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144000"/>
  <p:embeddedFontLst>
    <p:embeddedFont>
      <p:font typeface="Inter SemiBold"/>
      <p:regular r:id="rId60"/>
      <p:bold r:id="rId61"/>
      <p:italic r:id="rId62"/>
      <p:boldItalic r:id="rId63"/>
    </p:embeddedFont>
    <p:embeddedFont>
      <p:font typeface="Archivo ExtraBold"/>
      <p:bold r:id="rId64"/>
      <p:boldItalic r:id="rId65"/>
    </p:embeddedFont>
    <p:embeddedFont>
      <p:font typeface="Inter"/>
      <p:regular r:id="rId66"/>
      <p:bold r:id="rId67"/>
      <p:italic r:id="rId68"/>
      <p:boldItalic r:id="rId69"/>
    </p:embeddedFont>
    <p:embeddedFont>
      <p:font typeface="Archivo Medium"/>
      <p:regular r:id="rId70"/>
      <p:bold r:id="rId71"/>
      <p:italic r:id="rId72"/>
      <p:boldItalic r:id="rId73"/>
    </p:embeddedFont>
    <p:embeddedFont>
      <p:font typeface="Titillium Web"/>
      <p:regular r:id="rId74"/>
      <p:bold r:id="rId75"/>
      <p:italic r:id="rId76"/>
      <p:boldItalic r:id="rId77"/>
    </p:embeddedFont>
    <p:embeddedFont>
      <p:font typeface="Red Hat Display"/>
      <p:regular r:id="rId78"/>
      <p:bold r:id="rId79"/>
      <p:italic r:id="rId80"/>
      <p:boldItalic r:id="rId81"/>
    </p:embeddedFont>
    <p:embeddedFont>
      <p:font typeface="Archivo"/>
      <p:regular r:id="rId82"/>
      <p:bold r:id="rId83"/>
      <p:italic r:id="rId84"/>
      <p:boldItalic r:id="rId85"/>
    </p:embeddedFont>
    <p:embeddedFont>
      <p:font typeface="Inter Medium"/>
      <p:regular r:id="rId86"/>
      <p:bold r:id="rId87"/>
      <p:italic r:id="rId88"/>
      <p:boldItalic r:id="rId89"/>
    </p:embeddedFont>
    <p:embeddedFont>
      <p:font typeface="Archivo SemiBold"/>
      <p:regular r:id="rId90"/>
      <p:bold r:id="rId91"/>
      <p:italic r:id="rId92"/>
      <p:boldItalic r:id="rId9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8AA0C9-56C4-4EC2-A249-9CF9382AFA37}">
  <a:tblStyle styleId="{2E8AA0C9-56C4-4EC2-A249-9CF9382AFA3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Archivo-italic.fntdata"/><Relationship Id="rId83" Type="http://schemas.openxmlformats.org/officeDocument/2006/relationships/font" Target="fonts/Archivo-bold.fntdata"/><Relationship Id="rId42" Type="http://schemas.openxmlformats.org/officeDocument/2006/relationships/slide" Target="slides/slide37.xml"/><Relationship Id="rId86" Type="http://schemas.openxmlformats.org/officeDocument/2006/relationships/font" Target="fonts/InterMedium-regular.fntdata"/><Relationship Id="rId41" Type="http://schemas.openxmlformats.org/officeDocument/2006/relationships/slide" Target="slides/slide36.xml"/><Relationship Id="rId85" Type="http://schemas.openxmlformats.org/officeDocument/2006/relationships/font" Target="fonts/Archivo-boldItalic.fntdata"/><Relationship Id="rId44" Type="http://schemas.openxmlformats.org/officeDocument/2006/relationships/slide" Target="slides/slide39.xml"/><Relationship Id="rId88" Type="http://schemas.openxmlformats.org/officeDocument/2006/relationships/font" Target="fonts/InterMedium-italic.fntdata"/><Relationship Id="rId43" Type="http://schemas.openxmlformats.org/officeDocument/2006/relationships/slide" Target="slides/slide38.xml"/><Relationship Id="rId87" Type="http://schemas.openxmlformats.org/officeDocument/2006/relationships/font" Target="fonts/InterMedium-bold.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InterMedium-boldItalic.fntdata"/><Relationship Id="rId80" Type="http://schemas.openxmlformats.org/officeDocument/2006/relationships/font" Target="fonts/RedHatDisplay-italic.fntdata"/><Relationship Id="rId82" Type="http://schemas.openxmlformats.org/officeDocument/2006/relationships/font" Target="fonts/Archivo-regular.fntdata"/><Relationship Id="rId81" Type="http://schemas.openxmlformats.org/officeDocument/2006/relationships/font" Target="fonts/RedHatDispl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ArchivoMedium-boldItalic.fntdata"/><Relationship Id="rId72" Type="http://schemas.openxmlformats.org/officeDocument/2006/relationships/font" Target="fonts/ArchivoMedium-italic.fntdata"/><Relationship Id="rId31" Type="http://schemas.openxmlformats.org/officeDocument/2006/relationships/slide" Target="slides/slide26.xml"/><Relationship Id="rId75" Type="http://schemas.openxmlformats.org/officeDocument/2006/relationships/font" Target="fonts/TitilliumWeb-bold.fntdata"/><Relationship Id="rId30" Type="http://schemas.openxmlformats.org/officeDocument/2006/relationships/slide" Target="slides/slide25.xml"/><Relationship Id="rId74" Type="http://schemas.openxmlformats.org/officeDocument/2006/relationships/font" Target="fonts/TitilliumWeb-regular.fntdata"/><Relationship Id="rId33" Type="http://schemas.openxmlformats.org/officeDocument/2006/relationships/slide" Target="slides/slide28.xml"/><Relationship Id="rId77" Type="http://schemas.openxmlformats.org/officeDocument/2006/relationships/font" Target="fonts/TitilliumWeb-boldItalic.fntdata"/><Relationship Id="rId32" Type="http://schemas.openxmlformats.org/officeDocument/2006/relationships/slide" Target="slides/slide27.xml"/><Relationship Id="rId76" Type="http://schemas.openxmlformats.org/officeDocument/2006/relationships/font" Target="fonts/TitilliumWeb-italic.fntdata"/><Relationship Id="rId35" Type="http://schemas.openxmlformats.org/officeDocument/2006/relationships/slide" Target="slides/slide30.xml"/><Relationship Id="rId79" Type="http://schemas.openxmlformats.org/officeDocument/2006/relationships/font" Target="fonts/RedHatDisplay-bold.fntdata"/><Relationship Id="rId34" Type="http://schemas.openxmlformats.org/officeDocument/2006/relationships/slide" Target="slides/slide29.xml"/><Relationship Id="rId78" Type="http://schemas.openxmlformats.org/officeDocument/2006/relationships/font" Target="fonts/RedHatDisplay-regular.fntdata"/><Relationship Id="rId71" Type="http://schemas.openxmlformats.org/officeDocument/2006/relationships/font" Target="fonts/ArchivoMedium-bold.fntdata"/><Relationship Id="rId70" Type="http://schemas.openxmlformats.org/officeDocument/2006/relationships/font" Target="fonts/ArchivoMedium-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InterSemiBold-italic.fntdata"/><Relationship Id="rId61" Type="http://schemas.openxmlformats.org/officeDocument/2006/relationships/font" Target="fonts/InterSemiBold-bold.fntdata"/><Relationship Id="rId20" Type="http://schemas.openxmlformats.org/officeDocument/2006/relationships/slide" Target="slides/slide15.xml"/><Relationship Id="rId64" Type="http://schemas.openxmlformats.org/officeDocument/2006/relationships/font" Target="fonts/ArchivoExtraBold-bold.fntdata"/><Relationship Id="rId63" Type="http://schemas.openxmlformats.org/officeDocument/2006/relationships/font" Target="fonts/InterSemiBold-boldItalic.fntdata"/><Relationship Id="rId22" Type="http://schemas.openxmlformats.org/officeDocument/2006/relationships/slide" Target="slides/slide17.xml"/><Relationship Id="rId66" Type="http://schemas.openxmlformats.org/officeDocument/2006/relationships/font" Target="fonts/Inter-regular.fntdata"/><Relationship Id="rId21" Type="http://schemas.openxmlformats.org/officeDocument/2006/relationships/slide" Target="slides/slide16.xml"/><Relationship Id="rId65" Type="http://schemas.openxmlformats.org/officeDocument/2006/relationships/font" Target="fonts/ArchivoExtraBold-boldItalic.fntdata"/><Relationship Id="rId24" Type="http://schemas.openxmlformats.org/officeDocument/2006/relationships/slide" Target="slides/slide19.xml"/><Relationship Id="rId68" Type="http://schemas.openxmlformats.org/officeDocument/2006/relationships/font" Target="fonts/Inter-italic.fntdata"/><Relationship Id="rId23" Type="http://schemas.openxmlformats.org/officeDocument/2006/relationships/slide" Target="slides/slide18.xml"/><Relationship Id="rId67" Type="http://schemas.openxmlformats.org/officeDocument/2006/relationships/font" Target="fonts/Inter-bold.fntdata"/><Relationship Id="rId60" Type="http://schemas.openxmlformats.org/officeDocument/2006/relationships/font" Target="fonts/InterSemiBold-regular.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Inter-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ArchivoSemiBold-bold.fntdata"/><Relationship Id="rId90" Type="http://schemas.openxmlformats.org/officeDocument/2006/relationships/font" Target="fonts/ArchivoSemiBold-regular.fntdata"/><Relationship Id="rId93" Type="http://schemas.openxmlformats.org/officeDocument/2006/relationships/font" Target="fonts/ArchivoSemiBold-boldItalic.fntdata"/><Relationship Id="rId92" Type="http://schemas.openxmlformats.org/officeDocument/2006/relationships/font" Target="fonts/ArchivoSemi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7461e19e7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7461e19e7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31f33092e5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31f33092e5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31f33092e5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31f33092e5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3bfa6d0e5b_3_1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3bfa6d0e5b_3_1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31c4d2329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31c4d2329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3bfa6d0e5b_3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3bfa6d0e5b_3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3bfa6d0e5b_3_1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3bfa6d0e5b_3_1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3bfa6d0e5b_3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3bfa6d0e5b_3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3bfa6d0e5b_3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3bfa6d0e5b_3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7461e19e7f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7461e19e7f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7461e19e7f_1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7461e19e7f_1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1c4d2329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1c4d2329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27461e19e7f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27461e19e7f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7461e19e7f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7461e19e7f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7461e19e7f_1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7461e19e7f_1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7461e19e7f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7461e19e7f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23bfa6d0e5b_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23bfa6d0e5b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7461e19e7f_1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27461e19e7f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7461e19e7f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7461e19e7f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3bfa6d0e5b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3bfa6d0e5b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3bfa6d0e5b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23bfa6d0e5b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7461e19e7f_1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27461e19e7f_1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31c4d23294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31c4d23294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23bfa6d0e5b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23bfa6d0e5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27461e19e7f_1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27461e19e7f_1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3bfa6d0e5b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3bfa6d0e5b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27461e19e7f_1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27461e19e7f_1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3bfa6d0e5b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23bfa6d0e5b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23bfa6d0e5b_3_1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23bfa6d0e5b_3_1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7461e19e7f_1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27461e19e7f_1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23bfa6d0e5b_3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23bfa6d0e5b_3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23bfa6d0e5b_3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23bfa6d0e5b_3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23bfa6d0e5b_3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23bfa6d0e5b_3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31c4d23294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31c4d23294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23bfa6d0e5b_3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23bfa6d0e5b_3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23bfa6d0e5b_3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23bfa6d0e5b_3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23bfa6d0e5b_3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23bfa6d0e5b_3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23bfa6d0e5b_3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23bfa6d0e5b_3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23bfa6d0e5b_3_1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23bfa6d0e5b_3_1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23bfa6d0e5b_3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23bfa6d0e5b_3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23bfa6d0e5b_3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23bfa6d0e5b_3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23bfa6d0e5b_3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23bfa6d0e5b_3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23bfa6d0e5b_3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23bfa6d0e5b_3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23bfa6d0e5b_3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23bfa6d0e5b_3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1c4d23294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1c4d23294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23bfa6d0e5b_3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23bfa6d0e5b_3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23bfa6d0e5b_3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23bfa6d0e5b_3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23bfa6d0e5b_3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23bfa6d0e5b_3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23bfa6d0e5b_3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23bfa6d0e5b_3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23bfa6d0e5b_3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23bfa6d0e5b_3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1c4d23294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1c4d23294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31f33092e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31f33092e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31f33092e5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31f33092e5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1f33092e5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31f33092e5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 Title slide" type="title">
  <p:cSld name="TITLE">
    <p:bg>
      <p:bgPr>
        <a:solidFill>
          <a:schemeClr val="accent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450000" y="900000"/>
            <a:ext cx="8244000" cy="2232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600"/>
              <a:buNone/>
              <a:defRPr sz="4600">
                <a:solidFill>
                  <a:schemeClr val="lt1"/>
                </a:solidFill>
              </a:defRPr>
            </a:lvl1pPr>
            <a:lvl2pPr lvl="1">
              <a:spcBef>
                <a:spcPts val="0"/>
              </a:spcBef>
              <a:spcAft>
                <a:spcPts val="0"/>
              </a:spcAft>
              <a:buClr>
                <a:schemeClr val="lt1"/>
              </a:buClr>
              <a:buSzPts val="4600"/>
              <a:buNone/>
              <a:defRPr sz="4600">
                <a:solidFill>
                  <a:schemeClr val="lt1"/>
                </a:solidFill>
              </a:defRPr>
            </a:lvl2pPr>
            <a:lvl3pPr lvl="2">
              <a:spcBef>
                <a:spcPts val="0"/>
              </a:spcBef>
              <a:spcAft>
                <a:spcPts val="0"/>
              </a:spcAft>
              <a:buClr>
                <a:schemeClr val="lt1"/>
              </a:buClr>
              <a:buSzPts val="4600"/>
              <a:buNone/>
              <a:defRPr sz="4600">
                <a:solidFill>
                  <a:schemeClr val="lt1"/>
                </a:solidFill>
              </a:defRPr>
            </a:lvl3pPr>
            <a:lvl4pPr lvl="3">
              <a:spcBef>
                <a:spcPts val="0"/>
              </a:spcBef>
              <a:spcAft>
                <a:spcPts val="0"/>
              </a:spcAft>
              <a:buClr>
                <a:schemeClr val="lt1"/>
              </a:buClr>
              <a:buSzPts val="4600"/>
              <a:buNone/>
              <a:defRPr sz="4600">
                <a:solidFill>
                  <a:schemeClr val="lt1"/>
                </a:solidFill>
              </a:defRPr>
            </a:lvl4pPr>
            <a:lvl5pPr lvl="4">
              <a:spcBef>
                <a:spcPts val="0"/>
              </a:spcBef>
              <a:spcAft>
                <a:spcPts val="0"/>
              </a:spcAft>
              <a:buClr>
                <a:schemeClr val="lt1"/>
              </a:buClr>
              <a:buSzPts val="4600"/>
              <a:buNone/>
              <a:defRPr sz="4600">
                <a:solidFill>
                  <a:schemeClr val="lt1"/>
                </a:solidFill>
              </a:defRPr>
            </a:lvl5pPr>
            <a:lvl6pPr lvl="5">
              <a:spcBef>
                <a:spcPts val="0"/>
              </a:spcBef>
              <a:spcAft>
                <a:spcPts val="0"/>
              </a:spcAft>
              <a:buClr>
                <a:schemeClr val="lt1"/>
              </a:buClr>
              <a:buSzPts val="4600"/>
              <a:buNone/>
              <a:defRPr sz="4600">
                <a:solidFill>
                  <a:schemeClr val="lt1"/>
                </a:solidFill>
              </a:defRPr>
            </a:lvl6pPr>
            <a:lvl7pPr lvl="6">
              <a:spcBef>
                <a:spcPts val="0"/>
              </a:spcBef>
              <a:spcAft>
                <a:spcPts val="0"/>
              </a:spcAft>
              <a:buClr>
                <a:schemeClr val="lt1"/>
              </a:buClr>
              <a:buSzPts val="4600"/>
              <a:buNone/>
              <a:defRPr sz="4600">
                <a:solidFill>
                  <a:schemeClr val="lt1"/>
                </a:solidFill>
              </a:defRPr>
            </a:lvl7pPr>
            <a:lvl8pPr lvl="7">
              <a:spcBef>
                <a:spcPts val="0"/>
              </a:spcBef>
              <a:spcAft>
                <a:spcPts val="0"/>
              </a:spcAft>
              <a:buClr>
                <a:schemeClr val="lt1"/>
              </a:buClr>
              <a:buSzPts val="4600"/>
              <a:buNone/>
              <a:defRPr sz="4600">
                <a:solidFill>
                  <a:schemeClr val="lt1"/>
                </a:solidFill>
              </a:defRPr>
            </a:lvl8pPr>
            <a:lvl9pPr lvl="8">
              <a:spcBef>
                <a:spcPts val="0"/>
              </a:spcBef>
              <a:spcAft>
                <a:spcPts val="0"/>
              </a:spcAft>
              <a:buClr>
                <a:schemeClr val="lt1"/>
              </a:buClr>
              <a:buSzPts val="4600"/>
              <a:buNone/>
              <a:defRPr sz="4600">
                <a:solidFill>
                  <a:schemeClr val="lt1"/>
                </a:solidFill>
              </a:defRPr>
            </a:lvl9pPr>
          </a:lstStyle>
          <a:p/>
        </p:txBody>
      </p:sp>
      <p:sp>
        <p:nvSpPr>
          <p:cNvPr id="10" name="Google Shape;10;p2"/>
          <p:cNvSpPr txBox="1"/>
          <p:nvPr>
            <p:ph idx="1" type="subTitle"/>
          </p:nvPr>
        </p:nvSpPr>
        <p:spPr>
          <a:xfrm>
            <a:off x="450000" y="3132000"/>
            <a:ext cx="8382300" cy="897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Font typeface="Archivo"/>
              <a:buNone/>
              <a:defRPr b="1" sz="2800">
                <a:latin typeface="Archivo"/>
                <a:ea typeface="Archivo"/>
                <a:cs typeface="Archivo"/>
                <a:sym typeface="Archivo"/>
              </a:defRPr>
            </a:lvl1pPr>
            <a:lvl2pPr lvl="1" algn="ctr">
              <a:lnSpc>
                <a:spcPct val="100000"/>
              </a:lnSpc>
              <a:spcBef>
                <a:spcPts val="0"/>
              </a:spcBef>
              <a:spcAft>
                <a:spcPts val="0"/>
              </a:spcAft>
              <a:buSzPts val="2800"/>
              <a:buFont typeface="Archivo"/>
              <a:buNone/>
              <a:defRPr b="1" sz="2800">
                <a:latin typeface="Archivo"/>
                <a:ea typeface="Archivo"/>
                <a:cs typeface="Archivo"/>
                <a:sym typeface="Archivo"/>
              </a:defRPr>
            </a:lvl2pPr>
            <a:lvl3pPr lvl="2" algn="ctr">
              <a:lnSpc>
                <a:spcPct val="100000"/>
              </a:lnSpc>
              <a:spcBef>
                <a:spcPts val="0"/>
              </a:spcBef>
              <a:spcAft>
                <a:spcPts val="0"/>
              </a:spcAft>
              <a:buSzPts val="2800"/>
              <a:buFont typeface="Archivo"/>
              <a:buNone/>
              <a:defRPr b="1" sz="2800">
                <a:latin typeface="Archivo"/>
                <a:ea typeface="Archivo"/>
                <a:cs typeface="Archivo"/>
                <a:sym typeface="Archivo"/>
              </a:defRPr>
            </a:lvl3pPr>
            <a:lvl4pPr lvl="3" algn="ctr">
              <a:lnSpc>
                <a:spcPct val="100000"/>
              </a:lnSpc>
              <a:spcBef>
                <a:spcPts val="0"/>
              </a:spcBef>
              <a:spcAft>
                <a:spcPts val="0"/>
              </a:spcAft>
              <a:buSzPts val="2800"/>
              <a:buFont typeface="Archivo"/>
              <a:buNone/>
              <a:defRPr b="1" sz="2800">
                <a:latin typeface="Archivo"/>
                <a:ea typeface="Archivo"/>
                <a:cs typeface="Archivo"/>
                <a:sym typeface="Archivo"/>
              </a:defRPr>
            </a:lvl4pPr>
            <a:lvl5pPr lvl="4" algn="ctr">
              <a:lnSpc>
                <a:spcPct val="100000"/>
              </a:lnSpc>
              <a:spcBef>
                <a:spcPts val="0"/>
              </a:spcBef>
              <a:spcAft>
                <a:spcPts val="0"/>
              </a:spcAft>
              <a:buSzPts val="2800"/>
              <a:buFont typeface="Archivo"/>
              <a:buNone/>
              <a:defRPr b="1" sz="2800">
                <a:latin typeface="Archivo"/>
                <a:ea typeface="Archivo"/>
                <a:cs typeface="Archivo"/>
                <a:sym typeface="Archivo"/>
              </a:defRPr>
            </a:lvl5pPr>
            <a:lvl6pPr lvl="5" algn="ctr">
              <a:lnSpc>
                <a:spcPct val="100000"/>
              </a:lnSpc>
              <a:spcBef>
                <a:spcPts val="0"/>
              </a:spcBef>
              <a:spcAft>
                <a:spcPts val="0"/>
              </a:spcAft>
              <a:buSzPts val="2800"/>
              <a:buFont typeface="Archivo"/>
              <a:buNone/>
              <a:defRPr b="1" sz="2800">
                <a:latin typeface="Archivo"/>
                <a:ea typeface="Archivo"/>
                <a:cs typeface="Archivo"/>
                <a:sym typeface="Archivo"/>
              </a:defRPr>
            </a:lvl6pPr>
            <a:lvl7pPr lvl="6" algn="ctr">
              <a:lnSpc>
                <a:spcPct val="100000"/>
              </a:lnSpc>
              <a:spcBef>
                <a:spcPts val="0"/>
              </a:spcBef>
              <a:spcAft>
                <a:spcPts val="0"/>
              </a:spcAft>
              <a:buSzPts val="2800"/>
              <a:buFont typeface="Archivo"/>
              <a:buNone/>
              <a:defRPr b="1" sz="2800">
                <a:latin typeface="Archivo"/>
                <a:ea typeface="Archivo"/>
                <a:cs typeface="Archivo"/>
                <a:sym typeface="Archivo"/>
              </a:defRPr>
            </a:lvl7pPr>
            <a:lvl8pPr lvl="7" algn="ctr">
              <a:lnSpc>
                <a:spcPct val="100000"/>
              </a:lnSpc>
              <a:spcBef>
                <a:spcPts val="0"/>
              </a:spcBef>
              <a:spcAft>
                <a:spcPts val="0"/>
              </a:spcAft>
              <a:buSzPts val="2800"/>
              <a:buFont typeface="Archivo"/>
              <a:buNone/>
              <a:defRPr b="1" sz="2800">
                <a:latin typeface="Archivo"/>
                <a:ea typeface="Archivo"/>
                <a:cs typeface="Archivo"/>
                <a:sym typeface="Archivo"/>
              </a:defRPr>
            </a:lvl8pPr>
            <a:lvl9pPr lvl="8" algn="ctr">
              <a:lnSpc>
                <a:spcPct val="100000"/>
              </a:lnSpc>
              <a:spcBef>
                <a:spcPts val="0"/>
              </a:spcBef>
              <a:spcAft>
                <a:spcPts val="0"/>
              </a:spcAft>
              <a:buSzPts val="2800"/>
              <a:buFont typeface="Archivo"/>
              <a:buNone/>
              <a:defRPr b="1" sz="2800">
                <a:latin typeface="Archivo"/>
                <a:ea typeface="Archivo"/>
                <a:cs typeface="Archivo"/>
                <a:sym typeface="Archivo"/>
              </a:defRPr>
            </a:lvl9pPr>
          </a:lstStyle>
          <a:p/>
        </p:txBody>
      </p:sp>
      <p:sp>
        <p:nvSpPr>
          <p:cNvPr id="11" name="Google Shape;11;p2"/>
          <p:cNvSpPr txBox="1"/>
          <p:nvPr>
            <p:ph idx="2" type="subTitle"/>
          </p:nvPr>
        </p:nvSpPr>
        <p:spPr>
          <a:xfrm>
            <a:off x="450000" y="4213500"/>
            <a:ext cx="4318500" cy="480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latin typeface="Inter SemiBold"/>
                <a:ea typeface="Inter SemiBold"/>
                <a:cs typeface="Inter SemiBold"/>
                <a:sym typeface="Inter SemiBold"/>
              </a:defRPr>
            </a:lvl1pPr>
            <a:lvl2pPr lvl="1">
              <a:spcBef>
                <a:spcPts val="0"/>
              </a:spcBef>
              <a:spcAft>
                <a:spcPts val="0"/>
              </a:spcAft>
              <a:buSzPts val="1700"/>
              <a:buNone/>
              <a:defRPr>
                <a:latin typeface="Archivo"/>
                <a:ea typeface="Archivo"/>
                <a:cs typeface="Archivo"/>
                <a:sym typeface="Archivo"/>
              </a:defRPr>
            </a:lvl2pPr>
            <a:lvl3pPr lvl="2">
              <a:spcBef>
                <a:spcPts val="0"/>
              </a:spcBef>
              <a:spcAft>
                <a:spcPts val="0"/>
              </a:spcAft>
              <a:buSzPts val="1700"/>
              <a:buNone/>
              <a:defRPr>
                <a:latin typeface="Archivo"/>
                <a:ea typeface="Archivo"/>
                <a:cs typeface="Archivo"/>
                <a:sym typeface="Archivo"/>
              </a:defRPr>
            </a:lvl3pPr>
            <a:lvl4pPr lvl="3">
              <a:spcBef>
                <a:spcPts val="0"/>
              </a:spcBef>
              <a:spcAft>
                <a:spcPts val="0"/>
              </a:spcAft>
              <a:buSzPts val="1700"/>
              <a:buNone/>
              <a:defRPr>
                <a:latin typeface="Archivo"/>
                <a:ea typeface="Archivo"/>
                <a:cs typeface="Archivo"/>
                <a:sym typeface="Archivo"/>
              </a:defRPr>
            </a:lvl4pPr>
            <a:lvl5pPr lvl="4">
              <a:spcBef>
                <a:spcPts val="0"/>
              </a:spcBef>
              <a:spcAft>
                <a:spcPts val="0"/>
              </a:spcAft>
              <a:buSzPts val="1700"/>
              <a:buNone/>
              <a:defRPr>
                <a:latin typeface="Archivo"/>
                <a:ea typeface="Archivo"/>
                <a:cs typeface="Archivo"/>
                <a:sym typeface="Archivo"/>
              </a:defRPr>
            </a:lvl5pPr>
            <a:lvl6pPr lvl="5">
              <a:spcBef>
                <a:spcPts val="0"/>
              </a:spcBef>
              <a:spcAft>
                <a:spcPts val="0"/>
              </a:spcAft>
              <a:buSzPts val="1700"/>
              <a:buNone/>
              <a:defRPr>
                <a:latin typeface="Archivo"/>
                <a:ea typeface="Archivo"/>
                <a:cs typeface="Archivo"/>
                <a:sym typeface="Archivo"/>
              </a:defRPr>
            </a:lvl6pPr>
            <a:lvl7pPr lvl="6">
              <a:spcBef>
                <a:spcPts val="0"/>
              </a:spcBef>
              <a:spcAft>
                <a:spcPts val="0"/>
              </a:spcAft>
              <a:buSzPts val="1700"/>
              <a:buNone/>
              <a:defRPr>
                <a:latin typeface="Archivo"/>
                <a:ea typeface="Archivo"/>
                <a:cs typeface="Archivo"/>
                <a:sym typeface="Archivo"/>
              </a:defRPr>
            </a:lvl7pPr>
            <a:lvl8pPr lvl="7">
              <a:spcBef>
                <a:spcPts val="0"/>
              </a:spcBef>
              <a:spcAft>
                <a:spcPts val="0"/>
              </a:spcAft>
              <a:buSzPts val="1700"/>
              <a:buNone/>
              <a:defRPr>
                <a:latin typeface="Archivo"/>
                <a:ea typeface="Archivo"/>
                <a:cs typeface="Archivo"/>
                <a:sym typeface="Archivo"/>
              </a:defRPr>
            </a:lvl8pPr>
            <a:lvl9pPr lvl="8">
              <a:spcBef>
                <a:spcPts val="0"/>
              </a:spcBef>
              <a:spcAft>
                <a:spcPts val="0"/>
              </a:spcAft>
              <a:buSzPts val="1700"/>
              <a:buNone/>
              <a:defRPr>
                <a:latin typeface="Archivo"/>
                <a:ea typeface="Archivo"/>
                <a:cs typeface="Archivo"/>
                <a:sym typeface="Archivo"/>
              </a:defRPr>
            </a:lvl9pPr>
          </a:lstStyle>
          <a:p/>
        </p:txBody>
      </p:sp>
      <p:pic>
        <p:nvPicPr>
          <p:cNvPr id="12" name="Google Shape;12;p2"/>
          <p:cNvPicPr preferRelativeResize="0"/>
          <p:nvPr/>
        </p:nvPicPr>
        <p:blipFill>
          <a:blip r:embed="rId2">
            <a:alphaModFix/>
          </a:blip>
          <a:stretch>
            <a:fillRect/>
          </a:stretch>
        </p:blipFill>
        <p:spPr>
          <a:xfrm>
            <a:off x="540000" y="540000"/>
            <a:ext cx="1374776" cy="496050"/>
          </a:xfrm>
          <a:prstGeom prst="rect">
            <a:avLst/>
          </a:prstGeom>
          <a:noFill/>
          <a:ln>
            <a:noFill/>
          </a:ln>
        </p:spPr>
      </p:pic>
    </p:spTree>
  </p:cSld>
  <p:clrMapOvr>
    <a:masterClrMapping/>
  </p:clrMapOvr>
  <p:extLst>
    <p:ext uri="{DCECCB84-F9BA-43D5-87BE-67443E8EF086}">
      <p15:sldGuideLst>
        <p15:guide id="1" orient="horz" pos="1973">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3b - Heading (2 rows), subheading, caption and body + image + logo and tagline">
  <p:cSld name="TITLE_AND_BODY_1_1_1_2">
    <p:spTree>
      <p:nvGrpSpPr>
        <p:cNvPr id="202" name="Shape 202"/>
        <p:cNvGrpSpPr/>
        <p:nvPr/>
      </p:nvGrpSpPr>
      <p:grpSpPr>
        <a:xfrm>
          <a:off x="0" y="0"/>
          <a:ext cx="0" cy="0"/>
          <a:chOff x="0" y="0"/>
          <a:chExt cx="0" cy="0"/>
        </a:xfrm>
      </p:grpSpPr>
      <p:sp>
        <p:nvSpPr>
          <p:cNvPr id="203" name="Google Shape;203;p11"/>
          <p:cNvSpPr txBox="1"/>
          <p:nvPr>
            <p:ph type="title"/>
          </p:nvPr>
        </p:nvSpPr>
        <p:spPr>
          <a:xfrm>
            <a:off x="450000" y="450000"/>
            <a:ext cx="8244000" cy="774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04" name="Google Shape;204;p11"/>
          <p:cNvSpPr txBox="1"/>
          <p:nvPr>
            <p:ph idx="1" type="body"/>
          </p:nvPr>
        </p:nvSpPr>
        <p:spPr>
          <a:xfrm>
            <a:off x="450000" y="2055600"/>
            <a:ext cx="4705200" cy="18936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205" name="Google Shape;205;p11"/>
          <p:cNvSpPr txBox="1"/>
          <p:nvPr>
            <p:ph idx="2" type="subTitle"/>
          </p:nvPr>
        </p:nvSpPr>
        <p:spPr>
          <a:xfrm>
            <a:off x="450000" y="1224000"/>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206" name="Google Shape;206;p11"/>
          <p:cNvSpPr txBox="1"/>
          <p:nvPr>
            <p:ph idx="3" type="subTitle"/>
          </p:nvPr>
        </p:nvSpPr>
        <p:spPr>
          <a:xfrm>
            <a:off x="450000" y="1799998"/>
            <a:ext cx="47052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207" name="Google Shape;207;p11"/>
          <p:cNvSpPr txBox="1"/>
          <p:nvPr/>
        </p:nvSpPr>
        <p:spPr>
          <a:xfrm>
            <a:off x="6498603" y="4843363"/>
            <a:ext cx="2423100" cy="155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7F7F7F"/>
              </a:buClr>
              <a:buSzPts val="2900"/>
              <a:buFont typeface="Arial"/>
              <a:buNone/>
            </a:pPr>
            <a:r>
              <a:rPr lang="en-GB" sz="900">
                <a:solidFill>
                  <a:srgbClr val="1E5E82"/>
                </a:solidFill>
                <a:latin typeface="Archivo SemiBold"/>
                <a:ea typeface="Archivo SemiBold"/>
                <a:cs typeface="Archivo SemiBold"/>
                <a:sym typeface="Archivo SemiBold"/>
              </a:rPr>
              <a:t>Changing how the world works for the </a:t>
            </a:r>
            <a:r>
              <a:rPr lang="en-GB" sz="900">
                <a:solidFill>
                  <a:srgbClr val="D86E89"/>
                </a:solidFill>
                <a:latin typeface="Archivo SemiBold"/>
                <a:ea typeface="Archivo SemiBold"/>
                <a:cs typeface="Archivo SemiBold"/>
                <a:sym typeface="Archivo SemiBold"/>
              </a:rPr>
              <a:t>better.</a:t>
            </a:r>
            <a:endParaRPr sz="900">
              <a:solidFill>
                <a:srgbClr val="D86E89"/>
              </a:solidFill>
              <a:latin typeface="Archivo SemiBold"/>
              <a:ea typeface="Archivo SemiBold"/>
              <a:cs typeface="Archivo SemiBold"/>
              <a:sym typeface="Archivo SemiBold"/>
            </a:endParaRPr>
          </a:p>
        </p:txBody>
      </p:sp>
      <p:pic>
        <p:nvPicPr>
          <p:cNvPr id="208" name="Google Shape;208;p11"/>
          <p:cNvPicPr preferRelativeResize="0"/>
          <p:nvPr/>
        </p:nvPicPr>
        <p:blipFill>
          <a:blip r:embed="rId2">
            <a:alphaModFix/>
          </a:blip>
          <a:stretch>
            <a:fillRect/>
          </a:stretch>
        </p:blipFill>
        <p:spPr>
          <a:xfrm>
            <a:off x="222300" y="4819666"/>
            <a:ext cx="562826" cy="203125"/>
          </a:xfrm>
          <a:prstGeom prst="rect">
            <a:avLst/>
          </a:prstGeom>
          <a:noFill/>
          <a:ln>
            <a:noFill/>
          </a:ln>
        </p:spPr>
      </p:pic>
      <p:sp>
        <p:nvSpPr>
          <p:cNvPr id="209" name="Google Shape;209;p11"/>
          <p:cNvSpPr/>
          <p:nvPr>
            <p:ph idx="4" type="pic"/>
          </p:nvPr>
        </p:nvSpPr>
        <p:spPr>
          <a:xfrm>
            <a:off x="5584200" y="1800000"/>
            <a:ext cx="3109800" cy="2893800"/>
          </a:xfrm>
          <a:prstGeom prst="rect">
            <a:avLst/>
          </a:prstGeom>
          <a:noFill/>
          <a:ln>
            <a:noFill/>
          </a:ln>
        </p:spPr>
      </p:sp>
    </p:spTree>
  </p:cSld>
  <p:clrMapOvr>
    <a:masterClrMapping/>
  </p:clrMapOvr>
  <p:extLst>
    <p:ext uri="{DCECCB84-F9BA-43D5-87BE-67443E8EF086}">
      <p15:sldGuideLst>
        <p15:guide id="1" orient="horz" pos="771">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4a - Heading, subheading and body + half-image + logo and tagline">
  <p:cSld name="TITLE_AND_BODY_1_1_1_1_2">
    <p:spTree>
      <p:nvGrpSpPr>
        <p:cNvPr id="210" name="Shape 210"/>
        <p:cNvGrpSpPr/>
        <p:nvPr/>
      </p:nvGrpSpPr>
      <p:grpSpPr>
        <a:xfrm>
          <a:off x="0" y="0"/>
          <a:ext cx="0" cy="0"/>
          <a:chOff x="0" y="0"/>
          <a:chExt cx="0" cy="0"/>
        </a:xfrm>
      </p:grpSpPr>
      <p:sp>
        <p:nvSpPr>
          <p:cNvPr id="211" name="Google Shape;211;p12"/>
          <p:cNvSpPr/>
          <p:nvPr>
            <p:ph idx="2" type="pic"/>
          </p:nvPr>
        </p:nvSpPr>
        <p:spPr>
          <a:xfrm>
            <a:off x="4359600" y="9800"/>
            <a:ext cx="4810500" cy="4683600"/>
          </a:xfrm>
          <a:prstGeom prst="rect">
            <a:avLst/>
          </a:prstGeom>
          <a:noFill/>
          <a:ln>
            <a:noFill/>
          </a:ln>
        </p:spPr>
      </p:sp>
      <p:sp>
        <p:nvSpPr>
          <p:cNvPr id="212" name="Google Shape;212;p12"/>
          <p:cNvSpPr txBox="1"/>
          <p:nvPr>
            <p:ph type="title"/>
          </p:nvPr>
        </p:nvSpPr>
        <p:spPr>
          <a:xfrm>
            <a:off x="450000" y="450000"/>
            <a:ext cx="3481200" cy="4455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13" name="Google Shape;213;p12"/>
          <p:cNvSpPr txBox="1"/>
          <p:nvPr>
            <p:ph idx="1" type="body"/>
          </p:nvPr>
        </p:nvSpPr>
        <p:spPr>
          <a:xfrm>
            <a:off x="450000" y="1800000"/>
            <a:ext cx="3481200" cy="18936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214" name="Google Shape;214;p12"/>
          <p:cNvSpPr txBox="1"/>
          <p:nvPr>
            <p:ph idx="3" type="subTitle"/>
          </p:nvPr>
        </p:nvSpPr>
        <p:spPr>
          <a:xfrm>
            <a:off x="450000" y="900000"/>
            <a:ext cx="34812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215" name="Google Shape;215;p12"/>
          <p:cNvSpPr txBox="1"/>
          <p:nvPr/>
        </p:nvSpPr>
        <p:spPr>
          <a:xfrm>
            <a:off x="6498603" y="4843363"/>
            <a:ext cx="2423100" cy="155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7F7F7F"/>
              </a:buClr>
              <a:buSzPts val="2900"/>
              <a:buFont typeface="Arial"/>
              <a:buNone/>
            </a:pPr>
            <a:r>
              <a:rPr lang="en-GB" sz="900">
                <a:solidFill>
                  <a:srgbClr val="1E5E82"/>
                </a:solidFill>
                <a:latin typeface="Archivo SemiBold"/>
                <a:ea typeface="Archivo SemiBold"/>
                <a:cs typeface="Archivo SemiBold"/>
                <a:sym typeface="Archivo SemiBold"/>
              </a:rPr>
              <a:t>Changing how the world works for the </a:t>
            </a:r>
            <a:r>
              <a:rPr lang="en-GB" sz="900">
                <a:solidFill>
                  <a:srgbClr val="D86E89"/>
                </a:solidFill>
                <a:latin typeface="Archivo SemiBold"/>
                <a:ea typeface="Archivo SemiBold"/>
                <a:cs typeface="Archivo SemiBold"/>
                <a:sym typeface="Archivo SemiBold"/>
              </a:rPr>
              <a:t>better.</a:t>
            </a:r>
            <a:endParaRPr sz="900">
              <a:solidFill>
                <a:srgbClr val="D86E89"/>
              </a:solidFill>
              <a:latin typeface="Archivo SemiBold"/>
              <a:ea typeface="Archivo SemiBold"/>
              <a:cs typeface="Archivo SemiBold"/>
              <a:sym typeface="Archivo SemiBold"/>
            </a:endParaRPr>
          </a:p>
        </p:txBody>
      </p:sp>
      <p:pic>
        <p:nvPicPr>
          <p:cNvPr id="216" name="Google Shape;216;p12"/>
          <p:cNvPicPr preferRelativeResize="0"/>
          <p:nvPr/>
        </p:nvPicPr>
        <p:blipFill>
          <a:blip r:embed="rId2">
            <a:alphaModFix/>
          </a:blip>
          <a:stretch>
            <a:fillRect/>
          </a:stretch>
        </p:blipFill>
        <p:spPr>
          <a:xfrm>
            <a:off x="222300" y="4819666"/>
            <a:ext cx="562826" cy="203125"/>
          </a:xfrm>
          <a:prstGeom prst="rect">
            <a:avLst/>
          </a:prstGeom>
          <a:noFill/>
          <a:ln>
            <a:noFill/>
          </a:ln>
        </p:spPr>
      </p:pic>
    </p:spTree>
  </p:cSld>
  <p:clrMapOvr>
    <a:masterClrMapping/>
  </p:clrMapOvr>
  <p:extLst>
    <p:ext uri="{DCECCB84-F9BA-43D5-87BE-67443E8EF086}">
      <p15:sldGuideLst>
        <p15:guide id="1" orient="horz" pos="771">
          <p15:clr>
            <a:srgbClr val="E46962"/>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4b - Heading (2 rows), subheading and body + half-image + logo and tagline">
  <p:cSld name="TITLE_AND_BODY_1_1_1_1_1_1_2_2">
    <p:spTree>
      <p:nvGrpSpPr>
        <p:cNvPr id="217" name="Shape 217"/>
        <p:cNvGrpSpPr/>
        <p:nvPr/>
      </p:nvGrpSpPr>
      <p:grpSpPr>
        <a:xfrm>
          <a:off x="0" y="0"/>
          <a:ext cx="0" cy="0"/>
          <a:chOff x="0" y="0"/>
          <a:chExt cx="0" cy="0"/>
        </a:xfrm>
      </p:grpSpPr>
      <p:sp>
        <p:nvSpPr>
          <p:cNvPr id="218" name="Google Shape;218;p13"/>
          <p:cNvSpPr txBox="1"/>
          <p:nvPr>
            <p:ph type="title"/>
          </p:nvPr>
        </p:nvSpPr>
        <p:spPr>
          <a:xfrm>
            <a:off x="450000" y="450000"/>
            <a:ext cx="3481200" cy="774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19" name="Google Shape;219;p13"/>
          <p:cNvSpPr txBox="1"/>
          <p:nvPr>
            <p:ph idx="1" type="body"/>
          </p:nvPr>
        </p:nvSpPr>
        <p:spPr>
          <a:xfrm>
            <a:off x="450000" y="1800000"/>
            <a:ext cx="3481200" cy="18936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220" name="Google Shape;220;p13"/>
          <p:cNvSpPr txBox="1"/>
          <p:nvPr>
            <p:ph idx="2" type="subTitle"/>
          </p:nvPr>
        </p:nvSpPr>
        <p:spPr>
          <a:xfrm>
            <a:off x="450000" y="1224000"/>
            <a:ext cx="34812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221" name="Google Shape;221;p13"/>
          <p:cNvSpPr txBox="1"/>
          <p:nvPr/>
        </p:nvSpPr>
        <p:spPr>
          <a:xfrm>
            <a:off x="6498603" y="4843363"/>
            <a:ext cx="2423100" cy="155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7F7F7F"/>
              </a:buClr>
              <a:buSzPts val="2900"/>
              <a:buFont typeface="Arial"/>
              <a:buNone/>
            </a:pPr>
            <a:r>
              <a:rPr lang="en-GB" sz="900">
                <a:solidFill>
                  <a:srgbClr val="1E5E82"/>
                </a:solidFill>
                <a:latin typeface="Archivo SemiBold"/>
                <a:ea typeface="Archivo SemiBold"/>
                <a:cs typeface="Archivo SemiBold"/>
                <a:sym typeface="Archivo SemiBold"/>
              </a:rPr>
              <a:t>Changing how the world works for the </a:t>
            </a:r>
            <a:r>
              <a:rPr lang="en-GB" sz="900">
                <a:solidFill>
                  <a:srgbClr val="D86E89"/>
                </a:solidFill>
                <a:latin typeface="Archivo SemiBold"/>
                <a:ea typeface="Archivo SemiBold"/>
                <a:cs typeface="Archivo SemiBold"/>
                <a:sym typeface="Archivo SemiBold"/>
              </a:rPr>
              <a:t>better.</a:t>
            </a:r>
            <a:endParaRPr sz="900">
              <a:solidFill>
                <a:srgbClr val="D86E89"/>
              </a:solidFill>
              <a:latin typeface="Archivo SemiBold"/>
              <a:ea typeface="Archivo SemiBold"/>
              <a:cs typeface="Archivo SemiBold"/>
              <a:sym typeface="Archivo SemiBold"/>
            </a:endParaRPr>
          </a:p>
        </p:txBody>
      </p:sp>
      <p:pic>
        <p:nvPicPr>
          <p:cNvPr id="222" name="Google Shape;222;p13"/>
          <p:cNvPicPr preferRelativeResize="0"/>
          <p:nvPr/>
        </p:nvPicPr>
        <p:blipFill>
          <a:blip r:embed="rId2">
            <a:alphaModFix/>
          </a:blip>
          <a:stretch>
            <a:fillRect/>
          </a:stretch>
        </p:blipFill>
        <p:spPr>
          <a:xfrm>
            <a:off x="222300" y="4819666"/>
            <a:ext cx="562826" cy="203125"/>
          </a:xfrm>
          <a:prstGeom prst="rect">
            <a:avLst/>
          </a:prstGeom>
          <a:noFill/>
          <a:ln>
            <a:noFill/>
          </a:ln>
        </p:spPr>
      </p:pic>
      <p:sp>
        <p:nvSpPr>
          <p:cNvPr id="223" name="Google Shape;223;p13"/>
          <p:cNvSpPr/>
          <p:nvPr>
            <p:ph idx="3" type="pic"/>
          </p:nvPr>
        </p:nvSpPr>
        <p:spPr>
          <a:xfrm>
            <a:off x="4359600" y="9800"/>
            <a:ext cx="4810500" cy="4683600"/>
          </a:xfrm>
          <a:prstGeom prst="rect">
            <a:avLst/>
          </a:prstGeom>
          <a:noFill/>
          <a:ln>
            <a:noFill/>
          </a:ln>
        </p:spPr>
      </p:sp>
    </p:spTree>
  </p:cSld>
  <p:clrMapOvr>
    <a:masterClrMapping/>
  </p:clrMapOvr>
  <p:extLst>
    <p:ext uri="{DCECCB84-F9BA-43D5-87BE-67443E8EF086}">
      <p15:sldGuideLst>
        <p15:guide id="1" orient="horz" pos="771">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5a - Heading, subheading, caption and body + half-image + logo and tagline">
  <p:cSld name="TITLE_AND_BODY_1_1_1_1_1_2">
    <p:spTree>
      <p:nvGrpSpPr>
        <p:cNvPr id="224" name="Shape 224"/>
        <p:cNvGrpSpPr/>
        <p:nvPr/>
      </p:nvGrpSpPr>
      <p:grpSpPr>
        <a:xfrm>
          <a:off x="0" y="0"/>
          <a:ext cx="0" cy="0"/>
          <a:chOff x="0" y="0"/>
          <a:chExt cx="0" cy="0"/>
        </a:xfrm>
      </p:grpSpPr>
      <p:sp>
        <p:nvSpPr>
          <p:cNvPr id="225" name="Google Shape;225;p14"/>
          <p:cNvSpPr txBox="1"/>
          <p:nvPr>
            <p:ph type="title"/>
          </p:nvPr>
        </p:nvSpPr>
        <p:spPr>
          <a:xfrm>
            <a:off x="450000" y="450000"/>
            <a:ext cx="3481200" cy="4455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26" name="Google Shape;226;p14"/>
          <p:cNvSpPr txBox="1"/>
          <p:nvPr>
            <p:ph idx="1" type="body"/>
          </p:nvPr>
        </p:nvSpPr>
        <p:spPr>
          <a:xfrm>
            <a:off x="450000" y="2055600"/>
            <a:ext cx="3481200" cy="18936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227" name="Google Shape;227;p14"/>
          <p:cNvSpPr txBox="1"/>
          <p:nvPr>
            <p:ph idx="2" type="subTitle"/>
          </p:nvPr>
        </p:nvSpPr>
        <p:spPr>
          <a:xfrm>
            <a:off x="450000" y="899998"/>
            <a:ext cx="34812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228" name="Google Shape;228;p14"/>
          <p:cNvSpPr txBox="1"/>
          <p:nvPr>
            <p:ph idx="3" type="subTitle"/>
          </p:nvPr>
        </p:nvSpPr>
        <p:spPr>
          <a:xfrm>
            <a:off x="450000" y="1800000"/>
            <a:ext cx="34812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229" name="Google Shape;229;p14"/>
          <p:cNvSpPr txBox="1"/>
          <p:nvPr/>
        </p:nvSpPr>
        <p:spPr>
          <a:xfrm>
            <a:off x="6498603" y="4843363"/>
            <a:ext cx="2423100" cy="155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7F7F7F"/>
              </a:buClr>
              <a:buSzPts val="2900"/>
              <a:buFont typeface="Arial"/>
              <a:buNone/>
            </a:pPr>
            <a:r>
              <a:rPr lang="en-GB" sz="900">
                <a:solidFill>
                  <a:srgbClr val="1E5E82"/>
                </a:solidFill>
                <a:latin typeface="Archivo SemiBold"/>
                <a:ea typeface="Archivo SemiBold"/>
                <a:cs typeface="Archivo SemiBold"/>
                <a:sym typeface="Archivo SemiBold"/>
              </a:rPr>
              <a:t>Changing how the world works for the </a:t>
            </a:r>
            <a:r>
              <a:rPr lang="en-GB" sz="900">
                <a:solidFill>
                  <a:srgbClr val="D86E89"/>
                </a:solidFill>
                <a:latin typeface="Archivo SemiBold"/>
                <a:ea typeface="Archivo SemiBold"/>
                <a:cs typeface="Archivo SemiBold"/>
                <a:sym typeface="Archivo SemiBold"/>
              </a:rPr>
              <a:t>better.</a:t>
            </a:r>
            <a:endParaRPr sz="900">
              <a:solidFill>
                <a:srgbClr val="D86E89"/>
              </a:solidFill>
              <a:latin typeface="Archivo SemiBold"/>
              <a:ea typeface="Archivo SemiBold"/>
              <a:cs typeface="Archivo SemiBold"/>
              <a:sym typeface="Archivo SemiBold"/>
            </a:endParaRPr>
          </a:p>
        </p:txBody>
      </p:sp>
      <p:pic>
        <p:nvPicPr>
          <p:cNvPr id="230" name="Google Shape;230;p14"/>
          <p:cNvPicPr preferRelativeResize="0"/>
          <p:nvPr/>
        </p:nvPicPr>
        <p:blipFill>
          <a:blip r:embed="rId2">
            <a:alphaModFix/>
          </a:blip>
          <a:stretch>
            <a:fillRect/>
          </a:stretch>
        </p:blipFill>
        <p:spPr>
          <a:xfrm>
            <a:off x="222300" y="4819666"/>
            <a:ext cx="562826" cy="203125"/>
          </a:xfrm>
          <a:prstGeom prst="rect">
            <a:avLst/>
          </a:prstGeom>
          <a:noFill/>
          <a:ln>
            <a:noFill/>
          </a:ln>
        </p:spPr>
      </p:pic>
      <p:sp>
        <p:nvSpPr>
          <p:cNvPr id="231" name="Google Shape;231;p14"/>
          <p:cNvSpPr/>
          <p:nvPr>
            <p:ph idx="4" type="pic"/>
          </p:nvPr>
        </p:nvSpPr>
        <p:spPr>
          <a:xfrm>
            <a:off x="4359600" y="9800"/>
            <a:ext cx="4810500" cy="4683600"/>
          </a:xfrm>
          <a:prstGeom prst="rect">
            <a:avLst/>
          </a:prstGeom>
          <a:noFill/>
          <a:ln>
            <a:noFill/>
          </a:ln>
        </p:spPr>
      </p:sp>
    </p:spTree>
  </p:cSld>
  <p:clrMapOvr>
    <a:masterClrMapping/>
  </p:clrMapOvr>
  <p:extLst>
    <p:ext uri="{DCECCB84-F9BA-43D5-87BE-67443E8EF086}">
      <p15:sldGuideLst>
        <p15:guide id="1" orient="horz" pos="771">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5b - Heading, subheading, caption and body + half-image + logo and tagline">
  <p:cSld name="TITLE_AND_BODY_1_1_1_1_1_1_1_2">
    <p:spTree>
      <p:nvGrpSpPr>
        <p:cNvPr id="232" name="Shape 232"/>
        <p:cNvGrpSpPr/>
        <p:nvPr/>
      </p:nvGrpSpPr>
      <p:grpSpPr>
        <a:xfrm>
          <a:off x="0" y="0"/>
          <a:ext cx="0" cy="0"/>
          <a:chOff x="0" y="0"/>
          <a:chExt cx="0" cy="0"/>
        </a:xfrm>
      </p:grpSpPr>
      <p:sp>
        <p:nvSpPr>
          <p:cNvPr id="233" name="Google Shape;233;p15"/>
          <p:cNvSpPr txBox="1"/>
          <p:nvPr>
            <p:ph type="title"/>
          </p:nvPr>
        </p:nvSpPr>
        <p:spPr>
          <a:xfrm>
            <a:off x="450000" y="450000"/>
            <a:ext cx="3481200" cy="774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34" name="Google Shape;234;p15"/>
          <p:cNvSpPr txBox="1"/>
          <p:nvPr>
            <p:ph idx="1" type="body"/>
          </p:nvPr>
        </p:nvSpPr>
        <p:spPr>
          <a:xfrm>
            <a:off x="450000" y="2055600"/>
            <a:ext cx="3481200" cy="18936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235" name="Google Shape;235;p15"/>
          <p:cNvSpPr txBox="1"/>
          <p:nvPr>
            <p:ph idx="2" type="subTitle"/>
          </p:nvPr>
        </p:nvSpPr>
        <p:spPr>
          <a:xfrm>
            <a:off x="450000" y="1224000"/>
            <a:ext cx="34812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236" name="Google Shape;236;p15"/>
          <p:cNvSpPr txBox="1"/>
          <p:nvPr>
            <p:ph idx="3" type="subTitle"/>
          </p:nvPr>
        </p:nvSpPr>
        <p:spPr>
          <a:xfrm>
            <a:off x="450000" y="1800000"/>
            <a:ext cx="34812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237" name="Google Shape;237;p15"/>
          <p:cNvSpPr txBox="1"/>
          <p:nvPr/>
        </p:nvSpPr>
        <p:spPr>
          <a:xfrm>
            <a:off x="6498603" y="4843363"/>
            <a:ext cx="2423100" cy="155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7F7F7F"/>
              </a:buClr>
              <a:buSzPts val="2900"/>
              <a:buFont typeface="Arial"/>
              <a:buNone/>
            </a:pPr>
            <a:r>
              <a:rPr lang="en-GB" sz="900">
                <a:solidFill>
                  <a:srgbClr val="1E5E82"/>
                </a:solidFill>
                <a:latin typeface="Archivo SemiBold"/>
                <a:ea typeface="Archivo SemiBold"/>
                <a:cs typeface="Archivo SemiBold"/>
                <a:sym typeface="Archivo SemiBold"/>
              </a:rPr>
              <a:t>Changing how the world works for the </a:t>
            </a:r>
            <a:r>
              <a:rPr lang="en-GB" sz="900">
                <a:solidFill>
                  <a:srgbClr val="D86E89"/>
                </a:solidFill>
                <a:latin typeface="Archivo SemiBold"/>
                <a:ea typeface="Archivo SemiBold"/>
                <a:cs typeface="Archivo SemiBold"/>
                <a:sym typeface="Archivo SemiBold"/>
              </a:rPr>
              <a:t>better.</a:t>
            </a:r>
            <a:endParaRPr sz="900">
              <a:solidFill>
                <a:srgbClr val="D86E89"/>
              </a:solidFill>
              <a:latin typeface="Archivo SemiBold"/>
              <a:ea typeface="Archivo SemiBold"/>
              <a:cs typeface="Archivo SemiBold"/>
              <a:sym typeface="Archivo SemiBold"/>
            </a:endParaRPr>
          </a:p>
        </p:txBody>
      </p:sp>
      <p:pic>
        <p:nvPicPr>
          <p:cNvPr id="238" name="Google Shape;238;p15"/>
          <p:cNvPicPr preferRelativeResize="0"/>
          <p:nvPr/>
        </p:nvPicPr>
        <p:blipFill>
          <a:blip r:embed="rId2">
            <a:alphaModFix/>
          </a:blip>
          <a:stretch>
            <a:fillRect/>
          </a:stretch>
        </p:blipFill>
        <p:spPr>
          <a:xfrm>
            <a:off x="222300" y="4819666"/>
            <a:ext cx="562826" cy="203125"/>
          </a:xfrm>
          <a:prstGeom prst="rect">
            <a:avLst/>
          </a:prstGeom>
          <a:noFill/>
          <a:ln>
            <a:noFill/>
          </a:ln>
        </p:spPr>
      </p:pic>
      <p:sp>
        <p:nvSpPr>
          <p:cNvPr id="239" name="Google Shape;239;p15"/>
          <p:cNvSpPr/>
          <p:nvPr>
            <p:ph idx="4" type="pic"/>
          </p:nvPr>
        </p:nvSpPr>
        <p:spPr>
          <a:xfrm>
            <a:off x="4359600" y="9800"/>
            <a:ext cx="4810500" cy="4683600"/>
          </a:xfrm>
          <a:prstGeom prst="rect">
            <a:avLst/>
          </a:prstGeom>
          <a:noFill/>
          <a:ln>
            <a:noFill/>
          </a:ln>
        </p:spPr>
      </p:sp>
    </p:spTree>
  </p:cSld>
  <p:clrMapOvr>
    <a:masterClrMapping/>
  </p:clrMapOvr>
  <p:extLst>
    <p:ext uri="{DCECCB84-F9BA-43D5-87BE-67443E8EF086}">
      <p15:sldGuideLst>
        <p15:guide id="1" orient="horz" pos="771">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6a - Heading, subheading, two column with body and callout + logo and tagline">
  <p:cSld name="TITLE_AND_BODY_1_1_1_1_1_1_1_2_1">
    <p:spTree>
      <p:nvGrpSpPr>
        <p:cNvPr id="240" name="Shape 240"/>
        <p:cNvGrpSpPr/>
        <p:nvPr/>
      </p:nvGrpSpPr>
      <p:grpSpPr>
        <a:xfrm>
          <a:off x="0" y="0"/>
          <a:ext cx="0" cy="0"/>
          <a:chOff x="0" y="0"/>
          <a:chExt cx="0" cy="0"/>
        </a:xfrm>
      </p:grpSpPr>
      <p:sp>
        <p:nvSpPr>
          <p:cNvPr id="241" name="Google Shape;241;p16"/>
          <p:cNvSpPr txBox="1"/>
          <p:nvPr>
            <p:ph type="title"/>
          </p:nvPr>
        </p:nvSpPr>
        <p:spPr>
          <a:xfrm>
            <a:off x="450000" y="450000"/>
            <a:ext cx="8064000" cy="450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42" name="Google Shape;242;p16"/>
          <p:cNvSpPr txBox="1"/>
          <p:nvPr>
            <p:ph idx="1" type="body"/>
          </p:nvPr>
        </p:nvSpPr>
        <p:spPr>
          <a:xfrm>
            <a:off x="450000" y="1800000"/>
            <a:ext cx="3481200" cy="18936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243" name="Google Shape;243;p16"/>
          <p:cNvSpPr txBox="1"/>
          <p:nvPr>
            <p:ph idx="2" type="subTitle"/>
          </p:nvPr>
        </p:nvSpPr>
        <p:spPr>
          <a:xfrm>
            <a:off x="450000" y="900000"/>
            <a:ext cx="806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244" name="Google Shape;244;p16"/>
          <p:cNvSpPr txBox="1"/>
          <p:nvPr/>
        </p:nvSpPr>
        <p:spPr>
          <a:xfrm>
            <a:off x="6498603" y="4843363"/>
            <a:ext cx="2423100" cy="155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7F7F7F"/>
              </a:buClr>
              <a:buSzPts val="2900"/>
              <a:buFont typeface="Arial"/>
              <a:buNone/>
            </a:pPr>
            <a:r>
              <a:rPr lang="en-GB" sz="900">
                <a:solidFill>
                  <a:srgbClr val="1E5E82"/>
                </a:solidFill>
                <a:latin typeface="Archivo SemiBold"/>
                <a:ea typeface="Archivo SemiBold"/>
                <a:cs typeface="Archivo SemiBold"/>
                <a:sym typeface="Archivo SemiBold"/>
              </a:rPr>
              <a:t>Changing how the world works for the </a:t>
            </a:r>
            <a:r>
              <a:rPr lang="en-GB" sz="900">
                <a:solidFill>
                  <a:srgbClr val="D86E89"/>
                </a:solidFill>
                <a:latin typeface="Archivo SemiBold"/>
                <a:ea typeface="Archivo SemiBold"/>
                <a:cs typeface="Archivo SemiBold"/>
                <a:sym typeface="Archivo SemiBold"/>
              </a:rPr>
              <a:t>better.</a:t>
            </a:r>
            <a:endParaRPr sz="900">
              <a:solidFill>
                <a:srgbClr val="D86E89"/>
              </a:solidFill>
              <a:latin typeface="Archivo SemiBold"/>
              <a:ea typeface="Archivo SemiBold"/>
              <a:cs typeface="Archivo SemiBold"/>
              <a:sym typeface="Archivo SemiBold"/>
            </a:endParaRPr>
          </a:p>
        </p:txBody>
      </p:sp>
      <p:pic>
        <p:nvPicPr>
          <p:cNvPr id="245" name="Google Shape;245;p16"/>
          <p:cNvPicPr preferRelativeResize="0"/>
          <p:nvPr/>
        </p:nvPicPr>
        <p:blipFill>
          <a:blip r:embed="rId2">
            <a:alphaModFix/>
          </a:blip>
          <a:stretch>
            <a:fillRect/>
          </a:stretch>
        </p:blipFill>
        <p:spPr>
          <a:xfrm>
            <a:off x="222300" y="4819666"/>
            <a:ext cx="562826" cy="203125"/>
          </a:xfrm>
          <a:prstGeom prst="rect">
            <a:avLst/>
          </a:prstGeom>
          <a:noFill/>
          <a:ln>
            <a:noFill/>
          </a:ln>
        </p:spPr>
      </p:pic>
      <p:sp>
        <p:nvSpPr>
          <p:cNvPr id="246" name="Google Shape;246;p16"/>
          <p:cNvSpPr txBox="1"/>
          <p:nvPr>
            <p:ph idx="3" type="body"/>
          </p:nvPr>
        </p:nvSpPr>
        <p:spPr>
          <a:xfrm>
            <a:off x="4539600" y="2055600"/>
            <a:ext cx="3974400" cy="1893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800"/>
              </a:spcBef>
              <a:spcAft>
                <a:spcPts val="0"/>
              </a:spcAft>
              <a:buSzPts val="1200"/>
              <a:buChar char="○"/>
              <a:defRPr sz="1200"/>
            </a:lvl2pPr>
            <a:lvl3pPr indent="-304800" lvl="2" marL="1371600" rtl="0">
              <a:spcBef>
                <a:spcPts val="800"/>
              </a:spcBef>
              <a:spcAft>
                <a:spcPts val="0"/>
              </a:spcAft>
              <a:buSzPts val="1200"/>
              <a:buChar char="■"/>
              <a:defRPr sz="1200"/>
            </a:lvl3pPr>
            <a:lvl4pPr indent="-304800" lvl="3" marL="1828800" rtl="0">
              <a:spcBef>
                <a:spcPts val="800"/>
              </a:spcBef>
              <a:spcAft>
                <a:spcPts val="0"/>
              </a:spcAft>
              <a:buSzPts val="1200"/>
              <a:buChar char="●"/>
              <a:defRPr sz="1200"/>
            </a:lvl4pPr>
            <a:lvl5pPr indent="-304800" lvl="4" marL="2286000" rtl="0">
              <a:spcBef>
                <a:spcPts val="800"/>
              </a:spcBef>
              <a:spcAft>
                <a:spcPts val="0"/>
              </a:spcAft>
              <a:buSzPts val="1200"/>
              <a:buChar char="○"/>
              <a:defRPr sz="1200"/>
            </a:lvl5pPr>
            <a:lvl6pPr indent="-304800" lvl="5" marL="2743200" rtl="0">
              <a:spcBef>
                <a:spcPts val="800"/>
              </a:spcBef>
              <a:spcAft>
                <a:spcPts val="0"/>
              </a:spcAft>
              <a:buSzPts val="1200"/>
              <a:buChar char="■"/>
              <a:defRPr sz="1200"/>
            </a:lvl6pPr>
            <a:lvl7pPr indent="-304800" lvl="6" marL="3200400" rtl="0">
              <a:spcBef>
                <a:spcPts val="800"/>
              </a:spcBef>
              <a:spcAft>
                <a:spcPts val="0"/>
              </a:spcAft>
              <a:buSzPts val="1200"/>
              <a:buChar char="●"/>
              <a:defRPr sz="1200"/>
            </a:lvl7pPr>
            <a:lvl8pPr indent="-304800" lvl="7" marL="3657600" rtl="0">
              <a:spcBef>
                <a:spcPts val="800"/>
              </a:spcBef>
              <a:spcAft>
                <a:spcPts val="0"/>
              </a:spcAft>
              <a:buSzPts val="1200"/>
              <a:buChar char="○"/>
              <a:defRPr sz="1200"/>
            </a:lvl8pPr>
            <a:lvl9pPr indent="-304800" lvl="8" marL="4114800" rtl="0">
              <a:spcBef>
                <a:spcPts val="800"/>
              </a:spcBef>
              <a:spcAft>
                <a:spcPts val="800"/>
              </a:spcAft>
              <a:buSzPts val="1200"/>
              <a:buChar char="■"/>
              <a:defRPr sz="1200"/>
            </a:lvl9pPr>
          </a:lstStyle>
          <a:p/>
        </p:txBody>
      </p:sp>
      <p:sp>
        <p:nvSpPr>
          <p:cNvPr id="247" name="Google Shape;247;p16"/>
          <p:cNvSpPr txBox="1"/>
          <p:nvPr>
            <p:ph idx="4" type="subTitle"/>
          </p:nvPr>
        </p:nvSpPr>
        <p:spPr>
          <a:xfrm>
            <a:off x="4539600" y="1800000"/>
            <a:ext cx="39744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Tree>
  </p:cSld>
  <p:clrMapOvr>
    <a:masterClrMapping/>
  </p:clrMapOvr>
  <p:extLst>
    <p:ext uri="{DCECCB84-F9BA-43D5-87BE-67443E8EF086}">
      <p15:sldGuideLst>
        <p15:guide id="1" orient="horz" pos="771">
          <p15:clr>
            <a:srgbClr val="E46962"/>
          </p15:clr>
        </p15:guide>
        <p15:guide id="2" pos="2860">
          <p15:clr>
            <a:srgbClr val="E46962"/>
          </p15:clr>
        </p15:guide>
        <p15:guide id="3" pos="5363">
          <p15:clr>
            <a:srgbClr val="E46962"/>
          </p15:clr>
        </p15:guide>
        <p15:guide id="4" orient="horz" pos="2835">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6b - Heading (2 rows), subheading, two column with body and callout + logo and tagline">
  <p:cSld name="TITLE_AND_BODY_1_1_1_1_1_1_1_2_1_1_1_1">
    <p:spTree>
      <p:nvGrpSpPr>
        <p:cNvPr id="248" name="Shape 248"/>
        <p:cNvGrpSpPr/>
        <p:nvPr/>
      </p:nvGrpSpPr>
      <p:grpSpPr>
        <a:xfrm>
          <a:off x="0" y="0"/>
          <a:ext cx="0" cy="0"/>
          <a:chOff x="0" y="0"/>
          <a:chExt cx="0" cy="0"/>
        </a:xfrm>
      </p:grpSpPr>
      <p:sp>
        <p:nvSpPr>
          <p:cNvPr id="249" name="Google Shape;249;p17"/>
          <p:cNvSpPr txBox="1"/>
          <p:nvPr>
            <p:ph type="title"/>
          </p:nvPr>
        </p:nvSpPr>
        <p:spPr>
          <a:xfrm>
            <a:off x="450000" y="450000"/>
            <a:ext cx="8064000" cy="774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50" name="Google Shape;250;p17"/>
          <p:cNvSpPr txBox="1"/>
          <p:nvPr>
            <p:ph idx="1" type="body"/>
          </p:nvPr>
        </p:nvSpPr>
        <p:spPr>
          <a:xfrm>
            <a:off x="450000" y="1800000"/>
            <a:ext cx="3481200" cy="18936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251" name="Google Shape;251;p17"/>
          <p:cNvSpPr txBox="1"/>
          <p:nvPr>
            <p:ph idx="2" type="subTitle"/>
          </p:nvPr>
        </p:nvSpPr>
        <p:spPr>
          <a:xfrm>
            <a:off x="450000" y="1224000"/>
            <a:ext cx="806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252" name="Google Shape;252;p17"/>
          <p:cNvSpPr txBox="1"/>
          <p:nvPr>
            <p:ph idx="3" type="body"/>
          </p:nvPr>
        </p:nvSpPr>
        <p:spPr>
          <a:xfrm>
            <a:off x="4539600" y="2055600"/>
            <a:ext cx="3974400" cy="1638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800"/>
              </a:spcBef>
              <a:spcAft>
                <a:spcPts val="0"/>
              </a:spcAft>
              <a:buSzPts val="1200"/>
              <a:buChar char="○"/>
              <a:defRPr sz="1200"/>
            </a:lvl2pPr>
            <a:lvl3pPr indent="-304800" lvl="2" marL="1371600" rtl="0">
              <a:spcBef>
                <a:spcPts val="800"/>
              </a:spcBef>
              <a:spcAft>
                <a:spcPts val="0"/>
              </a:spcAft>
              <a:buSzPts val="1200"/>
              <a:buChar char="■"/>
              <a:defRPr sz="1200"/>
            </a:lvl3pPr>
            <a:lvl4pPr indent="-304800" lvl="3" marL="1828800" rtl="0">
              <a:spcBef>
                <a:spcPts val="800"/>
              </a:spcBef>
              <a:spcAft>
                <a:spcPts val="0"/>
              </a:spcAft>
              <a:buSzPts val="1200"/>
              <a:buChar char="●"/>
              <a:defRPr sz="1200"/>
            </a:lvl4pPr>
            <a:lvl5pPr indent="-304800" lvl="4" marL="2286000" rtl="0">
              <a:spcBef>
                <a:spcPts val="800"/>
              </a:spcBef>
              <a:spcAft>
                <a:spcPts val="0"/>
              </a:spcAft>
              <a:buSzPts val="1200"/>
              <a:buChar char="○"/>
              <a:defRPr sz="1200"/>
            </a:lvl5pPr>
            <a:lvl6pPr indent="-304800" lvl="5" marL="2743200" rtl="0">
              <a:spcBef>
                <a:spcPts val="800"/>
              </a:spcBef>
              <a:spcAft>
                <a:spcPts val="0"/>
              </a:spcAft>
              <a:buSzPts val="1200"/>
              <a:buChar char="■"/>
              <a:defRPr sz="1200"/>
            </a:lvl6pPr>
            <a:lvl7pPr indent="-304800" lvl="6" marL="3200400" rtl="0">
              <a:spcBef>
                <a:spcPts val="800"/>
              </a:spcBef>
              <a:spcAft>
                <a:spcPts val="0"/>
              </a:spcAft>
              <a:buSzPts val="1200"/>
              <a:buChar char="●"/>
              <a:defRPr sz="1200"/>
            </a:lvl7pPr>
            <a:lvl8pPr indent="-304800" lvl="7" marL="3657600" rtl="0">
              <a:spcBef>
                <a:spcPts val="800"/>
              </a:spcBef>
              <a:spcAft>
                <a:spcPts val="0"/>
              </a:spcAft>
              <a:buSzPts val="1200"/>
              <a:buChar char="○"/>
              <a:defRPr sz="1200"/>
            </a:lvl8pPr>
            <a:lvl9pPr indent="-304800" lvl="8" marL="4114800" rtl="0">
              <a:spcBef>
                <a:spcPts val="800"/>
              </a:spcBef>
              <a:spcAft>
                <a:spcPts val="800"/>
              </a:spcAft>
              <a:buSzPts val="1200"/>
              <a:buChar char="■"/>
              <a:defRPr sz="1200"/>
            </a:lvl9pPr>
          </a:lstStyle>
          <a:p/>
        </p:txBody>
      </p:sp>
      <p:sp>
        <p:nvSpPr>
          <p:cNvPr id="253" name="Google Shape;253;p17"/>
          <p:cNvSpPr txBox="1"/>
          <p:nvPr>
            <p:ph idx="4" type="subTitle"/>
          </p:nvPr>
        </p:nvSpPr>
        <p:spPr>
          <a:xfrm>
            <a:off x="4539600" y="1800000"/>
            <a:ext cx="39744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254" name="Google Shape;254;p17"/>
          <p:cNvSpPr txBox="1"/>
          <p:nvPr/>
        </p:nvSpPr>
        <p:spPr>
          <a:xfrm>
            <a:off x="6498603" y="4843363"/>
            <a:ext cx="2423100" cy="155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7F7F7F"/>
              </a:buClr>
              <a:buSzPts val="2900"/>
              <a:buFont typeface="Arial"/>
              <a:buNone/>
            </a:pPr>
            <a:r>
              <a:rPr lang="en-GB" sz="900">
                <a:solidFill>
                  <a:srgbClr val="1E5E82"/>
                </a:solidFill>
                <a:latin typeface="Archivo SemiBold"/>
                <a:ea typeface="Archivo SemiBold"/>
                <a:cs typeface="Archivo SemiBold"/>
                <a:sym typeface="Archivo SemiBold"/>
              </a:rPr>
              <a:t>Changing how the world works for the </a:t>
            </a:r>
            <a:r>
              <a:rPr lang="en-GB" sz="900">
                <a:solidFill>
                  <a:srgbClr val="D86E89"/>
                </a:solidFill>
                <a:latin typeface="Archivo SemiBold"/>
                <a:ea typeface="Archivo SemiBold"/>
                <a:cs typeface="Archivo SemiBold"/>
                <a:sym typeface="Archivo SemiBold"/>
              </a:rPr>
              <a:t>better.</a:t>
            </a:r>
            <a:endParaRPr sz="900">
              <a:solidFill>
                <a:srgbClr val="D86E89"/>
              </a:solidFill>
              <a:latin typeface="Archivo SemiBold"/>
              <a:ea typeface="Archivo SemiBold"/>
              <a:cs typeface="Archivo SemiBold"/>
              <a:sym typeface="Archivo SemiBold"/>
            </a:endParaRPr>
          </a:p>
        </p:txBody>
      </p:sp>
      <p:pic>
        <p:nvPicPr>
          <p:cNvPr id="255" name="Google Shape;255;p17"/>
          <p:cNvPicPr preferRelativeResize="0"/>
          <p:nvPr/>
        </p:nvPicPr>
        <p:blipFill>
          <a:blip r:embed="rId2">
            <a:alphaModFix/>
          </a:blip>
          <a:stretch>
            <a:fillRect/>
          </a:stretch>
        </p:blipFill>
        <p:spPr>
          <a:xfrm>
            <a:off x="222300" y="4819666"/>
            <a:ext cx="562826" cy="203125"/>
          </a:xfrm>
          <a:prstGeom prst="rect">
            <a:avLst/>
          </a:prstGeom>
          <a:noFill/>
          <a:ln>
            <a:noFill/>
          </a:ln>
        </p:spPr>
      </p:pic>
    </p:spTree>
  </p:cSld>
  <p:clrMapOvr>
    <a:masterClrMapping/>
  </p:clrMapOvr>
  <p:extLst>
    <p:ext uri="{DCECCB84-F9BA-43D5-87BE-67443E8EF086}">
      <p15:sldGuideLst>
        <p15:guide id="1" orient="horz" pos="771">
          <p15:clr>
            <a:srgbClr val="E46962"/>
          </p15:clr>
        </p15:guide>
        <p15:guide id="2" pos="2860">
          <p15:clr>
            <a:srgbClr val="E46962"/>
          </p15:clr>
        </p15:guide>
        <p15:guide id="3" pos="5363">
          <p15:clr>
            <a:srgbClr val="E46962"/>
          </p15:clr>
        </p15:guide>
        <p15:guide id="4" orient="horz" pos="283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7a - Heading, subheading, three columns with callouts + logo and tagline">
  <p:cSld name="TITLE_AND_BODY_1_1_1_1_1_1_1_1_1_2_2">
    <p:spTree>
      <p:nvGrpSpPr>
        <p:cNvPr id="256" name="Shape 256"/>
        <p:cNvGrpSpPr/>
        <p:nvPr/>
      </p:nvGrpSpPr>
      <p:grpSpPr>
        <a:xfrm>
          <a:off x="0" y="0"/>
          <a:ext cx="0" cy="0"/>
          <a:chOff x="0" y="0"/>
          <a:chExt cx="0" cy="0"/>
        </a:xfrm>
      </p:grpSpPr>
      <p:sp>
        <p:nvSpPr>
          <p:cNvPr id="257" name="Google Shape;257;p18"/>
          <p:cNvSpPr txBox="1"/>
          <p:nvPr/>
        </p:nvSpPr>
        <p:spPr>
          <a:xfrm>
            <a:off x="6498603" y="4843363"/>
            <a:ext cx="2423100" cy="155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7F7F7F"/>
              </a:buClr>
              <a:buSzPts val="2900"/>
              <a:buFont typeface="Arial"/>
              <a:buNone/>
            </a:pPr>
            <a:r>
              <a:rPr lang="en-GB" sz="900">
                <a:solidFill>
                  <a:srgbClr val="1E5E82"/>
                </a:solidFill>
                <a:latin typeface="Archivo SemiBold"/>
                <a:ea typeface="Archivo SemiBold"/>
                <a:cs typeface="Archivo SemiBold"/>
                <a:sym typeface="Archivo SemiBold"/>
              </a:rPr>
              <a:t>Changing how the world works for the </a:t>
            </a:r>
            <a:r>
              <a:rPr lang="en-GB" sz="900">
                <a:solidFill>
                  <a:srgbClr val="D86E89"/>
                </a:solidFill>
                <a:latin typeface="Archivo SemiBold"/>
                <a:ea typeface="Archivo SemiBold"/>
                <a:cs typeface="Archivo SemiBold"/>
                <a:sym typeface="Archivo SemiBold"/>
              </a:rPr>
              <a:t>better.</a:t>
            </a:r>
            <a:endParaRPr sz="900">
              <a:solidFill>
                <a:srgbClr val="D86E89"/>
              </a:solidFill>
              <a:latin typeface="Archivo SemiBold"/>
              <a:ea typeface="Archivo SemiBold"/>
              <a:cs typeface="Archivo SemiBold"/>
              <a:sym typeface="Archivo SemiBold"/>
            </a:endParaRPr>
          </a:p>
        </p:txBody>
      </p:sp>
      <p:pic>
        <p:nvPicPr>
          <p:cNvPr id="258" name="Google Shape;258;p18"/>
          <p:cNvPicPr preferRelativeResize="0"/>
          <p:nvPr/>
        </p:nvPicPr>
        <p:blipFill>
          <a:blip r:embed="rId2">
            <a:alphaModFix/>
          </a:blip>
          <a:stretch>
            <a:fillRect/>
          </a:stretch>
        </p:blipFill>
        <p:spPr>
          <a:xfrm>
            <a:off x="222300" y="4819666"/>
            <a:ext cx="562826" cy="203125"/>
          </a:xfrm>
          <a:prstGeom prst="rect">
            <a:avLst/>
          </a:prstGeom>
          <a:noFill/>
          <a:ln>
            <a:noFill/>
          </a:ln>
        </p:spPr>
      </p:pic>
      <p:sp>
        <p:nvSpPr>
          <p:cNvPr id="259" name="Google Shape;259;p18"/>
          <p:cNvSpPr txBox="1"/>
          <p:nvPr>
            <p:ph idx="1" type="body"/>
          </p:nvPr>
        </p:nvSpPr>
        <p:spPr>
          <a:xfrm>
            <a:off x="6325200" y="2232000"/>
            <a:ext cx="2188800" cy="17820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260" name="Google Shape;260;p18"/>
          <p:cNvSpPr txBox="1"/>
          <p:nvPr>
            <p:ph type="title"/>
          </p:nvPr>
        </p:nvSpPr>
        <p:spPr>
          <a:xfrm>
            <a:off x="450000" y="450000"/>
            <a:ext cx="8520600" cy="450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61" name="Google Shape;261;p18"/>
          <p:cNvSpPr txBox="1"/>
          <p:nvPr>
            <p:ph idx="2" type="body"/>
          </p:nvPr>
        </p:nvSpPr>
        <p:spPr>
          <a:xfrm>
            <a:off x="630000" y="2230975"/>
            <a:ext cx="2188800" cy="17829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262" name="Google Shape;262;p18"/>
          <p:cNvSpPr txBox="1"/>
          <p:nvPr>
            <p:ph idx="3" type="subTitle"/>
          </p:nvPr>
        </p:nvSpPr>
        <p:spPr>
          <a:xfrm>
            <a:off x="450000" y="900000"/>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263" name="Google Shape;263;p18"/>
          <p:cNvSpPr txBox="1"/>
          <p:nvPr>
            <p:ph idx="4" type="body"/>
          </p:nvPr>
        </p:nvSpPr>
        <p:spPr>
          <a:xfrm>
            <a:off x="3479567" y="2232000"/>
            <a:ext cx="2188800" cy="17820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264" name="Google Shape;264;p18"/>
          <p:cNvSpPr txBox="1"/>
          <p:nvPr>
            <p:ph idx="5" type="subTitle"/>
          </p:nvPr>
        </p:nvSpPr>
        <p:spPr>
          <a:xfrm>
            <a:off x="630000" y="1980000"/>
            <a:ext cx="21888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265" name="Google Shape;265;p18"/>
          <p:cNvSpPr txBox="1"/>
          <p:nvPr>
            <p:ph idx="6" type="subTitle"/>
          </p:nvPr>
        </p:nvSpPr>
        <p:spPr>
          <a:xfrm>
            <a:off x="3481200" y="1980000"/>
            <a:ext cx="21888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266" name="Google Shape;266;p18"/>
          <p:cNvSpPr txBox="1"/>
          <p:nvPr>
            <p:ph idx="7" type="subTitle"/>
          </p:nvPr>
        </p:nvSpPr>
        <p:spPr>
          <a:xfrm>
            <a:off x="6325200" y="1980000"/>
            <a:ext cx="21888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Tree>
  </p:cSld>
  <p:clrMapOvr>
    <a:masterClrMapping/>
  </p:clrMapOvr>
  <p:extLst>
    <p:ext uri="{DCECCB84-F9BA-43D5-87BE-67443E8EF086}">
      <p15:sldGuideLst>
        <p15:guide id="1" orient="horz" pos="771">
          <p15:clr>
            <a:srgbClr val="E46962"/>
          </p15:clr>
        </p15:guide>
        <p15:guide id="2" pos="397">
          <p15:clr>
            <a:srgbClr val="E46962"/>
          </p15:clr>
        </p15:guide>
        <p15:guide id="3" pos="1776">
          <p15:clr>
            <a:srgbClr val="E46962"/>
          </p15:clr>
        </p15:guide>
        <p15:guide id="4" orient="horz" pos="2529">
          <p15:clr>
            <a:srgbClr val="E46962"/>
          </p15:clr>
        </p15:guide>
        <p15:guide id="5" pos="2191">
          <p15:clr>
            <a:srgbClr val="E46962"/>
          </p15:clr>
        </p15:guide>
        <p15:guide id="6" pos="3572">
          <p15:clr>
            <a:srgbClr val="E46962"/>
          </p15:clr>
        </p15:guide>
        <p15:guide id="7" pos="3984">
          <p15:clr>
            <a:srgbClr val="E46962"/>
          </p15:clr>
        </p15:guide>
        <p15:guide id="8" pos="5363">
          <p15:clr>
            <a:srgbClr val="E46962"/>
          </p15:clr>
        </p15:guide>
        <p15:guide id="9" orient="horz" pos="1247">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b - Heading (2 rows), subheading, three columns with callouts + logo and tagline">
  <p:cSld name="TITLE_AND_BODY_1_1_1_1_1_1_1_1_1_2_1_1">
    <p:spTree>
      <p:nvGrpSpPr>
        <p:cNvPr id="267" name="Shape 267"/>
        <p:cNvGrpSpPr/>
        <p:nvPr/>
      </p:nvGrpSpPr>
      <p:grpSpPr>
        <a:xfrm>
          <a:off x="0" y="0"/>
          <a:ext cx="0" cy="0"/>
          <a:chOff x="0" y="0"/>
          <a:chExt cx="0" cy="0"/>
        </a:xfrm>
      </p:grpSpPr>
      <p:sp>
        <p:nvSpPr>
          <p:cNvPr id="268" name="Google Shape;268;p19"/>
          <p:cNvSpPr txBox="1"/>
          <p:nvPr/>
        </p:nvSpPr>
        <p:spPr>
          <a:xfrm>
            <a:off x="6498603" y="4843363"/>
            <a:ext cx="2423100" cy="155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7F7F7F"/>
              </a:buClr>
              <a:buSzPts val="2900"/>
              <a:buFont typeface="Arial"/>
              <a:buNone/>
            </a:pPr>
            <a:r>
              <a:rPr lang="en-GB" sz="900">
                <a:solidFill>
                  <a:srgbClr val="1E5E82"/>
                </a:solidFill>
                <a:latin typeface="Archivo SemiBold"/>
                <a:ea typeface="Archivo SemiBold"/>
                <a:cs typeface="Archivo SemiBold"/>
                <a:sym typeface="Archivo SemiBold"/>
              </a:rPr>
              <a:t>Changing how the world works for the </a:t>
            </a:r>
            <a:r>
              <a:rPr lang="en-GB" sz="900">
                <a:solidFill>
                  <a:srgbClr val="D86E89"/>
                </a:solidFill>
                <a:latin typeface="Archivo SemiBold"/>
                <a:ea typeface="Archivo SemiBold"/>
                <a:cs typeface="Archivo SemiBold"/>
                <a:sym typeface="Archivo SemiBold"/>
              </a:rPr>
              <a:t>better.</a:t>
            </a:r>
            <a:endParaRPr sz="900">
              <a:solidFill>
                <a:srgbClr val="D86E89"/>
              </a:solidFill>
              <a:latin typeface="Archivo SemiBold"/>
              <a:ea typeface="Archivo SemiBold"/>
              <a:cs typeface="Archivo SemiBold"/>
              <a:sym typeface="Archivo SemiBold"/>
            </a:endParaRPr>
          </a:p>
        </p:txBody>
      </p:sp>
      <p:pic>
        <p:nvPicPr>
          <p:cNvPr id="269" name="Google Shape;269;p19"/>
          <p:cNvPicPr preferRelativeResize="0"/>
          <p:nvPr/>
        </p:nvPicPr>
        <p:blipFill>
          <a:blip r:embed="rId2">
            <a:alphaModFix/>
          </a:blip>
          <a:stretch>
            <a:fillRect/>
          </a:stretch>
        </p:blipFill>
        <p:spPr>
          <a:xfrm>
            <a:off x="222300" y="4819666"/>
            <a:ext cx="562826" cy="203125"/>
          </a:xfrm>
          <a:prstGeom prst="rect">
            <a:avLst/>
          </a:prstGeom>
          <a:noFill/>
          <a:ln>
            <a:noFill/>
          </a:ln>
        </p:spPr>
      </p:pic>
      <p:sp>
        <p:nvSpPr>
          <p:cNvPr id="270" name="Google Shape;270;p19"/>
          <p:cNvSpPr txBox="1"/>
          <p:nvPr>
            <p:ph idx="1" type="body"/>
          </p:nvPr>
        </p:nvSpPr>
        <p:spPr>
          <a:xfrm>
            <a:off x="6325200" y="2231100"/>
            <a:ext cx="2188800" cy="17829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271" name="Google Shape;271;p19"/>
          <p:cNvSpPr txBox="1"/>
          <p:nvPr>
            <p:ph type="title"/>
          </p:nvPr>
        </p:nvSpPr>
        <p:spPr>
          <a:xfrm>
            <a:off x="450000" y="450000"/>
            <a:ext cx="8244000" cy="774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72" name="Google Shape;272;p19"/>
          <p:cNvSpPr txBox="1"/>
          <p:nvPr>
            <p:ph idx="2" type="body"/>
          </p:nvPr>
        </p:nvSpPr>
        <p:spPr>
          <a:xfrm>
            <a:off x="630000" y="2230975"/>
            <a:ext cx="2188800" cy="17829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273" name="Google Shape;273;p19"/>
          <p:cNvSpPr txBox="1"/>
          <p:nvPr>
            <p:ph idx="3" type="subTitle"/>
          </p:nvPr>
        </p:nvSpPr>
        <p:spPr>
          <a:xfrm>
            <a:off x="450000" y="1224000"/>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274" name="Google Shape;274;p19"/>
          <p:cNvSpPr txBox="1"/>
          <p:nvPr>
            <p:ph idx="4" type="body"/>
          </p:nvPr>
        </p:nvSpPr>
        <p:spPr>
          <a:xfrm>
            <a:off x="3481200" y="2230975"/>
            <a:ext cx="2188800" cy="17829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275" name="Google Shape;275;p19"/>
          <p:cNvSpPr txBox="1"/>
          <p:nvPr>
            <p:ph idx="5" type="subTitle"/>
          </p:nvPr>
        </p:nvSpPr>
        <p:spPr>
          <a:xfrm>
            <a:off x="630000" y="1980000"/>
            <a:ext cx="21888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276" name="Google Shape;276;p19"/>
          <p:cNvSpPr txBox="1"/>
          <p:nvPr>
            <p:ph idx="6" type="subTitle"/>
          </p:nvPr>
        </p:nvSpPr>
        <p:spPr>
          <a:xfrm>
            <a:off x="3481200" y="1980000"/>
            <a:ext cx="22353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277" name="Google Shape;277;p19"/>
          <p:cNvSpPr txBox="1"/>
          <p:nvPr>
            <p:ph idx="7" type="subTitle"/>
          </p:nvPr>
        </p:nvSpPr>
        <p:spPr>
          <a:xfrm>
            <a:off x="6325200" y="1980000"/>
            <a:ext cx="21888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Tree>
  </p:cSld>
  <p:clrMapOvr>
    <a:masterClrMapping/>
  </p:clrMapOvr>
  <p:extLst>
    <p:ext uri="{DCECCB84-F9BA-43D5-87BE-67443E8EF086}">
      <p15:sldGuideLst>
        <p15:guide id="1" orient="horz" pos="771">
          <p15:clr>
            <a:srgbClr val="E46962"/>
          </p15:clr>
        </p15:guide>
        <p15:guide id="2" pos="397">
          <p15:clr>
            <a:srgbClr val="E46962"/>
          </p15:clr>
        </p15:guide>
        <p15:guide id="3" pos="1776">
          <p15:clr>
            <a:srgbClr val="E46962"/>
          </p15:clr>
        </p15:guide>
        <p15:guide id="4" orient="horz" pos="2529">
          <p15:clr>
            <a:srgbClr val="E46962"/>
          </p15:clr>
        </p15:guide>
        <p15:guide id="5" pos="2191">
          <p15:clr>
            <a:srgbClr val="E46962"/>
          </p15:clr>
        </p15:guide>
        <p15:guide id="6" pos="3572">
          <p15:clr>
            <a:srgbClr val="E46962"/>
          </p15:clr>
        </p15:guide>
        <p15:guide id="7" pos="3984">
          <p15:clr>
            <a:srgbClr val="E46962"/>
          </p15:clr>
        </p15:guide>
        <p15:guide id="8" pos="5363">
          <p15:clr>
            <a:srgbClr val="E46962"/>
          </p15:clr>
        </p15:guide>
        <p15:guide id="9" orient="horz" pos="1247">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8a - Heading, subheading, three columns with images and body + logo and tagline">
  <p:cSld name="TITLE_AND_BODY_1_1_1_1_1_1_1_1_2">
    <p:spTree>
      <p:nvGrpSpPr>
        <p:cNvPr id="278" name="Shape 278"/>
        <p:cNvGrpSpPr/>
        <p:nvPr/>
      </p:nvGrpSpPr>
      <p:grpSpPr>
        <a:xfrm>
          <a:off x="0" y="0"/>
          <a:ext cx="0" cy="0"/>
          <a:chOff x="0" y="0"/>
          <a:chExt cx="0" cy="0"/>
        </a:xfrm>
      </p:grpSpPr>
      <p:sp>
        <p:nvSpPr>
          <p:cNvPr id="279" name="Google Shape;279;p20"/>
          <p:cNvSpPr txBox="1"/>
          <p:nvPr/>
        </p:nvSpPr>
        <p:spPr>
          <a:xfrm>
            <a:off x="6498603" y="4843363"/>
            <a:ext cx="2423100" cy="155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7F7F7F"/>
              </a:buClr>
              <a:buSzPts val="2900"/>
              <a:buFont typeface="Arial"/>
              <a:buNone/>
            </a:pPr>
            <a:r>
              <a:rPr lang="en-GB" sz="900">
                <a:solidFill>
                  <a:srgbClr val="1E5E82"/>
                </a:solidFill>
                <a:latin typeface="Archivo SemiBold"/>
                <a:ea typeface="Archivo SemiBold"/>
                <a:cs typeface="Archivo SemiBold"/>
                <a:sym typeface="Archivo SemiBold"/>
              </a:rPr>
              <a:t>Changing how the world works for the </a:t>
            </a:r>
            <a:r>
              <a:rPr lang="en-GB" sz="900">
                <a:solidFill>
                  <a:srgbClr val="D86E89"/>
                </a:solidFill>
                <a:latin typeface="Archivo SemiBold"/>
                <a:ea typeface="Archivo SemiBold"/>
                <a:cs typeface="Archivo SemiBold"/>
                <a:sym typeface="Archivo SemiBold"/>
              </a:rPr>
              <a:t>better.</a:t>
            </a:r>
            <a:endParaRPr sz="900">
              <a:solidFill>
                <a:srgbClr val="D86E89"/>
              </a:solidFill>
              <a:latin typeface="Archivo SemiBold"/>
              <a:ea typeface="Archivo SemiBold"/>
              <a:cs typeface="Archivo SemiBold"/>
              <a:sym typeface="Archivo SemiBold"/>
            </a:endParaRPr>
          </a:p>
        </p:txBody>
      </p:sp>
      <p:pic>
        <p:nvPicPr>
          <p:cNvPr id="280" name="Google Shape;280;p20"/>
          <p:cNvPicPr preferRelativeResize="0"/>
          <p:nvPr/>
        </p:nvPicPr>
        <p:blipFill>
          <a:blip r:embed="rId2">
            <a:alphaModFix/>
          </a:blip>
          <a:stretch>
            <a:fillRect/>
          </a:stretch>
        </p:blipFill>
        <p:spPr>
          <a:xfrm>
            <a:off x="222300" y="4819666"/>
            <a:ext cx="562826" cy="203125"/>
          </a:xfrm>
          <a:prstGeom prst="rect">
            <a:avLst/>
          </a:prstGeom>
          <a:noFill/>
          <a:ln>
            <a:noFill/>
          </a:ln>
        </p:spPr>
      </p:pic>
      <p:sp>
        <p:nvSpPr>
          <p:cNvPr id="281" name="Google Shape;281;p20"/>
          <p:cNvSpPr txBox="1"/>
          <p:nvPr>
            <p:ph type="title"/>
          </p:nvPr>
        </p:nvSpPr>
        <p:spPr>
          <a:xfrm>
            <a:off x="450000" y="450000"/>
            <a:ext cx="8244000" cy="450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82" name="Google Shape;282;p20"/>
          <p:cNvSpPr txBox="1"/>
          <p:nvPr>
            <p:ph idx="1" type="body"/>
          </p:nvPr>
        </p:nvSpPr>
        <p:spPr>
          <a:xfrm>
            <a:off x="450000" y="3338650"/>
            <a:ext cx="2458800" cy="11628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283" name="Google Shape;283;p20"/>
          <p:cNvSpPr txBox="1"/>
          <p:nvPr>
            <p:ph idx="2" type="subTitle"/>
          </p:nvPr>
        </p:nvSpPr>
        <p:spPr>
          <a:xfrm>
            <a:off x="450000" y="900000"/>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284" name="Google Shape;284;p20"/>
          <p:cNvSpPr txBox="1"/>
          <p:nvPr>
            <p:ph idx="3" type="body"/>
          </p:nvPr>
        </p:nvSpPr>
        <p:spPr>
          <a:xfrm>
            <a:off x="3342600" y="3338700"/>
            <a:ext cx="2458800" cy="11628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285" name="Google Shape;285;p20"/>
          <p:cNvSpPr/>
          <p:nvPr>
            <p:ph idx="4" type="pic"/>
          </p:nvPr>
        </p:nvSpPr>
        <p:spPr>
          <a:xfrm>
            <a:off x="450000" y="1800000"/>
            <a:ext cx="2458800" cy="1520100"/>
          </a:xfrm>
          <a:prstGeom prst="roundRect">
            <a:avLst>
              <a:gd fmla="val 4860" name="adj"/>
            </a:avLst>
          </a:prstGeom>
          <a:noFill/>
          <a:ln>
            <a:noFill/>
          </a:ln>
        </p:spPr>
      </p:sp>
      <p:sp>
        <p:nvSpPr>
          <p:cNvPr id="286" name="Google Shape;286;p20"/>
          <p:cNvSpPr/>
          <p:nvPr>
            <p:ph idx="5" type="pic"/>
          </p:nvPr>
        </p:nvSpPr>
        <p:spPr>
          <a:xfrm>
            <a:off x="3342600" y="1800000"/>
            <a:ext cx="2458800" cy="1520100"/>
          </a:xfrm>
          <a:prstGeom prst="roundRect">
            <a:avLst>
              <a:gd fmla="val 4860" name="adj"/>
            </a:avLst>
          </a:prstGeom>
          <a:noFill/>
          <a:ln>
            <a:noFill/>
          </a:ln>
        </p:spPr>
      </p:sp>
      <p:sp>
        <p:nvSpPr>
          <p:cNvPr id="287" name="Google Shape;287;p20"/>
          <p:cNvSpPr/>
          <p:nvPr>
            <p:ph idx="6" type="pic"/>
          </p:nvPr>
        </p:nvSpPr>
        <p:spPr>
          <a:xfrm>
            <a:off x="6235200" y="1800000"/>
            <a:ext cx="2458800" cy="1520100"/>
          </a:xfrm>
          <a:prstGeom prst="roundRect">
            <a:avLst>
              <a:gd fmla="val 4860" name="adj"/>
            </a:avLst>
          </a:prstGeom>
          <a:noFill/>
          <a:ln>
            <a:noFill/>
          </a:ln>
        </p:spPr>
      </p:sp>
      <p:sp>
        <p:nvSpPr>
          <p:cNvPr id="288" name="Google Shape;288;p20"/>
          <p:cNvSpPr txBox="1"/>
          <p:nvPr>
            <p:ph idx="7" type="body"/>
          </p:nvPr>
        </p:nvSpPr>
        <p:spPr>
          <a:xfrm>
            <a:off x="6235200" y="3337200"/>
            <a:ext cx="2458800" cy="11628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Tree>
  </p:cSld>
  <p:clrMapOvr>
    <a:masterClrMapping/>
  </p:clrMapOvr>
  <p:extLst>
    <p:ext uri="{DCECCB84-F9BA-43D5-87BE-67443E8EF086}">
      <p15:sldGuideLst>
        <p15:guide id="1" orient="horz" pos="771">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 Title slide with client logo">
  <p:cSld name="TITLE_1">
    <p:bg>
      <p:bgPr>
        <a:solidFill>
          <a:schemeClr val="accent1"/>
        </a:solidFill>
      </p:bgPr>
    </p:bg>
    <p:spTree>
      <p:nvGrpSpPr>
        <p:cNvPr id="13" name="Shape 13"/>
        <p:cNvGrpSpPr/>
        <p:nvPr/>
      </p:nvGrpSpPr>
      <p:grpSpPr>
        <a:xfrm>
          <a:off x="0" y="0"/>
          <a:ext cx="0" cy="0"/>
          <a:chOff x="0" y="0"/>
          <a:chExt cx="0" cy="0"/>
        </a:xfrm>
      </p:grpSpPr>
      <p:sp>
        <p:nvSpPr>
          <p:cNvPr id="14" name="Google Shape;14;p3"/>
          <p:cNvSpPr txBox="1"/>
          <p:nvPr>
            <p:ph type="ctrTitle"/>
          </p:nvPr>
        </p:nvSpPr>
        <p:spPr>
          <a:xfrm>
            <a:off x="450000" y="900000"/>
            <a:ext cx="8244000" cy="2232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600"/>
              <a:buNone/>
              <a:defRPr sz="4600">
                <a:solidFill>
                  <a:schemeClr val="lt1"/>
                </a:solidFill>
              </a:defRPr>
            </a:lvl1pPr>
            <a:lvl2pPr lvl="1" rtl="0">
              <a:spcBef>
                <a:spcPts val="0"/>
              </a:spcBef>
              <a:spcAft>
                <a:spcPts val="0"/>
              </a:spcAft>
              <a:buClr>
                <a:schemeClr val="lt1"/>
              </a:buClr>
              <a:buSzPts val="4600"/>
              <a:buNone/>
              <a:defRPr sz="4600">
                <a:solidFill>
                  <a:schemeClr val="lt1"/>
                </a:solidFill>
              </a:defRPr>
            </a:lvl2pPr>
            <a:lvl3pPr lvl="2" rtl="0">
              <a:spcBef>
                <a:spcPts val="0"/>
              </a:spcBef>
              <a:spcAft>
                <a:spcPts val="0"/>
              </a:spcAft>
              <a:buClr>
                <a:schemeClr val="lt1"/>
              </a:buClr>
              <a:buSzPts val="4600"/>
              <a:buNone/>
              <a:defRPr sz="4600">
                <a:solidFill>
                  <a:schemeClr val="lt1"/>
                </a:solidFill>
              </a:defRPr>
            </a:lvl3pPr>
            <a:lvl4pPr lvl="3" rtl="0">
              <a:spcBef>
                <a:spcPts val="0"/>
              </a:spcBef>
              <a:spcAft>
                <a:spcPts val="0"/>
              </a:spcAft>
              <a:buClr>
                <a:schemeClr val="lt1"/>
              </a:buClr>
              <a:buSzPts val="4600"/>
              <a:buNone/>
              <a:defRPr sz="4600">
                <a:solidFill>
                  <a:schemeClr val="lt1"/>
                </a:solidFill>
              </a:defRPr>
            </a:lvl4pPr>
            <a:lvl5pPr lvl="4" rtl="0">
              <a:spcBef>
                <a:spcPts val="0"/>
              </a:spcBef>
              <a:spcAft>
                <a:spcPts val="0"/>
              </a:spcAft>
              <a:buClr>
                <a:schemeClr val="lt1"/>
              </a:buClr>
              <a:buSzPts val="4600"/>
              <a:buNone/>
              <a:defRPr sz="4600">
                <a:solidFill>
                  <a:schemeClr val="lt1"/>
                </a:solidFill>
              </a:defRPr>
            </a:lvl5pPr>
            <a:lvl6pPr lvl="5" rtl="0">
              <a:spcBef>
                <a:spcPts val="0"/>
              </a:spcBef>
              <a:spcAft>
                <a:spcPts val="0"/>
              </a:spcAft>
              <a:buClr>
                <a:schemeClr val="lt1"/>
              </a:buClr>
              <a:buSzPts val="4600"/>
              <a:buNone/>
              <a:defRPr sz="4600">
                <a:solidFill>
                  <a:schemeClr val="lt1"/>
                </a:solidFill>
              </a:defRPr>
            </a:lvl6pPr>
            <a:lvl7pPr lvl="6" rtl="0">
              <a:spcBef>
                <a:spcPts val="0"/>
              </a:spcBef>
              <a:spcAft>
                <a:spcPts val="0"/>
              </a:spcAft>
              <a:buClr>
                <a:schemeClr val="lt1"/>
              </a:buClr>
              <a:buSzPts val="4600"/>
              <a:buNone/>
              <a:defRPr sz="4600">
                <a:solidFill>
                  <a:schemeClr val="lt1"/>
                </a:solidFill>
              </a:defRPr>
            </a:lvl7pPr>
            <a:lvl8pPr lvl="7" rtl="0">
              <a:spcBef>
                <a:spcPts val="0"/>
              </a:spcBef>
              <a:spcAft>
                <a:spcPts val="0"/>
              </a:spcAft>
              <a:buClr>
                <a:schemeClr val="lt1"/>
              </a:buClr>
              <a:buSzPts val="4600"/>
              <a:buNone/>
              <a:defRPr sz="4600">
                <a:solidFill>
                  <a:schemeClr val="lt1"/>
                </a:solidFill>
              </a:defRPr>
            </a:lvl8pPr>
            <a:lvl9pPr lvl="8" rtl="0">
              <a:spcBef>
                <a:spcPts val="0"/>
              </a:spcBef>
              <a:spcAft>
                <a:spcPts val="0"/>
              </a:spcAft>
              <a:buClr>
                <a:schemeClr val="lt1"/>
              </a:buClr>
              <a:buSzPts val="4600"/>
              <a:buNone/>
              <a:defRPr sz="4600">
                <a:solidFill>
                  <a:schemeClr val="lt1"/>
                </a:solidFill>
              </a:defRPr>
            </a:lvl9pPr>
          </a:lstStyle>
          <a:p/>
        </p:txBody>
      </p:sp>
      <p:sp>
        <p:nvSpPr>
          <p:cNvPr id="15" name="Google Shape;15;p3"/>
          <p:cNvSpPr txBox="1"/>
          <p:nvPr>
            <p:ph idx="1" type="subTitle"/>
          </p:nvPr>
        </p:nvSpPr>
        <p:spPr>
          <a:xfrm>
            <a:off x="450000" y="3132000"/>
            <a:ext cx="8382300" cy="89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Font typeface="Archivo"/>
              <a:buNone/>
              <a:defRPr b="1" sz="2800">
                <a:latin typeface="Archivo"/>
                <a:ea typeface="Archivo"/>
                <a:cs typeface="Archivo"/>
                <a:sym typeface="Archivo"/>
              </a:defRPr>
            </a:lvl1pPr>
            <a:lvl2pPr lvl="1" rtl="0" algn="ctr">
              <a:lnSpc>
                <a:spcPct val="100000"/>
              </a:lnSpc>
              <a:spcBef>
                <a:spcPts val="0"/>
              </a:spcBef>
              <a:spcAft>
                <a:spcPts val="0"/>
              </a:spcAft>
              <a:buSzPts val="2800"/>
              <a:buFont typeface="Archivo"/>
              <a:buNone/>
              <a:defRPr b="1" sz="2800">
                <a:latin typeface="Archivo"/>
                <a:ea typeface="Archivo"/>
                <a:cs typeface="Archivo"/>
                <a:sym typeface="Archivo"/>
              </a:defRPr>
            </a:lvl2pPr>
            <a:lvl3pPr lvl="2" rtl="0" algn="ctr">
              <a:lnSpc>
                <a:spcPct val="100000"/>
              </a:lnSpc>
              <a:spcBef>
                <a:spcPts val="0"/>
              </a:spcBef>
              <a:spcAft>
                <a:spcPts val="0"/>
              </a:spcAft>
              <a:buSzPts val="2800"/>
              <a:buFont typeface="Archivo"/>
              <a:buNone/>
              <a:defRPr b="1" sz="2800">
                <a:latin typeface="Archivo"/>
                <a:ea typeface="Archivo"/>
                <a:cs typeface="Archivo"/>
                <a:sym typeface="Archivo"/>
              </a:defRPr>
            </a:lvl3pPr>
            <a:lvl4pPr lvl="3" rtl="0" algn="ctr">
              <a:lnSpc>
                <a:spcPct val="100000"/>
              </a:lnSpc>
              <a:spcBef>
                <a:spcPts val="0"/>
              </a:spcBef>
              <a:spcAft>
                <a:spcPts val="0"/>
              </a:spcAft>
              <a:buSzPts val="2800"/>
              <a:buFont typeface="Archivo"/>
              <a:buNone/>
              <a:defRPr b="1" sz="2800">
                <a:latin typeface="Archivo"/>
                <a:ea typeface="Archivo"/>
                <a:cs typeface="Archivo"/>
                <a:sym typeface="Archivo"/>
              </a:defRPr>
            </a:lvl4pPr>
            <a:lvl5pPr lvl="4" rtl="0" algn="ctr">
              <a:lnSpc>
                <a:spcPct val="100000"/>
              </a:lnSpc>
              <a:spcBef>
                <a:spcPts val="0"/>
              </a:spcBef>
              <a:spcAft>
                <a:spcPts val="0"/>
              </a:spcAft>
              <a:buSzPts val="2800"/>
              <a:buFont typeface="Archivo"/>
              <a:buNone/>
              <a:defRPr b="1" sz="2800">
                <a:latin typeface="Archivo"/>
                <a:ea typeface="Archivo"/>
                <a:cs typeface="Archivo"/>
                <a:sym typeface="Archivo"/>
              </a:defRPr>
            </a:lvl5pPr>
            <a:lvl6pPr lvl="5" rtl="0" algn="ctr">
              <a:lnSpc>
                <a:spcPct val="100000"/>
              </a:lnSpc>
              <a:spcBef>
                <a:spcPts val="0"/>
              </a:spcBef>
              <a:spcAft>
                <a:spcPts val="0"/>
              </a:spcAft>
              <a:buSzPts val="2800"/>
              <a:buFont typeface="Archivo"/>
              <a:buNone/>
              <a:defRPr b="1" sz="2800">
                <a:latin typeface="Archivo"/>
                <a:ea typeface="Archivo"/>
                <a:cs typeface="Archivo"/>
                <a:sym typeface="Archivo"/>
              </a:defRPr>
            </a:lvl6pPr>
            <a:lvl7pPr lvl="6" rtl="0" algn="ctr">
              <a:lnSpc>
                <a:spcPct val="100000"/>
              </a:lnSpc>
              <a:spcBef>
                <a:spcPts val="0"/>
              </a:spcBef>
              <a:spcAft>
                <a:spcPts val="0"/>
              </a:spcAft>
              <a:buSzPts val="2800"/>
              <a:buFont typeface="Archivo"/>
              <a:buNone/>
              <a:defRPr b="1" sz="2800">
                <a:latin typeface="Archivo"/>
                <a:ea typeface="Archivo"/>
                <a:cs typeface="Archivo"/>
                <a:sym typeface="Archivo"/>
              </a:defRPr>
            </a:lvl7pPr>
            <a:lvl8pPr lvl="7" rtl="0" algn="ctr">
              <a:lnSpc>
                <a:spcPct val="100000"/>
              </a:lnSpc>
              <a:spcBef>
                <a:spcPts val="0"/>
              </a:spcBef>
              <a:spcAft>
                <a:spcPts val="0"/>
              </a:spcAft>
              <a:buSzPts val="2800"/>
              <a:buFont typeface="Archivo"/>
              <a:buNone/>
              <a:defRPr b="1" sz="2800">
                <a:latin typeface="Archivo"/>
                <a:ea typeface="Archivo"/>
                <a:cs typeface="Archivo"/>
                <a:sym typeface="Archivo"/>
              </a:defRPr>
            </a:lvl8pPr>
            <a:lvl9pPr lvl="8" rtl="0" algn="ctr">
              <a:lnSpc>
                <a:spcPct val="100000"/>
              </a:lnSpc>
              <a:spcBef>
                <a:spcPts val="0"/>
              </a:spcBef>
              <a:spcAft>
                <a:spcPts val="0"/>
              </a:spcAft>
              <a:buSzPts val="2800"/>
              <a:buFont typeface="Archivo"/>
              <a:buNone/>
              <a:defRPr b="1" sz="2800">
                <a:latin typeface="Archivo"/>
                <a:ea typeface="Archivo"/>
                <a:cs typeface="Archivo"/>
                <a:sym typeface="Archivo"/>
              </a:defRPr>
            </a:lvl9pPr>
          </a:lstStyle>
          <a:p/>
        </p:txBody>
      </p:sp>
      <p:sp>
        <p:nvSpPr>
          <p:cNvPr id="16" name="Google Shape;16;p3"/>
          <p:cNvSpPr txBox="1"/>
          <p:nvPr>
            <p:ph idx="2" type="subTitle"/>
          </p:nvPr>
        </p:nvSpPr>
        <p:spPr>
          <a:xfrm>
            <a:off x="450000" y="4213500"/>
            <a:ext cx="8244000" cy="480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200"/>
              <a:buFont typeface="Inter Medium"/>
              <a:buNone/>
              <a:defRPr sz="1200">
                <a:solidFill>
                  <a:schemeClr val="lt1"/>
                </a:solidFill>
                <a:latin typeface="Inter Medium"/>
                <a:ea typeface="Inter Medium"/>
                <a:cs typeface="Inter Medium"/>
                <a:sym typeface="Inter Medium"/>
              </a:defRPr>
            </a:lvl1pPr>
            <a:lvl2pPr lvl="1" rtl="0">
              <a:spcBef>
                <a:spcPts val="0"/>
              </a:spcBef>
              <a:spcAft>
                <a:spcPts val="0"/>
              </a:spcAft>
              <a:buSzPts val="1700"/>
              <a:buNone/>
              <a:defRPr>
                <a:latin typeface="Archivo"/>
                <a:ea typeface="Archivo"/>
                <a:cs typeface="Archivo"/>
                <a:sym typeface="Archivo"/>
              </a:defRPr>
            </a:lvl2pPr>
            <a:lvl3pPr lvl="2" rtl="0">
              <a:spcBef>
                <a:spcPts val="0"/>
              </a:spcBef>
              <a:spcAft>
                <a:spcPts val="0"/>
              </a:spcAft>
              <a:buSzPts val="1700"/>
              <a:buNone/>
              <a:defRPr>
                <a:latin typeface="Archivo"/>
                <a:ea typeface="Archivo"/>
                <a:cs typeface="Archivo"/>
                <a:sym typeface="Archivo"/>
              </a:defRPr>
            </a:lvl3pPr>
            <a:lvl4pPr lvl="3" rtl="0">
              <a:spcBef>
                <a:spcPts val="0"/>
              </a:spcBef>
              <a:spcAft>
                <a:spcPts val="0"/>
              </a:spcAft>
              <a:buSzPts val="1700"/>
              <a:buNone/>
              <a:defRPr>
                <a:latin typeface="Archivo"/>
                <a:ea typeface="Archivo"/>
                <a:cs typeface="Archivo"/>
                <a:sym typeface="Archivo"/>
              </a:defRPr>
            </a:lvl4pPr>
            <a:lvl5pPr lvl="4" rtl="0">
              <a:spcBef>
                <a:spcPts val="0"/>
              </a:spcBef>
              <a:spcAft>
                <a:spcPts val="0"/>
              </a:spcAft>
              <a:buSzPts val="1700"/>
              <a:buNone/>
              <a:defRPr>
                <a:latin typeface="Archivo"/>
                <a:ea typeface="Archivo"/>
                <a:cs typeface="Archivo"/>
                <a:sym typeface="Archivo"/>
              </a:defRPr>
            </a:lvl5pPr>
            <a:lvl6pPr lvl="5" rtl="0">
              <a:spcBef>
                <a:spcPts val="0"/>
              </a:spcBef>
              <a:spcAft>
                <a:spcPts val="0"/>
              </a:spcAft>
              <a:buSzPts val="1700"/>
              <a:buNone/>
              <a:defRPr>
                <a:latin typeface="Archivo"/>
                <a:ea typeface="Archivo"/>
                <a:cs typeface="Archivo"/>
                <a:sym typeface="Archivo"/>
              </a:defRPr>
            </a:lvl6pPr>
            <a:lvl7pPr lvl="6" rtl="0">
              <a:spcBef>
                <a:spcPts val="0"/>
              </a:spcBef>
              <a:spcAft>
                <a:spcPts val="0"/>
              </a:spcAft>
              <a:buSzPts val="1700"/>
              <a:buNone/>
              <a:defRPr>
                <a:latin typeface="Archivo"/>
                <a:ea typeface="Archivo"/>
                <a:cs typeface="Archivo"/>
                <a:sym typeface="Archivo"/>
              </a:defRPr>
            </a:lvl7pPr>
            <a:lvl8pPr lvl="7" rtl="0">
              <a:spcBef>
                <a:spcPts val="0"/>
              </a:spcBef>
              <a:spcAft>
                <a:spcPts val="0"/>
              </a:spcAft>
              <a:buSzPts val="1700"/>
              <a:buNone/>
              <a:defRPr>
                <a:latin typeface="Archivo"/>
                <a:ea typeface="Archivo"/>
                <a:cs typeface="Archivo"/>
                <a:sym typeface="Archivo"/>
              </a:defRPr>
            </a:lvl8pPr>
            <a:lvl9pPr lvl="8" rtl="0">
              <a:spcBef>
                <a:spcPts val="0"/>
              </a:spcBef>
              <a:spcAft>
                <a:spcPts val="0"/>
              </a:spcAft>
              <a:buSzPts val="1700"/>
              <a:buNone/>
              <a:defRPr>
                <a:latin typeface="Archivo"/>
                <a:ea typeface="Archivo"/>
                <a:cs typeface="Archivo"/>
                <a:sym typeface="Archivo"/>
              </a:defRPr>
            </a:lvl9pPr>
          </a:lstStyle>
          <a:p/>
        </p:txBody>
      </p:sp>
      <p:pic>
        <p:nvPicPr>
          <p:cNvPr id="17" name="Google Shape;17;p3"/>
          <p:cNvPicPr preferRelativeResize="0"/>
          <p:nvPr/>
        </p:nvPicPr>
        <p:blipFill>
          <a:blip r:embed="rId2">
            <a:alphaModFix/>
          </a:blip>
          <a:stretch>
            <a:fillRect/>
          </a:stretch>
        </p:blipFill>
        <p:spPr>
          <a:xfrm>
            <a:off x="540000" y="540000"/>
            <a:ext cx="1374776" cy="496050"/>
          </a:xfrm>
          <a:prstGeom prst="rect">
            <a:avLst/>
          </a:prstGeom>
          <a:noFill/>
          <a:ln>
            <a:noFill/>
          </a:ln>
        </p:spPr>
      </p:pic>
      <p:cxnSp>
        <p:nvCxnSpPr>
          <p:cNvPr id="18" name="Google Shape;18;p3"/>
          <p:cNvCxnSpPr/>
          <p:nvPr/>
        </p:nvCxnSpPr>
        <p:spPr>
          <a:xfrm>
            <a:off x="2152700" y="500175"/>
            <a:ext cx="0" cy="5757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extLst>
    <p:ext uri="{DCECCB84-F9BA-43D5-87BE-67443E8EF086}">
      <p15:sldGuideLst>
        <p15:guide id="1" orient="horz" pos="1973">
          <p15:clr>
            <a:srgbClr val="E46962"/>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8b - Heading (2 rows), subheading, three columns with images and body + logo and tagline">
  <p:cSld name="TITLE_AND_BODY_1_1_1_1_1_1_1_1_1_1_2_1_3">
    <p:spTree>
      <p:nvGrpSpPr>
        <p:cNvPr id="289" name="Shape 289"/>
        <p:cNvGrpSpPr/>
        <p:nvPr/>
      </p:nvGrpSpPr>
      <p:grpSpPr>
        <a:xfrm>
          <a:off x="0" y="0"/>
          <a:ext cx="0" cy="0"/>
          <a:chOff x="0" y="0"/>
          <a:chExt cx="0" cy="0"/>
        </a:xfrm>
      </p:grpSpPr>
      <p:sp>
        <p:nvSpPr>
          <p:cNvPr id="290" name="Google Shape;290;p21"/>
          <p:cNvSpPr/>
          <p:nvPr>
            <p:ph idx="2" type="pic"/>
          </p:nvPr>
        </p:nvSpPr>
        <p:spPr>
          <a:xfrm>
            <a:off x="450000" y="1800000"/>
            <a:ext cx="2458800" cy="1520100"/>
          </a:xfrm>
          <a:prstGeom prst="roundRect">
            <a:avLst>
              <a:gd fmla="val 4860" name="adj"/>
            </a:avLst>
          </a:prstGeom>
          <a:noFill/>
          <a:ln>
            <a:noFill/>
          </a:ln>
        </p:spPr>
      </p:sp>
      <p:sp>
        <p:nvSpPr>
          <p:cNvPr id="291" name="Google Shape;291;p21"/>
          <p:cNvSpPr/>
          <p:nvPr>
            <p:ph idx="3" type="pic"/>
          </p:nvPr>
        </p:nvSpPr>
        <p:spPr>
          <a:xfrm>
            <a:off x="3342600" y="1800000"/>
            <a:ext cx="2458800" cy="1520100"/>
          </a:xfrm>
          <a:prstGeom prst="roundRect">
            <a:avLst>
              <a:gd fmla="val 4860" name="adj"/>
            </a:avLst>
          </a:prstGeom>
          <a:noFill/>
          <a:ln>
            <a:noFill/>
          </a:ln>
        </p:spPr>
      </p:sp>
      <p:sp>
        <p:nvSpPr>
          <p:cNvPr id="292" name="Google Shape;292;p21"/>
          <p:cNvSpPr/>
          <p:nvPr>
            <p:ph idx="4" type="pic"/>
          </p:nvPr>
        </p:nvSpPr>
        <p:spPr>
          <a:xfrm>
            <a:off x="6235200" y="1800000"/>
            <a:ext cx="2458800" cy="1520100"/>
          </a:xfrm>
          <a:prstGeom prst="roundRect">
            <a:avLst>
              <a:gd fmla="val 4860" name="adj"/>
            </a:avLst>
          </a:prstGeom>
          <a:noFill/>
          <a:ln>
            <a:noFill/>
          </a:ln>
        </p:spPr>
      </p:sp>
      <p:sp>
        <p:nvSpPr>
          <p:cNvPr id="293" name="Google Shape;293;p21"/>
          <p:cNvSpPr txBox="1"/>
          <p:nvPr>
            <p:ph type="title"/>
          </p:nvPr>
        </p:nvSpPr>
        <p:spPr>
          <a:xfrm>
            <a:off x="450000" y="450000"/>
            <a:ext cx="8244000" cy="774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94" name="Google Shape;294;p21"/>
          <p:cNvSpPr txBox="1"/>
          <p:nvPr>
            <p:ph idx="1" type="body"/>
          </p:nvPr>
        </p:nvSpPr>
        <p:spPr>
          <a:xfrm>
            <a:off x="450000" y="3337196"/>
            <a:ext cx="2458800" cy="11628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295" name="Google Shape;295;p21"/>
          <p:cNvSpPr txBox="1"/>
          <p:nvPr>
            <p:ph idx="5" type="subTitle"/>
          </p:nvPr>
        </p:nvSpPr>
        <p:spPr>
          <a:xfrm>
            <a:off x="450000" y="1224000"/>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296" name="Google Shape;296;p21"/>
          <p:cNvSpPr txBox="1"/>
          <p:nvPr>
            <p:ph idx="6" type="body"/>
          </p:nvPr>
        </p:nvSpPr>
        <p:spPr>
          <a:xfrm>
            <a:off x="3342600" y="3337196"/>
            <a:ext cx="2458800" cy="11628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297" name="Google Shape;297;p21"/>
          <p:cNvSpPr txBox="1"/>
          <p:nvPr/>
        </p:nvSpPr>
        <p:spPr>
          <a:xfrm>
            <a:off x="6498603" y="4843363"/>
            <a:ext cx="2423100" cy="155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7F7F7F"/>
              </a:buClr>
              <a:buSzPts val="2900"/>
              <a:buFont typeface="Arial"/>
              <a:buNone/>
            </a:pPr>
            <a:r>
              <a:rPr lang="en-GB" sz="900">
                <a:solidFill>
                  <a:srgbClr val="1E5E82"/>
                </a:solidFill>
                <a:latin typeface="Archivo SemiBold"/>
                <a:ea typeface="Archivo SemiBold"/>
                <a:cs typeface="Archivo SemiBold"/>
                <a:sym typeface="Archivo SemiBold"/>
              </a:rPr>
              <a:t>Changing how the world works for the </a:t>
            </a:r>
            <a:r>
              <a:rPr lang="en-GB" sz="900">
                <a:solidFill>
                  <a:srgbClr val="D86E89"/>
                </a:solidFill>
                <a:latin typeface="Archivo SemiBold"/>
                <a:ea typeface="Archivo SemiBold"/>
                <a:cs typeface="Archivo SemiBold"/>
                <a:sym typeface="Archivo SemiBold"/>
              </a:rPr>
              <a:t>better.</a:t>
            </a:r>
            <a:endParaRPr sz="900">
              <a:solidFill>
                <a:srgbClr val="D86E89"/>
              </a:solidFill>
              <a:latin typeface="Archivo SemiBold"/>
              <a:ea typeface="Archivo SemiBold"/>
              <a:cs typeface="Archivo SemiBold"/>
              <a:sym typeface="Archivo SemiBold"/>
            </a:endParaRPr>
          </a:p>
        </p:txBody>
      </p:sp>
      <p:pic>
        <p:nvPicPr>
          <p:cNvPr id="298" name="Google Shape;298;p21"/>
          <p:cNvPicPr preferRelativeResize="0"/>
          <p:nvPr/>
        </p:nvPicPr>
        <p:blipFill>
          <a:blip r:embed="rId2">
            <a:alphaModFix/>
          </a:blip>
          <a:stretch>
            <a:fillRect/>
          </a:stretch>
        </p:blipFill>
        <p:spPr>
          <a:xfrm>
            <a:off x="222300" y="4819666"/>
            <a:ext cx="562826" cy="203125"/>
          </a:xfrm>
          <a:prstGeom prst="rect">
            <a:avLst/>
          </a:prstGeom>
          <a:noFill/>
          <a:ln>
            <a:noFill/>
          </a:ln>
        </p:spPr>
      </p:pic>
      <p:sp>
        <p:nvSpPr>
          <p:cNvPr id="299" name="Google Shape;299;p21"/>
          <p:cNvSpPr txBox="1"/>
          <p:nvPr>
            <p:ph idx="7" type="body"/>
          </p:nvPr>
        </p:nvSpPr>
        <p:spPr>
          <a:xfrm>
            <a:off x="6235200" y="3337175"/>
            <a:ext cx="2458800" cy="11628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Tree>
  </p:cSld>
  <p:clrMapOvr>
    <a:masterClrMapping/>
  </p:clrMapOvr>
  <p:extLst>
    <p:ext uri="{DCECCB84-F9BA-43D5-87BE-67443E8EF086}">
      <p15:sldGuideLst>
        <p15:guide id="1" orient="horz" pos="771">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9a - Heading (2 rows), subheading, three columns with captions, images and body + logo and tagline">
  <p:cSld name="TITLE_AND_BODY_1_1_1_1_1_1_1_1_1">
    <p:spTree>
      <p:nvGrpSpPr>
        <p:cNvPr id="300" name="Shape 300"/>
        <p:cNvGrpSpPr/>
        <p:nvPr/>
      </p:nvGrpSpPr>
      <p:grpSpPr>
        <a:xfrm>
          <a:off x="0" y="0"/>
          <a:ext cx="0" cy="0"/>
          <a:chOff x="0" y="0"/>
          <a:chExt cx="0" cy="0"/>
        </a:xfrm>
      </p:grpSpPr>
      <p:sp>
        <p:nvSpPr>
          <p:cNvPr id="301" name="Google Shape;301;p22"/>
          <p:cNvSpPr txBox="1"/>
          <p:nvPr/>
        </p:nvSpPr>
        <p:spPr>
          <a:xfrm>
            <a:off x="6498603" y="4843363"/>
            <a:ext cx="2423100" cy="155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7F7F7F"/>
              </a:buClr>
              <a:buSzPts val="2900"/>
              <a:buFont typeface="Arial"/>
              <a:buNone/>
            </a:pPr>
            <a:r>
              <a:rPr lang="en-GB" sz="900">
                <a:solidFill>
                  <a:srgbClr val="1E5E82"/>
                </a:solidFill>
                <a:latin typeface="Archivo SemiBold"/>
                <a:ea typeface="Archivo SemiBold"/>
                <a:cs typeface="Archivo SemiBold"/>
                <a:sym typeface="Archivo SemiBold"/>
              </a:rPr>
              <a:t>Changing how the world works for the </a:t>
            </a:r>
            <a:r>
              <a:rPr lang="en-GB" sz="900">
                <a:solidFill>
                  <a:srgbClr val="D86E89"/>
                </a:solidFill>
                <a:latin typeface="Archivo SemiBold"/>
                <a:ea typeface="Archivo SemiBold"/>
                <a:cs typeface="Archivo SemiBold"/>
                <a:sym typeface="Archivo SemiBold"/>
              </a:rPr>
              <a:t>better.</a:t>
            </a:r>
            <a:endParaRPr sz="900">
              <a:solidFill>
                <a:srgbClr val="D86E89"/>
              </a:solidFill>
              <a:latin typeface="Archivo SemiBold"/>
              <a:ea typeface="Archivo SemiBold"/>
              <a:cs typeface="Archivo SemiBold"/>
              <a:sym typeface="Archivo SemiBold"/>
            </a:endParaRPr>
          </a:p>
        </p:txBody>
      </p:sp>
      <p:pic>
        <p:nvPicPr>
          <p:cNvPr id="302" name="Google Shape;302;p22"/>
          <p:cNvPicPr preferRelativeResize="0"/>
          <p:nvPr/>
        </p:nvPicPr>
        <p:blipFill>
          <a:blip r:embed="rId2">
            <a:alphaModFix/>
          </a:blip>
          <a:stretch>
            <a:fillRect/>
          </a:stretch>
        </p:blipFill>
        <p:spPr>
          <a:xfrm>
            <a:off x="222300" y="4819666"/>
            <a:ext cx="562826" cy="203125"/>
          </a:xfrm>
          <a:prstGeom prst="rect">
            <a:avLst/>
          </a:prstGeom>
          <a:noFill/>
          <a:ln>
            <a:noFill/>
          </a:ln>
        </p:spPr>
      </p:pic>
      <p:sp>
        <p:nvSpPr>
          <p:cNvPr id="303" name="Google Shape;303;p22"/>
          <p:cNvSpPr/>
          <p:nvPr>
            <p:ph idx="2" type="pic"/>
          </p:nvPr>
        </p:nvSpPr>
        <p:spPr>
          <a:xfrm>
            <a:off x="450000" y="1800000"/>
            <a:ext cx="2458800" cy="1520100"/>
          </a:xfrm>
          <a:prstGeom prst="roundRect">
            <a:avLst>
              <a:gd fmla="val 4860" name="adj"/>
            </a:avLst>
          </a:prstGeom>
          <a:noFill/>
          <a:ln>
            <a:noFill/>
          </a:ln>
        </p:spPr>
      </p:sp>
      <p:sp>
        <p:nvSpPr>
          <p:cNvPr id="304" name="Google Shape;304;p22"/>
          <p:cNvSpPr/>
          <p:nvPr>
            <p:ph idx="3" type="pic"/>
          </p:nvPr>
        </p:nvSpPr>
        <p:spPr>
          <a:xfrm>
            <a:off x="3342600" y="1800000"/>
            <a:ext cx="2458800" cy="1520100"/>
          </a:xfrm>
          <a:prstGeom prst="roundRect">
            <a:avLst>
              <a:gd fmla="val 4860" name="adj"/>
            </a:avLst>
          </a:prstGeom>
          <a:noFill/>
          <a:ln>
            <a:noFill/>
          </a:ln>
        </p:spPr>
      </p:sp>
      <p:sp>
        <p:nvSpPr>
          <p:cNvPr id="305" name="Google Shape;305;p22"/>
          <p:cNvSpPr/>
          <p:nvPr>
            <p:ph idx="4" type="pic"/>
          </p:nvPr>
        </p:nvSpPr>
        <p:spPr>
          <a:xfrm>
            <a:off x="6235200" y="1818600"/>
            <a:ext cx="2458800" cy="1520100"/>
          </a:xfrm>
          <a:prstGeom prst="roundRect">
            <a:avLst>
              <a:gd fmla="val 4860" name="adj"/>
            </a:avLst>
          </a:prstGeom>
          <a:noFill/>
          <a:ln>
            <a:noFill/>
          </a:ln>
        </p:spPr>
      </p:sp>
      <p:sp>
        <p:nvSpPr>
          <p:cNvPr id="306" name="Google Shape;306;p22"/>
          <p:cNvSpPr txBox="1"/>
          <p:nvPr>
            <p:ph type="title"/>
          </p:nvPr>
        </p:nvSpPr>
        <p:spPr>
          <a:xfrm>
            <a:off x="450000" y="450000"/>
            <a:ext cx="8244000" cy="450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07" name="Google Shape;307;p22"/>
          <p:cNvSpPr txBox="1"/>
          <p:nvPr>
            <p:ph idx="1" type="body"/>
          </p:nvPr>
        </p:nvSpPr>
        <p:spPr>
          <a:xfrm>
            <a:off x="450000" y="3575700"/>
            <a:ext cx="2458800" cy="9243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308" name="Google Shape;308;p22"/>
          <p:cNvSpPr txBox="1"/>
          <p:nvPr>
            <p:ph idx="5" type="subTitle"/>
          </p:nvPr>
        </p:nvSpPr>
        <p:spPr>
          <a:xfrm>
            <a:off x="450000" y="900000"/>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309" name="Google Shape;309;p22"/>
          <p:cNvSpPr txBox="1"/>
          <p:nvPr>
            <p:ph idx="6" type="body"/>
          </p:nvPr>
        </p:nvSpPr>
        <p:spPr>
          <a:xfrm>
            <a:off x="6235200" y="3575700"/>
            <a:ext cx="2458800" cy="9252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310" name="Google Shape;310;p22"/>
          <p:cNvSpPr txBox="1"/>
          <p:nvPr>
            <p:ph idx="7" type="body"/>
          </p:nvPr>
        </p:nvSpPr>
        <p:spPr>
          <a:xfrm>
            <a:off x="3342600" y="3575700"/>
            <a:ext cx="2458800" cy="9252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311" name="Google Shape;311;p22"/>
          <p:cNvSpPr txBox="1"/>
          <p:nvPr>
            <p:ph idx="8" type="subTitle"/>
          </p:nvPr>
        </p:nvSpPr>
        <p:spPr>
          <a:xfrm>
            <a:off x="450000" y="3320100"/>
            <a:ext cx="24588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312" name="Google Shape;312;p22"/>
          <p:cNvSpPr txBox="1"/>
          <p:nvPr>
            <p:ph idx="9" type="subTitle"/>
          </p:nvPr>
        </p:nvSpPr>
        <p:spPr>
          <a:xfrm>
            <a:off x="3342600" y="3320100"/>
            <a:ext cx="24588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313" name="Google Shape;313;p22"/>
          <p:cNvSpPr txBox="1"/>
          <p:nvPr>
            <p:ph idx="13" type="subTitle"/>
          </p:nvPr>
        </p:nvSpPr>
        <p:spPr>
          <a:xfrm>
            <a:off x="6235200" y="3320100"/>
            <a:ext cx="24588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Tree>
  </p:cSld>
  <p:clrMapOvr>
    <a:masterClrMapping/>
  </p:clrMapOvr>
  <p:extLst>
    <p:ext uri="{DCECCB84-F9BA-43D5-87BE-67443E8EF086}">
      <p15:sldGuideLst>
        <p15:guide id="1" orient="horz" pos="227">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9b - Heading (2 rows), subheading, three columns with captions, images and body + logo and tagline">
  <p:cSld name="TITLE_AND_BODY_1_1_1_1_1_1_1_1_1_1_2_1_1">
    <p:spTree>
      <p:nvGrpSpPr>
        <p:cNvPr id="314" name="Shape 314"/>
        <p:cNvGrpSpPr/>
        <p:nvPr/>
      </p:nvGrpSpPr>
      <p:grpSpPr>
        <a:xfrm>
          <a:off x="0" y="0"/>
          <a:ext cx="0" cy="0"/>
          <a:chOff x="0" y="0"/>
          <a:chExt cx="0" cy="0"/>
        </a:xfrm>
      </p:grpSpPr>
      <p:sp>
        <p:nvSpPr>
          <p:cNvPr id="315" name="Google Shape;315;p23"/>
          <p:cNvSpPr/>
          <p:nvPr>
            <p:ph idx="2" type="pic"/>
          </p:nvPr>
        </p:nvSpPr>
        <p:spPr>
          <a:xfrm>
            <a:off x="450000" y="1800000"/>
            <a:ext cx="2458800" cy="1520100"/>
          </a:xfrm>
          <a:prstGeom prst="roundRect">
            <a:avLst>
              <a:gd fmla="val 4860" name="adj"/>
            </a:avLst>
          </a:prstGeom>
          <a:noFill/>
          <a:ln>
            <a:noFill/>
          </a:ln>
        </p:spPr>
      </p:sp>
      <p:sp>
        <p:nvSpPr>
          <p:cNvPr id="316" name="Google Shape;316;p23"/>
          <p:cNvSpPr/>
          <p:nvPr>
            <p:ph idx="3" type="pic"/>
          </p:nvPr>
        </p:nvSpPr>
        <p:spPr>
          <a:xfrm>
            <a:off x="3342600" y="1800000"/>
            <a:ext cx="2458800" cy="1520100"/>
          </a:xfrm>
          <a:prstGeom prst="roundRect">
            <a:avLst>
              <a:gd fmla="val 4860" name="adj"/>
            </a:avLst>
          </a:prstGeom>
          <a:noFill/>
          <a:ln>
            <a:noFill/>
          </a:ln>
        </p:spPr>
      </p:sp>
      <p:sp>
        <p:nvSpPr>
          <p:cNvPr id="317" name="Google Shape;317;p23"/>
          <p:cNvSpPr/>
          <p:nvPr>
            <p:ph idx="4" type="pic"/>
          </p:nvPr>
        </p:nvSpPr>
        <p:spPr>
          <a:xfrm>
            <a:off x="6235200" y="1800000"/>
            <a:ext cx="2458800" cy="1520100"/>
          </a:xfrm>
          <a:prstGeom prst="roundRect">
            <a:avLst>
              <a:gd fmla="val 4860" name="adj"/>
            </a:avLst>
          </a:prstGeom>
          <a:noFill/>
          <a:ln>
            <a:noFill/>
          </a:ln>
        </p:spPr>
      </p:sp>
      <p:sp>
        <p:nvSpPr>
          <p:cNvPr id="318" name="Google Shape;318;p23"/>
          <p:cNvSpPr txBox="1"/>
          <p:nvPr>
            <p:ph type="title"/>
          </p:nvPr>
        </p:nvSpPr>
        <p:spPr>
          <a:xfrm>
            <a:off x="450000" y="450000"/>
            <a:ext cx="8244000" cy="774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19" name="Google Shape;319;p23"/>
          <p:cNvSpPr txBox="1"/>
          <p:nvPr>
            <p:ph idx="1" type="body"/>
          </p:nvPr>
        </p:nvSpPr>
        <p:spPr>
          <a:xfrm>
            <a:off x="450000" y="3574800"/>
            <a:ext cx="2458800" cy="9252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320" name="Google Shape;320;p23"/>
          <p:cNvSpPr txBox="1"/>
          <p:nvPr>
            <p:ph idx="5" type="subTitle"/>
          </p:nvPr>
        </p:nvSpPr>
        <p:spPr>
          <a:xfrm>
            <a:off x="450000" y="1224000"/>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321" name="Google Shape;321;p23"/>
          <p:cNvSpPr txBox="1"/>
          <p:nvPr>
            <p:ph idx="6" type="body"/>
          </p:nvPr>
        </p:nvSpPr>
        <p:spPr>
          <a:xfrm>
            <a:off x="3342600" y="3574800"/>
            <a:ext cx="2458800" cy="9252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322" name="Google Shape;322;p23"/>
          <p:cNvSpPr txBox="1"/>
          <p:nvPr/>
        </p:nvSpPr>
        <p:spPr>
          <a:xfrm>
            <a:off x="6498603" y="4843363"/>
            <a:ext cx="2423100" cy="155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7F7F7F"/>
              </a:buClr>
              <a:buSzPts val="2900"/>
              <a:buFont typeface="Arial"/>
              <a:buNone/>
            </a:pPr>
            <a:r>
              <a:rPr lang="en-GB" sz="900">
                <a:solidFill>
                  <a:srgbClr val="1E5E82"/>
                </a:solidFill>
                <a:latin typeface="Archivo SemiBold"/>
                <a:ea typeface="Archivo SemiBold"/>
                <a:cs typeface="Archivo SemiBold"/>
                <a:sym typeface="Archivo SemiBold"/>
              </a:rPr>
              <a:t>Changing how the world works for the </a:t>
            </a:r>
            <a:r>
              <a:rPr lang="en-GB" sz="900">
                <a:solidFill>
                  <a:srgbClr val="D86E89"/>
                </a:solidFill>
                <a:latin typeface="Archivo SemiBold"/>
                <a:ea typeface="Archivo SemiBold"/>
                <a:cs typeface="Archivo SemiBold"/>
                <a:sym typeface="Archivo SemiBold"/>
              </a:rPr>
              <a:t>better.</a:t>
            </a:r>
            <a:endParaRPr sz="900">
              <a:solidFill>
                <a:srgbClr val="D86E89"/>
              </a:solidFill>
              <a:latin typeface="Archivo SemiBold"/>
              <a:ea typeface="Archivo SemiBold"/>
              <a:cs typeface="Archivo SemiBold"/>
              <a:sym typeface="Archivo SemiBold"/>
            </a:endParaRPr>
          </a:p>
        </p:txBody>
      </p:sp>
      <p:pic>
        <p:nvPicPr>
          <p:cNvPr id="323" name="Google Shape;323;p23"/>
          <p:cNvPicPr preferRelativeResize="0"/>
          <p:nvPr/>
        </p:nvPicPr>
        <p:blipFill>
          <a:blip r:embed="rId2">
            <a:alphaModFix/>
          </a:blip>
          <a:stretch>
            <a:fillRect/>
          </a:stretch>
        </p:blipFill>
        <p:spPr>
          <a:xfrm>
            <a:off x="222300" y="4819666"/>
            <a:ext cx="562826" cy="203125"/>
          </a:xfrm>
          <a:prstGeom prst="rect">
            <a:avLst/>
          </a:prstGeom>
          <a:noFill/>
          <a:ln>
            <a:noFill/>
          </a:ln>
        </p:spPr>
      </p:pic>
      <p:sp>
        <p:nvSpPr>
          <p:cNvPr id="324" name="Google Shape;324;p23"/>
          <p:cNvSpPr txBox="1"/>
          <p:nvPr>
            <p:ph idx="7" type="body"/>
          </p:nvPr>
        </p:nvSpPr>
        <p:spPr>
          <a:xfrm>
            <a:off x="6235200" y="3574800"/>
            <a:ext cx="2458800" cy="9252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325" name="Google Shape;325;p23"/>
          <p:cNvSpPr txBox="1"/>
          <p:nvPr>
            <p:ph idx="8" type="subTitle"/>
          </p:nvPr>
        </p:nvSpPr>
        <p:spPr>
          <a:xfrm>
            <a:off x="450000" y="3320100"/>
            <a:ext cx="24588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326" name="Google Shape;326;p23"/>
          <p:cNvSpPr txBox="1"/>
          <p:nvPr>
            <p:ph idx="9" type="subTitle"/>
          </p:nvPr>
        </p:nvSpPr>
        <p:spPr>
          <a:xfrm>
            <a:off x="3342600" y="3320100"/>
            <a:ext cx="24588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327" name="Google Shape;327;p23"/>
          <p:cNvSpPr txBox="1"/>
          <p:nvPr>
            <p:ph idx="13" type="subTitle"/>
          </p:nvPr>
        </p:nvSpPr>
        <p:spPr>
          <a:xfrm>
            <a:off x="6235200" y="3320100"/>
            <a:ext cx="24588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Tree>
  </p:cSld>
  <p:clrMapOvr>
    <a:masterClrMapping/>
  </p:clrMapOvr>
  <p:extLst>
    <p:ext uri="{DCECCB84-F9BA-43D5-87BE-67443E8EF086}">
      <p15:sldGuideLst>
        <p15:guide id="1" orient="horz" pos="771">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0a - Heading and subheading + logo and tagline">
  <p:cSld name="TITLE_AND_BODY_2_2">
    <p:spTree>
      <p:nvGrpSpPr>
        <p:cNvPr id="328" name="Shape 328"/>
        <p:cNvGrpSpPr/>
        <p:nvPr/>
      </p:nvGrpSpPr>
      <p:grpSpPr>
        <a:xfrm>
          <a:off x="0" y="0"/>
          <a:ext cx="0" cy="0"/>
          <a:chOff x="0" y="0"/>
          <a:chExt cx="0" cy="0"/>
        </a:xfrm>
      </p:grpSpPr>
      <p:sp>
        <p:nvSpPr>
          <p:cNvPr id="329" name="Google Shape;329;p24"/>
          <p:cNvSpPr txBox="1"/>
          <p:nvPr>
            <p:ph type="title"/>
          </p:nvPr>
        </p:nvSpPr>
        <p:spPr>
          <a:xfrm>
            <a:off x="450000" y="450000"/>
            <a:ext cx="8244000" cy="4455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30" name="Google Shape;330;p24"/>
          <p:cNvSpPr txBox="1"/>
          <p:nvPr>
            <p:ph idx="1" type="subTitle"/>
          </p:nvPr>
        </p:nvSpPr>
        <p:spPr>
          <a:xfrm>
            <a:off x="450000" y="895500"/>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331" name="Google Shape;331;p24"/>
          <p:cNvSpPr txBox="1"/>
          <p:nvPr/>
        </p:nvSpPr>
        <p:spPr>
          <a:xfrm>
            <a:off x="6498603" y="4843363"/>
            <a:ext cx="2423100" cy="155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7F7F7F"/>
              </a:buClr>
              <a:buSzPts val="2900"/>
              <a:buFont typeface="Arial"/>
              <a:buNone/>
            </a:pPr>
            <a:r>
              <a:rPr lang="en-GB" sz="900">
                <a:solidFill>
                  <a:srgbClr val="1E5E82"/>
                </a:solidFill>
                <a:latin typeface="Archivo SemiBold"/>
                <a:ea typeface="Archivo SemiBold"/>
                <a:cs typeface="Archivo SemiBold"/>
                <a:sym typeface="Archivo SemiBold"/>
              </a:rPr>
              <a:t>Changing how the world works for the </a:t>
            </a:r>
            <a:r>
              <a:rPr lang="en-GB" sz="900">
                <a:solidFill>
                  <a:srgbClr val="D86E89"/>
                </a:solidFill>
                <a:latin typeface="Archivo SemiBold"/>
                <a:ea typeface="Archivo SemiBold"/>
                <a:cs typeface="Archivo SemiBold"/>
                <a:sym typeface="Archivo SemiBold"/>
              </a:rPr>
              <a:t>better.</a:t>
            </a:r>
            <a:endParaRPr sz="900">
              <a:solidFill>
                <a:srgbClr val="D86E89"/>
              </a:solidFill>
              <a:latin typeface="Archivo SemiBold"/>
              <a:ea typeface="Archivo SemiBold"/>
              <a:cs typeface="Archivo SemiBold"/>
              <a:sym typeface="Archivo SemiBold"/>
            </a:endParaRPr>
          </a:p>
        </p:txBody>
      </p:sp>
      <p:pic>
        <p:nvPicPr>
          <p:cNvPr id="332" name="Google Shape;332;p24"/>
          <p:cNvPicPr preferRelativeResize="0"/>
          <p:nvPr/>
        </p:nvPicPr>
        <p:blipFill>
          <a:blip r:embed="rId2">
            <a:alphaModFix/>
          </a:blip>
          <a:stretch>
            <a:fillRect/>
          </a:stretch>
        </p:blipFill>
        <p:spPr>
          <a:xfrm>
            <a:off x="222300" y="4819666"/>
            <a:ext cx="562826" cy="203125"/>
          </a:xfrm>
          <a:prstGeom prst="rect">
            <a:avLst/>
          </a:prstGeom>
          <a:noFill/>
          <a:ln>
            <a:noFill/>
          </a:ln>
        </p:spPr>
      </p:pic>
    </p:spTree>
  </p:cSld>
  <p:clrMapOvr>
    <a:masterClrMapping/>
  </p:clrMapOvr>
  <p:extLst>
    <p:ext uri="{DCECCB84-F9BA-43D5-87BE-67443E8EF086}">
      <p15:sldGuideLst>
        <p15:guide id="1" pos="140">
          <p15:clr>
            <a:srgbClr val="E46962"/>
          </p15:clr>
        </p15:guide>
        <p15:guide id="2" pos="5620">
          <p15:clr>
            <a:srgbClr val="E46962"/>
          </p15:clr>
        </p15:guide>
        <p15:guide id="3" orient="horz" pos="3240">
          <p15:clr>
            <a:srgbClr val="E46962"/>
          </p15:clr>
        </p15:guide>
        <p15:guide id="4" orient="horz" pos="3100">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0b - Heading, subheading and coloured background + logo, and tagline">
  <p:cSld name="TITLE_AND_BODY_2_2_1">
    <p:bg>
      <p:bgPr>
        <a:solidFill>
          <a:schemeClr val="accent4"/>
        </a:solidFill>
      </p:bgPr>
    </p:bg>
    <p:spTree>
      <p:nvGrpSpPr>
        <p:cNvPr id="333" name="Shape 333"/>
        <p:cNvGrpSpPr/>
        <p:nvPr/>
      </p:nvGrpSpPr>
      <p:grpSpPr>
        <a:xfrm>
          <a:off x="0" y="0"/>
          <a:ext cx="0" cy="0"/>
          <a:chOff x="0" y="0"/>
          <a:chExt cx="0" cy="0"/>
        </a:xfrm>
      </p:grpSpPr>
      <p:sp>
        <p:nvSpPr>
          <p:cNvPr id="334" name="Google Shape;334;p25"/>
          <p:cNvSpPr/>
          <p:nvPr/>
        </p:nvSpPr>
        <p:spPr>
          <a:xfrm>
            <a:off x="0" y="4697200"/>
            <a:ext cx="9144000" cy="445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5"/>
          <p:cNvSpPr txBox="1"/>
          <p:nvPr>
            <p:ph type="title"/>
          </p:nvPr>
        </p:nvSpPr>
        <p:spPr>
          <a:xfrm>
            <a:off x="450000" y="450000"/>
            <a:ext cx="8244000" cy="4455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36" name="Google Shape;336;p25"/>
          <p:cNvSpPr txBox="1"/>
          <p:nvPr>
            <p:ph idx="1" type="subTitle"/>
          </p:nvPr>
        </p:nvSpPr>
        <p:spPr>
          <a:xfrm>
            <a:off x="450000" y="895500"/>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337" name="Google Shape;337;p25"/>
          <p:cNvSpPr txBox="1"/>
          <p:nvPr/>
        </p:nvSpPr>
        <p:spPr>
          <a:xfrm>
            <a:off x="6498603" y="4843363"/>
            <a:ext cx="2423100" cy="155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7F7F7F"/>
              </a:buClr>
              <a:buSzPts val="2900"/>
              <a:buFont typeface="Arial"/>
              <a:buNone/>
            </a:pPr>
            <a:r>
              <a:rPr lang="en-GB" sz="900">
                <a:solidFill>
                  <a:srgbClr val="1E5E82"/>
                </a:solidFill>
                <a:latin typeface="Archivo SemiBold"/>
                <a:ea typeface="Archivo SemiBold"/>
                <a:cs typeface="Archivo SemiBold"/>
                <a:sym typeface="Archivo SemiBold"/>
              </a:rPr>
              <a:t>Changing how the world works for the </a:t>
            </a:r>
            <a:r>
              <a:rPr lang="en-GB" sz="900">
                <a:solidFill>
                  <a:srgbClr val="D86E89"/>
                </a:solidFill>
                <a:latin typeface="Archivo SemiBold"/>
                <a:ea typeface="Archivo SemiBold"/>
                <a:cs typeface="Archivo SemiBold"/>
                <a:sym typeface="Archivo SemiBold"/>
              </a:rPr>
              <a:t>better.</a:t>
            </a:r>
            <a:endParaRPr sz="900">
              <a:solidFill>
                <a:srgbClr val="D86E89"/>
              </a:solidFill>
              <a:latin typeface="Archivo SemiBold"/>
              <a:ea typeface="Archivo SemiBold"/>
              <a:cs typeface="Archivo SemiBold"/>
              <a:sym typeface="Archivo SemiBold"/>
            </a:endParaRPr>
          </a:p>
        </p:txBody>
      </p:sp>
      <p:pic>
        <p:nvPicPr>
          <p:cNvPr id="338" name="Google Shape;338;p25"/>
          <p:cNvPicPr preferRelativeResize="0"/>
          <p:nvPr/>
        </p:nvPicPr>
        <p:blipFill>
          <a:blip r:embed="rId2">
            <a:alphaModFix/>
          </a:blip>
          <a:stretch>
            <a:fillRect/>
          </a:stretch>
        </p:blipFill>
        <p:spPr>
          <a:xfrm>
            <a:off x="222300" y="4819666"/>
            <a:ext cx="562826" cy="203125"/>
          </a:xfrm>
          <a:prstGeom prst="rect">
            <a:avLst/>
          </a:prstGeom>
          <a:noFill/>
          <a:ln>
            <a:noFill/>
          </a:ln>
        </p:spPr>
      </p:pic>
    </p:spTree>
  </p:cSld>
  <p:clrMapOvr>
    <a:masterClrMapping/>
  </p:clrMapOvr>
  <p:extLst>
    <p:ext uri="{DCECCB84-F9BA-43D5-87BE-67443E8EF086}">
      <p15:sldGuideLst>
        <p15:guide id="1" pos="140">
          <p15:clr>
            <a:srgbClr val="E46962"/>
          </p15:clr>
        </p15:guide>
        <p15:guide id="2" pos="5620">
          <p15:clr>
            <a:srgbClr val="E46962"/>
          </p15:clr>
        </p15:guide>
        <p15:guide id="3" orient="horz" pos="3240">
          <p15:clr>
            <a:srgbClr val="E46962"/>
          </p15:clr>
        </p15:guide>
        <p15:guide id="4" orient="horz" pos="310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1 - Section slide">
  <p:cSld name="SECTION_HEADER_2">
    <p:bg>
      <p:bgPr>
        <a:solidFill>
          <a:schemeClr val="accent4"/>
        </a:solidFill>
      </p:bgPr>
    </p:bg>
    <p:spTree>
      <p:nvGrpSpPr>
        <p:cNvPr id="339" name="Shape 339"/>
        <p:cNvGrpSpPr/>
        <p:nvPr/>
      </p:nvGrpSpPr>
      <p:grpSpPr>
        <a:xfrm>
          <a:off x="0" y="0"/>
          <a:ext cx="0" cy="0"/>
          <a:chOff x="0" y="0"/>
          <a:chExt cx="0" cy="0"/>
        </a:xfrm>
      </p:grpSpPr>
      <p:sp>
        <p:nvSpPr>
          <p:cNvPr id="340" name="Google Shape;340;p26"/>
          <p:cNvSpPr txBox="1"/>
          <p:nvPr>
            <p:ph type="title"/>
          </p:nvPr>
        </p:nvSpPr>
        <p:spPr>
          <a:xfrm>
            <a:off x="450000" y="900000"/>
            <a:ext cx="8244000" cy="22320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41" name="Google Shape;341;p26"/>
          <p:cNvSpPr txBox="1"/>
          <p:nvPr>
            <p:ph idx="1" type="subTitle"/>
          </p:nvPr>
        </p:nvSpPr>
        <p:spPr>
          <a:xfrm>
            <a:off x="450000" y="3132000"/>
            <a:ext cx="8382300" cy="89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Font typeface="Archivo"/>
              <a:buNone/>
              <a:defRPr b="1" sz="2800">
                <a:latin typeface="Archivo"/>
                <a:ea typeface="Archivo"/>
                <a:cs typeface="Archivo"/>
                <a:sym typeface="Archivo"/>
              </a:defRPr>
            </a:lvl1pPr>
            <a:lvl2pPr lvl="1" rtl="0" algn="ctr">
              <a:lnSpc>
                <a:spcPct val="100000"/>
              </a:lnSpc>
              <a:spcBef>
                <a:spcPts val="0"/>
              </a:spcBef>
              <a:spcAft>
                <a:spcPts val="0"/>
              </a:spcAft>
              <a:buSzPts val="2800"/>
              <a:buFont typeface="Archivo"/>
              <a:buNone/>
              <a:defRPr b="1" sz="2800">
                <a:latin typeface="Archivo"/>
                <a:ea typeface="Archivo"/>
                <a:cs typeface="Archivo"/>
                <a:sym typeface="Archivo"/>
              </a:defRPr>
            </a:lvl2pPr>
            <a:lvl3pPr lvl="2" rtl="0" algn="ctr">
              <a:lnSpc>
                <a:spcPct val="100000"/>
              </a:lnSpc>
              <a:spcBef>
                <a:spcPts val="0"/>
              </a:spcBef>
              <a:spcAft>
                <a:spcPts val="0"/>
              </a:spcAft>
              <a:buSzPts val="2800"/>
              <a:buFont typeface="Archivo"/>
              <a:buNone/>
              <a:defRPr b="1" sz="2800">
                <a:latin typeface="Archivo"/>
                <a:ea typeface="Archivo"/>
                <a:cs typeface="Archivo"/>
                <a:sym typeface="Archivo"/>
              </a:defRPr>
            </a:lvl3pPr>
            <a:lvl4pPr lvl="3" rtl="0" algn="ctr">
              <a:lnSpc>
                <a:spcPct val="100000"/>
              </a:lnSpc>
              <a:spcBef>
                <a:spcPts val="0"/>
              </a:spcBef>
              <a:spcAft>
                <a:spcPts val="0"/>
              </a:spcAft>
              <a:buSzPts val="2800"/>
              <a:buFont typeface="Archivo"/>
              <a:buNone/>
              <a:defRPr b="1" sz="2800">
                <a:latin typeface="Archivo"/>
                <a:ea typeface="Archivo"/>
                <a:cs typeface="Archivo"/>
                <a:sym typeface="Archivo"/>
              </a:defRPr>
            </a:lvl4pPr>
            <a:lvl5pPr lvl="4" rtl="0" algn="ctr">
              <a:lnSpc>
                <a:spcPct val="100000"/>
              </a:lnSpc>
              <a:spcBef>
                <a:spcPts val="0"/>
              </a:spcBef>
              <a:spcAft>
                <a:spcPts val="0"/>
              </a:spcAft>
              <a:buSzPts val="2800"/>
              <a:buFont typeface="Archivo"/>
              <a:buNone/>
              <a:defRPr b="1" sz="2800">
                <a:latin typeface="Archivo"/>
                <a:ea typeface="Archivo"/>
                <a:cs typeface="Archivo"/>
                <a:sym typeface="Archivo"/>
              </a:defRPr>
            </a:lvl5pPr>
            <a:lvl6pPr lvl="5" rtl="0" algn="ctr">
              <a:lnSpc>
                <a:spcPct val="100000"/>
              </a:lnSpc>
              <a:spcBef>
                <a:spcPts val="0"/>
              </a:spcBef>
              <a:spcAft>
                <a:spcPts val="0"/>
              </a:spcAft>
              <a:buSzPts val="2800"/>
              <a:buFont typeface="Archivo"/>
              <a:buNone/>
              <a:defRPr b="1" sz="2800">
                <a:latin typeface="Archivo"/>
                <a:ea typeface="Archivo"/>
                <a:cs typeface="Archivo"/>
                <a:sym typeface="Archivo"/>
              </a:defRPr>
            </a:lvl6pPr>
            <a:lvl7pPr lvl="6" rtl="0" algn="ctr">
              <a:lnSpc>
                <a:spcPct val="100000"/>
              </a:lnSpc>
              <a:spcBef>
                <a:spcPts val="0"/>
              </a:spcBef>
              <a:spcAft>
                <a:spcPts val="0"/>
              </a:spcAft>
              <a:buSzPts val="2800"/>
              <a:buFont typeface="Archivo"/>
              <a:buNone/>
              <a:defRPr b="1" sz="2800">
                <a:latin typeface="Archivo"/>
                <a:ea typeface="Archivo"/>
                <a:cs typeface="Archivo"/>
                <a:sym typeface="Archivo"/>
              </a:defRPr>
            </a:lvl7pPr>
            <a:lvl8pPr lvl="7" rtl="0" algn="ctr">
              <a:lnSpc>
                <a:spcPct val="100000"/>
              </a:lnSpc>
              <a:spcBef>
                <a:spcPts val="0"/>
              </a:spcBef>
              <a:spcAft>
                <a:spcPts val="0"/>
              </a:spcAft>
              <a:buSzPts val="2800"/>
              <a:buFont typeface="Archivo"/>
              <a:buNone/>
              <a:defRPr b="1" sz="2800">
                <a:latin typeface="Archivo"/>
                <a:ea typeface="Archivo"/>
                <a:cs typeface="Archivo"/>
                <a:sym typeface="Archivo"/>
              </a:defRPr>
            </a:lvl8pPr>
            <a:lvl9pPr lvl="8" rtl="0" algn="ctr">
              <a:lnSpc>
                <a:spcPct val="100000"/>
              </a:lnSpc>
              <a:spcBef>
                <a:spcPts val="0"/>
              </a:spcBef>
              <a:spcAft>
                <a:spcPts val="0"/>
              </a:spcAft>
              <a:buSzPts val="2800"/>
              <a:buFont typeface="Archivo"/>
              <a:buNone/>
              <a:defRPr b="1" sz="2800">
                <a:latin typeface="Archivo"/>
                <a:ea typeface="Archivo"/>
                <a:cs typeface="Archivo"/>
                <a:sym typeface="Archivo"/>
              </a:defRPr>
            </a:lvl9pPr>
          </a:lstStyle>
          <a:p/>
        </p:txBody>
      </p:sp>
    </p:spTree>
  </p:cSld>
  <p:clrMapOvr>
    <a:masterClrMapping/>
  </p:clrMapOvr>
  <p:extLst>
    <p:ext uri="{DCECCB84-F9BA-43D5-87BE-67443E8EF086}">
      <p15:sldGuideLst>
        <p15:guide id="1" orient="horz" pos="1973">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2a - Heading, subheading and body + image">
  <p:cSld name="TITLE_AND_BODY_2_1">
    <p:spTree>
      <p:nvGrpSpPr>
        <p:cNvPr id="342" name="Shape 342"/>
        <p:cNvGrpSpPr/>
        <p:nvPr/>
      </p:nvGrpSpPr>
      <p:grpSpPr>
        <a:xfrm>
          <a:off x="0" y="0"/>
          <a:ext cx="0" cy="0"/>
          <a:chOff x="0" y="0"/>
          <a:chExt cx="0" cy="0"/>
        </a:xfrm>
      </p:grpSpPr>
      <p:sp>
        <p:nvSpPr>
          <p:cNvPr id="343" name="Google Shape;343;p27"/>
          <p:cNvSpPr txBox="1"/>
          <p:nvPr>
            <p:ph type="title"/>
          </p:nvPr>
        </p:nvSpPr>
        <p:spPr>
          <a:xfrm>
            <a:off x="450000" y="450000"/>
            <a:ext cx="8244000" cy="4455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44" name="Google Shape;344;p27"/>
          <p:cNvSpPr txBox="1"/>
          <p:nvPr>
            <p:ph idx="1" type="body"/>
          </p:nvPr>
        </p:nvSpPr>
        <p:spPr>
          <a:xfrm>
            <a:off x="450000" y="1800000"/>
            <a:ext cx="4705200" cy="18921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345" name="Google Shape;345;p27"/>
          <p:cNvSpPr txBox="1"/>
          <p:nvPr>
            <p:ph idx="2" type="subTitle"/>
          </p:nvPr>
        </p:nvSpPr>
        <p:spPr>
          <a:xfrm>
            <a:off x="450000" y="895500"/>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346" name="Google Shape;346;p27"/>
          <p:cNvSpPr/>
          <p:nvPr>
            <p:ph idx="3" type="pic"/>
          </p:nvPr>
        </p:nvSpPr>
        <p:spPr>
          <a:xfrm>
            <a:off x="5584200" y="1800000"/>
            <a:ext cx="3109800" cy="2893800"/>
          </a:xfrm>
          <a:prstGeom prst="rect">
            <a:avLst/>
          </a:prstGeom>
          <a:noFill/>
          <a:ln>
            <a:noFill/>
          </a:ln>
        </p:spPr>
      </p:sp>
    </p:spTree>
  </p:cSld>
  <p:clrMapOvr>
    <a:masterClrMapping/>
  </p:clrMapOvr>
  <p:extLst>
    <p:ext uri="{DCECCB84-F9BA-43D5-87BE-67443E8EF086}">
      <p15:sldGuideLst>
        <p15:guide id="1" pos="140">
          <p15:clr>
            <a:srgbClr val="E46962"/>
          </p15:clr>
        </p15:guide>
        <p15:guide id="2" pos="5620">
          <p15:clr>
            <a:srgbClr val="E46962"/>
          </p15:clr>
        </p15:guide>
        <p15:guide id="3" orient="horz" pos="3240">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2b - Heading (2 rows), subheading and body + image">
  <p:cSld name="TITLE_AND_BODY_1_1_2_1_1">
    <p:spTree>
      <p:nvGrpSpPr>
        <p:cNvPr id="347" name="Shape 347"/>
        <p:cNvGrpSpPr/>
        <p:nvPr/>
      </p:nvGrpSpPr>
      <p:grpSpPr>
        <a:xfrm>
          <a:off x="0" y="0"/>
          <a:ext cx="0" cy="0"/>
          <a:chOff x="0" y="0"/>
          <a:chExt cx="0" cy="0"/>
        </a:xfrm>
      </p:grpSpPr>
      <p:sp>
        <p:nvSpPr>
          <p:cNvPr id="348" name="Google Shape;348;p28"/>
          <p:cNvSpPr txBox="1"/>
          <p:nvPr>
            <p:ph type="title"/>
          </p:nvPr>
        </p:nvSpPr>
        <p:spPr>
          <a:xfrm>
            <a:off x="450000" y="450000"/>
            <a:ext cx="8244000" cy="774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49" name="Google Shape;349;p28"/>
          <p:cNvSpPr txBox="1"/>
          <p:nvPr>
            <p:ph idx="1" type="body"/>
          </p:nvPr>
        </p:nvSpPr>
        <p:spPr>
          <a:xfrm>
            <a:off x="450000" y="1800000"/>
            <a:ext cx="4705200" cy="18936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350" name="Google Shape;350;p28"/>
          <p:cNvSpPr txBox="1"/>
          <p:nvPr>
            <p:ph idx="2" type="subTitle"/>
          </p:nvPr>
        </p:nvSpPr>
        <p:spPr>
          <a:xfrm>
            <a:off x="450000" y="1224000"/>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351" name="Google Shape;351;p28"/>
          <p:cNvSpPr/>
          <p:nvPr>
            <p:ph idx="3" type="pic"/>
          </p:nvPr>
        </p:nvSpPr>
        <p:spPr>
          <a:xfrm>
            <a:off x="5584200" y="1800000"/>
            <a:ext cx="3109800" cy="2893800"/>
          </a:xfrm>
          <a:prstGeom prst="rect">
            <a:avLst/>
          </a:prstGeom>
          <a:noFill/>
          <a:ln>
            <a:noFill/>
          </a:ln>
        </p:spPr>
      </p:sp>
    </p:spTree>
  </p:cSld>
  <p:clrMapOvr>
    <a:masterClrMapping/>
  </p:clrMapOvr>
  <p:extLst>
    <p:ext uri="{DCECCB84-F9BA-43D5-87BE-67443E8EF086}">
      <p15:sldGuideLst>
        <p15:guide id="1" orient="horz" pos="771">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3a - Heading, subheading, caption and body + image">
  <p:cSld name="TITLE_AND_BODY_1_3_1">
    <p:spTree>
      <p:nvGrpSpPr>
        <p:cNvPr id="352" name="Shape 352"/>
        <p:cNvGrpSpPr/>
        <p:nvPr/>
      </p:nvGrpSpPr>
      <p:grpSpPr>
        <a:xfrm>
          <a:off x="0" y="0"/>
          <a:ext cx="0" cy="0"/>
          <a:chOff x="0" y="0"/>
          <a:chExt cx="0" cy="0"/>
        </a:xfrm>
      </p:grpSpPr>
      <p:sp>
        <p:nvSpPr>
          <p:cNvPr id="353" name="Google Shape;353;p29"/>
          <p:cNvSpPr txBox="1"/>
          <p:nvPr>
            <p:ph type="title"/>
          </p:nvPr>
        </p:nvSpPr>
        <p:spPr>
          <a:xfrm>
            <a:off x="450000" y="450000"/>
            <a:ext cx="8244000" cy="4455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54" name="Google Shape;354;p29"/>
          <p:cNvSpPr txBox="1"/>
          <p:nvPr>
            <p:ph idx="1" type="body"/>
          </p:nvPr>
        </p:nvSpPr>
        <p:spPr>
          <a:xfrm>
            <a:off x="450000" y="2055602"/>
            <a:ext cx="4705200" cy="18936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355" name="Google Shape;355;p29"/>
          <p:cNvSpPr txBox="1"/>
          <p:nvPr>
            <p:ph idx="2" type="subTitle"/>
          </p:nvPr>
        </p:nvSpPr>
        <p:spPr>
          <a:xfrm>
            <a:off x="450000" y="899998"/>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356" name="Google Shape;356;p29"/>
          <p:cNvSpPr txBox="1"/>
          <p:nvPr>
            <p:ph idx="3" type="subTitle"/>
          </p:nvPr>
        </p:nvSpPr>
        <p:spPr>
          <a:xfrm>
            <a:off x="450000" y="1800000"/>
            <a:ext cx="47052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357" name="Google Shape;357;p29"/>
          <p:cNvSpPr/>
          <p:nvPr>
            <p:ph idx="4" type="pic"/>
          </p:nvPr>
        </p:nvSpPr>
        <p:spPr>
          <a:xfrm>
            <a:off x="5584200" y="1800000"/>
            <a:ext cx="3109800" cy="28938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3b - Heading (2 rows), subheading, caption and body + image">
  <p:cSld name="TITLE_AND_BODY_1_1_1_2_1">
    <p:spTree>
      <p:nvGrpSpPr>
        <p:cNvPr id="358" name="Shape 358"/>
        <p:cNvGrpSpPr/>
        <p:nvPr/>
      </p:nvGrpSpPr>
      <p:grpSpPr>
        <a:xfrm>
          <a:off x="0" y="0"/>
          <a:ext cx="0" cy="0"/>
          <a:chOff x="0" y="0"/>
          <a:chExt cx="0" cy="0"/>
        </a:xfrm>
      </p:grpSpPr>
      <p:sp>
        <p:nvSpPr>
          <p:cNvPr id="359" name="Google Shape;359;p30"/>
          <p:cNvSpPr txBox="1"/>
          <p:nvPr>
            <p:ph type="title"/>
          </p:nvPr>
        </p:nvSpPr>
        <p:spPr>
          <a:xfrm>
            <a:off x="450000" y="450000"/>
            <a:ext cx="8244000" cy="774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60" name="Google Shape;360;p30"/>
          <p:cNvSpPr txBox="1"/>
          <p:nvPr>
            <p:ph idx="1" type="body"/>
          </p:nvPr>
        </p:nvSpPr>
        <p:spPr>
          <a:xfrm>
            <a:off x="450000" y="2055600"/>
            <a:ext cx="4705200" cy="18936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361" name="Google Shape;361;p30"/>
          <p:cNvSpPr txBox="1"/>
          <p:nvPr>
            <p:ph idx="2" type="subTitle"/>
          </p:nvPr>
        </p:nvSpPr>
        <p:spPr>
          <a:xfrm>
            <a:off x="450000" y="1224000"/>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362" name="Google Shape;362;p30"/>
          <p:cNvSpPr txBox="1"/>
          <p:nvPr>
            <p:ph idx="3" type="subTitle"/>
          </p:nvPr>
        </p:nvSpPr>
        <p:spPr>
          <a:xfrm>
            <a:off x="450000" y="1799998"/>
            <a:ext cx="47052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363" name="Google Shape;363;p30"/>
          <p:cNvSpPr/>
          <p:nvPr>
            <p:ph idx="4" type="pic"/>
          </p:nvPr>
        </p:nvSpPr>
        <p:spPr>
          <a:xfrm>
            <a:off x="5584200" y="1800000"/>
            <a:ext cx="3109800" cy="2893800"/>
          </a:xfrm>
          <a:prstGeom prst="rect">
            <a:avLst/>
          </a:prstGeom>
          <a:noFill/>
          <a:ln>
            <a:noFill/>
          </a:ln>
        </p:spPr>
      </p:sp>
    </p:spTree>
  </p:cSld>
  <p:clrMapOvr>
    <a:masterClrMapping/>
  </p:clrMapOvr>
  <p:extLst>
    <p:ext uri="{DCECCB84-F9BA-43D5-87BE-67443E8EF086}">
      <p15:sldGuideLst>
        <p15:guide id="1" orient="horz" pos="771">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 Title slide with Mantel Group info">
  <p:cSld name="TITLE_1_1">
    <p:bg>
      <p:bgPr>
        <a:solidFill>
          <a:schemeClr val="accent1"/>
        </a:solidFill>
      </p:bgPr>
    </p:bg>
    <p:spTree>
      <p:nvGrpSpPr>
        <p:cNvPr id="19" name="Shape 19"/>
        <p:cNvGrpSpPr/>
        <p:nvPr/>
      </p:nvGrpSpPr>
      <p:grpSpPr>
        <a:xfrm>
          <a:off x="0" y="0"/>
          <a:ext cx="0" cy="0"/>
          <a:chOff x="0" y="0"/>
          <a:chExt cx="0" cy="0"/>
        </a:xfrm>
      </p:grpSpPr>
      <p:sp>
        <p:nvSpPr>
          <p:cNvPr id="20" name="Google Shape;20;p4"/>
          <p:cNvSpPr txBox="1"/>
          <p:nvPr>
            <p:ph type="ctrTitle"/>
          </p:nvPr>
        </p:nvSpPr>
        <p:spPr>
          <a:xfrm>
            <a:off x="450000" y="900000"/>
            <a:ext cx="4181400" cy="2232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600"/>
              <a:buNone/>
              <a:defRPr sz="4600">
                <a:solidFill>
                  <a:schemeClr val="lt1"/>
                </a:solidFill>
              </a:defRPr>
            </a:lvl1pPr>
            <a:lvl2pPr lvl="1" rtl="0">
              <a:spcBef>
                <a:spcPts val="0"/>
              </a:spcBef>
              <a:spcAft>
                <a:spcPts val="0"/>
              </a:spcAft>
              <a:buClr>
                <a:schemeClr val="lt1"/>
              </a:buClr>
              <a:buSzPts val="4600"/>
              <a:buNone/>
              <a:defRPr sz="4600">
                <a:solidFill>
                  <a:schemeClr val="lt1"/>
                </a:solidFill>
              </a:defRPr>
            </a:lvl2pPr>
            <a:lvl3pPr lvl="2" rtl="0">
              <a:spcBef>
                <a:spcPts val="0"/>
              </a:spcBef>
              <a:spcAft>
                <a:spcPts val="0"/>
              </a:spcAft>
              <a:buClr>
                <a:schemeClr val="lt1"/>
              </a:buClr>
              <a:buSzPts val="4600"/>
              <a:buNone/>
              <a:defRPr sz="4600">
                <a:solidFill>
                  <a:schemeClr val="lt1"/>
                </a:solidFill>
              </a:defRPr>
            </a:lvl3pPr>
            <a:lvl4pPr lvl="3" rtl="0">
              <a:spcBef>
                <a:spcPts val="0"/>
              </a:spcBef>
              <a:spcAft>
                <a:spcPts val="0"/>
              </a:spcAft>
              <a:buClr>
                <a:schemeClr val="lt1"/>
              </a:buClr>
              <a:buSzPts val="4600"/>
              <a:buNone/>
              <a:defRPr sz="4600">
                <a:solidFill>
                  <a:schemeClr val="lt1"/>
                </a:solidFill>
              </a:defRPr>
            </a:lvl4pPr>
            <a:lvl5pPr lvl="4" rtl="0">
              <a:spcBef>
                <a:spcPts val="0"/>
              </a:spcBef>
              <a:spcAft>
                <a:spcPts val="0"/>
              </a:spcAft>
              <a:buClr>
                <a:schemeClr val="lt1"/>
              </a:buClr>
              <a:buSzPts val="4600"/>
              <a:buNone/>
              <a:defRPr sz="4600">
                <a:solidFill>
                  <a:schemeClr val="lt1"/>
                </a:solidFill>
              </a:defRPr>
            </a:lvl5pPr>
            <a:lvl6pPr lvl="5" rtl="0">
              <a:spcBef>
                <a:spcPts val="0"/>
              </a:spcBef>
              <a:spcAft>
                <a:spcPts val="0"/>
              </a:spcAft>
              <a:buClr>
                <a:schemeClr val="lt1"/>
              </a:buClr>
              <a:buSzPts val="4600"/>
              <a:buNone/>
              <a:defRPr sz="4600">
                <a:solidFill>
                  <a:schemeClr val="lt1"/>
                </a:solidFill>
              </a:defRPr>
            </a:lvl6pPr>
            <a:lvl7pPr lvl="6" rtl="0">
              <a:spcBef>
                <a:spcPts val="0"/>
              </a:spcBef>
              <a:spcAft>
                <a:spcPts val="0"/>
              </a:spcAft>
              <a:buClr>
                <a:schemeClr val="lt1"/>
              </a:buClr>
              <a:buSzPts val="4600"/>
              <a:buNone/>
              <a:defRPr sz="4600">
                <a:solidFill>
                  <a:schemeClr val="lt1"/>
                </a:solidFill>
              </a:defRPr>
            </a:lvl7pPr>
            <a:lvl8pPr lvl="7" rtl="0">
              <a:spcBef>
                <a:spcPts val="0"/>
              </a:spcBef>
              <a:spcAft>
                <a:spcPts val="0"/>
              </a:spcAft>
              <a:buClr>
                <a:schemeClr val="lt1"/>
              </a:buClr>
              <a:buSzPts val="4600"/>
              <a:buNone/>
              <a:defRPr sz="4600">
                <a:solidFill>
                  <a:schemeClr val="lt1"/>
                </a:solidFill>
              </a:defRPr>
            </a:lvl8pPr>
            <a:lvl9pPr lvl="8" rtl="0">
              <a:spcBef>
                <a:spcPts val="0"/>
              </a:spcBef>
              <a:spcAft>
                <a:spcPts val="0"/>
              </a:spcAft>
              <a:buClr>
                <a:schemeClr val="lt1"/>
              </a:buClr>
              <a:buSzPts val="4600"/>
              <a:buNone/>
              <a:defRPr sz="4600">
                <a:solidFill>
                  <a:schemeClr val="lt1"/>
                </a:solidFill>
              </a:defRPr>
            </a:lvl9pPr>
          </a:lstStyle>
          <a:p/>
        </p:txBody>
      </p:sp>
      <p:sp>
        <p:nvSpPr>
          <p:cNvPr id="21" name="Google Shape;21;p4"/>
          <p:cNvSpPr txBox="1"/>
          <p:nvPr>
            <p:ph idx="1" type="subTitle"/>
          </p:nvPr>
        </p:nvSpPr>
        <p:spPr>
          <a:xfrm>
            <a:off x="450000" y="3132000"/>
            <a:ext cx="4183200" cy="100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Font typeface="Archivo"/>
              <a:buNone/>
              <a:defRPr b="1" sz="2800">
                <a:latin typeface="Archivo"/>
                <a:ea typeface="Archivo"/>
                <a:cs typeface="Archivo"/>
                <a:sym typeface="Archivo"/>
              </a:defRPr>
            </a:lvl1pPr>
            <a:lvl2pPr lvl="1" rtl="0" algn="ctr">
              <a:lnSpc>
                <a:spcPct val="100000"/>
              </a:lnSpc>
              <a:spcBef>
                <a:spcPts val="0"/>
              </a:spcBef>
              <a:spcAft>
                <a:spcPts val="0"/>
              </a:spcAft>
              <a:buSzPts val="2800"/>
              <a:buFont typeface="Archivo"/>
              <a:buNone/>
              <a:defRPr b="1" sz="2800">
                <a:latin typeface="Archivo"/>
                <a:ea typeface="Archivo"/>
                <a:cs typeface="Archivo"/>
                <a:sym typeface="Archivo"/>
              </a:defRPr>
            </a:lvl2pPr>
            <a:lvl3pPr lvl="2" rtl="0" algn="ctr">
              <a:lnSpc>
                <a:spcPct val="100000"/>
              </a:lnSpc>
              <a:spcBef>
                <a:spcPts val="0"/>
              </a:spcBef>
              <a:spcAft>
                <a:spcPts val="0"/>
              </a:spcAft>
              <a:buSzPts val="2800"/>
              <a:buFont typeface="Archivo"/>
              <a:buNone/>
              <a:defRPr b="1" sz="2800">
                <a:latin typeface="Archivo"/>
                <a:ea typeface="Archivo"/>
                <a:cs typeface="Archivo"/>
                <a:sym typeface="Archivo"/>
              </a:defRPr>
            </a:lvl3pPr>
            <a:lvl4pPr lvl="3" rtl="0" algn="ctr">
              <a:lnSpc>
                <a:spcPct val="100000"/>
              </a:lnSpc>
              <a:spcBef>
                <a:spcPts val="0"/>
              </a:spcBef>
              <a:spcAft>
                <a:spcPts val="0"/>
              </a:spcAft>
              <a:buSzPts val="2800"/>
              <a:buFont typeface="Archivo"/>
              <a:buNone/>
              <a:defRPr b="1" sz="2800">
                <a:latin typeface="Archivo"/>
                <a:ea typeface="Archivo"/>
                <a:cs typeface="Archivo"/>
                <a:sym typeface="Archivo"/>
              </a:defRPr>
            </a:lvl4pPr>
            <a:lvl5pPr lvl="4" rtl="0" algn="ctr">
              <a:lnSpc>
                <a:spcPct val="100000"/>
              </a:lnSpc>
              <a:spcBef>
                <a:spcPts val="0"/>
              </a:spcBef>
              <a:spcAft>
                <a:spcPts val="0"/>
              </a:spcAft>
              <a:buSzPts val="2800"/>
              <a:buFont typeface="Archivo"/>
              <a:buNone/>
              <a:defRPr b="1" sz="2800">
                <a:latin typeface="Archivo"/>
                <a:ea typeface="Archivo"/>
                <a:cs typeface="Archivo"/>
                <a:sym typeface="Archivo"/>
              </a:defRPr>
            </a:lvl5pPr>
            <a:lvl6pPr lvl="5" rtl="0" algn="ctr">
              <a:lnSpc>
                <a:spcPct val="100000"/>
              </a:lnSpc>
              <a:spcBef>
                <a:spcPts val="0"/>
              </a:spcBef>
              <a:spcAft>
                <a:spcPts val="0"/>
              </a:spcAft>
              <a:buSzPts val="2800"/>
              <a:buFont typeface="Archivo"/>
              <a:buNone/>
              <a:defRPr b="1" sz="2800">
                <a:latin typeface="Archivo"/>
                <a:ea typeface="Archivo"/>
                <a:cs typeface="Archivo"/>
                <a:sym typeface="Archivo"/>
              </a:defRPr>
            </a:lvl6pPr>
            <a:lvl7pPr lvl="6" rtl="0" algn="ctr">
              <a:lnSpc>
                <a:spcPct val="100000"/>
              </a:lnSpc>
              <a:spcBef>
                <a:spcPts val="0"/>
              </a:spcBef>
              <a:spcAft>
                <a:spcPts val="0"/>
              </a:spcAft>
              <a:buSzPts val="2800"/>
              <a:buFont typeface="Archivo"/>
              <a:buNone/>
              <a:defRPr b="1" sz="2800">
                <a:latin typeface="Archivo"/>
                <a:ea typeface="Archivo"/>
                <a:cs typeface="Archivo"/>
                <a:sym typeface="Archivo"/>
              </a:defRPr>
            </a:lvl7pPr>
            <a:lvl8pPr lvl="7" rtl="0" algn="ctr">
              <a:lnSpc>
                <a:spcPct val="100000"/>
              </a:lnSpc>
              <a:spcBef>
                <a:spcPts val="0"/>
              </a:spcBef>
              <a:spcAft>
                <a:spcPts val="0"/>
              </a:spcAft>
              <a:buSzPts val="2800"/>
              <a:buFont typeface="Archivo"/>
              <a:buNone/>
              <a:defRPr b="1" sz="2800">
                <a:latin typeface="Archivo"/>
                <a:ea typeface="Archivo"/>
                <a:cs typeface="Archivo"/>
                <a:sym typeface="Archivo"/>
              </a:defRPr>
            </a:lvl8pPr>
            <a:lvl9pPr lvl="8" rtl="0" algn="ctr">
              <a:lnSpc>
                <a:spcPct val="100000"/>
              </a:lnSpc>
              <a:spcBef>
                <a:spcPts val="0"/>
              </a:spcBef>
              <a:spcAft>
                <a:spcPts val="0"/>
              </a:spcAft>
              <a:buSzPts val="2800"/>
              <a:buFont typeface="Archivo"/>
              <a:buNone/>
              <a:defRPr b="1" sz="2800">
                <a:latin typeface="Archivo"/>
                <a:ea typeface="Archivo"/>
                <a:cs typeface="Archivo"/>
                <a:sym typeface="Archivo"/>
              </a:defRPr>
            </a:lvl9pPr>
          </a:lstStyle>
          <a:p/>
        </p:txBody>
      </p:sp>
      <p:sp>
        <p:nvSpPr>
          <p:cNvPr id="22" name="Google Shape;22;p4"/>
          <p:cNvSpPr txBox="1"/>
          <p:nvPr>
            <p:ph idx="2" type="subTitle"/>
          </p:nvPr>
        </p:nvSpPr>
        <p:spPr>
          <a:xfrm>
            <a:off x="450000" y="4213500"/>
            <a:ext cx="3275700" cy="480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700"/>
              <a:buNone/>
              <a:defRPr>
                <a:solidFill>
                  <a:schemeClr val="lt1"/>
                </a:solidFill>
                <a:latin typeface="Archivo"/>
                <a:ea typeface="Archivo"/>
                <a:cs typeface="Archivo"/>
                <a:sym typeface="Archivo"/>
              </a:defRPr>
            </a:lvl1pPr>
            <a:lvl2pPr lvl="1" rtl="0">
              <a:spcBef>
                <a:spcPts val="0"/>
              </a:spcBef>
              <a:spcAft>
                <a:spcPts val="0"/>
              </a:spcAft>
              <a:buSzPts val="1700"/>
              <a:buNone/>
              <a:defRPr>
                <a:latin typeface="Archivo"/>
                <a:ea typeface="Archivo"/>
                <a:cs typeface="Archivo"/>
                <a:sym typeface="Archivo"/>
              </a:defRPr>
            </a:lvl2pPr>
            <a:lvl3pPr lvl="2" rtl="0">
              <a:spcBef>
                <a:spcPts val="0"/>
              </a:spcBef>
              <a:spcAft>
                <a:spcPts val="0"/>
              </a:spcAft>
              <a:buSzPts val="1700"/>
              <a:buNone/>
              <a:defRPr>
                <a:latin typeface="Archivo"/>
                <a:ea typeface="Archivo"/>
                <a:cs typeface="Archivo"/>
                <a:sym typeface="Archivo"/>
              </a:defRPr>
            </a:lvl3pPr>
            <a:lvl4pPr lvl="3" rtl="0">
              <a:spcBef>
                <a:spcPts val="0"/>
              </a:spcBef>
              <a:spcAft>
                <a:spcPts val="0"/>
              </a:spcAft>
              <a:buSzPts val="1700"/>
              <a:buNone/>
              <a:defRPr>
                <a:latin typeface="Archivo"/>
                <a:ea typeface="Archivo"/>
                <a:cs typeface="Archivo"/>
                <a:sym typeface="Archivo"/>
              </a:defRPr>
            </a:lvl4pPr>
            <a:lvl5pPr lvl="4" rtl="0">
              <a:spcBef>
                <a:spcPts val="0"/>
              </a:spcBef>
              <a:spcAft>
                <a:spcPts val="0"/>
              </a:spcAft>
              <a:buSzPts val="1700"/>
              <a:buNone/>
              <a:defRPr>
                <a:latin typeface="Archivo"/>
                <a:ea typeface="Archivo"/>
                <a:cs typeface="Archivo"/>
                <a:sym typeface="Archivo"/>
              </a:defRPr>
            </a:lvl5pPr>
            <a:lvl6pPr lvl="5" rtl="0">
              <a:spcBef>
                <a:spcPts val="0"/>
              </a:spcBef>
              <a:spcAft>
                <a:spcPts val="0"/>
              </a:spcAft>
              <a:buSzPts val="1700"/>
              <a:buNone/>
              <a:defRPr>
                <a:latin typeface="Archivo"/>
                <a:ea typeface="Archivo"/>
                <a:cs typeface="Archivo"/>
                <a:sym typeface="Archivo"/>
              </a:defRPr>
            </a:lvl6pPr>
            <a:lvl7pPr lvl="6" rtl="0">
              <a:spcBef>
                <a:spcPts val="0"/>
              </a:spcBef>
              <a:spcAft>
                <a:spcPts val="0"/>
              </a:spcAft>
              <a:buSzPts val="1700"/>
              <a:buNone/>
              <a:defRPr>
                <a:latin typeface="Archivo"/>
                <a:ea typeface="Archivo"/>
                <a:cs typeface="Archivo"/>
                <a:sym typeface="Archivo"/>
              </a:defRPr>
            </a:lvl7pPr>
            <a:lvl8pPr lvl="7" rtl="0">
              <a:spcBef>
                <a:spcPts val="0"/>
              </a:spcBef>
              <a:spcAft>
                <a:spcPts val="0"/>
              </a:spcAft>
              <a:buSzPts val="1700"/>
              <a:buNone/>
              <a:defRPr>
                <a:latin typeface="Archivo"/>
                <a:ea typeface="Archivo"/>
                <a:cs typeface="Archivo"/>
                <a:sym typeface="Archivo"/>
              </a:defRPr>
            </a:lvl8pPr>
            <a:lvl9pPr lvl="8" rtl="0">
              <a:spcBef>
                <a:spcPts val="0"/>
              </a:spcBef>
              <a:spcAft>
                <a:spcPts val="0"/>
              </a:spcAft>
              <a:buSzPts val="1700"/>
              <a:buNone/>
              <a:defRPr>
                <a:latin typeface="Archivo"/>
                <a:ea typeface="Archivo"/>
                <a:cs typeface="Archivo"/>
                <a:sym typeface="Archivo"/>
              </a:defRPr>
            </a:lvl9pPr>
          </a:lstStyle>
          <a:p/>
        </p:txBody>
      </p:sp>
      <p:pic>
        <p:nvPicPr>
          <p:cNvPr id="23" name="Google Shape;23;p4"/>
          <p:cNvPicPr preferRelativeResize="0"/>
          <p:nvPr/>
        </p:nvPicPr>
        <p:blipFill>
          <a:blip r:embed="rId2">
            <a:alphaModFix/>
          </a:blip>
          <a:stretch>
            <a:fillRect/>
          </a:stretch>
        </p:blipFill>
        <p:spPr>
          <a:xfrm>
            <a:off x="540000" y="540000"/>
            <a:ext cx="1374776" cy="496050"/>
          </a:xfrm>
          <a:prstGeom prst="rect">
            <a:avLst/>
          </a:prstGeom>
          <a:noFill/>
          <a:ln>
            <a:noFill/>
          </a:ln>
        </p:spPr>
      </p:pic>
      <p:grpSp>
        <p:nvGrpSpPr>
          <p:cNvPr id="24" name="Google Shape;24;p4"/>
          <p:cNvGrpSpPr/>
          <p:nvPr/>
        </p:nvGrpSpPr>
        <p:grpSpPr>
          <a:xfrm>
            <a:off x="5060425" y="3063900"/>
            <a:ext cx="3426425" cy="1362000"/>
            <a:chOff x="4939450" y="3133675"/>
            <a:chExt cx="3426425" cy="1362000"/>
          </a:xfrm>
        </p:grpSpPr>
        <p:sp>
          <p:nvSpPr>
            <p:cNvPr id="25" name="Google Shape;25;p4"/>
            <p:cNvSpPr/>
            <p:nvPr/>
          </p:nvSpPr>
          <p:spPr>
            <a:xfrm>
              <a:off x="4939450" y="3133675"/>
              <a:ext cx="3285300" cy="1362000"/>
            </a:xfrm>
            <a:prstGeom prst="roundRect">
              <a:avLst>
                <a:gd fmla="val 6460" name="adj"/>
              </a:avLst>
            </a:prstGeom>
            <a:solidFill>
              <a:srgbClr val="F5F7F9">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nvGrpSpPr>
            <p:cNvPr id="26" name="Google Shape;26;p4"/>
            <p:cNvGrpSpPr/>
            <p:nvPr/>
          </p:nvGrpSpPr>
          <p:grpSpPr>
            <a:xfrm>
              <a:off x="5150050" y="3310300"/>
              <a:ext cx="3215825" cy="1100300"/>
              <a:chOff x="5428075" y="1203275"/>
              <a:chExt cx="3215825" cy="1100300"/>
            </a:xfrm>
          </p:grpSpPr>
          <p:sp>
            <p:nvSpPr>
              <p:cNvPr id="27" name="Google Shape;27;p4"/>
              <p:cNvSpPr txBox="1"/>
              <p:nvPr/>
            </p:nvSpPr>
            <p:spPr>
              <a:xfrm>
                <a:off x="5762400" y="1235275"/>
                <a:ext cx="2881500" cy="1068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lang="en-GB" sz="1000">
                    <a:solidFill>
                      <a:srgbClr val="FFFFFF"/>
                    </a:solidFill>
                    <a:latin typeface="Archivo Medium"/>
                    <a:ea typeface="Archivo Medium"/>
                    <a:cs typeface="Archivo Medium"/>
                    <a:sym typeface="Archivo Medium"/>
                  </a:rPr>
                  <a:t>900+ team members</a:t>
                </a:r>
                <a:endParaRPr sz="1000">
                  <a:solidFill>
                    <a:srgbClr val="FFFFFF"/>
                  </a:solidFill>
                  <a:latin typeface="Archivo Medium"/>
                  <a:ea typeface="Archivo Medium"/>
                  <a:cs typeface="Archivo Medium"/>
                  <a:sym typeface="Archivo Medium"/>
                </a:endParaRPr>
              </a:p>
              <a:p>
                <a:pPr indent="0" lvl="0" marL="0" rtl="0" algn="l">
                  <a:lnSpc>
                    <a:spcPct val="115000"/>
                  </a:lnSpc>
                  <a:spcBef>
                    <a:spcPts val="700"/>
                  </a:spcBef>
                  <a:spcAft>
                    <a:spcPts val="0"/>
                  </a:spcAft>
                  <a:buClr>
                    <a:srgbClr val="000000"/>
                  </a:buClr>
                  <a:buFont typeface="Arial"/>
                  <a:buNone/>
                </a:pPr>
                <a:r>
                  <a:rPr lang="en-GB" sz="1000">
                    <a:solidFill>
                      <a:srgbClr val="FFFFFF"/>
                    </a:solidFill>
                    <a:latin typeface="Archivo Medium"/>
                    <a:ea typeface="Archivo Medium"/>
                    <a:cs typeface="Archivo Medium"/>
                    <a:sym typeface="Archivo Medium"/>
                  </a:rPr>
                  <a:t>Offices across Australia and New Zealand</a:t>
                </a:r>
                <a:endParaRPr sz="1000">
                  <a:solidFill>
                    <a:srgbClr val="FFFFFF"/>
                  </a:solidFill>
                  <a:latin typeface="Archivo Medium"/>
                  <a:ea typeface="Archivo Medium"/>
                  <a:cs typeface="Archivo Medium"/>
                  <a:sym typeface="Archivo Medium"/>
                </a:endParaRPr>
              </a:p>
              <a:p>
                <a:pPr indent="0" lvl="0" marL="0" rtl="0" algn="l">
                  <a:lnSpc>
                    <a:spcPct val="115000"/>
                  </a:lnSpc>
                  <a:spcBef>
                    <a:spcPts val="700"/>
                  </a:spcBef>
                  <a:spcAft>
                    <a:spcPts val="0"/>
                  </a:spcAft>
                  <a:buClr>
                    <a:srgbClr val="000000"/>
                  </a:buClr>
                  <a:buFont typeface="Arial"/>
                  <a:buNone/>
                </a:pPr>
                <a:r>
                  <a:rPr lang="en-GB" sz="1000">
                    <a:solidFill>
                      <a:srgbClr val="FFFFFF"/>
                    </a:solidFill>
                    <a:latin typeface="Archivo Medium"/>
                    <a:ea typeface="Archivo Medium"/>
                    <a:cs typeface="Archivo Medium"/>
                    <a:sym typeface="Archivo Medium"/>
                  </a:rPr>
                  <a:t>Voted Best Place to Work in 2021 and 2022</a:t>
                </a:r>
                <a:endParaRPr sz="1000">
                  <a:solidFill>
                    <a:srgbClr val="FFFFFF"/>
                  </a:solidFill>
                  <a:latin typeface="Archivo Medium"/>
                  <a:ea typeface="Archivo Medium"/>
                  <a:cs typeface="Archivo Medium"/>
                  <a:sym typeface="Archivo Medium"/>
                </a:endParaRPr>
              </a:p>
              <a:p>
                <a:pPr indent="0" lvl="0" marL="0" rtl="0" algn="l">
                  <a:lnSpc>
                    <a:spcPct val="115000"/>
                  </a:lnSpc>
                  <a:spcBef>
                    <a:spcPts val="700"/>
                  </a:spcBef>
                  <a:spcAft>
                    <a:spcPts val="700"/>
                  </a:spcAft>
                  <a:buClr>
                    <a:srgbClr val="000000"/>
                  </a:buClr>
                  <a:buFont typeface="Arial"/>
                  <a:buNone/>
                </a:pPr>
                <a:r>
                  <a:rPr lang="en-GB" sz="1000">
                    <a:solidFill>
                      <a:srgbClr val="FFFFFF"/>
                    </a:solidFill>
                    <a:latin typeface="Archivo Medium"/>
                    <a:ea typeface="Archivo Medium"/>
                    <a:cs typeface="Archivo Medium"/>
                    <a:sym typeface="Archivo Medium"/>
                  </a:rPr>
                  <a:t>Operating at over 140 clients</a:t>
                </a:r>
                <a:endParaRPr sz="1000">
                  <a:solidFill>
                    <a:srgbClr val="FFFFFF"/>
                  </a:solidFill>
                  <a:latin typeface="Archivo Medium"/>
                  <a:ea typeface="Archivo Medium"/>
                  <a:cs typeface="Archivo Medium"/>
                  <a:sym typeface="Archivo Medium"/>
                </a:endParaRPr>
              </a:p>
            </p:txBody>
          </p:sp>
          <p:sp>
            <p:nvSpPr>
              <p:cNvPr id="28" name="Google Shape;28;p4"/>
              <p:cNvSpPr/>
              <p:nvPr/>
            </p:nvSpPr>
            <p:spPr>
              <a:xfrm>
                <a:off x="5428075" y="1203275"/>
                <a:ext cx="190242" cy="190242"/>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EEEEEE"/>
              </a:solidFill>
              <a:ln>
                <a:noFill/>
              </a:ln>
            </p:spPr>
            <p:txBody>
              <a:bodyPr anchorCtr="0" anchor="ctr" bIns="10700" lIns="10700" spcFirstLastPara="1" rIns="10700" wrap="square" tIns="10700">
                <a:noAutofit/>
              </a:bodyPr>
              <a:lstStyle/>
              <a:p>
                <a:pPr indent="0" lvl="0" marL="0" marR="0" rtl="0" algn="l">
                  <a:spcBef>
                    <a:spcPts val="0"/>
                  </a:spcBef>
                  <a:spcAft>
                    <a:spcPts val="0"/>
                  </a:spcAft>
                  <a:buNone/>
                </a:pPr>
                <a:r>
                  <a:t/>
                </a:r>
                <a:endParaRPr sz="800">
                  <a:solidFill>
                    <a:srgbClr val="1E5E82"/>
                  </a:solidFill>
                  <a:latin typeface="Titillium Web"/>
                  <a:ea typeface="Titillium Web"/>
                  <a:cs typeface="Titillium Web"/>
                  <a:sym typeface="Titillium Web"/>
                </a:endParaRPr>
              </a:p>
            </p:txBody>
          </p:sp>
          <p:sp>
            <p:nvSpPr>
              <p:cNvPr id="29" name="Google Shape;29;p4"/>
              <p:cNvSpPr/>
              <p:nvPr/>
            </p:nvSpPr>
            <p:spPr>
              <a:xfrm>
                <a:off x="5428075" y="1460850"/>
                <a:ext cx="190242" cy="190242"/>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EEEEEE"/>
              </a:solidFill>
              <a:ln>
                <a:noFill/>
              </a:ln>
            </p:spPr>
            <p:txBody>
              <a:bodyPr anchorCtr="0" anchor="ctr" bIns="10700" lIns="10700" spcFirstLastPara="1" rIns="10700" wrap="square" tIns="10700">
                <a:noAutofit/>
              </a:bodyPr>
              <a:lstStyle/>
              <a:p>
                <a:pPr indent="0" lvl="0" marL="0" marR="0" rtl="0" algn="l">
                  <a:spcBef>
                    <a:spcPts val="0"/>
                  </a:spcBef>
                  <a:spcAft>
                    <a:spcPts val="0"/>
                  </a:spcAft>
                  <a:buNone/>
                </a:pPr>
                <a:r>
                  <a:t/>
                </a:r>
                <a:endParaRPr sz="800">
                  <a:solidFill>
                    <a:srgbClr val="1E5E82"/>
                  </a:solidFill>
                  <a:latin typeface="Titillium Web"/>
                  <a:ea typeface="Titillium Web"/>
                  <a:cs typeface="Titillium Web"/>
                  <a:sym typeface="Titillium Web"/>
                </a:endParaRPr>
              </a:p>
            </p:txBody>
          </p:sp>
          <p:sp>
            <p:nvSpPr>
              <p:cNvPr id="30" name="Google Shape;30;p4"/>
              <p:cNvSpPr/>
              <p:nvPr/>
            </p:nvSpPr>
            <p:spPr>
              <a:xfrm>
                <a:off x="5428075" y="1737825"/>
                <a:ext cx="190242" cy="190242"/>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EEEEEE"/>
              </a:solidFill>
              <a:ln>
                <a:noFill/>
              </a:ln>
            </p:spPr>
            <p:txBody>
              <a:bodyPr anchorCtr="0" anchor="ctr" bIns="10700" lIns="10700" spcFirstLastPara="1" rIns="10700" wrap="square" tIns="10700">
                <a:noAutofit/>
              </a:bodyPr>
              <a:lstStyle/>
              <a:p>
                <a:pPr indent="0" lvl="0" marL="0" marR="0" rtl="0" algn="l">
                  <a:spcBef>
                    <a:spcPts val="0"/>
                  </a:spcBef>
                  <a:spcAft>
                    <a:spcPts val="0"/>
                  </a:spcAft>
                  <a:buNone/>
                </a:pPr>
                <a:r>
                  <a:t/>
                </a:r>
                <a:endParaRPr sz="800">
                  <a:solidFill>
                    <a:srgbClr val="1E5E82"/>
                  </a:solidFill>
                  <a:latin typeface="Titillium Web"/>
                  <a:ea typeface="Titillium Web"/>
                  <a:cs typeface="Titillium Web"/>
                  <a:sym typeface="Titillium Web"/>
                </a:endParaRPr>
              </a:p>
            </p:txBody>
          </p:sp>
          <p:sp>
            <p:nvSpPr>
              <p:cNvPr id="31" name="Google Shape;31;p4"/>
              <p:cNvSpPr/>
              <p:nvPr/>
            </p:nvSpPr>
            <p:spPr>
              <a:xfrm>
                <a:off x="5428075" y="1995400"/>
                <a:ext cx="190242" cy="190242"/>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EEEEEE"/>
              </a:solidFill>
              <a:ln>
                <a:noFill/>
              </a:ln>
            </p:spPr>
            <p:txBody>
              <a:bodyPr anchorCtr="0" anchor="ctr" bIns="10700" lIns="10700" spcFirstLastPara="1" rIns="10700" wrap="square" tIns="10700">
                <a:noAutofit/>
              </a:bodyPr>
              <a:lstStyle/>
              <a:p>
                <a:pPr indent="0" lvl="0" marL="0" marR="0" rtl="0" algn="l">
                  <a:spcBef>
                    <a:spcPts val="0"/>
                  </a:spcBef>
                  <a:spcAft>
                    <a:spcPts val="0"/>
                  </a:spcAft>
                  <a:buNone/>
                </a:pPr>
                <a:r>
                  <a:t/>
                </a:r>
                <a:endParaRPr sz="800">
                  <a:solidFill>
                    <a:srgbClr val="1E5E82"/>
                  </a:solidFill>
                  <a:latin typeface="Titillium Web"/>
                  <a:ea typeface="Titillium Web"/>
                  <a:cs typeface="Titillium Web"/>
                  <a:sym typeface="Titillium Web"/>
                </a:endParaRPr>
              </a:p>
            </p:txBody>
          </p:sp>
        </p:grpSp>
      </p:grpSp>
      <p:grpSp>
        <p:nvGrpSpPr>
          <p:cNvPr id="32" name="Google Shape;32;p4"/>
          <p:cNvGrpSpPr/>
          <p:nvPr/>
        </p:nvGrpSpPr>
        <p:grpSpPr>
          <a:xfrm>
            <a:off x="5102851" y="831101"/>
            <a:ext cx="3447282" cy="1924324"/>
            <a:chOff x="5102851" y="831101"/>
            <a:chExt cx="3447282" cy="1924324"/>
          </a:xfrm>
        </p:grpSpPr>
        <p:grpSp>
          <p:nvGrpSpPr>
            <p:cNvPr id="33" name="Google Shape;33;p4"/>
            <p:cNvGrpSpPr/>
            <p:nvPr/>
          </p:nvGrpSpPr>
          <p:grpSpPr>
            <a:xfrm>
              <a:off x="5102851" y="831101"/>
              <a:ext cx="3447282" cy="1924324"/>
              <a:chOff x="4634426" y="1490533"/>
              <a:chExt cx="3873350" cy="2162162"/>
            </a:xfrm>
          </p:grpSpPr>
          <p:grpSp>
            <p:nvGrpSpPr>
              <p:cNvPr id="34" name="Google Shape;34;p4"/>
              <p:cNvGrpSpPr/>
              <p:nvPr/>
            </p:nvGrpSpPr>
            <p:grpSpPr>
              <a:xfrm rot="-121053">
                <a:off x="4879552" y="1538319"/>
                <a:ext cx="2751012" cy="2066592"/>
                <a:chOff x="3310782" y="2425915"/>
                <a:chExt cx="4866890" cy="3655418"/>
              </a:xfrm>
            </p:grpSpPr>
            <p:grpSp>
              <p:nvGrpSpPr>
                <p:cNvPr id="35" name="Google Shape;35;p4"/>
                <p:cNvGrpSpPr/>
                <p:nvPr/>
              </p:nvGrpSpPr>
              <p:grpSpPr>
                <a:xfrm>
                  <a:off x="3310782" y="2425915"/>
                  <a:ext cx="3603361" cy="3399184"/>
                  <a:chOff x="2540000" y="973138"/>
                  <a:chExt cx="4062413" cy="3832225"/>
                </a:xfrm>
              </p:grpSpPr>
              <p:sp>
                <p:nvSpPr>
                  <p:cNvPr id="36" name="Google Shape;36;p4"/>
                  <p:cNvSpPr/>
                  <p:nvPr/>
                </p:nvSpPr>
                <p:spPr>
                  <a:xfrm>
                    <a:off x="2540000" y="1339850"/>
                    <a:ext cx="1604963" cy="2360614"/>
                  </a:xfrm>
                  <a:custGeom>
                    <a:rect b="b" l="l" r="r" t="t"/>
                    <a:pathLst>
                      <a:path extrusionOk="0" h="1302" w="885">
                        <a:moveTo>
                          <a:pt x="882" y="66"/>
                        </a:moveTo>
                        <a:cubicBezTo>
                          <a:pt x="879" y="64"/>
                          <a:pt x="875" y="63"/>
                          <a:pt x="871" y="63"/>
                        </a:cubicBezTo>
                        <a:cubicBezTo>
                          <a:pt x="866" y="62"/>
                          <a:pt x="864" y="59"/>
                          <a:pt x="860" y="59"/>
                        </a:cubicBezTo>
                        <a:cubicBezTo>
                          <a:pt x="857" y="59"/>
                          <a:pt x="856" y="60"/>
                          <a:pt x="853" y="60"/>
                        </a:cubicBezTo>
                        <a:cubicBezTo>
                          <a:pt x="854" y="63"/>
                          <a:pt x="854" y="66"/>
                          <a:pt x="856" y="68"/>
                        </a:cubicBezTo>
                        <a:cubicBezTo>
                          <a:pt x="856" y="69"/>
                          <a:pt x="856" y="69"/>
                          <a:pt x="856" y="69"/>
                        </a:cubicBezTo>
                        <a:cubicBezTo>
                          <a:pt x="854" y="69"/>
                          <a:pt x="853" y="68"/>
                          <a:pt x="852" y="68"/>
                        </a:cubicBezTo>
                        <a:cubicBezTo>
                          <a:pt x="851" y="68"/>
                          <a:pt x="851" y="68"/>
                          <a:pt x="851" y="68"/>
                        </a:cubicBezTo>
                        <a:cubicBezTo>
                          <a:pt x="851" y="69"/>
                          <a:pt x="851" y="70"/>
                          <a:pt x="852" y="70"/>
                        </a:cubicBezTo>
                        <a:cubicBezTo>
                          <a:pt x="852" y="72"/>
                          <a:pt x="852" y="72"/>
                          <a:pt x="852" y="72"/>
                        </a:cubicBezTo>
                        <a:cubicBezTo>
                          <a:pt x="850" y="71"/>
                          <a:pt x="848" y="70"/>
                          <a:pt x="847" y="68"/>
                        </a:cubicBezTo>
                        <a:cubicBezTo>
                          <a:pt x="846" y="69"/>
                          <a:pt x="846" y="69"/>
                          <a:pt x="846" y="69"/>
                        </a:cubicBezTo>
                        <a:cubicBezTo>
                          <a:pt x="846" y="71"/>
                          <a:pt x="847" y="73"/>
                          <a:pt x="847" y="75"/>
                        </a:cubicBezTo>
                        <a:cubicBezTo>
                          <a:pt x="847" y="75"/>
                          <a:pt x="846" y="76"/>
                          <a:pt x="846" y="76"/>
                        </a:cubicBezTo>
                        <a:cubicBezTo>
                          <a:pt x="842" y="71"/>
                          <a:pt x="842" y="71"/>
                          <a:pt x="842" y="71"/>
                        </a:cubicBezTo>
                        <a:cubicBezTo>
                          <a:pt x="840" y="73"/>
                          <a:pt x="839" y="75"/>
                          <a:pt x="839" y="78"/>
                        </a:cubicBezTo>
                        <a:cubicBezTo>
                          <a:pt x="839" y="83"/>
                          <a:pt x="843" y="95"/>
                          <a:pt x="836" y="83"/>
                        </a:cubicBezTo>
                        <a:cubicBezTo>
                          <a:pt x="835" y="86"/>
                          <a:pt x="833" y="91"/>
                          <a:pt x="833" y="94"/>
                        </a:cubicBezTo>
                        <a:cubicBezTo>
                          <a:pt x="833" y="95"/>
                          <a:pt x="835" y="98"/>
                          <a:pt x="833" y="96"/>
                        </a:cubicBezTo>
                        <a:cubicBezTo>
                          <a:pt x="830" y="90"/>
                          <a:pt x="830" y="90"/>
                          <a:pt x="830" y="90"/>
                        </a:cubicBezTo>
                        <a:cubicBezTo>
                          <a:pt x="827" y="89"/>
                          <a:pt x="823" y="87"/>
                          <a:pt x="830" y="87"/>
                        </a:cubicBezTo>
                        <a:cubicBezTo>
                          <a:pt x="832" y="87"/>
                          <a:pt x="834" y="85"/>
                          <a:pt x="834" y="83"/>
                        </a:cubicBezTo>
                        <a:cubicBezTo>
                          <a:pt x="834" y="78"/>
                          <a:pt x="832" y="76"/>
                          <a:pt x="832" y="72"/>
                        </a:cubicBezTo>
                        <a:cubicBezTo>
                          <a:pt x="832" y="69"/>
                          <a:pt x="832" y="67"/>
                          <a:pt x="833" y="64"/>
                        </a:cubicBezTo>
                        <a:cubicBezTo>
                          <a:pt x="834" y="62"/>
                          <a:pt x="837" y="61"/>
                          <a:pt x="837" y="58"/>
                        </a:cubicBezTo>
                        <a:cubicBezTo>
                          <a:pt x="837" y="53"/>
                          <a:pt x="832" y="50"/>
                          <a:pt x="827" y="47"/>
                        </a:cubicBezTo>
                        <a:cubicBezTo>
                          <a:pt x="823" y="45"/>
                          <a:pt x="821" y="43"/>
                          <a:pt x="818" y="39"/>
                        </a:cubicBezTo>
                        <a:cubicBezTo>
                          <a:pt x="818" y="37"/>
                          <a:pt x="815" y="37"/>
                          <a:pt x="815" y="35"/>
                        </a:cubicBezTo>
                        <a:cubicBezTo>
                          <a:pt x="815" y="35"/>
                          <a:pt x="815" y="34"/>
                          <a:pt x="815" y="34"/>
                        </a:cubicBezTo>
                        <a:cubicBezTo>
                          <a:pt x="815" y="29"/>
                          <a:pt x="811" y="28"/>
                          <a:pt x="807" y="26"/>
                        </a:cubicBezTo>
                        <a:cubicBezTo>
                          <a:pt x="805" y="25"/>
                          <a:pt x="804" y="23"/>
                          <a:pt x="801" y="21"/>
                        </a:cubicBezTo>
                        <a:cubicBezTo>
                          <a:pt x="799" y="20"/>
                          <a:pt x="795" y="21"/>
                          <a:pt x="795" y="18"/>
                        </a:cubicBezTo>
                        <a:cubicBezTo>
                          <a:pt x="795" y="15"/>
                          <a:pt x="795" y="11"/>
                          <a:pt x="793" y="11"/>
                        </a:cubicBezTo>
                        <a:cubicBezTo>
                          <a:pt x="789" y="11"/>
                          <a:pt x="787" y="12"/>
                          <a:pt x="784" y="12"/>
                        </a:cubicBezTo>
                        <a:cubicBezTo>
                          <a:pt x="777" y="12"/>
                          <a:pt x="774" y="7"/>
                          <a:pt x="771" y="0"/>
                        </a:cubicBezTo>
                        <a:cubicBezTo>
                          <a:pt x="769" y="2"/>
                          <a:pt x="768" y="3"/>
                          <a:pt x="765" y="4"/>
                        </a:cubicBezTo>
                        <a:cubicBezTo>
                          <a:pt x="760" y="2"/>
                          <a:pt x="760" y="2"/>
                          <a:pt x="760" y="2"/>
                        </a:cubicBezTo>
                        <a:cubicBezTo>
                          <a:pt x="759" y="3"/>
                          <a:pt x="759" y="3"/>
                          <a:pt x="759" y="3"/>
                        </a:cubicBezTo>
                        <a:cubicBezTo>
                          <a:pt x="762" y="7"/>
                          <a:pt x="763" y="10"/>
                          <a:pt x="768" y="13"/>
                        </a:cubicBezTo>
                        <a:cubicBezTo>
                          <a:pt x="767" y="14"/>
                          <a:pt x="767" y="14"/>
                          <a:pt x="767" y="14"/>
                        </a:cubicBezTo>
                        <a:cubicBezTo>
                          <a:pt x="765" y="13"/>
                          <a:pt x="764" y="14"/>
                          <a:pt x="761" y="14"/>
                        </a:cubicBezTo>
                        <a:cubicBezTo>
                          <a:pt x="761" y="19"/>
                          <a:pt x="758" y="22"/>
                          <a:pt x="754" y="25"/>
                        </a:cubicBezTo>
                        <a:cubicBezTo>
                          <a:pt x="752" y="27"/>
                          <a:pt x="752" y="29"/>
                          <a:pt x="749" y="29"/>
                        </a:cubicBezTo>
                        <a:cubicBezTo>
                          <a:pt x="744" y="29"/>
                          <a:pt x="744" y="22"/>
                          <a:pt x="744" y="17"/>
                        </a:cubicBezTo>
                        <a:cubicBezTo>
                          <a:pt x="744" y="10"/>
                          <a:pt x="745" y="15"/>
                          <a:pt x="740" y="18"/>
                        </a:cubicBezTo>
                        <a:cubicBezTo>
                          <a:pt x="738" y="19"/>
                          <a:pt x="735" y="19"/>
                          <a:pt x="735" y="21"/>
                        </a:cubicBezTo>
                        <a:cubicBezTo>
                          <a:pt x="735" y="24"/>
                          <a:pt x="737" y="24"/>
                          <a:pt x="738" y="26"/>
                        </a:cubicBezTo>
                        <a:cubicBezTo>
                          <a:pt x="735" y="27"/>
                          <a:pt x="734" y="29"/>
                          <a:pt x="731" y="29"/>
                        </a:cubicBezTo>
                        <a:cubicBezTo>
                          <a:pt x="723" y="29"/>
                          <a:pt x="730" y="19"/>
                          <a:pt x="721" y="30"/>
                        </a:cubicBezTo>
                        <a:cubicBezTo>
                          <a:pt x="722" y="32"/>
                          <a:pt x="722" y="32"/>
                          <a:pt x="722" y="32"/>
                        </a:cubicBezTo>
                        <a:cubicBezTo>
                          <a:pt x="720" y="35"/>
                          <a:pt x="718" y="36"/>
                          <a:pt x="718" y="38"/>
                        </a:cubicBezTo>
                        <a:cubicBezTo>
                          <a:pt x="718" y="40"/>
                          <a:pt x="719" y="41"/>
                          <a:pt x="719" y="43"/>
                        </a:cubicBezTo>
                        <a:cubicBezTo>
                          <a:pt x="719" y="46"/>
                          <a:pt x="715" y="45"/>
                          <a:pt x="712" y="45"/>
                        </a:cubicBezTo>
                        <a:cubicBezTo>
                          <a:pt x="713" y="48"/>
                          <a:pt x="713" y="49"/>
                          <a:pt x="714" y="51"/>
                        </a:cubicBezTo>
                        <a:cubicBezTo>
                          <a:pt x="713" y="50"/>
                          <a:pt x="713" y="50"/>
                          <a:pt x="713" y="50"/>
                        </a:cubicBezTo>
                        <a:cubicBezTo>
                          <a:pt x="712" y="49"/>
                          <a:pt x="710" y="48"/>
                          <a:pt x="709" y="47"/>
                        </a:cubicBezTo>
                        <a:cubicBezTo>
                          <a:pt x="708" y="45"/>
                          <a:pt x="708" y="41"/>
                          <a:pt x="706" y="41"/>
                        </a:cubicBezTo>
                        <a:cubicBezTo>
                          <a:pt x="697" y="41"/>
                          <a:pt x="699" y="56"/>
                          <a:pt x="699" y="33"/>
                        </a:cubicBezTo>
                        <a:cubicBezTo>
                          <a:pt x="699" y="33"/>
                          <a:pt x="700" y="33"/>
                          <a:pt x="700" y="32"/>
                        </a:cubicBezTo>
                        <a:cubicBezTo>
                          <a:pt x="700" y="30"/>
                          <a:pt x="697" y="29"/>
                          <a:pt x="695" y="28"/>
                        </a:cubicBezTo>
                        <a:cubicBezTo>
                          <a:pt x="695" y="40"/>
                          <a:pt x="695" y="40"/>
                          <a:pt x="695" y="40"/>
                        </a:cubicBezTo>
                        <a:cubicBezTo>
                          <a:pt x="695" y="43"/>
                          <a:pt x="695" y="44"/>
                          <a:pt x="695" y="47"/>
                        </a:cubicBezTo>
                        <a:cubicBezTo>
                          <a:pt x="691" y="47"/>
                          <a:pt x="687" y="47"/>
                          <a:pt x="685" y="51"/>
                        </a:cubicBezTo>
                        <a:cubicBezTo>
                          <a:pt x="685" y="50"/>
                          <a:pt x="684" y="50"/>
                          <a:pt x="684" y="50"/>
                        </a:cubicBezTo>
                        <a:cubicBezTo>
                          <a:pt x="684" y="48"/>
                          <a:pt x="684" y="48"/>
                          <a:pt x="684" y="48"/>
                        </a:cubicBezTo>
                        <a:cubicBezTo>
                          <a:pt x="681" y="48"/>
                          <a:pt x="681" y="48"/>
                          <a:pt x="681" y="48"/>
                        </a:cubicBezTo>
                        <a:cubicBezTo>
                          <a:pt x="680" y="48"/>
                          <a:pt x="680" y="47"/>
                          <a:pt x="679" y="47"/>
                        </a:cubicBezTo>
                        <a:cubicBezTo>
                          <a:pt x="678" y="47"/>
                          <a:pt x="678" y="48"/>
                          <a:pt x="678" y="48"/>
                        </a:cubicBezTo>
                        <a:cubicBezTo>
                          <a:pt x="678" y="52"/>
                          <a:pt x="673" y="53"/>
                          <a:pt x="673" y="57"/>
                        </a:cubicBezTo>
                        <a:cubicBezTo>
                          <a:pt x="673" y="61"/>
                          <a:pt x="676" y="63"/>
                          <a:pt x="680" y="63"/>
                        </a:cubicBezTo>
                        <a:cubicBezTo>
                          <a:pt x="680" y="64"/>
                          <a:pt x="680" y="64"/>
                          <a:pt x="680" y="64"/>
                        </a:cubicBezTo>
                        <a:cubicBezTo>
                          <a:pt x="680" y="67"/>
                          <a:pt x="679" y="67"/>
                          <a:pt x="678" y="69"/>
                        </a:cubicBezTo>
                        <a:cubicBezTo>
                          <a:pt x="678" y="70"/>
                          <a:pt x="678" y="70"/>
                          <a:pt x="678" y="70"/>
                        </a:cubicBezTo>
                        <a:cubicBezTo>
                          <a:pt x="679" y="71"/>
                          <a:pt x="679" y="71"/>
                          <a:pt x="680" y="71"/>
                        </a:cubicBezTo>
                        <a:cubicBezTo>
                          <a:pt x="681" y="71"/>
                          <a:pt x="681" y="70"/>
                          <a:pt x="682" y="70"/>
                        </a:cubicBezTo>
                        <a:cubicBezTo>
                          <a:pt x="683" y="70"/>
                          <a:pt x="683" y="72"/>
                          <a:pt x="684" y="72"/>
                        </a:cubicBezTo>
                        <a:cubicBezTo>
                          <a:pt x="685" y="72"/>
                          <a:pt x="686" y="72"/>
                          <a:pt x="686" y="72"/>
                        </a:cubicBezTo>
                        <a:cubicBezTo>
                          <a:pt x="685" y="73"/>
                          <a:pt x="684" y="73"/>
                          <a:pt x="684" y="75"/>
                        </a:cubicBezTo>
                        <a:cubicBezTo>
                          <a:pt x="684" y="77"/>
                          <a:pt x="687" y="78"/>
                          <a:pt x="689" y="80"/>
                        </a:cubicBezTo>
                        <a:cubicBezTo>
                          <a:pt x="686" y="80"/>
                          <a:pt x="685" y="81"/>
                          <a:pt x="682" y="81"/>
                        </a:cubicBezTo>
                        <a:cubicBezTo>
                          <a:pt x="678" y="81"/>
                          <a:pt x="677" y="79"/>
                          <a:pt x="673" y="77"/>
                        </a:cubicBezTo>
                        <a:cubicBezTo>
                          <a:pt x="673" y="79"/>
                          <a:pt x="673" y="80"/>
                          <a:pt x="672" y="81"/>
                        </a:cubicBezTo>
                        <a:cubicBezTo>
                          <a:pt x="665" y="78"/>
                          <a:pt x="665" y="66"/>
                          <a:pt x="664" y="79"/>
                        </a:cubicBezTo>
                        <a:cubicBezTo>
                          <a:pt x="662" y="79"/>
                          <a:pt x="660" y="79"/>
                          <a:pt x="657" y="79"/>
                        </a:cubicBezTo>
                        <a:cubicBezTo>
                          <a:pt x="657" y="80"/>
                          <a:pt x="657" y="81"/>
                          <a:pt x="657" y="82"/>
                        </a:cubicBezTo>
                        <a:cubicBezTo>
                          <a:pt x="660" y="83"/>
                          <a:pt x="660" y="83"/>
                          <a:pt x="660" y="83"/>
                        </a:cubicBezTo>
                        <a:cubicBezTo>
                          <a:pt x="662" y="82"/>
                          <a:pt x="663" y="81"/>
                          <a:pt x="666" y="81"/>
                        </a:cubicBezTo>
                        <a:cubicBezTo>
                          <a:pt x="663" y="83"/>
                          <a:pt x="662" y="84"/>
                          <a:pt x="659" y="85"/>
                        </a:cubicBezTo>
                        <a:cubicBezTo>
                          <a:pt x="660" y="88"/>
                          <a:pt x="662" y="89"/>
                          <a:pt x="664" y="89"/>
                        </a:cubicBezTo>
                        <a:cubicBezTo>
                          <a:pt x="666" y="89"/>
                          <a:pt x="667" y="87"/>
                          <a:pt x="669" y="87"/>
                        </a:cubicBezTo>
                        <a:cubicBezTo>
                          <a:pt x="668" y="89"/>
                          <a:pt x="668" y="90"/>
                          <a:pt x="668" y="93"/>
                        </a:cubicBezTo>
                        <a:cubicBezTo>
                          <a:pt x="668" y="96"/>
                          <a:pt x="678" y="106"/>
                          <a:pt x="676" y="105"/>
                        </a:cubicBezTo>
                        <a:cubicBezTo>
                          <a:pt x="671" y="103"/>
                          <a:pt x="672" y="99"/>
                          <a:pt x="668" y="99"/>
                        </a:cubicBezTo>
                        <a:cubicBezTo>
                          <a:pt x="667" y="99"/>
                          <a:pt x="666" y="101"/>
                          <a:pt x="665" y="102"/>
                        </a:cubicBezTo>
                        <a:cubicBezTo>
                          <a:pt x="663" y="100"/>
                          <a:pt x="661" y="100"/>
                          <a:pt x="660" y="98"/>
                        </a:cubicBezTo>
                        <a:cubicBezTo>
                          <a:pt x="659" y="96"/>
                          <a:pt x="661" y="94"/>
                          <a:pt x="659" y="92"/>
                        </a:cubicBezTo>
                        <a:cubicBezTo>
                          <a:pt x="657" y="90"/>
                          <a:pt x="655" y="92"/>
                          <a:pt x="653" y="91"/>
                        </a:cubicBezTo>
                        <a:cubicBezTo>
                          <a:pt x="652" y="91"/>
                          <a:pt x="652" y="90"/>
                          <a:pt x="651" y="90"/>
                        </a:cubicBezTo>
                        <a:cubicBezTo>
                          <a:pt x="647" y="90"/>
                          <a:pt x="647" y="93"/>
                          <a:pt x="644" y="95"/>
                        </a:cubicBezTo>
                        <a:cubicBezTo>
                          <a:pt x="645" y="98"/>
                          <a:pt x="645" y="98"/>
                          <a:pt x="645" y="98"/>
                        </a:cubicBezTo>
                        <a:cubicBezTo>
                          <a:pt x="644" y="100"/>
                          <a:pt x="642" y="101"/>
                          <a:pt x="640" y="101"/>
                        </a:cubicBezTo>
                        <a:cubicBezTo>
                          <a:pt x="638" y="101"/>
                          <a:pt x="637" y="99"/>
                          <a:pt x="636" y="99"/>
                        </a:cubicBezTo>
                        <a:cubicBezTo>
                          <a:pt x="635" y="101"/>
                          <a:pt x="631" y="101"/>
                          <a:pt x="631" y="104"/>
                        </a:cubicBezTo>
                        <a:cubicBezTo>
                          <a:pt x="631" y="105"/>
                          <a:pt x="632" y="106"/>
                          <a:pt x="633" y="106"/>
                        </a:cubicBezTo>
                        <a:cubicBezTo>
                          <a:pt x="630" y="108"/>
                          <a:pt x="629" y="112"/>
                          <a:pt x="629" y="115"/>
                        </a:cubicBezTo>
                        <a:cubicBezTo>
                          <a:pt x="629" y="117"/>
                          <a:pt x="631" y="119"/>
                          <a:pt x="632" y="119"/>
                        </a:cubicBezTo>
                        <a:cubicBezTo>
                          <a:pt x="633" y="119"/>
                          <a:pt x="633" y="118"/>
                          <a:pt x="634" y="118"/>
                        </a:cubicBezTo>
                        <a:cubicBezTo>
                          <a:pt x="635" y="118"/>
                          <a:pt x="635" y="118"/>
                          <a:pt x="635" y="118"/>
                        </a:cubicBezTo>
                        <a:cubicBezTo>
                          <a:pt x="635" y="120"/>
                          <a:pt x="635" y="121"/>
                          <a:pt x="635" y="123"/>
                        </a:cubicBezTo>
                        <a:cubicBezTo>
                          <a:pt x="642" y="120"/>
                          <a:pt x="644" y="115"/>
                          <a:pt x="649" y="110"/>
                        </a:cubicBezTo>
                        <a:cubicBezTo>
                          <a:pt x="649" y="116"/>
                          <a:pt x="649" y="116"/>
                          <a:pt x="649" y="116"/>
                        </a:cubicBezTo>
                        <a:cubicBezTo>
                          <a:pt x="649" y="120"/>
                          <a:pt x="642" y="120"/>
                          <a:pt x="642" y="125"/>
                        </a:cubicBezTo>
                        <a:cubicBezTo>
                          <a:pt x="642" y="126"/>
                          <a:pt x="642" y="126"/>
                          <a:pt x="642" y="128"/>
                        </a:cubicBezTo>
                        <a:cubicBezTo>
                          <a:pt x="641" y="128"/>
                          <a:pt x="640" y="129"/>
                          <a:pt x="640" y="130"/>
                        </a:cubicBezTo>
                        <a:cubicBezTo>
                          <a:pt x="640" y="132"/>
                          <a:pt x="641" y="133"/>
                          <a:pt x="641" y="135"/>
                        </a:cubicBezTo>
                        <a:cubicBezTo>
                          <a:pt x="641" y="137"/>
                          <a:pt x="638" y="137"/>
                          <a:pt x="637" y="139"/>
                        </a:cubicBezTo>
                        <a:cubicBezTo>
                          <a:pt x="635" y="139"/>
                          <a:pt x="634" y="138"/>
                          <a:pt x="633" y="137"/>
                        </a:cubicBezTo>
                        <a:cubicBezTo>
                          <a:pt x="632" y="141"/>
                          <a:pt x="632" y="143"/>
                          <a:pt x="630" y="146"/>
                        </a:cubicBezTo>
                        <a:cubicBezTo>
                          <a:pt x="632" y="147"/>
                          <a:pt x="632" y="148"/>
                          <a:pt x="634" y="148"/>
                        </a:cubicBezTo>
                        <a:cubicBezTo>
                          <a:pt x="635" y="148"/>
                          <a:pt x="636" y="147"/>
                          <a:pt x="637" y="147"/>
                        </a:cubicBezTo>
                        <a:cubicBezTo>
                          <a:pt x="639" y="147"/>
                          <a:pt x="659" y="153"/>
                          <a:pt x="654" y="154"/>
                        </a:cubicBezTo>
                        <a:cubicBezTo>
                          <a:pt x="647" y="152"/>
                          <a:pt x="643" y="154"/>
                          <a:pt x="636" y="153"/>
                        </a:cubicBezTo>
                        <a:cubicBezTo>
                          <a:pt x="633" y="152"/>
                          <a:pt x="631" y="149"/>
                          <a:pt x="628" y="149"/>
                        </a:cubicBezTo>
                        <a:cubicBezTo>
                          <a:pt x="628" y="149"/>
                          <a:pt x="627" y="150"/>
                          <a:pt x="627" y="150"/>
                        </a:cubicBezTo>
                        <a:cubicBezTo>
                          <a:pt x="627" y="153"/>
                          <a:pt x="629" y="155"/>
                          <a:pt x="632" y="155"/>
                        </a:cubicBezTo>
                        <a:cubicBezTo>
                          <a:pt x="632" y="157"/>
                          <a:pt x="631" y="157"/>
                          <a:pt x="631" y="159"/>
                        </a:cubicBezTo>
                        <a:cubicBezTo>
                          <a:pt x="629" y="157"/>
                          <a:pt x="628" y="155"/>
                          <a:pt x="625" y="155"/>
                        </a:cubicBezTo>
                        <a:cubicBezTo>
                          <a:pt x="624" y="155"/>
                          <a:pt x="624" y="156"/>
                          <a:pt x="623" y="156"/>
                        </a:cubicBezTo>
                        <a:cubicBezTo>
                          <a:pt x="618" y="156"/>
                          <a:pt x="618" y="151"/>
                          <a:pt x="616" y="148"/>
                        </a:cubicBezTo>
                        <a:cubicBezTo>
                          <a:pt x="613" y="144"/>
                          <a:pt x="610" y="145"/>
                          <a:pt x="606" y="145"/>
                        </a:cubicBezTo>
                        <a:cubicBezTo>
                          <a:pt x="605" y="145"/>
                          <a:pt x="605" y="145"/>
                          <a:pt x="605" y="145"/>
                        </a:cubicBezTo>
                        <a:cubicBezTo>
                          <a:pt x="606" y="147"/>
                          <a:pt x="608" y="148"/>
                          <a:pt x="608" y="150"/>
                        </a:cubicBezTo>
                        <a:cubicBezTo>
                          <a:pt x="608" y="151"/>
                          <a:pt x="608" y="151"/>
                          <a:pt x="608" y="151"/>
                        </a:cubicBezTo>
                        <a:cubicBezTo>
                          <a:pt x="605" y="151"/>
                          <a:pt x="605" y="151"/>
                          <a:pt x="605" y="151"/>
                        </a:cubicBezTo>
                        <a:cubicBezTo>
                          <a:pt x="603" y="151"/>
                          <a:pt x="603" y="153"/>
                          <a:pt x="601" y="153"/>
                        </a:cubicBezTo>
                        <a:cubicBezTo>
                          <a:pt x="600" y="153"/>
                          <a:pt x="599" y="151"/>
                          <a:pt x="598" y="150"/>
                        </a:cubicBezTo>
                        <a:cubicBezTo>
                          <a:pt x="595" y="147"/>
                          <a:pt x="592" y="145"/>
                          <a:pt x="592" y="141"/>
                        </a:cubicBezTo>
                        <a:cubicBezTo>
                          <a:pt x="592" y="140"/>
                          <a:pt x="592" y="139"/>
                          <a:pt x="592" y="139"/>
                        </a:cubicBezTo>
                        <a:cubicBezTo>
                          <a:pt x="590" y="139"/>
                          <a:pt x="590" y="139"/>
                          <a:pt x="590" y="139"/>
                        </a:cubicBezTo>
                        <a:cubicBezTo>
                          <a:pt x="590" y="139"/>
                          <a:pt x="589" y="139"/>
                          <a:pt x="589" y="139"/>
                        </a:cubicBezTo>
                        <a:cubicBezTo>
                          <a:pt x="588" y="139"/>
                          <a:pt x="588" y="139"/>
                          <a:pt x="587" y="139"/>
                        </a:cubicBezTo>
                        <a:cubicBezTo>
                          <a:pt x="587" y="141"/>
                          <a:pt x="586" y="142"/>
                          <a:pt x="586" y="144"/>
                        </a:cubicBezTo>
                        <a:cubicBezTo>
                          <a:pt x="586" y="144"/>
                          <a:pt x="587" y="144"/>
                          <a:pt x="587" y="145"/>
                        </a:cubicBezTo>
                        <a:cubicBezTo>
                          <a:pt x="591" y="145"/>
                          <a:pt x="591" y="145"/>
                          <a:pt x="591" y="145"/>
                        </a:cubicBezTo>
                        <a:cubicBezTo>
                          <a:pt x="591" y="152"/>
                          <a:pt x="591" y="152"/>
                          <a:pt x="591" y="152"/>
                        </a:cubicBezTo>
                        <a:cubicBezTo>
                          <a:pt x="590" y="153"/>
                          <a:pt x="588" y="153"/>
                          <a:pt x="588" y="155"/>
                        </a:cubicBezTo>
                        <a:cubicBezTo>
                          <a:pt x="588" y="157"/>
                          <a:pt x="589" y="157"/>
                          <a:pt x="589" y="159"/>
                        </a:cubicBezTo>
                        <a:cubicBezTo>
                          <a:pt x="589" y="162"/>
                          <a:pt x="585" y="162"/>
                          <a:pt x="585" y="165"/>
                        </a:cubicBezTo>
                        <a:cubicBezTo>
                          <a:pt x="585" y="169"/>
                          <a:pt x="590" y="167"/>
                          <a:pt x="592" y="169"/>
                        </a:cubicBezTo>
                        <a:cubicBezTo>
                          <a:pt x="595" y="172"/>
                          <a:pt x="594" y="176"/>
                          <a:pt x="596" y="180"/>
                        </a:cubicBezTo>
                        <a:cubicBezTo>
                          <a:pt x="598" y="180"/>
                          <a:pt x="600" y="180"/>
                          <a:pt x="602" y="179"/>
                        </a:cubicBezTo>
                        <a:cubicBezTo>
                          <a:pt x="603" y="179"/>
                          <a:pt x="603" y="179"/>
                          <a:pt x="603" y="179"/>
                        </a:cubicBezTo>
                        <a:cubicBezTo>
                          <a:pt x="601" y="181"/>
                          <a:pt x="600" y="182"/>
                          <a:pt x="597" y="183"/>
                        </a:cubicBezTo>
                        <a:cubicBezTo>
                          <a:pt x="601" y="188"/>
                          <a:pt x="604" y="191"/>
                          <a:pt x="597" y="186"/>
                        </a:cubicBezTo>
                        <a:cubicBezTo>
                          <a:pt x="599" y="191"/>
                          <a:pt x="600" y="195"/>
                          <a:pt x="603" y="200"/>
                        </a:cubicBezTo>
                        <a:cubicBezTo>
                          <a:pt x="603" y="201"/>
                          <a:pt x="603" y="201"/>
                          <a:pt x="603" y="201"/>
                        </a:cubicBezTo>
                        <a:cubicBezTo>
                          <a:pt x="599" y="198"/>
                          <a:pt x="596" y="197"/>
                          <a:pt x="592" y="194"/>
                        </a:cubicBezTo>
                        <a:cubicBezTo>
                          <a:pt x="590" y="192"/>
                          <a:pt x="591" y="187"/>
                          <a:pt x="588" y="187"/>
                        </a:cubicBezTo>
                        <a:cubicBezTo>
                          <a:pt x="586" y="187"/>
                          <a:pt x="587" y="190"/>
                          <a:pt x="587" y="192"/>
                        </a:cubicBezTo>
                        <a:cubicBezTo>
                          <a:pt x="587" y="196"/>
                          <a:pt x="589" y="197"/>
                          <a:pt x="591" y="200"/>
                        </a:cubicBezTo>
                        <a:cubicBezTo>
                          <a:pt x="590" y="201"/>
                          <a:pt x="589" y="201"/>
                          <a:pt x="587" y="201"/>
                        </a:cubicBezTo>
                        <a:cubicBezTo>
                          <a:pt x="587" y="205"/>
                          <a:pt x="584" y="206"/>
                          <a:pt x="584" y="209"/>
                        </a:cubicBezTo>
                        <a:cubicBezTo>
                          <a:pt x="584" y="210"/>
                          <a:pt x="585" y="211"/>
                          <a:pt x="585" y="212"/>
                        </a:cubicBezTo>
                        <a:cubicBezTo>
                          <a:pt x="585" y="216"/>
                          <a:pt x="582" y="233"/>
                          <a:pt x="582" y="220"/>
                        </a:cubicBezTo>
                        <a:cubicBezTo>
                          <a:pt x="582" y="219"/>
                          <a:pt x="583" y="218"/>
                          <a:pt x="583" y="216"/>
                        </a:cubicBezTo>
                        <a:cubicBezTo>
                          <a:pt x="583" y="211"/>
                          <a:pt x="579" y="210"/>
                          <a:pt x="575" y="207"/>
                        </a:cubicBezTo>
                        <a:cubicBezTo>
                          <a:pt x="571" y="202"/>
                          <a:pt x="572" y="197"/>
                          <a:pt x="569" y="191"/>
                        </a:cubicBezTo>
                        <a:cubicBezTo>
                          <a:pt x="566" y="186"/>
                          <a:pt x="560" y="185"/>
                          <a:pt x="560" y="180"/>
                        </a:cubicBezTo>
                        <a:cubicBezTo>
                          <a:pt x="560" y="178"/>
                          <a:pt x="561" y="177"/>
                          <a:pt x="561" y="176"/>
                        </a:cubicBezTo>
                        <a:cubicBezTo>
                          <a:pt x="561" y="173"/>
                          <a:pt x="561" y="173"/>
                          <a:pt x="561" y="173"/>
                        </a:cubicBezTo>
                        <a:cubicBezTo>
                          <a:pt x="560" y="173"/>
                          <a:pt x="559" y="173"/>
                          <a:pt x="558" y="172"/>
                        </a:cubicBezTo>
                        <a:cubicBezTo>
                          <a:pt x="558" y="170"/>
                          <a:pt x="558" y="170"/>
                          <a:pt x="558" y="170"/>
                        </a:cubicBezTo>
                        <a:cubicBezTo>
                          <a:pt x="555" y="166"/>
                          <a:pt x="550" y="165"/>
                          <a:pt x="550" y="161"/>
                        </a:cubicBezTo>
                        <a:cubicBezTo>
                          <a:pt x="550" y="157"/>
                          <a:pt x="552" y="156"/>
                          <a:pt x="553" y="153"/>
                        </a:cubicBezTo>
                        <a:cubicBezTo>
                          <a:pt x="551" y="153"/>
                          <a:pt x="550" y="153"/>
                          <a:pt x="548" y="153"/>
                        </a:cubicBezTo>
                        <a:cubicBezTo>
                          <a:pt x="547" y="157"/>
                          <a:pt x="544" y="160"/>
                          <a:pt x="539" y="160"/>
                        </a:cubicBezTo>
                        <a:cubicBezTo>
                          <a:pt x="540" y="163"/>
                          <a:pt x="539" y="164"/>
                          <a:pt x="539" y="167"/>
                        </a:cubicBezTo>
                        <a:cubicBezTo>
                          <a:pt x="539" y="169"/>
                          <a:pt x="541" y="171"/>
                          <a:pt x="544" y="172"/>
                        </a:cubicBezTo>
                        <a:cubicBezTo>
                          <a:pt x="543" y="172"/>
                          <a:pt x="543" y="173"/>
                          <a:pt x="543" y="173"/>
                        </a:cubicBezTo>
                        <a:cubicBezTo>
                          <a:pt x="539" y="173"/>
                          <a:pt x="537" y="175"/>
                          <a:pt x="533" y="175"/>
                        </a:cubicBezTo>
                        <a:cubicBezTo>
                          <a:pt x="531" y="175"/>
                          <a:pt x="530" y="173"/>
                          <a:pt x="528" y="172"/>
                        </a:cubicBezTo>
                        <a:cubicBezTo>
                          <a:pt x="528" y="177"/>
                          <a:pt x="529" y="179"/>
                          <a:pt x="528" y="183"/>
                        </a:cubicBezTo>
                        <a:cubicBezTo>
                          <a:pt x="527" y="183"/>
                          <a:pt x="527" y="183"/>
                          <a:pt x="527" y="183"/>
                        </a:cubicBezTo>
                        <a:cubicBezTo>
                          <a:pt x="521" y="185"/>
                          <a:pt x="518" y="189"/>
                          <a:pt x="515" y="194"/>
                        </a:cubicBezTo>
                        <a:cubicBezTo>
                          <a:pt x="511" y="199"/>
                          <a:pt x="507" y="202"/>
                          <a:pt x="507" y="208"/>
                        </a:cubicBezTo>
                        <a:cubicBezTo>
                          <a:pt x="507" y="216"/>
                          <a:pt x="509" y="221"/>
                          <a:pt x="510" y="228"/>
                        </a:cubicBezTo>
                        <a:cubicBezTo>
                          <a:pt x="510" y="233"/>
                          <a:pt x="508" y="236"/>
                          <a:pt x="511" y="239"/>
                        </a:cubicBezTo>
                        <a:cubicBezTo>
                          <a:pt x="514" y="242"/>
                          <a:pt x="520" y="240"/>
                          <a:pt x="520" y="244"/>
                        </a:cubicBezTo>
                        <a:cubicBezTo>
                          <a:pt x="520" y="253"/>
                          <a:pt x="513" y="257"/>
                          <a:pt x="505" y="261"/>
                        </a:cubicBezTo>
                        <a:cubicBezTo>
                          <a:pt x="499" y="265"/>
                          <a:pt x="496" y="269"/>
                          <a:pt x="489" y="270"/>
                        </a:cubicBezTo>
                        <a:cubicBezTo>
                          <a:pt x="486" y="271"/>
                          <a:pt x="487" y="274"/>
                          <a:pt x="484" y="276"/>
                        </a:cubicBezTo>
                        <a:cubicBezTo>
                          <a:pt x="485" y="277"/>
                          <a:pt x="487" y="278"/>
                          <a:pt x="487" y="280"/>
                        </a:cubicBezTo>
                        <a:cubicBezTo>
                          <a:pt x="487" y="283"/>
                          <a:pt x="484" y="286"/>
                          <a:pt x="481" y="286"/>
                        </a:cubicBezTo>
                        <a:cubicBezTo>
                          <a:pt x="480" y="286"/>
                          <a:pt x="480" y="286"/>
                          <a:pt x="479" y="286"/>
                        </a:cubicBezTo>
                        <a:cubicBezTo>
                          <a:pt x="479" y="287"/>
                          <a:pt x="480" y="288"/>
                          <a:pt x="480" y="289"/>
                        </a:cubicBezTo>
                        <a:cubicBezTo>
                          <a:pt x="480" y="300"/>
                          <a:pt x="474" y="305"/>
                          <a:pt x="467" y="314"/>
                        </a:cubicBezTo>
                        <a:cubicBezTo>
                          <a:pt x="460" y="323"/>
                          <a:pt x="456" y="329"/>
                          <a:pt x="447" y="335"/>
                        </a:cubicBezTo>
                        <a:cubicBezTo>
                          <a:pt x="437" y="342"/>
                          <a:pt x="431" y="343"/>
                          <a:pt x="420" y="348"/>
                        </a:cubicBezTo>
                        <a:cubicBezTo>
                          <a:pt x="411" y="351"/>
                          <a:pt x="406" y="356"/>
                          <a:pt x="396" y="356"/>
                        </a:cubicBezTo>
                        <a:cubicBezTo>
                          <a:pt x="389" y="356"/>
                          <a:pt x="389" y="356"/>
                          <a:pt x="389" y="356"/>
                        </a:cubicBezTo>
                        <a:cubicBezTo>
                          <a:pt x="378" y="356"/>
                          <a:pt x="373" y="364"/>
                          <a:pt x="362" y="364"/>
                        </a:cubicBezTo>
                        <a:cubicBezTo>
                          <a:pt x="355" y="364"/>
                          <a:pt x="351" y="358"/>
                          <a:pt x="344" y="358"/>
                        </a:cubicBezTo>
                        <a:cubicBezTo>
                          <a:pt x="343" y="358"/>
                          <a:pt x="343" y="358"/>
                          <a:pt x="342" y="358"/>
                        </a:cubicBezTo>
                        <a:cubicBezTo>
                          <a:pt x="342" y="360"/>
                          <a:pt x="342" y="361"/>
                          <a:pt x="342" y="362"/>
                        </a:cubicBezTo>
                        <a:cubicBezTo>
                          <a:pt x="340" y="362"/>
                          <a:pt x="340" y="361"/>
                          <a:pt x="338" y="361"/>
                        </a:cubicBezTo>
                        <a:cubicBezTo>
                          <a:pt x="330" y="361"/>
                          <a:pt x="330" y="369"/>
                          <a:pt x="324" y="374"/>
                        </a:cubicBezTo>
                        <a:cubicBezTo>
                          <a:pt x="318" y="380"/>
                          <a:pt x="313" y="381"/>
                          <a:pt x="305" y="381"/>
                        </a:cubicBezTo>
                        <a:cubicBezTo>
                          <a:pt x="300" y="381"/>
                          <a:pt x="300" y="381"/>
                          <a:pt x="300" y="381"/>
                        </a:cubicBezTo>
                        <a:cubicBezTo>
                          <a:pt x="291" y="383"/>
                          <a:pt x="286" y="383"/>
                          <a:pt x="278" y="387"/>
                        </a:cubicBezTo>
                        <a:cubicBezTo>
                          <a:pt x="273" y="390"/>
                          <a:pt x="272" y="394"/>
                          <a:pt x="267" y="397"/>
                        </a:cubicBezTo>
                        <a:cubicBezTo>
                          <a:pt x="259" y="403"/>
                          <a:pt x="253" y="405"/>
                          <a:pt x="243" y="405"/>
                        </a:cubicBezTo>
                        <a:cubicBezTo>
                          <a:pt x="237" y="405"/>
                          <a:pt x="235" y="398"/>
                          <a:pt x="229" y="398"/>
                        </a:cubicBezTo>
                        <a:cubicBezTo>
                          <a:pt x="222" y="398"/>
                          <a:pt x="219" y="404"/>
                          <a:pt x="213" y="404"/>
                        </a:cubicBezTo>
                        <a:cubicBezTo>
                          <a:pt x="211" y="404"/>
                          <a:pt x="210" y="403"/>
                          <a:pt x="209" y="403"/>
                        </a:cubicBezTo>
                        <a:cubicBezTo>
                          <a:pt x="209" y="402"/>
                          <a:pt x="213" y="390"/>
                          <a:pt x="211" y="394"/>
                        </a:cubicBezTo>
                        <a:cubicBezTo>
                          <a:pt x="203" y="404"/>
                          <a:pt x="195" y="407"/>
                          <a:pt x="184" y="413"/>
                        </a:cubicBezTo>
                        <a:cubicBezTo>
                          <a:pt x="182" y="411"/>
                          <a:pt x="182" y="411"/>
                          <a:pt x="182" y="411"/>
                        </a:cubicBezTo>
                        <a:cubicBezTo>
                          <a:pt x="180" y="414"/>
                          <a:pt x="181" y="417"/>
                          <a:pt x="178" y="419"/>
                        </a:cubicBezTo>
                        <a:cubicBezTo>
                          <a:pt x="172" y="422"/>
                          <a:pt x="167" y="421"/>
                          <a:pt x="162" y="426"/>
                        </a:cubicBezTo>
                        <a:cubicBezTo>
                          <a:pt x="155" y="433"/>
                          <a:pt x="152" y="438"/>
                          <a:pt x="144" y="445"/>
                        </a:cubicBezTo>
                        <a:cubicBezTo>
                          <a:pt x="133" y="455"/>
                          <a:pt x="124" y="458"/>
                          <a:pt x="110" y="461"/>
                        </a:cubicBezTo>
                        <a:cubicBezTo>
                          <a:pt x="106" y="462"/>
                          <a:pt x="105" y="466"/>
                          <a:pt x="100" y="466"/>
                        </a:cubicBezTo>
                        <a:cubicBezTo>
                          <a:pt x="99" y="466"/>
                          <a:pt x="98" y="466"/>
                          <a:pt x="96" y="466"/>
                        </a:cubicBezTo>
                        <a:cubicBezTo>
                          <a:pt x="94" y="471"/>
                          <a:pt x="94" y="474"/>
                          <a:pt x="92" y="478"/>
                        </a:cubicBezTo>
                        <a:cubicBezTo>
                          <a:pt x="89" y="483"/>
                          <a:pt x="86" y="485"/>
                          <a:pt x="85" y="491"/>
                        </a:cubicBezTo>
                        <a:cubicBezTo>
                          <a:pt x="83" y="497"/>
                          <a:pt x="84" y="502"/>
                          <a:pt x="79" y="506"/>
                        </a:cubicBezTo>
                        <a:cubicBezTo>
                          <a:pt x="78" y="505"/>
                          <a:pt x="77" y="504"/>
                          <a:pt x="75" y="504"/>
                        </a:cubicBezTo>
                        <a:cubicBezTo>
                          <a:pt x="74" y="507"/>
                          <a:pt x="71" y="508"/>
                          <a:pt x="68" y="509"/>
                        </a:cubicBezTo>
                        <a:cubicBezTo>
                          <a:pt x="67" y="508"/>
                          <a:pt x="66" y="507"/>
                          <a:pt x="66" y="505"/>
                        </a:cubicBezTo>
                        <a:cubicBezTo>
                          <a:pt x="66" y="502"/>
                          <a:pt x="68" y="500"/>
                          <a:pt x="68" y="497"/>
                        </a:cubicBezTo>
                        <a:cubicBezTo>
                          <a:pt x="64" y="486"/>
                          <a:pt x="64" y="486"/>
                          <a:pt x="64" y="486"/>
                        </a:cubicBezTo>
                        <a:cubicBezTo>
                          <a:pt x="64" y="485"/>
                          <a:pt x="65" y="484"/>
                          <a:pt x="65" y="482"/>
                        </a:cubicBezTo>
                        <a:cubicBezTo>
                          <a:pt x="63" y="474"/>
                          <a:pt x="63" y="474"/>
                          <a:pt x="63" y="474"/>
                        </a:cubicBezTo>
                        <a:cubicBezTo>
                          <a:pt x="64" y="471"/>
                          <a:pt x="67" y="471"/>
                          <a:pt x="67" y="468"/>
                        </a:cubicBezTo>
                        <a:cubicBezTo>
                          <a:pt x="67" y="467"/>
                          <a:pt x="66" y="466"/>
                          <a:pt x="65" y="466"/>
                        </a:cubicBezTo>
                        <a:cubicBezTo>
                          <a:pt x="60" y="466"/>
                          <a:pt x="58" y="472"/>
                          <a:pt x="57" y="477"/>
                        </a:cubicBezTo>
                        <a:cubicBezTo>
                          <a:pt x="55" y="482"/>
                          <a:pt x="53" y="485"/>
                          <a:pt x="51" y="490"/>
                        </a:cubicBezTo>
                        <a:cubicBezTo>
                          <a:pt x="49" y="494"/>
                          <a:pt x="49" y="497"/>
                          <a:pt x="47" y="501"/>
                        </a:cubicBezTo>
                        <a:cubicBezTo>
                          <a:pt x="45" y="506"/>
                          <a:pt x="42" y="509"/>
                          <a:pt x="42" y="514"/>
                        </a:cubicBezTo>
                        <a:cubicBezTo>
                          <a:pt x="42" y="524"/>
                          <a:pt x="51" y="529"/>
                          <a:pt x="51" y="539"/>
                        </a:cubicBezTo>
                        <a:cubicBezTo>
                          <a:pt x="51" y="541"/>
                          <a:pt x="48" y="542"/>
                          <a:pt x="48" y="545"/>
                        </a:cubicBezTo>
                        <a:cubicBezTo>
                          <a:pt x="48" y="549"/>
                          <a:pt x="49" y="551"/>
                          <a:pt x="49" y="554"/>
                        </a:cubicBezTo>
                        <a:cubicBezTo>
                          <a:pt x="49" y="564"/>
                          <a:pt x="43" y="568"/>
                          <a:pt x="38" y="576"/>
                        </a:cubicBezTo>
                        <a:cubicBezTo>
                          <a:pt x="31" y="590"/>
                          <a:pt x="26" y="600"/>
                          <a:pt x="26" y="616"/>
                        </a:cubicBezTo>
                        <a:cubicBezTo>
                          <a:pt x="26" y="632"/>
                          <a:pt x="44" y="639"/>
                          <a:pt x="41" y="655"/>
                        </a:cubicBezTo>
                        <a:cubicBezTo>
                          <a:pt x="41" y="659"/>
                          <a:pt x="42" y="662"/>
                          <a:pt x="45" y="664"/>
                        </a:cubicBezTo>
                        <a:cubicBezTo>
                          <a:pt x="47" y="666"/>
                          <a:pt x="50" y="666"/>
                          <a:pt x="51" y="669"/>
                        </a:cubicBezTo>
                        <a:cubicBezTo>
                          <a:pt x="55" y="678"/>
                          <a:pt x="55" y="685"/>
                          <a:pt x="61" y="693"/>
                        </a:cubicBezTo>
                        <a:cubicBezTo>
                          <a:pt x="64" y="698"/>
                          <a:pt x="66" y="701"/>
                          <a:pt x="70" y="705"/>
                        </a:cubicBezTo>
                        <a:cubicBezTo>
                          <a:pt x="72" y="708"/>
                          <a:pt x="75" y="709"/>
                          <a:pt x="75" y="713"/>
                        </a:cubicBezTo>
                        <a:cubicBezTo>
                          <a:pt x="75" y="714"/>
                          <a:pt x="74" y="714"/>
                          <a:pt x="74" y="715"/>
                        </a:cubicBezTo>
                        <a:cubicBezTo>
                          <a:pt x="74" y="716"/>
                          <a:pt x="75" y="717"/>
                          <a:pt x="75" y="718"/>
                        </a:cubicBezTo>
                        <a:cubicBezTo>
                          <a:pt x="75" y="719"/>
                          <a:pt x="73" y="718"/>
                          <a:pt x="72" y="720"/>
                        </a:cubicBezTo>
                        <a:cubicBezTo>
                          <a:pt x="72" y="722"/>
                          <a:pt x="73" y="723"/>
                          <a:pt x="72" y="726"/>
                        </a:cubicBezTo>
                        <a:cubicBezTo>
                          <a:pt x="72" y="728"/>
                          <a:pt x="70" y="728"/>
                          <a:pt x="70" y="730"/>
                        </a:cubicBezTo>
                        <a:cubicBezTo>
                          <a:pt x="70" y="733"/>
                          <a:pt x="72" y="734"/>
                          <a:pt x="72" y="737"/>
                        </a:cubicBezTo>
                        <a:cubicBezTo>
                          <a:pt x="72" y="742"/>
                          <a:pt x="69" y="746"/>
                          <a:pt x="64" y="746"/>
                        </a:cubicBezTo>
                        <a:cubicBezTo>
                          <a:pt x="60" y="746"/>
                          <a:pt x="61" y="741"/>
                          <a:pt x="59" y="737"/>
                        </a:cubicBezTo>
                        <a:cubicBezTo>
                          <a:pt x="57" y="733"/>
                          <a:pt x="54" y="732"/>
                          <a:pt x="53" y="728"/>
                        </a:cubicBezTo>
                        <a:cubicBezTo>
                          <a:pt x="52" y="728"/>
                          <a:pt x="52" y="728"/>
                          <a:pt x="52" y="728"/>
                        </a:cubicBezTo>
                        <a:cubicBezTo>
                          <a:pt x="49" y="731"/>
                          <a:pt x="45" y="732"/>
                          <a:pt x="40" y="727"/>
                        </a:cubicBezTo>
                        <a:cubicBezTo>
                          <a:pt x="40" y="721"/>
                          <a:pt x="44" y="718"/>
                          <a:pt x="44" y="713"/>
                        </a:cubicBezTo>
                        <a:cubicBezTo>
                          <a:pt x="44" y="709"/>
                          <a:pt x="41" y="707"/>
                          <a:pt x="39" y="704"/>
                        </a:cubicBezTo>
                        <a:cubicBezTo>
                          <a:pt x="36" y="700"/>
                          <a:pt x="34" y="697"/>
                          <a:pt x="31" y="693"/>
                        </a:cubicBezTo>
                        <a:cubicBezTo>
                          <a:pt x="28" y="693"/>
                          <a:pt x="28" y="693"/>
                          <a:pt x="28" y="693"/>
                        </a:cubicBezTo>
                        <a:cubicBezTo>
                          <a:pt x="28" y="695"/>
                          <a:pt x="28" y="696"/>
                          <a:pt x="28" y="698"/>
                        </a:cubicBezTo>
                        <a:cubicBezTo>
                          <a:pt x="28" y="702"/>
                          <a:pt x="28" y="702"/>
                          <a:pt x="28" y="702"/>
                        </a:cubicBezTo>
                        <a:cubicBezTo>
                          <a:pt x="28" y="706"/>
                          <a:pt x="31" y="708"/>
                          <a:pt x="33" y="713"/>
                        </a:cubicBezTo>
                        <a:cubicBezTo>
                          <a:pt x="36" y="719"/>
                          <a:pt x="35" y="723"/>
                          <a:pt x="39" y="728"/>
                        </a:cubicBezTo>
                        <a:cubicBezTo>
                          <a:pt x="42" y="733"/>
                          <a:pt x="46" y="733"/>
                          <a:pt x="50" y="737"/>
                        </a:cubicBezTo>
                        <a:cubicBezTo>
                          <a:pt x="54" y="740"/>
                          <a:pt x="53" y="744"/>
                          <a:pt x="53" y="749"/>
                        </a:cubicBezTo>
                        <a:cubicBezTo>
                          <a:pt x="53" y="751"/>
                          <a:pt x="51" y="753"/>
                          <a:pt x="50" y="755"/>
                        </a:cubicBezTo>
                        <a:cubicBezTo>
                          <a:pt x="47" y="757"/>
                          <a:pt x="47" y="761"/>
                          <a:pt x="43" y="761"/>
                        </a:cubicBezTo>
                        <a:cubicBezTo>
                          <a:pt x="41" y="761"/>
                          <a:pt x="41" y="759"/>
                          <a:pt x="39" y="758"/>
                        </a:cubicBezTo>
                        <a:cubicBezTo>
                          <a:pt x="37" y="756"/>
                          <a:pt x="33" y="756"/>
                          <a:pt x="33" y="753"/>
                        </a:cubicBezTo>
                        <a:cubicBezTo>
                          <a:pt x="33" y="751"/>
                          <a:pt x="34" y="749"/>
                          <a:pt x="34" y="747"/>
                        </a:cubicBezTo>
                        <a:cubicBezTo>
                          <a:pt x="32" y="745"/>
                          <a:pt x="30" y="745"/>
                          <a:pt x="29" y="743"/>
                        </a:cubicBezTo>
                        <a:cubicBezTo>
                          <a:pt x="29" y="741"/>
                          <a:pt x="30" y="740"/>
                          <a:pt x="30" y="737"/>
                        </a:cubicBezTo>
                        <a:cubicBezTo>
                          <a:pt x="30" y="735"/>
                          <a:pt x="29" y="733"/>
                          <a:pt x="27" y="731"/>
                        </a:cubicBezTo>
                        <a:cubicBezTo>
                          <a:pt x="25" y="732"/>
                          <a:pt x="25" y="732"/>
                          <a:pt x="25" y="732"/>
                        </a:cubicBezTo>
                        <a:cubicBezTo>
                          <a:pt x="25" y="734"/>
                          <a:pt x="25" y="734"/>
                          <a:pt x="25" y="734"/>
                        </a:cubicBezTo>
                        <a:cubicBezTo>
                          <a:pt x="26" y="739"/>
                          <a:pt x="26" y="739"/>
                          <a:pt x="26" y="739"/>
                        </a:cubicBezTo>
                        <a:cubicBezTo>
                          <a:pt x="26" y="744"/>
                          <a:pt x="26" y="744"/>
                          <a:pt x="26" y="744"/>
                        </a:cubicBezTo>
                        <a:cubicBezTo>
                          <a:pt x="25" y="745"/>
                          <a:pt x="25" y="745"/>
                          <a:pt x="25" y="745"/>
                        </a:cubicBezTo>
                        <a:cubicBezTo>
                          <a:pt x="24" y="742"/>
                          <a:pt x="23" y="741"/>
                          <a:pt x="22" y="740"/>
                        </a:cubicBezTo>
                        <a:cubicBezTo>
                          <a:pt x="20" y="739"/>
                          <a:pt x="20" y="739"/>
                          <a:pt x="20" y="739"/>
                        </a:cubicBezTo>
                        <a:cubicBezTo>
                          <a:pt x="21" y="744"/>
                          <a:pt x="25" y="744"/>
                          <a:pt x="27" y="748"/>
                        </a:cubicBezTo>
                        <a:cubicBezTo>
                          <a:pt x="31" y="756"/>
                          <a:pt x="35" y="759"/>
                          <a:pt x="41" y="766"/>
                        </a:cubicBezTo>
                        <a:cubicBezTo>
                          <a:pt x="46" y="772"/>
                          <a:pt x="48" y="777"/>
                          <a:pt x="52" y="784"/>
                        </a:cubicBezTo>
                        <a:cubicBezTo>
                          <a:pt x="60" y="796"/>
                          <a:pt x="65" y="803"/>
                          <a:pt x="66" y="818"/>
                        </a:cubicBezTo>
                        <a:cubicBezTo>
                          <a:pt x="67" y="818"/>
                          <a:pt x="68" y="818"/>
                          <a:pt x="69" y="818"/>
                        </a:cubicBezTo>
                        <a:cubicBezTo>
                          <a:pt x="69" y="819"/>
                          <a:pt x="69" y="819"/>
                          <a:pt x="69" y="819"/>
                        </a:cubicBezTo>
                        <a:cubicBezTo>
                          <a:pt x="65" y="823"/>
                          <a:pt x="66" y="827"/>
                          <a:pt x="66" y="833"/>
                        </a:cubicBezTo>
                        <a:cubicBezTo>
                          <a:pt x="66" y="839"/>
                          <a:pt x="65" y="844"/>
                          <a:pt x="68" y="850"/>
                        </a:cubicBezTo>
                        <a:cubicBezTo>
                          <a:pt x="70" y="852"/>
                          <a:pt x="72" y="851"/>
                          <a:pt x="74" y="853"/>
                        </a:cubicBezTo>
                        <a:cubicBezTo>
                          <a:pt x="77" y="856"/>
                          <a:pt x="77" y="858"/>
                          <a:pt x="79" y="861"/>
                        </a:cubicBezTo>
                        <a:cubicBezTo>
                          <a:pt x="84" y="867"/>
                          <a:pt x="88" y="870"/>
                          <a:pt x="90" y="879"/>
                        </a:cubicBezTo>
                        <a:cubicBezTo>
                          <a:pt x="93" y="886"/>
                          <a:pt x="92" y="892"/>
                          <a:pt x="96" y="899"/>
                        </a:cubicBezTo>
                        <a:cubicBezTo>
                          <a:pt x="98" y="904"/>
                          <a:pt x="103" y="904"/>
                          <a:pt x="106" y="909"/>
                        </a:cubicBezTo>
                        <a:cubicBezTo>
                          <a:pt x="113" y="918"/>
                          <a:pt x="114" y="927"/>
                          <a:pt x="114" y="939"/>
                        </a:cubicBezTo>
                        <a:cubicBezTo>
                          <a:pt x="114" y="943"/>
                          <a:pt x="112" y="946"/>
                          <a:pt x="112" y="950"/>
                        </a:cubicBezTo>
                        <a:cubicBezTo>
                          <a:pt x="112" y="960"/>
                          <a:pt x="112" y="960"/>
                          <a:pt x="112" y="960"/>
                        </a:cubicBezTo>
                        <a:cubicBezTo>
                          <a:pt x="112" y="963"/>
                          <a:pt x="111" y="965"/>
                          <a:pt x="111" y="969"/>
                        </a:cubicBezTo>
                        <a:cubicBezTo>
                          <a:pt x="111" y="972"/>
                          <a:pt x="114" y="974"/>
                          <a:pt x="115" y="977"/>
                        </a:cubicBezTo>
                        <a:cubicBezTo>
                          <a:pt x="117" y="985"/>
                          <a:pt x="116" y="990"/>
                          <a:pt x="117" y="998"/>
                        </a:cubicBezTo>
                        <a:cubicBezTo>
                          <a:pt x="119" y="1009"/>
                          <a:pt x="124" y="1015"/>
                          <a:pt x="129" y="1026"/>
                        </a:cubicBezTo>
                        <a:cubicBezTo>
                          <a:pt x="137" y="1040"/>
                          <a:pt x="140" y="1049"/>
                          <a:pt x="147" y="1064"/>
                        </a:cubicBezTo>
                        <a:cubicBezTo>
                          <a:pt x="150" y="1071"/>
                          <a:pt x="155" y="1074"/>
                          <a:pt x="155" y="1082"/>
                        </a:cubicBezTo>
                        <a:cubicBezTo>
                          <a:pt x="155" y="1091"/>
                          <a:pt x="155" y="1091"/>
                          <a:pt x="155" y="1091"/>
                        </a:cubicBezTo>
                        <a:cubicBezTo>
                          <a:pt x="155" y="1092"/>
                          <a:pt x="155" y="1093"/>
                          <a:pt x="155" y="1094"/>
                        </a:cubicBezTo>
                        <a:cubicBezTo>
                          <a:pt x="155" y="1099"/>
                          <a:pt x="157" y="1102"/>
                          <a:pt x="157" y="1107"/>
                        </a:cubicBezTo>
                        <a:cubicBezTo>
                          <a:pt x="157" y="1110"/>
                          <a:pt x="156" y="1112"/>
                          <a:pt x="154" y="1115"/>
                        </a:cubicBezTo>
                        <a:cubicBezTo>
                          <a:pt x="156" y="1120"/>
                          <a:pt x="156" y="1120"/>
                          <a:pt x="156" y="1120"/>
                        </a:cubicBezTo>
                        <a:cubicBezTo>
                          <a:pt x="155" y="1123"/>
                          <a:pt x="155" y="1126"/>
                          <a:pt x="154" y="1129"/>
                        </a:cubicBezTo>
                        <a:cubicBezTo>
                          <a:pt x="153" y="1131"/>
                          <a:pt x="151" y="1131"/>
                          <a:pt x="150" y="1132"/>
                        </a:cubicBezTo>
                        <a:cubicBezTo>
                          <a:pt x="148" y="1134"/>
                          <a:pt x="148" y="1136"/>
                          <a:pt x="147" y="1139"/>
                        </a:cubicBezTo>
                        <a:cubicBezTo>
                          <a:pt x="152" y="1168"/>
                          <a:pt x="152" y="1168"/>
                          <a:pt x="152" y="1168"/>
                        </a:cubicBezTo>
                        <a:cubicBezTo>
                          <a:pt x="152" y="1178"/>
                          <a:pt x="149" y="1183"/>
                          <a:pt x="145" y="1191"/>
                        </a:cubicBezTo>
                        <a:cubicBezTo>
                          <a:pt x="141" y="1199"/>
                          <a:pt x="136" y="1205"/>
                          <a:pt x="127" y="1205"/>
                        </a:cubicBezTo>
                        <a:cubicBezTo>
                          <a:pt x="122" y="1205"/>
                          <a:pt x="120" y="1201"/>
                          <a:pt x="116" y="1198"/>
                        </a:cubicBezTo>
                        <a:cubicBezTo>
                          <a:pt x="116" y="1204"/>
                          <a:pt x="116" y="1204"/>
                          <a:pt x="116" y="1204"/>
                        </a:cubicBezTo>
                        <a:cubicBezTo>
                          <a:pt x="116" y="1206"/>
                          <a:pt x="114" y="1207"/>
                          <a:pt x="114" y="1209"/>
                        </a:cubicBezTo>
                        <a:cubicBezTo>
                          <a:pt x="114" y="1224"/>
                          <a:pt x="114" y="1224"/>
                          <a:pt x="114" y="1224"/>
                        </a:cubicBezTo>
                        <a:cubicBezTo>
                          <a:pt x="114" y="1230"/>
                          <a:pt x="116" y="1233"/>
                          <a:pt x="117" y="1239"/>
                        </a:cubicBezTo>
                        <a:cubicBezTo>
                          <a:pt x="118" y="1244"/>
                          <a:pt x="119" y="1247"/>
                          <a:pt x="122" y="1250"/>
                        </a:cubicBezTo>
                        <a:cubicBezTo>
                          <a:pt x="123" y="1248"/>
                          <a:pt x="124" y="1247"/>
                          <a:pt x="125" y="1245"/>
                        </a:cubicBezTo>
                        <a:cubicBezTo>
                          <a:pt x="137" y="1250"/>
                          <a:pt x="144" y="1254"/>
                          <a:pt x="154" y="1263"/>
                        </a:cubicBezTo>
                        <a:cubicBezTo>
                          <a:pt x="159" y="1268"/>
                          <a:pt x="164" y="1270"/>
                          <a:pt x="167" y="1276"/>
                        </a:cubicBezTo>
                        <a:cubicBezTo>
                          <a:pt x="169" y="1280"/>
                          <a:pt x="167" y="1283"/>
                          <a:pt x="170" y="1285"/>
                        </a:cubicBezTo>
                        <a:cubicBezTo>
                          <a:pt x="174" y="1287"/>
                          <a:pt x="177" y="1285"/>
                          <a:pt x="181" y="1287"/>
                        </a:cubicBezTo>
                        <a:cubicBezTo>
                          <a:pt x="191" y="1290"/>
                          <a:pt x="196" y="1292"/>
                          <a:pt x="205" y="1298"/>
                        </a:cubicBezTo>
                        <a:cubicBezTo>
                          <a:pt x="206" y="1296"/>
                          <a:pt x="206" y="1295"/>
                          <a:pt x="207" y="1293"/>
                        </a:cubicBezTo>
                        <a:cubicBezTo>
                          <a:pt x="219" y="1298"/>
                          <a:pt x="219" y="1298"/>
                          <a:pt x="219" y="1298"/>
                        </a:cubicBezTo>
                        <a:cubicBezTo>
                          <a:pt x="220" y="1296"/>
                          <a:pt x="221" y="1295"/>
                          <a:pt x="222" y="1292"/>
                        </a:cubicBezTo>
                        <a:cubicBezTo>
                          <a:pt x="225" y="1295"/>
                          <a:pt x="227" y="1296"/>
                          <a:pt x="231" y="1296"/>
                        </a:cubicBezTo>
                        <a:cubicBezTo>
                          <a:pt x="234" y="1296"/>
                          <a:pt x="236" y="1296"/>
                          <a:pt x="239" y="1296"/>
                        </a:cubicBezTo>
                        <a:cubicBezTo>
                          <a:pt x="241" y="1296"/>
                          <a:pt x="242" y="1294"/>
                          <a:pt x="244" y="1294"/>
                        </a:cubicBezTo>
                        <a:cubicBezTo>
                          <a:pt x="246" y="1294"/>
                          <a:pt x="248" y="1294"/>
                          <a:pt x="250" y="1294"/>
                        </a:cubicBezTo>
                        <a:cubicBezTo>
                          <a:pt x="250" y="1295"/>
                          <a:pt x="249" y="1296"/>
                          <a:pt x="249" y="1297"/>
                        </a:cubicBezTo>
                        <a:cubicBezTo>
                          <a:pt x="249" y="1298"/>
                          <a:pt x="251" y="1298"/>
                          <a:pt x="252" y="1299"/>
                        </a:cubicBezTo>
                        <a:cubicBezTo>
                          <a:pt x="254" y="1299"/>
                          <a:pt x="256" y="1301"/>
                          <a:pt x="258" y="1301"/>
                        </a:cubicBezTo>
                        <a:cubicBezTo>
                          <a:pt x="261" y="1301"/>
                          <a:pt x="261" y="1297"/>
                          <a:pt x="264" y="1297"/>
                        </a:cubicBezTo>
                        <a:cubicBezTo>
                          <a:pt x="269" y="1297"/>
                          <a:pt x="270" y="1301"/>
                          <a:pt x="275" y="1302"/>
                        </a:cubicBezTo>
                        <a:cubicBezTo>
                          <a:pt x="275" y="1294"/>
                          <a:pt x="283" y="1293"/>
                          <a:pt x="290" y="1289"/>
                        </a:cubicBezTo>
                        <a:cubicBezTo>
                          <a:pt x="294" y="1287"/>
                          <a:pt x="296" y="1287"/>
                          <a:pt x="300" y="1285"/>
                        </a:cubicBezTo>
                        <a:cubicBezTo>
                          <a:pt x="303" y="1283"/>
                          <a:pt x="303" y="1279"/>
                          <a:pt x="305" y="1278"/>
                        </a:cubicBezTo>
                        <a:cubicBezTo>
                          <a:pt x="308" y="1276"/>
                          <a:pt x="309" y="1274"/>
                          <a:pt x="312" y="1273"/>
                        </a:cubicBezTo>
                        <a:cubicBezTo>
                          <a:pt x="315" y="1271"/>
                          <a:pt x="318" y="1272"/>
                          <a:pt x="321" y="1269"/>
                        </a:cubicBezTo>
                        <a:cubicBezTo>
                          <a:pt x="322" y="1268"/>
                          <a:pt x="321" y="1265"/>
                          <a:pt x="322" y="1263"/>
                        </a:cubicBezTo>
                        <a:cubicBezTo>
                          <a:pt x="326" y="1258"/>
                          <a:pt x="331" y="1258"/>
                          <a:pt x="338" y="1258"/>
                        </a:cubicBezTo>
                        <a:cubicBezTo>
                          <a:pt x="342" y="1258"/>
                          <a:pt x="345" y="1260"/>
                          <a:pt x="349" y="1261"/>
                        </a:cubicBezTo>
                        <a:cubicBezTo>
                          <a:pt x="350" y="1258"/>
                          <a:pt x="352" y="1258"/>
                          <a:pt x="355" y="1257"/>
                        </a:cubicBezTo>
                        <a:cubicBezTo>
                          <a:pt x="364" y="1239"/>
                          <a:pt x="374" y="1223"/>
                          <a:pt x="395" y="1223"/>
                        </a:cubicBezTo>
                        <a:cubicBezTo>
                          <a:pt x="397" y="1223"/>
                          <a:pt x="397" y="1224"/>
                          <a:pt x="399" y="1224"/>
                        </a:cubicBezTo>
                        <a:cubicBezTo>
                          <a:pt x="401" y="1224"/>
                          <a:pt x="402" y="1223"/>
                          <a:pt x="405" y="1223"/>
                        </a:cubicBezTo>
                        <a:cubicBezTo>
                          <a:pt x="409" y="1223"/>
                          <a:pt x="411" y="1225"/>
                          <a:pt x="415" y="1225"/>
                        </a:cubicBezTo>
                        <a:cubicBezTo>
                          <a:pt x="418" y="1225"/>
                          <a:pt x="418" y="1220"/>
                          <a:pt x="421" y="1220"/>
                        </a:cubicBezTo>
                        <a:cubicBezTo>
                          <a:pt x="427" y="1218"/>
                          <a:pt x="431" y="1218"/>
                          <a:pt x="437" y="1218"/>
                        </a:cubicBezTo>
                        <a:cubicBezTo>
                          <a:pt x="448" y="1218"/>
                          <a:pt x="448" y="1218"/>
                          <a:pt x="448" y="1218"/>
                        </a:cubicBezTo>
                        <a:cubicBezTo>
                          <a:pt x="456" y="1218"/>
                          <a:pt x="460" y="1215"/>
                          <a:pt x="467" y="1215"/>
                        </a:cubicBezTo>
                        <a:cubicBezTo>
                          <a:pt x="476" y="1215"/>
                          <a:pt x="481" y="1220"/>
                          <a:pt x="490" y="1220"/>
                        </a:cubicBezTo>
                        <a:cubicBezTo>
                          <a:pt x="493" y="1220"/>
                          <a:pt x="494" y="1217"/>
                          <a:pt x="498" y="1217"/>
                        </a:cubicBezTo>
                        <a:cubicBezTo>
                          <a:pt x="501" y="1217"/>
                          <a:pt x="504" y="1219"/>
                          <a:pt x="505" y="1222"/>
                        </a:cubicBezTo>
                        <a:cubicBezTo>
                          <a:pt x="506" y="1224"/>
                          <a:pt x="506" y="1227"/>
                          <a:pt x="508" y="1227"/>
                        </a:cubicBezTo>
                        <a:cubicBezTo>
                          <a:pt x="511" y="1227"/>
                          <a:pt x="512" y="1228"/>
                          <a:pt x="515" y="1226"/>
                        </a:cubicBezTo>
                        <a:cubicBezTo>
                          <a:pt x="517" y="1225"/>
                          <a:pt x="517" y="1220"/>
                          <a:pt x="520" y="1220"/>
                        </a:cubicBezTo>
                        <a:cubicBezTo>
                          <a:pt x="524" y="1220"/>
                          <a:pt x="525" y="1223"/>
                          <a:pt x="529" y="1223"/>
                        </a:cubicBezTo>
                        <a:cubicBezTo>
                          <a:pt x="531" y="1223"/>
                          <a:pt x="531" y="1222"/>
                          <a:pt x="532" y="1220"/>
                        </a:cubicBezTo>
                        <a:cubicBezTo>
                          <a:pt x="538" y="1220"/>
                          <a:pt x="538" y="1220"/>
                          <a:pt x="538" y="1220"/>
                        </a:cubicBezTo>
                        <a:cubicBezTo>
                          <a:pt x="545" y="1220"/>
                          <a:pt x="549" y="1219"/>
                          <a:pt x="555" y="1219"/>
                        </a:cubicBezTo>
                        <a:cubicBezTo>
                          <a:pt x="561" y="1219"/>
                          <a:pt x="561" y="1227"/>
                          <a:pt x="566" y="1227"/>
                        </a:cubicBezTo>
                        <a:cubicBezTo>
                          <a:pt x="573" y="1227"/>
                          <a:pt x="576" y="1223"/>
                          <a:pt x="582" y="1220"/>
                        </a:cubicBezTo>
                        <a:cubicBezTo>
                          <a:pt x="585" y="1219"/>
                          <a:pt x="588" y="1219"/>
                          <a:pt x="591" y="1218"/>
                        </a:cubicBezTo>
                        <a:cubicBezTo>
                          <a:pt x="593" y="1217"/>
                          <a:pt x="596" y="1217"/>
                          <a:pt x="596" y="1215"/>
                        </a:cubicBezTo>
                        <a:cubicBezTo>
                          <a:pt x="596" y="1213"/>
                          <a:pt x="595" y="1212"/>
                          <a:pt x="595" y="1211"/>
                        </a:cubicBezTo>
                        <a:cubicBezTo>
                          <a:pt x="595" y="1203"/>
                          <a:pt x="604" y="1203"/>
                          <a:pt x="608" y="1197"/>
                        </a:cubicBezTo>
                        <a:cubicBezTo>
                          <a:pt x="612" y="1192"/>
                          <a:pt x="611" y="1187"/>
                          <a:pt x="613" y="1180"/>
                        </a:cubicBezTo>
                        <a:cubicBezTo>
                          <a:pt x="614" y="1172"/>
                          <a:pt x="617" y="1167"/>
                          <a:pt x="624" y="1163"/>
                        </a:cubicBezTo>
                        <a:cubicBezTo>
                          <a:pt x="630" y="1160"/>
                          <a:pt x="632" y="1156"/>
                          <a:pt x="639" y="1156"/>
                        </a:cubicBezTo>
                        <a:cubicBezTo>
                          <a:pt x="645" y="1156"/>
                          <a:pt x="645" y="1156"/>
                          <a:pt x="645" y="1156"/>
                        </a:cubicBezTo>
                        <a:cubicBezTo>
                          <a:pt x="651" y="1156"/>
                          <a:pt x="654" y="1152"/>
                          <a:pt x="659" y="1149"/>
                        </a:cubicBezTo>
                        <a:cubicBezTo>
                          <a:pt x="670" y="1142"/>
                          <a:pt x="676" y="1138"/>
                          <a:pt x="688" y="1135"/>
                        </a:cubicBezTo>
                        <a:cubicBezTo>
                          <a:pt x="704" y="1133"/>
                          <a:pt x="708" y="1117"/>
                          <a:pt x="723" y="1113"/>
                        </a:cubicBezTo>
                        <a:cubicBezTo>
                          <a:pt x="726" y="1114"/>
                          <a:pt x="726" y="1114"/>
                          <a:pt x="726" y="1114"/>
                        </a:cubicBezTo>
                        <a:cubicBezTo>
                          <a:pt x="728" y="1112"/>
                          <a:pt x="729" y="1111"/>
                          <a:pt x="732" y="1111"/>
                        </a:cubicBezTo>
                        <a:cubicBezTo>
                          <a:pt x="741" y="1111"/>
                          <a:pt x="746" y="1117"/>
                          <a:pt x="756" y="1117"/>
                        </a:cubicBezTo>
                        <a:cubicBezTo>
                          <a:pt x="774" y="1117"/>
                          <a:pt x="784" y="1115"/>
                          <a:pt x="801" y="1111"/>
                        </a:cubicBezTo>
                        <a:cubicBezTo>
                          <a:pt x="810" y="1109"/>
                          <a:pt x="813" y="1105"/>
                          <a:pt x="821" y="1103"/>
                        </a:cubicBezTo>
                        <a:cubicBezTo>
                          <a:pt x="835" y="1099"/>
                          <a:pt x="842" y="1096"/>
                          <a:pt x="856" y="1090"/>
                        </a:cubicBezTo>
                        <a:cubicBezTo>
                          <a:pt x="867" y="1085"/>
                          <a:pt x="872" y="1077"/>
                          <a:pt x="885" y="1076"/>
                        </a:cubicBezTo>
                        <a:cubicBezTo>
                          <a:pt x="885" y="1076"/>
                          <a:pt x="885" y="1076"/>
                          <a:pt x="885" y="1076"/>
                        </a:cubicBezTo>
                        <a:cubicBezTo>
                          <a:pt x="885" y="716"/>
                          <a:pt x="885" y="716"/>
                          <a:pt x="885" y="716"/>
                        </a:cubicBezTo>
                        <a:cubicBezTo>
                          <a:pt x="885" y="716"/>
                          <a:pt x="885" y="716"/>
                          <a:pt x="885" y="716"/>
                        </a:cubicBezTo>
                        <a:cubicBezTo>
                          <a:pt x="882" y="66"/>
                          <a:pt x="882" y="66"/>
                          <a:pt x="882" y="66"/>
                        </a:cubicBezTo>
                        <a:cubicBezTo>
                          <a:pt x="882" y="66"/>
                          <a:pt x="882" y="66"/>
                          <a:pt x="882" y="66"/>
                        </a:cubicBezTo>
                        <a:close/>
                        <a:moveTo>
                          <a:pt x="128" y="410"/>
                        </a:moveTo>
                        <a:cubicBezTo>
                          <a:pt x="131" y="405"/>
                          <a:pt x="133" y="402"/>
                          <a:pt x="138" y="400"/>
                        </a:cubicBezTo>
                        <a:cubicBezTo>
                          <a:pt x="138" y="405"/>
                          <a:pt x="136" y="411"/>
                          <a:pt x="131" y="411"/>
                        </a:cubicBezTo>
                        <a:cubicBezTo>
                          <a:pt x="130" y="411"/>
                          <a:pt x="129" y="410"/>
                          <a:pt x="128" y="410"/>
                        </a:cubicBezTo>
                        <a:close/>
                        <a:moveTo>
                          <a:pt x="3" y="689"/>
                        </a:moveTo>
                        <a:cubicBezTo>
                          <a:pt x="2" y="689"/>
                          <a:pt x="2" y="688"/>
                          <a:pt x="1" y="688"/>
                        </a:cubicBezTo>
                        <a:cubicBezTo>
                          <a:pt x="0" y="689"/>
                          <a:pt x="0" y="689"/>
                          <a:pt x="0" y="691"/>
                        </a:cubicBezTo>
                        <a:cubicBezTo>
                          <a:pt x="0" y="700"/>
                          <a:pt x="4" y="705"/>
                          <a:pt x="8" y="714"/>
                        </a:cubicBezTo>
                        <a:cubicBezTo>
                          <a:pt x="10" y="718"/>
                          <a:pt x="11" y="721"/>
                          <a:pt x="14" y="725"/>
                        </a:cubicBezTo>
                        <a:cubicBezTo>
                          <a:pt x="13" y="712"/>
                          <a:pt x="3" y="706"/>
                          <a:pt x="3" y="693"/>
                        </a:cubicBezTo>
                        <a:lnTo>
                          <a:pt x="3" y="689"/>
                        </a:ln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37" name="Google Shape;37;p4"/>
                  <p:cNvSpPr/>
                  <p:nvPr/>
                </p:nvSpPr>
                <p:spPr>
                  <a:xfrm>
                    <a:off x="4140200" y="1065213"/>
                    <a:ext cx="901700" cy="1576388"/>
                  </a:xfrm>
                  <a:custGeom>
                    <a:rect b="b" l="l" r="r" t="t"/>
                    <a:pathLst>
                      <a:path extrusionOk="0" h="869" w="498">
                        <a:moveTo>
                          <a:pt x="125" y="6"/>
                        </a:moveTo>
                        <a:cubicBezTo>
                          <a:pt x="124" y="11"/>
                          <a:pt x="125" y="14"/>
                          <a:pt x="125" y="19"/>
                        </a:cubicBezTo>
                        <a:cubicBezTo>
                          <a:pt x="123" y="17"/>
                          <a:pt x="123" y="13"/>
                          <a:pt x="120" y="13"/>
                        </a:cubicBezTo>
                        <a:cubicBezTo>
                          <a:pt x="116" y="13"/>
                          <a:pt x="113" y="14"/>
                          <a:pt x="113" y="18"/>
                        </a:cubicBezTo>
                        <a:cubicBezTo>
                          <a:pt x="113" y="20"/>
                          <a:pt x="113" y="21"/>
                          <a:pt x="113" y="24"/>
                        </a:cubicBezTo>
                        <a:cubicBezTo>
                          <a:pt x="111" y="20"/>
                          <a:pt x="112" y="15"/>
                          <a:pt x="108" y="15"/>
                        </a:cubicBezTo>
                        <a:cubicBezTo>
                          <a:pt x="104" y="15"/>
                          <a:pt x="102" y="17"/>
                          <a:pt x="98" y="18"/>
                        </a:cubicBezTo>
                        <a:cubicBezTo>
                          <a:pt x="99" y="21"/>
                          <a:pt x="100" y="22"/>
                          <a:pt x="101" y="25"/>
                        </a:cubicBezTo>
                        <a:cubicBezTo>
                          <a:pt x="100" y="26"/>
                          <a:pt x="100" y="26"/>
                          <a:pt x="100" y="26"/>
                        </a:cubicBezTo>
                        <a:cubicBezTo>
                          <a:pt x="97" y="23"/>
                          <a:pt x="95" y="21"/>
                          <a:pt x="91" y="19"/>
                        </a:cubicBezTo>
                        <a:cubicBezTo>
                          <a:pt x="89" y="18"/>
                          <a:pt x="86" y="17"/>
                          <a:pt x="85" y="15"/>
                        </a:cubicBezTo>
                        <a:cubicBezTo>
                          <a:pt x="88" y="15"/>
                          <a:pt x="88" y="15"/>
                          <a:pt x="88" y="15"/>
                        </a:cubicBezTo>
                        <a:cubicBezTo>
                          <a:pt x="88" y="14"/>
                          <a:pt x="88" y="13"/>
                          <a:pt x="88" y="12"/>
                        </a:cubicBezTo>
                        <a:cubicBezTo>
                          <a:pt x="84" y="11"/>
                          <a:pt x="82" y="8"/>
                          <a:pt x="78" y="6"/>
                        </a:cubicBezTo>
                        <a:cubicBezTo>
                          <a:pt x="78" y="7"/>
                          <a:pt x="77" y="7"/>
                          <a:pt x="77" y="7"/>
                        </a:cubicBezTo>
                        <a:cubicBezTo>
                          <a:pt x="77" y="17"/>
                          <a:pt x="83" y="23"/>
                          <a:pt x="83" y="33"/>
                        </a:cubicBezTo>
                        <a:cubicBezTo>
                          <a:pt x="86" y="33"/>
                          <a:pt x="88" y="33"/>
                          <a:pt x="90" y="35"/>
                        </a:cubicBezTo>
                        <a:cubicBezTo>
                          <a:pt x="93" y="36"/>
                          <a:pt x="92" y="40"/>
                          <a:pt x="95" y="42"/>
                        </a:cubicBezTo>
                        <a:cubicBezTo>
                          <a:pt x="97" y="44"/>
                          <a:pt x="100" y="42"/>
                          <a:pt x="102" y="43"/>
                        </a:cubicBezTo>
                        <a:cubicBezTo>
                          <a:pt x="106" y="44"/>
                          <a:pt x="106" y="46"/>
                          <a:pt x="109" y="49"/>
                        </a:cubicBezTo>
                        <a:cubicBezTo>
                          <a:pt x="111" y="47"/>
                          <a:pt x="111" y="45"/>
                          <a:pt x="113" y="44"/>
                        </a:cubicBezTo>
                        <a:cubicBezTo>
                          <a:pt x="116" y="41"/>
                          <a:pt x="119" y="42"/>
                          <a:pt x="121" y="40"/>
                        </a:cubicBezTo>
                        <a:cubicBezTo>
                          <a:pt x="125" y="36"/>
                          <a:pt x="125" y="30"/>
                          <a:pt x="131" y="30"/>
                        </a:cubicBezTo>
                        <a:cubicBezTo>
                          <a:pt x="132" y="30"/>
                          <a:pt x="133" y="30"/>
                          <a:pt x="134" y="30"/>
                        </a:cubicBezTo>
                        <a:cubicBezTo>
                          <a:pt x="136" y="26"/>
                          <a:pt x="140" y="25"/>
                          <a:pt x="140" y="20"/>
                        </a:cubicBezTo>
                        <a:cubicBezTo>
                          <a:pt x="140" y="17"/>
                          <a:pt x="136" y="18"/>
                          <a:pt x="134" y="15"/>
                        </a:cubicBezTo>
                        <a:cubicBezTo>
                          <a:pt x="131" y="11"/>
                          <a:pt x="129" y="8"/>
                          <a:pt x="125" y="6"/>
                        </a:cubicBezTo>
                        <a:close/>
                        <a:moveTo>
                          <a:pt x="76" y="19"/>
                        </a:moveTo>
                        <a:cubicBezTo>
                          <a:pt x="77" y="23"/>
                          <a:pt x="75" y="26"/>
                          <a:pt x="74" y="30"/>
                        </a:cubicBezTo>
                        <a:cubicBezTo>
                          <a:pt x="76" y="30"/>
                          <a:pt x="78" y="30"/>
                          <a:pt x="80" y="31"/>
                        </a:cubicBezTo>
                        <a:cubicBezTo>
                          <a:pt x="79" y="34"/>
                          <a:pt x="79" y="34"/>
                          <a:pt x="79" y="34"/>
                        </a:cubicBezTo>
                        <a:cubicBezTo>
                          <a:pt x="79" y="34"/>
                          <a:pt x="79" y="35"/>
                          <a:pt x="79" y="35"/>
                        </a:cubicBezTo>
                        <a:cubicBezTo>
                          <a:pt x="83" y="36"/>
                          <a:pt x="86" y="37"/>
                          <a:pt x="89" y="41"/>
                        </a:cubicBezTo>
                        <a:cubicBezTo>
                          <a:pt x="88" y="42"/>
                          <a:pt x="87" y="43"/>
                          <a:pt x="85" y="43"/>
                        </a:cubicBezTo>
                        <a:cubicBezTo>
                          <a:pt x="79" y="43"/>
                          <a:pt x="75" y="39"/>
                          <a:pt x="69" y="39"/>
                        </a:cubicBezTo>
                        <a:cubicBezTo>
                          <a:pt x="65" y="39"/>
                          <a:pt x="64" y="41"/>
                          <a:pt x="60" y="41"/>
                        </a:cubicBezTo>
                        <a:cubicBezTo>
                          <a:pt x="61" y="39"/>
                          <a:pt x="61" y="38"/>
                          <a:pt x="61" y="35"/>
                        </a:cubicBezTo>
                        <a:cubicBezTo>
                          <a:pt x="64" y="35"/>
                          <a:pt x="64" y="35"/>
                          <a:pt x="64" y="35"/>
                        </a:cubicBezTo>
                        <a:cubicBezTo>
                          <a:pt x="64" y="36"/>
                          <a:pt x="65" y="36"/>
                          <a:pt x="66" y="36"/>
                        </a:cubicBezTo>
                        <a:cubicBezTo>
                          <a:pt x="68" y="36"/>
                          <a:pt x="72" y="37"/>
                          <a:pt x="72" y="34"/>
                        </a:cubicBezTo>
                        <a:cubicBezTo>
                          <a:pt x="72" y="30"/>
                          <a:pt x="68" y="29"/>
                          <a:pt x="67" y="26"/>
                        </a:cubicBezTo>
                        <a:cubicBezTo>
                          <a:pt x="68" y="24"/>
                          <a:pt x="68" y="24"/>
                          <a:pt x="68" y="24"/>
                        </a:cubicBezTo>
                        <a:cubicBezTo>
                          <a:pt x="67" y="23"/>
                          <a:pt x="66" y="23"/>
                          <a:pt x="66" y="23"/>
                        </a:cubicBezTo>
                        <a:cubicBezTo>
                          <a:pt x="66" y="21"/>
                          <a:pt x="66" y="21"/>
                          <a:pt x="66" y="21"/>
                        </a:cubicBezTo>
                        <a:cubicBezTo>
                          <a:pt x="70" y="20"/>
                          <a:pt x="71" y="17"/>
                          <a:pt x="74" y="14"/>
                        </a:cubicBezTo>
                        <a:cubicBezTo>
                          <a:pt x="75" y="16"/>
                          <a:pt x="76" y="17"/>
                          <a:pt x="76" y="19"/>
                        </a:cubicBezTo>
                        <a:close/>
                        <a:moveTo>
                          <a:pt x="411" y="157"/>
                        </a:moveTo>
                        <a:cubicBezTo>
                          <a:pt x="411" y="159"/>
                          <a:pt x="412" y="160"/>
                          <a:pt x="412" y="162"/>
                        </a:cubicBezTo>
                        <a:cubicBezTo>
                          <a:pt x="412" y="168"/>
                          <a:pt x="411" y="171"/>
                          <a:pt x="410" y="176"/>
                        </a:cubicBezTo>
                        <a:cubicBezTo>
                          <a:pt x="420" y="176"/>
                          <a:pt x="424" y="182"/>
                          <a:pt x="433" y="182"/>
                        </a:cubicBezTo>
                        <a:cubicBezTo>
                          <a:pt x="435" y="182"/>
                          <a:pt x="436" y="182"/>
                          <a:pt x="438" y="182"/>
                        </a:cubicBezTo>
                        <a:cubicBezTo>
                          <a:pt x="438" y="180"/>
                          <a:pt x="438" y="179"/>
                          <a:pt x="438" y="177"/>
                        </a:cubicBezTo>
                        <a:cubicBezTo>
                          <a:pt x="437" y="176"/>
                          <a:pt x="437" y="176"/>
                          <a:pt x="437" y="176"/>
                        </a:cubicBezTo>
                        <a:cubicBezTo>
                          <a:pt x="435" y="177"/>
                          <a:pt x="435" y="178"/>
                          <a:pt x="433" y="178"/>
                        </a:cubicBezTo>
                        <a:cubicBezTo>
                          <a:pt x="432" y="178"/>
                          <a:pt x="432" y="177"/>
                          <a:pt x="431" y="177"/>
                        </a:cubicBezTo>
                        <a:cubicBezTo>
                          <a:pt x="430" y="177"/>
                          <a:pt x="429" y="178"/>
                          <a:pt x="428" y="178"/>
                        </a:cubicBezTo>
                        <a:cubicBezTo>
                          <a:pt x="426" y="178"/>
                          <a:pt x="424" y="175"/>
                          <a:pt x="424" y="173"/>
                        </a:cubicBezTo>
                        <a:cubicBezTo>
                          <a:pt x="424" y="170"/>
                          <a:pt x="427" y="170"/>
                          <a:pt x="428" y="167"/>
                        </a:cubicBezTo>
                        <a:cubicBezTo>
                          <a:pt x="426" y="167"/>
                          <a:pt x="425" y="166"/>
                          <a:pt x="425" y="164"/>
                        </a:cubicBezTo>
                        <a:cubicBezTo>
                          <a:pt x="425" y="162"/>
                          <a:pt x="425" y="161"/>
                          <a:pt x="425" y="160"/>
                        </a:cubicBezTo>
                        <a:cubicBezTo>
                          <a:pt x="426" y="160"/>
                          <a:pt x="427" y="160"/>
                          <a:pt x="428" y="160"/>
                        </a:cubicBezTo>
                        <a:cubicBezTo>
                          <a:pt x="433" y="160"/>
                          <a:pt x="437" y="158"/>
                          <a:pt x="429" y="158"/>
                        </a:cubicBezTo>
                        <a:cubicBezTo>
                          <a:pt x="427" y="158"/>
                          <a:pt x="424" y="156"/>
                          <a:pt x="424" y="153"/>
                        </a:cubicBezTo>
                        <a:cubicBezTo>
                          <a:pt x="424" y="152"/>
                          <a:pt x="425" y="151"/>
                          <a:pt x="425" y="149"/>
                        </a:cubicBezTo>
                        <a:cubicBezTo>
                          <a:pt x="425" y="146"/>
                          <a:pt x="422" y="151"/>
                          <a:pt x="421" y="153"/>
                        </a:cubicBezTo>
                        <a:cubicBezTo>
                          <a:pt x="419" y="157"/>
                          <a:pt x="415" y="157"/>
                          <a:pt x="411" y="157"/>
                        </a:cubicBezTo>
                        <a:close/>
                        <a:moveTo>
                          <a:pt x="400" y="148"/>
                        </a:moveTo>
                        <a:cubicBezTo>
                          <a:pt x="399" y="147"/>
                          <a:pt x="398" y="147"/>
                          <a:pt x="397" y="147"/>
                        </a:cubicBezTo>
                        <a:cubicBezTo>
                          <a:pt x="397" y="148"/>
                          <a:pt x="396" y="149"/>
                          <a:pt x="396" y="150"/>
                        </a:cubicBezTo>
                        <a:cubicBezTo>
                          <a:pt x="396" y="153"/>
                          <a:pt x="398" y="154"/>
                          <a:pt x="399" y="157"/>
                        </a:cubicBezTo>
                        <a:cubicBezTo>
                          <a:pt x="400" y="153"/>
                          <a:pt x="401" y="151"/>
                          <a:pt x="400" y="148"/>
                        </a:cubicBezTo>
                        <a:close/>
                        <a:moveTo>
                          <a:pt x="445" y="263"/>
                        </a:moveTo>
                        <a:cubicBezTo>
                          <a:pt x="444" y="261"/>
                          <a:pt x="444" y="258"/>
                          <a:pt x="442" y="258"/>
                        </a:cubicBezTo>
                        <a:cubicBezTo>
                          <a:pt x="440" y="258"/>
                          <a:pt x="439" y="259"/>
                          <a:pt x="438" y="261"/>
                        </a:cubicBezTo>
                        <a:cubicBezTo>
                          <a:pt x="440" y="264"/>
                          <a:pt x="442" y="266"/>
                          <a:pt x="446" y="268"/>
                        </a:cubicBezTo>
                        <a:cubicBezTo>
                          <a:pt x="446" y="268"/>
                          <a:pt x="446" y="267"/>
                          <a:pt x="446" y="267"/>
                        </a:cubicBezTo>
                        <a:cubicBezTo>
                          <a:pt x="446" y="266"/>
                          <a:pt x="446" y="264"/>
                          <a:pt x="445" y="263"/>
                        </a:cubicBezTo>
                        <a:close/>
                        <a:moveTo>
                          <a:pt x="497" y="313"/>
                        </a:moveTo>
                        <a:cubicBezTo>
                          <a:pt x="497" y="313"/>
                          <a:pt x="497" y="313"/>
                          <a:pt x="497" y="313"/>
                        </a:cubicBezTo>
                        <a:cubicBezTo>
                          <a:pt x="498" y="869"/>
                          <a:pt x="498" y="869"/>
                          <a:pt x="498" y="869"/>
                        </a:cubicBezTo>
                        <a:cubicBezTo>
                          <a:pt x="498" y="869"/>
                          <a:pt x="498" y="869"/>
                          <a:pt x="498" y="869"/>
                        </a:cubicBezTo>
                        <a:cubicBezTo>
                          <a:pt x="3" y="867"/>
                          <a:pt x="3" y="867"/>
                          <a:pt x="3" y="867"/>
                        </a:cubicBezTo>
                        <a:cubicBezTo>
                          <a:pt x="3" y="867"/>
                          <a:pt x="3" y="867"/>
                          <a:pt x="3" y="867"/>
                        </a:cubicBezTo>
                        <a:cubicBezTo>
                          <a:pt x="0" y="217"/>
                          <a:pt x="0" y="217"/>
                          <a:pt x="0" y="217"/>
                        </a:cubicBezTo>
                        <a:cubicBezTo>
                          <a:pt x="0" y="217"/>
                          <a:pt x="0" y="217"/>
                          <a:pt x="0" y="217"/>
                        </a:cubicBezTo>
                        <a:cubicBezTo>
                          <a:pt x="6" y="220"/>
                          <a:pt x="10" y="223"/>
                          <a:pt x="10" y="230"/>
                        </a:cubicBezTo>
                        <a:cubicBezTo>
                          <a:pt x="10" y="244"/>
                          <a:pt x="10" y="230"/>
                          <a:pt x="17" y="230"/>
                        </a:cubicBezTo>
                        <a:cubicBezTo>
                          <a:pt x="16" y="226"/>
                          <a:pt x="13" y="224"/>
                          <a:pt x="13" y="220"/>
                        </a:cubicBezTo>
                        <a:cubicBezTo>
                          <a:pt x="13" y="218"/>
                          <a:pt x="14" y="218"/>
                          <a:pt x="14" y="216"/>
                        </a:cubicBezTo>
                        <a:cubicBezTo>
                          <a:pt x="14" y="216"/>
                          <a:pt x="15" y="216"/>
                          <a:pt x="15" y="216"/>
                        </a:cubicBezTo>
                        <a:cubicBezTo>
                          <a:pt x="16" y="216"/>
                          <a:pt x="17" y="216"/>
                          <a:pt x="18" y="217"/>
                        </a:cubicBezTo>
                        <a:cubicBezTo>
                          <a:pt x="20" y="216"/>
                          <a:pt x="20" y="216"/>
                          <a:pt x="20" y="216"/>
                        </a:cubicBezTo>
                        <a:cubicBezTo>
                          <a:pt x="22" y="219"/>
                          <a:pt x="24" y="221"/>
                          <a:pt x="28" y="222"/>
                        </a:cubicBezTo>
                        <a:cubicBezTo>
                          <a:pt x="31" y="223"/>
                          <a:pt x="31" y="226"/>
                          <a:pt x="33" y="228"/>
                        </a:cubicBezTo>
                        <a:cubicBezTo>
                          <a:pt x="39" y="232"/>
                          <a:pt x="46" y="234"/>
                          <a:pt x="44" y="233"/>
                        </a:cubicBezTo>
                        <a:cubicBezTo>
                          <a:pt x="44" y="231"/>
                          <a:pt x="41" y="232"/>
                          <a:pt x="39" y="230"/>
                        </a:cubicBezTo>
                        <a:cubicBezTo>
                          <a:pt x="37" y="228"/>
                          <a:pt x="37" y="225"/>
                          <a:pt x="36" y="222"/>
                        </a:cubicBezTo>
                        <a:cubicBezTo>
                          <a:pt x="36" y="220"/>
                          <a:pt x="34" y="219"/>
                          <a:pt x="34" y="217"/>
                        </a:cubicBezTo>
                        <a:cubicBezTo>
                          <a:pt x="34" y="214"/>
                          <a:pt x="34" y="214"/>
                          <a:pt x="34" y="214"/>
                        </a:cubicBezTo>
                        <a:cubicBezTo>
                          <a:pt x="42" y="214"/>
                          <a:pt x="42" y="214"/>
                          <a:pt x="42" y="214"/>
                        </a:cubicBezTo>
                        <a:cubicBezTo>
                          <a:pt x="44" y="214"/>
                          <a:pt x="44" y="213"/>
                          <a:pt x="45" y="213"/>
                        </a:cubicBezTo>
                        <a:cubicBezTo>
                          <a:pt x="46" y="213"/>
                          <a:pt x="46" y="214"/>
                          <a:pt x="47" y="214"/>
                        </a:cubicBezTo>
                        <a:cubicBezTo>
                          <a:pt x="50" y="214"/>
                          <a:pt x="51" y="211"/>
                          <a:pt x="54" y="211"/>
                        </a:cubicBezTo>
                        <a:cubicBezTo>
                          <a:pt x="53" y="210"/>
                          <a:pt x="53" y="209"/>
                          <a:pt x="52" y="209"/>
                        </a:cubicBezTo>
                        <a:cubicBezTo>
                          <a:pt x="48" y="209"/>
                          <a:pt x="47" y="210"/>
                          <a:pt x="43" y="210"/>
                        </a:cubicBezTo>
                        <a:cubicBezTo>
                          <a:pt x="41" y="210"/>
                          <a:pt x="40" y="210"/>
                          <a:pt x="38" y="210"/>
                        </a:cubicBezTo>
                        <a:cubicBezTo>
                          <a:pt x="38" y="208"/>
                          <a:pt x="38" y="207"/>
                          <a:pt x="38" y="205"/>
                        </a:cubicBezTo>
                        <a:cubicBezTo>
                          <a:pt x="38" y="201"/>
                          <a:pt x="42" y="200"/>
                          <a:pt x="43" y="197"/>
                        </a:cubicBezTo>
                        <a:cubicBezTo>
                          <a:pt x="43" y="197"/>
                          <a:pt x="42" y="197"/>
                          <a:pt x="42" y="197"/>
                        </a:cubicBezTo>
                        <a:cubicBezTo>
                          <a:pt x="40" y="197"/>
                          <a:pt x="39" y="197"/>
                          <a:pt x="37" y="198"/>
                        </a:cubicBezTo>
                        <a:cubicBezTo>
                          <a:pt x="36" y="195"/>
                          <a:pt x="32" y="196"/>
                          <a:pt x="29" y="194"/>
                        </a:cubicBezTo>
                        <a:cubicBezTo>
                          <a:pt x="25" y="191"/>
                          <a:pt x="23" y="187"/>
                          <a:pt x="23" y="182"/>
                        </a:cubicBezTo>
                        <a:cubicBezTo>
                          <a:pt x="23" y="178"/>
                          <a:pt x="25" y="175"/>
                          <a:pt x="28" y="174"/>
                        </a:cubicBezTo>
                        <a:cubicBezTo>
                          <a:pt x="31" y="175"/>
                          <a:pt x="31" y="175"/>
                          <a:pt x="31" y="175"/>
                        </a:cubicBezTo>
                        <a:cubicBezTo>
                          <a:pt x="34" y="169"/>
                          <a:pt x="42" y="168"/>
                          <a:pt x="42" y="161"/>
                        </a:cubicBezTo>
                        <a:cubicBezTo>
                          <a:pt x="42" y="158"/>
                          <a:pt x="44" y="157"/>
                          <a:pt x="45" y="154"/>
                        </a:cubicBezTo>
                        <a:cubicBezTo>
                          <a:pt x="47" y="150"/>
                          <a:pt x="46" y="147"/>
                          <a:pt x="46" y="142"/>
                        </a:cubicBezTo>
                        <a:cubicBezTo>
                          <a:pt x="46" y="140"/>
                          <a:pt x="46" y="138"/>
                          <a:pt x="48" y="136"/>
                        </a:cubicBezTo>
                        <a:cubicBezTo>
                          <a:pt x="50" y="138"/>
                          <a:pt x="51" y="139"/>
                          <a:pt x="54" y="139"/>
                        </a:cubicBezTo>
                        <a:cubicBezTo>
                          <a:pt x="60" y="139"/>
                          <a:pt x="62" y="132"/>
                          <a:pt x="68" y="130"/>
                        </a:cubicBezTo>
                        <a:cubicBezTo>
                          <a:pt x="69" y="132"/>
                          <a:pt x="70" y="133"/>
                          <a:pt x="72" y="135"/>
                        </a:cubicBezTo>
                        <a:cubicBezTo>
                          <a:pt x="73" y="135"/>
                          <a:pt x="73" y="135"/>
                          <a:pt x="73" y="135"/>
                        </a:cubicBezTo>
                        <a:cubicBezTo>
                          <a:pt x="72" y="133"/>
                          <a:pt x="71" y="132"/>
                          <a:pt x="71" y="130"/>
                        </a:cubicBezTo>
                        <a:cubicBezTo>
                          <a:pt x="71" y="129"/>
                          <a:pt x="72" y="128"/>
                          <a:pt x="72" y="127"/>
                        </a:cubicBezTo>
                        <a:cubicBezTo>
                          <a:pt x="72" y="120"/>
                          <a:pt x="64" y="119"/>
                          <a:pt x="64" y="112"/>
                        </a:cubicBezTo>
                        <a:cubicBezTo>
                          <a:pt x="64" y="109"/>
                          <a:pt x="65" y="107"/>
                          <a:pt x="65" y="105"/>
                        </a:cubicBezTo>
                        <a:cubicBezTo>
                          <a:pt x="65" y="105"/>
                          <a:pt x="65" y="104"/>
                          <a:pt x="66" y="104"/>
                        </a:cubicBezTo>
                        <a:cubicBezTo>
                          <a:pt x="67" y="104"/>
                          <a:pt x="68" y="106"/>
                          <a:pt x="70" y="106"/>
                        </a:cubicBezTo>
                        <a:cubicBezTo>
                          <a:pt x="75" y="106"/>
                          <a:pt x="76" y="98"/>
                          <a:pt x="76" y="93"/>
                        </a:cubicBezTo>
                        <a:cubicBezTo>
                          <a:pt x="77" y="92"/>
                          <a:pt x="78" y="90"/>
                          <a:pt x="80" y="90"/>
                        </a:cubicBezTo>
                        <a:cubicBezTo>
                          <a:pt x="85" y="90"/>
                          <a:pt x="86" y="95"/>
                          <a:pt x="91" y="95"/>
                        </a:cubicBezTo>
                        <a:cubicBezTo>
                          <a:pt x="93" y="95"/>
                          <a:pt x="94" y="95"/>
                          <a:pt x="96" y="95"/>
                        </a:cubicBezTo>
                        <a:cubicBezTo>
                          <a:pt x="97" y="94"/>
                          <a:pt x="97" y="94"/>
                          <a:pt x="97" y="93"/>
                        </a:cubicBezTo>
                        <a:cubicBezTo>
                          <a:pt x="94" y="90"/>
                          <a:pt x="89" y="91"/>
                          <a:pt x="89" y="87"/>
                        </a:cubicBezTo>
                        <a:cubicBezTo>
                          <a:pt x="89" y="85"/>
                          <a:pt x="87" y="85"/>
                          <a:pt x="87" y="84"/>
                        </a:cubicBezTo>
                        <a:cubicBezTo>
                          <a:pt x="87" y="81"/>
                          <a:pt x="89" y="79"/>
                          <a:pt x="89" y="76"/>
                        </a:cubicBezTo>
                        <a:cubicBezTo>
                          <a:pt x="94" y="77"/>
                          <a:pt x="97" y="80"/>
                          <a:pt x="99" y="85"/>
                        </a:cubicBezTo>
                        <a:cubicBezTo>
                          <a:pt x="100" y="85"/>
                          <a:pt x="100" y="85"/>
                          <a:pt x="100" y="85"/>
                        </a:cubicBezTo>
                        <a:cubicBezTo>
                          <a:pt x="101" y="84"/>
                          <a:pt x="101" y="84"/>
                          <a:pt x="101" y="84"/>
                        </a:cubicBezTo>
                        <a:cubicBezTo>
                          <a:pt x="102" y="85"/>
                          <a:pt x="103" y="86"/>
                          <a:pt x="104" y="87"/>
                        </a:cubicBezTo>
                        <a:cubicBezTo>
                          <a:pt x="105" y="87"/>
                          <a:pt x="105" y="87"/>
                          <a:pt x="105" y="87"/>
                        </a:cubicBezTo>
                        <a:cubicBezTo>
                          <a:pt x="105" y="86"/>
                          <a:pt x="105" y="86"/>
                          <a:pt x="105" y="85"/>
                        </a:cubicBezTo>
                        <a:cubicBezTo>
                          <a:pt x="106" y="84"/>
                          <a:pt x="106" y="84"/>
                          <a:pt x="106" y="84"/>
                        </a:cubicBezTo>
                        <a:cubicBezTo>
                          <a:pt x="107" y="85"/>
                          <a:pt x="108" y="85"/>
                          <a:pt x="109" y="85"/>
                        </a:cubicBezTo>
                        <a:cubicBezTo>
                          <a:pt x="109" y="85"/>
                          <a:pt x="110" y="84"/>
                          <a:pt x="110" y="84"/>
                        </a:cubicBezTo>
                        <a:cubicBezTo>
                          <a:pt x="110" y="79"/>
                          <a:pt x="105" y="78"/>
                          <a:pt x="105" y="73"/>
                        </a:cubicBezTo>
                        <a:cubicBezTo>
                          <a:pt x="105" y="71"/>
                          <a:pt x="105" y="71"/>
                          <a:pt x="105" y="71"/>
                        </a:cubicBezTo>
                        <a:cubicBezTo>
                          <a:pt x="109" y="70"/>
                          <a:pt x="111" y="69"/>
                          <a:pt x="115" y="68"/>
                        </a:cubicBezTo>
                        <a:cubicBezTo>
                          <a:pt x="117" y="68"/>
                          <a:pt x="120" y="69"/>
                          <a:pt x="121" y="67"/>
                        </a:cubicBezTo>
                        <a:cubicBezTo>
                          <a:pt x="124" y="64"/>
                          <a:pt x="123" y="61"/>
                          <a:pt x="125" y="59"/>
                        </a:cubicBezTo>
                        <a:cubicBezTo>
                          <a:pt x="125" y="65"/>
                          <a:pt x="133" y="67"/>
                          <a:pt x="139" y="67"/>
                        </a:cubicBezTo>
                        <a:cubicBezTo>
                          <a:pt x="145" y="67"/>
                          <a:pt x="145" y="67"/>
                          <a:pt x="145" y="67"/>
                        </a:cubicBezTo>
                        <a:cubicBezTo>
                          <a:pt x="147" y="67"/>
                          <a:pt x="148" y="68"/>
                          <a:pt x="149" y="68"/>
                        </a:cubicBezTo>
                        <a:cubicBezTo>
                          <a:pt x="152" y="68"/>
                          <a:pt x="154" y="67"/>
                          <a:pt x="157" y="67"/>
                        </a:cubicBezTo>
                        <a:cubicBezTo>
                          <a:pt x="160" y="67"/>
                          <a:pt x="162" y="70"/>
                          <a:pt x="165" y="70"/>
                        </a:cubicBezTo>
                        <a:cubicBezTo>
                          <a:pt x="172" y="70"/>
                          <a:pt x="174" y="65"/>
                          <a:pt x="180" y="63"/>
                        </a:cubicBezTo>
                        <a:cubicBezTo>
                          <a:pt x="185" y="62"/>
                          <a:pt x="187" y="61"/>
                          <a:pt x="192" y="60"/>
                        </a:cubicBezTo>
                        <a:cubicBezTo>
                          <a:pt x="195" y="60"/>
                          <a:pt x="199" y="60"/>
                          <a:pt x="200" y="57"/>
                        </a:cubicBezTo>
                        <a:cubicBezTo>
                          <a:pt x="201" y="54"/>
                          <a:pt x="201" y="52"/>
                          <a:pt x="201" y="48"/>
                        </a:cubicBezTo>
                        <a:cubicBezTo>
                          <a:pt x="201" y="39"/>
                          <a:pt x="201" y="39"/>
                          <a:pt x="201" y="39"/>
                        </a:cubicBezTo>
                        <a:cubicBezTo>
                          <a:pt x="201" y="36"/>
                          <a:pt x="203" y="34"/>
                          <a:pt x="206" y="32"/>
                        </a:cubicBezTo>
                        <a:cubicBezTo>
                          <a:pt x="205" y="32"/>
                          <a:pt x="205" y="31"/>
                          <a:pt x="204" y="31"/>
                        </a:cubicBezTo>
                        <a:cubicBezTo>
                          <a:pt x="201" y="31"/>
                          <a:pt x="200" y="34"/>
                          <a:pt x="197" y="35"/>
                        </a:cubicBezTo>
                        <a:cubicBezTo>
                          <a:pt x="197" y="34"/>
                          <a:pt x="196" y="34"/>
                          <a:pt x="196" y="33"/>
                        </a:cubicBezTo>
                        <a:cubicBezTo>
                          <a:pt x="196" y="31"/>
                          <a:pt x="199" y="30"/>
                          <a:pt x="199" y="27"/>
                        </a:cubicBezTo>
                        <a:cubicBezTo>
                          <a:pt x="199" y="22"/>
                          <a:pt x="192" y="20"/>
                          <a:pt x="187" y="20"/>
                        </a:cubicBezTo>
                        <a:cubicBezTo>
                          <a:pt x="180" y="20"/>
                          <a:pt x="176" y="24"/>
                          <a:pt x="170" y="27"/>
                        </a:cubicBezTo>
                        <a:cubicBezTo>
                          <a:pt x="169" y="22"/>
                          <a:pt x="167" y="19"/>
                          <a:pt x="163" y="15"/>
                        </a:cubicBezTo>
                        <a:cubicBezTo>
                          <a:pt x="160" y="14"/>
                          <a:pt x="157" y="13"/>
                          <a:pt x="157" y="10"/>
                        </a:cubicBezTo>
                        <a:cubicBezTo>
                          <a:pt x="157" y="9"/>
                          <a:pt x="157" y="8"/>
                          <a:pt x="157" y="7"/>
                        </a:cubicBezTo>
                        <a:cubicBezTo>
                          <a:pt x="160" y="7"/>
                          <a:pt x="160" y="7"/>
                          <a:pt x="160" y="7"/>
                        </a:cubicBezTo>
                        <a:cubicBezTo>
                          <a:pt x="161" y="7"/>
                          <a:pt x="162" y="8"/>
                          <a:pt x="163" y="8"/>
                        </a:cubicBezTo>
                        <a:cubicBezTo>
                          <a:pt x="165" y="8"/>
                          <a:pt x="165" y="5"/>
                          <a:pt x="167" y="5"/>
                        </a:cubicBezTo>
                        <a:cubicBezTo>
                          <a:pt x="171" y="5"/>
                          <a:pt x="171" y="11"/>
                          <a:pt x="174" y="15"/>
                        </a:cubicBezTo>
                        <a:cubicBezTo>
                          <a:pt x="174" y="14"/>
                          <a:pt x="175" y="14"/>
                          <a:pt x="175" y="13"/>
                        </a:cubicBezTo>
                        <a:cubicBezTo>
                          <a:pt x="175" y="12"/>
                          <a:pt x="174" y="11"/>
                          <a:pt x="174" y="10"/>
                        </a:cubicBezTo>
                        <a:cubicBezTo>
                          <a:pt x="174" y="7"/>
                          <a:pt x="175" y="5"/>
                          <a:pt x="177" y="4"/>
                        </a:cubicBezTo>
                        <a:cubicBezTo>
                          <a:pt x="178" y="5"/>
                          <a:pt x="179" y="6"/>
                          <a:pt x="180" y="6"/>
                        </a:cubicBezTo>
                        <a:cubicBezTo>
                          <a:pt x="182" y="6"/>
                          <a:pt x="183" y="4"/>
                          <a:pt x="185" y="4"/>
                        </a:cubicBezTo>
                        <a:cubicBezTo>
                          <a:pt x="187" y="4"/>
                          <a:pt x="187" y="7"/>
                          <a:pt x="188" y="9"/>
                        </a:cubicBezTo>
                        <a:cubicBezTo>
                          <a:pt x="190" y="11"/>
                          <a:pt x="192" y="10"/>
                          <a:pt x="194" y="12"/>
                        </a:cubicBezTo>
                        <a:cubicBezTo>
                          <a:pt x="194" y="11"/>
                          <a:pt x="195" y="11"/>
                          <a:pt x="195" y="10"/>
                        </a:cubicBezTo>
                        <a:cubicBezTo>
                          <a:pt x="195" y="7"/>
                          <a:pt x="193" y="6"/>
                          <a:pt x="193" y="3"/>
                        </a:cubicBezTo>
                        <a:cubicBezTo>
                          <a:pt x="193" y="1"/>
                          <a:pt x="195" y="1"/>
                          <a:pt x="196" y="0"/>
                        </a:cubicBezTo>
                        <a:cubicBezTo>
                          <a:pt x="198" y="1"/>
                          <a:pt x="197" y="3"/>
                          <a:pt x="197" y="6"/>
                        </a:cubicBezTo>
                        <a:cubicBezTo>
                          <a:pt x="197" y="13"/>
                          <a:pt x="197" y="13"/>
                          <a:pt x="197" y="13"/>
                        </a:cubicBezTo>
                        <a:cubicBezTo>
                          <a:pt x="197" y="16"/>
                          <a:pt x="198" y="17"/>
                          <a:pt x="200" y="19"/>
                        </a:cubicBezTo>
                        <a:cubicBezTo>
                          <a:pt x="202" y="20"/>
                          <a:pt x="201" y="25"/>
                          <a:pt x="203" y="25"/>
                        </a:cubicBezTo>
                        <a:cubicBezTo>
                          <a:pt x="206" y="25"/>
                          <a:pt x="209" y="25"/>
                          <a:pt x="211" y="23"/>
                        </a:cubicBezTo>
                        <a:cubicBezTo>
                          <a:pt x="213" y="21"/>
                          <a:pt x="211" y="17"/>
                          <a:pt x="214" y="17"/>
                        </a:cubicBezTo>
                        <a:cubicBezTo>
                          <a:pt x="225" y="17"/>
                          <a:pt x="223" y="38"/>
                          <a:pt x="234" y="38"/>
                        </a:cubicBezTo>
                        <a:cubicBezTo>
                          <a:pt x="236" y="38"/>
                          <a:pt x="237" y="37"/>
                          <a:pt x="239" y="37"/>
                        </a:cubicBezTo>
                        <a:cubicBezTo>
                          <a:pt x="241" y="37"/>
                          <a:pt x="242" y="39"/>
                          <a:pt x="244" y="41"/>
                        </a:cubicBezTo>
                        <a:cubicBezTo>
                          <a:pt x="248" y="43"/>
                          <a:pt x="251" y="44"/>
                          <a:pt x="256" y="44"/>
                        </a:cubicBezTo>
                        <a:cubicBezTo>
                          <a:pt x="258" y="44"/>
                          <a:pt x="258" y="42"/>
                          <a:pt x="259" y="41"/>
                        </a:cubicBezTo>
                        <a:cubicBezTo>
                          <a:pt x="261" y="38"/>
                          <a:pt x="264" y="38"/>
                          <a:pt x="268" y="38"/>
                        </a:cubicBezTo>
                        <a:cubicBezTo>
                          <a:pt x="268" y="38"/>
                          <a:pt x="268" y="38"/>
                          <a:pt x="268" y="39"/>
                        </a:cubicBezTo>
                        <a:cubicBezTo>
                          <a:pt x="268" y="41"/>
                          <a:pt x="265" y="42"/>
                          <a:pt x="265" y="44"/>
                        </a:cubicBezTo>
                        <a:cubicBezTo>
                          <a:pt x="265" y="47"/>
                          <a:pt x="269" y="49"/>
                          <a:pt x="272" y="49"/>
                        </a:cubicBezTo>
                        <a:cubicBezTo>
                          <a:pt x="274" y="49"/>
                          <a:pt x="275" y="47"/>
                          <a:pt x="277" y="47"/>
                        </a:cubicBezTo>
                        <a:cubicBezTo>
                          <a:pt x="282" y="47"/>
                          <a:pt x="284" y="53"/>
                          <a:pt x="284" y="57"/>
                        </a:cubicBezTo>
                        <a:cubicBezTo>
                          <a:pt x="285" y="58"/>
                          <a:pt x="285" y="58"/>
                          <a:pt x="286" y="58"/>
                        </a:cubicBezTo>
                        <a:cubicBezTo>
                          <a:pt x="287" y="56"/>
                          <a:pt x="287" y="53"/>
                          <a:pt x="289" y="53"/>
                        </a:cubicBezTo>
                        <a:cubicBezTo>
                          <a:pt x="294" y="53"/>
                          <a:pt x="296" y="57"/>
                          <a:pt x="301" y="57"/>
                        </a:cubicBezTo>
                        <a:cubicBezTo>
                          <a:pt x="307" y="57"/>
                          <a:pt x="307" y="57"/>
                          <a:pt x="307" y="57"/>
                        </a:cubicBezTo>
                        <a:cubicBezTo>
                          <a:pt x="311" y="57"/>
                          <a:pt x="312" y="53"/>
                          <a:pt x="316" y="51"/>
                        </a:cubicBezTo>
                        <a:cubicBezTo>
                          <a:pt x="320" y="57"/>
                          <a:pt x="325" y="59"/>
                          <a:pt x="330" y="63"/>
                        </a:cubicBezTo>
                        <a:cubicBezTo>
                          <a:pt x="332" y="64"/>
                          <a:pt x="332" y="67"/>
                          <a:pt x="334" y="67"/>
                        </a:cubicBezTo>
                        <a:cubicBezTo>
                          <a:pt x="336" y="67"/>
                          <a:pt x="336" y="66"/>
                          <a:pt x="338" y="66"/>
                        </a:cubicBezTo>
                        <a:cubicBezTo>
                          <a:pt x="341" y="66"/>
                          <a:pt x="342" y="69"/>
                          <a:pt x="345" y="69"/>
                        </a:cubicBezTo>
                        <a:cubicBezTo>
                          <a:pt x="348" y="69"/>
                          <a:pt x="348" y="67"/>
                          <a:pt x="350" y="65"/>
                        </a:cubicBezTo>
                        <a:cubicBezTo>
                          <a:pt x="349" y="65"/>
                          <a:pt x="348" y="65"/>
                          <a:pt x="346" y="65"/>
                        </a:cubicBezTo>
                        <a:cubicBezTo>
                          <a:pt x="347" y="62"/>
                          <a:pt x="350" y="62"/>
                          <a:pt x="351" y="59"/>
                        </a:cubicBezTo>
                        <a:cubicBezTo>
                          <a:pt x="352" y="60"/>
                          <a:pt x="353" y="61"/>
                          <a:pt x="354" y="61"/>
                        </a:cubicBezTo>
                        <a:cubicBezTo>
                          <a:pt x="357" y="61"/>
                          <a:pt x="357" y="55"/>
                          <a:pt x="360" y="55"/>
                        </a:cubicBezTo>
                        <a:cubicBezTo>
                          <a:pt x="361" y="55"/>
                          <a:pt x="361" y="56"/>
                          <a:pt x="362" y="56"/>
                        </a:cubicBezTo>
                        <a:cubicBezTo>
                          <a:pt x="364" y="56"/>
                          <a:pt x="365" y="55"/>
                          <a:pt x="367" y="54"/>
                        </a:cubicBezTo>
                        <a:cubicBezTo>
                          <a:pt x="366" y="54"/>
                          <a:pt x="365" y="53"/>
                          <a:pt x="365" y="53"/>
                        </a:cubicBezTo>
                        <a:cubicBezTo>
                          <a:pt x="369" y="51"/>
                          <a:pt x="372" y="50"/>
                          <a:pt x="377" y="48"/>
                        </a:cubicBezTo>
                        <a:cubicBezTo>
                          <a:pt x="378" y="48"/>
                          <a:pt x="378" y="48"/>
                          <a:pt x="378" y="48"/>
                        </a:cubicBezTo>
                        <a:cubicBezTo>
                          <a:pt x="376" y="53"/>
                          <a:pt x="376" y="57"/>
                          <a:pt x="371" y="61"/>
                        </a:cubicBezTo>
                        <a:cubicBezTo>
                          <a:pt x="370" y="62"/>
                          <a:pt x="369" y="63"/>
                          <a:pt x="369" y="65"/>
                        </a:cubicBezTo>
                        <a:cubicBezTo>
                          <a:pt x="369" y="67"/>
                          <a:pt x="369" y="67"/>
                          <a:pt x="369" y="67"/>
                        </a:cubicBezTo>
                        <a:cubicBezTo>
                          <a:pt x="370" y="68"/>
                          <a:pt x="370" y="68"/>
                          <a:pt x="371" y="68"/>
                        </a:cubicBezTo>
                        <a:cubicBezTo>
                          <a:pt x="375" y="68"/>
                          <a:pt x="375" y="63"/>
                          <a:pt x="378" y="63"/>
                        </a:cubicBezTo>
                        <a:cubicBezTo>
                          <a:pt x="379" y="63"/>
                          <a:pt x="379" y="65"/>
                          <a:pt x="380" y="65"/>
                        </a:cubicBezTo>
                        <a:cubicBezTo>
                          <a:pt x="383" y="66"/>
                          <a:pt x="387" y="66"/>
                          <a:pt x="387" y="69"/>
                        </a:cubicBezTo>
                        <a:cubicBezTo>
                          <a:pt x="387" y="72"/>
                          <a:pt x="384" y="73"/>
                          <a:pt x="384" y="76"/>
                        </a:cubicBezTo>
                        <a:cubicBezTo>
                          <a:pt x="384" y="77"/>
                          <a:pt x="384" y="78"/>
                          <a:pt x="385" y="79"/>
                        </a:cubicBezTo>
                        <a:cubicBezTo>
                          <a:pt x="394" y="79"/>
                          <a:pt x="394" y="79"/>
                          <a:pt x="394" y="79"/>
                        </a:cubicBezTo>
                        <a:cubicBezTo>
                          <a:pt x="395" y="79"/>
                          <a:pt x="395" y="79"/>
                          <a:pt x="396" y="79"/>
                        </a:cubicBezTo>
                        <a:cubicBezTo>
                          <a:pt x="400" y="79"/>
                          <a:pt x="402" y="75"/>
                          <a:pt x="403" y="72"/>
                        </a:cubicBezTo>
                        <a:cubicBezTo>
                          <a:pt x="404" y="69"/>
                          <a:pt x="407" y="68"/>
                          <a:pt x="407" y="66"/>
                        </a:cubicBezTo>
                        <a:cubicBezTo>
                          <a:pt x="407" y="61"/>
                          <a:pt x="401" y="63"/>
                          <a:pt x="397" y="61"/>
                        </a:cubicBezTo>
                        <a:cubicBezTo>
                          <a:pt x="399" y="58"/>
                          <a:pt x="401" y="57"/>
                          <a:pt x="405" y="56"/>
                        </a:cubicBezTo>
                        <a:cubicBezTo>
                          <a:pt x="408" y="55"/>
                          <a:pt x="409" y="52"/>
                          <a:pt x="413" y="51"/>
                        </a:cubicBezTo>
                        <a:cubicBezTo>
                          <a:pt x="414" y="57"/>
                          <a:pt x="416" y="62"/>
                          <a:pt x="421" y="65"/>
                        </a:cubicBezTo>
                        <a:cubicBezTo>
                          <a:pt x="423" y="66"/>
                          <a:pt x="424" y="69"/>
                          <a:pt x="426" y="69"/>
                        </a:cubicBezTo>
                        <a:cubicBezTo>
                          <a:pt x="428" y="69"/>
                          <a:pt x="428" y="67"/>
                          <a:pt x="428" y="66"/>
                        </a:cubicBezTo>
                        <a:cubicBezTo>
                          <a:pt x="428" y="65"/>
                          <a:pt x="427" y="64"/>
                          <a:pt x="427" y="62"/>
                        </a:cubicBezTo>
                        <a:cubicBezTo>
                          <a:pt x="428" y="62"/>
                          <a:pt x="428" y="61"/>
                          <a:pt x="428" y="61"/>
                        </a:cubicBezTo>
                        <a:cubicBezTo>
                          <a:pt x="432" y="61"/>
                          <a:pt x="435" y="65"/>
                          <a:pt x="435" y="69"/>
                        </a:cubicBezTo>
                        <a:cubicBezTo>
                          <a:pt x="435" y="73"/>
                          <a:pt x="435" y="79"/>
                          <a:pt x="431" y="79"/>
                        </a:cubicBezTo>
                        <a:cubicBezTo>
                          <a:pt x="430" y="79"/>
                          <a:pt x="429" y="78"/>
                          <a:pt x="428" y="78"/>
                        </a:cubicBezTo>
                        <a:cubicBezTo>
                          <a:pt x="426" y="78"/>
                          <a:pt x="426" y="78"/>
                          <a:pt x="426" y="78"/>
                        </a:cubicBezTo>
                        <a:cubicBezTo>
                          <a:pt x="425" y="85"/>
                          <a:pt x="424" y="89"/>
                          <a:pt x="419" y="95"/>
                        </a:cubicBezTo>
                        <a:cubicBezTo>
                          <a:pt x="416" y="94"/>
                          <a:pt x="416" y="94"/>
                          <a:pt x="416" y="94"/>
                        </a:cubicBezTo>
                        <a:cubicBezTo>
                          <a:pt x="415" y="95"/>
                          <a:pt x="414" y="96"/>
                          <a:pt x="412" y="97"/>
                        </a:cubicBezTo>
                        <a:cubicBezTo>
                          <a:pt x="413" y="101"/>
                          <a:pt x="416" y="102"/>
                          <a:pt x="418" y="106"/>
                        </a:cubicBezTo>
                        <a:cubicBezTo>
                          <a:pt x="415" y="107"/>
                          <a:pt x="412" y="106"/>
                          <a:pt x="410" y="108"/>
                        </a:cubicBezTo>
                        <a:cubicBezTo>
                          <a:pt x="412" y="110"/>
                          <a:pt x="414" y="111"/>
                          <a:pt x="415" y="113"/>
                        </a:cubicBezTo>
                        <a:cubicBezTo>
                          <a:pt x="412" y="115"/>
                          <a:pt x="412" y="118"/>
                          <a:pt x="409" y="121"/>
                        </a:cubicBezTo>
                        <a:cubicBezTo>
                          <a:pt x="407" y="118"/>
                          <a:pt x="408" y="115"/>
                          <a:pt x="406" y="112"/>
                        </a:cubicBezTo>
                        <a:cubicBezTo>
                          <a:pt x="405" y="111"/>
                          <a:pt x="405" y="111"/>
                          <a:pt x="405" y="111"/>
                        </a:cubicBezTo>
                        <a:cubicBezTo>
                          <a:pt x="404" y="114"/>
                          <a:pt x="402" y="116"/>
                          <a:pt x="400" y="116"/>
                        </a:cubicBezTo>
                        <a:cubicBezTo>
                          <a:pt x="399" y="117"/>
                          <a:pt x="399" y="117"/>
                          <a:pt x="399" y="117"/>
                        </a:cubicBezTo>
                        <a:cubicBezTo>
                          <a:pt x="399" y="118"/>
                          <a:pt x="400" y="118"/>
                          <a:pt x="400" y="118"/>
                        </a:cubicBezTo>
                        <a:cubicBezTo>
                          <a:pt x="400" y="121"/>
                          <a:pt x="397" y="121"/>
                          <a:pt x="395" y="123"/>
                        </a:cubicBezTo>
                        <a:cubicBezTo>
                          <a:pt x="394" y="120"/>
                          <a:pt x="395" y="117"/>
                          <a:pt x="392" y="115"/>
                        </a:cubicBezTo>
                        <a:cubicBezTo>
                          <a:pt x="391" y="118"/>
                          <a:pt x="391" y="120"/>
                          <a:pt x="388" y="122"/>
                        </a:cubicBezTo>
                        <a:cubicBezTo>
                          <a:pt x="388" y="121"/>
                          <a:pt x="388" y="120"/>
                          <a:pt x="387" y="120"/>
                        </a:cubicBezTo>
                        <a:cubicBezTo>
                          <a:pt x="383" y="120"/>
                          <a:pt x="379" y="124"/>
                          <a:pt x="379" y="128"/>
                        </a:cubicBezTo>
                        <a:cubicBezTo>
                          <a:pt x="379" y="130"/>
                          <a:pt x="381" y="130"/>
                          <a:pt x="382" y="133"/>
                        </a:cubicBezTo>
                        <a:cubicBezTo>
                          <a:pt x="381" y="133"/>
                          <a:pt x="381" y="133"/>
                          <a:pt x="381" y="133"/>
                        </a:cubicBezTo>
                        <a:cubicBezTo>
                          <a:pt x="379" y="132"/>
                          <a:pt x="379" y="132"/>
                          <a:pt x="379" y="132"/>
                        </a:cubicBezTo>
                        <a:cubicBezTo>
                          <a:pt x="378" y="136"/>
                          <a:pt x="378" y="138"/>
                          <a:pt x="378" y="142"/>
                        </a:cubicBezTo>
                        <a:cubicBezTo>
                          <a:pt x="378" y="146"/>
                          <a:pt x="380" y="151"/>
                          <a:pt x="384" y="151"/>
                        </a:cubicBezTo>
                        <a:cubicBezTo>
                          <a:pt x="391" y="151"/>
                          <a:pt x="385" y="164"/>
                          <a:pt x="381" y="172"/>
                        </a:cubicBezTo>
                        <a:cubicBezTo>
                          <a:pt x="378" y="177"/>
                          <a:pt x="372" y="177"/>
                          <a:pt x="370" y="183"/>
                        </a:cubicBezTo>
                        <a:cubicBezTo>
                          <a:pt x="366" y="190"/>
                          <a:pt x="365" y="195"/>
                          <a:pt x="359" y="202"/>
                        </a:cubicBezTo>
                        <a:cubicBezTo>
                          <a:pt x="357" y="205"/>
                          <a:pt x="355" y="206"/>
                          <a:pt x="353" y="209"/>
                        </a:cubicBezTo>
                        <a:cubicBezTo>
                          <a:pt x="353" y="216"/>
                          <a:pt x="353" y="216"/>
                          <a:pt x="353" y="216"/>
                        </a:cubicBezTo>
                        <a:cubicBezTo>
                          <a:pt x="353" y="219"/>
                          <a:pt x="356" y="218"/>
                          <a:pt x="358" y="220"/>
                        </a:cubicBezTo>
                        <a:cubicBezTo>
                          <a:pt x="370" y="227"/>
                          <a:pt x="362" y="230"/>
                          <a:pt x="371" y="230"/>
                        </a:cubicBezTo>
                        <a:cubicBezTo>
                          <a:pt x="375" y="230"/>
                          <a:pt x="376" y="234"/>
                          <a:pt x="379" y="236"/>
                        </a:cubicBezTo>
                        <a:cubicBezTo>
                          <a:pt x="387" y="240"/>
                          <a:pt x="393" y="241"/>
                          <a:pt x="399" y="247"/>
                        </a:cubicBezTo>
                        <a:cubicBezTo>
                          <a:pt x="402" y="250"/>
                          <a:pt x="401" y="253"/>
                          <a:pt x="403" y="256"/>
                        </a:cubicBezTo>
                        <a:cubicBezTo>
                          <a:pt x="412" y="266"/>
                          <a:pt x="425" y="259"/>
                          <a:pt x="421" y="269"/>
                        </a:cubicBezTo>
                        <a:cubicBezTo>
                          <a:pt x="424" y="270"/>
                          <a:pt x="425" y="272"/>
                          <a:pt x="426" y="275"/>
                        </a:cubicBezTo>
                        <a:cubicBezTo>
                          <a:pt x="428" y="275"/>
                          <a:pt x="428" y="274"/>
                          <a:pt x="430" y="274"/>
                        </a:cubicBezTo>
                        <a:cubicBezTo>
                          <a:pt x="432" y="274"/>
                          <a:pt x="433" y="275"/>
                          <a:pt x="435" y="275"/>
                        </a:cubicBezTo>
                        <a:cubicBezTo>
                          <a:pt x="436" y="275"/>
                          <a:pt x="437" y="275"/>
                          <a:pt x="438" y="274"/>
                        </a:cubicBezTo>
                        <a:cubicBezTo>
                          <a:pt x="439" y="274"/>
                          <a:pt x="440" y="274"/>
                          <a:pt x="441" y="274"/>
                        </a:cubicBezTo>
                        <a:cubicBezTo>
                          <a:pt x="447" y="274"/>
                          <a:pt x="450" y="277"/>
                          <a:pt x="453" y="282"/>
                        </a:cubicBezTo>
                        <a:cubicBezTo>
                          <a:pt x="455" y="286"/>
                          <a:pt x="459" y="285"/>
                          <a:pt x="463" y="287"/>
                        </a:cubicBezTo>
                        <a:cubicBezTo>
                          <a:pt x="470" y="292"/>
                          <a:pt x="473" y="296"/>
                          <a:pt x="481" y="296"/>
                        </a:cubicBezTo>
                        <a:cubicBezTo>
                          <a:pt x="481" y="296"/>
                          <a:pt x="482" y="296"/>
                          <a:pt x="482" y="297"/>
                        </a:cubicBezTo>
                        <a:cubicBezTo>
                          <a:pt x="482" y="298"/>
                          <a:pt x="481" y="298"/>
                          <a:pt x="481" y="298"/>
                        </a:cubicBezTo>
                        <a:cubicBezTo>
                          <a:pt x="481" y="299"/>
                          <a:pt x="483" y="299"/>
                          <a:pt x="484" y="300"/>
                        </a:cubicBezTo>
                        <a:cubicBezTo>
                          <a:pt x="486" y="302"/>
                          <a:pt x="487" y="303"/>
                          <a:pt x="490" y="305"/>
                        </a:cubicBezTo>
                        <a:cubicBezTo>
                          <a:pt x="492" y="308"/>
                          <a:pt x="495" y="311"/>
                          <a:pt x="497" y="313"/>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38" name="Google Shape;38;p4"/>
                  <p:cNvSpPr/>
                  <p:nvPr/>
                </p:nvSpPr>
                <p:spPr>
                  <a:xfrm>
                    <a:off x="5040313" y="973138"/>
                    <a:ext cx="1555749" cy="2028825"/>
                  </a:xfrm>
                  <a:custGeom>
                    <a:rect b="b" l="l" r="r" t="t"/>
                    <a:pathLst>
                      <a:path extrusionOk="0" h="1119" w="858">
                        <a:moveTo>
                          <a:pt x="64" y="368"/>
                        </a:moveTo>
                        <a:cubicBezTo>
                          <a:pt x="64" y="371"/>
                          <a:pt x="68" y="371"/>
                          <a:pt x="70" y="371"/>
                        </a:cubicBezTo>
                        <a:cubicBezTo>
                          <a:pt x="72" y="371"/>
                          <a:pt x="72" y="369"/>
                          <a:pt x="74" y="367"/>
                        </a:cubicBezTo>
                        <a:cubicBezTo>
                          <a:pt x="75" y="366"/>
                          <a:pt x="77" y="367"/>
                          <a:pt x="79" y="367"/>
                        </a:cubicBezTo>
                        <a:cubicBezTo>
                          <a:pt x="79" y="363"/>
                          <a:pt x="81" y="358"/>
                          <a:pt x="85" y="358"/>
                        </a:cubicBezTo>
                        <a:cubicBezTo>
                          <a:pt x="87" y="358"/>
                          <a:pt x="88" y="360"/>
                          <a:pt x="89" y="360"/>
                        </a:cubicBezTo>
                        <a:cubicBezTo>
                          <a:pt x="91" y="360"/>
                          <a:pt x="92" y="359"/>
                          <a:pt x="92" y="358"/>
                        </a:cubicBezTo>
                        <a:cubicBezTo>
                          <a:pt x="92" y="354"/>
                          <a:pt x="85" y="354"/>
                          <a:pt x="81" y="356"/>
                        </a:cubicBezTo>
                        <a:cubicBezTo>
                          <a:pt x="74" y="359"/>
                          <a:pt x="64" y="360"/>
                          <a:pt x="64" y="368"/>
                        </a:cubicBezTo>
                        <a:close/>
                        <a:moveTo>
                          <a:pt x="82" y="388"/>
                        </a:moveTo>
                        <a:cubicBezTo>
                          <a:pt x="81" y="390"/>
                          <a:pt x="80" y="391"/>
                          <a:pt x="79" y="393"/>
                        </a:cubicBezTo>
                        <a:cubicBezTo>
                          <a:pt x="81" y="394"/>
                          <a:pt x="82" y="393"/>
                          <a:pt x="84" y="394"/>
                        </a:cubicBezTo>
                        <a:cubicBezTo>
                          <a:pt x="84" y="391"/>
                          <a:pt x="84" y="390"/>
                          <a:pt x="82" y="388"/>
                        </a:cubicBezTo>
                        <a:close/>
                        <a:moveTo>
                          <a:pt x="234" y="27"/>
                        </a:moveTo>
                        <a:cubicBezTo>
                          <a:pt x="232" y="28"/>
                          <a:pt x="230" y="29"/>
                          <a:pt x="230" y="32"/>
                        </a:cubicBezTo>
                        <a:cubicBezTo>
                          <a:pt x="230" y="33"/>
                          <a:pt x="231" y="33"/>
                          <a:pt x="231" y="34"/>
                        </a:cubicBezTo>
                        <a:cubicBezTo>
                          <a:pt x="232" y="33"/>
                          <a:pt x="233" y="32"/>
                          <a:pt x="235" y="32"/>
                        </a:cubicBezTo>
                        <a:cubicBezTo>
                          <a:pt x="235" y="31"/>
                          <a:pt x="236" y="31"/>
                          <a:pt x="236" y="31"/>
                        </a:cubicBezTo>
                        <a:cubicBezTo>
                          <a:pt x="236" y="29"/>
                          <a:pt x="235" y="28"/>
                          <a:pt x="234" y="27"/>
                        </a:cubicBezTo>
                        <a:close/>
                        <a:moveTo>
                          <a:pt x="235" y="2"/>
                        </a:moveTo>
                        <a:cubicBezTo>
                          <a:pt x="235" y="4"/>
                          <a:pt x="237" y="5"/>
                          <a:pt x="238" y="6"/>
                        </a:cubicBezTo>
                        <a:cubicBezTo>
                          <a:pt x="240" y="5"/>
                          <a:pt x="240" y="3"/>
                          <a:pt x="241" y="1"/>
                        </a:cubicBezTo>
                        <a:cubicBezTo>
                          <a:pt x="239" y="0"/>
                          <a:pt x="235" y="0"/>
                          <a:pt x="235" y="2"/>
                        </a:cubicBezTo>
                        <a:close/>
                        <a:moveTo>
                          <a:pt x="720" y="768"/>
                        </a:moveTo>
                        <a:cubicBezTo>
                          <a:pt x="722" y="778"/>
                          <a:pt x="728" y="782"/>
                          <a:pt x="736" y="789"/>
                        </a:cubicBezTo>
                        <a:cubicBezTo>
                          <a:pt x="736" y="789"/>
                          <a:pt x="736" y="788"/>
                          <a:pt x="736" y="788"/>
                        </a:cubicBezTo>
                        <a:cubicBezTo>
                          <a:pt x="736" y="784"/>
                          <a:pt x="733" y="782"/>
                          <a:pt x="730" y="779"/>
                        </a:cubicBezTo>
                        <a:cubicBezTo>
                          <a:pt x="727" y="774"/>
                          <a:pt x="726" y="769"/>
                          <a:pt x="720" y="768"/>
                        </a:cubicBezTo>
                        <a:close/>
                        <a:moveTo>
                          <a:pt x="842" y="850"/>
                        </a:moveTo>
                        <a:cubicBezTo>
                          <a:pt x="841" y="850"/>
                          <a:pt x="841" y="850"/>
                          <a:pt x="841" y="850"/>
                        </a:cubicBezTo>
                        <a:cubicBezTo>
                          <a:pt x="841" y="852"/>
                          <a:pt x="842" y="854"/>
                          <a:pt x="842" y="856"/>
                        </a:cubicBezTo>
                        <a:cubicBezTo>
                          <a:pt x="842" y="862"/>
                          <a:pt x="839" y="865"/>
                          <a:pt x="835" y="868"/>
                        </a:cubicBezTo>
                        <a:cubicBezTo>
                          <a:pt x="834" y="869"/>
                          <a:pt x="831" y="869"/>
                          <a:pt x="831" y="871"/>
                        </a:cubicBezTo>
                        <a:cubicBezTo>
                          <a:pt x="831" y="873"/>
                          <a:pt x="832" y="874"/>
                          <a:pt x="832" y="876"/>
                        </a:cubicBezTo>
                        <a:cubicBezTo>
                          <a:pt x="832" y="884"/>
                          <a:pt x="832" y="884"/>
                          <a:pt x="832" y="884"/>
                        </a:cubicBezTo>
                        <a:cubicBezTo>
                          <a:pt x="832" y="889"/>
                          <a:pt x="829" y="891"/>
                          <a:pt x="826" y="895"/>
                        </a:cubicBezTo>
                        <a:cubicBezTo>
                          <a:pt x="829" y="896"/>
                          <a:pt x="828" y="900"/>
                          <a:pt x="829" y="904"/>
                        </a:cubicBezTo>
                        <a:cubicBezTo>
                          <a:pt x="830" y="906"/>
                          <a:pt x="832" y="906"/>
                          <a:pt x="833" y="908"/>
                        </a:cubicBezTo>
                        <a:cubicBezTo>
                          <a:pt x="837" y="903"/>
                          <a:pt x="834" y="897"/>
                          <a:pt x="837" y="891"/>
                        </a:cubicBezTo>
                        <a:cubicBezTo>
                          <a:pt x="839" y="885"/>
                          <a:pt x="840" y="881"/>
                          <a:pt x="842" y="875"/>
                        </a:cubicBezTo>
                        <a:cubicBezTo>
                          <a:pt x="844" y="870"/>
                          <a:pt x="848" y="867"/>
                          <a:pt x="848" y="861"/>
                        </a:cubicBezTo>
                        <a:cubicBezTo>
                          <a:pt x="848" y="856"/>
                          <a:pt x="844" y="854"/>
                          <a:pt x="842" y="850"/>
                        </a:cubicBezTo>
                        <a:close/>
                        <a:moveTo>
                          <a:pt x="858" y="1055"/>
                        </a:moveTo>
                        <a:cubicBezTo>
                          <a:pt x="858" y="1055"/>
                          <a:pt x="858" y="1055"/>
                          <a:pt x="858" y="1055"/>
                        </a:cubicBezTo>
                        <a:cubicBezTo>
                          <a:pt x="854" y="1057"/>
                          <a:pt x="852" y="1058"/>
                          <a:pt x="848" y="1060"/>
                        </a:cubicBezTo>
                        <a:cubicBezTo>
                          <a:pt x="845" y="1061"/>
                          <a:pt x="843" y="1059"/>
                          <a:pt x="840" y="1060"/>
                        </a:cubicBezTo>
                        <a:cubicBezTo>
                          <a:pt x="837" y="1062"/>
                          <a:pt x="838" y="1067"/>
                          <a:pt x="834" y="1067"/>
                        </a:cubicBezTo>
                        <a:cubicBezTo>
                          <a:pt x="832" y="1067"/>
                          <a:pt x="831" y="1066"/>
                          <a:pt x="829" y="1066"/>
                        </a:cubicBezTo>
                        <a:cubicBezTo>
                          <a:pt x="825" y="1065"/>
                          <a:pt x="822" y="1066"/>
                          <a:pt x="818" y="1066"/>
                        </a:cubicBezTo>
                        <a:cubicBezTo>
                          <a:pt x="811" y="1066"/>
                          <a:pt x="808" y="1061"/>
                          <a:pt x="802" y="1061"/>
                        </a:cubicBezTo>
                        <a:cubicBezTo>
                          <a:pt x="797" y="1061"/>
                          <a:pt x="796" y="1067"/>
                          <a:pt x="792" y="1070"/>
                        </a:cubicBezTo>
                        <a:cubicBezTo>
                          <a:pt x="790" y="1071"/>
                          <a:pt x="788" y="1070"/>
                          <a:pt x="786" y="1071"/>
                        </a:cubicBezTo>
                        <a:cubicBezTo>
                          <a:pt x="780" y="1073"/>
                          <a:pt x="777" y="1077"/>
                          <a:pt x="771" y="1079"/>
                        </a:cubicBezTo>
                        <a:cubicBezTo>
                          <a:pt x="773" y="1082"/>
                          <a:pt x="773" y="1084"/>
                          <a:pt x="776" y="1087"/>
                        </a:cubicBezTo>
                        <a:cubicBezTo>
                          <a:pt x="776" y="1087"/>
                          <a:pt x="778" y="1087"/>
                          <a:pt x="778" y="1088"/>
                        </a:cubicBezTo>
                        <a:cubicBezTo>
                          <a:pt x="778" y="1096"/>
                          <a:pt x="773" y="1102"/>
                          <a:pt x="765" y="1102"/>
                        </a:cubicBezTo>
                        <a:cubicBezTo>
                          <a:pt x="765" y="1104"/>
                          <a:pt x="765" y="1105"/>
                          <a:pt x="765" y="1106"/>
                        </a:cubicBezTo>
                        <a:cubicBezTo>
                          <a:pt x="761" y="1106"/>
                          <a:pt x="760" y="1101"/>
                          <a:pt x="757" y="1101"/>
                        </a:cubicBezTo>
                        <a:cubicBezTo>
                          <a:pt x="749" y="1101"/>
                          <a:pt x="747" y="1108"/>
                          <a:pt x="743" y="1114"/>
                        </a:cubicBezTo>
                        <a:cubicBezTo>
                          <a:pt x="742" y="1116"/>
                          <a:pt x="743" y="1119"/>
                          <a:pt x="741" y="1119"/>
                        </a:cubicBezTo>
                        <a:cubicBezTo>
                          <a:pt x="732" y="1119"/>
                          <a:pt x="737" y="1103"/>
                          <a:pt x="729" y="1099"/>
                        </a:cubicBezTo>
                        <a:cubicBezTo>
                          <a:pt x="722" y="1096"/>
                          <a:pt x="719" y="1092"/>
                          <a:pt x="712" y="1088"/>
                        </a:cubicBezTo>
                        <a:cubicBezTo>
                          <a:pt x="710" y="1086"/>
                          <a:pt x="710" y="1084"/>
                          <a:pt x="708" y="1084"/>
                        </a:cubicBezTo>
                        <a:cubicBezTo>
                          <a:pt x="705" y="1084"/>
                          <a:pt x="703" y="1086"/>
                          <a:pt x="700" y="1086"/>
                        </a:cubicBezTo>
                        <a:cubicBezTo>
                          <a:pt x="694" y="1086"/>
                          <a:pt x="694" y="1086"/>
                          <a:pt x="694" y="1086"/>
                        </a:cubicBezTo>
                        <a:cubicBezTo>
                          <a:pt x="693" y="1086"/>
                          <a:pt x="693" y="1086"/>
                          <a:pt x="691" y="1086"/>
                        </a:cubicBezTo>
                        <a:cubicBezTo>
                          <a:pt x="686" y="1086"/>
                          <a:pt x="685" y="1079"/>
                          <a:pt x="680" y="1079"/>
                        </a:cubicBezTo>
                        <a:cubicBezTo>
                          <a:pt x="672" y="1079"/>
                          <a:pt x="668" y="1084"/>
                          <a:pt x="659" y="1084"/>
                        </a:cubicBezTo>
                        <a:cubicBezTo>
                          <a:pt x="657" y="1084"/>
                          <a:pt x="656" y="1084"/>
                          <a:pt x="654" y="1084"/>
                        </a:cubicBezTo>
                        <a:cubicBezTo>
                          <a:pt x="648" y="1084"/>
                          <a:pt x="648" y="1084"/>
                          <a:pt x="648" y="1084"/>
                        </a:cubicBezTo>
                        <a:cubicBezTo>
                          <a:pt x="644" y="1084"/>
                          <a:pt x="642" y="1081"/>
                          <a:pt x="638" y="1081"/>
                        </a:cubicBezTo>
                        <a:cubicBezTo>
                          <a:pt x="633" y="1081"/>
                          <a:pt x="631" y="1086"/>
                          <a:pt x="626" y="1090"/>
                        </a:cubicBezTo>
                        <a:cubicBezTo>
                          <a:pt x="621" y="1094"/>
                          <a:pt x="616" y="1094"/>
                          <a:pt x="612" y="1099"/>
                        </a:cubicBezTo>
                        <a:cubicBezTo>
                          <a:pt x="611" y="1101"/>
                          <a:pt x="612" y="1105"/>
                          <a:pt x="609" y="1106"/>
                        </a:cubicBezTo>
                        <a:cubicBezTo>
                          <a:pt x="168" y="1107"/>
                          <a:pt x="168" y="1107"/>
                          <a:pt x="168" y="1107"/>
                        </a:cubicBezTo>
                        <a:cubicBezTo>
                          <a:pt x="168" y="1107"/>
                          <a:pt x="168" y="1107"/>
                          <a:pt x="168" y="1107"/>
                        </a:cubicBezTo>
                        <a:cubicBezTo>
                          <a:pt x="168" y="921"/>
                          <a:pt x="168" y="921"/>
                          <a:pt x="168" y="921"/>
                        </a:cubicBezTo>
                        <a:cubicBezTo>
                          <a:pt x="1" y="920"/>
                          <a:pt x="1" y="920"/>
                          <a:pt x="1" y="920"/>
                        </a:cubicBezTo>
                        <a:cubicBezTo>
                          <a:pt x="1" y="920"/>
                          <a:pt x="1" y="920"/>
                          <a:pt x="1" y="920"/>
                        </a:cubicBezTo>
                        <a:cubicBezTo>
                          <a:pt x="0" y="364"/>
                          <a:pt x="0" y="364"/>
                          <a:pt x="0" y="364"/>
                        </a:cubicBezTo>
                        <a:cubicBezTo>
                          <a:pt x="0" y="364"/>
                          <a:pt x="0" y="364"/>
                          <a:pt x="0" y="364"/>
                        </a:cubicBezTo>
                        <a:cubicBezTo>
                          <a:pt x="4" y="368"/>
                          <a:pt x="9" y="370"/>
                          <a:pt x="15" y="372"/>
                        </a:cubicBezTo>
                        <a:cubicBezTo>
                          <a:pt x="27" y="376"/>
                          <a:pt x="34" y="378"/>
                          <a:pt x="46" y="382"/>
                        </a:cubicBezTo>
                        <a:cubicBezTo>
                          <a:pt x="52" y="384"/>
                          <a:pt x="58" y="384"/>
                          <a:pt x="61" y="390"/>
                        </a:cubicBezTo>
                        <a:cubicBezTo>
                          <a:pt x="65" y="396"/>
                          <a:pt x="62" y="403"/>
                          <a:pt x="67" y="408"/>
                        </a:cubicBezTo>
                        <a:cubicBezTo>
                          <a:pt x="71" y="412"/>
                          <a:pt x="76" y="410"/>
                          <a:pt x="82" y="411"/>
                        </a:cubicBezTo>
                        <a:cubicBezTo>
                          <a:pt x="85" y="412"/>
                          <a:pt x="86" y="415"/>
                          <a:pt x="88" y="417"/>
                        </a:cubicBezTo>
                        <a:cubicBezTo>
                          <a:pt x="97" y="424"/>
                          <a:pt x="91" y="422"/>
                          <a:pt x="98" y="422"/>
                        </a:cubicBezTo>
                        <a:cubicBezTo>
                          <a:pt x="106" y="422"/>
                          <a:pt x="108" y="430"/>
                          <a:pt x="115" y="430"/>
                        </a:cubicBezTo>
                        <a:cubicBezTo>
                          <a:pt x="121" y="430"/>
                          <a:pt x="121" y="430"/>
                          <a:pt x="121" y="430"/>
                        </a:cubicBezTo>
                        <a:cubicBezTo>
                          <a:pt x="132" y="430"/>
                          <a:pt x="137" y="421"/>
                          <a:pt x="148" y="421"/>
                        </a:cubicBezTo>
                        <a:cubicBezTo>
                          <a:pt x="149" y="421"/>
                          <a:pt x="149" y="422"/>
                          <a:pt x="150" y="423"/>
                        </a:cubicBezTo>
                        <a:cubicBezTo>
                          <a:pt x="150" y="418"/>
                          <a:pt x="150" y="418"/>
                          <a:pt x="150" y="418"/>
                        </a:cubicBezTo>
                        <a:cubicBezTo>
                          <a:pt x="151" y="418"/>
                          <a:pt x="151" y="418"/>
                          <a:pt x="152" y="418"/>
                        </a:cubicBezTo>
                        <a:cubicBezTo>
                          <a:pt x="153" y="418"/>
                          <a:pt x="153" y="418"/>
                          <a:pt x="154" y="418"/>
                        </a:cubicBezTo>
                        <a:cubicBezTo>
                          <a:pt x="155" y="412"/>
                          <a:pt x="159" y="410"/>
                          <a:pt x="161" y="405"/>
                        </a:cubicBezTo>
                        <a:cubicBezTo>
                          <a:pt x="162" y="406"/>
                          <a:pt x="162" y="406"/>
                          <a:pt x="162" y="406"/>
                        </a:cubicBezTo>
                        <a:cubicBezTo>
                          <a:pt x="166" y="399"/>
                          <a:pt x="168" y="394"/>
                          <a:pt x="167" y="386"/>
                        </a:cubicBezTo>
                        <a:cubicBezTo>
                          <a:pt x="170" y="385"/>
                          <a:pt x="171" y="383"/>
                          <a:pt x="172" y="381"/>
                        </a:cubicBezTo>
                        <a:cubicBezTo>
                          <a:pt x="173" y="379"/>
                          <a:pt x="173" y="377"/>
                          <a:pt x="174" y="377"/>
                        </a:cubicBezTo>
                        <a:cubicBezTo>
                          <a:pt x="175" y="377"/>
                          <a:pt x="175" y="378"/>
                          <a:pt x="175" y="378"/>
                        </a:cubicBezTo>
                        <a:cubicBezTo>
                          <a:pt x="175" y="377"/>
                          <a:pt x="175" y="376"/>
                          <a:pt x="175" y="374"/>
                        </a:cubicBezTo>
                        <a:cubicBezTo>
                          <a:pt x="178" y="374"/>
                          <a:pt x="179" y="374"/>
                          <a:pt x="181" y="374"/>
                        </a:cubicBezTo>
                        <a:cubicBezTo>
                          <a:pt x="180" y="373"/>
                          <a:pt x="180" y="372"/>
                          <a:pt x="180" y="370"/>
                        </a:cubicBezTo>
                        <a:cubicBezTo>
                          <a:pt x="180" y="369"/>
                          <a:pt x="180" y="367"/>
                          <a:pt x="182" y="367"/>
                        </a:cubicBezTo>
                        <a:cubicBezTo>
                          <a:pt x="182" y="367"/>
                          <a:pt x="182" y="368"/>
                          <a:pt x="183" y="368"/>
                        </a:cubicBezTo>
                        <a:cubicBezTo>
                          <a:pt x="183" y="364"/>
                          <a:pt x="183" y="364"/>
                          <a:pt x="183" y="364"/>
                        </a:cubicBezTo>
                        <a:cubicBezTo>
                          <a:pt x="183" y="352"/>
                          <a:pt x="191" y="346"/>
                          <a:pt x="191" y="334"/>
                        </a:cubicBezTo>
                        <a:cubicBezTo>
                          <a:pt x="191" y="331"/>
                          <a:pt x="190" y="330"/>
                          <a:pt x="190" y="328"/>
                        </a:cubicBezTo>
                        <a:cubicBezTo>
                          <a:pt x="190" y="325"/>
                          <a:pt x="191" y="323"/>
                          <a:pt x="191" y="320"/>
                        </a:cubicBezTo>
                        <a:cubicBezTo>
                          <a:pt x="191" y="312"/>
                          <a:pt x="193" y="307"/>
                          <a:pt x="196" y="300"/>
                        </a:cubicBezTo>
                        <a:cubicBezTo>
                          <a:pt x="198" y="295"/>
                          <a:pt x="197" y="291"/>
                          <a:pt x="201" y="288"/>
                        </a:cubicBezTo>
                        <a:cubicBezTo>
                          <a:pt x="207" y="288"/>
                          <a:pt x="201" y="289"/>
                          <a:pt x="201" y="285"/>
                        </a:cubicBezTo>
                        <a:cubicBezTo>
                          <a:pt x="201" y="284"/>
                          <a:pt x="202" y="284"/>
                          <a:pt x="203" y="283"/>
                        </a:cubicBezTo>
                        <a:cubicBezTo>
                          <a:pt x="205" y="281"/>
                          <a:pt x="204" y="278"/>
                          <a:pt x="205" y="275"/>
                        </a:cubicBezTo>
                        <a:cubicBezTo>
                          <a:pt x="198" y="265"/>
                          <a:pt x="196" y="257"/>
                          <a:pt x="196" y="245"/>
                        </a:cubicBezTo>
                        <a:cubicBezTo>
                          <a:pt x="196" y="239"/>
                          <a:pt x="201" y="236"/>
                          <a:pt x="201" y="229"/>
                        </a:cubicBezTo>
                        <a:cubicBezTo>
                          <a:pt x="201" y="224"/>
                          <a:pt x="201" y="224"/>
                          <a:pt x="201" y="224"/>
                        </a:cubicBezTo>
                        <a:cubicBezTo>
                          <a:pt x="201" y="218"/>
                          <a:pt x="193" y="218"/>
                          <a:pt x="193" y="213"/>
                        </a:cubicBezTo>
                        <a:cubicBezTo>
                          <a:pt x="193" y="210"/>
                          <a:pt x="195" y="208"/>
                          <a:pt x="195" y="205"/>
                        </a:cubicBezTo>
                        <a:cubicBezTo>
                          <a:pt x="196" y="200"/>
                          <a:pt x="195" y="197"/>
                          <a:pt x="198" y="193"/>
                        </a:cubicBezTo>
                        <a:cubicBezTo>
                          <a:pt x="201" y="190"/>
                          <a:pt x="199" y="186"/>
                          <a:pt x="201" y="182"/>
                        </a:cubicBezTo>
                        <a:cubicBezTo>
                          <a:pt x="204" y="183"/>
                          <a:pt x="204" y="185"/>
                          <a:pt x="205" y="187"/>
                        </a:cubicBezTo>
                        <a:cubicBezTo>
                          <a:pt x="206" y="187"/>
                          <a:pt x="206" y="187"/>
                          <a:pt x="206" y="187"/>
                        </a:cubicBezTo>
                        <a:cubicBezTo>
                          <a:pt x="206" y="184"/>
                          <a:pt x="208" y="183"/>
                          <a:pt x="209" y="180"/>
                        </a:cubicBezTo>
                        <a:cubicBezTo>
                          <a:pt x="205" y="179"/>
                          <a:pt x="205" y="175"/>
                          <a:pt x="203" y="171"/>
                        </a:cubicBezTo>
                        <a:cubicBezTo>
                          <a:pt x="202" y="167"/>
                          <a:pt x="200" y="164"/>
                          <a:pt x="200" y="160"/>
                        </a:cubicBezTo>
                        <a:cubicBezTo>
                          <a:pt x="200" y="156"/>
                          <a:pt x="204" y="156"/>
                          <a:pt x="207" y="153"/>
                        </a:cubicBezTo>
                        <a:cubicBezTo>
                          <a:pt x="210" y="151"/>
                          <a:pt x="210" y="148"/>
                          <a:pt x="213" y="145"/>
                        </a:cubicBezTo>
                        <a:cubicBezTo>
                          <a:pt x="219" y="150"/>
                          <a:pt x="221" y="162"/>
                          <a:pt x="218" y="146"/>
                        </a:cubicBezTo>
                        <a:cubicBezTo>
                          <a:pt x="228" y="147"/>
                          <a:pt x="218" y="143"/>
                          <a:pt x="215" y="141"/>
                        </a:cubicBezTo>
                        <a:cubicBezTo>
                          <a:pt x="232" y="133"/>
                          <a:pt x="206" y="142"/>
                          <a:pt x="206" y="125"/>
                        </a:cubicBezTo>
                        <a:cubicBezTo>
                          <a:pt x="206" y="122"/>
                          <a:pt x="206" y="120"/>
                          <a:pt x="208" y="118"/>
                        </a:cubicBezTo>
                        <a:cubicBezTo>
                          <a:pt x="210" y="119"/>
                          <a:pt x="210" y="119"/>
                          <a:pt x="210" y="119"/>
                        </a:cubicBezTo>
                        <a:cubicBezTo>
                          <a:pt x="210" y="117"/>
                          <a:pt x="209" y="117"/>
                          <a:pt x="209" y="115"/>
                        </a:cubicBezTo>
                        <a:cubicBezTo>
                          <a:pt x="209" y="111"/>
                          <a:pt x="212" y="110"/>
                          <a:pt x="215" y="107"/>
                        </a:cubicBezTo>
                        <a:cubicBezTo>
                          <a:pt x="217" y="110"/>
                          <a:pt x="218" y="112"/>
                          <a:pt x="219" y="115"/>
                        </a:cubicBezTo>
                        <a:cubicBezTo>
                          <a:pt x="219" y="116"/>
                          <a:pt x="220" y="117"/>
                          <a:pt x="220" y="115"/>
                        </a:cubicBezTo>
                        <a:cubicBezTo>
                          <a:pt x="220" y="113"/>
                          <a:pt x="219" y="112"/>
                          <a:pt x="219" y="110"/>
                        </a:cubicBezTo>
                        <a:cubicBezTo>
                          <a:pt x="219" y="108"/>
                          <a:pt x="219" y="108"/>
                          <a:pt x="219" y="108"/>
                        </a:cubicBezTo>
                        <a:cubicBezTo>
                          <a:pt x="224" y="108"/>
                          <a:pt x="224" y="108"/>
                          <a:pt x="224" y="108"/>
                        </a:cubicBezTo>
                        <a:cubicBezTo>
                          <a:pt x="224" y="107"/>
                          <a:pt x="224" y="107"/>
                          <a:pt x="224" y="106"/>
                        </a:cubicBezTo>
                        <a:cubicBezTo>
                          <a:pt x="224" y="103"/>
                          <a:pt x="219" y="104"/>
                          <a:pt x="219" y="101"/>
                        </a:cubicBezTo>
                        <a:cubicBezTo>
                          <a:pt x="219" y="95"/>
                          <a:pt x="223" y="93"/>
                          <a:pt x="226" y="89"/>
                        </a:cubicBezTo>
                        <a:cubicBezTo>
                          <a:pt x="226" y="88"/>
                          <a:pt x="225" y="87"/>
                          <a:pt x="225" y="86"/>
                        </a:cubicBezTo>
                        <a:cubicBezTo>
                          <a:pt x="225" y="79"/>
                          <a:pt x="230" y="75"/>
                          <a:pt x="230" y="68"/>
                        </a:cubicBezTo>
                        <a:cubicBezTo>
                          <a:pt x="230" y="61"/>
                          <a:pt x="230" y="61"/>
                          <a:pt x="230" y="61"/>
                        </a:cubicBezTo>
                        <a:cubicBezTo>
                          <a:pt x="230" y="57"/>
                          <a:pt x="230" y="55"/>
                          <a:pt x="230" y="51"/>
                        </a:cubicBezTo>
                        <a:cubicBezTo>
                          <a:pt x="230" y="49"/>
                          <a:pt x="230" y="48"/>
                          <a:pt x="230" y="46"/>
                        </a:cubicBezTo>
                        <a:cubicBezTo>
                          <a:pt x="232" y="46"/>
                          <a:pt x="233" y="46"/>
                          <a:pt x="234" y="46"/>
                        </a:cubicBezTo>
                        <a:cubicBezTo>
                          <a:pt x="239" y="46"/>
                          <a:pt x="242" y="43"/>
                          <a:pt x="244" y="39"/>
                        </a:cubicBezTo>
                        <a:cubicBezTo>
                          <a:pt x="245" y="36"/>
                          <a:pt x="244" y="33"/>
                          <a:pt x="247" y="33"/>
                        </a:cubicBezTo>
                        <a:cubicBezTo>
                          <a:pt x="249" y="33"/>
                          <a:pt x="250" y="33"/>
                          <a:pt x="252" y="33"/>
                        </a:cubicBezTo>
                        <a:cubicBezTo>
                          <a:pt x="252" y="33"/>
                          <a:pt x="252" y="34"/>
                          <a:pt x="252" y="34"/>
                        </a:cubicBezTo>
                        <a:cubicBezTo>
                          <a:pt x="252" y="39"/>
                          <a:pt x="250" y="41"/>
                          <a:pt x="249" y="45"/>
                        </a:cubicBezTo>
                        <a:cubicBezTo>
                          <a:pt x="250" y="45"/>
                          <a:pt x="250" y="46"/>
                          <a:pt x="250" y="46"/>
                        </a:cubicBezTo>
                        <a:cubicBezTo>
                          <a:pt x="253" y="46"/>
                          <a:pt x="254" y="45"/>
                          <a:pt x="256" y="45"/>
                        </a:cubicBezTo>
                        <a:cubicBezTo>
                          <a:pt x="258" y="45"/>
                          <a:pt x="258" y="47"/>
                          <a:pt x="259" y="47"/>
                        </a:cubicBezTo>
                        <a:cubicBezTo>
                          <a:pt x="261" y="47"/>
                          <a:pt x="265" y="47"/>
                          <a:pt x="265" y="50"/>
                        </a:cubicBezTo>
                        <a:cubicBezTo>
                          <a:pt x="265" y="52"/>
                          <a:pt x="263" y="54"/>
                          <a:pt x="263" y="56"/>
                        </a:cubicBezTo>
                        <a:cubicBezTo>
                          <a:pt x="263" y="60"/>
                          <a:pt x="266" y="62"/>
                          <a:pt x="267" y="66"/>
                        </a:cubicBezTo>
                        <a:cubicBezTo>
                          <a:pt x="270" y="73"/>
                          <a:pt x="270" y="78"/>
                          <a:pt x="270" y="86"/>
                        </a:cubicBezTo>
                        <a:cubicBezTo>
                          <a:pt x="270" y="89"/>
                          <a:pt x="269" y="91"/>
                          <a:pt x="269" y="94"/>
                        </a:cubicBezTo>
                        <a:cubicBezTo>
                          <a:pt x="269" y="98"/>
                          <a:pt x="272" y="102"/>
                          <a:pt x="276" y="102"/>
                        </a:cubicBezTo>
                        <a:cubicBezTo>
                          <a:pt x="279" y="102"/>
                          <a:pt x="280" y="100"/>
                          <a:pt x="283" y="100"/>
                        </a:cubicBezTo>
                        <a:cubicBezTo>
                          <a:pt x="285" y="100"/>
                          <a:pt x="285" y="103"/>
                          <a:pt x="285" y="105"/>
                        </a:cubicBezTo>
                        <a:cubicBezTo>
                          <a:pt x="285" y="109"/>
                          <a:pt x="281" y="111"/>
                          <a:pt x="281" y="116"/>
                        </a:cubicBezTo>
                        <a:cubicBezTo>
                          <a:pt x="281" y="119"/>
                          <a:pt x="280" y="122"/>
                          <a:pt x="283" y="124"/>
                        </a:cubicBezTo>
                        <a:cubicBezTo>
                          <a:pt x="286" y="126"/>
                          <a:pt x="289" y="125"/>
                          <a:pt x="291" y="127"/>
                        </a:cubicBezTo>
                        <a:cubicBezTo>
                          <a:pt x="292" y="130"/>
                          <a:pt x="291" y="132"/>
                          <a:pt x="293" y="135"/>
                        </a:cubicBezTo>
                        <a:cubicBezTo>
                          <a:pt x="295" y="137"/>
                          <a:pt x="300" y="136"/>
                          <a:pt x="300" y="139"/>
                        </a:cubicBezTo>
                        <a:cubicBezTo>
                          <a:pt x="300" y="145"/>
                          <a:pt x="295" y="147"/>
                          <a:pt x="295" y="153"/>
                        </a:cubicBezTo>
                        <a:cubicBezTo>
                          <a:pt x="295" y="154"/>
                          <a:pt x="296" y="155"/>
                          <a:pt x="297" y="155"/>
                        </a:cubicBezTo>
                        <a:cubicBezTo>
                          <a:pt x="299" y="155"/>
                          <a:pt x="300" y="154"/>
                          <a:pt x="302" y="153"/>
                        </a:cubicBezTo>
                        <a:cubicBezTo>
                          <a:pt x="304" y="153"/>
                          <a:pt x="304" y="153"/>
                          <a:pt x="304" y="153"/>
                        </a:cubicBezTo>
                        <a:cubicBezTo>
                          <a:pt x="304" y="157"/>
                          <a:pt x="303" y="159"/>
                          <a:pt x="303" y="164"/>
                        </a:cubicBezTo>
                        <a:cubicBezTo>
                          <a:pt x="303" y="174"/>
                          <a:pt x="310" y="179"/>
                          <a:pt x="310" y="189"/>
                        </a:cubicBezTo>
                        <a:cubicBezTo>
                          <a:pt x="310" y="194"/>
                          <a:pt x="305" y="196"/>
                          <a:pt x="305" y="201"/>
                        </a:cubicBezTo>
                        <a:cubicBezTo>
                          <a:pt x="305" y="206"/>
                          <a:pt x="308" y="208"/>
                          <a:pt x="311" y="212"/>
                        </a:cubicBezTo>
                        <a:cubicBezTo>
                          <a:pt x="313" y="219"/>
                          <a:pt x="312" y="224"/>
                          <a:pt x="315" y="232"/>
                        </a:cubicBezTo>
                        <a:cubicBezTo>
                          <a:pt x="318" y="239"/>
                          <a:pt x="323" y="242"/>
                          <a:pt x="328" y="248"/>
                        </a:cubicBezTo>
                        <a:cubicBezTo>
                          <a:pt x="335" y="242"/>
                          <a:pt x="336" y="233"/>
                          <a:pt x="345" y="233"/>
                        </a:cubicBezTo>
                        <a:cubicBezTo>
                          <a:pt x="347" y="233"/>
                          <a:pt x="347" y="235"/>
                          <a:pt x="349" y="235"/>
                        </a:cubicBezTo>
                        <a:cubicBezTo>
                          <a:pt x="354" y="235"/>
                          <a:pt x="355" y="230"/>
                          <a:pt x="359" y="229"/>
                        </a:cubicBezTo>
                        <a:cubicBezTo>
                          <a:pt x="360" y="231"/>
                          <a:pt x="363" y="231"/>
                          <a:pt x="363" y="233"/>
                        </a:cubicBezTo>
                        <a:cubicBezTo>
                          <a:pt x="363" y="234"/>
                          <a:pt x="363" y="234"/>
                          <a:pt x="363" y="235"/>
                        </a:cubicBezTo>
                        <a:cubicBezTo>
                          <a:pt x="363" y="236"/>
                          <a:pt x="365" y="236"/>
                          <a:pt x="365" y="237"/>
                        </a:cubicBezTo>
                        <a:cubicBezTo>
                          <a:pt x="368" y="242"/>
                          <a:pt x="367" y="248"/>
                          <a:pt x="372" y="250"/>
                        </a:cubicBezTo>
                        <a:cubicBezTo>
                          <a:pt x="376" y="252"/>
                          <a:pt x="381" y="250"/>
                          <a:pt x="383" y="255"/>
                        </a:cubicBezTo>
                        <a:cubicBezTo>
                          <a:pt x="384" y="257"/>
                          <a:pt x="384" y="259"/>
                          <a:pt x="385" y="261"/>
                        </a:cubicBezTo>
                        <a:cubicBezTo>
                          <a:pt x="389" y="265"/>
                          <a:pt x="394" y="264"/>
                          <a:pt x="398" y="268"/>
                        </a:cubicBezTo>
                        <a:cubicBezTo>
                          <a:pt x="401" y="270"/>
                          <a:pt x="405" y="270"/>
                          <a:pt x="405" y="273"/>
                        </a:cubicBezTo>
                        <a:cubicBezTo>
                          <a:pt x="405" y="277"/>
                          <a:pt x="401" y="278"/>
                          <a:pt x="401" y="283"/>
                        </a:cubicBezTo>
                        <a:cubicBezTo>
                          <a:pt x="401" y="287"/>
                          <a:pt x="402" y="289"/>
                          <a:pt x="405" y="292"/>
                        </a:cubicBezTo>
                        <a:cubicBezTo>
                          <a:pt x="402" y="294"/>
                          <a:pt x="400" y="297"/>
                          <a:pt x="400" y="301"/>
                        </a:cubicBezTo>
                        <a:cubicBezTo>
                          <a:pt x="400" y="308"/>
                          <a:pt x="408" y="311"/>
                          <a:pt x="408" y="319"/>
                        </a:cubicBezTo>
                        <a:cubicBezTo>
                          <a:pt x="408" y="321"/>
                          <a:pt x="407" y="322"/>
                          <a:pt x="407" y="324"/>
                        </a:cubicBezTo>
                        <a:cubicBezTo>
                          <a:pt x="407" y="328"/>
                          <a:pt x="413" y="329"/>
                          <a:pt x="413" y="333"/>
                        </a:cubicBezTo>
                        <a:cubicBezTo>
                          <a:pt x="413" y="336"/>
                          <a:pt x="411" y="338"/>
                          <a:pt x="411" y="342"/>
                        </a:cubicBezTo>
                        <a:cubicBezTo>
                          <a:pt x="411" y="344"/>
                          <a:pt x="412" y="344"/>
                          <a:pt x="412" y="346"/>
                        </a:cubicBezTo>
                        <a:cubicBezTo>
                          <a:pt x="412" y="349"/>
                          <a:pt x="409" y="350"/>
                          <a:pt x="409" y="353"/>
                        </a:cubicBezTo>
                        <a:cubicBezTo>
                          <a:pt x="409" y="359"/>
                          <a:pt x="414" y="361"/>
                          <a:pt x="418" y="366"/>
                        </a:cubicBezTo>
                        <a:cubicBezTo>
                          <a:pt x="424" y="374"/>
                          <a:pt x="427" y="380"/>
                          <a:pt x="435" y="386"/>
                        </a:cubicBezTo>
                        <a:cubicBezTo>
                          <a:pt x="438" y="385"/>
                          <a:pt x="438" y="385"/>
                          <a:pt x="438" y="385"/>
                        </a:cubicBezTo>
                        <a:cubicBezTo>
                          <a:pt x="437" y="387"/>
                          <a:pt x="437" y="388"/>
                          <a:pt x="437" y="390"/>
                        </a:cubicBezTo>
                        <a:cubicBezTo>
                          <a:pt x="437" y="392"/>
                          <a:pt x="438" y="394"/>
                          <a:pt x="439" y="396"/>
                        </a:cubicBezTo>
                        <a:cubicBezTo>
                          <a:pt x="443" y="405"/>
                          <a:pt x="444" y="410"/>
                          <a:pt x="446" y="420"/>
                        </a:cubicBezTo>
                        <a:cubicBezTo>
                          <a:pt x="446" y="421"/>
                          <a:pt x="447" y="422"/>
                          <a:pt x="447" y="423"/>
                        </a:cubicBezTo>
                        <a:cubicBezTo>
                          <a:pt x="447" y="431"/>
                          <a:pt x="447" y="435"/>
                          <a:pt x="447" y="443"/>
                        </a:cubicBezTo>
                        <a:cubicBezTo>
                          <a:pt x="442" y="455"/>
                          <a:pt x="442" y="455"/>
                          <a:pt x="442" y="455"/>
                        </a:cubicBezTo>
                        <a:cubicBezTo>
                          <a:pt x="443" y="461"/>
                          <a:pt x="444" y="465"/>
                          <a:pt x="448" y="469"/>
                        </a:cubicBezTo>
                        <a:cubicBezTo>
                          <a:pt x="452" y="472"/>
                          <a:pt x="453" y="475"/>
                          <a:pt x="457" y="478"/>
                        </a:cubicBezTo>
                        <a:cubicBezTo>
                          <a:pt x="458" y="479"/>
                          <a:pt x="459" y="479"/>
                          <a:pt x="459" y="481"/>
                        </a:cubicBezTo>
                        <a:cubicBezTo>
                          <a:pt x="459" y="486"/>
                          <a:pt x="457" y="488"/>
                          <a:pt x="457" y="493"/>
                        </a:cubicBezTo>
                        <a:cubicBezTo>
                          <a:pt x="457" y="498"/>
                          <a:pt x="459" y="500"/>
                          <a:pt x="462" y="504"/>
                        </a:cubicBezTo>
                        <a:cubicBezTo>
                          <a:pt x="470" y="511"/>
                          <a:pt x="476" y="513"/>
                          <a:pt x="485" y="518"/>
                        </a:cubicBezTo>
                        <a:cubicBezTo>
                          <a:pt x="490" y="520"/>
                          <a:pt x="491" y="524"/>
                          <a:pt x="495" y="526"/>
                        </a:cubicBezTo>
                        <a:cubicBezTo>
                          <a:pt x="496" y="522"/>
                          <a:pt x="497" y="520"/>
                          <a:pt x="500" y="518"/>
                        </a:cubicBezTo>
                        <a:cubicBezTo>
                          <a:pt x="500" y="519"/>
                          <a:pt x="500" y="519"/>
                          <a:pt x="500" y="519"/>
                        </a:cubicBezTo>
                        <a:cubicBezTo>
                          <a:pt x="499" y="521"/>
                          <a:pt x="499" y="521"/>
                          <a:pt x="499" y="521"/>
                        </a:cubicBezTo>
                        <a:cubicBezTo>
                          <a:pt x="501" y="528"/>
                          <a:pt x="507" y="530"/>
                          <a:pt x="513" y="530"/>
                        </a:cubicBezTo>
                        <a:cubicBezTo>
                          <a:pt x="517" y="530"/>
                          <a:pt x="519" y="529"/>
                          <a:pt x="523" y="528"/>
                        </a:cubicBezTo>
                        <a:cubicBezTo>
                          <a:pt x="525" y="532"/>
                          <a:pt x="528" y="534"/>
                          <a:pt x="528" y="538"/>
                        </a:cubicBezTo>
                        <a:cubicBezTo>
                          <a:pt x="528" y="539"/>
                          <a:pt x="527" y="540"/>
                          <a:pt x="527" y="542"/>
                        </a:cubicBezTo>
                        <a:cubicBezTo>
                          <a:pt x="527" y="548"/>
                          <a:pt x="533" y="551"/>
                          <a:pt x="538" y="555"/>
                        </a:cubicBezTo>
                        <a:cubicBezTo>
                          <a:pt x="539" y="552"/>
                          <a:pt x="539" y="550"/>
                          <a:pt x="541" y="547"/>
                        </a:cubicBezTo>
                        <a:cubicBezTo>
                          <a:pt x="544" y="547"/>
                          <a:pt x="544" y="547"/>
                          <a:pt x="544" y="547"/>
                        </a:cubicBezTo>
                        <a:cubicBezTo>
                          <a:pt x="544" y="553"/>
                          <a:pt x="546" y="560"/>
                          <a:pt x="553" y="560"/>
                        </a:cubicBezTo>
                        <a:cubicBezTo>
                          <a:pt x="555" y="560"/>
                          <a:pt x="554" y="557"/>
                          <a:pt x="556" y="557"/>
                        </a:cubicBezTo>
                        <a:cubicBezTo>
                          <a:pt x="560" y="557"/>
                          <a:pt x="561" y="561"/>
                          <a:pt x="564" y="563"/>
                        </a:cubicBezTo>
                        <a:cubicBezTo>
                          <a:pt x="569" y="568"/>
                          <a:pt x="571" y="571"/>
                          <a:pt x="578" y="573"/>
                        </a:cubicBezTo>
                        <a:cubicBezTo>
                          <a:pt x="578" y="571"/>
                          <a:pt x="579" y="570"/>
                          <a:pt x="581" y="569"/>
                        </a:cubicBezTo>
                        <a:cubicBezTo>
                          <a:pt x="582" y="572"/>
                          <a:pt x="582" y="574"/>
                          <a:pt x="584" y="576"/>
                        </a:cubicBezTo>
                        <a:cubicBezTo>
                          <a:pt x="585" y="577"/>
                          <a:pt x="588" y="576"/>
                          <a:pt x="589" y="578"/>
                        </a:cubicBezTo>
                        <a:cubicBezTo>
                          <a:pt x="590" y="579"/>
                          <a:pt x="589" y="581"/>
                          <a:pt x="591" y="581"/>
                        </a:cubicBezTo>
                        <a:cubicBezTo>
                          <a:pt x="594" y="583"/>
                          <a:pt x="598" y="583"/>
                          <a:pt x="598" y="586"/>
                        </a:cubicBezTo>
                        <a:cubicBezTo>
                          <a:pt x="598" y="589"/>
                          <a:pt x="595" y="590"/>
                          <a:pt x="593" y="590"/>
                        </a:cubicBezTo>
                        <a:cubicBezTo>
                          <a:pt x="592" y="590"/>
                          <a:pt x="591" y="589"/>
                          <a:pt x="589" y="589"/>
                        </a:cubicBezTo>
                        <a:cubicBezTo>
                          <a:pt x="589" y="589"/>
                          <a:pt x="589" y="590"/>
                          <a:pt x="589" y="590"/>
                        </a:cubicBezTo>
                        <a:cubicBezTo>
                          <a:pt x="589" y="591"/>
                          <a:pt x="590" y="591"/>
                          <a:pt x="590" y="592"/>
                        </a:cubicBezTo>
                        <a:cubicBezTo>
                          <a:pt x="590" y="594"/>
                          <a:pt x="588" y="595"/>
                          <a:pt x="588" y="596"/>
                        </a:cubicBezTo>
                        <a:cubicBezTo>
                          <a:pt x="588" y="599"/>
                          <a:pt x="591" y="600"/>
                          <a:pt x="592" y="602"/>
                        </a:cubicBezTo>
                        <a:cubicBezTo>
                          <a:pt x="598" y="609"/>
                          <a:pt x="599" y="618"/>
                          <a:pt x="608" y="617"/>
                        </a:cubicBezTo>
                        <a:cubicBezTo>
                          <a:pt x="608" y="618"/>
                          <a:pt x="608" y="619"/>
                          <a:pt x="608" y="621"/>
                        </a:cubicBezTo>
                        <a:cubicBezTo>
                          <a:pt x="609" y="622"/>
                          <a:pt x="609" y="622"/>
                          <a:pt x="609" y="622"/>
                        </a:cubicBezTo>
                        <a:cubicBezTo>
                          <a:pt x="610" y="621"/>
                          <a:pt x="610" y="621"/>
                          <a:pt x="610" y="621"/>
                        </a:cubicBezTo>
                        <a:cubicBezTo>
                          <a:pt x="612" y="621"/>
                          <a:pt x="612" y="623"/>
                          <a:pt x="614" y="625"/>
                        </a:cubicBezTo>
                        <a:cubicBezTo>
                          <a:pt x="615" y="627"/>
                          <a:pt x="618" y="627"/>
                          <a:pt x="618" y="629"/>
                        </a:cubicBezTo>
                        <a:cubicBezTo>
                          <a:pt x="618" y="631"/>
                          <a:pt x="617" y="633"/>
                          <a:pt x="617" y="635"/>
                        </a:cubicBezTo>
                        <a:cubicBezTo>
                          <a:pt x="617" y="636"/>
                          <a:pt x="617" y="636"/>
                          <a:pt x="617" y="637"/>
                        </a:cubicBezTo>
                        <a:cubicBezTo>
                          <a:pt x="618" y="637"/>
                          <a:pt x="618" y="637"/>
                          <a:pt x="619" y="637"/>
                        </a:cubicBezTo>
                        <a:cubicBezTo>
                          <a:pt x="622" y="637"/>
                          <a:pt x="622" y="640"/>
                          <a:pt x="622" y="642"/>
                        </a:cubicBezTo>
                        <a:cubicBezTo>
                          <a:pt x="622" y="647"/>
                          <a:pt x="621" y="654"/>
                          <a:pt x="626" y="654"/>
                        </a:cubicBezTo>
                        <a:cubicBezTo>
                          <a:pt x="627" y="654"/>
                          <a:pt x="627" y="654"/>
                          <a:pt x="628" y="653"/>
                        </a:cubicBezTo>
                        <a:cubicBezTo>
                          <a:pt x="629" y="655"/>
                          <a:pt x="631" y="656"/>
                          <a:pt x="631" y="658"/>
                        </a:cubicBezTo>
                        <a:cubicBezTo>
                          <a:pt x="631" y="661"/>
                          <a:pt x="630" y="662"/>
                          <a:pt x="630" y="665"/>
                        </a:cubicBezTo>
                        <a:cubicBezTo>
                          <a:pt x="630" y="678"/>
                          <a:pt x="640" y="683"/>
                          <a:pt x="640" y="696"/>
                        </a:cubicBezTo>
                        <a:cubicBezTo>
                          <a:pt x="640" y="698"/>
                          <a:pt x="639" y="698"/>
                          <a:pt x="639" y="700"/>
                        </a:cubicBezTo>
                        <a:cubicBezTo>
                          <a:pt x="639" y="701"/>
                          <a:pt x="641" y="702"/>
                          <a:pt x="642" y="703"/>
                        </a:cubicBezTo>
                        <a:cubicBezTo>
                          <a:pt x="643" y="704"/>
                          <a:pt x="644" y="707"/>
                          <a:pt x="646" y="707"/>
                        </a:cubicBezTo>
                        <a:cubicBezTo>
                          <a:pt x="647" y="707"/>
                          <a:pt x="648" y="706"/>
                          <a:pt x="649" y="706"/>
                        </a:cubicBezTo>
                        <a:cubicBezTo>
                          <a:pt x="662" y="706"/>
                          <a:pt x="666" y="730"/>
                          <a:pt x="660" y="703"/>
                        </a:cubicBezTo>
                        <a:cubicBezTo>
                          <a:pt x="661" y="700"/>
                          <a:pt x="661" y="700"/>
                          <a:pt x="661" y="700"/>
                        </a:cubicBezTo>
                        <a:cubicBezTo>
                          <a:pt x="660" y="699"/>
                          <a:pt x="659" y="698"/>
                          <a:pt x="659" y="697"/>
                        </a:cubicBezTo>
                        <a:cubicBezTo>
                          <a:pt x="659" y="694"/>
                          <a:pt x="660" y="690"/>
                          <a:pt x="663" y="690"/>
                        </a:cubicBezTo>
                        <a:cubicBezTo>
                          <a:pt x="667" y="690"/>
                          <a:pt x="666" y="696"/>
                          <a:pt x="669" y="699"/>
                        </a:cubicBezTo>
                        <a:cubicBezTo>
                          <a:pt x="674" y="705"/>
                          <a:pt x="678" y="707"/>
                          <a:pt x="684" y="712"/>
                        </a:cubicBezTo>
                        <a:cubicBezTo>
                          <a:pt x="688" y="716"/>
                          <a:pt x="690" y="718"/>
                          <a:pt x="695" y="719"/>
                        </a:cubicBezTo>
                        <a:cubicBezTo>
                          <a:pt x="695" y="712"/>
                          <a:pt x="695" y="712"/>
                          <a:pt x="695" y="712"/>
                        </a:cubicBezTo>
                        <a:cubicBezTo>
                          <a:pt x="695" y="708"/>
                          <a:pt x="693" y="707"/>
                          <a:pt x="693" y="703"/>
                        </a:cubicBezTo>
                        <a:cubicBezTo>
                          <a:pt x="693" y="701"/>
                          <a:pt x="693" y="701"/>
                          <a:pt x="693" y="701"/>
                        </a:cubicBezTo>
                        <a:cubicBezTo>
                          <a:pt x="693" y="701"/>
                          <a:pt x="694" y="700"/>
                          <a:pt x="694" y="700"/>
                        </a:cubicBezTo>
                        <a:cubicBezTo>
                          <a:pt x="697" y="700"/>
                          <a:pt x="696" y="705"/>
                          <a:pt x="698" y="707"/>
                        </a:cubicBezTo>
                        <a:cubicBezTo>
                          <a:pt x="701" y="711"/>
                          <a:pt x="701" y="714"/>
                          <a:pt x="703" y="719"/>
                        </a:cubicBezTo>
                        <a:cubicBezTo>
                          <a:pt x="705" y="722"/>
                          <a:pt x="707" y="724"/>
                          <a:pt x="707" y="727"/>
                        </a:cubicBezTo>
                        <a:cubicBezTo>
                          <a:pt x="707" y="730"/>
                          <a:pt x="704" y="731"/>
                          <a:pt x="704" y="733"/>
                        </a:cubicBezTo>
                        <a:cubicBezTo>
                          <a:pt x="704" y="737"/>
                          <a:pt x="706" y="738"/>
                          <a:pt x="707" y="741"/>
                        </a:cubicBezTo>
                        <a:cubicBezTo>
                          <a:pt x="708" y="750"/>
                          <a:pt x="709" y="755"/>
                          <a:pt x="709" y="764"/>
                        </a:cubicBezTo>
                        <a:cubicBezTo>
                          <a:pt x="709" y="767"/>
                          <a:pt x="709" y="767"/>
                          <a:pt x="709" y="767"/>
                        </a:cubicBezTo>
                        <a:cubicBezTo>
                          <a:pt x="708" y="767"/>
                          <a:pt x="708" y="767"/>
                          <a:pt x="707" y="767"/>
                        </a:cubicBezTo>
                        <a:cubicBezTo>
                          <a:pt x="707" y="767"/>
                          <a:pt x="706" y="766"/>
                          <a:pt x="706" y="766"/>
                        </a:cubicBezTo>
                        <a:cubicBezTo>
                          <a:pt x="703" y="766"/>
                          <a:pt x="700" y="767"/>
                          <a:pt x="700" y="769"/>
                        </a:cubicBezTo>
                        <a:cubicBezTo>
                          <a:pt x="700" y="772"/>
                          <a:pt x="703" y="772"/>
                          <a:pt x="704" y="774"/>
                        </a:cubicBezTo>
                        <a:cubicBezTo>
                          <a:pt x="707" y="777"/>
                          <a:pt x="711" y="777"/>
                          <a:pt x="714" y="780"/>
                        </a:cubicBezTo>
                        <a:cubicBezTo>
                          <a:pt x="716" y="779"/>
                          <a:pt x="716" y="777"/>
                          <a:pt x="717" y="775"/>
                        </a:cubicBezTo>
                        <a:cubicBezTo>
                          <a:pt x="724" y="778"/>
                          <a:pt x="724" y="784"/>
                          <a:pt x="728" y="791"/>
                        </a:cubicBezTo>
                        <a:cubicBezTo>
                          <a:pt x="730" y="794"/>
                          <a:pt x="734" y="794"/>
                          <a:pt x="737" y="796"/>
                        </a:cubicBezTo>
                        <a:cubicBezTo>
                          <a:pt x="739" y="798"/>
                          <a:pt x="739" y="800"/>
                          <a:pt x="741" y="802"/>
                        </a:cubicBezTo>
                        <a:cubicBezTo>
                          <a:pt x="743" y="806"/>
                          <a:pt x="746" y="805"/>
                          <a:pt x="750" y="807"/>
                        </a:cubicBezTo>
                        <a:cubicBezTo>
                          <a:pt x="751" y="805"/>
                          <a:pt x="752" y="804"/>
                          <a:pt x="754" y="804"/>
                        </a:cubicBezTo>
                        <a:cubicBezTo>
                          <a:pt x="756" y="804"/>
                          <a:pt x="756" y="806"/>
                          <a:pt x="758" y="807"/>
                        </a:cubicBezTo>
                        <a:cubicBezTo>
                          <a:pt x="764" y="809"/>
                          <a:pt x="768" y="811"/>
                          <a:pt x="771" y="817"/>
                        </a:cubicBezTo>
                        <a:cubicBezTo>
                          <a:pt x="773" y="822"/>
                          <a:pt x="774" y="825"/>
                          <a:pt x="774" y="830"/>
                        </a:cubicBezTo>
                        <a:cubicBezTo>
                          <a:pt x="775" y="830"/>
                          <a:pt x="775" y="830"/>
                          <a:pt x="775" y="830"/>
                        </a:cubicBezTo>
                        <a:cubicBezTo>
                          <a:pt x="779" y="833"/>
                          <a:pt x="778" y="838"/>
                          <a:pt x="782" y="841"/>
                        </a:cubicBezTo>
                        <a:cubicBezTo>
                          <a:pt x="786" y="845"/>
                          <a:pt x="791" y="843"/>
                          <a:pt x="795" y="847"/>
                        </a:cubicBezTo>
                        <a:cubicBezTo>
                          <a:pt x="798" y="850"/>
                          <a:pt x="796" y="854"/>
                          <a:pt x="797" y="857"/>
                        </a:cubicBezTo>
                        <a:cubicBezTo>
                          <a:pt x="798" y="862"/>
                          <a:pt x="802" y="863"/>
                          <a:pt x="803" y="867"/>
                        </a:cubicBezTo>
                        <a:cubicBezTo>
                          <a:pt x="804" y="870"/>
                          <a:pt x="805" y="872"/>
                          <a:pt x="807" y="874"/>
                        </a:cubicBezTo>
                        <a:cubicBezTo>
                          <a:pt x="811" y="876"/>
                          <a:pt x="813" y="877"/>
                          <a:pt x="817" y="878"/>
                        </a:cubicBezTo>
                        <a:cubicBezTo>
                          <a:pt x="819" y="878"/>
                          <a:pt x="823" y="878"/>
                          <a:pt x="823" y="880"/>
                        </a:cubicBezTo>
                        <a:cubicBezTo>
                          <a:pt x="823" y="886"/>
                          <a:pt x="819" y="890"/>
                          <a:pt x="819" y="896"/>
                        </a:cubicBezTo>
                        <a:cubicBezTo>
                          <a:pt x="819" y="904"/>
                          <a:pt x="825" y="908"/>
                          <a:pt x="830" y="914"/>
                        </a:cubicBezTo>
                        <a:cubicBezTo>
                          <a:pt x="833" y="916"/>
                          <a:pt x="837" y="916"/>
                          <a:pt x="837" y="919"/>
                        </a:cubicBezTo>
                        <a:cubicBezTo>
                          <a:pt x="837" y="928"/>
                          <a:pt x="831" y="932"/>
                          <a:pt x="831" y="941"/>
                        </a:cubicBezTo>
                        <a:cubicBezTo>
                          <a:pt x="831" y="943"/>
                          <a:pt x="832" y="945"/>
                          <a:pt x="832" y="947"/>
                        </a:cubicBezTo>
                        <a:cubicBezTo>
                          <a:pt x="833" y="947"/>
                          <a:pt x="833" y="948"/>
                          <a:pt x="834" y="948"/>
                        </a:cubicBezTo>
                        <a:cubicBezTo>
                          <a:pt x="834" y="948"/>
                          <a:pt x="834" y="947"/>
                          <a:pt x="835" y="947"/>
                        </a:cubicBezTo>
                        <a:cubicBezTo>
                          <a:pt x="836" y="949"/>
                          <a:pt x="836" y="951"/>
                          <a:pt x="836" y="954"/>
                        </a:cubicBezTo>
                        <a:cubicBezTo>
                          <a:pt x="836" y="958"/>
                          <a:pt x="836" y="958"/>
                          <a:pt x="836" y="958"/>
                        </a:cubicBezTo>
                        <a:cubicBezTo>
                          <a:pt x="836" y="961"/>
                          <a:pt x="837" y="963"/>
                          <a:pt x="839" y="966"/>
                        </a:cubicBezTo>
                        <a:cubicBezTo>
                          <a:pt x="834" y="970"/>
                          <a:pt x="831" y="975"/>
                          <a:pt x="831" y="981"/>
                        </a:cubicBezTo>
                        <a:cubicBezTo>
                          <a:pt x="831" y="984"/>
                          <a:pt x="834" y="985"/>
                          <a:pt x="836" y="987"/>
                        </a:cubicBezTo>
                        <a:cubicBezTo>
                          <a:pt x="834" y="988"/>
                          <a:pt x="831" y="989"/>
                          <a:pt x="831" y="991"/>
                        </a:cubicBezTo>
                        <a:cubicBezTo>
                          <a:pt x="831" y="995"/>
                          <a:pt x="835" y="996"/>
                          <a:pt x="837" y="999"/>
                        </a:cubicBezTo>
                        <a:cubicBezTo>
                          <a:pt x="838" y="1002"/>
                          <a:pt x="837" y="1004"/>
                          <a:pt x="838" y="1007"/>
                        </a:cubicBezTo>
                        <a:cubicBezTo>
                          <a:pt x="840" y="1012"/>
                          <a:pt x="844" y="1013"/>
                          <a:pt x="847" y="1018"/>
                        </a:cubicBezTo>
                        <a:cubicBezTo>
                          <a:pt x="846" y="1021"/>
                          <a:pt x="845" y="1022"/>
                          <a:pt x="845" y="1025"/>
                        </a:cubicBezTo>
                        <a:cubicBezTo>
                          <a:pt x="845" y="1038"/>
                          <a:pt x="855" y="1044"/>
                          <a:pt x="858" y="1055"/>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39" name="Google Shape;39;p4"/>
                  <p:cNvSpPr/>
                  <p:nvPr/>
                </p:nvSpPr>
                <p:spPr>
                  <a:xfrm>
                    <a:off x="4144963" y="2638425"/>
                    <a:ext cx="1200150" cy="1435100"/>
                  </a:xfrm>
                  <a:custGeom>
                    <a:rect b="b" l="l" r="r" t="t"/>
                    <a:pathLst>
                      <a:path extrusionOk="0" h="792" w="662">
                        <a:moveTo>
                          <a:pt x="496" y="630"/>
                        </a:moveTo>
                        <a:cubicBezTo>
                          <a:pt x="491" y="631"/>
                          <a:pt x="489" y="634"/>
                          <a:pt x="486" y="637"/>
                        </a:cubicBezTo>
                        <a:cubicBezTo>
                          <a:pt x="490" y="640"/>
                          <a:pt x="494" y="640"/>
                          <a:pt x="499" y="640"/>
                        </a:cubicBezTo>
                        <a:cubicBezTo>
                          <a:pt x="501" y="640"/>
                          <a:pt x="501" y="639"/>
                          <a:pt x="503" y="638"/>
                        </a:cubicBezTo>
                        <a:cubicBezTo>
                          <a:pt x="501" y="634"/>
                          <a:pt x="499" y="632"/>
                          <a:pt x="496" y="630"/>
                        </a:cubicBezTo>
                        <a:close/>
                        <a:moveTo>
                          <a:pt x="417" y="642"/>
                        </a:moveTo>
                        <a:cubicBezTo>
                          <a:pt x="417" y="644"/>
                          <a:pt x="421" y="644"/>
                          <a:pt x="423" y="645"/>
                        </a:cubicBezTo>
                        <a:cubicBezTo>
                          <a:pt x="425" y="647"/>
                          <a:pt x="425" y="649"/>
                          <a:pt x="427" y="649"/>
                        </a:cubicBezTo>
                        <a:cubicBezTo>
                          <a:pt x="435" y="649"/>
                          <a:pt x="435" y="649"/>
                          <a:pt x="435" y="649"/>
                        </a:cubicBezTo>
                        <a:cubicBezTo>
                          <a:pt x="441" y="650"/>
                          <a:pt x="441" y="650"/>
                          <a:pt x="441" y="650"/>
                        </a:cubicBezTo>
                        <a:cubicBezTo>
                          <a:pt x="445" y="650"/>
                          <a:pt x="448" y="650"/>
                          <a:pt x="453" y="650"/>
                        </a:cubicBezTo>
                        <a:cubicBezTo>
                          <a:pt x="453" y="649"/>
                          <a:pt x="453" y="649"/>
                          <a:pt x="453" y="648"/>
                        </a:cubicBezTo>
                        <a:cubicBezTo>
                          <a:pt x="453" y="647"/>
                          <a:pt x="453" y="647"/>
                          <a:pt x="452" y="647"/>
                        </a:cubicBezTo>
                        <a:cubicBezTo>
                          <a:pt x="454" y="646"/>
                          <a:pt x="454" y="646"/>
                          <a:pt x="454" y="646"/>
                        </a:cubicBezTo>
                        <a:cubicBezTo>
                          <a:pt x="461" y="646"/>
                          <a:pt x="461" y="646"/>
                          <a:pt x="461" y="646"/>
                        </a:cubicBezTo>
                        <a:cubicBezTo>
                          <a:pt x="464" y="649"/>
                          <a:pt x="466" y="651"/>
                          <a:pt x="470" y="654"/>
                        </a:cubicBezTo>
                        <a:cubicBezTo>
                          <a:pt x="472" y="649"/>
                          <a:pt x="474" y="647"/>
                          <a:pt x="474" y="643"/>
                        </a:cubicBezTo>
                        <a:cubicBezTo>
                          <a:pt x="474" y="640"/>
                          <a:pt x="478" y="641"/>
                          <a:pt x="481" y="640"/>
                        </a:cubicBezTo>
                        <a:cubicBezTo>
                          <a:pt x="483" y="638"/>
                          <a:pt x="482" y="635"/>
                          <a:pt x="483" y="632"/>
                        </a:cubicBezTo>
                        <a:cubicBezTo>
                          <a:pt x="481" y="632"/>
                          <a:pt x="480" y="632"/>
                          <a:pt x="479" y="632"/>
                        </a:cubicBezTo>
                        <a:cubicBezTo>
                          <a:pt x="476" y="632"/>
                          <a:pt x="473" y="632"/>
                          <a:pt x="473" y="629"/>
                        </a:cubicBezTo>
                        <a:cubicBezTo>
                          <a:pt x="473" y="627"/>
                          <a:pt x="474" y="626"/>
                          <a:pt x="474" y="624"/>
                        </a:cubicBezTo>
                        <a:cubicBezTo>
                          <a:pt x="474" y="622"/>
                          <a:pt x="472" y="621"/>
                          <a:pt x="470" y="621"/>
                        </a:cubicBezTo>
                        <a:cubicBezTo>
                          <a:pt x="456" y="621"/>
                          <a:pt x="449" y="623"/>
                          <a:pt x="436" y="627"/>
                        </a:cubicBezTo>
                        <a:cubicBezTo>
                          <a:pt x="430" y="630"/>
                          <a:pt x="425" y="627"/>
                          <a:pt x="420" y="631"/>
                        </a:cubicBezTo>
                        <a:cubicBezTo>
                          <a:pt x="417" y="634"/>
                          <a:pt x="417" y="637"/>
                          <a:pt x="417" y="642"/>
                        </a:cubicBezTo>
                        <a:close/>
                        <a:moveTo>
                          <a:pt x="0" y="360"/>
                        </a:moveTo>
                        <a:cubicBezTo>
                          <a:pt x="0" y="360"/>
                          <a:pt x="0" y="360"/>
                          <a:pt x="0" y="360"/>
                        </a:cubicBezTo>
                        <a:cubicBezTo>
                          <a:pt x="0" y="0"/>
                          <a:pt x="0" y="0"/>
                          <a:pt x="0" y="0"/>
                        </a:cubicBezTo>
                        <a:cubicBezTo>
                          <a:pt x="0" y="0"/>
                          <a:pt x="0" y="0"/>
                          <a:pt x="0" y="0"/>
                        </a:cubicBezTo>
                        <a:cubicBezTo>
                          <a:pt x="495" y="2"/>
                          <a:pt x="495" y="2"/>
                          <a:pt x="495" y="2"/>
                        </a:cubicBezTo>
                        <a:cubicBezTo>
                          <a:pt x="495" y="2"/>
                          <a:pt x="495" y="2"/>
                          <a:pt x="495" y="2"/>
                        </a:cubicBezTo>
                        <a:cubicBezTo>
                          <a:pt x="662" y="3"/>
                          <a:pt x="662" y="3"/>
                          <a:pt x="662" y="3"/>
                        </a:cubicBezTo>
                        <a:cubicBezTo>
                          <a:pt x="662" y="189"/>
                          <a:pt x="662" y="189"/>
                          <a:pt x="662" y="189"/>
                        </a:cubicBezTo>
                        <a:cubicBezTo>
                          <a:pt x="662" y="189"/>
                          <a:pt x="662" y="189"/>
                          <a:pt x="662" y="189"/>
                        </a:cubicBezTo>
                        <a:cubicBezTo>
                          <a:pt x="661" y="515"/>
                          <a:pt x="661" y="515"/>
                          <a:pt x="661" y="515"/>
                        </a:cubicBezTo>
                        <a:cubicBezTo>
                          <a:pt x="661" y="515"/>
                          <a:pt x="661" y="515"/>
                          <a:pt x="661" y="515"/>
                        </a:cubicBezTo>
                        <a:cubicBezTo>
                          <a:pt x="660" y="791"/>
                          <a:pt x="660" y="791"/>
                          <a:pt x="660" y="791"/>
                        </a:cubicBezTo>
                        <a:cubicBezTo>
                          <a:pt x="660" y="791"/>
                          <a:pt x="660" y="791"/>
                          <a:pt x="660" y="791"/>
                        </a:cubicBezTo>
                        <a:cubicBezTo>
                          <a:pt x="658" y="791"/>
                          <a:pt x="656" y="790"/>
                          <a:pt x="654" y="790"/>
                        </a:cubicBezTo>
                        <a:cubicBezTo>
                          <a:pt x="650" y="790"/>
                          <a:pt x="648" y="792"/>
                          <a:pt x="644" y="792"/>
                        </a:cubicBezTo>
                        <a:cubicBezTo>
                          <a:pt x="640" y="792"/>
                          <a:pt x="638" y="787"/>
                          <a:pt x="635" y="785"/>
                        </a:cubicBezTo>
                        <a:cubicBezTo>
                          <a:pt x="626" y="778"/>
                          <a:pt x="623" y="772"/>
                          <a:pt x="619" y="762"/>
                        </a:cubicBezTo>
                        <a:cubicBezTo>
                          <a:pt x="617" y="759"/>
                          <a:pt x="616" y="757"/>
                          <a:pt x="614" y="754"/>
                        </a:cubicBezTo>
                        <a:cubicBezTo>
                          <a:pt x="612" y="753"/>
                          <a:pt x="612" y="750"/>
                          <a:pt x="610" y="750"/>
                        </a:cubicBezTo>
                        <a:cubicBezTo>
                          <a:pt x="608" y="749"/>
                          <a:pt x="606" y="751"/>
                          <a:pt x="604" y="749"/>
                        </a:cubicBezTo>
                        <a:cubicBezTo>
                          <a:pt x="598" y="743"/>
                          <a:pt x="600" y="735"/>
                          <a:pt x="593" y="730"/>
                        </a:cubicBezTo>
                        <a:cubicBezTo>
                          <a:pt x="594" y="729"/>
                          <a:pt x="596" y="728"/>
                          <a:pt x="596" y="726"/>
                        </a:cubicBezTo>
                        <a:cubicBezTo>
                          <a:pt x="596" y="721"/>
                          <a:pt x="593" y="716"/>
                          <a:pt x="588" y="714"/>
                        </a:cubicBezTo>
                        <a:cubicBezTo>
                          <a:pt x="595" y="711"/>
                          <a:pt x="600" y="707"/>
                          <a:pt x="600" y="699"/>
                        </a:cubicBezTo>
                        <a:cubicBezTo>
                          <a:pt x="600" y="691"/>
                          <a:pt x="600" y="691"/>
                          <a:pt x="600" y="691"/>
                        </a:cubicBezTo>
                        <a:cubicBezTo>
                          <a:pt x="600" y="674"/>
                          <a:pt x="591" y="665"/>
                          <a:pt x="584" y="650"/>
                        </a:cubicBezTo>
                        <a:cubicBezTo>
                          <a:pt x="581" y="646"/>
                          <a:pt x="577" y="646"/>
                          <a:pt x="574" y="641"/>
                        </a:cubicBezTo>
                        <a:cubicBezTo>
                          <a:pt x="569" y="634"/>
                          <a:pt x="564" y="631"/>
                          <a:pt x="560" y="623"/>
                        </a:cubicBezTo>
                        <a:cubicBezTo>
                          <a:pt x="559" y="621"/>
                          <a:pt x="556" y="620"/>
                          <a:pt x="556" y="618"/>
                        </a:cubicBezTo>
                        <a:cubicBezTo>
                          <a:pt x="556" y="617"/>
                          <a:pt x="557" y="617"/>
                          <a:pt x="557" y="616"/>
                        </a:cubicBezTo>
                        <a:cubicBezTo>
                          <a:pt x="559" y="616"/>
                          <a:pt x="560" y="614"/>
                          <a:pt x="563" y="614"/>
                        </a:cubicBezTo>
                        <a:cubicBezTo>
                          <a:pt x="565" y="614"/>
                          <a:pt x="567" y="615"/>
                          <a:pt x="567" y="617"/>
                        </a:cubicBezTo>
                        <a:cubicBezTo>
                          <a:pt x="567" y="621"/>
                          <a:pt x="564" y="622"/>
                          <a:pt x="564" y="626"/>
                        </a:cubicBezTo>
                        <a:cubicBezTo>
                          <a:pt x="564" y="627"/>
                          <a:pt x="565" y="628"/>
                          <a:pt x="566" y="629"/>
                        </a:cubicBezTo>
                        <a:cubicBezTo>
                          <a:pt x="573" y="628"/>
                          <a:pt x="572" y="620"/>
                          <a:pt x="572" y="613"/>
                        </a:cubicBezTo>
                        <a:cubicBezTo>
                          <a:pt x="572" y="607"/>
                          <a:pt x="569" y="602"/>
                          <a:pt x="563" y="602"/>
                        </a:cubicBezTo>
                        <a:cubicBezTo>
                          <a:pt x="558" y="602"/>
                          <a:pt x="556" y="606"/>
                          <a:pt x="552" y="608"/>
                        </a:cubicBezTo>
                        <a:cubicBezTo>
                          <a:pt x="549" y="609"/>
                          <a:pt x="547" y="608"/>
                          <a:pt x="544" y="609"/>
                        </a:cubicBezTo>
                        <a:cubicBezTo>
                          <a:pt x="540" y="609"/>
                          <a:pt x="539" y="614"/>
                          <a:pt x="535" y="616"/>
                        </a:cubicBezTo>
                        <a:cubicBezTo>
                          <a:pt x="527" y="620"/>
                          <a:pt x="523" y="622"/>
                          <a:pt x="514" y="625"/>
                        </a:cubicBezTo>
                        <a:cubicBezTo>
                          <a:pt x="504" y="623"/>
                          <a:pt x="504" y="623"/>
                          <a:pt x="504" y="623"/>
                        </a:cubicBezTo>
                        <a:cubicBezTo>
                          <a:pt x="504" y="622"/>
                          <a:pt x="504" y="622"/>
                          <a:pt x="504" y="622"/>
                        </a:cubicBezTo>
                        <a:cubicBezTo>
                          <a:pt x="506" y="618"/>
                          <a:pt x="510" y="618"/>
                          <a:pt x="513" y="614"/>
                        </a:cubicBezTo>
                        <a:cubicBezTo>
                          <a:pt x="519" y="603"/>
                          <a:pt x="521" y="596"/>
                          <a:pt x="525" y="584"/>
                        </a:cubicBezTo>
                        <a:cubicBezTo>
                          <a:pt x="527" y="579"/>
                          <a:pt x="530" y="576"/>
                          <a:pt x="530" y="570"/>
                        </a:cubicBezTo>
                        <a:cubicBezTo>
                          <a:pt x="530" y="560"/>
                          <a:pt x="521" y="557"/>
                          <a:pt x="515" y="549"/>
                        </a:cubicBezTo>
                        <a:cubicBezTo>
                          <a:pt x="511" y="544"/>
                          <a:pt x="511" y="539"/>
                          <a:pt x="509" y="532"/>
                        </a:cubicBezTo>
                        <a:cubicBezTo>
                          <a:pt x="508" y="528"/>
                          <a:pt x="505" y="526"/>
                          <a:pt x="504" y="521"/>
                        </a:cubicBezTo>
                        <a:cubicBezTo>
                          <a:pt x="500" y="525"/>
                          <a:pt x="500" y="529"/>
                          <a:pt x="496" y="534"/>
                        </a:cubicBezTo>
                        <a:cubicBezTo>
                          <a:pt x="491" y="540"/>
                          <a:pt x="489" y="546"/>
                          <a:pt x="489" y="554"/>
                        </a:cubicBezTo>
                        <a:cubicBezTo>
                          <a:pt x="488" y="561"/>
                          <a:pt x="486" y="565"/>
                          <a:pt x="485" y="572"/>
                        </a:cubicBezTo>
                        <a:cubicBezTo>
                          <a:pt x="484" y="575"/>
                          <a:pt x="483" y="577"/>
                          <a:pt x="483" y="580"/>
                        </a:cubicBezTo>
                        <a:cubicBezTo>
                          <a:pt x="482" y="583"/>
                          <a:pt x="482" y="587"/>
                          <a:pt x="478" y="587"/>
                        </a:cubicBezTo>
                        <a:cubicBezTo>
                          <a:pt x="474" y="587"/>
                          <a:pt x="472" y="585"/>
                          <a:pt x="468" y="585"/>
                        </a:cubicBezTo>
                        <a:cubicBezTo>
                          <a:pt x="454" y="585"/>
                          <a:pt x="448" y="599"/>
                          <a:pt x="434" y="599"/>
                        </a:cubicBezTo>
                        <a:cubicBezTo>
                          <a:pt x="433" y="599"/>
                          <a:pt x="433" y="599"/>
                          <a:pt x="433" y="599"/>
                        </a:cubicBezTo>
                        <a:cubicBezTo>
                          <a:pt x="433" y="596"/>
                          <a:pt x="433" y="596"/>
                          <a:pt x="433" y="596"/>
                        </a:cubicBezTo>
                        <a:cubicBezTo>
                          <a:pt x="433" y="592"/>
                          <a:pt x="435" y="590"/>
                          <a:pt x="437" y="586"/>
                        </a:cubicBezTo>
                        <a:cubicBezTo>
                          <a:pt x="438" y="582"/>
                          <a:pt x="437" y="577"/>
                          <a:pt x="442" y="575"/>
                        </a:cubicBezTo>
                        <a:cubicBezTo>
                          <a:pt x="445" y="574"/>
                          <a:pt x="447" y="574"/>
                          <a:pt x="450" y="574"/>
                        </a:cubicBezTo>
                        <a:cubicBezTo>
                          <a:pt x="459" y="574"/>
                          <a:pt x="459" y="574"/>
                          <a:pt x="459" y="574"/>
                        </a:cubicBezTo>
                        <a:cubicBezTo>
                          <a:pt x="467" y="574"/>
                          <a:pt x="468" y="563"/>
                          <a:pt x="468" y="555"/>
                        </a:cubicBezTo>
                        <a:cubicBezTo>
                          <a:pt x="468" y="549"/>
                          <a:pt x="467" y="546"/>
                          <a:pt x="466" y="541"/>
                        </a:cubicBezTo>
                        <a:cubicBezTo>
                          <a:pt x="469" y="527"/>
                          <a:pt x="469" y="527"/>
                          <a:pt x="469" y="527"/>
                        </a:cubicBezTo>
                        <a:cubicBezTo>
                          <a:pt x="469" y="526"/>
                          <a:pt x="468" y="525"/>
                          <a:pt x="468" y="523"/>
                        </a:cubicBezTo>
                        <a:cubicBezTo>
                          <a:pt x="468" y="519"/>
                          <a:pt x="473" y="518"/>
                          <a:pt x="473" y="514"/>
                        </a:cubicBezTo>
                        <a:cubicBezTo>
                          <a:pt x="473" y="513"/>
                          <a:pt x="471" y="512"/>
                          <a:pt x="471" y="511"/>
                        </a:cubicBezTo>
                        <a:cubicBezTo>
                          <a:pt x="471" y="508"/>
                          <a:pt x="476" y="508"/>
                          <a:pt x="476" y="504"/>
                        </a:cubicBezTo>
                        <a:cubicBezTo>
                          <a:pt x="476" y="503"/>
                          <a:pt x="475" y="503"/>
                          <a:pt x="474" y="502"/>
                        </a:cubicBezTo>
                        <a:cubicBezTo>
                          <a:pt x="477" y="498"/>
                          <a:pt x="480" y="497"/>
                          <a:pt x="484" y="494"/>
                        </a:cubicBezTo>
                        <a:cubicBezTo>
                          <a:pt x="486" y="491"/>
                          <a:pt x="486" y="488"/>
                          <a:pt x="489" y="487"/>
                        </a:cubicBezTo>
                        <a:cubicBezTo>
                          <a:pt x="491" y="486"/>
                          <a:pt x="494" y="485"/>
                          <a:pt x="494" y="483"/>
                        </a:cubicBezTo>
                        <a:cubicBezTo>
                          <a:pt x="494" y="475"/>
                          <a:pt x="487" y="472"/>
                          <a:pt x="487" y="465"/>
                        </a:cubicBezTo>
                        <a:cubicBezTo>
                          <a:pt x="487" y="463"/>
                          <a:pt x="488" y="462"/>
                          <a:pt x="488" y="461"/>
                        </a:cubicBezTo>
                        <a:cubicBezTo>
                          <a:pt x="488" y="460"/>
                          <a:pt x="487" y="460"/>
                          <a:pt x="487" y="460"/>
                        </a:cubicBezTo>
                        <a:cubicBezTo>
                          <a:pt x="487" y="459"/>
                          <a:pt x="487" y="459"/>
                          <a:pt x="488" y="458"/>
                        </a:cubicBezTo>
                        <a:cubicBezTo>
                          <a:pt x="491" y="458"/>
                          <a:pt x="492" y="455"/>
                          <a:pt x="495" y="455"/>
                        </a:cubicBezTo>
                        <a:cubicBezTo>
                          <a:pt x="496" y="455"/>
                          <a:pt x="496" y="457"/>
                          <a:pt x="497" y="457"/>
                        </a:cubicBezTo>
                        <a:cubicBezTo>
                          <a:pt x="498" y="457"/>
                          <a:pt x="498" y="456"/>
                          <a:pt x="499" y="456"/>
                        </a:cubicBezTo>
                        <a:cubicBezTo>
                          <a:pt x="499" y="453"/>
                          <a:pt x="499" y="453"/>
                          <a:pt x="499" y="453"/>
                        </a:cubicBezTo>
                        <a:cubicBezTo>
                          <a:pt x="499" y="449"/>
                          <a:pt x="494" y="448"/>
                          <a:pt x="493" y="444"/>
                        </a:cubicBezTo>
                        <a:cubicBezTo>
                          <a:pt x="488" y="432"/>
                          <a:pt x="492" y="422"/>
                          <a:pt x="483" y="413"/>
                        </a:cubicBezTo>
                        <a:cubicBezTo>
                          <a:pt x="483" y="417"/>
                          <a:pt x="482" y="419"/>
                          <a:pt x="482" y="423"/>
                        </a:cubicBezTo>
                        <a:cubicBezTo>
                          <a:pt x="482" y="427"/>
                          <a:pt x="483" y="429"/>
                          <a:pt x="483" y="433"/>
                        </a:cubicBezTo>
                        <a:cubicBezTo>
                          <a:pt x="483" y="437"/>
                          <a:pt x="484" y="441"/>
                          <a:pt x="481" y="443"/>
                        </a:cubicBezTo>
                        <a:cubicBezTo>
                          <a:pt x="478" y="445"/>
                          <a:pt x="476" y="442"/>
                          <a:pt x="473" y="444"/>
                        </a:cubicBezTo>
                        <a:cubicBezTo>
                          <a:pt x="470" y="445"/>
                          <a:pt x="472" y="450"/>
                          <a:pt x="469" y="451"/>
                        </a:cubicBezTo>
                        <a:cubicBezTo>
                          <a:pt x="468" y="452"/>
                          <a:pt x="466" y="452"/>
                          <a:pt x="465" y="453"/>
                        </a:cubicBezTo>
                        <a:cubicBezTo>
                          <a:pt x="463" y="455"/>
                          <a:pt x="464" y="457"/>
                          <a:pt x="464" y="459"/>
                        </a:cubicBezTo>
                        <a:cubicBezTo>
                          <a:pt x="463" y="461"/>
                          <a:pt x="462" y="462"/>
                          <a:pt x="461" y="464"/>
                        </a:cubicBezTo>
                        <a:cubicBezTo>
                          <a:pt x="461" y="467"/>
                          <a:pt x="463" y="470"/>
                          <a:pt x="461" y="473"/>
                        </a:cubicBezTo>
                        <a:cubicBezTo>
                          <a:pt x="460" y="475"/>
                          <a:pt x="457" y="476"/>
                          <a:pt x="456" y="478"/>
                        </a:cubicBezTo>
                        <a:cubicBezTo>
                          <a:pt x="454" y="485"/>
                          <a:pt x="452" y="493"/>
                          <a:pt x="445" y="493"/>
                        </a:cubicBezTo>
                        <a:cubicBezTo>
                          <a:pt x="442" y="493"/>
                          <a:pt x="440" y="492"/>
                          <a:pt x="436" y="492"/>
                        </a:cubicBezTo>
                        <a:cubicBezTo>
                          <a:pt x="434" y="492"/>
                          <a:pt x="434" y="494"/>
                          <a:pt x="433" y="496"/>
                        </a:cubicBezTo>
                        <a:cubicBezTo>
                          <a:pt x="431" y="498"/>
                          <a:pt x="429" y="499"/>
                          <a:pt x="427" y="501"/>
                        </a:cubicBezTo>
                        <a:cubicBezTo>
                          <a:pt x="425" y="503"/>
                          <a:pt x="422" y="503"/>
                          <a:pt x="419" y="504"/>
                        </a:cubicBezTo>
                        <a:cubicBezTo>
                          <a:pt x="415" y="506"/>
                          <a:pt x="413" y="509"/>
                          <a:pt x="409" y="513"/>
                        </a:cubicBezTo>
                        <a:cubicBezTo>
                          <a:pt x="403" y="517"/>
                          <a:pt x="403" y="523"/>
                          <a:pt x="399" y="529"/>
                        </a:cubicBezTo>
                        <a:cubicBezTo>
                          <a:pt x="397" y="534"/>
                          <a:pt x="390" y="534"/>
                          <a:pt x="390" y="539"/>
                        </a:cubicBezTo>
                        <a:cubicBezTo>
                          <a:pt x="390" y="541"/>
                          <a:pt x="392" y="541"/>
                          <a:pt x="392" y="543"/>
                        </a:cubicBezTo>
                        <a:cubicBezTo>
                          <a:pt x="392" y="547"/>
                          <a:pt x="387" y="546"/>
                          <a:pt x="384" y="548"/>
                        </a:cubicBezTo>
                        <a:cubicBezTo>
                          <a:pt x="379" y="550"/>
                          <a:pt x="377" y="554"/>
                          <a:pt x="377" y="560"/>
                        </a:cubicBezTo>
                        <a:cubicBezTo>
                          <a:pt x="377" y="560"/>
                          <a:pt x="378" y="560"/>
                          <a:pt x="378" y="561"/>
                        </a:cubicBezTo>
                        <a:cubicBezTo>
                          <a:pt x="378" y="563"/>
                          <a:pt x="375" y="563"/>
                          <a:pt x="375" y="566"/>
                        </a:cubicBezTo>
                        <a:cubicBezTo>
                          <a:pt x="375" y="567"/>
                          <a:pt x="376" y="567"/>
                          <a:pt x="376" y="568"/>
                        </a:cubicBezTo>
                        <a:cubicBezTo>
                          <a:pt x="379" y="567"/>
                          <a:pt x="380" y="567"/>
                          <a:pt x="383" y="566"/>
                        </a:cubicBezTo>
                        <a:cubicBezTo>
                          <a:pt x="382" y="569"/>
                          <a:pt x="382" y="572"/>
                          <a:pt x="381" y="576"/>
                        </a:cubicBezTo>
                        <a:cubicBezTo>
                          <a:pt x="377" y="572"/>
                          <a:pt x="374" y="569"/>
                          <a:pt x="368" y="569"/>
                        </a:cubicBezTo>
                        <a:cubicBezTo>
                          <a:pt x="366" y="569"/>
                          <a:pt x="366" y="572"/>
                          <a:pt x="366" y="575"/>
                        </a:cubicBezTo>
                        <a:cubicBezTo>
                          <a:pt x="364" y="574"/>
                          <a:pt x="364" y="574"/>
                          <a:pt x="364" y="574"/>
                        </a:cubicBezTo>
                        <a:cubicBezTo>
                          <a:pt x="362" y="569"/>
                          <a:pt x="362" y="565"/>
                          <a:pt x="358" y="561"/>
                        </a:cubicBezTo>
                        <a:cubicBezTo>
                          <a:pt x="342" y="545"/>
                          <a:pt x="349" y="555"/>
                          <a:pt x="355" y="555"/>
                        </a:cubicBezTo>
                        <a:cubicBezTo>
                          <a:pt x="357" y="555"/>
                          <a:pt x="357" y="555"/>
                          <a:pt x="357" y="555"/>
                        </a:cubicBezTo>
                        <a:cubicBezTo>
                          <a:pt x="357" y="552"/>
                          <a:pt x="357" y="552"/>
                          <a:pt x="357" y="552"/>
                        </a:cubicBezTo>
                        <a:cubicBezTo>
                          <a:pt x="352" y="538"/>
                          <a:pt x="352" y="538"/>
                          <a:pt x="352" y="538"/>
                        </a:cubicBezTo>
                        <a:cubicBezTo>
                          <a:pt x="351" y="534"/>
                          <a:pt x="352" y="531"/>
                          <a:pt x="350" y="528"/>
                        </a:cubicBezTo>
                        <a:cubicBezTo>
                          <a:pt x="349" y="525"/>
                          <a:pt x="346" y="524"/>
                          <a:pt x="346" y="521"/>
                        </a:cubicBezTo>
                        <a:cubicBezTo>
                          <a:pt x="346" y="520"/>
                          <a:pt x="347" y="520"/>
                          <a:pt x="347" y="519"/>
                        </a:cubicBezTo>
                        <a:cubicBezTo>
                          <a:pt x="347" y="516"/>
                          <a:pt x="345" y="514"/>
                          <a:pt x="344" y="511"/>
                        </a:cubicBezTo>
                        <a:cubicBezTo>
                          <a:pt x="343" y="507"/>
                          <a:pt x="343" y="504"/>
                          <a:pt x="340" y="502"/>
                        </a:cubicBezTo>
                        <a:cubicBezTo>
                          <a:pt x="336" y="500"/>
                          <a:pt x="333" y="499"/>
                          <a:pt x="331" y="495"/>
                        </a:cubicBezTo>
                        <a:cubicBezTo>
                          <a:pt x="328" y="491"/>
                          <a:pt x="325" y="489"/>
                          <a:pt x="324" y="485"/>
                        </a:cubicBezTo>
                        <a:cubicBezTo>
                          <a:pt x="322" y="478"/>
                          <a:pt x="323" y="474"/>
                          <a:pt x="321" y="467"/>
                        </a:cubicBezTo>
                        <a:cubicBezTo>
                          <a:pt x="320" y="464"/>
                          <a:pt x="315" y="464"/>
                          <a:pt x="315" y="460"/>
                        </a:cubicBezTo>
                        <a:cubicBezTo>
                          <a:pt x="315" y="459"/>
                          <a:pt x="315" y="459"/>
                          <a:pt x="315" y="458"/>
                        </a:cubicBezTo>
                        <a:cubicBezTo>
                          <a:pt x="315" y="452"/>
                          <a:pt x="306" y="455"/>
                          <a:pt x="299" y="454"/>
                        </a:cubicBezTo>
                        <a:cubicBezTo>
                          <a:pt x="293" y="453"/>
                          <a:pt x="292" y="446"/>
                          <a:pt x="285" y="446"/>
                        </a:cubicBezTo>
                        <a:cubicBezTo>
                          <a:pt x="285" y="443"/>
                          <a:pt x="285" y="443"/>
                          <a:pt x="285" y="443"/>
                        </a:cubicBezTo>
                        <a:cubicBezTo>
                          <a:pt x="285" y="442"/>
                          <a:pt x="286" y="441"/>
                          <a:pt x="286" y="440"/>
                        </a:cubicBezTo>
                        <a:cubicBezTo>
                          <a:pt x="286" y="437"/>
                          <a:pt x="283" y="438"/>
                          <a:pt x="280" y="437"/>
                        </a:cubicBezTo>
                        <a:cubicBezTo>
                          <a:pt x="283" y="435"/>
                          <a:pt x="283" y="432"/>
                          <a:pt x="285" y="429"/>
                        </a:cubicBezTo>
                        <a:cubicBezTo>
                          <a:pt x="287" y="430"/>
                          <a:pt x="287" y="431"/>
                          <a:pt x="288" y="433"/>
                        </a:cubicBezTo>
                        <a:cubicBezTo>
                          <a:pt x="289" y="430"/>
                          <a:pt x="292" y="428"/>
                          <a:pt x="292" y="424"/>
                        </a:cubicBezTo>
                        <a:cubicBezTo>
                          <a:pt x="292" y="417"/>
                          <a:pt x="290" y="409"/>
                          <a:pt x="283" y="409"/>
                        </a:cubicBezTo>
                        <a:cubicBezTo>
                          <a:pt x="276" y="409"/>
                          <a:pt x="274" y="413"/>
                          <a:pt x="268" y="415"/>
                        </a:cubicBezTo>
                        <a:cubicBezTo>
                          <a:pt x="268" y="414"/>
                          <a:pt x="267" y="414"/>
                          <a:pt x="267" y="414"/>
                        </a:cubicBezTo>
                        <a:cubicBezTo>
                          <a:pt x="267" y="412"/>
                          <a:pt x="269" y="412"/>
                          <a:pt x="269" y="410"/>
                        </a:cubicBezTo>
                        <a:cubicBezTo>
                          <a:pt x="269" y="409"/>
                          <a:pt x="268" y="409"/>
                          <a:pt x="268" y="408"/>
                        </a:cubicBezTo>
                        <a:cubicBezTo>
                          <a:pt x="269" y="408"/>
                          <a:pt x="270" y="409"/>
                          <a:pt x="272" y="409"/>
                        </a:cubicBezTo>
                        <a:cubicBezTo>
                          <a:pt x="273" y="409"/>
                          <a:pt x="273" y="409"/>
                          <a:pt x="273" y="409"/>
                        </a:cubicBezTo>
                        <a:cubicBezTo>
                          <a:pt x="271" y="401"/>
                          <a:pt x="264" y="399"/>
                          <a:pt x="259" y="392"/>
                        </a:cubicBezTo>
                        <a:cubicBezTo>
                          <a:pt x="257" y="389"/>
                          <a:pt x="257" y="385"/>
                          <a:pt x="253" y="385"/>
                        </a:cubicBezTo>
                        <a:cubicBezTo>
                          <a:pt x="251" y="385"/>
                          <a:pt x="252" y="389"/>
                          <a:pt x="250" y="389"/>
                        </a:cubicBezTo>
                        <a:cubicBezTo>
                          <a:pt x="248" y="389"/>
                          <a:pt x="247" y="388"/>
                          <a:pt x="246" y="387"/>
                        </a:cubicBezTo>
                        <a:cubicBezTo>
                          <a:pt x="243" y="389"/>
                          <a:pt x="242" y="393"/>
                          <a:pt x="238" y="393"/>
                        </a:cubicBezTo>
                        <a:cubicBezTo>
                          <a:pt x="232" y="393"/>
                          <a:pt x="229" y="389"/>
                          <a:pt x="223" y="386"/>
                        </a:cubicBezTo>
                        <a:cubicBezTo>
                          <a:pt x="221" y="385"/>
                          <a:pt x="220" y="385"/>
                          <a:pt x="217" y="384"/>
                        </a:cubicBezTo>
                        <a:cubicBezTo>
                          <a:pt x="209" y="379"/>
                          <a:pt x="204" y="374"/>
                          <a:pt x="193" y="374"/>
                        </a:cubicBezTo>
                        <a:cubicBezTo>
                          <a:pt x="190" y="374"/>
                          <a:pt x="189" y="378"/>
                          <a:pt x="186" y="379"/>
                        </a:cubicBezTo>
                        <a:cubicBezTo>
                          <a:pt x="182" y="381"/>
                          <a:pt x="179" y="381"/>
                          <a:pt x="175" y="382"/>
                        </a:cubicBezTo>
                        <a:cubicBezTo>
                          <a:pt x="174" y="372"/>
                          <a:pt x="163" y="371"/>
                          <a:pt x="157" y="364"/>
                        </a:cubicBezTo>
                        <a:cubicBezTo>
                          <a:pt x="149" y="358"/>
                          <a:pt x="144" y="356"/>
                          <a:pt x="135" y="352"/>
                        </a:cubicBezTo>
                        <a:cubicBezTo>
                          <a:pt x="130" y="348"/>
                          <a:pt x="127" y="344"/>
                          <a:pt x="120" y="344"/>
                        </a:cubicBezTo>
                        <a:cubicBezTo>
                          <a:pt x="116" y="344"/>
                          <a:pt x="114" y="347"/>
                          <a:pt x="111" y="349"/>
                        </a:cubicBezTo>
                        <a:cubicBezTo>
                          <a:pt x="105" y="352"/>
                          <a:pt x="102" y="354"/>
                          <a:pt x="95" y="354"/>
                        </a:cubicBezTo>
                        <a:cubicBezTo>
                          <a:pt x="89" y="354"/>
                          <a:pt x="85" y="353"/>
                          <a:pt x="79" y="353"/>
                        </a:cubicBezTo>
                        <a:cubicBezTo>
                          <a:pt x="74" y="353"/>
                          <a:pt x="71" y="354"/>
                          <a:pt x="66" y="354"/>
                        </a:cubicBezTo>
                        <a:cubicBezTo>
                          <a:pt x="41" y="354"/>
                          <a:pt x="41" y="354"/>
                          <a:pt x="41" y="354"/>
                        </a:cubicBezTo>
                        <a:cubicBezTo>
                          <a:pt x="7" y="360"/>
                          <a:pt x="7" y="360"/>
                          <a:pt x="7" y="360"/>
                        </a:cubicBezTo>
                        <a:cubicBezTo>
                          <a:pt x="1" y="360"/>
                          <a:pt x="1" y="360"/>
                          <a:pt x="1" y="360"/>
                        </a:cubicBezTo>
                        <a:cubicBezTo>
                          <a:pt x="0" y="360"/>
                          <a:pt x="0" y="360"/>
                          <a:pt x="0" y="360"/>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40" name="Google Shape;40;p4"/>
                  <p:cNvSpPr/>
                  <p:nvPr/>
                </p:nvSpPr>
                <p:spPr>
                  <a:xfrm>
                    <a:off x="5341938" y="3571875"/>
                    <a:ext cx="900114" cy="636588"/>
                  </a:xfrm>
                  <a:custGeom>
                    <a:rect b="b" l="l" r="r" t="t"/>
                    <a:pathLst>
                      <a:path extrusionOk="0" h="351" w="496">
                        <a:moveTo>
                          <a:pt x="237" y="302"/>
                        </a:moveTo>
                        <a:cubicBezTo>
                          <a:pt x="235" y="303"/>
                          <a:pt x="233" y="304"/>
                          <a:pt x="232" y="307"/>
                        </a:cubicBezTo>
                        <a:cubicBezTo>
                          <a:pt x="234" y="307"/>
                          <a:pt x="235" y="307"/>
                          <a:pt x="238" y="307"/>
                        </a:cubicBezTo>
                        <a:cubicBezTo>
                          <a:pt x="238" y="305"/>
                          <a:pt x="237" y="304"/>
                          <a:pt x="237" y="302"/>
                        </a:cubicBezTo>
                        <a:close/>
                        <a:moveTo>
                          <a:pt x="0" y="276"/>
                        </a:moveTo>
                        <a:cubicBezTo>
                          <a:pt x="0" y="276"/>
                          <a:pt x="0" y="276"/>
                          <a:pt x="0" y="276"/>
                        </a:cubicBezTo>
                        <a:cubicBezTo>
                          <a:pt x="1" y="0"/>
                          <a:pt x="1" y="0"/>
                          <a:pt x="1" y="0"/>
                        </a:cubicBezTo>
                        <a:cubicBezTo>
                          <a:pt x="1" y="0"/>
                          <a:pt x="1" y="0"/>
                          <a:pt x="1" y="0"/>
                        </a:cubicBezTo>
                        <a:cubicBezTo>
                          <a:pt x="4" y="0"/>
                          <a:pt x="4" y="0"/>
                          <a:pt x="4" y="0"/>
                        </a:cubicBezTo>
                        <a:cubicBezTo>
                          <a:pt x="8" y="2"/>
                          <a:pt x="12" y="2"/>
                          <a:pt x="17" y="4"/>
                        </a:cubicBezTo>
                        <a:cubicBezTo>
                          <a:pt x="23" y="6"/>
                          <a:pt x="26" y="12"/>
                          <a:pt x="33" y="12"/>
                        </a:cubicBezTo>
                        <a:cubicBezTo>
                          <a:pt x="37" y="12"/>
                          <a:pt x="36" y="5"/>
                          <a:pt x="40" y="5"/>
                        </a:cubicBezTo>
                        <a:cubicBezTo>
                          <a:pt x="44" y="5"/>
                          <a:pt x="47" y="6"/>
                          <a:pt x="51" y="6"/>
                        </a:cubicBezTo>
                        <a:cubicBezTo>
                          <a:pt x="53" y="6"/>
                          <a:pt x="55" y="6"/>
                          <a:pt x="57" y="6"/>
                        </a:cubicBezTo>
                        <a:cubicBezTo>
                          <a:pt x="63" y="6"/>
                          <a:pt x="65" y="11"/>
                          <a:pt x="69" y="15"/>
                        </a:cubicBezTo>
                        <a:cubicBezTo>
                          <a:pt x="70" y="17"/>
                          <a:pt x="70" y="18"/>
                          <a:pt x="71" y="19"/>
                        </a:cubicBezTo>
                        <a:cubicBezTo>
                          <a:pt x="74" y="21"/>
                          <a:pt x="79" y="19"/>
                          <a:pt x="79" y="22"/>
                        </a:cubicBezTo>
                        <a:cubicBezTo>
                          <a:pt x="79" y="25"/>
                          <a:pt x="78" y="27"/>
                          <a:pt x="78" y="30"/>
                        </a:cubicBezTo>
                        <a:cubicBezTo>
                          <a:pt x="78" y="34"/>
                          <a:pt x="81" y="35"/>
                          <a:pt x="82" y="38"/>
                        </a:cubicBezTo>
                        <a:cubicBezTo>
                          <a:pt x="85" y="43"/>
                          <a:pt x="86" y="50"/>
                          <a:pt x="92" y="50"/>
                        </a:cubicBezTo>
                        <a:cubicBezTo>
                          <a:pt x="96" y="50"/>
                          <a:pt x="96" y="45"/>
                          <a:pt x="96" y="41"/>
                        </a:cubicBezTo>
                        <a:cubicBezTo>
                          <a:pt x="97" y="38"/>
                          <a:pt x="100" y="37"/>
                          <a:pt x="101" y="34"/>
                        </a:cubicBezTo>
                        <a:cubicBezTo>
                          <a:pt x="104" y="41"/>
                          <a:pt x="111" y="42"/>
                          <a:pt x="119" y="44"/>
                        </a:cubicBezTo>
                        <a:cubicBezTo>
                          <a:pt x="125" y="46"/>
                          <a:pt x="127" y="49"/>
                          <a:pt x="132" y="51"/>
                        </a:cubicBezTo>
                        <a:cubicBezTo>
                          <a:pt x="131" y="54"/>
                          <a:pt x="130" y="56"/>
                          <a:pt x="130" y="59"/>
                        </a:cubicBezTo>
                        <a:cubicBezTo>
                          <a:pt x="130" y="66"/>
                          <a:pt x="129" y="71"/>
                          <a:pt x="134" y="76"/>
                        </a:cubicBezTo>
                        <a:cubicBezTo>
                          <a:pt x="138" y="79"/>
                          <a:pt x="144" y="78"/>
                          <a:pt x="144" y="83"/>
                        </a:cubicBezTo>
                        <a:cubicBezTo>
                          <a:pt x="144" y="88"/>
                          <a:pt x="144" y="88"/>
                          <a:pt x="144" y="88"/>
                        </a:cubicBezTo>
                        <a:cubicBezTo>
                          <a:pt x="144" y="91"/>
                          <a:pt x="149" y="90"/>
                          <a:pt x="151" y="91"/>
                        </a:cubicBezTo>
                        <a:cubicBezTo>
                          <a:pt x="156" y="92"/>
                          <a:pt x="158" y="96"/>
                          <a:pt x="162" y="98"/>
                        </a:cubicBezTo>
                        <a:cubicBezTo>
                          <a:pt x="170" y="103"/>
                          <a:pt x="175" y="105"/>
                          <a:pt x="179" y="112"/>
                        </a:cubicBezTo>
                        <a:cubicBezTo>
                          <a:pt x="180" y="115"/>
                          <a:pt x="183" y="115"/>
                          <a:pt x="184" y="117"/>
                        </a:cubicBezTo>
                        <a:cubicBezTo>
                          <a:pt x="189" y="124"/>
                          <a:pt x="191" y="128"/>
                          <a:pt x="197" y="133"/>
                        </a:cubicBezTo>
                        <a:cubicBezTo>
                          <a:pt x="202" y="137"/>
                          <a:pt x="205" y="142"/>
                          <a:pt x="211" y="142"/>
                        </a:cubicBezTo>
                        <a:cubicBezTo>
                          <a:pt x="212" y="142"/>
                          <a:pt x="213" y="140"/>
                          <a:pt x="214" y="140"/>
                        </a:cubicBezTo>
                        <a:cubicBezTo>
                          <a:pt x="217" y="139"/>
                          <a:pt x="219" y="140"/>
                          <a:pt x="221" y="139"/>
                        </a:cubicBezTo>
                        <a:cubicBezTo>
                          <a:pt x="221" y="137"/>
                          <a:pt x="219" y="135"/>
                          <a:pt x="219" y="133"/>
                        </a:cubicBezTo>
                        <a:cubicBezTo>
                          <a:pt x="219" y="127"/>
                          <a:pt x="224" y="123"/>
                          <a:pt x="230" y="123"/>
                        </a:cubicBezTo>
                        <a:cubicBezTo>
                          <a:pt x="235" y="123"/>
                          <a:pt x="237" y="125"/>
                          <a:pt x="242" y="125"/>
                        </a:cubicBezTo>
                        <a:cubicBezTo>
                          <a:pt x="245" y="125"/>
                          <a:pt x="246" y="122"/>
                          <a:pt x="249" y="122"/>
                        </a:cubicBezTo>
                        <a:cubicBezTo>
                          <a:pt x="258" y="122"/>
                          <a:pt x="260" y="133"/>
                          <a:pt x="269" y="133"/>
                        </a:cubicBezTo>
                        <a:cubicBezTo>
                          <a:pt x="270" y="133"/>
                          <a:pt x="270" y="132"/>
                          <a:pt x="271" y="132"/>
                        </a:cubicBezTo>
                        <a:cubicBezTo>
                          <a:pt x="274" y="132"/>
                          <a:pt x="275" y="134"/>
                          <a:pt x="278" y="134"/>
                        </a:cubicBezTo>
                        <a:cubicBezTo>
                          <a:pt x="279" y="134"/>
                          <a:pt x="280" y="133"/>
                          <a:pt x="282" y="133"/>
                        </a:cubicBezTo>
                        <a:cubicBezTo>
                          <a:pt x="284" y="133"/>
                          <a:pt x="284" y="135"/>
                          <a:pt x="286" y="135"/>
                        </a:cubicBezTo>
                        <a:cubicBezTo>
                          <a:pt x="290" y="137"/>
                          <a:pt x="293" y="137"/>
                          <a:pt x="297" y="137"/>
                        </a:cubicBezTo>
                        <a:cubicBezTo>
                          <a:pt x="300" y="137"/>
                          <a:pt x="300" y="137"/>
                          <a:pt x="300" y="137"/>
                        </a:cubicBezTo>
                        <a:cubicBezTo>
                          <a:pt x="300" y="133"/>
                          <a:pt x="300" y="133"/>
                          <a:pt x="300" y="133"/>
                        </a:cubicBezTo>
                        <a:cubicBezTo>
                          <a:pt x="301" y="133"/>
                          <a:pt x="301" y="132"/>
                          <a:pt x="302" y="132"/>
                        </a:cubicBezTo>
                        <a:cubicBezTo>
                          <a:pt x="303" y="132"/>
                          <a:pt x="304" y="133"/>
                          <a:pt x="305" y="133"/>
                        </a:cubicBezTo>
                        <a:cubicBezTo>
                          <a:pt x="306" y="133"/>
                          <a:pt x="307" y="133"/>
                          <a:pt x="308" y="133"/>
                        </a:cubicBezTo>
                        <a:cubicBezTo>
                          <a:pt x="311" y="133"/>
                          <a:pt x="312" y="135"/>
                          <a:pt x="315" y="136"/>
                        </a:cubicBezTo>
                        <a:cubicBezTo>
                          <a:pt x="322" y="139"/>
                          <a:pt x="326" y="141"/>
                          <a:pt x="333" y="141"/>
                        </a:cubicBezTo>
                        <a:cubicBezTo>
                          <a:pt x="337" y="141"/>
                          <a:pt x="336" y="136"/>
                          <a:pt x="339" y="135"/>
                        </a:cubicBezTo>
                        <a:cubicBezTo>
                          <a:pt x="349" y="132"/>
                          <a:pt x="355" y="130"/>
                          <a:pt x="365" y="130"/>
                        </a:cubicBezTo>
                        <a:cubicBezTo>
                          <a:pt x="373" y="130"/>
                          <a:pt x="379" y="131"/>
                          <a:pt x="385" y="136"/>
                        </a:cubicBezTo>
                        <a:cubicBezTo>
                          <a:pt x="390" y="140"/>
                          <a:pt x="390" y="145"/>
                          <a:pt x="390" y="152"/>
                        </a:cubicBezTo>
                        <a:cubicBezTo>
                          <a:pt x="390" y="158"/>
                          <a:pt x="390" y="158"/>
                          <a:pt x="390" y="158"/>
                        </a:cubicBezTo>
                        <a:cubicBezTo>
                          <a:pt x="390" y="167"/>
                          <a:pt x="397" y="171"/>
                          <a:pt x="397" y="180"/>
                        </a:cubicBezTo>
                        <a:cubicBezTo>
                          <a:pt x="397" y="182"/>
                          <a:pt x="396" y="183"/>
                          <a:pt x="396" y="185"/>
                        </a:cubicBezTo>
                        <a:cubicBezTo>
                          <a:pt x="396" y="188"/>
                          <a:pt x="400" y="189"/>
                          <a:pt x="403" y="190"/>
                        </a:cubicBezTo>
                        <a:cubicBezTo>
                          <a:pt x="408" y="192"/>
                          <a:pt x="411" y="194"/>
                          <a:pt x="416" y="197"/>
                        </a:cubicBezTo>
                        <a:cubicBezTo>
                          <a:pt x="496" y="236"/>
                          <a:pt x="496" y="236"/>
                          <a:pt x="496" y="236"/>
                        </a:cubicBezTo>
                        <a:cubicBezTo>
                          <a:pt x="496" y="236"/>
                          <a:pt x="496" y="236"/>
                          <a:pt x="496" y="236"/>
                        </a:cubicBezTo>
                        <a:cubicBezTo>
                          <a:pt x="495" y="238"/>
                          <a:pt x="494" y="240"/>
                          <a:pt x="492" y="240"/>
                        </a:cubicBezTo>
                        <a:cubicBezTo>
                          <a:pt x="489" y="240"/>
                          <a:pt x="488" y="238"/>
                          <a:pt x="487" y="235"/>
                        </a:cubicBezTo>
                        <a:cubicBezTo>
                          <a:pt x="486" y="235"/>
                          <a:pt x="485" y="236"/>
                          <a:pt x="484" y="236"/>
                        </a:cubicBezTo>
                        <a:cubicBezTo>
                          <a:pt x="479" y="232"/>
                          <a:pt x="480" y="233"/>
                          <a:pt x="484" y="241"/>
                        </a:cubicBezTo>
                        <a:cubicBezTo>
                          <a:pt x="484" y="249"/>
                          <a:pt x="474" y="251"/>
                          <a:pt x="467" y="254"/>
                        </a:cubicBezTo>
                        <a:cubicBezTo>
                          <a:pt x="465" y="254"/>
                          <a:pt x="465" y="254"/>
                          <a:pt x="465" y="254"/>
                        </a:cubicBezTo>
                        <a:cubicBezTo>
                          <a:pt x="461" y="255"/>
                          <a:pt x="459" y="255"/>
                          <a:pt x="456" y="255"/>
                        </a:cubicBezTo>
                        <a:cubicBezTo>
                          <a:pt x="453" y="255"/>
                          <a:pt x="452" y="254"/>
                          <a:pt x="449" y="254"/>
                        </a:cubicBezTo>
                        <a:cubicBezTo>
                          <a:pt x="448" y="254"/>
                          <a:pt x="447" y="255"/>
                          <a:pt x="445" y="255"/>
                        </a:cubicBezTo>
                        <a:cubicBezTo>
                          <a:pt x="444" y="255"/>
                          <a:pt x="443" y="254"/>
                          <a:pt x="442" y="254"/>
                        </a:cubicBezTo>
                        <a:cubicBezTo>
                          <a:pt x="433" y="254"/>
                          <a:pt x="429" y="257"/>
                          <a:pt x="420" y="257"/>
                        </a:cubicBezTo>
                        <a:cubicBezTo>
                          <a:pt x="418" y="257"/>
                          <a:pt x="416" y="257"/>
                          <a:pt x="414" y="255"/>
                        </a:cubicBezTo>
                        <a:cubicBezTo>
                          <a:pt x="413" y="258"/>
                          <a:pt x="409" y="258"/>
                          <a:pt x="405" y="258"/>
                        </a:cubicBezTo>
                        <a:cubicBezTo>
                          <a:pt x="402" y="259"/>
                          <a:pt x="400" y="260"/>
                          <a:pt x="396" y="260"/>
                        </a:cubicBezTo>
                        <a:cubicBezTo>
                          <a:pt x="395" y="260"/>
                          <a:pt x="395" y="258"/>
                          <a:pt x="394" y="257"/>
                        </a:cubicBezTo>
                        <a:cubicBezTo>
                          <a:pt x="392" y="262"/>
                          <a:pt x="387" y="262"/>
                          <a:pt x="382" y="262"/>
                        </a:cubicBezTo>
                        <a:cubicBezTo>
                          <a:pt x="380" y="262"/>
                          <a:pt x="379" y="259"/>
                          <a:pt x="377" y="259"/>
                        </a:cubicBezTo>
                        <a:cubicBezTo>
                          <a:pt x="373" y="259"/>
                          <a:pt x="371" y="259"/>
                          <a:pt x="367" y="260"/>
                        </a:cubicBezTo>
                        <a:cubicBezTo>
                          <a:pt x="367" y="261"/>
                          <a:pt x="367" y="261"/>
                          <a:pt x="367" y="262"/>
                        </a:cubicBezTo>
                        <a:cubicBezTo>
                          <a:pt x="367" y="265"/>
                          <a:pt x="368" y="266"/>
                          <a:pt x="369" y="268"/>
                        </a:cubicBezTo>
                        <a:cubicBezTo>
                          <a:pt x="364" y="271"/>
                          <a:pt x="357" y="271"/>
                          <a:pt x="357" y="277"/>
                        </a:cubicBezTo>
                        <a:cubicBezTo>
                          <a:pt x="357" y="277"/>
                          <a:pt x="358" y="277"/>
                          <a:pt x="358" y="278"/>
                        </a:cubicBezTo>
                        <a:cubicBezTo>
                          <a:pt x="361" y="276"/>
                          <a:pt x="363" y="275"/>
                          <a:pt x="366" y="274"/>
                        </a:cubicBezTo>
                        <a:cubicBezTo>
                          <a:pt x="360" y="281"/>
                          <a:pt x="358" y="285"/>
                          <a:pt x="351" y="292"/>
                        </a:cubicBezTo>
                        <a:cubicBezTo>
                          <a:pt x="345" y="298"/>
                          <a:pt x="342" y="301"/>
                          <a:pt x="335" y="307"/>
                        </a:cubicBezTo>
                        <a:cubicBezTo>
                          <a:pt x="332" y="309"/>
                          <a:pt x="331" y="312"/>
                          <a:pt x="327" y="313"/>
                        </a:cubicBezTo>
                        <a:cubicBezTo>
                          <a:pt x="321" y="315"/>
                          <a:pt x="317" y="313"/>
                          <a:pt x="311" y="316"/>
                        </a:cubicBezTo>
                        <a:cubicBezTo>
                          <a:pt x="304" y="318"/>
                          <a:pt x="301" y="320"/>
                          <a:pt x="294" y="320"/>
                        </a:cubicBezTo>
                        <a:cubicBezTo>
                          <a:pt x="292" y="320"/>
                          <a:pt x="291" y="320"/>
                          <a:pt x="289" y="321"/>
                        </a:cubicBezTo>
                        <a:cubicBezTo>
                          <a:pt x="289" y="324"/>
                          <a:pt x="291" y="326"/>
                          <a:pt x="292" y="329"/>
                        </a:cubicBezTo>
                        <a:cubicBezTo>
                          <a:pt x="293" y="331"/>
                          <a:pt x="294" y="334"/>
                          <a:pt x="296" y="334"/>
                        </a:cubicBezTo>
                        <a:cubicBezTo>
                          <a:pt x="299" y="334"/>
                          <a:pt x="300" y="333"/>
                          <a:pt x="302" y="331"/>
                        </a:cubicBezTo>
                        <a:cubicBezTo>
                          <a:pt x="303" y="332"/>
                          <a:pt x="303" y="333"/>
                          <a:pt x="303" y="334"/>
                        </a:cubicBezTo>
                        <a:cubicBezTo>
                          <a:pt x="303" y="340"/>
                          <a:pt x="302" y="344"/>
                          <a:pt x="301" y="351"/>
                        </a:cubicBezTo>
                        <a:cubicBezTo>
                          <a:pt x="297" y="350"/>
                          <a:pt x="296" y="345"/>
                          <a:pt x="294" y="341"/>
                        </a:cubicBezTo>
                        <a:cubicBezTo>
                          <a:pt x="292" y="337"/>
                          <a:pt x="290" y="334"/>
                          <a:pt x="290" y="330"/>
                        </a:cubicBezTo>
                        <a:cubicBezTo>
                          <a:pt x="286" y="329"/>
                          <a:pt x="284" y="327"/>
                          <a:pt x="280" y="327"/>
                        </a:cubicBezTo>
                        <a:cubicBezTo>
                          <a:pt x="276" y="327"/>
                          <a:pt x="277" y="332"/>
                          <a:pt x="276" y="335"/>
                        </a:cubicBezTo>
                        <a:cubicBezTo>
                          <a:pt x="273" y="332"/>
                          <a:pt x="273" y="329"/>
                          <a:pt x="271" y="326"/>
                        </a:cubicBezTo>
                        <a:cubicBezTo>
                          <a:pt x="270" y="324"/>
                          <a:pt x="268" y="323"/>
                          <a:pt x="268" y="321"/>
                        </a:cubicBezTo>
                        <a:cubicBezTo>
                          <a:pt x="268" y="320"/>
                          <a:pt x="269" y="320"/>
                          <a:pt x="270" y="320"/>
                        </a:cubicBezTo>
                        <a:cubicBezTo>
                          <a:pt x="269" y="318"/>
                          <a:pt x="270" y="315"/>
                          <a:pt x="268" y="315"/>
                        </a:cubicBezTo>
                        <a:cubicBezTo>
                          <a:pt x="265" y="315"/>
                          <a:pt x="263" y="317"/>
                          <a:pt x="260" y="318"/>
                        </a:cubicBezTo>
                        <a:cubicBezTo>
                          <a:pt x="259" y="319"/>
                          <a:pt x="258" y="319"/>
                          <a:pt x="256" y="319"/>
                        </a:cubicBezTo>
                        <a:cubicBezTo>
                          <a:pt x="253" y="319"/>
                          <a:pt x="252" y="315"/>
                          <a:pt x="250" y="312"/>
                        </a:cubicBezTo>
                        <a:cubicBezTo>
                          <a:pt x="248" y="309"/>
                          <a:pt x="245" y="308"/>
                          <a:pt x="245" y="304"/>
                        </a:cubicBezTo>
                        <a:cubicBezTo>
                          <a:pt x="245" y="302"/>
                          <a:pt x="246" y="302"/>
                          <a:pt x="246" y="300"/>
                        </a:cubicBezTo>
                        <a:cubicBezTo>
                          <a:pt x="246" y="299"/>
                          <a:pt x="246" y="299"/>
                          <a:pt x="246" y="299"/>
                        </a:cubicBezTo>
                        <a:cubicBezTo>
                          <a:pt x="244" y="298"/>
                          <a:pt x="244" y="298"/>
                          <a:pt x="244" y="298"/>
                        </a:cubicBezTo>
                        <a:cubicBezTo>
                          <a:pt x="243" y="299"/>
                          <a:pt x="242" y="299"/>
                          <a:pt x="240" y="299"/>
                        </a:cubicBezTo>
                        <a:cubicBezTo>
                          <a:pt x="234" y="298"/>
                          <a:pt x="234" y="298"/>
                          <a:pt x="234" y="298"/>
                        </a:cubicBezTo>
                        <a:cubicBezTo>
                          <a:pt x="230" y="299"/>
                          <a:pt x="227" y="299"/>
                          <a:pt x="224" y="301"/>
                        </a:cubicBezTo>
                        <a:cubicBezTo>
                          <a:pt x="221" y="303"/>
                          <a:pt x="221" y="306"/>
                          <a:pt x="218" y="306"/>
                        </a:cubicBezTo>
                        <a:cubicBezTo>
                          <a:pt x="214" y="306"/>
                          <a:pt x="212" y="302"/>
                          <a:pt x="212" y="298"/>
                        </a:cubicBezTo>
                        <a:cubicBezTo>
                          <a:pt x="212" y="295"/>
                          <a:pt x="217" y="296"/>
                          <a:pt x="220" y="293"/>
                        </a:cubicBezTo>
                        <a:cubicBezTo>
                          <a:pt x="225" y="289"/>
                          <a:pt x="228" y="285"/>
                          <a:pt x="228" y="279"/>
                        </a:cubicBezTo>
                        <a:cubicBezTo>
                          <a:pt x="228" y="274"/>
                          <a:pt x="226" y="271"/>
                          <a:pt x="223" y="267"/>
                        </a:cubicBezTo>
                        <a:cubicBezTo>
                          <a:pt x="221" y="264"/>
                          <a:pt x="220" y="261"/>
                          <a:pt x="217" y="261"/>
                        </a:cubicBezTo>
                        <a:cubicBezTo>
                          <a:pt x="214" y="261"/>
                          <a:pt x="214" y="264"/>
                          <a:pt x="212" y="265"/>
                        </a:cubicBezTo>
                        <a:cubicBezTo>
                          <a:pt x="208" y="268"/>
                          <a:pt x="204" y="269"/>
                          <a:pt x="200" y="272"/>
                        </a:cubicBezTo>
                        <a:cubicBezTo>
                          <a:pt x="197" y="273"/>
                          <a:pt x="196" y="275"/>
                          <a:pt x="194" y="277"/>
                        </a:cubicBezTo>
                        <a:cubicBezTo>
                          <a:pt x="192" y="278"/>
                          <a:pt x="190" y="279"/>
                          <a:pt x="190" y="281"/>
                        </a:cubicBezTo>
                        <a:cubicBezTo>
                          <a:pt x="190" y="283"/>
                          <a:pt x="193" y="284"/>
                          <a:pt x="195" y="284"/>
                        </a:cubicBezTo>
                        <a:cubicBezTo>
                          <a:pt x="199" y="284"/>
                          <a:pt x="201" y="282"/>
                          <a:pt x="205" y="280"/>
                        </a:cubicBezTo>
                        <a:cubicBezTo>
                          <a:pt x="205" y="281"/>
                          <a:pt x="206" y="281"/>
                          <a:pt x="206" y="282"/>
                        </a:cubicBezTo>
                        <a:cubicBezTo>
                          <a:pt x="206" y="287"/>
                          <a:pt x="200" y="288"/>
                          <a:pt x="196" y="290"/>
                        </a:cubicBezTo>
                        <a:cubicBezTo>
                          <a:pt x="188" y="295"/>
                          <a:pt x="183" y="298"/>
                          <a:pt x="174" y="302"/>
                        </a:cubicBezTo>
                        <a:cubicBezTo>
                          <a:pt x="166" y="306"/>
                          <a:pt x="164" y="313"/>
                          <a:pt x="156" y="319"/>
                        </a:cubicBezTo>
                        <a:cubicBezTo>
                          <a:pt x="154" y="321"/>
                          <a:pt x="152" y="320"/>
                          <a:pt x="150" y="322"/>
                        </a:cubicBezTo>
                        <a:cubicBezTo>
                          <a:pt x="147" y="325"/>
                          <a:pt x="147" y="330"/>
                          <a:pt x="143" y="330"/>
                        </a:cubicBezTo>
                        <a:cubicBezTo>
                          <a:pt x="137" y="330"/>
                          <a:pt x="135" y="323"/>
                          <a:pt x="129" y="323"/>
                        </a:cubicBezTo>
                        <a:cubicBezTo>
                          <a:pt x="128" y="323"/>
                          <a:pt x="128" y="324"/>
                          <a:pt x="127" y="324"/>
                        </a:cubicBezTo>
                        <a:cubicBezTo>
                          <a:pt x="121" y="324"/>
                          <a:pt x="120" y="319"/>
                          <a:pt x="115" y="317"/>
                        </a:cubicBezTo>
                        <a:cubicBezTo>
                          <a:pt x="110" y="314"/>
                          <a:pt x="106" y="315"/>
                          <a:pt x="102" y="312"/>
                        </a:cubicBezTo>
                        <a:cubicBezTo>
                          <a:pt x="93" y="305"/>
                          <a:pt x="89" y="297"/>
                          <a:pt x="78" y="297"/>
                        </a:cubicBezTo>
                        <a:cubicBezTo>
                          <a:pt x="74" y="297"/>
                          <a:pt x="72" y="300"/>
                          <a:pt x="68" y="300"/>
                        </a:cubicBezTo>
                        <a:cubicBezTo>
                          <a:pt x="65" y="300"/>
                          <a:pt x="65" y="297"/>
                          <a:pt x="63" y="296"/>
                        </a:cubicBezTo>
                        <a:cubicBezTo>
                          <a:pt x="57" y="292"/>
                          <a:pt x="53" y="290"/>
                          <a:pt x="46" y="290"/>
                        </a:cubicBezTo>
                        <a:cubicBezTo>
                          <a:pt x="44" y="290"/>
                          <a:pt x="43" y="291"/>
                          <a:pt x="41" y="291"/>
                        </a:cubicBezTo>
                        <a:cubicBezTo>
                          <a:pt x="39" y="292"/>
                          <a:pt x="35" y="291"/>
                          <a:pt x="35" y="294"/>
                        </a:cubicBezTo>
                        <a:cubicBezTo>
                          <a:pt x="35" y="295"/>
                          <a:pt x="36" y="296"/>
                          <a:pt x="36" y="297"/>
                        </a:cubicBezTo>
                        <a:cubicBezTo>
                          <a:pt x="36" y="300"/>
                          <a:pt x="36" y="300"/>
                          <a:pt x="36" y="300"/>
                        </a:cubicBezTo>
                        <a:cubicBezTo>
                          <a:pt x="33" y="300"/>
                          <a:pt x="33" y="300"/>
                          <a:pt x="33" y="300"/>
                        </a:cubicBezTo>
                        <a:cubicBezTo>
                          <a:pt x="27" y="297"/>
                          <a:pt x="25" y="292"/>
                          <a:pt x="20" y="287"/>
                        </a:cubicBezTo>
                        <a:cubicBezTo>
                          <a:pt x="14" y="281"/>
                          <a:pt x="8" y="277"/>
                          <a:pt x="0" y="276"/>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41" name="Google Shape;41;p4"/>
                  <p:cNvSpPr/>
                  <p:nvPr/>
                </p:nvSpPr>
                <p:spPr>
                  <a:xfrm>
                    <a:off x="5343525" y="2886075"/>
                    <a:ext cx="1258888" cy="1112838"/>
                  </a:xfrm>
                  <a:custGeom>
                    <a:rect b="b" l="l" r="r" t="t"/>
                    <a:pathLst>
                      <a:path extrusionOk="0" h="614" w="694">
                        <a:moveTo>
                          <a:pt x="495" y="614"/>
                        </a:moveTo>
                        <a:cubicBezTo>
                          <a:pt x="495" y="614"/>
                          <a:pt x="495" y="613"/>
                          <a:pt x="495" y="613"/>
                        </a:cubicBezTo>
                        <a:cubicBezTo>
                          <a:pt x="495" y="607"/>
                          <a:pt x="495" y="607"/>
                          <a:pt x="495" y="607"/>
                        </a:cubicBezTo>
                        <a:cubicBezTo>
                          <a:pt x="495" y="603"/>
                          <a:pt x="497" y="600"/>
                          <a:pt x="497" y="596"/>
                        </a:cubicBezTo>
                        <a:cubicBezTo>
                          <a:pt x="497" y="592"/>
                          <a:pt x="496" y="590"/>
                          <a:pt x="496" y="587"/>
                        </a:cubicBezTo>
                        <a:cubicBezTo>
                          <a:pt x="493" y="587"/>
                          <a:pt x="493" y="587"/>
                          <a:pt x="493" y="587"/>
                        </a:cubicBezTo>
                        <a:cubicBezTo>
                          <a:pt x="492" y="587"/>
                          <a:pt x="492" y="588"/>
                          <a:pt x="491" y="588"/>
                        </a:cubicBezTo>
                        <a:cubicBezTo>
                          <a:pt x="491" y="586"/>
                          <a:pt x="491" y="586"/>
                          <a:pt x="491" y="586"/>
                        </a:cubicBezTo>
                        <a:cubicBezTo>
                          <a:pt x="493" y="579"/>
                          <a:pt x="493" y="579"/>
                          <a:pt x="493" y="579"/>
                        </a:cubicBezTo>
                        <a:cubicBezTo>
                          <a:pt x="492" y="578"/>
                          <a:pt x="491" y="577"/>
                          <a:pt x="491" y="576"/>
                        </a:cubicBezTo>
                        <a:cubicBezTo>
                          <a:pt x="491" y="570"/>
                          <a:pt x="497" y="567"/>
                          <a:pt x="497" y="562"/>
                        </a:cubicBezTo>
                        <a:cubicBezTo>
                          <a:pt x="497" y="561"/>
                          <a:pt x="496" y="561"/>
                          <a:pt x="496" y="560"/>
                        </a:cubicBezTo>
                        <a:cubicBezTo>
                          <a:pt x="496" y="555"/>
                          <a:pt x="500" y="552"/>
                          <a:pt x="500" y="547"/>
                        </a:cubicBezTo>
                        <a:cubicBezTo>
                          <a:pt x="500" y="537"/>
                          <a:pt x="500" y="537"/>
                          <a:pt x="500" y="537"/>
                        </a:cubicBezTo>
                        <a:cubicBezTo>
                          <a:pt x="500" y="533"/>
                          <a:pt x="504" y="532"/>
                          <a:pt x="504" y="528"/>
                        </a:cubicBezTo>
                        <a:cubicBezTo>
                          <a:pt x="504" y="522"/>
                          <a:pt x="502" y="520"/>
                          <a:pt x="502" y="515"/>
                        </a:cubicBezTo>
                        <a:cubicBezTo>
                          <a:pt x="502" y="512"/>
                          <a:pt x="506" y="511"/>
                          <a:pt x="506" y="508"/>
                        </a:cubicBezTo>
                        <a:cubicBezTo>
                          <a:pt x="506" y="507"/>
                          <a:pt x="504" y="507"/>
                          <a:pt x="504" y="507"/>
                        </a:cubicBezTo>
                        <a:cubicBezTo>
                          <a:pt x="504" y="501"/>
                          <a:pt x="509" y="498"/>
                          <a:pt x="509" y="492"/>
                        </a:cubicBezTo>
                        <a:cubicBezTo>
                          <a:pt x="511" y="493"/>
                          <a:pt x="513" y="491"/>
                          <a:pt x="513" y="488"/>
                        </a:cubicBezTo>
                        <a:cubicBezTo>
                          <a:pt x="515" y="485"/>
                          <a:pt x="517" y="484"/>
                          <a:pt x="517" y="481"/>
                        </a:cubicBezTo>
                        <a:cubicBezTo>
                          <a:pt x="517" y="474"/>
                          <a:pt x="521" y="472"/>
                          <a:pt x="523" y="466"/>
                        </a:cubicBezTo>
                        <a:cubicBezTo>
                          <a:pt x="523" y="462"/>
                          <a:pt x="524" y="459"/>
                          <a:pt x="526" y="457"/>
                        </a:cubicBezTo>
                        <a:cubicBezTo>
                          <a:pt x="526" y="457"/>
                          <a:pt x="526" y="457"/>
                          <a:pt x="526" y="457"/>
                        </a:cubicBezTo>
                        <a:cubicBezTo>
                          <a:pt x="526" y="456"/>
                          <a:pt x="525" y="455"/>
                          <a:pt x="525" y="455"/>
                        </a:cubicBezTo>
                        <a:cubicBezTo>
                          <a:pt x="526" y="452"/>
                          <a:pt x="530" y="450"/>
                          <a:pt x="532" y="453"/>
                        </a:cubicBezTo>
                        <a:cubicBezTo>
                          <a:pt x="532" y="453"/>
                          <a:pt x="532" y="453"/>
                          <a:pt x="532" y="453"/>
                        </a:cubicBezTo>
                        <a:cubicBezTo>
                          <a:pt x="532" y="453"/>
                          <a:pt x="533" y="453"/>
                          <a:pt x="533" y="453"/>
                        </a:cubicBezTo>
                        <a:cubicBezTo>
                          <a:pt x="534" y="453"/>
                          <a:pt x="535" y="454"/>
                          <a:pt x="536" y="454"/>
                        </a:cubicBezTo>
                        <a:cubicBezTo>
                          <a:pt x="536" y="454"/>
                          <a:pt x="536" y="454"/>
                          <a:pt x="537" y="454"/>
                        </a:cubicBezTo>
                        <a:cubicBezTo>
                          <a:pt x="535" y="451"/>
                          <a:pt x="535" y="449"/>
                          <a:pt x="535" y="445"/>
                        </a:cubicBezTo>
                        <a:cubicBezTo>
                          <a:pt x="535" y="444"/>
                          <a:pt x="536" y="443"/>
                          <a:pt x="538" y="443"/>
                        </a:cubicBezTo>
                        <a:cubicBezTo>
                          <a:pt x="541" y="445"/>
                          <a:pt x="542" y="450"/>
                          <a:pt x="539" y="436"/>
                        </a:cubicBezTo>
                        <a:cubicBezTo>
                          <a:pt x="538" y="435"/>
                          <a:pt x="538" y="434"/>
                          <a:pt x="537" y="433"/>
                        </a:cubicBezTo>
                        <a:cubicBezTo>
                          <a:pt x="542" y="429"/>
                          <a:pt x="545" y="425"/>
                          <a:pt x="545" y="419"/>
                        </a:cubicBezTo>
                        <a:cubicBezTo>
                          <a:pt x="545" y="412"/>
                          <a:pt x="545" y="412"/>
                          <a:pt x="545" y="412"/>
                        </a:cubicBezTo>
                        <a:cubicBezTo>
                          <a:pt x="545" y="411"/>
                          <a:pt x="542" y="411"/>
                          <a:pt x="542" y="409"/>
                        </a:cubicBezTo>
                        <a:cubicBezTo>
                          <a:pt x="542" y="406"/>
                          <a:pt x="545" y="405"/>
                          <a:pt x="546" y="402"/>
                        </a:cubicBezTo>
                        <a:cubicBezTo>
                          <a:pt x="549" y="395"/>
                          <a:pt x="552" y="393"/>
                          <a:pt x="556" y="387"/>
                        </a:cubicBezTo>
                        <a:cubicBezTo>
                          <a:pt x="565" y="376"/>
                          <a:pt x="568" y="367"/>
                          <a:pt x="568" y="353"/>
                        </a:cubicBezTo>
                        <a:cubicBezTo>
                          <a:pt x="568" y="352"/>
                          <a:pt x="568" y="350"/>
                          <a:pt x="567" y="350"/>
                        </a:cubicBezTo>
                        <a:cubicBezTo>
                          <a:pt x="564" y="350"/>
                          <a:pt x="563" y="352"/>
                          <a:pt x="561" y="353"/>
                        </a:cubicBezTo>
                        <a:cubicBezTo>
                          <a:pt x="560" y="351"/>
                          <a:pt x="561" y="349"/>
                          <a:pt x="561" y="347"/>
                        </a:cubicBezTo>
                        <a:cubicBezTo>
                          <a:pt x="561" y="344"/>
                          <a:pt x="558" y="343"/>
                          <a:pt x="558" y="341"/>
                        </a:cubicBezTo>
                        <a:cubicBezTo>
                          <a:pt x="558" y="340"/>
                          <a:pt x="559" y="340"/>
                          <a:pt x="559" y="340"/>
                        </a:cubicBezTo>
                        <a:cubicBezTo>
                          <a:pt x="560" y="341"/>
                          <a:pt x="561" y="342"/>
                          <a:pt x="563" y="342"/>
                        </a:cubicBezTo>
                        <a:cubicBezTo>
                          <a:pt x="564" y="342"/>
                          <a:pt x="564" y="340"/>
                          <a:pt x="566" y="340"/>
                        </a:cubicBezTo>
                        <a:cubicBezTo>
                          <a:pt x="567" y="340"/>
                          <a:pt x="568" y="342"/>
                          <a:pt x="570" y="342"/>
                        </a:cubicBezTo>
                        <a:cubicBezTo>
                          <a:pt x="573" y="342"/>
                          <a:pt x="576" y="340"/>
                          <a:pt x="576" y="337"/>
                        </a:cubicBezTo>
                        <a:cubicBezTo>
                          <a:pt x="576" y="336"/>
                          <a:pt x="575" y="335"/>
                          <a:pt x="575" y="334"/>
                        </a:cubicBezTo>
                        <a:cubicBezTo>
                          <a:pt x="575" y="329"/>
                          <a:pt x="581" y="328"/>
                          <a:pt x="581" y="323"/>
                        </a:cubicBezTo>
                        <a:cubicBezTo>
                          <a:pt x="581" y="315"/>
                          <a:pt x="581" y="315"/>
                          <a:pt x="581" y="315"/>
                        </a:cubicBezTo>
                        <a:cubicBezTo>
                          <a:pt x="581" y="313"/>
                          <a:pt x="582" y="312"/>
                          <a:pt x="584" y="312"/>
                        </a:cubicBezTo>
                        <a:cubicBezTo>
                          <a:pt x="586" y="312"/>
                          <a:pt x="586" y="312"/>
                          <a:pt x="586" y="312"/>
                        </a:cubicBezTo>
                        <a:cubicBezTo>
                          <a:pt x="586" y="315"/>
                          <a:pt x="585" y="317"/>
                          <a:pt x="586" y="320"/>
                        </a:cubicBezTo>
                        <a:cubicBezTo>
                          <a:pt x="588" y="316"/>
                          <a:pt x="588" y="313"/>
                          <a:pt x="590" y="309"/>
                        </a:cubicBezTo>
                        <a:cubicBezTo>
                          <a:pt x="594" y="303"/>
                          <a:pt x="601" y="302"/>
                          <a:pt x="604" y="295"/>
                        </a:cubicBezTo>
                        <a:cubicBezTo>
                          <a:pt x="605" y="293"/>
                          <a:pt x="605" y="292"/>
                          <a:pt x="606" y="290"/>
                        </a:cubicBezTo>
                        <a:cubicBezTo>
                          <a:pt x="609" y="285"/>
                          <a:pt x="614" y="287"/>
                          <a:pt x="619" y="285"/>
                        </a:cubicBezTo>
                        <a:cubicBezTo>
                          <a:pt x="624" y="283"/>
                          <a:pt x="625" y="279"/>
                          <a:pt x="630" y="276"/>
                        </a:cubicBezTo>
                        <a:cubicBezTo>
                          <a:pt x="632" y="275"/>
                          <a:pt x="634" y="274"/>
                          <a:pt x="634" y="271"/>
                        </a:cubicBezTo>
                        <a:cubicBezTo>
                          <a:pt x="634" y="268"/>
                          <a:pt x="634" y="263"/>
                          <a:pt x="630" y="263"/>
                        </a:cubicBezTo>
                        <a:cubicBezTo>
                          <a:pt x="630" y="263"/>
                          <a:pt x="630" y="264"/>
                          <a:pt x="629" y="264"/>
                        </a:cubicBezTo>
                        <a:cubicBezTo>
                          <a:pt x="629" y="261"/>
                          <a:pt x="628" y="260"/>
                          <a:pt x="628" y="257"/>
                        </a:cubicBezTo>
                        <a:cubicBezTo>
                          <a:pt x="628" y="253"/>
                          <a:pt x="634" y="255"/>
                          <a:pt x="635" y="252"/>
                        </a:cubicBezTo>
                        <a:cubicBezTo>
                          <a:pt x="636" y="250"/>
                          <a:pt x="636" y="248"/>
                          <a:pt x="637" y="246"/>
                        </a:cubicBezTo>
                        <a:cubicBezTo>
                          <a:pt x="641" y="240"/>
                          <a:pt x="645" y="238"/>
                          <a:pt x="648" y="232"/>
                        </a:cubicBezTo>
                        <a:cubicBezTo>
                          <a:pt x="650" y="226"/>
                          <a:pt x="651" y="222"/>
                          <a:pt x="653" y="216"/>
                        </a:cubicBezTo>
                        <a:cubicBezTo>
                          <a:pt x="653" y="214"/>
                          <a:pt x="655" y="214"/>
                          <a:pt x="656" y="213"/>
                        </a:cubicBezTo>
                        <a:cubicBezTo>
                          <a:pt x="658" y="209"/>
                          <a:pt x="659" y="206"/>
                          <a:pt x="660" y="201"/>
                        </a:cubicBezTo>
                        <a:cubicBezTo>
                          <a:pt x="661" y="193"/>
                          <a:pt x="666" y="189"/>
                          <a:pt x="666" y="180"/>
                        </a:cubicBezTo>
                        <a:cubicBezTo>
                          <a:pt x="666" y="178"/>
                          <a:pt x="666" y="177"/>
                          <a:pt x="666" y="175"/>
                        </a:cubicBezTo>
                        <a:cubicBezTo>
                          <a:pt x="661" y="174"/>
                          <a:pt x="662" y="169"/>
                          <a:pt x="662" y="164"/>
                        </a:cubicBezTo>
                        <a:cubicBezTo>
                          <a:pt x="662" y="159"/>
                          <a:pt x="664" y="157"/>
                          <a:pt x="665" y="152"/>
                        </a:cubicBezTo>
                        <a:cubicBezTo>
                          <a:pt x="667" y="144"/>
                          <a:pt x="668" y="139"/>
                          <a:pt x="670" y="130"/>
                        </a:cubicBezTo>
                        <a:cubicBezTo>
                          <a:pt x="671" y="127"/>
                          <a:pt x="674" y="125"/>
                          <a:pt x="674" y="121"/>
                        </a:cubicBezTo>
                        <a:cubicBezTo>
                          <a:pt x="674" y="120"/>
                          <a:pt x="674" y="119"/>
                          <a:pt x="674" y="117"/>
                        </a:cubicBezTo>
                        <a:cubicBezTo>
                          <a:pt x="674" y="114"/>
                          <a:pt x="677" y="113"/>
                          <a:pt x="677" y="109"/>
                        </a:cubicBezTo>
                        <a:cubicBezTo>
                          <a:pt x="677" y="108"/>
                          <a:pt x="676" y="108"/>
                          <a:pt x="676" y="106"/>
                        </a:cubicBezTo>
                        <a:cubicBezTo>
                          <a:pt x="676" y="98"/>
                          <a:pt x="682" y="94"/>
                          <a:pt x="682" y="86"/>
                        </a:cubicBezTo>
                        <a:cubicBezTo>
                          <a:pt x="682" y="82"/>
                          <a:pt x="678" y="80"/>
                          <a:pt x="675" y="80"/>
                        </a:cubicBezTo>
                        <a:cubicBezTo>
                          <a:pt x="673" y="80"/>
                          <a:pt x="672" y="81"/>
                          <a:pt x="670" y="81"/>
                        </a:cubicBezTo>
                        <a:cubicBezTo>
                          <a:pt x="671" y="80"/>
                          <a:pt x="671" y="80"/>
                          <a:pt x="671" y="80"/>
                        </a:cubicBezTo>
                        <a:cubicBezTo>
                          <a:pt x="673" y="75"/>
                          <a:pt x="679" y="76"/>
                          <a:pt x="682" y="72"/>
                        </a:cubicBezTo>
                        <a:cubicBezTo>
                          <a:pt x="687" y="66"/>
                          <a:pt x="685" y="60"/>
                          <a:pt x="687" y="53"/>
                        </a:cubicBezTo>
                        <a:cubicBezTo>
                          <a:pt x="689" y="47"/>
                          <a:pt x="694" y="45"/>
                          <a:pt x="694" y="39"/>
                        </a:cubicBezTo>
                        <a:cubicBezTo>
                          <a:pt x="694" y="32"/>
                          <a:pt x="691" y="27"/>
                          <a:pt x="691" y="19"/>
                        </a:cubicBezTo>
                        <a:cubicBezTo>
                          <a:pt x="691" y="15"/>
                          <a:pt x="693" y="12"/>
                          <a:pt x="693" y="8"/>
                        </a:cubicBezTo>
                        <a:cubicBezTo>
                          <a:pt x="693" y="5"/>
                          <a:pt x="692" y="2"/>
                          <a:pt x="691" y="0"/>
                        </a:cubicBezTo>
                        <a:cubicBezTo>
                          <a:pt x="691" y="0"/>
                          <a:pt x="691" y="0"/>
                          <a:pt x="691" y="0"/>
                        </a:cubicBezTo>
                        <a:cubicBezTo>
                          <a:pt x="687" y="2"/>
                          <a:pt x="685" y="3"/>
                          <a:pt x="681" y="5"/>
                        </a:cubicBezTo>
                        <a:cubicBezTo>
                          <a:pt x="678" y="6"/>
                          <a:pt x="676" y="4"/>
                          <a:pt x="673" y="5"/>
                        </a:cubicBezTo>
                        <a:cubicBezTo>
                          <a:pt x="670" y="7"/>
                          <a:pt x="671" y="12"/>
                          <a:pt x="667" y="12"/>
                        </a:cubicBezTo>
                        <a:cubicBezTo>
                          <a:pt x="665" y="12"/>
                          <a:pt x="664" y="11"/>
                          <a:pt x="662" y="11"/>
                        </a:cubicBezTo>
                        <a:cubicBezTo>
                          <a:pt x="658" y="10"/>
                          <a:pt x="655" y="11"/>
                          <a:pt x="651" y="11"/>
                        </a:cubicBezTo>
                        <a:cubicBezTo>
                          <a:pt x="644" y="11"/>
                          <a:pt x="641" y="6"/>
                          <a:pt x="635" y="6"/>
                        </a:cubicBezTo>
                        <a:cubicBezTo>
                          <a:pt x="630" y="6"/>
                          <a:pt x="629" y="12"/>
                          <a:pt x="625" y="15"/>
                        </a:cubicBezTo>
                        <a:cubicBezTo>
                          <a:pt x="623" y="16"/>
                          <a:pt x="621" y="15"/>
                          <a:pt x="619" y="16"/>
                        </a:cubicBezTo>
                        <a:cubicBezTo>
                          <a:pt x="613" y="18"/>
                          <a:pt x="610" y="22"/>
                          <a:pt x="604" y="24"/>
                        </a:cubicBezTo>
                        <a:cubicBezTo>
                          <a:pt x="606" y="27"/>
                          <a:pt x="606" y="29"/>
                          <a:pt x="609" y="32"/>
                        </a:cubicBezTo>
                        <a:cubicBezTo>
                          <a:pt x="609" y="32"/>
                          <a:pt x="611" y="32"/>
                          <a:pt x="611" y="33"/>
                        </a:cubicBezTo>
                        <a:cubicBezTo>
                          <a:pt x="611" y="41"/>
                          <a:pt x="606" y="47"/>
                          <a:pt x="598" y="47"/>
                        </a:cubicBezTo>
                        <a:cubicBezTo>
                          <a:pt x="598" y="49"/>
                          <a:pt x="598" y="50"/>
                          <a:pt x="598" y="51"/>
                        </a:cubicBezTo>
                        <a:cubicBezTo>
                          <a:pt x="594" y="51"/>
                          <a:pt x="593" y="46"/>
                          <a:pt x="590" y="46"/>
                        </a:cubicBezTo>
                        <a:cubicBezTo>
                          <a:pt x="582" y="46"/>
                          <a:pt x="580" y="53"/>
                          <a:pt x="576" y="59"/>
                        </a:cubicBezTo>
                        <a:cubicBezTo>
                          <a:pt x="575" y="61"/>
                          <a:pt x="576" y="64"/>
                          <a:pt x="574" y="64"/>
                        </a:cubicBezTo>
                        <a:cubicBezTo>
                          <a:pt x="565" y="64"/>
                          <a:pt x="570" y="48"/>
                          <a:pt x="562" y="44"/>
                        </a:cubicBezTo>
                        <a:cubicBezTo>
                          <a:pt x="555" y="41"/>
                          <a:pt x="552" y="37"/>
                          <a:pt x="545" y="33"/>
                        </a:cubicBezTo>
                        <a:cubicBezTo>
                          <a:pt x="543" y="31"/>
                          <a:pt x="543" y="29"/>
                          <a:pt x="541" y="29"/>
                        </a:cubicBezTo>
                        <a:cubicBezTo>
                          <a:pt x="538" y="29"/>
                          <a:pt x="536" y="31"/>
                          <a:pt x="533" y="31"/>
                        </a:cubicBezTo>
                        <a:cubicBezTo>
                          <a:pt x="527" y="31"/>
                          <a:pt x="527" y="31"/>
                          <a:pt x="527" y="31"/>
                        </a:cubicBezTo>
                        <a:cubicBezTo>
                          <a:pt x="526" y="31"/>
                          <a:pt x="526" y="31"/>
                          <a:pt x="524" y="31"/>
                        </a:cubicBezTo>
                        <a:cubicBezTo>
                          <a:pt x="519" y="31"/>
                          <a:pt x="518" y="24"/>
                          <a:pt x="513" y="24"/>
                        </a:cubicBezTo>
                        <a:cubicBezTo>
                          <a:pt x="505" y="24"/>
                          <a:pt x="501" y="29"/>
                          <a:pt x="492" y="29"/>
                        </a:cubicBezTo>
                        <a:cubicBezTo>
                          <a:pt x="490" y="29"/>
                          <a:pt x="489" y="29"/>
                          <a:pt x="487" y="29"/>
                        </a:cubicBezTo>
                        <a:cubicBezTo>
                          <a:pt x="481" y="29"/>
                          <a:pt x="481" y="29"/>
                          <a:pt x="481" y="29"/>
                        </a:cubicBezTo>
                        <a:cubicBezTo>
                          <a:pt x="477" y="29"/>
                          <a:pt x="475" y="26"/>
                          <a:pt x="471" y="26"/>
                        </a:cubicBezTo>
                        <a:cubicBezTo>
                          <a:pt x="466" y="26"/>
                          <a:pt x="464" y="31"/>
                          <a:pt x="459" y="35"/>
                        </a:cubicBezTo>
                        <a:cubicBezTo>
                          <a:pt x="454" y="39"/>
                          <a:pt x="449" y="39"/>
                          <a:pt x="445" y="44"/>
                        </a:cubicBezTo>
                        <a:cubicBezTo>
                          <a:pt x="444" y="46"/>
                          <a:pt x="445" y="50"/>
                          <a:pt x="442" y="51"/>
                        </a:cubicBezTo>
                        <a:cubicBezTo>
                          <a:pt x="1" y="52"/>
                          <a:pt x="1" y="52"/>
                          <a:pt x="1" y="52"/>
                        </a:cubicBezTo>
                        <a:cubicBezTo>
                          <a:pt x="1" y="52"/>
                          <a:pt x="1" y="52"/>
                          <a:pt x="1" y="52"/>
                        </a:cubicBezTo>
                        <a:cubicBezTo>
                          <a:pt x="0" y="378"/>
                          <a:pt x="0" y="378"/>
                          <a:pt x="0" y="378"/>
                        </a:cubicBezTo>
                        <a:cubicBezTo>
                          <a:pt x="0" y="378"/>
                          <a:pt x="0" y="378"/>
                          <a:pt x="0" y="378"/>
                        </a:cubicBezTo>
                        <a:cubicBezTo>
                          <a:pt x="3" y="378"/>
                          <a:pt x="3" y="378"/>
                          <a:pt x="3" y="378"/>
                        </a:cubicBezTo>
                        <a:cubicBezTo>
                          <a:pt x="7" y="380"/>
                          <a:pt x="11" y="380"/>
                          <a:pt x="16" y="382"/>
                        </a:cubicBezTo>
                        <a:cubicBezTo>
                          <a:pt x="22" y="384"/>
                          <a:pt x="25" y="390"/>
                          <a:pt x="32" y="390"/>
                        </a:cubicBezTo>
                        <a:cubicBezTo>
                          <a:pt x="36" y="390"/>
                          <a:pt x="35" y="383"/>
                          <a:pt x="39" y="383"/>
                        </a:cubicBezTo>
                        <a:cubicBezTo>
                          <a:pt x="43" y="383"/>
                          <a:pt x="46" y="384"/>
                          <a:pt x="50" y="384"/>
                        </a:cubicBezTo>
                        <a:cubicBezTo>
                          <a:pt x="52" y="384"/>
                          <a:pt x="54" y="384"/>
                          <a:pt x="56" y="384"/>
                        </a:cubicBezTo>
                        <a:cubicBezTo>
                          <a:pt x="62" y="384"/>
                          <a:pt x="64" y="389"/>
                          <a:pt x="68" y="393"/>
                        </a:cubicBezTo>
                        <a:cubicBezTo>
                          <a:pt x="69" y="395"/>
                          <a:pt x="69" y="396"/>
                          <a:pt x="70" y="397"/>
                        </a:cubicBezTo>
                        <a:cubicBezTo>
                          <a:pt x="73" y="399"/>
                          <a:pt x="78" y="397"/>
                          <a:pt x="78" y="400"/>
                        </a:cubicBezTo>
                        <a:cubicBezTo>
                          <a:pt x="78" y="403"/>
                          <a:pt x="77" y="405"/>
                          <a:pt x="77" y="408"/>
                        </a:cubicBezTo>
                        <a:cubicBezTo>
                          <a:pt x="77" y="412"/>
                          <a:pt x="80" y="413"/>
                          <a:pt x="81" y="416"/>
                        </a:cubicBezTo>
                        <a:cubicBezTo>
                          <a:pt x="84" y="421"/>
                          <a:pt x="85" y="428"/>
                          <a:pt x="91" y="428"/>
                        </a:cubicBezTo>
                        <a:cubicBezTo>
                          <a:pt x="95" y="428"/>
                          <a:pt x="95" y="423"/>
                          <a:pt x="95" y="419"/>
                        </a:cubicBezTo>
                        <a:cubicBezTo>
                          <a:pt x="96" y="416"/>
                          <a:pt x="99" y="415"/>
                          <a:pt x="100" y="412"/>
                        </a:cubicBezTo>
                        <a:cubicBezTo>
                          <a:pt x="103" y="419"/>
                          <a:pt x="110" y="420"/>
                          <a:pt x="118" y="422"/>
                        </a:cubicBezTo>
                        <a:cubicBezTo>
                          <a:pt x="124" y="424"/>
                          <a:pt x="126" y="427"/>
                          <a:pt x="131" y="429"/>
                        </a:cubicBezTo>
                        <a:cubicBezTo>
                          <a:pt x="130" y="432"/>
                          <a:pt x="129" y="434"/>
                          <a:pt x="129" y="437"/>
                        </a:cubicBezTo>
                        <a:cubicBezTo>
                          <a:pt x="129" y="444"/>
                          <a:pt x="128" y="449"/>
                          <a:pt x="133" y="454"/>
                        </a:cubicBezTo>
                        <a:cubicBezTo>
                          <a:pt x="137" y="457"/>
                          <a:pt x="143" y="456"/>
                          <a:pt x="143" y="461"/>
                        </a:cubicBezTo>
                        <a:cubicBezTo>
                          <a:pt x="143" y="466"/>
                          <a:pt x="143" y="466"/>
                          <a:pt x="143" y="466"/>
                        </a:cubicBezTo>
                        <a:cubicBezTo>
                          <a:pt x="143" y="469"/>
                          <a:pt x="148" y="468"/>
                          <a:pt x="150" y="469"/>
                        </a:cubicBezTo>
                        <a:cubicBezTo>
                          <a:pt x="155" y="470"/>
                          <a:pt x="157" y="474"/>
                          <a:pt x="161" y="476"/>
                        </a:cubicBezTo>
                        <a:cubicBezTo>
                          <a:pt x="169" y="481"/>
                          <a:pt x="174" y="483"/>
                          <a:pt x="178" y="490"/>
                        </a:cubicBezTo>
                        <a:cubicBezTo>
                          <a:pt x="179" y="493"/>
                          <a:pt x="182" y="493"/>
                          <a:pt x="183" y="495"/>
                        </a:cubicBezTo>
                        <a:cubicBezTo>
                          <a:pt x="188" y="502"/>
                          <a:pt x="190" y="506"/>
                          <a:pt x="196" y="511"/>
                        </a:cubicBezTo>
                        <a:cubicBezTo>
                          <a:pt x="201" y="515"/>
                          <a:pt x="204" y="520"/>
                          <a:pt x="210" y="520"/>
                        </a:cubicBezTo>
                        <a:cubicBezTo>
                          <a:pt x="211" y="520"/>
                          <a:pt x="212" y="518"/>
                          <a:pt x="213" y="518"/>
                        </a:cubicBezTo>
                        <a:cubicBezTo>
                          <a:pt x="216" y="517"/>
                          <a:pt x="218" y="518"/>
                          <a:pt x="220" y="517"/>
                        </a:cubicBezTo>
                        <a:cubicBezTo>
                          <a:pt x="220" y="515"/>
                          <a:pt x="218" y="513"/>
                          <a:pt x="218" y="511"/>
                        </a:cubicBezTo>
                        <a:cubicBezTo>
                          <a:pt x="218" y="505"/>
                          <a:pt x="223" y="501"/>
                          <a:pt x="229" y="501"/>
                        </a:cubicBezTo>
                        <a:cubicBezTo>
                          <a:pt x="234" y="501"/>
                          <a:pt x="236" y="503"/>
                          <a:pt x="241" y="503"/>
                        </a:cubicBezTo>
                        <a:cubicBezTo>
                          <a:pt x="244" y="503"/>
                          <a:pt x="245" y="500"/>
                          <a:pt x="248" y="500"/>
                        </a:cubicBezTo>
                        <a:cubicBezTo>
                          <a:pt x="257" y="500"/>
                          <a:pt x="259" y="511"/>
                          <a:pt x="268" y="511"/>
                        </a:cubicBezTo>
                        <a:cubicBezTo>
                          <a:pt x="269" y="511"/>
                          <a:pt x="269" y="510"/>
                          <a:pt x="270" y="510"/>
                        </a:cubicBezTo>
                        <a:cubicBezTo>
                          <a:pt x="273" y="510"/>
                          <a:pt x="274" y="512"/>
                          <a:pt x="277" y="512"/>
                        </a:cubicBezTo>
                        <a:cubicBezTo>
                          <a:pt x="278" y="512"/>
                          <a:pt x="279" y="511"/>
                          <a:pt x="281" y="511"/>
                        </a:cubicBezTo>
                        <a:cubicBezTo>
                          <a:pt x="283" y="511"/>
                          <a:pt x="283" y="513"/>
                          <a:pt x="285" y="513"/>
                        </a:cubicBezTo>
                        <a:cubicBezTo>
                          <a:pt x="289" y="515"/>
                          <a:pt x="292" y="515"/>
                          <a:pt x="296" y="515"/>
                        </a:cubicBezTo>
                        <a:cubicBezTo>
                          <a:pt x="299" y="515"/>
                          <a:pt x="299" y="515"/>
                          <a:pt x="299" y="515"/>
                        </a:cubicBezTo>
                        <a:cubicBezTo>
                          <a:pt x="299" y="511"/>
                          <a:pt x="299" y="511"/>
                          <a:pt x="299" y="511"/>
                        </a:cubicBezTo>
                        <a:cubicBezTo>
                          <a:pt x="300" y="511"/>
                          <a:pt x="300" y="510"/>
                          <a:pt x="301" y="510"/>
                        </a:cubicBezTo>
                        <a:cubicBezTo>
                          <a:pt x="302" y="510"/>
                          <a:pt x="303" y="511"/>
                          <a:pt x="304" y="511"/>
                        </a:cubicBezTo>
                        <a:cubicBezTo>
                          <a:pt x="305" y="511"/>
                          <a:pt x="306" y="511"/>
                          <a:pt x="307" y="511"/>
                        </a:cubicBezTo>
                        <a:cubicBezTo>
                          <a:pt x="310" y="511"/>
                          <a:pt x="311" y="513"/>
                          <a:pt x="314" y="514"/>
                        </a:cubicBezTo>
                        <a:cubicBezTo>
                          <a:pt x="321" y="517"/>
                          <a:pt x="325" y="519"/>
                          <a:pt x="332" y="519"/>
                        </a:cubicBezTo>
                        <a:cubicBezTo>
                          <a:pt x="336" y="519"/>
                          <a:pt x="335" y="514"/>
                          <a:pt x="338" y="513"/>
                        </a:cubicBezTo>
                        <a:cubicBezTo>
                          <a:pt x="348" y="510"/>
                          <a:pt x="354" y="508"/>
                          <a:pt x="364" y="508"/>
                        </a:cubicBezTo>
                        <a:cubicBezTo>
                          <a:pt x="372" y="508"/>
                          <a:pt x="378" y="509"/>
                          <a:pt x="384" y="514"/>
                        </a:cubicBezTo>
                        <a:cubicBezTo>
                          <a:pt x="389" y="518"/>
                          <a:pt x="389" y="523"/>
                          <a:pt x="389" y="530"/>
                        </a:cubicBezTo>
                        <a:cubicBezTo>
                          <a:pt x="389" y="536"/>
                          <a:pt x="389" y="536"/>
                          <a:pt x="389" y="536"/>
                        </a:cubicBezTo>
                        <a:cubicBezTo>
                          <a:pt x="389" y="545"/>
                          <a:pt x="396" y="549"/>
                          <a:pt x="396" y="558"/>
                        </a:cubicBezTo>
                        <a:cubicBezTo>
                          <a:pt x="396" y="560"/>
                          <a:pt x="395" y="561"/>
                          <a:pt x="395" y="563"/>
                        </a:cubicBezTo>
                        <a:cubicBezTo>
                          <a:pt x="395" y="566"/>
                          <a:pt x="399" y="567"/>
                          <a:pt x="402" y="568"/>
                        </a:cubicBezTo>
                        <a:cubicBezTo>
                          <a:pt x="407" y="570"/>
                          <a:pt x="410" y="572"/>
                          <a:pt x="415" y="575"/>
                        </a:cubicBezTo>
                        <a:cubicBezTo>
                          <a:pt x="495" y="614"/>
                          <a:pt x="495" y="614"/>
                          <a:pt x="495" y="614"/>
                        </a:cubicBezTo>
                        <a:cubicBezTo>
                          <a:pt x="495" y="614"/>
                          <a:pt x="495" y="614"/>
                          <a:pt x="495" y="614"/>
                        </a:cubicBezTo>
                        <a:close/>
                        <a:moveTo>
                          <a:pt x="441" y="456"/>
                        </a:moveTo>
                        <a:cubicBezTo>
                          <a:pt x="444" y="454"/>
                          <a:pt x="446" y="451"/>
                          <a:pt x="449" y="451"/>
                        </a:cubicBezTo>
                        <a:cubicBezTo>
                          <a:pt x="457" y="451"/>
                          <a:pt x="456" y="462"/>
                          <a:pt x="463" y="465"/>
                        </a:cubicBezTo>
                        <a:cubicBezTo>
                          <a:pt x="459" y="468"/>
                          <a:pt x="454" y="466"/>
                          <a:pt x="450" y="469"/>
                        </a:cubicBezTo>
                        <a:cubicBezTo>
                          <a:pt x="448" y="471"/>
                          <a:pt x="449" y="473"/>
                          <a:pt x="448" y="476"/>
                        </a:cubicBezTo>
                        <a:cubicBezTo>
                          <a:pt x="447" y="480"/>
                          <a:pt x="446" y="482"/>
                          <a:pt x="446" y="486"/>
                        </a:cubicBezTo>
                        <a:cubicBezTo>
                          <a:pt x="446" y="490"/>
                          <a:pt x="447" y="492"/>
                          <a:pt x="447" y="497"/>
                        </a:cubicBezTo>
                        <a:cubicBezTo>
                          <a:pt x="447" y="499"/>
                          <a:pt x="447" y="500"/>
                          <a:pt x="447" y="502"/>
                        </a:cubicBezTo>
                        <a:cubicBezTo>
                          <a:pt x="447" y="504"/>
                          <a:pt x="448" y="507"/>
                          <a:pt x="446" y="507"/>
                        </a:cubicBezTo>
                        <a:cubicBezTo>
                          <a:pt x="440" y="507"/>
                          <a:pt x="438" y="501"/>
                          <a:pt x="435" y="497"/>
                        </a:cubicBezTo>
                        <a:cubicBezTo>
                          <a:pt x="431" y="492"/>
                          <a:pt x="427" y="489"/>
                          <a:pt x="427" y="482"/>
                        </a:cubicBezTo>
                        <a:cubicBezTo>
                          <a:pt x="427" y="477"/>
                          <a:pt x="431" y="475"/>
                          <a:pt x="431" y="470"/>
                        </a:cubicBezTo>
                        <a:cubicBezTo>
                          <a:pt x="431" y="465"/>
                          <a:pt x="431" y="465"/>
                          <a:pt x="431" y="465"/>
                        </a:cubicBezTo>
                        <a:cubicBezTo>
                          <a:pt x="431" y="460"/>
                          <a:pt x="440" y="461"/>
                          <a:pt x="441" y="456"/>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42" name="Google Shape;42;p4"/>
                  <p:cNvSpPr/>
                  <p:nvPr/>
                </p:nvSpPr>
                <p:spPr>
                  <a:xfrm>
                    <a:off x="6296025" y="3702050"/>
                    <a:ext cx="12700" cy="12700"/>
                  </a:xfrm>
                  <a:custGeom>
                    <a:rect b="b" l="l" r="r" t="t"/>
                    <a:pathLst>
                      <a:path extrusionOk="0" h="7" w="7">
                        <a:moveTo>
                          <a:pt x="1" y="7"/>
                        </a:moveTo>
                        <a:cubicBezTo>
                          <a:pt x="3" y="5"/>
                          <a:pt x="5" y="4"/>
                          <a:pt x="7" y="3"/>
                        </a:cubicBezTo>
                        <a:cubicBezTo>
                          <a:pt x="7" y="3"/>
                          <a:pt x="7" y="3"/>
                          <a:pt x="7" y="3"/>
                        </a:cubicBezTo>
                        <a:cubicBezTo>
                          <a:pt x="5" y="0"/>
                          <a:pt x="1" y="2"/>
                          <a:pt x="0" y="5"/>
                        </a:cubicBezTo>
                        <a:cubicBezTo>
                          <a:pt x="0" y="5"/>
                          <a:pt x="1" y="6"/>
                          <a:pt x="1" y="7"/>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43" name="Google Shape;43;p4"/>
                  <p:cNvSpPr/>
                  <p:nvPr/>
                </p:nvSpPr>
                <p:spPr>
                  <a:xfrm>
                    <a:off x="6118225" y="3703638"/>
                    <a:ext cx="65088" cy="101600"/>
                  </a:xfrm>
                  <a:custGeom>
                    <a:rect b="b" l="l" r="r" t="t"/>
                    <a:pathLst>
                      <a:path extrusionOk="0" h="56" w="36">
                        <a:moveTo>
                          <a:pt x="14" y="5"/>
                        </a:moveTo>
                        <a:cubicBezTo>
                          <a:pt x="13" y="10"/>
                          <a:pt x="4" y="9"/>
                          <a:pt x="4" y="14"/>
                        </a:cubicBezTo>
                        <a:cubicBezTo>
                          <a:pt x="4" y="19"/>
                          <a:pt x="4" y="19"/>
                          <a:pt x="4" y="19"/>
                        </a:cubicBezTo>
                        <a:cubicBezTo>
                          <a:pt x="4" y="24"/>
                          <a:pt x="0" y="26"/>
                          <a:pt x="0" y="31"/>
                        </a:cubicBezTo>
                        <a:cubicBezTo>
                          <a:pt x="0" y="38"/>
                          <a:pt x="4" y="41"/>
                          <a:pt x="8" y="46"/>
                        </a:cubicBezTo>
                        <a:cubicBezTo>
                          <a:pt x="11" y="50"/>
                          <a:pt x="13" y="56"/>
                          <a:pt x="19" y="56"/>
                        </a:cubicBezTo>
                        <a:cubicBezTo>
                          <a:pt x="21" y="56"/>
                          <a:pt x="20" y="53"/>
                          <a:pt x="20" y="51"/>
                        </a:cubicBezTo>
                        <a:cubicBezTo>
                          <a:pt x="20" y="49"/>
                          <a:pt x="20" y="48"/>
                          <a:pt x="20" y="46"/>
                        </a:cubicBezTo>
                        <a:cubicBezTo>
                          <a:pt x="20" y="41"/>
                          <a:pt x="19" y="39"/>
                          <a:pt x="19" y="35"/>
                        </a:cubicBezTo>
                        <a:cubicBezTo>
                          <a:pt x="19" y="31"/>
                          <a:pt x="20" y="29"/>
                          <a:pt x="21" y="25"/>
                        </a:cubicBezTo>
                        <a:cubicBezTo>
                          <a:pt x="22" y="22"/>
                          <a:pt x="21" y="20"/>
                          <a:pt x="23" y="18"/>
                        </a:cubicBezTo>
                        <a:cubicBezTo>
                          <a:pt x="27" y="15"/>
                          <a:pt x="32" y="17"/>
                          <a:pt x="36" y="14"/>
                        </a:cubicBezTo>
                        <a:cubicBezTo>
                          <a:pt x="29" y="11"/>
                          <a:pt x="30" y="0"/>
                          <a:pt x="22" y="0"/>
                        </a:cubicBezTo>
                        <a:cubicBezTo>
                          <a:pt x="19" y="0"/>
                          <a:pt x="17" y="3"/>
                          <a:pt x="14" y="5"/>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44" name="Google Shape;44;p4"/>
                  <p:cNvSpPr/>
                  <p:nvPr/>
                </p:nvSpPr>
                <p:spPr>
                  <a:xfrm>
                    <a:off x="5630863" y="4265613"/>
                    <a:ext cx="458788" cy="539750"/>
                  </a:xfrm>
                  <a:custGeom>
                    <a:rect b="b" l="l" r="r" t="t"/>
                    <a:pathLst>
                      <a:path extrusionOk="0" h="297" w="253">
                        <a:moveTo>
                          <a:pt x="230" y="202"/>
                        </a:moveTo>
                        <a:cubicBezTo>
                          <a:pt x="229" y="210"/>
                          <a:pt x="227" y="214"/>
                          <a:pt x="222" y="219"/>
                        </a:cubicBezTo>
                        <a:cubicBezTo>
                          <a:pt x="226" y="227"/>
                          <a:pt x="226" y="227"/>
                          <a:pt x="226" y="227"/>
                        </a:cubicBezTo>
                        <a:cubicBezTo>
                          <a:pt x="225" y="233"/>
                          <a:pt x="220" y="235"/>
                          <a:pt x="220" y="241"/>
                        </a:cubicBezTo>
                        <a:cubicBezTo>
                          <a:pt x="220" y="245"/>
                          <a:pt x="228" y="243"/>
                          <a:pt x="228" y="247"/>
                        </a:cubicBezTo>
                        <a:cubicBezTo>
                          <a:pt x="228" y="249"/>
                          <a:pt x="226" y="250"/>
                          <a:pt x="225" y="252"/>
                        </a:cubicBezTo>
                        <a:cubicBezTo>
                          <a:pt x="226" y="261"/>
                          <a:pt x="226" y="261"/>
                          <a:pt x="226" y="261"/>
                        </a:cubicBezTo>
                        <a:cubicBezTo>
                          <a:pt x="226" y="262"/>
                          <a:pt x="226" y="263"/>
                          <a:pt x="225" y="264"/>
                        </a:cubicBezTo>
                        <a:cubicBezTo>
                          <a:pt x="223" y="263"/>
                          <a:pt x="222" y="261"/>
                          <a:pt x="221" y="259"/>
                        </a:cubicBezTo>
                        <a:cubicBezTo>
                          <a:pt x="220" y="261"/>
                          <a:pt x="220" y="264"/>
                          <a:pt x="217" y="264"/>
                        </a:cubicBezTo>
                        <a:cubicBezTo>
                          <a:pt x="215" y="264"/>
                          <a:pt x="214" y="263"/>
                          <a:pt x="214" y="262"/>
                        </a:cubicBezTo>
                        <a:cubicBezTo>
                          <a:pt x="214" y="259"/>
                          <a:pt x="214" y="258"/>
                          <a:pt x="214" y="256"/>
                        </a:cubicBezTo>
                        <a:cubicBezTo>
                          <a:pt x="211" y="256"/>
                          <a:pt x="210" y="256"/>
                          <a:pt x="208" y="255"/>
                        </a:cubicBezTo>
                        <a:cubicBezTo>
                          <a:pt x="209" y="253"/>
                          <a:pt x="209" y="252"/>
                          <a:pt x="209" y="250"/>
                        </a:cubicBezTo>
                        <a:cubicBezTo>
                          <a:pt x="211" y="250"/>
                          <a:pt x="211" y="250"/>
                          <a:pt x="211" y="250"/>
                        </a:cubicBezTo>
                        <a:cubicBezTo>
                          <a:pt x="213" y="252"/>
                          <a:pt x="214" y="255"/>
                          <a:pt x="217" y="255"/>
                        </a:cubicBezTo>
                        <a:cubicBezTo>
                          <a:pt x="219" y="255"/>
                          <a:pt x="221" y="254"/>
                          <a:pt x="221" y="252"/>
                        </a:cubicBezTo>
                        <a:cubicBezTo>
                          <a:pt x="221" y="244"/>
                          <a:pt x="213" y="238"/>
                          <a:pt x="204" y="238"/>
                        </a:cubicBezTo>
                        <a:cubicBezTo>
                          <a:pt x="199" y="238"/>
                          <a:pt x="199" y="260"/>
                          <a:pt x="199" y="249"/>
                        </a:cubicBezTo>
                        <a:cubicBezTo>
                          <a:pt x="199" y="247"/>
                          <a:pt x="199" y="245"/>
                          <a:pt x="197" y="245"/>
                        </a:cubicBezTo>
                        <a:cubicBezTo>
                          <a:pt x="193" y="245"/>
                          <a:pt x="190" y="248"/>
                          <a:pt x="190" y="252"/>
                        </a:cubicBezTo>
                        <a:cubicBezTo>
                          <a:pt x="190" y="254"/>
                          <a:pt x="190" y="254"/>
                          <a:pt x="190" y="254"/>
                        </a:cubicBezTo>
                        <a:cubicBezTo>
                          <a:pt x="189" y="254"/>
                          <a:pt x="188" y="254"/>
                          <a:pt x="187" y="253"/>
                        </a:cubicBezTo>
                        <a:cubicBezTo>
                          <a:pt x="187" y="256"/>
                          <a:pt x="188" y="258"/>
                          <a:pt x="188" y="262"/>
                        </a:cubicBezTo>
                        <a:cubicBezTo>
                          <a:pt x="188" y="266"/>
                          <a:pt x="189" y="271"/>
                          <a:pt x="185" y="271"/>
                        </a:cubicBezTo>
                        <a:cubicBezTo>
                          <a:pt x="182" y="271"/>
                          <a:pt x="179" y="269"/>
                          <a:pt x="178" y="267"/>
                        </a:cubicBezTo>
                        <a:cubicBezTo>
                          <a:pt x="178" y="265"/>
                          <a:pt x="178" y="265"/>
                          <a:pt x="178" y="265"/>
                        </a:cubicBezTo>
                        <a:cubicBezTo>
                          <a:pt x="175" y="266"/>
                          <a:pt x="174" y="264"/>
                          <a:pt x="171" y="264"/>
                        </a:cubicBezTo>
                        <a:cubicBezTo>
                          <a:pt x="173" y="267"/>
                          <a:pt x="176" y="269"/>
                          <a:pt x="176" y="273"/>
                        </a:cubicBezTo>
                        <a:cubicBezTo>
                          <a:pt x="176" y="275"/>
                          <a:pt x="175" y="275"/>
                          <a:pt x="173" y="276"/>
                        </a:cubicBezTo>
                        <a:cubicBezTo>
                          <a:pt x="174" y="276"/>
                          <a:pt x="175" y="277"/>
                          <a:pt x="175" y="278"/>
                        </a:cubicBezTo>
                        <a:cubicBezTo>
                          <a:pt x="175" y="281"/>
                          <a:pt x="171" y="282"/>
                          <a:pt x="169" y="285"/>
                        </a:cubicBezTo>
                        <a:cubicBezTo>
                          <a:pt x="166" y="289"/>
                          <a:pt x="168" y="297"/>
                          <a:pt x="163" y="297"/>
                        </a:cubicBezTo>
                        <a:cubicBezTo>
                          <a:pt x="156" y="297"/>
                          <a:pt x="154" y="290"/>
                          <a:pt x="147" y="290"/>
                        </a:cubicBezTo>
                        <a:cubicBezTo>
                          <a:pt x="143" y="290"/>
                          <a:pt x="141" y="291"/>
                          <a:pt x="137" y="291"/>
                        </a:cubicBezTo>
                        <a:cubicBezTo>
                          <a:pt x="134" y="291"/>
                          <a:pt x="134" y="289"/>
                          <a:pt x="132" y="289"/>
                        </a:cubicBezTo>
                        <a:cubicBezTo>
                          <a:pt x="128" y="289"/>
                          <a:pt x="127" y="293"/>
                          <a:pt x="124" y="293"/>
                        </a:cubicBezTo>
                        <a:cubicBezTo>
                          <a:pt x="119" y="293"/>
                          <a:pt x="121" y="286"/>
                          <a:pt x="118" y="281"/>
                        </a:cubicBezTo>
                        <a:cubicBezTo>
                          <a:pt x="114" y="276"/>
                          <a:pt x="112" y="273"/>
                          <a:pt x="108" y="269"/>
                        </a:cubicBezTo>
                        <a:cubicBezTo>
                          <a:pt x="104" y="259"/>
                          <a:pt x="97" y="257"/>
                          <a:pt x="91" y="248"/>
                        </a:cubicBezTo>
                        <a:cubicBezTo>
                          <a:pt x="88" y="241"/>
                          <a:pt x="88" y="236"/>
                          <a:pt x="85" y="228"/>
                        </a:cubicBezTo>
                        <a:cubicBezTo>
                          <a:pt x="84" y="225"/>
                          <a:pt x="82" y="224"/>
                          <a:pt x="81" y="221"/>
                        </a:cubicBezTo>
                        <a:cubicBezTo>
                          <a:pt x="80" y="217"/>
                          <a:pt x="81" y="215"/>
                          <a:pt x="80" y="211"/>
                        </a:cubicBezTo>
                        <a:cubicBezTo>
                          <a:pt x="80" y="204"/>
                          <a:pt x="76" y="201"/>
                          <a:pt x="75" y="195"/>
                        </a:cubicBezTo>
                        <a:cubicBezTo>
                          <a:pt x="77" y="195"/>
                          <a:pt x="77" y="195"/>
                          <a:pt x="77" y="195"/>
                        </a:cubicBezTo>
                        <a:cubicBezTo>
                          <a:pt x="79" y="200"/>
                          <a:pt x="82" y="201"/>
                          <a:pt x="86" y="205"/>
                        </a:cubicBezTo>
                        <a:cubicBezTo>
                          <a:pt x="89" y="207"/>
                          <a:pt x="87" y="215"/>
                          <a:pt x="89" y="209"/>
                        </a:cubicBezTo>
                        <a:cubicBezTo>
                          <a:pt x="91" y="210"/>
                          <a:pt x="92" y="211"/>
                          <a:pt x="93" y="212"/>
                        </a:cubicBezTo>
                        <a:cubicBezTo>
                          <a:pt x="93" y="209"/>
                          <a:pt x="93" y="209"/>
                          <a:pt x="93" y="209"/>
                        </a:cubicBezTo>
                        <a:cubicBezTo>
                          <a:pt x="93" y="202"/>
                          <a:pt x="88" y="200"/>
                          <a:pt x="85" y="194"/>
                        </a:cubicBezTo>
                        <a:cubicBezTo>
                          <a:pt x="83" y="190"/>
                          <a:pt x="82" y="186"/>
                          <a:pt x="78" y="186"/>
                        </a:cubicBezTo>
                        <a:cubicBezTo>
                          <a:pt x="78" y="169"/>
                          <a:pt x="66" y="163"/>
                          <a:pt x="59" y="147"/>
                        </a:cubicBezTo>
                        <a:cubicBezTo>
                          <a:pt x="56" y="142"/>
                          <a:pt x="51" y="139"/>
                          <a:pt x="51" y="133"/>
                        </a:cubicBezTo>
                        <a:cubicBezTo>
                          <a:pt x="51" y="132"/>
                          <a:pt x="52" y="132"/>
                          <a:pt x="52" y="132"/>
                        </a:cubicBezTo>
                        <a:cubicBezTo>
                          <a:pt x="52" y="121"/>
                          <a:pt x="48" y="116"/>
                          <a:pt x="45" y="106"/>
                        </a:cubicBezTo>
                        <a:cubicBezTo>
                          <a:pt x="45" y="104"/>
                          <a:pt x="43" y="104"/>
                          <a:pt x="43" y="102"/>
                        </a:cubicBezTo>
                        <a:cubicBezTo>
                          <a:pt x="43" y="96"/>
                          <a:pt x="47" y="94"/>
                          <a:pt x="48" y="88"/>
                        </a:cubicBezTo>
                        <a:cubicBezTo>
                          <a:pt x="47" y="80"/>
                          <a:pt x="47" y="80"/>
                          <a:pt x="47" y="80"/>
                        </a:cubicBezTo>
                        <a:cubicBezTo>
                          <a:pt x="48" y="80"/>
                          <a:pt x="48" y="80"/>
                          <a:pt x="48" y="80"/>
                        </a:cubicBezTo>
                        <a:cubicBezTo>
                          <a:pt x="49" y="81"/>
                          <a:pt x="49" y="81"/>
                          <a:pt x="50" y="82"/>
                        </a:cubicBezTo>
                        <a:cubicBezTo>
                          <a:pt x="54" y="84"/>
                          <a:pt x="57" y="84"/>
                          <a:pt x="61" y="85"/>
                        </a:cubicBezTo>
                        <a:cubicBezTo>
                          <a:pt x="64" y="86"/>
                          <a:pt x="65" y="89"/>
                          <a:pt x="68" y="89"/>
                        </a:cubicBezTo>
                        <a:cubicBezTo>
                          <a:pt x="70" y="89"/>
                          <a:pt x="71" y="87"/>
                          <a:pt x="73" y="87"/>
                        </a:cubicBezTo>
                        <a:cubicBezTo>
                          <a:pt x="80" y="87"/>
                          <a:pt x="82" y="91"/>
                          <a:pt x="88" y="94"/>
                        </a:cubicBezTo>
                        <a:cubicBezTo>
                          <a:pt x="100" y="98"/>
                          <a:pt x="107" y="102"/>
                          <a:pt x="119" y="107"/>
                        </a:cubicBezTo>
                        <a:cubicBezTo>
                          <a:pt x="125" y="110"/>
                          <a:pt x="129" y="113"/>
                          <a:pt x="135" y="113"/>
                        </a:cubicBezTo>
                        <a:cubicBezTo>
                          <a:pt x="141" y="113"/>
                          <a:pt x="141" y="113"/>
                          <a:pt x="141" y="113"/>
                        </a:cubicBezTo>
                        <a:cubicBezTo>
                          <a:pt x="146" y="113"/>
                          <a:pt x="147" y="116"/>
                          <a:pt x="151" y="118"/>
                        </a:cubicBezTo>
                        <a:cubicBezTo>
                          <a:pt x="152" y="113"/>
                          <a:pt x="152" y="107"/>
                          <a:pt x="156" y="107"/>
                        </a:cubicBezTo>
                        <a:cubicBezTo>
                          <a:pt x="160" y="107"/>
                          <a:pt x="161" y="110"/>
                          <a:pt x="164" y="112"/>
                        </a:cubicBezTo>
                        <a:cubicBezTo>
                          <a:pt x="168" y="116"/>
                          <a:pt x="170" y="118"/>
                          <a:pt x="173" y="122"/>
                        </a:cubicBezTo>
                        <a:cubicBezTo>
                          <a:pt x="174" y="125"/>
                          <a:pt x="167" y="107"/>
                          <a:pt x="167" y="105"/>
                        </a:cubicBezTo>
                        <a:cubicBezTo>
                          <a:pt x="167" y="102"/>
                          <a:pt x="167" y="102"/>
                          <a:pt x="167" y="102"/>
                        </a:cubicBezTo>
                        <a:cubicBezTo>
                          <a:pt x="168" y="102"/>
                          <a:pt x="168" y="102"/>
                          <a:pt x="168" y="102"/>
                        </a:cubicBezTo>
                        <a:cubicBezTo>
                          <a:pt x="172" y="102"/>
                          <a:pt x="174" y="104"/>
                          <a:pt x="178" y="104"/>
                        </a:cubicBezTo>
                        <a:cubicBezTo>
                          <a:pt x="182" y="104"/>
                          <a:pt x="183" y="100"/>
                          <a:pt x="187" y="100"/>
                        </a:cubicBezTo>
                        <a:cubicBezTo>
                          <a:pt x="190" y="100"/>
                          <a:pt x="191" y="104"/>
                          <a:pt x="193" y="104"/>
                        </a:cubicBezTo>
                        <a:cubicBezTo>
                          <a:pt x="201" y="104"/>
                          <a:pt x="204" y="97"/>
                          <a:pt x="207" y="90"/>
                        </a:cubicBezTo>
                        <a:cubicBezTo>
                          <a:pt x="211" y="92"/>
                          <a:pt x="213" y="95"/>
                          <a:pt x="218" y="95"/>
                        </a:cubicBezTo>
                        <a:cubicBezTo>
                          <a:pt x="223" y="95"/>
                          <a:pt x="227" y="91"/>
                          <a:pt x="227" y="86"/>
                        </a:cubicBezTo>
                        <a:cubicBezTo>
                          <a:pt x="227" y="81"/>
                          <a:pt x="247" y="97"/>
                          <a:pt x="247" y="101"/>
                        </a:cubicBezTo>
                        <a:cubicBezTo>
                          <a:pt x="247" y="104"/>
                          <a:pt x="242" y="104"/>
                          <a:pt x="242" y="107"/>
                        </a:cubicBezTo>
                        <a:cubicBezTo>
                          <a:pt x="242" y="107"/>
                          <a:pt x="243" y="107"/>
                          <a:pt x="243" y="108"/>
                        </a:cubicBezTo>
                        <a:cubicBezTo>
                          <a:pt x="243" y="117"/>
                          <a:pt x="243" y="117"/>
                          <a:pt x="243" y="117"/>
                        </a:cubicBezTo>
                        <a:cubicBezTo>
                          <a:pt x="243" y="119"/>
                          <a:pt x="244" y="120"/>
                          <a:pt x="244" y="123"/>
                        </a:cubicBezTo>
                        <a:cubicBezTo>
                          <a:pt x="244" y="126"/>
                          <a:pt x="244" y="128"/>
                          <a:pt x="244" y="131"/>
                        </a:cubicBezTo>
                        <a:cubicBezTo>
                          <a:pt x="244" y="137"/>
                          <a:pt x="244" y="137"/>
                          <a:pt x="244" y="137"/>
                        </a:cubicBezTo>
                        <a:cubicBezTo>
                          <a:pt x="244" y="142"/>
                          <a:pt x="247" y="144"/>
                          <a:pt x="247" y="148"/>
                        </a:cubicBezTo>
                        <a:cubicBezTo>
                          <a:pt x="247" y="152"/>
                          <a:pt x="244" y="154"/>
                          <a:pt x="244" y="159"/>
                        </a:cubicBezTo>
                        <a:cubicBezTo>
                          <a:pt x="244" y="163"/>
                          <a:pt x="245" y="165"/>
                          <a:pt x="245" y="169"/>
                        </a:cubicBezTo>
                        <a:cubicBezTo>
                          <a:pt x="245" y="172"/>
                          <a:pt x="243" y="174"/>
                          <a:pt x="243" y="177"/>
                        </a:cubicBezTo>
                        <a:cubicBezTo>
                          <a:pt x="243" y="180"/>
                          <a:pt x="245" y="180"/>
                          <a:pt x="245" y="183"/>
                        </a:cubicBezTo>
                        <a:cubicBezTo>
                          <a:pt x="243" y="182"/>
                          <a:pt x="242" y="181"/>
                          <a:pt x="240" y="180"/>
                        </a:cubicBezTo>
                        <a:cubicBezTo>
                          <a:pt x="240" y="180"/>
                          <a:pt x="240" y="180"/>
                          <a:pt x="240" y="179"/>
                        </a:cubicBezTo>
                        <a:cubicBezTo>
                          <a:pt x="240" y="178"/>
                          <a:pt x="241" y="177"/>
                          <a:pt x="241" y="175"/>
                        </a:cubicBezTo>
                        <a:cubicBezTo>
                          <a:pt x="235" y="178"/>
                          <a:pt x="234" y="183"/>
                          <a:pt x="233" y="189"/>
                        </a:cubicBezTo>
                        <a:cubicBezTo>
                          <a:pt x="231" y="194"/>
                          <a:pt x="229" y="196"/>
                          <a:pt x="229" y="201"/>
                        </a:cubicBezTo>
                        <a:cubicBezTo>
                          <a:pt x="229" y="202"/>
                          <a:pt x="230" y="202"/>
                          <a:pt x="230" y="202"/>
                        </a:cubicBezTo>
                        <a:close/>
                        <a:moveTo>
                          <a:pt x="191" y="273"/>
                        </a:moveTo>
                        <a:cubicBezTo>
                          <a:pt x="191" y="273"/>
                          <a:pt x="191" y="272"/>
                          <a:pt x="190" y="272"/>
                        </a:cubicBezTo>
                        <a:cubicBezTo>
                          <a:pt x="186" y="272"/>
                          <a:pt x="187" y="278"/>
                          <a:pt x="185" y="281"/>
                        </a:cubicBezTo>
                        <a:cubicBezTo>
                          <a:pt x="187" y="283"/>
                          <a:pt x="187" y="286"/>
                          <a:pt x="189" y="288"/>
                        </a:cubicBezTo>
                        <a:cubicBezTo>
                          <a:pt x="191" y="285"/>
                          <a:pt x="191" y="283"/>
                          <a:pt x="192" y="280"/>
                        </a:cubicBezTo>
                        <a:cubicBezTo>
                          <a:pt x="191" y="278"/>
                          <a:pt x="191" y="278"/>
                          <a:pt x="191" y="278"/>
                        </a:cubicBezTo>
                        <a:cubicBezTo>
                          <a:pt x="191" y="273"/>
                          <a:pt x="191" y="273"/>
                          <a:pt x="191" y="273"/>
                        </a:cubicBezTo>
                        <a:close/>
                        <a:moveTo>
                          <a:pt x="235" y="221"/>
                        </a:moveTo>
                        <a:cubicBezTo>
                          <a:pt x="234" y="220"/>
                          <a:pt x="234" y="220"/>
                          <a:pt x="234" y="220"/>
                        </a:cubicBezTo>
                        <a:cubicBezTo>
                          <a:pt x="233" y="220"/>
                          <a:pt x="233" y="220"/>
                          <a:pt x="233" y="220"/>
                        </a:cubicBezTo>
                        <a:cubicBezTo>
                          <a:pt x="232" y="222"/>
                          <a:pt x="232" y="224"/>
                          <a:pt x="231" y="226"/>
                        </a:cubicBezTo>
                        <a:cubicBezTo>
                          <a:pt x="232" y="226"/>
                          <a:pt x="233" y="227"/>
                          <a:pt x="234" y="227"/>
                        </a:cubicBezTo>
                        <a:cubicBezTo>
                          <a:pt x="234" y="227"/>
                          <a:pt x="235" y="226"/>
                          <a:pt x="235" y="226"/>
                        </a:cubicBezTo>
                        <a:cubicBezTo>
                          <a:pt x="235" y="221"/>
                          <a:pt x="235" y="221"/>
                          <a:pt x="235" y="221"/>
                        </a:cubicBezTo>
                        <a:close/>
                        <a:moveTo>
                          <a:pt x="58" y="77"/>
                        </a:moveTo>
                        <a:cubicBezTo>
                          <a:pt x="58" y="79"/>
                          <a:pt x="57" y="80"/>
                          <a:pt x="57" y="82"/>
                        </a:cubicBezTo>
                        <a:cubicBezTo>
                          <a:pt x="58" y="82"/>
                          <a:pt x="58" y="82"/>
                          <a:pt x="58" y="82"/>
                        </a:cubicBezTo>
                        <a:cubicBezTo>
                          <a:pt x="61" y="81"/>
                          <a:pt x="62" y="81"/>
                          <a:pt x="64" y="79"/>
                        </a:cubicBezTo>
                        <a:cubicBezTo>
                          <a:pt x="62" y="78"/>
                          <a:pt x="61" y="77"/>
                          <a:pt x="58" y="77"/>
                        </a:cubicBezTo>
                        <a:close/>
                        <a:moveTo>
                          <a:pt x="218" y="20"/>
                        </a:moveTo>
                        <a:cubicBezTo>
                          <a:pt x="222" y="22"/>
                          <a:pt x="224" y="25"/>
                          <a:pt x="224" y="29"/>
                        </a:cubicBezTo>
                        <a:cubicBezTo>
                          <a:pt x="224" y="29"/>
                          <a:pt x="223" y="30"/>
                          <a:pt x="222" y="30"/>
                        </a:cubicBezTo>
                        <a:cubicBezTo>
                          <a:pt x="223" y="31"/>
                          <a:pt x="223" y="31"/>
                          <a:pt x="223" y="31"/>
                        </a:cubicBezTo>
                        <a:cubicBezTo>
                          <a:pt x="227" y="31"/>
                          <a:pt x="228" y="36"/>
                          <a:pt x="230" y="41"/>
                        </a:cubicBezTo>
                        <a:cubicBezTo>
                          <a:pt x="232" y="44"/>
                          <a:pt x="233" y="46"/>
                          <a:pt x="234" y="49"/>
                        </a:cubicBezTo>
                        <a:cubicBezTo>
                          <a:pt x="236" y="48"/>
                          <a:pt x="237" y="45"/>
                          <a:pt x="240" y="45"/>
                        </a:cubicBezTo>
                        <a:cubicBezTo>
                          <a:pt x="242" y="45"/>
                          <a:pt x="243" y="46"/>
                          <a:pt x="244" y="46"/>
                        </a:cubicBezTo>
                        <a:cubicBezTo>
                          <a:pt x="245" y="46"/>
                          <a:pt x="245" y="45"/>
                          <a:pt x="245" y="44"/>
                        </a:cubicBezTo>
                        <a:cubicBezTo>
                          <a:pt x="245" y="42"/>
                          <a:pt x="245" y="41"/>
                          <a:pt x="245" y="39"/>
                        </a:cubicBezTo>
                        <a:cubicBezTo>
                          <a:pt x="244" y="39"/>
                          <a:pt x="243" y="40"/>
                          <a:pt x="242" y="40"/>
                        </a:cubicBezTo>
                        <a:cubicBezTo>
                          <a:pt x="241" y="40"/>
                          <a:pt x="241" y="39"/>
                          <a:pt x="241" y="39"/>
                        </a:cubicBezTo>
                        <a:cubicBezTo>
                          <a:pt x="242" y="37"/>
                          <a:pt x="243" y="36"/>
                          <a:pt x="243" y="34"/>
                        </a:cubicBezTo>
                        <a:cubicBezTo>
                          <a:pt x="243" y="28"/>
                          <a:pt x="243" y="28"/>
                          <a:pt x="243" y="28"/>
                        </a:cubicBezTo>
                        <a:cubicBezTo>
                          <a:pt x="233" y="28"/>
                          <a:pt x="232" y="18"/>
                          <a:pt x="225" y="11"/>
                        </a:cubicBezTo>
                        <a:cubicBezTo>
                          <a:pt x="223" y="15"/>
                          <a:pt x="222" y="18"/>
                          <a:pt x="218" y="20"/>
                        </a:cubicBezTo>
                        <a:close/>
                        <a:moveTo>
                          <a:pt x="238" y="56"/>
                        </a:moveTo>
                        <a:cubicBezTo>
                          <a:pt x="236" y="56"/>
                          <a:pt x="236" y="55"/>
                          <a:pt x="234" y="55"/>
                        </a:cubicBezTo>
                        <a:cubicBezTo>
                          <a:pt x="231" y="55"/>
                          <a:pt x="229" y="56"/>
                          <a:pt x="228" y="59"/>
                        </a:cubicBezTo>
                        <a:cubicBezTo>
                          <a:pt x="231" y="61"/>
                          <a:pt x="233" y="61"/>
                          <a:pt x="237" y="61"/>
                        </a:cubicBezTo>
                        <a:cubicBezTo>
                          <a:pt x="240" y="61"/>
                          <a:pt x="242" y="61"/>
                          <a:pt x="244" y="59"/>
                        </a:cubicBezTo>
                        <a:cubicBezTo>
                          <a:pt x="245" y="61"/>
                          <a:pt x="246" y="62"/>
                          <a:pt x="247" y="64"/>
                        </a:cubicBezTo>
                        <a:cubicBezTo>
                          <a:pt x="250" y="63"/>
                          <a:pt x="251" y="62"/>
                          <a:pt x="253" y="60"/>
                        </a:cubicBezTo>
                        <a:cubicBezTo>
                          <a:pt x="251" y="57"/>
                          <a:pt x="249" y="56"/>
                          <a:pt x="248" y="52"/>
                        </a:cubicBezTo>
                        <a:cubicBezTo>
                          <a:pt x="247" y="52"/>
                          <a:pt x="247" y="52"/>
                          <a:pt x="247" y="52"/>
                        </a:cubicBezTo>
                        <a:cubicBezTo>
                          <a:pt x="245" y="55"/>
                          <a:pt x="242" y="56"/>
                          <a:pt x="238" y="56"/>
                        </a:cubicBezTo>
                        <a:close/>
                        <a:moveTo>
                          <a:pt x="236" y="69"/>
                        </a:moveTo>
                        <a:cubicBezTo>
                          <a:pt x="236" y="70"/>
                          <a:pt x="236" y="70"/>
                          <a:pt x="236" y="71"/>
                        </a:cubicBezTo>
                        <a:cubicBezTo>
                          <a:pt x="239" y="70"/>
                          <a:pt x="240" y="69"/>
                          <a:pt x="242" y="67"/>
                        </a:cubicBezTo>
                        <a:cubicBezTo>
                          <a:pt x="239" y="66"/>
                          <a:pt x="236" y="67"/>
                          <a:pt x="236" y="69"/>
                        </a:cubicBezTo>
                        <a:close/>
                        <a:moveTo>
                          <a:pt x="55" y="62"/>
                        </a:moveTo>
                        <a:cubicBezTo>
                          <a:pt x="61" y="62"/>
                          <a:pt x="61" y="62"/>
                          <a:pt x="61" y="62"/>
                        </a:cubicBezTo>
                        <a:cubicBezTo>
                          <a:pt x="61" y="61"/>
                          <a:pt x="61" y="60"/>
                          <a:pt x="61" y="58"/>
                        </a:cubicBezTo>
                        <a:cubicBezTo>
                          <a:pt x="58" y="59"/>
                          <a:pt x="57" y="61"/>
                          <a:pt x="55" y="62"/>
                        </a:cubicBezTo>
                        <a:close/>
                        <a:moveTo>
                          <a:pt x="9" y="3"/>
                        </a:moveTo>
                        <a:cubicBezTo>
                          <a:pt x="8" y="2"/>
                          <a:pt x="8" y="1"/>
                          <a:pt x="7" y="1"/>
                        </a:cubicBezTo>
                        <a:cubicBezTo>
                          <a:pt x="5" y="0"/>
                          <a:pt x="5" y="0"/>
                          <a:pt x="5" y="0"/>
                        </a:cubicBezTo>
                        <a:cubicBezTo>
                          <a:pt x="5" y="2"/>
                          <a:pt x="6" y="3"/>
                          <a:pt x="5" y="5"/>
                        </a:cubicBezTo>
                        <a:cubicBezTo>
                          <a:pt x="5" y="7"/>
                          <a:pt x="1" y="7"/>
                          <a:pt x="1" y="9"/>
                        </a:cubicBezTo>
                        <a:cubicBezTo>
                          <a:pt x="1" y="11"/>
                          <a:pt x="2" y="12"/>
                          <a:pt x="2" y="13"/>
                        </a:cubicBezTo>
                        <a:cubicBezTo>
                          <a:pt x="2" y="17"/>
                          <a:pt x="0" y="18"/>
                          <a:pt x="0" y="21"/>
                        </a:cubicBezTo>
                        <a:cubicBezTo>
                          <a:pt x="0" y="24"/>
                          <a:pt x="0" y="24"/>
                          <a:pt x="0" y="24"/>
                        </a:cubicBezTo>
                        <a:cubicBezTo>
                          <a:pt x="1" y="24"/>
                          <a:pt x="2" y="24"/>
                          <a:pt x="3" y="24"/>
                        </a:cubicBezTo>
                        <a:cubicBezTo>
                          <a:pt x="3" y="38"/>
                          <a:pt x="3" y="38"/>
                          <a:pt x="3" y="38"/>
                        </a:cubicBezTo>
                        <a:cubicBezTo>
                          <a:pt x="3" y="38"/>
                          <a:pt x="4" y="38"/>
                          <a:pt x="4" y="38"/>
                        </a:cubicBezTo>
                        <a:cubicBezTo>
                          <a:pt x="6" y="38"/>
                          <a:pt x="6" y="36"/>
                          <a:pt x="8" y="35"/>
                        </a:cubicBezTo>
                        <a:cubicBezTo>
                          <a:pt x="12" y="33"/>
                          <a:pt x="15" y="30"/>
                          <a:pt x="15" y="25"/>
                        </a:cubicBezTo>
                        <a:cubicBezTo>
                          <a:pt x="15" y="21"/>
                          <a:pt x="13" y="19"/>
                          <a:pt x="13" y="15"/>
                        </a:cubicBezTo>
                        <a:cubicBezTo>
                          <a:pt x="13" y="11"/>
                          <a:pt x="14" y="9"/>
                          <a:pt x="14" y="6"/>
                        </a:cubicBezTo>
                        <a:cubicBezTo>
                          <a:pt x="14" y="4"/>
                          <a:pt x="11" y="4"/>
                          <a:pt x="9" y="3"/>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grpSp>
            <p:grpSp>
              <p:nvGrpSpPr>
                <p:cNvPr id="45" name="Google Shape;45;p4"/>
                <p:cNvGrpSpPr/>
                <p:nvPr/>
              </p:nvGrpSpPr>
              <p:grpSpPr>
                <a:xfrm>
                  <a:off x="7222619" y="4730992"/>
                  <a:ext cx="955054" cy="1350341"/>
                  <a:chOff x="4341813" y="804863"/>
                  <a:chExt cx="2811462" cy="3975099"/>
                </a:xfrm>
              </p:grpSpPr>
              <p:sp>
                <p:nvSpPr>
                  <p:cNvPr id="46" name="Google Shape;46;p4"/>
                  <p:cNvSpPr/>
                  <p:nvPr/>
                </p:nvSpPr>
                <p:spPr>
                  <a:xfrm>
                    <a:off x="4341813" y="3771900"/>
                    <a:ext cx="692150" cy="1008062"/>
                  </a:xfrm>
                  <a:custGeom>
                    <a:rect b="b" l="l" r="r" t="t"/>
                    <a:pathLst>
                      <a:path extrusionOk="0" h="691" w="474">
                        <a:moveTo>
                          <a:pt x="156" y="657"/>
                        </a:moveTo>
                        <a:cubicBezTo>
                          <a:pt x="155" y="657"/>
                          <a:pt x="155" y="658"/>
                          <a:pt x="155" y="659"/>
                        </a:cubicBezTo>
                        <a:cubicBezTo>
                          <a:pt x="155" y="660"/>
                          <a:pt x="155" y="660"/>
                          <a:pt x="156" y="661"/>
                        </a:cubicBezTo>
                        <a:cubicBezTo>
                          <a:pt x="156" y="660"/>
                          <a:pt x="157" y="659"/>
                          <a:pt x="157" y="658"/>
                        </a:cubicBezTo>
                        <a:cubicBezTo>
                          <a:pt x="157" y="657"/>
                          <a:pt x="156" y="657"/>
                          <a:pt x="156" y="657"/>
                        </a:cubicBezTo>
                        <a:close/>
                        <a:moveTo>
                          <a:pt x="191" y="568"/>
                        </a:moveTo>
                        <a:cubicBezTo>
                          <a:pt x="189" y="567"/>
                          <a:pt x="189" y="567"/>
                          <a:pt x="189" y="567"/>
                        </a:cubicBezTo>
                        <a:cubicBezTo>
                          <a:pt x="187" y="567"/>
                          <a:pt x="187" y="567"/>
                          <a:pt x="187" y="567"/>
                        </a:cubicBezTo>
                        <a:cubicBezTo>
                          <a:pt x="187" y="570"/>
                          <a:pt x="187" y="570"/>
                          <a:pt x="187" y="570"/>
                        </a:cubicBezTo>
                        <a:cubicBezTo>
                          <a:pt x="187" y="573"/>
                          <a:pt x="189" y="576"/>
                          <a:pt x="192" y="576"/>
                        </a:cubicBezTo>
                        <a:cubicBezTo>
                          <a:pt x="195" y="576"/>
                          <a:pt x="196" y="574"/>
                          <a:pt x="196" y="572"/>
                        </a:cubicBezTo>
                        <a:cubicBezTo>
                          <a:pt x="196" y="570"/>
                          <a:pt x="193" y="570"/>
                          <a:pt x="193" y="569"/>
                        </a:cubicBezTo>
                        <a:cubicBezTo>
                          <a:pt x="193" y="568"/>
                          <a:pt x="192" y="568"/>
                          <a:pt x="191" y="568"/>
                        </a:cubicBezTo>
                        <a:close/>
                        <a:moveTo>
                          <a:pt x="286" y="604"/>
                        </a:moveTo>
                        <a:cubicBezTo>
                          <a:pt x="290" y="604"/>
                          <a:pt x="290" y="604"/>
                          <a:pt x="290" y="604"/>
                        </a:cubicBezTo>
                        <a:cubicBezTo>
                          <a:pt x="290" y="603"/>
                          <a:pt x="290" y="601"/>
                          <a:pt x="288" y="601"/>
                        </a:cubicBezTo>
                        <a:cubicBezTo>
                          <a:pt x="287" y="601"/>
                          <a:pt x="286" y="603"/>
                          <a:pt x="286" y="604"/>
                        </a:cubicBezTo>
                        <a:close/>
                        <a:moveTo>
                          <a:pt x="334" y="564"/>
                        </a:moveTo>
                        <a:cubicBezTo>
                          <a:pt x="332" y="568"/>
                          <a:pt x="330" y="570"/>
                          <a:pt x="325" y="571"/>
                        </a:cubicBezTo>
                        <a:cubicBezTo>
                          <a:pt x="325" y="572"/>
                          <a:pt x="325" y="572"/>
                          <a:pt x="325" y="572"/>
                        </a:cubicBezTo>
                        <a:cubicBezTo>
                          <a:pt x="330" y="572"/>
                          <a:pt x="330" y="572"/>
                          <a:pt x="330" y="572"/>
                        </a:cubicBezTo>
                        <a:cubicBezTo>
                          <a:pt x="333" y="582"/>
                          <a:pt x="336" y="572"/>
                          <a:pt x="336" y="567"/>
                        </a:cubicBezTo>
                        <a:cubicBezTo>
                          <a:pt x="336" y="565"/>
                          <a:pt x="335" y="565"/>
                          <a:pt x="334" y="564"/>
                        </a:cubicBezTo>
                        <a:close/>
                        <a:moveTo>
                          <a:pt x="220" y="551"/>
                        </a:moveTo>
                        <a:cubicBezTo>
                          <a:pt x="222" y="552"/>
                          <a:pt x="223" y="554"/>
                          <a:pt x="226" y="554"/>
                        </a:cubicBezTo>
                        <a:cubicBezTo>
                          <a:pt x="226" y="553"/>
                          <a:pt x="226" y="550"/>
                          <a:pt x="228" y="550"/>
                        </a:cubicBezTo>
                        <a:cubicBezTo>
                          <a:pt x="232" y="550"/>
                          <a:pt x="234" y="553"/>
                          <a:pt x="237" y="555"/>
                        </a:cubicBezTo>
                        <a:cubicBezTo>
                          <a:pt x="243" y="559"/>
                          <a:pt x="246" y="562"/>
                          <a:pt x="247" y="568"/>
                        </a:cubicBezTo>
                        <a:cubicBezTo>
                          <a:pt x="249" y="573"/>
                          <a:pt x="250" y="577"/>
                          <a:pt x="254" y="579"/>
                        </a:cubicBezTo>
                        <a:cubicBezTo>
                          <a:pt x="259" y="581"/>
                          <a:pt x="264" y="582"/>
                          <a:pt x="264" y="587"/>
                        </a:cubicBezTo>
                        <a:cubicBezTo>
                          <a:pt x="264" y="588"/>
                          <a:pt x="263" y="589"/>
                          <a:pt x="263" y="590"/>
                        </a:cubicBezTo>
                        <a:cubicBezTo>
                          <a:pt x="265" y="591"/>
                          <a:pt x="266" y="592"/>
                          <a:pt x="268" y="592"/>
                        </a:cubicBezTo>
                        <a:cubicBezTo>
                          <a:pt x="269" y="592"/>
                          <a:pt x="270" y="591"/>
                          <a:pt x="271" y="591"/>
                        </a:cubicBezTo>
                        <a:cubicBezTo>
                          <a:pt x="273" y="591"/>
                          <a:pt x="273" y="594"/>
                          <a:pt x="273" y="596"/>
                        </a:cubicBezTo>
                        <a:cubicBezTo>
                          <a:pt x="274" y="598"/>
                          <a:pt x="275" y="599"/>
                          <a:pt x="275" y="601"/>
                        </a:cubicBezTo>
                        <a:cubicBezTo>
                          <a:pt x="275" y="603"/>
                          <a:pt x="275" y="603"/>
                          <a:pt x="275" y="603"/>
                        </a:cubicBezTo>
                        <a:cubicBezTo>
                          <a:pt x="273" y="603"/>
                          <a:pt x="273" y="603"/>
                          <a:pt x="273" y="603"/>
                        </a:cubicBezTo>
                        <a:cubicBezTo>
                          <a:pt x="271" y="603"/>
                          <a:pt x="270" y="602"/>
                          <a:pt x="268" y="602"/>
                        </a:cubicBezTo>
                        <a:cubicBezTo>
                          <a:pt x="266" y="602"/>
                          <a:pt x="265" y="604"/>
                          <a:pt x="262" y="604"/>
                        </a:cubicBezTo>
                        <a:cubicBezTo>
                          <a:pt x="261" y="604"/>
                          <a:pt x="260" y="604"/>
                          <a:pt x="259" y="604"/>
                        </a:cubicBezTo>
                        <a:cubicBezTo>
                          <a:pt x="256" y="604"/>
                          <a:pt x="253" y="604"/>
                          <a:pt x="252" y="601"/>
                        </a:cubicBezTo>
                        <a:cubicBezTo>
                          <a:pt x="252" y="599"/>
                          <a:pt x="252" y="597"/>
                          <a:pt x="250" y="596"/>
                        </a:cubicBezTo>
                        <a:cubicBezTo>
                          <a:pt x="249" y="598"/>
                          <a:pt x="245" y="599"/>
                          <a:pt x="245" y="602"/>
                        </a:cubicBezTo>
                        <a:cubicBezTo>
                          <a:pt x="245" y="604"/>
                          <a:pt x="246" y="605"/>
                          <a:pt x="246" y="607"/>
                        </a:cubicBezTo>
                        <a:cubicBezTo>
                          <a:pt x="246" y="608"/>
                          <a:pt x="246" y="609"/>
                          <a:pt x="245" y="611"/>
                        </a:cubicBezTo>
                        <a:cubicBezTo>
                          <a:pt x="246" y="609"/>
                          <a:pt x="247" y="607"/>
                          <a:pt x="249" y="607"/>
                        </a:cubicBezTo>
                        <a:cubicBezTo>
                          <a:pt x="256" y="607"/>
                          <a:pt x="259" y="614"/>
                          <a:pt x="265" y="614"/>
                        </a:cubicBezTo>
                        <a:cubicBezTo>
                          <a:pt x="267" y="614"/>
                          <a:pt x="268" y="613"/>
                          <a:pt x="270" y="613"/>
                        </a:cubicBezTo>
                        <a:cubicBezTo>
                          <a:pt x="270" y="613"/>
                          <a:pt x="270" y="613"/>
                          <a:pt x="271" y="614"/>
                        </a:cubicBezTo>
                        <a:cubicBezTo>
                          <a:pt x="269" y="617"/>
                          <a:pt x="266" y="618"/>
                          <a:pt x="263" y="619"/>
                        </a:cubicBezTo>
                        <a:cubicBezTo>
                          <a:pt x="264" y="620"/>
                          <a:pt x="266" y="621"/>
                          <a:pt x="268" y="621"/>
                        </a:cubicBezTo>
                        <a:cubicBezTo>
                          <a:pt x="271" y="621"/>
                          <a:pt x="273" y="618"/>
                          <a:pt x="273" y="615"/>
                        </a:cubicBezTo>
                        <a:cubicBezTo>
                          <a:pt x="273" y="614"/>
                          <a:pt x="273" y="614"/>
                          <a:pt x="273" y="613"/>
                        </a:cubicBezTo>
                        <a:cubicBezTo>
                          <a:pt x="273" y="612"/>
                          <a:pt x="274" y="612"/>
                          <a:pt x="274" y="611"/>
                        </a:cubicBezTo>
                        <a:cubicBezTo>
                          <a:pt x="271" y="610"/>
                          <a:pt x="270" y="608"/>
                          <a:pt x="268" y="607"/>
                        </a:cubicBezTo>
                        <a:cubicBezTo>
                          <a:pt x="272" y="607"/>
                          <a:pt x="274" y="608"/>
                          <a:pt x="278" y="608"/>
                        </a:cubicBezTo>
                        <a:cubicBezTo>
                          <a:pt x="279" y="608"/>
                          <a:pt x="279" y="607"/>
                          <a:pt x="280" y="606"/>
                        </a:cubicBezTo>
                        <a:cubicBezTo>
                          <a:pt x="281" y="607"/>
                          <a:pt x="281" y="607"/>
                          <a:pt x="281" y="607"/>
                        </a:cubicBezTo>
                        <a:cubicBezTo>
                          <a:pt x="281" y="609"/>
                          <a:pt x="281" y="609"/>
                          <a:pt x="281" y="609"/>
                        </a:cubicBezTo>
                        <a:cubicBezTo>
                          <a:pt x="281" y="611"/>
                          <a:pt x="279" y="612"/>
                          <a:pt x="279" y="614"/>
                        </a:cubicBezTo>
                        <a:cubicBezTo>
                          <a:pt x="279" y="621"/>
                          <a:pt x="286" y="623"/>
                          <a:pt x="286" y="630"/>
                        </a:cubicBezTo>
                        <a:cubicBezTo>
                          <a:pt x="286" y="633"/>
                          <a:pt x="281" y="633"/>
                          <a:pt x="281" y="635"/>
                        </a:cubicBezTo>
                        <a:cubicBezTo>
                          <a:pt x="281" y="637"/>
                          <a:pt x="282" y="637"/>
                          <a:pt x="283" y="638"/>
                        </a:cubicBezTo>
                        <a:cubicBezTo>
                          <a:pt x="281" y="639"/>
                          <a:pt x="280" y="639"/>
                          <a:pt x="278" y="640"/>
                        </a:cubicBezTo>
                        <a:cubicBezTo>
                          <a:pt x="279" y="641"/>
                          <a:pt x="279" y="642"/>
                          <a:pt x="281" y="643"/>
                        </a:cubicBezTo>
                        <a:cubicBezTo>
                          <a:pt x="283" y="644"/>
                          <a:pt x="285" y="643"/>
                          <a:pt x="285" y="645"/>
                        </a:cubicBezTo>
                        <a:cubicBezTo>
                          <a:pt x="285" y="648"/>
                          <a:pt x="285" y="650"/>
                          <a:pt x="283" y="653"/>
                        </a:cubicBezTo>
                        <a:cubicBezTo>
                          <a:pt x="280" y="650"/>
                          <a:pt x="279" y="648"/>
                          <a:pt x="276" y="645"/>
                        </a:cubicBezTo>
                        <a:cubicBezTo>
                          <a:pt x="275" y="645"/>
                          <a:pt x="275" y="645"/>
                          <a:pt x="275" y="645"/>
                        </a:cubicBezTo>
                        <a:cubicBezTo>
                          <a:pt x="275" y="648"/>
                          <a:pt x="276" y="649"/>
                          <a:pt x="276" y="652"/>
                        </a:cubicBezTo>
                        <a:cubicBezTo>
                          <a:pt x="276" y="653"/>
                          <a:pt x="276" y="653"/>
                          <a:pt x="276" y="653"/>
                        </a:cubicBezTo>
                        <a:cubicBezTo>
                          <a:pt x="273" y="653"/>
                          <a:pt x="273" y="653"/>
                          <a:pt x="273" y="653"/>
                        </a:cubicBezTo>
                        <a:cubicBezTo>
                          <a:pt x="269" y="653"/>
                          <a:pt x="267" y="652"/>
                          <a:pt x="263" y="652"/>
                        </a:cubicBezTo>
                        <a:cubicBezTo>
                          <a:pt x="260" y="652"/>
                          <a:pt x="259" y="653"/>
                          <a:pt x="256" y="654"/>
                        </a:cubicBezTo>
                        <a:cubicBezTo>
                          <a:pt x="254" y="654"/>
                          <a:pt x="252" y="653"/>
                          <a:pt x="249" y="654"/>
                        </a:cubicBezTo>
                        <a:cubicBezTo>
                          <a:pt x="245" y="656"/>
                          <a:pt x="243" y="658"/>
                          <a:pt x="239" y="659"/>
                        </a:cubicBezTo>
                        <a:cubicBezTo>
                          <a:pt x="235" y="660"/>
                          <a:pt x="235" y="663"/>
                          <a:pt x="232" y="665"/>
                        </a:cubicBezTo>
                        <a:cubicBezTo>
                          <a:pt x="228" y="667"/>
                          <a:pt x="225" y="667"/>
                          <a:pt x="221" y="667"/>
                        </a:cubicBezTo>
                        <a:cubicBezTo>
                          <a:pt x="216" y="667"/>
                          <a:pt x="213" y="664"/>
                          <a:pt x="208" y="664"/>
                        </a:cubicBezTo>
                        <a:cubicBezTo>
                          <a:pt x="204" y="664"/>
                          <a:pt x="206" y="670"/>
                          <a:pt x="204" y="673"/>
                        </a:cubicBezTo>
                        <a:cubicBezTo>
                          <a:pt x="203" y="672"/>
                          <a:pt x="202" y="671"/>
                          <a:pt x="202" y="670"/>
                        </a:cubicBezTo>
                        <a:cubicBezTo>
                          <a:pt x="202" y="667"/>
                          <a:pt x="202" y="667"/>
                          <a:pt x="202" y="667"/>
                        </a:cubicBezTo>
                        <a:cubicBezTo>
                          <a:pt x="202" y="665"/>
                          <a:pt x="204" y="665"/>
                          <a:pt x="204" y="663"/>
                        </a:cubicBezTo>
                        <a:cubicBezTo>
                          <a:pt x="204" y="662"/>
                          <a:pt x="204" y="662"/>
                          <a:pt x="204" y="662"/>
                        </a:cubicBezTo>
                        <a:cubicBezTo>
                          <a:pt x="202" y="663"/>
                          <a:pt x="198" y="663"/>
                          <a:pt x="198" y="666"/>
                        </a:cubicBezTo>
                        <a:cubicBezTo>
                          <a:pt x="198" y="667"/>
                          <a:pt x="200" y="667"/>
                          <a:pt x="201" y="668"/>
                        </a:cubicBezTo>
                        <a:cubicBezTo>
                          <a:pt x="200" y="668"/>
                          <a:pt x="199" y="668"/>
                          <a:pt x="198" y="669"/>
                        </a:cubicBezTo>
                        <a:cubicBezTo>
                          <a:pt x="199" y="670"/>
                          <a:pt x="199" y="670"/>
                          <a:pt x="199" y="672"/>
                        </a:cubicBezTo>
                        <a:cubicBezTo>
                          <a:pt x="199" y="675"/>
                          <a:pt x="196" y="676"/>
                          <a:pt x="195" y="679"/>
                        </a:cubicBezTo>
                        <a:cubicBezTo>
                          <a:pt x="194" y="682"/>
                          <a:pt x="194" y="686"/>
                          <a:pt x="191" y="686"/>
                        </a:cubicBezTo>
                        <a:cubicBezTo>
                          <a:pt x="189" y="686"/>
                          <a:pt x="188" y="683"/>
                          <a:pt x="186" y="683"/>
                        </a:cubicBezTo>
                        <a:cubicBezTo>
                          <a:pt x="180" y="683"/>
                          <a:pt x="180" y="691"/>
                          <a:pt x="174" y="691"/>
                        </a:cubicBezTo>
                        <a:cubicBezTo>
                          <a:pt x="170" y="691"/>
                          <a:pt x="167" y="690"/>
                          <a:pt x="165" y="688"/>
                        </a:cubicBezTo>
                        <a:cubicBezTo>
                          <a:pt x="165" y="683"/>
                          <a:pt x="165" y="683"/>
                          <a:pt x="165" y="683"/>
                        </a:cubicBezTo>
                        <a:cubicBezTo>
                          <a:pt x="165" y="682"/>
                          <a:pt x="165" y="682"/>
                          <a:pt x="166" y="681"/>
                        </a:cubicBezTo>
                        <a:cubicBezTo>
                          <a:pt x="160" y="681"/>
                          <a:pt x="160" y="681"/>
                          <a:pt x="160" y="681"/>
                        </a:cubicBezTo>
                        <a:cubicBezTo>
                          <a:pt x="157" y="681"/>
                          <a:pt x="156" y="684"/>
                          <a:pt x="153" y="684"/>
                        </a:cubicBezTo>
                        <a:cubicBezTo>
                          <a:pt x="153" y="682"/>
                          <a:pt x="155" y="682"/>
                          <a:pt x="156" y="680"/>
                        </a:cubicBezTo>
                        <a:cubicBezTo>
                          <a:pt x="157" y="678"/>
                          <a:pt x="158" y="676"/>
                          <a:pt x="160" y="676"/>
                        </a:cubicBezTo>
                        <a:cubicBezTo>
                          <a:pt x="162" y="676"/>
                          <a:pt x="163" y="677"/>
                          <a:pt x="164" y="678"/>
                        </a:cubicBezTo>
                        <a:cubicBezTo>
                          <a:pt x="165" y="675"/>
                          <a:pt x="166" y="673"/>
                          <a:pt x="169" y="671"/>
                        </a:cubicBezTo>
                        <a:cubicBezTo>
                          <a:pt x="172" y="668"/>
                          <a:pt x="175" y="669"/>
                          <a:pt x="178" y="666"/>
                        </a:cubicBezTo>
                        <a:cubicBezTo>
                          <a:pt x="180" y="663"/>
                          <a:pt x="180" y="660"/>
                          <a:pt x="180" y="657"/>
                        </a:cubicBezTo>
                        <a:cubicBezTo>
                          <a:pt x="181" y="654"/>
                          <a:pt x="182" y="653"/>
                          <a:pt x="182" y="650"/>
                        </a:cubicBezTo>
                        <a:cubicBezTo>
                          <a:pt x="182" y="648"/>
                          <a:pt x="180" y="647"/>
                          <a:pt x="180" y="645"/>
                        </a:cubicBezTo>
                        <a:cubicBezTo>
                          <a:pt x="180" y="642"/>
                          <a:pt x="184" y="642"/>
                          <a:pt x="185" y="639"/>
                        </a:cubicBezTo>
                        <a:cubicBezTo>
                          <a:pt x="187" y="636"/>
                          <a:pt x="189" y="632"/>
                          <a:pt x="193" y="632"/>
                        </a:cubicBezTo>
                        <a:cubicBezTo>
                          <a:pt x="196" y="632"/>
                          <a:pt x="198" y="633"/>
                          <a:pt x="200" y="635"/>
                        </a:cubicBezTo>
                        <a:cubicBezTo>
                          <a:pt x="201" y="635"/>
                          <a:pt x="201" y="635"/>
                          <a:pt x="201" y="635"/>
                        </a:cubicBezTo>
                        <a:cubicBezTo>
                          <a:pt x="199" y="630"/>
                          <a:pt x="200" y="626"/>
                          <a:pt x="198" y="621"/>
                        </a:cubicBezTo>
                        <a:cubicBezTo>
                          <a:pt x="197" y="618"/>
                          <a:pt x="195" y="617"/>
                          <a:pt x="195" y="613"/>
                        </a:cubicBezTo>
                        <a:cubicBezTo>
                          <a:pt x="195" y="610"/>
                          <a:pt x="198" y="610"/>
                          <a:pt x="200" y="608"/>
                        </a:cubicBezTo>
                        <a:cubicBezTo>
                          <a:pt x="200" y="608"/>
                          <a:pt x="200" y="609"/>
                          <a:pt x="200" y="609"/>
                        </a:cubicBezTo>
                        <a:cubicBezTo>
                          <a:pt x="200" y="612"/>
                          <a:pt x="200" y="612"/>
                          <a:pt x="200" y="612"/>
                        </a:cubicBezTo>
                        <a:cubicBezTo>
                          <a:pt x="199" y="616"/>
                          <a:pt x="199" y="616"/>
                          <a:pt x="199" y="616"/>
                        </a:cubicBezTo>
                        <a:cubicBezTo>
                          <a:pt x="200" y="616"/>
                          <a:pt x="200" y="617"/>
                          <a:pt x="200" y="617"/>
                        </a:cubicBezTo>
                        <a:cubicBezTo>
                          <a:pt x="207" y="615"/>
                          <a:pt x="212" y="611"/>
                          <a:pt x="212" y="603"/>
                        </a:cubicBezTo>
                        <a:cubicBezTo>
                          <a:pt x="212" y="595"/>
                          <a:pt x="209" y="591"/>
                          <a:pt x="205" y="583"/>
                        </a:cubicBezTo>
                        <a:cubicBezTo>
                          <a:pt x="204" y="580"/>
                          <a:pt x="201" y="579"/>
                          <a:pt x="201" y="576"/>
                        </a:cubicBezTo>
                        <a:cubicBezTo>
                          <a:pt x="201" y="573"/>
                          <a:pt x="203" y="572"/>
                          <a:pt x="203" y="570"/>
                        </a:cubicBezTo>
                        <a:cubicBezTo>
                          <a:pt x="203" y="569"/>
                          <a:pt x="202" y="569"/>
                          <a:pt x="202" y="568"/>
                        </a:cubicBezTo>
                        <a:cubicBezTo>
                          <a:pt x="202" y="559"/>
                          <a:pt x="207" y="551"/>
                          <a:pt x="215" y="551"/>
                        </a:cubicBezTo>
                        <a:cubicBezTo>
                          <a:pt x="217" y="551"/>
                          <a:pt x="218" y="551"/>
                          <a:pt x="220" y="551"/>
                        </a:cubicBezTo>
                        <a:close/>
                        <a:moveTo>
                          <a:pt x="296" y="4"/>
                        </a:moveTo>
                        <a:cubicBezTo>
                          <a:pt x="293" y="5"/>
                          <a:pt x="292" y="8"/>
                          <a:pt x="290" y="9"/>
                        </a:cubicBezTo>
                        <a:cubicBezTo>
                          <a:pt x="286" y="12"/>
                          <a:pt x="283" y="15"/>
                          <a:pt x="283" y="20"/>
                        </a:cubicBezTo>
                        <a:cubicBezTo>
                          <a:pt x="283" y="23"/>
                          <a:pt x="285" y="24"/>
                          <a:pt x="285" y="26"/>
                        </a:cubicBezTo>
                        <a:cubicBezTo>
                          <a:pt x="285" y="30"/>
                          <a:pt x="285" y="30"/>
                          <a:pt x="285" y="30"/>
                        </a:cubicBezTo>
                        <a:cubicBezTo>
                          <a:pt x="283" y="39"/>
                          <a:pt x="283" y="39"/>
                          <a:pt x="283" y="39"/>
                        </a:cubicBezTo>
                        <a:cubicBezTo>
                          <a:pt x="285" y="41"/>
                          <a:pt x="288" y="41"/>
                          <a:pt x="288" y="43"/>
                        </a:cubicBezTo>
                        <a:cubicBezTo>
                          <a:pt x="288" y="49"/>
                          <a:pt x="288" y="52"/>
                          <a:pt x="285" y="57"/>
                        </a:cubicBezTo>
                        <a:cubicBezTo>
                          <a:pt x="284" y="59"/>
                          <a:pt x="281" y="59"/>
                          <a:pt x="281" y="62"/>
                        </a:cubicBezTo>
                        <a:cubicBezTo>
                          <a:pt x="281" y="66"/>
                          <a:pt x="287" y="66"/>
                          <a:pt x="287" y="70"/>
                        </a:cubicBezTo>
                        <a:cubicBezTo>
                          <a:pt x="287" y="73"/>
                          <a:pt x="285" y="75"/>
                          <a:pt x="285" y="78"/>
                        </a:cubicBezTo>
                        <a:cubicBezTo>
                          <a:pt x="285" y="85"/>
                          <a:pt x="291" y="87"/>
                          <a:pt x="296" y="93"/>
                        </a:cubicBezTo>
                        <a:cubicBezTo>
                          <a:pt x="298" y="96"/>
                          <a:pt x="298" y="99"/>
                          <a:pt x="298" y="103"/>
                        </a:cubicBezTo>
                        <a:cubicBezTo>
                          <a:pt x="298" y="105"/>
                          <a:pt x="298" y="109"/>
                          <a:pt x="295" y="110"/>
                        </a:cubicBezTo>
                        <a:cubicBezTo>
                          <a:pt x="292" y="109"/>
                          <a:pt x="292" y="109"/>
                          <a:pt x="292" y="109"/>
                        </a:cubicBezTo>
                        <a:cubicBezTo>
                          <a:pt x="288" y="109"/>
                          <a:pt x="288" y="109"/>
                          <a:pt x="288" y="109"/>
                        </a:cubicBezTo>
                        <a:cubicBezTo>
                          <a:pt x="282" y="109"/>
                          <a:pt x="281" y="115"/>
                          <a:pt x="280" y="120"/>
                        </a:cubicBezTo>
                        <a:cubicBezTo>
                          <a:pt x="278" y="124"/>
                          <a:pt x="275" y="127"/>
                          <a:pt x="275" y="132"/>
                        </a:cubicBezTo>
                        <a:cubicBezTo>
                          <a:pt x="275" y="132"/>
                          <a:pt x="276" y="132"/>
                          <a:pt x="276" y="133"/>
                        </a:cubicBezTo>
                        <a:cubicBezTo>
                          <a:pt x="276" y="135"/>
                          <a:pt x="274" y="136"/>
                          <a:pt x="272" y="137"/>
                        </a:cubicBezTo>
                        <a:cubicBezTo>
                          <a:pt x="269" y="140"/>
                          <a:pt x="271" y="144"/>
                          <a:pt x="271" y="148"/>
                        </a:cubicBezTo>
                        <a:cubicBezTo>
                          <a:pt x="271" y="170"/>
                          <a:pt x="271" y="170"/>
                          <a:pt x="271" y="170"/>
                        </a:cubicBezTo>
                        <a:cubicBezTo>
                          <a:pt x="281" y="171"/>
                          <a:pt x="286" y="174"/>
                          <a:pt x="297" y="173"/>
                        </a:cubicBezTo>
                        <a:cubicBezTo>
                          <a:pt x="296" y="175"/>
                          <a:pt x="297" y="175"/>
                          <a:pt x="297" y="177"/>
                        </a:cubicBezTo>
                        <a:cubicBezTo>
                          <a:pt x="297" y="179"/>
                          <a:pt x="297" y="181"/>
                          <a:pt x="296" y="183"/>
                        </a:cubicBezTo>
                        <a:cubicBezTo>
                          <a:pt x="294" y="185"/>
                          <a:pt x="292" y="185"/>
                          <a:pt x="292" y="187"/>
                        </a:cubicBezTo>
                        <a:cubicBezTo>
                          <a:pt x="292" y="192"/>
                          <a:pt x="287" y="193"/>
                          <a:pt x="285" y="198"/>
                        </a:cubicBezTo>
                        <a:cubicBezTo>
                          <a:pt x="290" y="199"/>
                          <a:pt x="289" y="205"/>
                          <a:pt x="291" y="210"/>
                        </a:cubicBezTo>
                        <a:cubicBezTo>
                          <a:pt x="291" y="213"/>
                          <a:pt x="295" y="212"/>
                          <a:pt x="297" y="215"/>
                        </a:cubicBezTo>
                        <a:cubicBezTo>
                          <a:pt x="298" y="217"/>
                          <a:pt x="297" y="218"/>
                          <a:pt x="297" y="220"/>
                        </a:cubicBezTo>
                        <a:cubicBezTo>
                          <a:pt x="297" y="222"/>
                          <a:pt x="299" y="222"/>
                          <a:pt x="299" y="223"/>
                        </a:cubicBezTo>
                        <a:cubicBezTo>
                          <a:pt x="301" y="230"/>
                          <a:pt x="301" y="233"/>
                          <a:pt x="302" y="240"/>
                        </a:cubicBezTo>
                        <a:cubicBezTo>
                          <a:pt x="305" y="240"/>
                          <a:pt x="305" y="240"/>
                          <a:pt x="305" y="240"/>
                        </a:cubicBezTo>
                        <a:cubicBezTo>
                          <a:pt x="307" y="240"/>
                          <a:pt x="308" y="239"/>
                          <a:pt x="310" y="239"/>
                        </a:cubicBezTo>
                        <a:cubicBezTo>
                          <a:pt x="314" y="239"/>
                          <a:pt x="316" y="240"/>
                          <a:pt x="320" y="239"/>
                        </a:cubicBezTo>
                        <a:cubicBezTo>
                          <a:pt x="320" y="243"/>
                          <a:pt x="319" y="245"/>
                          <a:pt x="321" y="248"/>
                        </a:cubicBezTo>
                        <a:cubicBezTo>
                          <a:pt x="323" y="250"/>
                          <a:pt x="325" y="251"/>
                          <a:pt x="329" y="251"/>
                        </a:cubicBezTo>
                        <a:cubicBezTo>
                          <a:pt x="330" y="251"/>
                          <a:pt x="330" y="247"/>
                          <a:pt x="331" y="247"/>
                        </a:cubicBezTo>
                        <a:cubicBezTo>
                          <a:pt x="335" y="247"/>
                          <a:pt x="336" y="250"/>
                          <a:pt x="338" y="252"/>
                        </a:cubicBezTo>
                        <a:cubicBezTo>
                          <a:pt x="342" y="255"/>
                          <a:pt x="345" y="256"/>
                          <a:pt x="349" y="257"/>
                        </a:cubicBezTo>
                        <a:cubicBezTo>
                          <a:pt x="351" y="258"/>
                          <a:pt x="353" y="257"/>
                          <a:pt x="354" y="258"/>
                        </a:cubicBezTo>
                        <a:cubicBezTo>
                          <a:pt x="356" y="260"/>
                          <a:pt x="357" y="261"/>
                          <a:pt x="359" y="263"/>
                        </a:cubicBezTo>
                        <a:cubicBezTo>
                          <a:pt x="361" y="265"/>
                          <a:pt x="359" y="269"/>
                          <a:pt x="362" y="269"/>
                        </a:cubicBezTo>
                        <a:cubicBezTo>
                          <a:pt x="363" y="269"/>
                          <a:pt x="364" y="268"/>
                          <a:pt x="365" y="268"/>
                        </a:cubicBezTo>
                        <a:cubicBezTo>
                          <a:pt x="371" y="269"/>
                          <a:pt x="371" y="269"/>
                          <a:pt x="371" y="269"/>
                        </a:cubicBezTo>
                        <a:cubicBezTo>
                          <a:pt x="374" y="267"/>
                          <a:pt x="374" y="264"/>
                          <a:pt x="377" y="263"/>
                        </a:cubicBezTo>
                        <a:cubicBezTo>
                          <a:pt x="378" y="264"/>
                          <a:pt x="379" y="266"/>
                          <a:pt x="380" y="266"/>
                        </a:cubicBezTo>
                        <a:cubicBezTo>
                          <a:pt x="382" y="266"/>
                          <a:pt x="383" y="264"/>
                          <a:pt x="384" y="264"/>
                        </a:cubicBezTo>
                        <a:cubicBezTo>
                          <a:pt x="385" y="268"/>
                          <a:pt x="388" y="268"/>
                          <a:pt x="389" y="272"/>
                        </a:cubicBezTo>
                        <a:cubicBezTo>
                          <a:pt x="390" y="272"/>
                          <a:pt x="390" y="272"/>
                          <a:pt x="390" y="272"/>
                        </a:cubicBezTo>
                        <a:cubicBezTo>
                          <a:pt x="396" y="268"/>
                          <a:pt x="395" y="263"/>
                          <a:pt x="398" y="256"/>
                        </a:cubicBezTo>
                        <a:cubicBezTo>
                          <a:pt x="404" y="243"/>
                          <a:pt x="408" y="235"/>
                          <a:pt x="420" y="226"/>
                        </a:cubicBezTo>
                        <a:cubicBezTo>
                          <a:pt x="423" y="230"/>
                          <a:pt x="424" y="233"/>
                          <a:pt x="426" y="237"/>
                        </a:cubicBezTo>
                        <a:cubicBezTo>
                          <a:pt x="427" y="240"/>
                          <a:pt x="430" y="240"/>
                          <a:pt x="433" y="242"/>
                        </a:cubicBezTo>
                        <a:cubicBezTo>
                          <a:pt x="436" y="244"/>
                          <a:pt x="435" y="248"/>
                          <a:pt x="436" y="252"/>
                        </a:cubicBezTo>
                        <a:cubicBezTo>
                          <a:pt x="437" y="255"/>
                          <a:pt x="442" y="254"/>
                          <a:pt x="442" y="257"/>
                        </a:cubicBezTo>
                        <a:cubicBezTo>
                          <a:pt x="442" y="260"/>
                          <a:pt x="442" y="263"/>
                          <a:pt x="439" y="265"/>
                        </a:cubicBezTo>
                        <a:cubicBezTo>
                          <a:pt x="437" y="266"/>
                          <a:pt x="434" y="265"/>
                          <a:pt x="433" y="267"/>
                        </a:cubicBezTo>
                        <a:cubicBezTo>
                          <a:pt x="432" y="268"/>
                          <a:pt x="433" y="270"/>
                          <a:pt x="432" y="272"/>
                        </a:cubicBezTo>
                        <a:cubicBezTo>
                          <a:pt x="430" y="280"/>
                          <a:pt x="428" y="284"/>
                          <a:pt x="426" y="292"/>
                        </a:cubicBezTo>
                        <a:cubicBezTo>
                          <a:pt x="423" y="299"/>
                          <a:pt x="421" y="304"/>
                          <a:pt x="418" y="312"/>
                        </a:cubicBezTo>
                        <a:cubicBezTo>
                          <a:pt x="417" y="313"/>
                          <a:pt x="415" y="313"/>
                          <a:pt x="414" y="315"/>
                        </a:cubicBezTo>
                        <a:cubicBezTo>
                          <a:pt x="413" y="316"/>
                          <a:pt x="413" y="318"/>
                          <a:pt x="413" y="319"/>
                        </a:cubicBezTo>
                        <a:cubicBezTo>
                          <a:pt x="412" y="323"/>
                          <a:pt x="410" y="325"/>
                          <a:pt x="410" y="330"/>
                        </a:cubicBezTo>
                        <a:cubicBezTo>
                          <a:pt x="410" y="331"/>
                          <a:pt x="411" y="333"/>
                          <a:pt x="411" y="334"/>
                        </a:cubicBezTo>
                        <a:cubicBezTo>
                          <a:pt x="411" y="345"/>
                          <a:pt x="411" y="345"/>
                          <a:pt x="411" y="345"/>
                        </a:cubicBezTo>
                        <a:cubicBezTo>
                          <a:pt x="411" y="349"/>
                          <a:pt x="413" y="351"/>
                          <a:pt x="413" y="355"/>
                        </a:cubicBezTo>
                        <a:cubicBezTo>
                          <a:pt x="413" y="356"/>
                          <a:pt x="412" y="357"/>
                          <a:pt x="412" y="358"/>
                        </a:cubicBezTo>
                        <a:cubicBezTo>
                          <a:pt x="412" y="362"/>
                          <a:pt x="412" y="362"/>
                          <a:pt x="412" y="362"/>
                        </a:cubicBezTo>
                        <a:cubicBezTo>
                          <a:pt x="412" y="362"/>
                          <a:pt x="413" y="362"/>
                          <a:pt x="413" y="362"/>
                        </a:cubicBezTo>
                        <a:cubicBezTo>
                          <a:pt x="415" y="362"/>
                          <a:pt x="416" y="360"/>
                          <a:pt x="419" y="360"/>
                        </a:cubicBezTo>
                        <a:cubicBezTo>
                          <a:pt x="422" y="360"/>
                          <a:pt x="422" y="364"/>
                          <a:pt x="424" y="366"/>
                        </a:cubicBezTo>
                        <a:cubicBezTo>
                          <a:pt x="421" y="377"/>
                          <a:pt x="421" y="377"/>
                          <a:pt x="421" y="377"/>
                        </a:cubicBezTo>
                        <a:cubicBezTo>
                          <a:pt x="422" y="379"/>
                          <a:pt x="424" y="379"/>
                          <a:pt x="424" y="381"/>
                        </a:cubicBezTo>
                        <a:cubicBezTo>
                          <a:pt x="424" y="384"/>
                          <a:pt x="422" y="385"/>
                          <a:pt x="422" y="388"/>
                        </a:cubicBezTo>
                        <a:cubicBezTo>
                          <a:pt x="421" y="389"/>
                          <a:pt x="420" y="389"/>
                          <a:pt x="420" y="390"/>
                        </a:cubicBezTo>
                        <a:cubicBezTo>
                          <a:pt x="420" y="393"/>
                          <a:pt x="422" y="394"/>
                          <a:pt x="423" y="397"/>
                        </a:cubicBezTo>
                        <a:cubicBezTo>
                          <a:pt x="425" y="399"/>
                          <a:pt x="426" y="401"/>
                          <a:pt x="428" y="403"/>
                        </a:cubicBezTo>
                        <a:cubicBezTo>
                          <a:pt x="430" y="404"/>
                          <a:pt x="433" y="403"/>
                          <a:pt x="433" y="405"/>
                        </a:cubicBezTo>
                        <a:cubicBezTo>
                          <a:pt x="433" y="407"/>
                          <a:pt x="433" y="409"/>
                          <a:pt x="431" y="410"/>
                        </a:cubicBezTo>
                        <a:cubicBezTo>
                          <a:pt x="432" y="412"/>
                          <a:pt x="435" y="413"/>
                          <a:pt x="435" y="416"/>
                        </a:cubicBezTo>
                        <a:cubicBezTo>
                          <a:pt x="435" y="420"/>
                          <a:pt x="430" y="421"/>
                          <a:pt x="430" y="425"/>
                        </a:cubicBezTo>
                        <a:cubicBezTo>
                          <a:pt x="430" y="427"/>
                          <a:pt x="432" y="428"/>
                          <a:pt x="434" y="430"/>
                        </a:cubicBezTo>
                        <a:cubicBezTo>
                          <a:pt x="435" y="431"/>
                          <a:pt x="435" y="433"/>
                          <a:pt x="436" y="435"/>
                        </a:cubicBezTo>
                        <a:cubicBezTo>
                          <a:pt x="438" y="437"/>
                          <a:pt x="440" y="439"/>
                          <a:pt x="440" y="442"/>
                        </a:cubicBezTo>
                        <a:cubicBezTo>
                          <a:pt x="440" y="446"/>
                          <a:pt x="440" y="448"/>
                          <a:pt x="440" y="451"/>
                        </a:cubicBezTo>
                        <a:cubicBezTo>
                          <a:pt x="439" y="458"/>
                          <a:pt x="439" y="458"/>
                          <a:pt x="439" y="458"/>
                        </a:cubicBezTo>
                        <a:cubicBezTo>
                          <a:pt x="439" y="460"/>
                          <a:pt x="440" y="461"/>
                          <a:pt x="440" y="463"/>
                        </a:cubicBezTo>
                        <a:cubicBezTo>
                          <a:pt x="440" y="467"/>
                          <a:pt x="438" y="470"/>
                          <a:pt x="436" y="472"/>
                        </a:cubicBezTo>
                        <a:cubicBezTo>
                          <a:pt x="434" y="474"/>
                          <a:pt x="431" y="475"/>
                          <a:pt x="431" y="477"/>
                        </a:cubicBezTo>
                        <a:cubicBezTo>
                          <a:pt x="431" y="481"/>
                          <a:pt x="436" y="482"/>
                          <a:pt x="436" y="485"/>
                        </a:cubicBezTo>
                        <a:cubicBezTo>
                          <a:pt x="436" y="489"/>
                          <a:pt x="434" y="491"/>
                          <a:pt x="434" y="494"/>
                        </a:cubicBezTo>
                        <a:cubicBezTo>
                          <a:pt x="433" y="494"/>
                          <a:pt x="433" y="494"/>
                          <a:pt x="432" y="494"/>
                        </a:cubicBezTo>
                        <a:cubicBezTo>
                          <a:pt x="430" y="494"/>
                          <a:pt x="430" y="494"/>
                          <a:pt x="430" y="494"/>
                        </a:cubicBezTo>
                        <a:cubicBezTo>
                          <a:pt x="424" y="494"/>
                          <a:pt x="424" y="494"/>
                          <a:pt x="424" y="494"/>
                        </a:cubicBezTo>
                        <a:cubicBezTo>
                          <a:pt x="427" y="498"/>
                          <a:pt x="431" y="497"/>
                          <a:pt x="435" y="499"/>
                        </a:cubicBezTo>
                        <a:cubicBezTo>
                          <a:pt x="437" y="500"/>
                          <a:pt x="437" y="502"/>
                          <a:pt x="438" y="503"/>
                        </a:cubicBezTo>
                        <a:cubicBezTo>
                          <a:pt x="442" y="505"/>
                          <a:pt x="445" y="504"/>
                          <a:pt x="450" y="506"/>
                        </a:cubicBezTo>
                        <a:cubicBezTo>
                          <a:pt x="452" y="508"/>
                          <a:pt x="454" y="509"/>
                          <a:pt x="457" y="510"/>
                        </a:cubicBezTo>
                        <a:cubicBezTo>
                          <a:pt x="464" y="512"/>
                          <a:pt x="471" y="513"/>
                          <a:pt x="474" y="520"/>
                        </a:cubicBezTo>
                        <a:cubicBezTo>
                          <a:pt x="470" y="523"/>
                          <a:pt x="468" y="526"/>
                          <a:pt x="464" y="526"/>
                        </a:cubicBezTo>
                        <a:cubicBezTo>
                          <a:pt x="458" y="526"/>
                          <a:pt x="454" y="526"/>
                          <a:pt x="449" y="524"/>
                        </a:cubicBezTo>
                        <a:cubicBezTo>
                          <a:pt x="449" y="524"/>
                          <a:pt x="448" y="525"/>
                          <a:pt x="448" y="525"/>
                        </a:cubicBezTo>
                        <a:cubicBezTo>
                          <a:pt x="448" y="530"/>
                          <a:pt x="451" y="533"/>
                          <a:pt x="451" y="539"/>
                        </a:cubicBezTo>
                        <a:cubicBezTo>
                          <a:pt x="451" y="539"/>
                          <a:pt x="451" y="539"/>
                          <a:pt x="451" y="539"/>
                        </a:cubicBezTo>
                        <a:cubicBezTo>
                          <a:pt x="447" y="539"/>
                          <a:pt x="446" y="544"/>
                          <a:pt x="442" y="546"/>
                        </a:cubicBezTo>
                        <a:cubicBezTo>
                          <a:pt x="428" y="543"/>
                          <a:pt x="428" y="543"/>
                          <a:pt x="428" y="543"/>
                        </a:cubicBezTo>
                        <a:cubicBezTo>
                          <a:pt x="426" y="544"/>
                          <a:pt x="426" y="546"/>
                          <a:pt x="425" y="547"/>
                        </a:cubicBezTo>
                        <a:cubicBezTo>
                          <a:pt x="421" y="548"/>
                          <a:pt x="419" y="548"/>
                          <a:pt x="415" y="548"/>
                        </a:cubicBezTo>
                        <a:cubicBezTo>
                          <a:pt x="412" y="548"/>
                          <a:pt x="410" y="548"/>
                          <a:pt x="406" y="548"/>
                        </a:cubicBezTo>
                        <a:cubicBezTo>
                          <a:pt x="401" y="548"/>
                          <a:pt x="398" y="545"/>
                          <a:pt x="392" y="545"/>
                        </a:cubicBezTo>
                        <a:cubicBezTo>
                          <a:pt x="391" y="545"/>
                          <a:pt x="390" y="545"/>
                          <a:pt x="388" y="545"/>
                        </a:cubicBezTo>
                        <a:cubicBezTo>
                          <a:pt x="385" y="545"/>
                          <a:pt x="382" y="544"/>
                          <a:pt x="382" y="541"/>
                        </a:cubicBezTo>
                        <a:cubicBezTo>
                          <a:pt x="382" y="536"/>
                          <a:pt x="382" y="536"/>
                          <a:pt x="382" y="536"/>
                        </a:cubicBezTo>
                        <a:cubicBezTo>
                          <a:pt x="382" y="533"/>
                          <a:pt x="380" y="532"/>
                          <a:pt x="378" y="530"/>
                        </a:cubicBezTo>
                        <a:cubicBezTo>
                          <a:pt x="375" y="527"/>
                          <a:pt x="373" y="524"/>
                          <a:pt x="369" y="524"/>
                        </a:cubicBezTo>
                        <a:cubicBezTo>
                          <a:pt x="364" y="524"/>
                          <a:pt x="364" y="524"/>
                          <a:pt x="364" y="524"/>
                        </a:cubicBezTo>
                        <a:cubicBezTo>
                          <a:pt x="356" y="524"/>
                          <a:pt x="352" y="527"/>
                          <a:pt x="345" y="529"/>
                        </a:cubicBezTo>
                        <a:cubicBezTo>
                          <a:pt x="343" y="530"/>
                          <a:pt x="342" y="529"/>
                          <a:pt x="340" y="530"/>
                        </a:cubicBezTo>
                        <a:cubicBezTo>
                          <a:pt x="338" y="531"/>
                          <a:pt x="338" y="532"/>
                          <a:pt x="337" y="533"/>
                        </a:cubicBezTo>
                        <a:cubicBezTo>
                          <a:pt x="335" y="536"/>
                          <a:pt x="333" y="537"/>
                          <a:pt x="330" y="537"/>
                        </a:cubicBezTo>
                        <a:cubicBezTo>
                          <a:pt x="322" y="537"/>
                          <a:pt x="318" y="532"/>
                          <a:pt x="310" y="532"/>
                        </a:cubicBezTo>
                        <a:cubicBezTo>
                          <a:pt x="307" y="532"/>
                          <a:pt x="308" y="538"/>
                          <a:pt x="306" y="538"/>
                        </a:cubicBezTo>
                        <a:cubicBezTo>
                          <a:pt x="303" y="538"/>
                          <a:pt x="303" y="534"/>
                          <a:pt x="301" y="533"/>
                        </a:cubicBezTo>
                        <a:cubicBezTo>
                          <a:pt x="299" y="532"/>
                          <a:pt x="297" y="533"/>
                          <a:pt x="295" y="531"/>
                        </a:cubicBezTo>
                        <a:cubicBezTo>
                          <a:pt x="294" y="530"/>
                          <a:pt x="295" y="528"/>
                          <a:pt x="294" y="526"/>
                        </a:cubicBezTo>
                        <a:cubicBezTo>
                          <a:pt x="293" y="523"/>
                          <a:pt x="291" y="521"/>
                          <a:pt x="287" y="521"/>
                        </a:cubicBezTo>
                        <a:cubicBezTo>
                          <a:pt x="287" y="520"/>
                          <a:pt x="287" y="520"/>
                          <a:pt x="287" y="520"/>
                        </a:cubicBezTo>
                        <a:cubicBezTo>
                          <a:pt x="287" y="519"/>
                          <a:pt x="288" y="518"/>
                          <a:pt x="288" y="517"/>
                        </a:cubicBezTo>
                        <a:cubicBezTo>
                          <a:pt x="288" y="515"/>
                          <a:pt x="286" y="514"/>
                          <a:pt x="285" y="514"/>
                        </a:cubicBezTo>
                        <a:cubicBezTo>
                          <a:pt x="292" y="507"/>
                          <a:pt x="301" y="512"/>
                          <a:pt x="307" y="506"/>
                        </a:cubicBezTo>
                        <a:cubicBezTo>
                          <a:pt x="305" y="503"/>
                          <a:pt x="304" y="501"/>
                          <a:pt x="304" y="498"/>
                        </a:cubicBezTo>
                        <a:cubicBezTo>
                          <a:pt x="304" y="497"/>
                          <a:pt x="304" y="496"/>
                          <a:pt x="304" y="495"/>
                        </a:cubicBezTo>
                        <a:cubicBezTo>
                          <a:pt x="302" y="497"/>
                          <a:pt x="300" y="498"/>
                          <a:pt x="298" y="500"/>
                        </a:cubicBezTo>
                        <a:cubicBezTo>
                          <a:pt x="295" y="502"/>
                          <a:pt x="297" y="505"/>
                          <a:pt x="297" y="509"/>
                        </a:cubicBezTo>
                        <a:cubicBezTo>
                          <a:pt x="296" y="509"/>
                          <a:pt x="295" y="509"/>
                          <a:pt x="294" y="509"/>
                        </a:cubicBezTo>
                        <a:cubicBezTo>
                          <a:pt x="290" y="509"/>
                          <a:pt x="289" y="504"/>
                          <a:pt x="287" y="501"/>
                        </a:cubicBezTo>
                        <a:cubicBezTo>
                          <a:pt x="284" y="495"/>
                          <a:pt x="284" y="491"/>
                          <a:pt x="281" y="485"/>
                        </a:cubicBezTo>
                        <a:cubicBezTo>
                          <a:pt x="278" y="481"/>
                          <a:pt x="278" y="478"/>
                          <a:pt x="274" y="476"/>
                        </a:cubicBezTo>
                        <a:cubicBezTo>
                          <a:pt x="268" y="472"/>
                          <a:pt x="264" y="472"/>
                          <a:pt x="257" y="472"/>
                        </a:cubicBezTo>
                        <a:cubicBezTo>
                          <a:pt x="254" y="472"/>
                          <a:pt x="254" y="472"/>
                          <a:pt x="254" y="472"/>
                        </a:cubicBezTo>
                        <a:cubicBezTo>
                          <a:pt x="254" y="473"/>
                          <a:pt x="254" y="473"/>
                          <a:pt x="254" y="474"/>
                        </a:cubicBezTo>
                        <a:cubicBezTo>
                          <a:pt x="254" y="477"/>
                          <a:pt x="254" y="480"/>
                          <a:pt x="257" y="482"/>
                        </a:cubicBezTo>
                        <a:cubicBezTo>
                          <a:pt x="256" y="482"/>
                          <a:pt x="256" y="482"/>
                          <a:pt x="256" y="482"/>
                        </a:cubicBezTo>
                        <a:cubicBezTo>
                          <a:pt x="252" y="482"/>
                          <a:pt x="250" y="481"/>
                          <a:pt x="247" y="480"/>
                        </a:cubicBezTo>
                        <a:cubicBezTo>
                          <a:pt x="245" y="479"/>
                          <a:pt x="244" y="476"/>
                          <a:pt x="242" y="476"/>
                        </a:cubicBezTo>
                        <a:cubicBezTo>
                          <a:pt x="241" y="476"/>
                          <a:pt x="241" y="477"/>
                          <a:pt x="240" y="477"/>
                        </a:cubicBezTo>
                        <a:cubicBezTo>
                          <a:pt x="239" y="477"/>
                          <a:pt x="239" y="477"/>
                          <a:pt x="239" y="477"/>
                        </a:cubicBezTo>
                        <a:cubicBezTo>
                          <a:pt x="236" y="476"/>
                          <a:pt x="234" y="477"/>
                          <a:pt x="232" y="477"/>
                        </a:cubicBezTo>
                        <a:cubicBezTo>
                          <a:pt x="231" y="480"/>
                          <a:pt x="232" y="484"/>
                          <a:pt x="229" y="484"/>
                        </a:cubicBezTo>
                        <a:cubicBezTo>
                          <a:pt x="226" y="484"/>
                          <a:pt x="226" y="479"/>
                          <a:pt x="223" y="479"/>
                        </a:cubicBezTo>
                        <a:cubicBezTo>
                          <a:pt x="220" y="479"/>
                          <a:pt x="220" y="484"/>
                          <a:pt x="217" y="484"/>
                        </a:cubicBezTo>
                        <a:cubicBezTo>
                          <a:pt x="214" y="484"/>
                          <a:pt x="213" y="482"/>
                          <a:pt x="211" y="481"/>
                        </a:cubicBezTo>
                        <a:cubicBezTo>
                          <a:pt x="207" y="478"/>
                          <a:pt x="205" y="477"/>
                          <a:pt x="203" y="473"/>
                        </a:cubicBezTo>
                        <a:cubicBezTo>
                          <a:pt x="203" y="470"/>
                          <a:pt x="199" y="470"/>
                          <a:pt x="199" y="468"/>
                        </a:cubicBezTo>
                        <a:cubicBezTo>
                          <a:pt x="199" y="465"/>
                          <a:pt x="202" y="463"/>
                          <a:pt x="205" y="463"/>
                        </a:cubicBezTo>
                        <a:cubicBezTo>
                          <a:pt x="205" y="462"/>
                          <a:pt x="205" y="461"/>
                          <a:pt x="205" y="460"/>
                        </a:cubicBezTo>
                        <a:cubicBezTo>
                          <a:pt x="205" y="456"/>
                          <a:pt x="203" y="454"/>
                          <a:pt x="200" y="451"/>
                        </a:cubicBezTo>
                        <a:cubicBezTo>
                          <a:pt x="196" y="446"/>
                          <a:pt x="193" y="443"/>
                          <a:pt x="187" y="440"/>
                        </a:cubicBezTo>
                        <a:cubicBezTo>
                          <a:pt x="177" y="435"/>
                          <a:pt x="173" y="427"/>
                          <a:pt x="162" y="427"/>
                        </a:cubicBezTo>
                        <a:cubicBezTo>
                          <a:pt x="159" y="427"/>
                          <a:pt x="158" y="431"/>
                          <a:pt x="155" y="433"/>
                        </a:cubicBezTo>
                        <a:cubicBezTo>
                          <a:pt x="152" y="434"/>
                          <a:pt x="150" y="435"/>
                          <a:pt x="149" y="437"/>
                        </a:cubicBezTo>
                        <a:cubicBezTo>
                          <a:pt x="146" y="443"/>
                          <a:pt x="147" y="451"/>
                          <a:pt x="140" y="451"/>
                        </a:cubicBezTo>
                        <a:cubicBezTo>
                          <a:pt x="133" y="451"/>
                          <a:pt x="133" y="451"/>
                          <a:pt x="133" y="451"/>
                        </a:cubicBezTo>
                        <a:cubicBezTo>
                          <a:pt x="129" y="451"/>
                          <a:pt x="127" y="452"/>
                          <a:pt x="122" y="452"/>
                        </a:cubicBezTo>
                        <a:cubicBezTo>
                          <a:pt x="117" y="452"/>
                          <a:pt x="117" y="452"/>
                          <a:pt x="117" y="452"/>
                        </a:cubicBezTo>
                        <a:cubicBezTo>
                          <a:pt x="115" y="452"/>
                          <a:pt x="114" y="452"/>
                          <a:pt x="112" y="452"/>
                        </a:cubicBezTo>
                        <a:cubicBezTo>
                          <a:pt x="103" y="452"/>
                          <a:pt x="98" y="445"/>
                          <a:pt x="89" y="445"/>
                        </a:cubicBezTo>
                        <a:cubicBezTo>
                          <a:pt x="86" y="445"/>
                          <a:pt x="85" y="445"/>
                          <a:pt x="83" y="445"/>
                        </a:cubicBezTo>
                        <a:cubicBezTo>
                          <a:pt x="79" y="445"/>
                          <a:pt x="78" y="441"/>
                          <a:pt x="74" y="441"/>
                        </a:cubicBezTo>
                        <a:cubicBezTo>
                          <a:pt x="70" y="441"/>
                          <a:pt x="70" y="441"/>
                          <a:pt x="70" y="441"/>
                        </a:cubicBezTo>
                        <a:cubicBezTo>
                          <a:pt x="67" y="441"/>
                          <a:pt x="65" y="443"/>
                          <a:pt x="62" y="443"/>
                        </a:cubicBezTo>
                        <a:cubicBezTo>
                          <a:pt x="58" y="443"/>
                          <a:pt x="56" y="441"/>
                          <a:pt x="53" y="441"/>
                        </a:cubicBezTo>
                        <a:cubicBezTo>
                          <a:pt x="44" y="441"/>
                          <a:pt x="44" y="441"/>
                          <a:pt x="44" y="441"/>
                        </a:cubicBezTo>
                        <a:cubicBezTo>
                          <a:pt x="37" y="441"/>
                          <a:pt x="34" y="435"/>
                          <a:pt x="30" y="429"/>
                        </a:cubicBezTo>
                        <a:cubicBezTo>
                          <a:pt x="29" y="425"/>
                          <a:pt x="25" y="424"/>
                          <a:pt x="25" y="421"/>
                        </a:cubicBezTo>
                        <a:cubicBezTo>
                          <a:pt x="25" y="419"/>
                          <a:pt x="27" y="417"/>
                          <a:pt x="29" y="417"/>
                        </a:cubicBezTo>
                        <a:cubicBezTo>
                          <a:pt x="30" y="417"/>
                          <a:pt x="31" y="417"/>
                          <a:pt x="32" y="417"/>
                        </a:cubicBezTo>
                        <a:cubicBezTo>
                          <a:pt x="33" y="417"/>
                          <a:pt x="33" y="417"/>
                          <a:pt x="35" y="417"/>
                        </a:cubicBezTo>
                        <a:cubicBezTo>
                          <a:pt x="37" y="417"/>
                          <a:pt x="38" y="420"/>
                          <a:pt x="39" y="423"/>
                        </a:cubicBezTo>
                        <a:cubicBezTo>
                          <a:pt x="40" y="420"/>
                          <a:pt x="43" y="419"/>
                          <a:pt x="43" y="416"/>
                        </a:cubicBezTo>
                        <a:cubicBezTo>
                          <a:pt x="43" y="415"/>
                          <a:pt x="43" y="415"/>
                          <a:pt x="43" y="414"/>
                        </a:cubicBezTo>
                        <a:cubicBezTo>
                          <a:pt x="43" y="413"/>
                          <a:pt x="43" y="413"/>
                          <a:pt x="43" y="412"/>
                        </a:cubicBezTo>
                        <a:cubicBezTo>
                          <a:pt x="43" y="410"/>
                          <a:pt x="42" y="409"/>
                          <a:pt x="41" y="407"/>
                        </a:cubicBezTo>
                        <a:cubicBezTo>
                          <a:pt x="40" y="409"/>
                          <a:pt x="38" y="410"/>
                          <a:pt x="36" y="410"/>
                        </a:cubicBezTo>
                        <a:cubicBezTo>
                          <a:pt x="34" y="410"/>
                          <a:pt x="33" y="409"/>
                          <a:pt x="32" y="409"/>
                        </a:cubicBezTo>
                        <a:cubicBezTo>
                          <a:pt x="28" y="409"/>
                          <a:pt x="27" y="413"/>
                          <a:pt x="24" y="414"/>
                        </a:cubicBezTo>
                        <a:cubicBezTo>
                          <a:pt x="23" y="414"/>
                          <a:pt x="23" y="414"/>
                          <a:pt x="23" y="414"/>
                        </a:cubicBezTo>
                        <a:cubicBezTo>
                          <a:pt x="23" y="408"/>
                          <a:pt x="23" y="408"/>
                          <a:pt x="23" y="408"/>
                        </a:cubicBezTo>
                        <a:cubicBezTo>
                          <a:pt x="23" y="402"/>
                          <a:pt x="26" y="399"/>
                          <a:pt x="28" y="394"/>
                        </a:cubicBezTo>
                        <a:cubicBezTo>
                          <a:pt x="29" y="389"/>
                          <a:pt x="34" y="388"/>
                          <a:pt x="39" y="387"/>
                        </a:cubicBezTo>
                        <a:cubicBezTo>
                          <a:pt x="44" y="386"/>
                          <a:pt x="47" y="385"/>
                          <a:pt x="52" y="385"/>
                        </a:cubicBezTo>
                        <a:cubicBezTo>
                          <a:pt x="52" y="383"/>
                          <a:pt x="53" y="379"/>
                          <a:pt x="50" y="379"/>
                        </a:cubicBezTo>
                        <a:cubicBezTo>
                          <a:pt x="47" y="379"/>
                          <a:pt x="45" y="382"/>
                          <a:pt x="42" y="382"/>
                        </a:cubicBezTo>
                        <a:cubicBezTo>
                          <a:pt x="40" y="382"/>
                          <a:pt x="38" y="381"/>
                          <a:pt x="36" y="380"/>
                        </a:cubicBezTo>
                        <a:cubicBezTo>
                          <a:pt x="36" y="379"/>
                          <a:pt x="36" y="379"/>
                          <a:pt x="36" y="379"/>
                        </a:cubicBezTo>
                        <a:cubicBezTo>
                          <a:pt x="36" y="376"/>
                          <a:pt x="37" y="374"/>
                          <a:pt x="38" y="371"/>
                        </a:cubicBezTo>
                        <a:cubicBezTo>
                          <a:pt x="35" y="375"/>
                          <a:pt x="34" y="379"/>
                          <a:pt x="31" y="383"/>
                        </a:cubicBezTo>
                        <a:cubicBezTo>
                          <a:pt x="29" y="384"/>
                          <a:pt x="27" y="385"/>
                          <a:pt x="26" y="387"/>
                        </a:cubicBezTo>
                        <a:cubicBezTo>
                          <a:pt x="24" y="390"/>
                          <a:pt x="24" y="393"/>
                          <a:pt x="21" y="395"/>
                        </a:cubicBezTo>
                        <a:cubicBezTo>
                          <a:pt x="20" y="393"/>
                          <a:pt x="19" y="390"/>
                          <a:pt x="16" y="390"/>
                        </a:cubicBezTo>
                        <a:cubicBezTo>
                          <a:pt x="12" y="390"/>
                          <a:pt x="10" y="394"/>
                          <a:pt x="5" y="396"/>
                        </a:cubicBezTo>
                        <a:cubicBezTo>
                          <a:pt x="5" y="385"/>
                          <a:pt x="5" y="385"/>
                          <a:pt x="5" y="385"/>
                        </a:cubicBezTo>
                        <a:cubicBezTo>
                          <a:pt x="5" y="376"/>
                          <a:pt x="0" y="371"/>
                          <a:pt x="0" y="362"/>
                        </a:cubicBezTo>
                        <a:cubicBezTo>
                          <a:pt x="0" y="359"/>
                          <a:pt x="0" y="357"/>
                          <a:pt x="1" y="354"/>
                        </a:cubicBezTo>
                        <a:cubicBezTo>
                          <a:pt x="3" y="350"/>
                          <a:pt x="6" y="350"/>
                          <a:pt x="10" y="348"/>
                        </a:cubicBezTo>
                        <a:cubicBezTo>
                          <a:pt x="13" y="347"/>
                          <a:pt x="14" y="346"/>
                          <a:pt x="16" y="346"/>
                        </a:cubicBezTo>
                        <a:cubicBezTo>
                          <a:pt x="22" y="345"/>
                          <a:pt x="25" y="347"/>
                          <a:pt x="30" y="344"/>
                        </a:cubicBezTo>
                        <a:cubicBezTo>
                          <a:pt x="30" y="343"/>
                          <a:pt x="30" y="343"/>
                          <a:pt x="30" y="343"/>
                        </a:cubicBezTo>
                        <a:cubicBezTo>
                          <a:pt x="28" y="342"/>
                          <a:pt x="26" y="343"/>
                          <a:pt x="25" y="341"/>
                        </a:cubicBezTo>
                        <a:cubicBezTo>
                          <a:pt x="27" y="341"/>
                          <a:pt x="28" y="341"/>
                          <a:pt x="30" y="341"/>
                        </a:cubicBezTo>
                        <a:cubicBezTo>
                          <a:pt x="36" y="341"/>
                          <a:pt x="38" y="336"/>
                          <a:pt x="44" y="336"/>
                        </a:cubicBezTo>
                        <a:cubicBezTo>
                          <a:pt x="48" y="336"/>
                          <a:pt x="48" y="336"/>
                          <a:pt x="48" y="336"/>
                        </a:cubicBezTo>
                        <a:cubicBezTo>
                          <a:pt x="51" y="336"/>
                          <a:pt x="52" y="335"/>
                          <a:pt x="54" y="334"/>
                        </a:cubicBezTo>
                        <a:cubicBezTo>
                          <a:pt x="53" y="337"/>
                          <a:pt x="52" y="338"/>
                          <a:pt x="51" y="340"/>
                        </a:cubicBezTo>
                        <a:cubicBezTo>
                          <a:pt x="56" y="340"/>
                          <a:pt x="58" y="338"/>
                          <a:pt x="62" y="336"/>
                        </a:cubicBezTo>
                        <a:cubicBezTo>
                          <a:pt x="61" y="335"/>
                          <a:pt x="59" y="335"/>
                          <a:pt x="58" y="335"/>
                        </a:cubicBezTo>
                        <a:cubicBezTo>
                          <a:pt x="58" y="334"/>
                          <a:pt x="57" y="334"/>
                          <a:pt x="57" y="333"/>
                        </a:cubicBezTo>
                        <a:cubicBezTo>
                          <a:pt x="57" y="329"/>
                          <a:pt x="62" y="329"/>
                          <a:pt x="65" y="326"/>
                        </a:cubicBezTo>
                        <a:cubicBezTo>
                          <a:pt x="64" y="326"/>
                          <a:pt x="63" y="325"/>
                          <a:pt x="62" y="325"/>
                        </a:cubicBezTo>
                        <a:cubicBezTo>
                          <a:pt x="56" y="325"/>
                          <a:pt x="54" y="331"/>
                          <a:pt x="48" y="331"/>
                        </a:cubicBezTo>
                        <a:cubicBezTo>
                          <a:pt x="47" y="331"/>
                          <a:pt x="47" y="330"/>
                          <a:pt x="46" y="328"/>
                        </a:cubicBezTo>
                        <a:cubicBezTo>
                          <a:pt x="43" y="332"/>
                          <a:pt x="41" y="335"/>
                          <a:pt x="36" y="335"/>
                        </a:cubicBezTo>
                        <a:cubicBezTo>
                          <a:pt x="35" y="335"/>
                          <a:pt x="34" y="335"/>
                          <a:pt x="33" y="335"/>
                        </a:cubicBezTo>
                        <a:cubicBezTo>
                          <a:pt x="9" y="341"/>
                          <a:pt x="9" y="341"/>
                          <a:pt x="9" y="341"/>
                        </a:cubicBezTo>
                        <a:cubicBezTo>
                          <a:pt x="8" y="340"/>
                          <a:pt x="8" y="340"/>
                          <a:pt x="8" y="340"/>
                        </a:cubicBezTo>
                        <a:cubicBezTo>
                          <a:pt x="8" y="338"/>
                          <a:pt x="10" y="338"/>
                          <a:pt x="12" y="337"/>
                        </a:cubicBezTo>
                        <a:cubicBezTo>
                          <a:pt x="14" y="337"/>
                          <a:pt x="14" y="335"/>
                          <a:pt x="16" y="335"/>
                        </a:cubicBezTo>
                        <a:cubicBezTo>
                          <a:pt x="19" y="335"/>
                          <a:pt x="20" y="336"/>
                          <a:pt x="22" y="336"/>
                        </a:cubicBezTo>
                        <a:cubicBezTo>
                          <a:pt x="23" y="336"/>
                          <a:pt x="23" y="336"/>
                          <a:pt x="24" y="336"/>
                        </a:cubicBezTo>
                        <a:cubicBezTo>
                          <a:pt x="24" y="335"/>
                          <a:pt x="24" y="335"/>
                          <a:pt x="24" y="334"/>
                        </a:cubicBezTo>
                        <a:cubicBezTo>
                          <a:pt x="24" y="328"/>
                          <a:pt x="20" y="326"/>
                          <a:pt x="17" y="321"/>
                        </a:cubicBezTo>
                        <a:cubicBezTo>
                          <a:pt x="13" y="327"/>
                          <a:pt x="9" y="330"/>
                          <a:pt x="3" y="336"/>
                        </a:cubicBezTo>
                        <a:cubicBezTo>
                          <a:pt x="4" y="335"/>
                          <a:pt x="4" y="335"/>
                          <a:pt x="4" y="335"/>
                        </a:cubicBezTo>
                        <a:cubicBezTo>
                          <a:pt x="5" y="331"/>
                          <a:pt x="5" y="329"/>
                          <a:pt x="7" y="325"/>
                        </a:cubicBezTo>
                        <a:cubicBezTo>
                          <a:pt x="8" y="324"/>
                          <a:pt x="9" y="323"/>
                          <a:pt x="10" y="322"/>
                        </a:cubicBezTo>
                        <a:cubicBezTo>
                          <a:pt x="12" y="317"/>
                          <a:pt x="10" y="314"/>
                          <a:pt x="14" y="310"/>
                        </a:cubicBezTo>
                        <a:cubicBezTo>
                          <a:pt x="15" y="309"/>
                          <a:pt x="16" y="310"/>
                          <a:pt x="17" y="309"/>
                        </a:cubicBezTo>
                        <a:cubicBezTo>
                          <a:pt x="19" y="307"/>
                          <a:pt x="21" y="306"/>
                          <a:pt x="24" y="306"/>
                        </a:cubicBezTo>
                        <a:cubicBezTo>
                          <a:pt x="30" y="306"/>
                          <a:pt x="30" y="306"/>
                          <a:pt x="30" y="306"/>
                        </a:cubicBezTo>
                        <a:cubicBezTo>
                          <a:pt x="34" y="306"/>
                          <a:pt x="36" y="302"/>
                          <a:pt x="40" y="302"/>
                        </a:cubicBezTo>
                        <a:cubicBezTo>
                          <a:pt x="41" y="302"/>
                          <a:pt x="41" y="303"/>
                          <a:pt x="42" y="305"/>
                        </a:cubicBezTo>
                        <a:cubicBezTo>
                          <a:pt x="43" y="307"/>
                          <a:pt x="45" y="309"/>
                          <a:pt x="46" y="312"/>
                        </a:cubicBezTo>
                        <a:cubicBezTo>
                          <a:pt x="47" y="306"/>
                          <a:pt x="47" y="306"/>
                          <a:pt x="47" y="306"/>
                        </a:cubicBezTo>
                        <a:cubicBezTo>
                          <a:pt x="46" y="302"/>
                          <a:pt x="46" y="302"/>
                          <a:pt x="46" y="302"/>
                        </a:cubicBezTo>
                        <a:cubicBezTo>
                          <a:pt x="46" y="299"/>
                          <a:pt x="50" y="300"/>
                          <a:pt x="53" y="299"/>
                        </a:cubicBezTo>
                        <a:cubicBezTo>
                          <a:pt x="57" y="297"/>
                          <a:pt x="59" y="295"/>
                          <a:pt x="62" y="293"/>
                        </a:cubicBezTo>
                        <a:cubicBezTo>
                          <a:pt x="65" y="292"/>
                          <a:pt x="68" y="291"/>
                          <a:pt x="69" y="288"/>
                        </a:cubicBezTo>
                        <a:cubicBezTo>
                          <a:pt x="64" y="291"/>
                          <a:pt x="60" y="291"/>
                          <a:pt x="54" y="294"/>
                        </a:cubicBezTo>
                        <a:cubicBezTo>
                          <a:pt x="51" y="295"/>
                          <a:pt x="50" y="299"/>
                          <a:pt x="47" y="299"/>
                        </a:cubicBezTo>
                        <a:cubicBezTo>
                          <a:pt x="42" y="299"/>
                          <a:pt x="40" y="294"/>
                          <a:pt x="40" y="289"/>
                        </a:cubicBezTo>
                        <a:cubicBezTo>
                          <a:pt x="40" y="281"/>
                          <a:pt x="44" y="278"/>
                          <a:pt x="47" y="271"/>
                        </a:cubicBezTo>
                        <a:cubicBezTo>
                          <a:pt x="49" y="263"/>
                          <a:pt x="49" y="254"/>
                          <a:pt x="57" y="254"/>
                        </a:cubicBezTo>
                        <a:cubicBezTo>
                          <a:pt x="60" y="254"/>
                          <a:pt x="61" y="256"/>
                          <a:pt x="64" y="258"/>
                        </a:cubicBezTo>
                        <a:cubicBezTo>
                          <a:pt x="65" y="257"/>
                          <a:pt x="65" y="257"/>
                          <a:pt x="65" y="257"/>
                        </a:cubicBezTo>
                        <a:cubicBezTo>
                          <a:pt x="62" y="253"/>
                          <a:pt x="59" y="251"/>
                          <a:pt x="54" y="250"/>
                        </a:cubicBezTo>
                        <a:cubicBezTo>
                          <a:pt x="56" y="245"/>
                          <a:pt x="57" y="242"/>
                          <a:pt x="60" y="238"/>
                        </a:cubicBezTo>
                        <a:cubicBezTo>
                          <a:pt x="62" y="236"/>
                          <a:pt x="63" y="235"/>
                          <a:pt x="63" y="232"/>
                        </a:cubicBezTo>
                        <a:cubicBezTo>
                          <a:pt x="64" y="230"/>
                          <a:pt x="63" y="227"/>
                          <a:pt x="65" y="227"/>
                        </a:cubicBezTo>
                        <a:cubicBezTo>
                          <a:pt x="67" y="227"/>
                          <a:pt x="68" y="230"/>
                          <a:pt x="70" y="230"/>
                        </a:cubicBezTo>
                        <a:cubicBezTo>
                          <a:pt x="72" y="230"/>
                          <a:pt x="73" y="229"/>
                          <a:pt x="75" y="229"/>
                        </a:cubicBezTo>
                        <a:cubicBezTo>
                          <a:pt x="77" y="229"/>
                          <a:pt x="79" y="230"/>
                          <a:pt x="79" y="233"/>
                        </a:cubicBezTo>
                        <a:cubicBezTo>
                          <a:pt x="79" y="234"/>
                          <a:pt x="78" y="234"/>
                          <a:pt x="77" y="235"/>
                        </a:cubicBezTo>
                        <a:cubicBezTo>
                          <a:pt x="82" y="236"/>
                          <a:pt x="84" y="239"/>
                          <a:pt x="89" y="241"/>
                        </a:cubicBezTo>
                        <a:cubicBezTo>
                          <a:pt x="93" y="242"/>
                          <a:pt x="94" y="243"/>
                          <a:pt x="97" y="245"/>
                        </a:cubicBezTo>
                        <a:cubicBezTo>
                          <a:pt x="110" y="253"/>
                          <a:pt x="99" y="247"/>
                          <a:pt x="95" y="241"/>
                        </a:cubicBezTo>
                        <a:cubicBezTo>
                          <a:pt x="94" y="239"/>
                          <a:pt x="92" y="239"/>
                          <a:pt x="92" y="237"/>
                        </a:cubicBezTo>
                        <a:cubicBezTo>
                          <a:pt x="92" y="228"/>
                          <a:pt x="103" y="229"/>
                          <a:pt x="89" y="232"/>
                        </a:cubicBezTo>
                        <a:cubicBezTo>
                          <a:pt x="87" y="232"/>
                          <a:pt x="86" y="233"/>
                          <a:pt x="85" y="233"/>
                        </a:cubicBezTo>
                        <a:cubicBezTo>
                          <a:pt x="80" y="233"/>
                          <a:pt x="79" y="228"/>
                          <a:pt x="76" y="225"/>
                        </a:cubicBezTo>
                        <a:cubicBezTo>
                          <a:pt x="74" y="223"/>
                          <a:pt x="71" y="222"/>
                          <a:pt x="71" y="218"/>
                        </a:cubicBezTo>
                        <a:cubicBezTo>
                          <a:pt x="71" y="215"/>
                          <a:pt x="74" y="214"/>
                          <a:pt x="76" y="211"/>
                        </a:cubicBezTo>
                        <a:cubicBezTo>
                          <a:pt x="80" y="207"/>
                          <a:pt x="81" y="205"/>
                          <a:pt x="84" y="200"/>
                        </a:cubicBezTo>
                        <a:cubicBezTo>
                          <a:pt x="85" y="200"/>
                          <a:pt x="86" y="201"/>
                          <a:pt x="86" y="202"/>
                        </a:cubicBezTo>
                        <a:cubicBezTo>
                          <a:pt x="86" y="205"/>
                          <a:pt x="84" y="206"/>
                          <a:pt x="84" y="208"/>
                        </a:cubicBezTo>
                        <a:cubicBezTo>
                          <a:pt x="84" y="209"/>
                          <a:pt x="84" y="209"/>
                          <a:pt x="84" y="210"/>
                        </a:cubicBezTo>
                        <a:cubicBezTo>
                          <a:pt x="85" y="216"/>
                          <a:pt x="86" y="221"/>
                          <a:pt x="91" y="225"/>
                        </a:cubicBezTo>
                        <a:cubicBezTo>
                          <a:pt x="89" y="218"/>
                          <a:pt x="86" y="215"/>
                          <a:pt x="86" y="208"/>
                        </a:cubicBezTo>
                        <a:cubicBezTo>
                          <a:pt x="86" y="205"/>
                          <a:pt x="89" y="204"/>
                          <a:pt x="89" y="201"/>
                        </a:cubicBezTo>
                        <a:cubicBezTo>
                          <a:pt x="89" y="200"/>
                          <a:pt x="87" y="200"/>
                          <a:pt x="87" y="199"/>
                        </a:cubicBezTo>
                        <a:cubicBezTo>
                          <a:pt x="87" y="196"/>
                          <a:pt x="89" y="196"/>
                          <a:pt x="90" y="194"/>
                        </a:cubicBezTo>
                        <a:cubicBezTo>
                          <a:pt x="92" y="193"/>
                          <a:pt x="91" y="190"/>
                          <a:pt x="93" y="190"/>
                        </a:cubicBezTo>
                        <a:cubicBezTo>
                          <a:pt x="94" y="190"/>
                          <a:pt x="118" y="208"/>
                          <a:pt x="100" y="190"/>
                        </a:cubicBezTo>
                        <a:cubicBezTo>
                          <a:pt x="99" y="189"/>
                          <a:pt x="97" y="189"/>
                          <a:pt x="96" y="187"/>
                        </a:cubicBezTo>
                        <a:cubicBezTo>
                          <a:pt x="99" y="184"/>
                          <a:pt x="100" y="182"/>
                          <a:pt x="103" y="178"/>
                        </a:cubicBezTo>
                        <a:cubicBezTo>
                          <a:pt x="105" y="180"/>
                          <a:pt x="106" y="182"/>
                          <a:pt x="108" y="185"/>
                        </a:cubicBezTo>
                        <a:cubicBezTo>
                          <a:pt x="109" y="187"/>
                          <a:pt x="112" y="188"/>
                          <a:pt x="113" y="190"/>
                        </a:cubicBezTo>
                        <a:cubicBezTo>
                          <a:pt x="115" y="195"/>
                          <a:pt x="114" y="199"/>
                          <a:pt x="114" y="191"/>
                        </a:cubicBezTo>
                        <a:cubicBezTo>
                          <a:pt x="117" y="186"/>
                          <a:pt x="123" y="186"/>
                          <a:pt x="115" y="187"/>
                        </a:cubicBezTo>
                        <a:cubicBezTo>
                          <a:pt x="111" y="187"/>
                          <a:pt x="110" y="183"/>
                          <a:pt x="108" y="180"/>
                        </a:cubicBezTo>
                        <a:cubicBezTo>
                          <a:pt x="107" y="177"/>
                          <a:pt x="105" y="177"/>
                          <a:pt x="105" y="174"/>
                        </a:cubicBezTo>
                        <a:cubicBezTo>
                          <a:pt x="105" y="174"/>
                          <a:pt x="106" y="174"/>
                          <a:pt x="106" y="173"/>
                        </a:cubicBezTo>
                        <a:cubicBezTo>
                          <a:pt x="108" y="171"/>
                          <a:pt x="108" y="167"/>
                          <a:pt x="112" y="167"/>
                        </a:cubicBezTo>
                        <a:cubicBezTo>
                          <a:pt x="123" y="167"/>
                          <a:pt x="127" y="177"/>
                          <a:pt x="138" y="177"/>
                        </a:cubicBezTo>
                        <a:cubicBezTo>
                          <a:pt x="140" y="177"/>
                          <a:pt x="140" y="177"/>
                          <a:pt x="140" y="177"/>
                        </a:cubicBezTo>
                        <a:cubicBezTo>
                          <a:pt x="140" y="175"/>
                          <a:pt x="140" y="175"/>
                          <a:pt x="140" y="175"/>
                        </a:cubicBezTo>
                        <a:cubicBezTo>
                          <a:pt x="137" y="174"/>
                          <a:pt x="137" y="174"/>
                          <a:pt x="137" y="174"/>
                        </a:cubicBezTo>
                        <a:cubicBezTo>
                          <a:pt x="133" y="174"/>
                          <a:pt x="133" y="174"/>
                          <a:pt x="133" y="174"/>
                        </a:cubicBezTo>
                        <a:cubicBezTo>
                          <a:pt x="128" y="174"/>
                          <a:pt x="127" y="171"/>
                          <a:pt x="122" y="168"/>
                        </a:cubicBezTo>
                        <a:cubicBezTo>
                          <a:pt x="119" y="167"/>
                          <a:pt x="115" y="167"/>
                          <a:pt x="113" y="164"/>
                        </a:cubicBezTo>
                        <a:cubicBezTo>
                          <a:pt x="119" y="160"/>
                          <a:pt x="122" y="156"/>
                          <a:pt x="125" y="149"/>
                        </a:cubicBezTo>
                        <a:cubicBezTo>
                          <a:pt x="130" y="140"/>
                          <a:pt x="136" y="138"/>
                          <a:pt x="143" y="130"/>
                        </a:cubicBezTo>
                        <a:cubicBezTo>
                          <a:pt x="145" y="132"/>
                          <a:pt x="145" y="134"/>
                          <a:pt x="146" y="137"/>
                        </a:cubicBezTo>
                        <a:cubicBezTo>
                          <a:pt x="148" y="140"/>
                          <a:pt x="150" y="141"/>
                          <a:pt x="150" y="145"/>
                        </a:cubicBezTo>
                        <a:cubicBezTo>
                          <a:pt x="150" y="148"/>
                          <a:pt x="148" y="150"/>
                          <a:pt x="148" y="153"/>
                        </a:cubicBezTo>
                        <a:cubicBezTo>
                          <a:pt x="148" y="153"/>
                          <a:pt x="148" y="153"/>
                          <a:pt x="148" y="154"/>
                        </a:cubicBezTo>
                        <a:cubicBezTo>
                          <a:pt x="150" y="154"/>
                          <a:pt x="153" y="153"/>
                          <a:pt x="154" y="155"/>
                        </a:cubicBezTo>
                        <a:cubicBezTo>
                          <a:pt x="155" y="157"/>
                          <a:pt x="154" y="159"/>
                          <a:pt x="155" y="162"/>
                        </a:cubicBezTo>
                        <a:cubicBezTo>
                          <a:pt x="157" y="161"/>
                          <a:pt x="158" y="161"/>
                          <a:pt x="158" y="159"/>
                        </a:cubicBezTo>
                        <a:cubicBezTo>
                          <a:pt x="158" y="154"/>
                          <a:pt x="153" y="153"/>
                          <a:pt x="153" y="149"/>
                        </a:cubicBezTo>
                        <a:cubicBezTo>
                          <a:pt x="153" y="147"/>
                          <a:pt x="153" y="146"/>
                          <a:pt x="153" y="145"/>
                        </a:cubicBezTo>
                        <a:cubicBezTo>
                          <a:pt x="153" y="142"/>
                          <a:pt x="151" y="141"/>
                          <a:pt x="150" y="138"/>
                        </a:cubicBezTo>
                        <a:cubicBezTo>
                          <a:pt x="149" y="134"/>
                          <a:pt x="148" y="132"/>
                          <a:pt x="146" y="129"/>
                        </a:cubicBezTo>
                        <a:cubicBezTo>
                          <a:pt x="149" y="126"/>
                          <a:pt x="151" y="126"/>
                          <a:pt x="154" y="123"/>
                        </a:cubicBezTo>
                        <a:cubicBezTo>
                          <a:pt x="158" y="120"/>
                          <a:pt x="160" y="115"/>
                          <a:pt x="166" y="115"/>
                        </a:cubicBezTo>
                        <a:cubicBezTo>
                          <a:pt x="169" y="115"/>
                          <a:pt x="170" y="119"/>
                          <a:pt x="173" y="120"/>
                        </a:cubicBezTo>
                        <a:cubicBezTo>
                          <a:pt x="173" y="124"/>
                          <a:pt x="171" y="125"/>
                          <a:pt x="171" y="129"/>
                        </a:cubicBezTo>
                        <a:cubicBezTo>
                          <a:pt x="171" y="130"/>
                          <a:pt x="172" y="131"/>
                          <a:pt x="173" y="132"/>
                        </a:cubicBezTo>
                        <a:cubicBezTo>
                          <a:pt x="173" y="128"/>
                          <a:pt x="177" y="126"/>
                          <a:pt x="177" y="122"/>
                        </a:cubicBezTo>
                        <a:cubicBezTo>
                          <a:pt x="177" y="117"/>
                          <a:pt x="172" y="115"/>
                          <a:pt x="170" y="110"/>
                        </a:cubicBezTo>
                        <a:cubicBezTo>
                          <a:pt x="173" y="109"/>
                          <a:pt x="174" y="106"/>
                          <a:pt x="177" y="106"/>
                        </a:cubicBezTo>
                        <a:cubicBezTo>
                          <a:pt x="182" y="106"/>
                          <a:pt x="183" y="109"/>
                          <a:pt x="187" y="111"/>
                        </a:cubicBezTo>
                        <a:cubicBezTo>
                          <a:pt x="187" y="108"/>
                          <a:pt x="186" y="106"/>
                          <a:pt x="184" y="103"/>
                        </a:cubicBezTo>
                        <a:cubicBezTo>
                          <a:pt x="183" y="102"/>
                          <a:pt x="181" y="101"/>
                          <a:pt x="181" y="99"/>
                        </a:cubicBezTo>
                        <a:cubicBezTo>
                          <a:pt x="181" y="95"/>
                          <a:pt x="184" y="93"/>
                          <a:pt x="187" y="90"/>
                        </a:cubicBezTo>
                        <a:cubicBezTo>
                          <a:pt x="188" y="90"/>
                          <a:pt x="188" y="88"/>
                          <a:pt x="189" y="88"/>
                        </a:cubicBezTo>
                        <a:cubicBezTo>
                          <a:pt x="194" y="88"/>
                          <a:pt x="192" y="96"/>
                          <a:pt x="197" y="97"/>
                        </a:cubicBezTo>
                        <a:cubicBezTo>
                          <a:pt x="196" y="92"/>
                          <a:pt x="194" y="90"/>
                          <a:pt x="192" y="85"/>
                        </a:cubicBezTo>
                        <a:cubicBezTo>
                          <a:pt x="196" y="84"/>
                          <a:pt x="198" y="81"/>
                          <a:pt x="202" y="79"/>
                        </a:cubicBezTo>
                        <a:cubicBezTo>
                          <a:pt x="207" y="76"/>
                          <a:pt x="211" y="74"/>
                          <a:pt x="213" y="68"/>
                        </a:cubicBezTo>
                        <a:cubicBezTo>
                          <a:pt x="214" y="68"/>
                          <a:pt x="214" y="68"/>
                          <a:pt x="214" y="68"/>
                        </a:cubicBezTo>
                        <a:cubicBezTo>
                          <a:pt x="218" y="68"/>
                          <a:pt x="216" y="77"/>
                          <a:pt x="221" y="77"/>
                        </a:cubicBezTo>
                        <a:cubicBezTo>
                          <a:pt x="221" y="77"/>
                          <a:pt x="222" y="76"/>
                          <a:pt x="222" y="76"/>
                        </a:cubicBezTo>
                        <a:cubicBezTo>
                          <a:pt x="222" y="75"/>
                          <a:pt x="221" y="75"/>
                          <a:pt x="220" y="74"/>
                        </a:cubicBezTo>
                        <a:cubicBezTo>
                          <a:pt x="220" y="70"/>
                          <a:pt x="220" y="70"/>
                          <a:pt x="220" y="70"/>
                        </a:cubicBezTo>
                        <a:cubicBezTo>
                          <a:pt x="220" y="69"/>
                          <a:pt x="220" y="68"/>
                          <a:pt x="220" y="67"/>
                        </a:cubicBezTo>
                        <a:cubicBezTo>
                          <a:pt x="220" y="63"/>
                          <a:pt x="223" y="60"/>
                          <a:pt x="223" y="55"/>
                        </a:cubicBezTo>
                        <a:cubicBezTo>
                          <a:pt x="223" y="54"/>
                          <a:pt x="222" y="53"/>
                          <a:pt x="222" y="51"/>
                        </a:cubicBezTo>
                        <a:cubicBezTo>
                          <a:pt x="222" y="48"/>
                          <a:pt x="226" y="48"/>
                          <a:pt x="227" y="45"/>
                        </a:cubicBezTo>
                        <a:cubicBezTo>
                          <a:pt x="230" y="39"/>
                          <a:pt x="233" y="36"/>
                          <a:pt x="238" y="30"/>
                        </a:cubicBezTo>
                        <a:cubicBezTo>
                          <a:pt x="240" y="28"/>
                          <a:pt x="242" y="29"/>
                          <a:pt x="245" y="28"/>
                        </a:cubicBezTo>
                        <a:cubicBezTo>
                          <a:pt x="248" y="27"/>
                          <a:pt x="249" y="24"/>
                          <a:pt x="249" y="21"/>
                        </a:cubicBezTo>
                        <a:cubicBezTo>
                          <a:pt x="249" y="18"/>
                          <a:pt x="246" y="18"/>
                          <a:pt x="246" y="15"/>
                        </a:cubicBezTo>
                        <a:cubicBezTo>
                          <a:pt x="246" y="15"/>
                          <a:pt x="246" y="14"/>
                          <a:pt x="246" y="14"/>
                        </a:cubicBezTo>
                        <a:cubicBezTo>
                          <a:pt x="248" y="14"/>
                          <a:pt x="248" y="14"/>
                          <a:pt x="248" y="14"/>
                        </a:cubicBezTo>
                        <a:cubicBezTo>
                          <a:pt x="250" y="14"/>
                          <a:pt x="250" y="15"/>
                          <a:pt x="251" y="15"/>
                        </a:cubicBezTo>
                        <a:cubicBezTo>
                          <a:pt x="254" y="15"/>
                          <a:pt x="256" y="14"/>
                          <a:pt x="259" y="14"/>
                        </a:cubicBezTo>
                        <a:cubicBezTo>
                          <a:pt x="262" y="14"/>
                          <a:pt x="263" y="15"/>
                          <a:pt x="265" y="15"/>
                        </a:cubicBezTo>
                        <a:cubicBezTo>
                          <a:pt x="268" y="15"/>
                          <a:pt x="269" y="13"/>
                          <a:pt x="269" y="10"/>
                        </a:cubicBezTo>
                        <a:cubicBezTo>
                          <a:pt x="269" y="5"/>
                          <a:pt x="264" y="3"/>
                          <a:pt x="259" y="2"/>
                        </a:cubicBezTo>
                        <a:cubicBezTo>
                          <a:pt x="259" y="1"/>
                          <a:pt x="259" y="1"/>
                          <a:pt x="259" y="1"/>
                        </a:cubicBezTo>
                        <a:cubicBezTo>
                          <a:pt x="259" y="1"/>
                          <a:pt x="260" y="0"/>
                          <a:pt x="260" y="0"/>
                        </a:cubicBezTo>
                        <a:cubicBezTo>
                          <a:pt x="260" y="0"/>
                          <a:pt x="260" y="0"/>
                          <a:pt x="260" y="0"/>
                        </a:cubicBezTo>
                        <a:cubicBezTo>
                          <a:pt x="265" y="3"/>
                          <a:pt x="268" y="5"/>
                          <a:pt x="274" y="5"/>
                        </a:cubicBezTo>
                        <a:cubicBezTo>
                          <a:pt x="281" y="5"/>
                          <a:pt x="284" y="0"/>
                          <a:pt x="291" y="0"/>
                        </a:cubicBezTo>
                        <a:cubicBezTo>
                          <a:pt x="294" y="0"/>
                          <a:pt x="296" y="2"/>
                          <a:pt x="296" y="4"/>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47" name="Google Shape;47;p4"/>
                  <p:cNvSpPr/>
                  <p:nvPr/>
                </p:nvSpPr>
                <p:spPr>
                  <a:xfrm>
                    <a:off x="6219825" y="1390650"/>
                    <a:ext cx="458788" cy="869950"/>
                  </a:xfrm>
                  <a:custGeom>
                    <a:rect b="b" l="l" r="r" t="t"/>
                    <a:pathLst>
                      <a:path extrusionOk="0" h="596" w="315">
                        <a:moveTo>
                          <a:pt x="27" y="138"/>
                        </a:moveTo>
                        <a:cubicBezTo>
                          <a:pt x="28" y="144"/>
                          <a:pt x="28" y="147"/>
                          <a:pt x="30" y="153"/>
                        </a:cubicBezTo>
                        <a:cubicBezTo>
                          <a:pt x="31" y="156"/>
                          <a:pt x="32" y="158"/>
                          <a:pt x="36" y="159"/>
                        </a:cubicBezTo>
                        <a:cubicBezTo>
                          <a:pt x="47" y="156"/>
                          <a:pt x="47" y="156"/>
                          <a:pt x="47" y="156"/>
                        </a:cubicBezTo>
                        <a:cubicBezTo>
                          <a:pt x="48" y="157"/>
                          <a:pt x="49" y="158"/>
                          <a:pt x="51" y="158"/>
                        </a:cubicBezTo>
                        <a:cubicBezTo>
                          <a:pt x="56" y="158"/>
                          <a:pt x="59" y="156"/>
                          <a:pt x="62" y="152"/>
                        </a:cubicBezTo>
                        <a:cubicBezTo>
                          <a:pt x="64" y="151"/>
                          <a:pt x="64" y="149"/>
                          <a:pt x="66" y="149"/>
                        </a:cubicBezTo>
                        <a:cubicBezTo>
                          <a:pt x="69" y="149"/>
                          <a:pt x="70" y="152"/>
                          <a:pt x="72" y="152"/>
                        </a:cubicBezTo>
                        <a:cubicBezTo>
                          <a:pt x="73" y="152"/>
                          <a:pt x="74" y="151"/>
                          <a:pt x="75" y="151"/>
                        </a:cubicBezTo>
                        <a:cubicBezTo>
                          <a:pt x="82" y="149"/>
                          <a:pt x="87" y="149"/>
                          <a:pt x="94" y="145"/>
                        </a:cubicBezTo>
                        <a:cubicBezTo>
                          <a:pt x="97" y="144"/>
                          <a:pt x="97" y="140"/>
                          <a:pt x="100" y="139"/>
                        </a:cubicBezTo>
                        <a:cubicBezTo>
                          <a:pt x="103" y="138"/>
                          <a:pt x="105" y="138"/>
                          <a:pt x="108" y="136"/>
                        </a:cubicBezTo>
                        <a:cubicBezTo>
                          <a:pt x="110" y="136"/>
                          <a:pt x="109" y="134"/>
                          <a:pt x="111" y="133"/>
                        </a:cubicBezTo>
                        <a:cubicBezTo>
                          <a:pt x="115" y="132"/>
                          <a:pt x="118" y="132"/>
                          <a:pt x="122" y="131"/>
                        </a:cubicBezTo>
                        <a:cubicBezTo>
                          <a:pt x="122" y="131"/>
                          <a:pt x="122" y="131"/>
                          <a:pt x="122" y="131"/>
                        </a:cubicBezTo>
                        <a:cubicBezTo>
                          <a:pt x="122" y="138"/>
                          <a:pt x="124" y="142"/>
                          <a:pt x="128" y="149"/>
                        </a:cubicBezTo>
                        <a:cubicBezTo>
                          <a:pt x="133" y="150"/>
                          <a:pt x="133" y="150"/>
                          <a:pt x="133" y="150"/>
                        </a:cubicBezTo>
                        <a:cubicBezTo>
                          <a:pt x="137" y="150"/>
                          <a:pt x="137" y="150"/>
                          <a:pt x="137" y="150"/>
                        </a:cubicBezTo>
                        <a:cubicBezTo>
                          <a:pt x="139" y="150"/>
                          <a:pt x="139" y="150"/>
                          <a:pt x="141" y="150"/>
                        </a:cubicBezTo>
                        <a:cubicBezTo>
                          <a:pt x="145" y="150"/>
                          <a:pt x="147" y="148"/>
                          <a:pt x="151" y="146"/>
                        </a:cubicBezTo>
                        <a:cubicBezTo>
                          <a:pt x="155" y="145"/>
                          <a:pt x="159" y="145"/>
                          <a:pt x="159" y="141"/>
                        </a:cubicBezTo>
                        <a:cubicBezTo>
                          <a:pt x="159" y="140"/>
                          <a:pt x="158" y="140"/>
                          <a:pt x="158" y="139"/>
                        </a:cubicBezTo>
                        <a:cubicBezTo>
                          <a:pt x="157" y="136"/>
                          <a:pt x="156" y="135"/>
                          <a:pt x="156" y="132"/>
                        </a:cubicBezTo>
                        <a:cubicBezTo>
                          <a:pt x="156" y="128"/>
                          <a:pt x="156" y="128"/>
                          <a:pt x="156" y="128"/>
                        </a:cubicBezTo>
                        <a:cubicBezTo>
                          <a:pt x="157" y="125"/>
                          <a:pt x="157" y="123"/>
                          <a:pt x="157" y="120"/>
                        </a:cubicBezTo>
                        <a:cubicBezTo>
                          <a:pt x="157" y="113"/>
                          <a:pt x="156" y="109"/>
                          <a:pt x="153" y="103"/>
                        </a:cubicBezTo>
                        <a:cubicBezTo>
                          <a:pt x="151" y="100"/>
                          <a:pt x="148" y="99"/>
                          <a:pt x="145" y="96"/>
                        </a:cubicBezTo>
                        <a:cubicBezTo>
                          <a:pt x="141" y="90"/>
                          <a:pt x="139" y="86"/>
                          <a:pt x="139" y="79"/>
                        </a:cubicBezTo>
                        <a:cubicBezTo>
                          <a:pt x="139" y="77"/>
                          <a:pt x="141" y="75"/>
                          <a:pt x="141" y="72"/>
                        </a:cubicBezTo>
                        <a:cubicBezTo>
                          <a:pt x="146" y="72"/>
                          <a:pt x="153" y="71"/>
                          <a:pt x="153" y="65"/>
                        </a:cubicBezTo>
                        <a:cubicBezTo>
                          <a:pt x="153" y="64"/>
                          <a:pt x="152" y="63"/>
                          <a:pt x="152" y="62"/>
                        </a:cubicBezTo>
                        <a:cubicBezTo>
                          <a:pt x="149" y="64"/>
                          <a:pt x="149" y="69"/>
                          <a:pt x="145" y="69"/>
                        </a:cubicBezTo>
                        <a:cubicBezTo>
                          <a:pt x="140" y="69"/>
                          <a:pt x="141" y="62"/>
                          <a:pt x="139" y="58"/>
                        </a:cubicBezTo>
                        <a:cubicBezTo>
                          <a:pt x="139" y="58"/>
                          <a:pt x="140" y="58"/>
                          <a:pt x="140" y="58"/>
                        </a:cubicBezTo>
                        <a:cubicBezTo>
                          <a:pt x="143" y="58"/>
                          <a:pt x="141" y="63"/>
                          <a:pt x="144" y="63"/>
                        </a:cubicBezTo>
                        <a:cubicBezTo>
                          <a:pt x="145" y="63"/>
                          <a:pt x="144" y="62"/>
                          <a:pt x="145" y="62"/>
                        </a:cubicBezTo>
                        <a:cubicBezTo>
                          <a:pt x="147" y="61"/>
                          <a:pt x="149" y="60"/>
                          <a:pt x="149" y="58"/>
                        </a:cubicBezTo>
                        <a:cubicBezTo>
                          <a:pt x="149" y="58"/>
                          <a:pt x="148" y="58"/>
                          <a:pt x="148" y="58"/>
                        </a:cubicBezTo>
                        <a:cubicBezTo>
                          <a:pt x="145" y="58"/>
                          <a:pt x="142" y="56"/>
                          <a:pt x="142" y="52"/>
                        </a:cubicBezTo>
                        <a:cubicBezTo>
                          <a:pt x="142" y="46"/>
                          <a:pt x="146" y="43"/>
                          <a:pt x="146" y="36"/>
                        </a:cubicBezTo>
                        <a:cubicBezTo>
                          <a:pt x="146" y="33"/>
                          <a:pt x="143" y="32"/>
                          <a:pt x="141" y="29"/>
                        </a:cubicBezTo>
                        <a:cubicBezTo>
                          <a:pt x="134" y="23"/>
                          <a:pt x="124" y="22"/>
                          <a:pt x="124" y="13"/>
                        </a:cubicBezTo>
                        <a:cubicBezTo>
                          <a:pt x="124" y="7"/>
                          <a:pt x="126" y="0"/>
                          <a:pt x="132" y="0"/>
                        </a:cubicBezTo>
                        <a:cubicBezTo>
                          <a:pt x="140" y="0"/>
                          <a:pt x="144" y="8"/>
                          <a:pt x="148" y="15"/>
                        </a:cubicBezTo>
                        <a:cubicBezTo>
                          <a:pt x="150" y="14"/>
                          <a:pt x="151" y="12"/>
                          <a:pt x="154" y="12"/>
                        </a:cubicBezTo>
                        <a:cubicBezTo>
                          <a:pt x="156" y="12"/>
                          <a:pt x="156" y="15"/>
                          <a:pt x="157" y="17"/>
                        </a:cubicBezTo>
                        <a:cubicBezTo>
                          <a:pt x="158" y="18"/>
                          <a:pt x="159" y="19"/>
                          <a:pt x="159" y="21"/>
                        </a:cubicBezTo>
                        <a:cubicBezTo>
                          <a:pt x="159" y="28"/>
                          <a:pt x="159" y="28"/>
                          <a:pt x="159" y="28"/>
                        </a:cubicBezTo>
                        <a:cubicBezTo>
                          <a:pt x="159" y="30"/>
                          <a:pt x="159" y="30"/>
                          <a:pt x="159" y="30"/>
                        </a:cubicBezTo>
                        <a:cubicBezTo>
                          <a:pt x="161" y="30"/>
                          <a:pt x="162" y="31"/>
                          <a:pt x="163" y="31"/>
                        </a:cubicBezTo>
                        <a:cubicBezTo>
                          <a:pt x="164" y="31"/>
                          <a:pt x="164" y="30"/>
                          <a:pt x="165" y="30"/>
                        </a:cubicBezTo>
                        <a:cubicBezTo>
                          <a:pt x="167" y="30"/>
                          <a:pt x="167" y="32"/>
                          <a:pt x="167" y="33"/>
                        </a:cubicBezTo>
                        <a:cubicBezTo>
                          <a:pt x="167" y="34"/>
                          <a:pt x="166" y="35"/>
                          <a:pt x="166" y="37"/>
                        </a:cubicBezTo>
                        <a:cubicBezTo>
                          <a:pt x="166" y="39"/>
                          <a:pt x="168" y="40"/>
                          <a:pt x="168" y="42"/>
                        </a:cubicBezTo>
                        <a:cubicBezTo>
                          <a:pt x="168" y="44"/>
                          <a:pt x="167" y="45"/>
                          <a:pt x="166" y="47"/>
                        </a:cubicBezTo>
                        <a:cubicBezTo>
                          <a:pt x="168" y="48"/>
                          <a:pt x="170" y="46"/>
                          <a:pt x="171" y="47"/>
                        </a:cubicBezTo>
                        <a:cubicBezTo>
                          <a:pt x="173" y="49"/>
                          <a:pt x="172" y="51"/>
                          <a:pt x="173" y="53"/>
                        </a:cubicBezTo>
                        <a:cubicBezTo>
                          <a:pt x="175" y="56"/>
                          <a:pt x="177" y="57"/>
                          <a:pt x="180" y="57"/>
                        </a:cubicBezTo>
                        <a:cubicBezTo>
                          <a:pt x="188" y="57"/>
                          <a:pt x="191" y="51"/>
                          <a:pt x="198" y="48"/>
                        </a:cubicBezTo>
                        <a:cubicBezTo>
                          <a:pt x="200" y="53"/>
                          <a:pt x="203" y="54"/>
                          <a:pt x="207" y="58"/>
                        </a:cubicBezTo>
                        <a:cubicBezTo>
                          <a:pt x="204" y="60"/>
                          <a:pt x="201" y="60"/>
                          <a:pt x="199" y="62"/>
                        </a:cubicBezTo>
                        <a:cubicBezTo>
                          <a:pt x="195" y="64"/>
                          <a:pt x="195" y="68"/>
                          <a:pt x="192" y="71"/>
                        </a:cubicBezTo>
                        <a:cubicBezTo>
                          <a:pt x="190" y="73"/>
                          <a:pt x="188" y="73"/>
                          <a:pt x="187" y="76"/>
                        </a:cubicBezTo>
                        <a:cubicBezTo>
                          <a:pt x="190" y="76"/>
                          <a:pt x="191" y="77"/>
                          <a:pt x="193" y="77"/>
                        </a:cubicBezTo>
                        <a:cubicBezTo>
                          <a:pt x="197" y="77"/>
                          <a:pt x="198" y="74"/>
                          <a:pt x="202" y="74"/>
                        </a:cubicBezTo>
                        <a:cubicBezTo>
                          <a:pt x="205" y="74"/>
                          <a:pt x="205" y="78"/>
                          <a:pt x="207" y="82"/>
                        </a:cubicBezTo>
                        <a:cubicBezTo>
                          <a:pt x="208" y="87"/>
                          <a:pt x="212" y="89"/>
                          <a:pt x="212" y="95"/>
                        </a:cubicBezTo>
                        <a:cubicBezTo>
                          <a:pt x="212" y="100"/>
                          <a:pt x="212" y="100"/>
                          <a:pt x="212" y="100"/>
                        </a:cubicBezTo>
                        <a:cubicBezTo>
                          <a:pt x="212" y="102"/>
                          <a:pt x="210" y="103"/>
                          <a:pt x="210" y="105"/>
                        </a:cubicBezTo>
                        <a:cubicBezTo>
                          <a:pt x="210" y="109"/>
                          <a:pt x="215" y="110"/>
                          <a:pt x="217" y="115"/>
                        </a:cubicBezTo>
                        <a:cubicBezTo>
                          <a:pt x="219" y="119"/>
                          <a:pt x="218" y="123"/>
                          <a:pt x="218" y="128"/>
                        </a:cubicBezTo>
                        <a:cubicBezTo>
                          <a:pt x="218" y="137"/>
                          <a:pt x="216" y="142"/>
                          <a:pt x="216" y="151"/>
                        </a:cubicBezTo>
                        <a:cubicBezTo>
                          <a:pt x="216" y="162"/>
                          <a:pt x="220" y="167"/>
                          <a:pt x="224" y="178"/>
                        </a:cubicBezTo>
                        <a:cubicBezTo>
                          <a:pt x="224" y="179"/>
                          <a:pt x="224" y="179"/>
                          <a:pt x="224" y="180"/>
                        </a:cubicBezTo>
                        <a:cubicBezTo>
                          <a:pt x="224" y="180"/>
                          <a:pt x="224" y="180"/>
                          <a:pt x="224" y="180"/>
                        </a:cubicBezTo>
                        <a:cubicBezTo>
                          <a:pt x="221" y="187"/>
                          <a:pt x="221" y="191"/>
                          <a:pt x="217" y="197"/>
                        </a:cubicBezTo>
                        <a:cubicBezTo>
                          <a:pt x="216" y="200"/>
                          <a:pt x="214" y="200"/>
                          <a:pt x="214" y="203"/>
                        </a:cubicBezTo>
                        <a:cubicBezTo>
                          <a:pt x="214" y="205"/>
                          <a:pt x="218" y="204"/>
                          <a:pt x="218" y="206"/>
                        </a:cubicBezTo>
                        <a:cubicBezTo>
                          <a:pt x="218" y="208"/>
                          <a:pt x="217" y="209"/>
                          <a:pt x="216" y="209"/>
                        </a:cubicBezTo>
                        <a:cubicBezTo>
                          <a:pt x="212" y="209"/>
                          <a:pt x="212" y="209"/>
                          <a:pt x="212" y="209"/>
                        </a:cubicBezTo>
                        <a:cubicBezTo>
                          <a:pt x="210" y="207"/>
                          <a:pt x="211" y="203"/>
                          <a:pt x="208" y="203"/>
                        </a:cubicBezTo>
                        <a:cubicBezTo>
                          <a:pt x="206" y="203"/>
                          <a:pt x="205" y="205"/>
                          <a:pt x="202" y="205"/>
                        </a:cubicBezTo>
                        <a:cubicBezTo>
                          <a:pt x="197" y="205"/>
                          <a:pt x="196" y="200"/>
                          <a:pt x="192" y="197"/>
                        </a:cubicBezTo>
                        <a:cubicBezTo>
                          <a:pt x="192" y="196"/>
                          <a:pt x="192" y="196"/>
                          <a:pt x="192" y="196"/>
                        </a:cubicBezTo>
                        <a:cubicBezTo>
                          <a:pt x="192" y="196"/>
                          <a:pt x="192" y="196"/>
                          <a:pt x="192" y="197"/>
                        </a:cubicBezTo>
                        <a:cubicBezTo>
                          <a:pt x="192" y="201"/>
                          <a:pt x="194" y="203"/>
                          <a:pt x="194" y="208"/>
                        </a:cubicBezTo>
                        <a:cubicBezTo>
                          <a:pt x="194" y="211"/>
                          <a:pt x="191" y="213"/>
                          <a:pt x="191" y="217"/>
                        </a:cubicBezTo>
                        <a:cubicBezTo>
                          <a:pt x="191" y="219"/>
                          <a:pt x="194" y="220"/>
                          <a:pt x="196" y="220"/>
                        </a:cubicBezTo>
                        <a:cubicBezTo>
                          <a:pt x="199" y="222"/>
                          <a:pt x="201" y="223"/>
                          <a:pt x="203" y="227"/>
                        </a:cubicBezTo>
                        <a:cubicBezTo>
                          <a:pt x="204" y="229"/>
                          <a:pt x="207" y="229"/>
                          <a:pt x="207" y="231"/>
                        </a:cubicBezTo>
                        <a:cubicBezTo>
                          <a:pt x="207" y="233"/>
                          <a:pt x="205" y="233"/>
                          <a:pt x="205" y="235"/>
                        </a:cubicBezTo>
                        <a:cubicBezTo>
                          <a:pt x="205" y="240"/>
                          <a:pt x="205" y="240"/>
                          <a:pt x="205" y="240"/>
                        </a:cubicBezTo>
                        <a:cubicBezTo>
                          <a:pt x="207" y="240"/>
                          <a:pt x="207" y="238"/>
                          <a:pt x="209" y="238"/>
                        </a:cubicBezTo>
                        <a:cubicBezTo>
                          <a:pt x="211" y="238"/>
                          <a:pt x="210" y="241"/>
                          <a:pt x="211" y="243"/>
                        </a:cubicBezTo>
                        <a:cubicBezTo>
                          <a:pt x="213" y="247"/>
                          <a:pt x="215" y="249"/>
                          <a:pt x="217" y="253"/>
                        </a:cubicBezTo>
                        <a:cubicBezTo>
                          <a:pt x="218" y="256"/>
                          <a:pt x="218" y="258"/>
                          <a:pt x="220" y="261"/>
                        </a:cubicBezTo>
                        <a:cubicBezTo>
                          <a:pt x="221" y="263"/>
                          <a:pt x="223" y="264"/>
                          <a:pt x="223" y="266"/>
                        </a:cubicBezTo>
                        <a:cubicBezTo>
                          <a:pt x="223" y="269"/>
                          <a:pt x="220" y="271"/>
                          <a:pt x="220" y="274"/>
                        </a:cubicBezTo>
                        <a:cubicBezTo>
                          <a:pt x="220" y="276"/>
                          <a:pt x="223" y="277"/>
                          <a:pt x="223" y="280"/>
                        </a:cubicBezTo>
                        <a:cubicBezTo>
                          <a:pt x="223" y="283"/>
                          <a:pt x="219" y="284"/>
                          <a:pt x="219" y="287"/>
                        </a:cubicBezTo>
                        <a:cubicBezTo>
                          <a:pt x="219" y="290"/>
                          <a:pt x="219" y="291"/>
                          <a:pt x="219" y="293"/>
                        </a:cubicBezTo>
                        <a:cubicBezTo>
                          <a:pt x="220" y="293"/>
                          <a:pt x="220" y="293"/>
                          <a:pt x="221" y="293"/>
                        </a:cubicBezTo>
                        <a:cubicBezTo>
                          <a:pt x="224" y="293"/>
                          <a:pt x="225" y="291"/>
                          <a:pt x="228" y="291"/>
                        </a:cubicBezTo>
                        <a:cubicBezTo>
                          <a:pt x="227" y="296"/>
                          <a:pt x="221" y="295"/>
                          <a:pt x="219" y="299"/>
                        </a:cubicBezTo>
                        <a:cubicBezTo>
                          <a:pt x="219" y="299"/>
                          <a:pt x="219" y="299"/>
                          <a:pt x="219" y="299"/>
                        </a:cubicBezTo>
                        <a:cubicBezTo>
                          <a:pt x="219" y="301"/>
                          <a:pt x="219" y="302"/>
                          <a:pt x="219" y="303"/>
                        </a:cubicBezTo>
                        <a:cubicBezTo>
                          <a:pt x="219" y="305"/>
                          <a:pt x="221" y="305"/>
                          <a:pt x="222" y="306"/>
                        </a:cubicBezTo>
                        <a:cubicBezTo>
                          <a:pt x="225" y="310"/>
                          <a:pt x="225" y="314"/>
                          <a:pt x="230" y="317"/>
                        </a:cubicBezTo>
                        <a:cubicBezTo>
                          <a:pt x="231" y="315"/>
                          <a:pt x="231" y="311"/>
                          <a:pt x="234" y="311"/>
                        </a:cubicBezTo>
                        <a:cubicBezTo>
                          <a:pt x="235" y="311"/>
                          <a:pt x="235" y="311"/>
                          <a:pt x="236" y="312"/>
                        </a:cubicBezTo>
                        <a:cubicBezTo>
                          <a:pt x="238" y="311"/>
                          <a:pt x="238" y="311"/>
                          <a:pt x="238" y="311"/>
                        </a:cubicBezTo>
                        <a:cubicBezTo>
                          <a:pt x="240" y="313"/>
                          <a:pt x="240" y="315"/>
                          <a:pt x="242" y="317"/>
                        </a:cubicBezTo>
                        <a:cubicBezTo>
                          <a:pt x="248" y="322"/>
                          <a:pt x="251" y="325"/>
                          <a:pt x="258" y="327"/>
                        </a:cubicBezTo>
                        <a:cubicBezTo>
                          <a:pt x="259" y="328"/>
                          <a:pt x="259" y="328"/>
                          <a:pt x="259" y="328"/>
                        </a:cubicBezTo>
                        <a:cubicBezTo>
                          <a:pt x="258" y="329"/>
                          <a:pt x="258" y="329"/>
                          <a:pt x="258" y="329"/>
                        </a:cubicBezTo>
                        <a:cubicBezTo>
                          <a:pt x="259" y="329"/>
                          <a:pt x="259" y="329"/>
                          <a:pt x="259" y="329"/>
                        </a:cubicBezTo>
                        <a:cubicBezTo>
                          <a:pt x="260" y="328"/>
                          <a:pt x="261" y="328"/>
                          <a:pt x="263" y="328"/>
                        </a:cubicBezTo>
                        <a:cubicBezTo>
                          <a:pt x="265" y="328"/>
                          <a:pt x="265" y="330"/>
                          <a:pt x="266" y="333"/>
                        </a:cubicBezTo>
                        <a:cubicBezTo>
                          <a:pt x="266" y="333"/>
                          <a:pt x="267" y="334"/>
                          <a:pt x="267" y="334"/>
                        </a:cubicBezTo>
                        <a:cubicBezTo>
                          <a:pt x="267" y="336"/>
                          <a:pt x="265" y="336"/>
                          <a:pt x="265" y="338"/>
                        </a:cubicBezTo>
                        <a:cubicBezTo>
                          <a:pt x="265" y="344"/>
                          <a:pt x="272" y="345"/>
                          <a:pt x="276" y="349"/>
                        </a:cubicBezTo>
                        <a:cubicBezTo>
                          <a:pt x="277" y="350"/>
                          <a:pt x="276" y="352"/>
                          <a:pt x="277" y="353"/>
                        </a:cubicBezTo>
                        <a:cubicBezTo>
                          <a:pt x="279" y="356"/>
                          <a:pt x="282" y="357"/>
                          <a:pt x="284" y="360"/>
                        </a:cubicBezTo>
                        <a:cubicBezTo>
                          <a:pt x="287" y="365"/>
                          <a:pt x="289" y="369"/>
                          <a:pt x="295" y="372"/>
                        </a:cubicBezTo>
                        <a:cubicBezTo>
                          <a:pt x="297" y="373"/>
                          <a:pt x="299" y="373"/>
                          <a:pt x="302" y="373"/>
                        </a:cubicBezTo>
                        <a:cubicBezTo>
                          <a:pt x="304" y="374"/>
                          <a:pt x="307" y="373"/>
                          <a:pt x="307" y="376"/>
                        </a:cubicBezTo>
                        <a:cubicBezTo>
                          <a:pt x="307" y="379"/>
                          <a:pt x="307" y="379"/>
                          <a:pt x="307" y="379"/>
                        </a:cubicBezTo>
                        <a:cubicBezTo>
                          <a:pt x="307" y="384"/>
                          <a:pt x="315" y="384"/>
                          <a:pt x="315" y="390"/>
                        </a:cubicBezTo>
                        <a:cubicBezTo>
                          <a:pt x="315" y="394"/>
                          <a:pt x="312" y="396"/>
                          <a:pt x="312" y="400"/>
                        </a:cubicBezTo>
                        <a:cubicBezTo>
                          <a:pt x="312" y="404"/>
                          <a:pt x="312" y="404"/>
                          <a:pt x="312" y="404"/>
                        </a:cubicBezTo>
                        <a:cubicBezTo>
                          <a:pt x="311" y="414"/>
                          <a:pt x="311" y="414"/>
                          <a:pt x="311" y="414"/>
                        </a:cubicBezTo>
                        <a:cubicBezTo>
                          <a:pt x="311" y="419"/>
                          <a:pt x="311" y="419"/>
                          <a:pt x="311" y="419"/>
                        </a:cubicBezTo>
                        <a:cubicBezTo>
                          <a:pt x="307" y="425"/>
                          <a:pt x="307" y="425"/>
                          <a:pt x="307" y="425"/>
                        </a:cubicBezTo>
                        <a:cubicBezTo>
                          <a:pt x="281" y="467"/>
                          <a:pt x="281" y="467"/>
                          <a:pt x="281" y="467"/>
                        </a:cubicBezTo>
                        <a:cubicBezTo>
                          <a:pt x="281" y="467"/>
                          <a:pt x="281" y="467"/>
                          <a:pt x="281" y="467"/>
                        </a:cubicBezTo>
                        <a:cubicBezTo>
                          <a:pt x="273" y="472"/>
                          <a:pt x="276" y="481"/>
                          <a:pt x="276" y="490"/>
                        </a:cubicBezTo>
                        <a:cubicBezTo>
                          <a:pt x="276" y="495"/>
                          <a:pt x="276" y="499"/>
                          <a:pt x="272" y="501"/>
                        </a:cubicBezTo>
                        <a:cubicBezTo>
                          <a:pt x="270" y="501"/>
                          <a:pt x="270" y="501"/>
                          <a:pt x="270" y="501"/>
                        </a:cubicBezTo>
                        <a:cubicBezTo>
                          <a:pt x="269" y="501"/>
                          <a:pt x="269" y="501"/>
                          <a:pt x="268" y="501"/>
                        </a:cubicBezTo>
                        <a:cubicBezTo>
                          <a:pt x="267" y="501"/>
                          <a:pt x="266" y="501"/>
                          <a:pt x="265" y="501"/>
                        </a:cubicBezTo>
                        <a:cubicBezTo>
                          <a:pt x="264" y="503"/>
                          <a:pt x="261" y="503"/>
                          <a:pt x="258" y="504"/>
                        </a:cubicBezTo>
                        <a:cubicBezTo>
                          <a:pt x="256" y="505"/>
                          <a:pt x="256" y="507"/>
                          <a:pt x="254" y="508"/>
                        </a:cubicBezTo>
                        <a:cubicBezTo>
                          <a:pt x="253" y="509"/>
                          <a:pt x="251" y="508"/>
                          <a:pt x="250" y="508"/>
                        </a:cubicBezTo>
                        <a:cubicBezTo>
                          <a:pt x="248" y="509"/>
                          <a:pt x="248" y="513"/>
                          <a:pt x="245" y="513"/>
                        </a:cubicBezTo>
                        <a:cubicBezTo>
                          <a:pt x="242" y="513"/>
                          <a:pt x="241" y="511"/>
                          <a:pt x="239" y="511"/>
                        </a:cubicBezTo>
                        <a:cubicBezTo>
                          <a:pt x="237" y="511"/>
                          <a:pt x="236" y="511"/>
                          <a:pt x="234" y="511"/>
                        </a:cubicBezTo>
                        <a:cubicBezTo>
                          <a:pt x="234" y="511"/>
                          <a:pt x="233" y="512"/>
                          <a:pt x="233" y="512"/>
                        </a:cubicBezTo>
                        <a:cubicBezTo>
                          <a:pt x="233" y="513"/>
                          <a:pt x="234" y="513"/>
                          <a:pt x="234" y="514"/>
                        </a:cubicBezTo>
                        <a:cubicBezTo>
                          <a:pt x="234" y="516"/>
                          <a:pt x="232" y="518"/>
                          <a:pt x="230" y="518"/>
                        </a:cubicBezTo>
                        <a:cubicBezTo>
                          <a:pt x="229" y="518"/>
                          <a:pt x="228" y="517"/>
                          <a:pt x="227" y="517"/>
                        </a:cubicBezTo>
                        <a:cubicBezTo>
                          <a:pt x="226" y="517"/>
                          <a:pt x="226" y="517"/>
                          <a:pt x="226" y="517"/>
                        </a:cubicBezTo>
                        <a:cubicBezTo>
                          <a:pt x="225" y="522"/>
                          <a:pt x="222" y="524"/>
                          <a:pt x="218" y="527"/>
                        </a:cubicBezTo>
                        <a:cubicBezTo>
                          <a:pt x="217" y="528"/>
                          <a:pt x="217" y="529"/>
                          <a:pt x="215" y="530"/>
                        </a:cubicBezTo>
                        <a:cubicBezTo>
                          <a:pt x="214" y="532"/>
                          <a:pt x="212" y="531"/>
                          <a:pt x="210" y="533"/>
                        </a:cubicBezTo>
                        <a:cubicBezTo>
                          <a:pt x="208" y="535"/>
                          <a:pt x="208" y="537"/>
                          <a:pt x="207" y="539"/>
                        </a:cubicBezTo>
                        <a:cubicBezTo>
                          <a:pt x="203" y="547"/>
                          <a:pt x="199" y="551"/>
                          <a:pt x="199" y="559"/>
                        </a:cubicBezTo>
                        <a:cubicBezTo>
                          <a:pt x="199" y="560"/>
                          <a:pt x="199" y="561"/>
                          <a:pt x="199" y="562"/>
                        </a:cubicBezTo>
                        <a:cubicBezTo>
                          <a:pt x="199" y="562"/>
                          <a:pt x="199" y="562"/>
                          <a:pt x="199" y="562"/>
                        </a:cubicBezTo>
                        <a:cubicBezTo>
                          <a:pt x="195" y="571"/>
                          <a:pt x="189" y="576"/>
                          <a:pt x="179" y="576"/>
                        </a:cubicBezTo>
                        <a:cubicBezTo>
                          <a:pt x="178" y="576"/>
                          <a:pt x="178" y="576"/>
                          <a:pt x="177" y="576"/>
                        </a:cubicBezTo>
                        <a:cubicBezTo>
                          <a:pt x="174" y="576"/>
                          <a:pt x="173" y="578"/>
                          <a:pt x="172" y="580"/>
                        </a:cubicBezTo>
                        <a:cubicBezTo>
                          <a:pt x="170" y="582"/>
                          <a:pt x="168" y="582"/>
                          <a:pt x="167" y="584"/>
                        </a:cubicBezTo>
                        <a:cubicBezTo>
                          <a:pt x="166" y="586"/>
                          <a:pt x="165" y="588"/>
                          <a:pt x="163" y="588"/>
                        </a:cubicBezTo>
                        <a:cubicBezTo>
                          <a:pt x="161" y="588"/>
                          <a:pt x="160" y="586"/>
                          <a:pt x="158" y="586"/>
                        </a:cubicBezTo>
                        <a:cubicBezTo>
                          <a:pt x="154" y="586"/>
                          <a:pt x="155" y="592"/>
                          <a:pt x="151" y="592"/>
                        </a:cubicBezTo>
                        <a:cubicBezTo>
                          <a:pt x="149" y="592"/>
                          <a:pt x="148" y="590"/>
                          <a:pt x="146" y="590"/>
                        </a:cubicBezTo>
                        <a:cubicBezTo>
                          <a:pt x="143" y="590"/>
                          <a:pt x="141" y="593"/>
                          <a:pt x="139" y="596"/>
                        </a:cubicBezTo>
                        <a:cubicBezTo>
                          <a:pt x="137" y="593"/>
                          <a:pt x="135" y="591"/>
                          <a:pt x="133" y="588"/>
                        </a:cubicBezTo>
                        <a:cubicBezTo>
                          <a:pt x="133" y="587"/>
                          <a:pt x="133" y="587"/>
                          <a:pt x="133" y="587"/>
                        </a:cubicBezTo>
                        <a:cubicBezTo>
                          <a:pt x="136" y="587"/>
                          <a:pt x="137" y="590"/>
                          <a:pt x="140" y="592"/>
                        </a:cubicBezTo>
                        <a:cubicBezTo>
                          <a:pt x="141" y="590"/>
                          <a:pt x="141" y="589"/>
                          <a:pt x="141" y="587"/>
                        </a:cubicBezTo>
                        <a:cubicBezTo>
                          <a:pt x="141" y="583"/>
                          <a:pt x="136" y="583"/>
                          <a:pt x="136" y="579"/>
                        </a:cubicBezTo>
                        <a:cubicBezTo>
                          <a:pt x="136" y="575"/>
                          <a:pt x="138" y="573"/>
                          <a:pt x="138" y="569"/>
                        </a:cubicBezTo>
                        <a:cubicBezTo>
                          <a:pt x="138" y="567"/>
                          <a:pt x="137" y="566"/>
                          <a:pt x="137" y="564"/>
                        </a:cubicBezTo>
                        <a:cubicBezTo>
                          <a:pt x="137" y="560"/>
                          <a:pt x="141" y="558"/>
                          <a:pt x="141" y="554"/>
                        </a:cubicBezTo>
                        <a:cubicBezTo>
                          <a:pt x="141" y="552"/>
                          <a:pt x="140" y="552"/>
                          <a:pt x="140" y="551"/>
                        </a:cubicBezTo>
                        <a:cubicBezTo>
                          <a:pt x="140" y="550"/>
                          <a:pt x="140" y="550"/>
                          <a:pt x="140" y="550"/>
                        </a:cubicBezTo>
                        <a:cubicBezTo>
                          <a:pt x="147" y="551"/>
                          <a:pt x="154" y="550"/>
                          <a:pt x="157" y="543"/>
                        </a:cubicBezTo>
                        <a:cubicBezTo>
                          <a:pt x="160" y="537"/>
                          <a:pt x="161" y="531"/>
                          <a:pt x="168" y="531"/>
                        </a:cubicBezTo>
                        <a:cubicBezTo>
                          <a:pt x="170" y="531"/>
                          <a:pt x="172" y="532"/>
                          <a:pt x="174" y="532"/>
                        </a:cubicBezTo>
                        <a:cubicBezTo>
                          <a:pt x="177" y="532"/>
                          <a:pt x="177" y="528"/>
                          <a:pt x="180" y="528"/>
                        </a:cubicBezTo>
                        <a:cubicBezTo>
                          <a:pt x="182" y="528"/>
                          <a:pt x="183" y="530"/>
                          <a:pt x="185" y="530"/>
                        </a:cubicBezTo>
                        <a:cubicBezTo>
                          <a:pt x="188" y="530"/>
                          <a:pt x="190" y="530"/>
                          <a:pt x="194" y="530"/>
                        </a:cubicBezTo>
                        <a:cubicBezTo>
                          <a:pt x="192" y="526"/>
                          <a:pt x="189" y="524"/>
                          <a:pt x="189" y="520"/>
                        </a:cubicBezTo>
                        <a:cubicBezTo>
                          <a:pt x="189" y="517"/>
                          <a:pt x="190" y="516"/>
                          <a:pt x="191" y="514"/>
                        </a:cubicBezTo>
                        <a:cubicBezTo>
                          <a:pt x="186" y="513"/>
                          <a:pt x="184" y="513"/>
                          <a:pt x="180" y="511"/>
                        </a:cubicBezTo>
                        <a:cubicBezTo>
                          <a:pt x="178" y="511"/>
                          <a:pt x="177" y="509"/>
                          <a:pt x="175" y="509"/>
                        </a:cubicBezTo>
                        <a:cubicBezTo>
                          <a:pt x="166" y="511"/>
                          <a:pt x="166" y="511"/>
                          <a:pt x="166" y="511"/>
                        </a:cubicBezTo>
                        <a:cubicBezTo>
                          <a:pt x="165" y="511"/>
                          <a:pt x="165" y="511"/>
                          <a:pt x="164" y="511"/>
                        </a:cubicBezTo>
                        <a:cubicBezTo>
                          <a:pt x="164" y="507"/>
                          <a:pt x="164" y="505"/>
                          <a:pt x="164" y="501"/>
                        </a:cubicBezTo>
                        <a:cubicBezTo>
                          <a:pt x="164" y="499"/>
                          <a:pt x="166" y="498"/>
                          <a:pt x="166" y="495"/>
                        </a:cubicBezTo>
                        <a:cubicBezTo>
                          <a:pt x="166" y="492"/>
                          <a:pt x="164" y="492"/>
                          <a:pt x="163" y="489"/>
                        </a:cubicBezTo>
                        <a:cubicBezTo>
                          <a:pt x="162" y="485"/>
                          <a:pt x="159" y="485"/>
                          <a:pt x="157" y="481"/>
                        </a:cubicBezTo>
                        <a:cubicBezTo>
                          <a:pt x="159" y="481"/>
                          <a:pt x="159" y="481"/>
                          <a:pt x="159" y="481"/>
                        </a:cubicBezTo>
                        <a:cubicBezTo>
                          <a:pt x="162" y="481"/>
                          <a:pt x="164" y="481"/>
                          <a:pt x="165" y="480"/>
                        </a:cubicBezTo>
                        <a:cubicBezTo>
                          <a:pt x="168" y="478"/>
                          <a:pt x="168" y="475"/>
                          <a:pt x="171" y="475"/>
                        </a:cubicBezTo>
                        <a:cubicBezTo>
                          <a:pt x="171" y="473"/>
                          <a:pt x="170" y="472"/>
                          <a:pt x="170" y="470"/>
                        </a:cubicBezTo>
                        <a:cubicBezTo>
                          <a:pt x="169" y="470"/>
                          <a:pt x="168" y="470"/>
                          <a:pt x="167" y="470"/>
                        </a:cubicBezTo>
                        <a:cubicBezTo>
                          <a:pt x="166" y="470"/>
                          <a:pt x="165" y="471"/>
                          <a:pt x="164" y="471"/>
                        </a:cubicBezTo>
                        <a:cubicBezTo>
                          <a:pt x="163" y="471"/>
                          <a:pt x="162" y="470"/>
                          <a:pt x="161" y="469"/>
                        </a:cubicBezTo>
                        <a:cubicBezTo>
                          <a:pt x="164" y="466"/>
                          <a:pt x="168" y="467"/>
                          <a:pt x="171" y="464"/>
                        </a:cubicBezTo>
                        <a:cubicBezTo>
                          <a:pt x="176" y="460"/>
                          <a:pt x="180" y="457"/>
                          <a:pt x="181" y="450"/>
                        </a:cubicBezTo>
                        <a:cubicBezTo>
                          <a:pt x="182" y="448"/>
                          <a:pt x="181" y="446"/>
                          <a:pt x="182" y="444"/>
                        </a:cubicBezTo>
                        <a:cubicBezTo>
                          <a:pt x="182" y="442"/>
                          <a:pt x="185" y="441"/>
                          <a:pt x="185" y="439"/>
                        </a:cubicBezTo>
                        <a:cubicBezTo>
                          <a:pt x="185" y="438"/>
                          <a:pt x="184" y="438"/>
                          <a:pt x="184" y="438"/>
                        </a:cubicBezTo>
                        <a:cubicBezTo>
                          <a:pt x="181" y="437"/>
                          <a:pt x="180" y="436"/>
                          <a:pt x="177" y="434"/>
                        </a:cubicBezTo>
                        <a:cubicBezTo>
                          <a:pt x="179" y="432"/>
                          <a:pt x="181" y="433"/>
                          <a:pt x="184" y="432"/>
                        </a:cubicBezTo>
                        <a:cubicBezTo>
                          <a:pt x="182" y="431"/>
                          <a:pt x="182" y="431"/>
                          <a:pt x="182" y="431"/>
                        </a:cubicBezTo>
                        <a:cubicBezTo>
                          <a:pt x="187" y="429"/>
                          <a:pt x="189" y="426"/>
                          <a:pt x="194" y="426"/>
                        </a:cubicBezTo>
                        <a:cubicBezTo>
                          <a:pt x="194" y="425"/>
                          <a:pt x="194" y="423"/>
                          <a:pt x="194" y="422"/>
                        </a:cubicBezTo>
                        <a:cubicBezTo>
                          <a:pt x="195" y="420"/>
                          <a:pt x="198" y="420"/>
                          <a:pt x="198" y="419"/>
                        </a:cubicBezTo>
                        <a:cubicBezTo>
                          <a:pt x="198" y="417"/>
                          <a:pt x="195" y="417"/>
                          <a:pt x="195" y="416"/>
                        </a:cubicBezTo>
                        <a:cubicBezTo>
                          <a:pt x="194" y="415"/>
                          <a:pt x="195" y="413"/>
                          <a:pt x="194" y="412"/>
                        </a:cubicBezTo>
                        <a:cubicBezTo>
                          <a:pt x="188" y="413"/>
                          <a:pt x="184" y="415"/>
                          <a:pt x="179" y="419"/>
                        </a:cubicBezTo>
                        <a:cubicBezTo>
                          <a:pt x="177" y="420"/>
                          <a:pt x="177" y="422"/>
                          <a:pt x="175" y="422"/>
                        </a:cubicBezTo>
                        <a:cubicBezTo>
                          <a:pt x="174" y="418"/>
                          <a:pt x="175" y="415"/>
                          <a:pt x="174" y="411"/>
                        </a:cubicBezTo>
                        <a:cubicBezTo>
                          <a:pt x="174" y="408"/>
                          <a:pt x="172" y="406"/>
                          <a:pt x="172" y="403"/>
                        </a:cubicBezTo>
                        <a:cubicBezTo>
                          <a:pt x="172" y="400"/>
                          <a:pt x="173" y="399"/>
                          <a:pt x="173" y="396"/>
                        </a:cubicBezTo>
                        <a:cubicBezTo>
                          <a:pt x="173" y="394"/>
                          <a:pt x="169" y="394"/>
                          <a:pt x="169" y="391"/>
                        </a:cubicBezTo>
                        <a:cubicBezTo>
                          <a:pt x="169" y="389"/>
                          <a:pt x="169" y="388"/>
                          <a:pt x="169" y="386"/>
                        </a:cubicBezTo>
                        <a:cubicBezTo>
                          <a:pt x="169" y="384"/>
                          <a:pt x="171" y="383"/>
                          <a:pt x="171" y="381"/>
                        </a:cubicBezTo>
                        <a:cubicBezTo>
                          <a:pt x="171" y="379"/>
                          <a:pt x="169" y="379"/>
                          <a:pt x="168" y="377"/>
                        </a:cubicBezTo>
                        <a:cubicBezTo>
                          <a:pt x="167" y="378"/>
                          <a:pt x="166" y="379"/>
                          <a:pt x="164" y="379"/>
                        </a:cubicBezTo>
                        <a:cubicBezTo>
                          <a:pt x="162" y="379"/>
                          <a:pt x="160" y="379"/>
                          <a:pt x="158" y="379"/>
                        </a:cubicBezTo>
                        <a:cubicBezTo>
                          <a:pt x="158" y="377"/>
                          <a:pt x="157" y="376"/>
                          <a:pt x="157" y="373"/>
                        </a:cubicBezTo>
                        <a:cubicBezTo>
                          <a:pt x="157" y="371"/>
                          <a:pt x="161" y="372"/>
                          <a:pt x="162" y="370"/>
                        </a:cubicBezTo>
                        <a:cubicBezTo>
                          <a:pt x="161" y="367"/>
                          <a:pt x="161" y="367"/>
                          <a:pt x="161" y="367"/>
                        </a:cubicBezTo>
                        <a:cubicBezTo>
                          <a:pt x="158" y="367"/>
                          <a:pt x="156" y="368"/>
                          <a:pt x="154" y="365"/>
                        </a:cubicBezTo>
                        <a:cubicBezTo>
                          <a:pt x="152" y="362"/>
                          <a:pt x="153" y="359"/>
                          <a:pt x="151" y="356"/>
                        </a:cubicBezTo>
                        <a:cubicBezTo>
                          <a:pt x="150" y="358"/>
                          <a:pt x="148" y="359"/>
                          <a:pt x="148" y="361"/>
                        </a:cubicBezTo>
                        <a:cubicBezTo>
                          <a:pt x="148" y="365"/>
                          <a:pt x="152" y="366"/>
                          <a:pt x="152" y="370"/>
                        </a:cubicBezTo>
                        <a:cubicBezTo>
                          <a:pt x="152" y="373"/>
                          <a:pt x="149" y="373"/>
                          <a:pt x="149" y="376"/>
                        </a:cubicBezTo>
                        <a:cubicBezTo>
                          <a:pt x="149" y="377"/>
                          <a:pt x="149" y="378"/>
                          <a:pt x="150" y="378"/>
                        </a:cubicBezTo>
                        <a:cubicBezTo>
                          <a:pt x="149" y="379"/>
                          <a:pt x="147" y="379"/>
                          <a:pt x="147" y="381"/>
                        </a:cubicBezTo>
                        <a:cubicBezTo>
                          <a:pt x="147" y="384"/>
                          <a:pt x="149" y="386"/>
                          <a:pt x="150" y="390"/>
                        </a:cubicBezTo>
                        <a:cubicBezTo>
                          <a:pt x="152" y="393"/>
                          <a:pt x="152" y="397"/>
                          <a:pt x="155" y="400"/>
                        </a:cubicBezTo>
                        <a:cubicBezTo>
                          <a:pt x="158" y="402"/>
                          <a:pt x="160" y="404"/>
                          <a:pt x="160" y="408"/>
                        </a:cubicBezTo>
                        <a:cubicBezTo>
                          <a:pt x="160" y="408"/>
                          <a:pt x="160" y="408"/>
                          <a:pt x="160" y="408"/>
                        </a:cubicBezTo>
                        <a:cubicBezTo>
                          <a:pt x="152" y="410"/>
                          <a:pt x="146" y="410"/>
                          <a:pt x="141" y="415"/>
                        </a:cubicBezTo>
                        <a:cubicBezTo>
                          <a:pt x="140" y="417"/>
                          <a:pt x="141" y="419"/>
                          <a:pt x="140" y="421"/>
                        </a:cubicBezTo>
                        <a:cubicBezTo>
                          <a:pt x="138" y="422"/>
                          <a:pt x="135" y="422"/>
                          <a:pt x="135" y="424"/>
                        </a:cubicBezTo>
                        <a:cubicBezTo>
                          <a:pt x="135" y="425"/>
                          <a:pt x="136" y="425"/>
                          <a:pt x="136" y="426"/>
                        </a:cubicBezTo>
                        <a:cubicBezTo>
                          <a:pt x="133" y="427"/>
                          <a:pt x="132" y="429"/>
                          <a:pt x="130" y="429"/>
                        </a:cubicBezTo>
                        <a:cubicBezTo>
                          <a:pt x="127" y="429"/>
                          <a:pt x="127" y="426"/>
                          <a:pt x="126" y="425"/>
                        </a:cubicBezTo>
                        <a:cubicBezTo>
                          <a:pt x="124" y="428"/>
                          <a:pt x="122" y="428"/>
                          <a:pt x="120" y="430"/>
                        </a:cubicBezTo>
                        <a:cubicBezTo>
                          <a:pt x="118" y="433"/>
                          <a:pt x="117" y="435"/>
                          <a:pt x="114" y="437"/>
                        </a:cubicBezTo>
                        <a:cubicBezTo>
                          <a:pt x="112" y="438"/>
                          <a:pt x="111" y="440"/>
                          <a:pt x="108" y="440"/>
                        </a:cubicBezTo>
                        <a:cubicBezTo>
                          <a:pt x="106" y="440"/>
                          <a:pt x="104" y="438"/>
                          <a:pt x="101" y="438"/>
                        </a:cubicBezTo>
                        <a:cubicBezTo>
                          <a:pt x="97" y="438"/>
                          <a:pt x="97" y="438"/>
                          <a:pt x="97" y="438"/>
                        </a:cubicBezTo>
                        <a:cubicBezTo>
                          <a:pt x="96" y="438"/>
                          <a:pt x="95" y="437"/>
                          <a:pt x="93" y="437"/>
                        </a:cubicBezTo>
                        <a:cubicBezTo>
                          <a:pt x="92" y="437"/>
                          <a:pt x="91" y="439"/>
                          <a:pt x="91" y="440"/>
                        </a:cubicBezTo>
                        <a:cubicBezTo>
                          <a:pt x="89" y="440"/>
                          <a:pt x="88" y="439"/>
                          <a:pt x="86" y="439"/>
                        </a:cubicBezTo>
                        <a:cubicBezTo>
                          <a:pt x="84" y="439"/>
                          <a:pt x="84" y="442"/>
                          <a:pt x="82" y="443"/>
                        </a:cubicBezTo>
                        <a:cubicBezTo>
                          <a:pt x="77" y="446"/>
                          <a:pt x="74" y="447"/>
                          <a:pt x="69" y="446"/>
                        </a:cubicBezTo>
                        <a:cubicBezTo>
                          <a:pt x="69" y="450"/>
                          <a:pt x="69" y="453"/>
                          <a:pt x="68" y="456"/>
                        </a:cubicBezTo>
                        <a:cubicBezTo>
                          <a:pt x="67" y="457"/>
                          <a:pt x="66" y="458"/>
                          <a:pt x="65" y="459"/>
                        </a:cubicBezTo>
                        <a:cubicBezTo>
                          <a:pt x="64" y="460"/>
                          <a:pt x="65" y="462"/>
                          <a:pt x="63" y="463"/>
                        </a:cubicBezTo>
                        <a:cubicBezTo>
                          <a:pt x="57" y="467"/>
                          <a:pt x="53" y="468"/>
                          <a:pt x="47" y="473"/>
                        </a:cubicBezTo>
                        <a:cubicBezTo>
                          <a:pt x="47" y="473"/>
                          <a:pt x="47" y="473"/>
                          <a:pt x="47" y="473"/>
                        </a:cubicBezTo>
                        <a:cubicBezTo>
                          <a:pt x="43" y="470"/>
                          <a:pt x="40" y="471"/>
                          <a:pt x="36" y="468"/>
                        </a:cubicBezTo>
                        <a:cubicBezTo>
                          <a:pt x="33" y="467"/>
                          <a:pt x="33" y="466"/>
                          <a:pt x="30" y="465"/>
                        </a:cubicBezTo>
                        <a:cubicBezTo>
                          <a:pt x="25" y="464"/>
                          <a:pt x="22" y="466"/>
                          <a:pt x="17" y="463"/>
                        </a:cubicBezTo>
                        <a:cubicBezTo>
                          <a:pt x="15" y="462"/>
                          <a:pt x="14" y="460"/>
                          <a:pt x="12" y="459"/>
                        </a:cubicBezTo>
                        <a:cubicBezTo>
                          <a:pt x="12" y="459"/>
                          <a:pt x="12" y="459"/>
                          <a:pt x="12" y="459"/>
                        </a:cubicBezTo>
                        <a:cubicBezTo>
                          <a:pt x="14" y="450"/>
                          <a:pt x="13" y="443"/>
                          <a:pt x="15" y="432"/>
                        </a:cubicBezTo>
                        <a:cubicBezTo>
                          <a:pt x="16" y="421"/>
                          <a:pt x="17" y="415"/>
                          <a:pt x="17" y="404"/>
                        </a:cubicBezTo>
                        <a:cubicBezTo>
                          <a:pt x="17" y="393"/>
                          <a:pt x="17" y="393"/>
                          <a:pt x="17" y="393"/>
                        </a:cubicBezTo>
                        <a:cubicBezTo>
                          <a:pt x="17" y="392"/>
                          <a:pt x="16" y="392"/>
                          <a:pt x="16" y="391"/>
                        </a:cubicBezTo>
                        <a:cubicBezTo>
                          <a:pt x="16" y="388"/>
                          <a:pt x="20" y="388"/>
                          <a:pt x="22" y="386"/>
                        </a:cubicBezTo>
                        <a:cubicBezTo>
                          <a:pt x="24" y="383"/>
                          <a:pt x="24" y="380"/>
                          <a:pt x="26" y="377"/>
                        </a:cubicBezTo>
                        <a:cubicBezTo>
                          <a:pt x="29" y="372"/>
                          <a:pt x="30" y="368"/>
                          <a:pt x="30" y="362"/>
                        </a:cubicBezTo>
                        <a:cubicBezTo>
                          <a:pt x="30" y="355"/>
                          <a:pt x="30" y="355"/>
                          <a:pt x="30" y="355"/>
                        </a:cubicBezTo>
                        <a:cubicBezTo>
                          <a:pt x="30" y="349"/>
                          <a:pt x="30" y="346"/>
                          <a:pt x="28" y="340"/>
                        </a:cubicBezTo>
                        <a:cubicBezTo>
                          <a:pt x="27" y="337"/>
                          <a:pt x="25" y="335"/>
                          <a:pt x="25" y="332"/>
                        </a:cubicBezTo>
                        <a:cubicBezTo>
                          <a:pt x="28" y="332"/>
                          <a:pt x="30" y="336"/>
                          <a:pt x="33" y="336"/>
                        </a:cubicBezTo>
                        <a:cubicBezTo>
                          <a:pt x="37" y="336"/>
                          <a:pt x="37" y="332"/>
                          <a:pt x="39" y="328"/>
                        </a:cubicBezTo>
                        <a:cubicBezTo>
                          <a:pt x="40" y="329"/>
                          <a:pt x="41" y="330"/>
                          <a:pt x="41" y="332"/>
                        </a:cubicBezTo>
                        <a:cubicBezTo>
                          <a:pt x="42" y="333"/>
                          <a:pt x="42" y="335"/>
                          <a:pt x="43" y="335"/>
                        </a:cubicBezTo>
                        <a:cubicBezTo>
                          <a:pt x="46" y="335"/>
                          <a:pt x="46" y="334"/>
                          <a:pt x="49" y="333"/>
                        </a:cubicBezTo>
                        <a:cubicBezTo>
                          <a:pt x="52" y="331"/>
                          <a:pt x="54" y="330"/>
                          <a:pt x="54" y="326"/>
                        </a:cubicBezTo>
                        <a:cubicBezTo>
                          <a:pt x="54" y="324"/>
                          <a:pt x="54" y="322"/>
                          <a:pt x="52" y="322"/>
                        </a:cubicBezTo>
                        <a:cubicBezTo>
                          <a:pt x="47" y="322"/>
                          <a:pt x="45" y="328"/>
                          <a:pt x="40" y="328"/>
                        </a:cubicBezTo>
                        <a:cubicBezTo>
                          <a:pt x="40" y="328"/>
                          <a:pt x="39" y="328"/>
                          <a:pt x="39" y="328"/>
                        </a:cubicBezTo>
                        <a:cubicBezTo>
                          <a:pt x="39" y="326"/>
                          <a:pt x="39" y="326"/>
                          <a:pt x="39" y="326"/>
                        </a:cubicBezTo>
                        <a:cubicBezTo>
                          <a:pt x="41" y="321"/>
                          <a:pt x="41" y="321"/>
                          <a:pt x="41" y="321"/>
                        </a:cubicBezTo>
                        <a:cubicBezTo>
                          <a:pt x="42" y="318"/>
                          <a:pt x="43" y="315"/>
                          <a:pt x="44" y="312"/>
                        </a:cubicBezTo>
                        <a:cubicBezTo>
                          <a:pt x="43" y="312"/>
                          <a:pt x="42" y="312"/>
                          <a:pt x="41" y="312"/>
                        </a:cubicBezTo>
                        <a:cubicBezTo>
                          <a:pt x="37" y="282"/>
                          <a:pt x="37" y="282"/>
                          <a:pt x="37" y="282"/>
                        </a:cubicBezTo>
                        <a:cubicBezTo>
                          <a:pt x="38" y="275"/>
                          <a:pt x="48" y="276"/>
                          <a:pt x="48" y="269"/>
                        </a:cubicBezTo>
                        <a:cubicBezTo>
                          <a:pt x="48" y="254"/>
                          <a:pt x="41" y="247"/>
                          <a:pt x="38" y="233"/>
                        </a:cubicBezTo>
                        <a:cubicBezTo>
                          <a:pt x="37" y="223"/>
                          <a:pt x="36" y="216"/>
                          <a:pt x="31" y="208"/>
                        </a:cubicBezTo>
                        <a:cubicBezTo>
                          <a:pt x="29" y="204"/>
                          <a:pt x="26" y="202"/>
                          <a:pt x="26" y="198"/>
                        </a:cubicBezTo>
                        <a:cubicBezTo>
                          <a:pt x="26" y="190"/>
                          <a:pt x="26" y="190"/>
                          <a:pt x="26" y="190"/>
                        </a:cubicBezTo>
                        <a:cubicBezTo>
                          <a:pt x="26" y="189"/>
                          <a:pt x="27" y="189"/>
                          <a:pt x="27" y="187"/>
                        </a:cubicBezTo>
                        <a:cubicBezTo>
                          <a:pt x="27" y="184"/>
                          <a:pt x="25" y="183"/>
                          <a:pt x="24" y="180"/>
                        </a:cubicBezTo>
                        <a:cubicBezTo>
                          <a:pt x="21" y="173"/>
                          <a:pt x="19" y="169"/>
                          <a:pt x="17" y="162"/>
                        </a:cubicBezTo>
                        <a:cubicBezTo>
                          <a:pt x="14" y="153"/>
                          <a:pt x="13" y="148"/>
                          <a:pt x="8" y="140"/>
                        </a:cubicBezTo>
                        <a:cubicBezTo>
                          <a:pt x="6" y="135"/>
                          <a:pt x="4" y="133"/>
                          <a:pt x="2" y="128"/>
                        </a:cubicBezTo>
                        <a:cubicBezTo>
                          <a:pt x="1" y="127"/>
                          <a:pt x="0" y="126"/>
                          <a:pt x="0" y="124"/>
                        </a:cubicBezTo>
                        <a:cubicBezTo>
                          <a:pt x="0" y="121"/>
                          <a:pt x="3" y="121"/>
                          <a:pt x="5" y="120"/>
                        </a:cubicBezTo>
                        <a:cubicBezTo>
                          <a:pt x="10" y="119"/>
                          <a:pt x="13" y="118"/>
                          <a:pt x="17" y="118"/>
                        </a:cubicBezTo>
                        <a:cubicBezTo>
                          <a:pt x="24" y="118"/>
                          <a:pt x="23" y="127"/>
                          <a:pt x="23" y="133"/>
                        </a:cubicBezTo>
                        <a:cubicBezTo>
                          <a:pt x="23" y="138"/>
                          <a:pt x="23" y="138"/>
                          <a:pt x="23" y="138"/>
                        </a:cubicBezTo>
                        <a:cubicBezTo>
                          <a:pt x="23" y="138"/>
                          <a:pt x="24" y="139"/>
                          <a:pt x="24" y="139"/>
                        </a:cubicBezTo>
                        <a:cubicBezTo>
                          <a:pt x="25" y="139"/>
                          <a:pt x="26" y="138"/>
                          <a:pt x="27" y="138"/>
                        </a:cubicBezTo>
                        <a:cubicBezTo>
                          <a:pt x="27" y="138"/>
                          <a:pt x="27" y="138"/>
                          <a:pt x="27" y="138"/>
                        </a:cubicBezTo>
                        <a:close/>
                        <a:moveTo>
                          <a:pt x="223" y="125"/>
                        </a:moveTo>
                        <a:cubicBezTo>
                          <a:pt x="225" y="124"/>
                          <a:pt x="227" y="122"/>
                          <a:pt x="227" y="120"/>
                        </a:cubicBezTo>
                        <a:cubicBezTo>
                          <a:pt x="227" y="118"/>
                          <a:pt x="225" y="116"/>
                          <a:pt x="224" y="117"/>
                        </a:cubicBezTo>
                        <a:cubicBezTo>
                          <a:pt x="222" y="119"/>
                          <a:pt x="224" y="122"/>
                          <a:pt x="223" y="125"/>
                        </a:cubicBezTo>
                        <a:close/>
                        <a:moveTo>
                          <a:pt x="199" y="27"/>
                        </a:moveTo>
                        <a:cubicBezTo>
                          <a:pt x="198" y="28"/>
                          <a:pt x="197" y="28"/>
                          <a:pt x="197" y="29"/>
                        </a:cubicBezTo>
                        <a:cubicBezTo>
                          <a:pt x="197" y="32"/>
                          <a:pt x="201" y="32"/>
                          <a:pt x="201" y="34"/>
                        </a:cubicBezTo>
                        <a:cubicBezTo>
                          <a:pt x="201" y="38"/>
                          <a:pt x="201" y="38"/>
                          <a:pt x="201" y="38"/>
                        </a:cubicBezTo>
                        <a:cubicBezTo>
                          <a:pt x="202" y="38"/>
                          <a:pt x="203" y="38"/>
                          <a:pt x="204" y="38"/>
                        </a:cubicBezTo>
                        <a:cubicBezTo>
                          <a:pt x="205" y="38"/>
                          <a:pt x="206" y="38"/>
                          <a:pt x="208" y="38"/>
                        </a:cubicBezTo>
                        <a:cubicBezTo>
                          <a:pt x="207" y="36"/>
                          <a:pt x="207" y="35"/>
                          <a:pt x="205" y="33"/>
                        </a:cubicBezTo>
                        <a:cubicBezTo>
                          <a:pt x="204" y="34"/>
                          <a:pt x="204" y="34"/>
                          <a:pt x="204" y="34"/>
                        </a:cubicBezTo>
                        <a:cubicBezTo>
                          <a:pt x="201" y="32"/>
                          <a:pt x="201" y="29"/>
                          <a:pt x="199" y="27"/>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48" name="Google Shape;48;p4"/>
                  <p:cNvSpPr/>
                  <p:nvPr/>
                </p:nvSpPr>
                <p:spPr>
                  <a:xfrm>
                    <a:off x="5781675" y="804863"/>
                    <a:ext cx="487363" cy="574675"/>
                  </a:xfrm>
                  <a:custGeom>
                    <a:rect b="b" l="l" r="r" t="t"/>
                    <a:pathLst>
                      <a:path extrusionOk="0" h="394" w="334">
                        <a:moveTo>
                          <a:pt x="326" y="305"/>
                        </a:moveTo>
                        <a:cubicBezTo>
                          <a:pt x="325" y="305"/>
                          <a:pt x="325" y="305"/>
                          <a:pt x="325" y="305"/>
                        </a:cubicBezTo>
                        <a:cubicBezTo>
                          <a:pt x="327" y="307"/>
                          <a:pt x="328" y="309"/>
                          <a:pt x="330" y="309"/>
                        </a:cubicBezTo>
                        <a:cubicBezTo>
                          <a:pt x="332" y="309"/>
                          <a:pt x="333" y="308"/>
                          <a:pt x="334" y="307"/>
                        </a:cubicBezTo>
                        <a:cubicBezTo>
                          <a:pt x="332" y="305"/>
                          <a:pt x="329" y="306"/>
                          <a:pt x="326" y="305"/>
                        </a:cubicBezTo>
                        <a:close/>
                        <a:moveTo>
                          <a:pt x="179" y="109"/>
                        </a:moveTo>
                        <a:cubicBezTo>
                          <a:pt x="178" y="109"/>
                          <a:pt x="178" y="110"/>
                          <a:pt x="177" y="110"/>
                        </a:cubicBezTo>
                        <a:cubicBezTo>
                          <a:pt x="179" y="111"/>
                          <a:pt x="180" y="113"/>
                          <a:pt x="183" y="115"/>
                        </a:cubicBezTo>
                        <a:cubicBezTo>
                          <a:pt x="183" y="114"/>
                          <a:pt x="183" y="114"/>
                          <a:pt x="183" y="114"/>
                        </a:cubicBezTo>
                        <a:cubicBezTo>
                          <a:pt x="183" y="111"/>
                          <a:pt x="181" y="109"/>
                          <a:pt x="179" y="109"/>
                        </a:cubicBezTo>
                        <a:close/>
                        <a:moveTo>
                          <a:pt x="210" y="121"/>
                        </a:moveTo>
                        <a:cubicBezTo>
                          <a:pt x="210" y="116"/>
                          <a:pt x="210" y="116"/>
                          <a:pt x="210" y="116"/>
                        </a:cubicBezTo>
                        <a:cubicBezTo>
                          <a:pt x="208" y="116"/>
                          <a:pt x="207" y="116"/>
                          <a:pt x="205" y="116"/>
                        </a:cubicBezTo>
                        <a:cubicBezTo>
                          <a:pt x="204" y="117"/>
                          <a:pt x="204" y="117"/>
                          <a:pt x="204" y="117"/>
                        </a:cubicBezTo>
                        <a:cubicBezTo>
                          <a:pt x="207" y="119"/>
                          <a:pt x="208" y="121"/>
                          <a:pt x="209" y="124"/>
                        </a:cubicBezTo>
                        <a:cubicBezTo>
                          <a:pt x="209" y="125"/>
                          <a:pt x="209" y="125"/>
                          <a:pt x="209" y="125"/>
                        </a:cubicBezTo>
                        <a:cubicBezTo>
                          <a:pt x="210" y="123"/>
                          <a:pt x="210" y="123"/>
                          <a:pt x="210" y="121"/>
                        </a:cubicBezTo>
                        <a:close/>
                        <a:moveTo>
                          <a:pt x="261" y="370"/>
                        </a:moveTo>
                        <a:cubicBezTo>
                          <a:pt x="261" y="370"/>
                          <a:pt x="261" y="370"/>
                          <a:pt x="261" y="370"/>
                        </a:cubicBezTo>
                        <a:cubicBezTo>
                          <a:pt x="261" y="370"/>
                          <a:pt x="261" y="370"/>
                          <a:pt x="261" y="370"/>
                        </a:cubicBezTo>
                        <a:cubicBezTo>
                          <a:pt x="260" y="369"/>
                          <a:pt x="259" y="369"/>
                          <a:pt x="259" y="368"/>
                        </a:cubicBezTo>
                        <a:cubicBezTo>
                          <a:pt x="259" y="365"/>
                          <a:pt x="261" y="364"/>
                          <a:pt x="261" y="361"/>
                        </a:cubicBezTo>
                        <a:cubicBezTo>
                          <a:pt x="261" y="362"/>
                          <a:pt x="261" y="362"/>
                          <a:pt x="261" y="362"/>
                        </a:cubicBezTo>
                        <a:cubicBezTo>
                          <a:pt x="259" y="363"/>
                          <a:pt x="258" y="365"/>
                          <a:pt x="255" y="365"/>
                        </a:cubicBezTo>
                        <a:cubicBezTo>
                          <a:pt x="248" y="365"/>
                          <a:pt x="244" y="360"/>
                          <a:pt x="238" y="356"/>
                        </a:cubicBezTo>
                        <a:cubicBezTo>
                          <a:pt x="244" y="385"/>
                          <a:pt x="244" y="385"/>
                          <a:pt x="244" y="385"/>
                        </a:cubicBezTo>
                        <a:cubicBezTo>
                          <a:pt x="244" y="388"/>
                          <a:pt x="241" y="389"/>
                          <a:pt x="238" y="391"/>
                        </a:cubicBezTo>
                        <a:cubicBezTo>
                          <a:pt x="233" y="393"/>
                          <a:pt x="229" y="393"/>
                          <a:pt x="224" y="394"/>
                        </a:cubicBezTo>
                        <a:cubicBezTo>
                          <a:pt x="222" y="392"/>
                          <a:pt x="223" y="390"/>
                          <a:pt x="222" y="387"/>
                        </a:cubicBezTo>
                        <a:cubicBezTo>
                          <a:pt x="219" y="381"/>
                          <a:pt x="219" y="378"/>
                          <a:pt x="217" y="371"/>
                        </a:cubicBezTo>
                        <a:cubicBezTo>
                          <a:pt x="216" y="361"/>
                          <a:pt x="211" y="356"/>
                          <a:pt x="206" y="347"/>
                        </a:cubicBezTo>
                        <a:cubicBezTo>
                          <a:pt x="201" y="339"/>
                          <a:pt x="196" y="336"/>
                          <a:pt x="191" y="328"/>
                        </a:cubicBezTo>
                        <a:cubicBezTo>
                          <a:pt x="182" y="316"/>
                          <a:pt x="178" y="309"/>
                          <a:pt x="169" y="297"/>
                        </a:cubicBezTo>
                        <a:cubicBezTo>
                          <a:pt x="164" y="287"/>
                          <a:pt x="159" y="284"/>
                          <a:pt x="152" y="276"/>
                        </a:cubicBezTo>
                        <a:cubicBezTo>
                          <a:pt x="146" y="267"/>
                          <a:pt x="142" y="263"/>
                          <a:pt x="136" y="253"/>
                        </a:cubicBezTo>
                        <a:cubicBezTo>
                          <a:pt x="131" y="245"/>
                          <a:pt x="126" y="241"/>
                          <a:pt x="121" y="232"/>
                        </a:cubicBezTo>
                        <a:cubicBezTo>
                          <a:pt x="120" y="229"/>
                          <a:pt x="118" y="228"/>
                          <a:pt x="116" y="225"/>
                        </a:cubicBezTo>
                        <a:cubicBezTo>
                          <a:pt x="108" y="209"/>
                          <a:pt x="100" y="203"/>
                          <a:pt x="89" y="189"/>
                        </a:cubicBezTo>
                        <a:cubicBezTo>
                          <a:pt x="84" y="183"/>
                          <a:pt x="83" y="179"/>
                          <a:pt x="79" y="172"/>
                        </a:cubicBezTo>
                        <a:cubicBezTo>
                          <a:pt x="77" y="168"/>
                          <a:pt x="73" y="166"/>
                          <a:pt x="70" y="162"/>
                        </a:cubicBezTo>
                        <a:cubicBezTo>
                          <a:pt x="68" y="158"/>
                          <a:pt x="68" y="154"/>
                          <a:pt x="64" y="152"/>
                        </a:cubicBezTo>
                        <a:cubicBezTo>
                          <a:pt x="66" y="148"/>
                          <a:pt x="70" y="150"/>
                          <a:pt x="74" y="148"/>
                        </a:cubicBezTo>
                        <a:cubicBezTo>
                          <a:pt x="78" y="147"/>
                          <a:pt x="82" y="145"/>
                          <a:pt x="84" y="141"/>
                        </a:cubicBezTo>
                        <a:cubicBezTo>
                          <a:pt x="85" y="137"/>
                          <a:pt x="84" y="134"/>
                          <a:pt x="84" y="130"/>
                        </a:cubicBezTo>
                        <a:cubicBezTo>
                          <a:pt x="84" y="122"/>
                          <a:pt x="80" y="118"/>
                          <a:pt x="77" y="111"/>
                        </a:cubicBezTo>
                        <a:cubicBezTo>
                          <a:pt x="69" y="93"/>
                          <a:pt x="58" y="86"/>
                          <a:pt x="48" y="69"/>
                        </a:cubicBezTo>
                        <a:cubicBezTo>
                          <a:pt x="44" y="61"/>
                          <a:pt x="39" y="57"/>
                          <a:pt x="34" y="49"/>
                        </a:cubicBezTo>
                        <a:cubicBezTo>
                          <a:pt x="30" y="42"/>
                          <a:pt x="27" y="37"/>
                          <a:pt x="20" y="33"/>
                        </a:cubicBezTo>
                        <a:cubicBezTo>
                          <a:pt x="17" y="31"/>
                          <a:pt x="16" y="28"/>
                          <a:pt x="12" y="26"/>
                        </a:cubicBezTo>
                        <a:cubicBezTo>
                          <a:pt x="10" y="25"/>
                          <a:pt x="8" y="25"/>
                          <a:pt x="7" y="24"/>
                        </a:cubicBezTo>
                        <a:cubicBezTo>
                          <a:pt x="6" y="23"/>
                          <a:pt x="6" y="21"/>
                          <a:pt x="6" y="20"/>
                        </a:cubicBezTo>
                        <a:cubicBezTo>
                          <a:pt x="5" y="18"/>
                          <a:pt x="2" y="18"/>
                          <a:pt x="0" y="17"/>
                        </a:cubicBezTo>
                        <a:cubicBezTo>
                          <a:pt x="0" y="16"/>
                          <a:pt x="0" y="16"/>
                          <a:pt x="0" y="16"/>
                        </a:cubicBezTo>
                        <a:cubicBezTo>
                          <a:pt x="3" y="15"/>
                          <a:pt x="6" y="13"/>
                          <a:pt x="6" y="9"/>
                        </a:cubicBezTo>
                        <a:cubicBezTo>
                          <a:pt x="6" y="8"/>
                          <a:pt x="6" y="8"/>
                          <a:pt x="6" y="7"/>
                        </a:cubicBezTo>
                        <a:cubicBezTo>
                          <a:pt x="7" y="6"/>
                          <a:pt x="8" y="6"/>
                          <a:pt x="9" y="6"/>
                        </a:cubicBezTo>
                        <a:cubicBezTo>
                          <a:pt x="16" y="6"/>
                          <a:pt x="19" y="13"/>
                          <a:pt x="26" y="13"/>
                        </a:cubicBezTo>
                        <a:cubicBezTo>
                          <a:pt x="30" y="13"/>
                          <a:pt x="32" y="8"/>
                          <a:pt x="33" y="4"/>
                        </a:cubicBezTo>
                        <a:cubicBezTo>
                          <a:pt x="39" y="5"/>
                          <a:pt x="42" y="6"/>
                          <a:pt x="48" y="6"/>
                        </a:cubicBezTo>
                        <a:cubicBezTo>
                          <a:pt x="53" y="6"/>
                          <a:pt x="56" y="4"/>
                          <a:pt x="58" y="0"/>
                        </a:cubicBezTo>
                        <a:cubicBezTo>
                          <a:pt x="60" y="1"/>
                          <a:pt x="62" y="2"/>
                          <a:pt x="64" y="4"/>
                        </a:cubicBezTo>
                        <a:cubicBezTo>
                          <a:pt x="61" y="6"/>
                          <a:pt x="58" y="7"/>
                          <a:pt x="58" y="10"/>
                        </a:cubicBezTo>
                        <a:cubicBezTo>
                          <a:pt x="58" y="15"/>
                          <a:pt x="58" y="15"/>
                          <a:pt x="58" y="15"/>
                        </a:cubicBezTo>
                        <a:cubicBezTo>
                          <a:pt x="58" y="20"/>
                          <a:pt x="56" y="22"/>
                          <a:pt x="56" y="27"/>
                        </a:cubicBezTo>
                        <a:cubicBezTo>
                          <a:pt x="56" y="37"/>
                          <a:pt x="59" y="43"/>
                          <a:pt x="64" y="52"/>
                        </a:cubicBezTo>
                        <a:cubicBezTo>
                          <a:pt x="67" y="58"/>
                          <a:pt x="69" y="62"/>
                          <a:pt x="74" y="67"/>
                        </a:cubicBezTo>
                        <a:cubicBezTo>
                          <a:pt x="77" y="69"/>
                          <a:pt x="78" y="71"/>
                          <a:pt x="81" y="73"/>
                        </a:cubicBezTo>
                        <a:cubicBezTo>
                          <a:pt x="82" y="73"/>
                          <a:pt x="83" y="73"/>
                          <a:pt x="83" y="74"/>
                        </a:cubicBezTo>
                        <a:cubicBezTo>
                          <a:pt x="83" y="75"/>
                          <a:pt x="82" y="75"/>
                          <a:pt x="82" y="76"/>
                        </a:cubicBezTo>
                        <a:cubicBezTo>
                          <a:pt x="82" y="78"/>
                          <a:pt x="84" y="78"/>
                          <a:pt x="84" y="79"/>
                        </a:cubicBezTo>
                        <a:cubicBezTo>
                          <a:pt x="84" y="81"/>
                          <a:pt x="82" y="82"/>
                          <a:pt x="82" y="84"/>
                        </a:cubicBezTo>
                        <a:cubicBezTo>
                          <a:pt x="82" y="89"/>
                          <a:pt x="86" y="91"/>
                          <a:pt x="91" y="93"/>
                        </a:cubicBezTo>
                        <a:cubicBezTo>
                          <a:pt x="105" y="99"/>
                          <a:pt x="103" y="104"/>
                          <a:pt x="102" y="92"/>
                        </a:cubicBezTo>
                        <a:cubicBezTo>
                          <a:pt x="107" y="91"/>
                          <a:pt x="110" y="91"/>
                          <a:pt x="115" y="90"/>
                        </a:cubicBezTo>
                        <a:cubicBezTo>
                          <a:pt x="118" y="89"/>
                          <a:pt x="118" y="86"/>
                          <a:pt x="118" y="83"/>
                        </a:cubicBezTo>
                        <a:cubicBezTo>
                          <a:pt x="119" y="80"/>
                          <a:pt x="120" y="79"/>
                          <a:pt x="121" y="77"/>
                        </a:cubicBezTo>
                        <a:cubicBezTo>
                          <a:pt x="122" y="74"/>
                          <a:pt x="122" y="82"/>
                          <a:pt x="122" y="83"/>
                        </a:cubicBezTo>
                        <a:cubicBezTo>
                          <a:pt x="122" y="83"/>
                          <a:pt x="122" y="84"/>
                          <a:pt x="122" y="85"/>
                        </a:cubicBezTo>
                        <a:cubicBezTo>
                          <a:pt x="122" y="86"/>
                          <a:pt x="124" y="86"/>
                          <a:pt x="125" y="86"/>
                        </a:cubicBezTo>
                        <a:cubicBezTo>
                          <a:pt x="127" y="86"/>
                          <a:pt x="127" y="86"/>
                          <a:pt x="129" y="86"/>
                        </a:cubicBezTo>
                        <a:cubicBezTo>
                          <a:pt x="131" y="86"/>
                          <a:pt x="132" y="88"/>
                          <a:pt x="132" y="90"/>
                        </a:cubicBezTo>
                        <a:cubicBezTo>
                          <a:pt x="132" y="92"/>
                          <a:pt x="130" y="91"/>
                          <a:pt x="129" y="92"/>
                        </a:cubicBezTo>
                        <a:cubicBezTo>
                          <a:pt x="126" y="94"/>
                          <a:pt x="124" y="95"/>
                          <a:pt x="120" y="96"/>
                        </a:cubicBezTo>
                        <a:cubicBezTo>
                          <a:pt x="118" y="96"/>
                          <a:pt x="116" y="96"/>
                          <a:pt x="116" y="97"/>
                        </a:cubicBezTo>
                        <a:cubicBezTo>
                          <a:pt x="116" y="100"/>
                          <a:pt x="118" y="101"/>
                          <a:pt x="119" y="104"/>
                        </a:cubicBezTo>
                        <a:cubicBezTo>
                          <a:pt x="122" y="110"/>
                          <a:pt x="123" y="117"/>
                          <a:pt x="130" y="117"/>
                        </a:cubicBezTo>
                        <a:cubicBezTo>
                          <a:pt x="135" y="117"/>
                          <a:pt x="142" y="115"/>
                          <a:pt x="142" y="110"/>
                        </a:cubicBezTo>
                        <a:cubicBezTo>
                          <a:pt x="142" y="109"/>
                          <a:pt x="141" y="108"/>
                          <a:pt x="141" y="107"/>
                        </a:cubicBezTo>
                        <a:cubicBezTo>
                          <a:pt x="143" y="107"/>
                          <a:pt x="144" y="105"/>
                          <a:pt x="145" y="103"/>
                        </a:cubicBezTo>
                        <a:cubicBezTo>
                          <a:pt x="149" y="105"/>
                          <a:pt x="152" y="104"/>
                          <a:pt x="156" y="106"/>
                        </a:cubicBezTo>
                        <a:cubicBezTo>
                          <a:pt x="158" y="107"/>
                          <a:pt x="158" y="110"/>
                          <a:pt x="161" y="110"/>
                        </a:cubicBezTo>
                        <a:cubicBezTo>
                          <a:pt x="163" y="110"/>
                          <a:pt x="164" y="109"/>
                          <a:pt x="165" y="109"/>
                        </a:cubicBezTo>
                        <a:cubicBezTo>
                          <a:pt x="169" y="109"/>
                          <a:pt x="169" y="109"/>
                          <a:pt x="169" y="109"/>
                        </a:cubicBezTo>
                        <a:cubicBezTo>
                          <a:pt x="170" y="114"/>
                          <a:pt x="174" y="119"/>
                          <a:pt x="180" y="119"/>
                        </a:cubicBezTo>
                        <a:cubicBezTo>
                          <a:pt x="185" y="119"/>
                          <a:pt x="189" y="117"/>
                          <a:pt x="194" y="115"/>
                        </a:cubicBezTo>
                        <a:cubicBezTo>
                          <a:pt x="195" y="116"/>
                          <a:pt x="195" y="116"/>
                          <a:pt x="195" y="116"/>
                        </a:cubicBezTo>
                        <a:cubicBezTo>
                          <a:pt x="194" y="117"/>
                          <a:pt x="194" y="118"/>
                          <a:pt x="193" y="120"/>
                        </a:cubicBezTo>
                        <a:cubicBezTo>
                          <a:pt x="194" y="120"/>
                          <a:pt x="194" y="120"/>
                          <a:pt x="194" y="120"/>
                        </a:cubicBezTo>
                        <a:cubicBezTo>
                          <a:pt x="196" y="120"/>
                          <a:pt x="197" y="119"/>
                          <a:pt x="198" y="118"/>
                        </a:cubicBezTo>
                        <a:cubicBezTo>
                          <a:pt x="203" y="119"/>
                          <a:pt x="205" y="123"/>
                          <a:pt x="205" y="128"/>
                        </a:cubicBezTo>
                        <a:cubicBezTo>
                          <a:pt x="205" y="129"/>
                          <a:pt x="205" y="130"/>
                          <a:pt x="205" y="131"/>
                        </a:cubicBezTo>
                        <a:cubicBezTo>
                          <a:pt x="205" y="138"/>
                          <a:pt x="212" y="141"/>
                          <a:pt x="219" y="141"/>
                        </a:cubicBezTo>
                        <a:cubicBezTo>
                          <a:pt x="224" y="141"/>
                          <a:pt x="224" y="141"/>
                          <a:pt x="224" y="141"/>
                        </a:cubicBezTo>
                        <a:cubicBezTo>
                          <a:pt x="226" y="141"/>
                          <a:pt x="227" y="141"/>
                          <a:pt x="229" y="141"/>
                        </a:cubicBezTo>
                        <a:cubicBezTo>
                          <a:pt x="232" y="141"/>
                          <a:pt x="231" y="145"/>
                          <a:pt x="233" y="147"/>
                        </a:cubicBezTo>
                        <a:cubicBezTo>
                          <a:pt x="235" y="149"/>
                          <a:pt x="237" y="151"/>
                          <a:pt x="237" y="154"/>
                        </a:cubicBezTo>
                        <a:cubicBezTo>
                          <a:pt x="237" y="156"/>
                          <a:pt x="235" y="157"/>
                          <a:pt x="233" y="157"/>
                        </a:cubicBezTo>
                        <a:cubicBezTo>
                          <a:pt x="230" y="157"/>
                          <a:pt x="229" y="155"/>
                          <a:pt x="226" y="154"/>
                        </a:cubicBezTo>
                        <a:cubicBezTo>
                          <a:pt x="226" y="155"/>
                          <a:pt x="227" y="156"/>
                          <a:pt x="227" y="157"/>
                        </a:cubicBezTo>
                        <a:cubicBezTo>
                          <a:pt x="227" y="159"/>
                          <a:pt x="225" y="160"/>
                          <a:pt x="225" y="162"/>
                        </a:cubicBezTo>
                        <a:cubicBezTo>
                          <a:pt x="225" y="163"/>
                          <a:pt x="227" y="163"/>
                          <a:pt x="227" y="164"/>
                        </a:cubicBezTo>
                        <a:cubicBezTo>
                          <a:pt x="229" y="167"/>
                          <a:pt x="230" y="169"/>
                          <a:pt x="233" y="171"/>
                        </a:cubicBezTo>
                        <a:cubicBezTo>
                          <a:pt x="233" y="170"/>
                          <a:pt x="234" y="170"/>
                          <a:pt x="234" y="169"/>
                        </a:cubicBezTo>
                        <a:cubicBezTo>
                          <a:pt x="234" y="168"/>
                          <a:pt x="233" y="168"/>
                          <a:pt x="233" y="167"/>
                        </a:cubicBezTo>
                        <a:cubicBezTo>
                          <a:pt x="233" y="166"/>
                          <a:pt x="234" y="165"/>
                          <a:pt x="235" y="165"/>
                        </a:cubicBezTo>
                        <a:cubicBezTo>
                          <a:pt x="236" y="165"/>
                          <a:pt x="236" y="166"/>
                          <a:pt x="237" y="166"/>
                        </a:cubicBezTo>
                        <a:cubicBezTo>
                          <a:pt x="239" y="168"/>
                          <a:pt x="241" y="169"/>
                          <a:pt x="244" y="170"/>
                        </a:cubicBezTo>
                        <a:cubicBezTo>
                          <a:pt x="245" y="169"/>
                          <a:pt x="245" y="169"/>
                          <a:pt x="245" y="169"/>
                        </a:cubicBezTo>
                        <a:cubicBezTo>
                          <a:pt x="245" y="167"/>
                          <a:pt x="248" y="167"/>
                          <a:pt x="250" y="165"/>
                        </a:cubicBezTo>
                        <a:cubicBezTo>
                          <a:pt x="248" y="164"/>
                          <a:pt x="247" y="164"/>
                          <a:pt x="245" y="164"/>
                        </a:cubicBezTo>
                        <a:cubicBezTo>
                          <a:pt x="245" y="162"/>
                          <a:pt x="247" y="162"/>
                          <a:pt x="248" y="160"/>
                        </a:cubicBezTo>
                        <a:cubicBezTo>
                          <a:pt x="249" y="159"/>
                          <a:pt x="249" y="158"/>
                          <a:pt x="250" y="158"/>
                        </a:cubicBezTo>
                        <a:cubicBezTo>
                          <a:pt x="253" y="158"/>
                          <a:pt x="254" y="161"/>
                          <a:pt x="257" y="161"/>
                        </a:cubicBezTo>
                        <a:cubicBezTo>
                          <a:pt x="261" y="161"/>
                          <a:pt x="261" y="156"/>
                          <a:pt x="264" y="154"/>
                        </a:cubicBezTo>
                        <a:cubicBezTo>
                          <a:pt x="266" y="155"/>
                          <a:pt x="266" y="155"/>
                          <a:pt x="266" y="155"/>
                        </a:cubicBezTo>
                        <a:cubicBezTo>
                          <a:pt x="267" y="154"/>
                          <a:pt x="267" y="154"/>
                          <a:pt x="268" y="153"/>
                        </a:cubicBezTo>
                        <a:cubicBezTo>
                          <a:pt x="270" y="153"/>
                          <a:pt x="270" y="153"/>
                          <a:pt x="270" y="153"/>
                        </a:cubicBezTo>
                        <a:cubicBezTo>
                          <a:pt x="270" y="155"/>
                          <a:pt x="270" y="155"/>
                          <a:pt x="270" y="155"/>
                        </a:cubicBezTo>
                        <a:cubicBezTo>
                          <a:pt x="270" y="158"/>
                          <a:pt x="266" y="158"/>
                          <a:pt x="266" y="160"/>
                        </a:cubicBezTo>
                        <a:cubicBezTo>
                          <a:pt x="266" y="163"/>
                          <a:pt x="269" y="164"/>
                          <a:pt x="269" y="166"/>
                        </a:cubicBezTo>
                        <a:cubicBezTo>
                          <a:pt x="269" y="168"/>
                          <a:pt x="264" y="168"/>
                          <a:pt x="264" y="170"/>
                        </a:cubicBezTo>
                        <a:cubicBezTo>
                          <a:pt x="264" y="173"/>
                          <a:pt x="266" y="174"/>
                          <a:pt x="267" y="176"/>
                        </a:cubicBezTo>
                        <a:cubicBezTo>
                          <a:pt x="269" y="178"/>
                          <a:pt x="269" y="181"/>
                          <a:pt x="272" y="182"/>
                        </a:cubicBezTo>
                        <a:cubicBezTo>
                          <a:pt x="277" y="179"/>
                          <a:pt x="277" y="179"/>
                          <a:pt x="277" y="179"/>
                        </a:cubicBezTo>
                        <a:cubicBezTo>
                          <a:pt x="278" y="179"/>
                          <a:pt x="278" y="179"/>
                          <a:pt x="278" y="179"/>
                        </a:cubicBezTo>
                        <a:cubicBezTo>
                          <a:pt x="278" y="180"/>
                          <a:pt x="279" y="181"/>
                          <a:pt x="279" y="181"/>
                        </a:cubicBezTo>
                        <a:cubicBezTo>
                          <a:pt x="279" y="183"/>
                          <a:pt x="278" y="184"/>
                          <a:pt x="278" y="186"/>
                        </a:cubicBezTo>
                        <a:cubicBezTo>
                          <a:pt x="278" y="187"/>
                          <a:pt x="278" y="187"/>
                          <a:pt x="278" y="189"/>
                        </a:cubicBezTo>
                        <a:cubicBezTo>
                          <a:pt x="278" y="191"/>
                          <a:pt x="276" y="191"/>
                          <a:pt x="274" y="193"/>
                        </a:cubicBezTo>
                        <a:cubicBezTo>
                          <a:pt x="275" y="196"/>
                          <a:pt x="276" y="197"/>
                          <a:pt x="277" y="200"/>
                        </a:cubicBezTo>
                        <a:cubicBezTo>
                          <a:pt x="278" y="201"/>
                          <a:pt x="277" y="203"/>
                          <a:pt x="279" y="203"/>
                        </a:cubicBezTo>
                        <a:cubicBezTo>
                          <a:pt x="281" y="203"/>
                          <a:pt x="283" y="201"/>
                          <a:pt x="285" y="201"/>
                        </a:cubicBezTo>
                        <a:cubicBezTo>
                          <a:pt x="287" y="208"/>
                          <a:pt x="291" y="211"/>
                          <a:pt x="295" y="219"/>
                        </a:cubicBezTo>
                        <a:cubicBezTo>
                          <a:pt x="293" y="219"/>
                          <a:pt x="291" y="220"/>
                          <a:pt x="291" y="221"/>
                        </a:cubicBezTo>
                        <a:cubicBezTo>
                          <a:pt x="291" y="223"/>
                          <a:pt x="292" y="225"/>
                          <a:pt x="294" y="226"/>
                        </a:cubicBezTo>
                        <a:cubicBezTo>
                          <a:pt x="295" y="227"/>
                          <a:pt x="296" y="226"/>
                          <a:pt x="297" y="226"/>
                        </a:cubicBezTo>
                        <a:cubicBezTo>
                          <a:pt x="299" y="227"/>
                          <a:pt x="299" y="229"/>
                          <a:pt x="300" y="231"/>
                        </a:cubicBezTo>
                        <a:cubicBezTo>
                          <a:pt x="301" y="233"/>
                          <a:pt x="303" y="234"/>
                          <a:pt x="303" y="237"/>
                        </a:cubicBezTo>
                        <a:cubicBezTo>
                          <a:pt x="303" y="242"/>
                          <a:pt x="303" y="242"/>
                          <a:pt x="303" y="242"/>
                        </a:cubicBezTo>
                        <a:cubicBezTo>
                          <a:pt x="303" y="243"/>
                          <a:pt x="302" y="244"/>
                          <a:pt x="301" y="244"/>
                        </a:cubicBezTo>
                        <a:cubicBezTo>
                          <a:pt x="300" y="244"/>
                          <a:pt x="299" y="244"/>
                          <a:pt x="299" y="244"/>
                        </a:cubicBezTo>
                        <a:cubicBezTo>
                          <a:pt x="299" y="246"/>
                          <a:pt x="299" y="248"/>
                          <a:pt x="299" y="250"/>
                        </a:cubicBezTo>
                        <a:cubicBezTo>
                          <a:pt x="299" y="253"/>
                          <a:pt x="300" y="257"/>
                          <a:pt x="303" y="257"/>
                        </a:cubicBezTo>
                        <a:cubicBezTo>
                          <a:pt x="304" y="257"/>
                          <a:pt x="306" y="257"/>
                          <a:pt x="306" y="258"/>
                        </a:cubicBezTo>
                        <a:cubicBezTo>
                          <a:pt x="306" y="259"/>
                          <a:pt x="305" y="259"/>
                          <a:pt x="305" y="260"/>
                        </a:cubicBezTo>
                        <a:cubicBezTo>
                          <a:pt x="305" y="262"/>
                          <a:pt x="306" y="263"/>
                          <a:pt x="306" y="265"/>
                        </a:cubicBezTo>
                        <a:cubicBezTo>
                          <a:pt x="306" y="268"/>
                          <a:pt x="304" y="269"/>
                          <a:pt x="304" y="271"/>
                        </a:cubicBezTo>
                        <a:cubicBezTo>
                          <a:pt x="304" y="277"/>
                          <a:pt x="308" y="279"/>
                          <a:pt x="308" y="285"/>
                        </a:cubicBezTo>
                        <a:cubicBezTo>
                          <a:pt x="308" y="286"/>
                          <a:pt x="308" y="286"/>
                          <a:pt x="308" y="286"/>
                        </a:cubicBezTo>
                        <a:cubicBezTo>
                          <a:pt x="306" y="286"/>
                          <a:pt x="306" y="286"/>
                          <a:pt x="306" y="286"/>
                        </a:cubicBezTo>
                        <a:cubicBezTo>
                          <a:pt x="301" y="286"/>
                          <a:pt x="300" y="280"/>
                          <a:pt x="295" y="280"/>
                        </a:cubicBezTo>
                        <a:cubicBezTo>
                          <a:pt x="295" y="274"/>
                          <a:pt x="295" y="274"/>
                          <a:pt x="295" y="274"/>
                        </a:cubicBezTo>
                        <a:cubicBezTo>
                          <a:pt x="293" y="274"/>
                          <a:pt x="293" y="274"/>
                          <a:pt x="293" y="274"/>
                        </a:cubicBezTo>
                        <a:cubicBezTo>
                          <a:pt x="292" y="274"/>
                          <a:pt x="292" y="275"/>
                          <a:pt x="291" y="275"/>
                        </a:cubicBezTo>
                        <a:cubicBezTo>
                          <a:pt x="287" y="275"/>
                          <a:pt x="286" y="272"/>
                          <a:pt x="284" y="270"/>
                        </a:cubicBezTo>
                        <a:cubicBezTo>
                          <a:pt x="280" y="267"/>
                          <a:pt x="277" y="265"/>
                          <a:pt x="272" y="265"/>
                        </a:cubicBezTo>
                        <a:cubicBezTo>
                          <a:pt x="269" y="265"/>
                          <a:pt x="269" y="265"/>
                          <a:pt x="269" y="265"/>
                        </a:cubicBezTo>
                        <a:cubicBezTo>
                          <a:pt x="269" y="267"/>
                          <a:pt x="269" y="267"/>
                          <a:pt x="269" y="267"/>
                        </a:cubicBezTo>
                        <a:cubicBezTo>
                          <a:pt x="271" y="270"/>
                          <a:pt x="272" y="273"/>
                          <a:pt x="272" y="276"/>
                        </a:cubicBezTo>
                        <a:cubicBezTo>
                          <a:pt x="272" y="276"/>
                          <a:pt x="272" y="276"/>
                          <a:pt x="272" y="276"/>
                        </a:cubicBezTo>
                        <a:cubicBezTo>
                          <a:pt x="273" y="276"/>
                          <a:pt x="274" y="275"/>
                          <a:pt x="274" y="275"/>
                        </a:cubicBezTo>
                        <a:cubicBezTo>
                          <a:pt x="278" y="275"/>
                          <a:pt x="279" y="280"/>
                          <a:pt x="283" y="280"/>
                        </a:cubicBezTo>
                        <a:cubicBezTo>
                          <a:pt x="284" y="280"/>
                          <a:pt x="285" y="280"/>
                          <a:pt x="287" y="280"/>
                        </a:cubicBezTo>
                        <a:cubicBezTo>
                          <a:pt x="291" y="280"/>
                          <a:pt x="292" y="282"/>
                          <a:pt x="296" y="283"/>
                        </a:cubicBezTo>
                        <a:cubicBezTo>
                          <a:pt x="295" y="286"/>
                          <a:pt x="292" y="287"/>
                          <a:pt x="291" y="291"/>
                        </a:cubicBezTo>
                        <a:cubicBezTo>
                          <a:pt x="290" y="295"/>
                          <a:pt x="290" y="297"/>
                          <a:pt x="290" y="301"/>
                        </a:cubicBezTo>
                        <a:cubicBezTo>
                          <a:pt x="290" y="307"/>
                          <a:pt x="292" y="311"/>
                          <a:pt x="295" y="316"/>
                        </a:cubicBezTo>
                        <a:cubicBezTo>
                          <a:pt x="297" y="320"/>
                          <a:pt x="300" y="323"/>
                          <a:pt x="305" y="323"/>
                        </a:cubicBezTo>
                        <a:cubicBezTo>
                          <a:pt x="306" y="323"/>
                          <a:pt x="307" y="322"/>
                          <a:pt x="309" y="322"/>
                        </a:cubicBezTo>
                        <a:cubicBezTo>
                          <a:pt x="311" y="322"/>
                          <a:pt x="311" y="325"/>
                          <a:pt x="311" y="328"/>
                        </a:cubicBezTo>
                        <a:cubicBezTo>
                          <a:pt x="312" y="331"/>
                          <a:pt x="313" y="333"/>
                          <a:pt x="315" y="336"/>
                        </a:cubicBezTo>
                        <a:cubicBezTo>
                          <a:pt x="315" y="336"/>
                          <a:pt x="315" y="336"/>
                          <a:pt x="315" y="336"/>
                        </a:cubicBezTo>
                        <a:cubicBezTo>
                          <a:pt x="305" y="348"/>
                          <a:pt x="300" y="359"/>
                          <a:pt x="286" y="365"/>
                        </a:cubicBezTo>
                        <a:cubicBezTo>
                          <a:pt x="281" y="367"/>
                          <a:pt x="279" y="368"/>
                          <a:pt x="275" y="370"/>
                        </a:cubicBezTo>
                        <a:cubicBezTo>
                          <a:pt x="272" y="372"/>
                          <a:pt x="273" y="377"/>
                          <a:pt x="269" y="377"/>
                        </a:cubicBezTo>
                        <a:cubicBezTo>
                          <a:pt x="265" y="377"/>
                          <a:pt x="263" y="374"/>
                          <a:pt x="261" y="370"/>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49" name="Google Shape;49;p4"/>
                  <p:cNvSpPr/>
                  <p:nvPr/>
                </p:nvSpPr>
                <p:spPr>
                  <a:xfrm>
                    <a:off x="6132513" y="1274763"/>
                    <a:ext cx="323850" cy="347662"/>
                  </a:xfrm>
                  <a:custGeom>
                    <a:rect b="b" l="l" r="r" t="t"/>
                    <a:pathLst>
                      <a:path extrusionOk="0" h="239" w="222">
                        <a:moveTo>
                          <a:pt x="141" y="145"/>
                        </a:moveTo>
                        <a:cubicBezTo>
                          <a:pt x="131" y="147"/>
                          <a:pt x="131" y="147"/>
                          <a:pt x="131" y="147"/>
                        </a:cubicBezTo>
                        <a:cubicBezTo>
                          <a:pt x="131" y="148"/>
                          <a:pt x="131" y="148"/>
                          <a:pt x="131" y="148"/>
                        </a:cubicBezTo>
                        <a:cubicBezTo>
                          <a:pt x="131" y="150"/>
                          <a:pt x="132" y="151"/>
                          <a:pt x="132" y="154"/>
                        </a:cubicBezTo>
                        <a:cubicBezTo>
                          <a:pt x="133" y="154"/>
                          <a:pt x="133" y="154"/>
                          <a:pt x="133" y="154"/>
                        </a:cubicBezTo>
                        <a:cubicBezTo>
                          <a:pt x="134" y="154"/>
                          <a:pt x="134" y="154"/>
                          <a:pt x="135" y="154"/>
                        </a:cubicBezTo>
                        <a:cubicBezTo>
                          <a:pt x="137" y="154"/>
                          <a:pt x="138" y="155"/>
                          <a:pt x="140" y="156"/>
                        </a:cubicBezTo>
                        <a:cubicBezTo>
                          <a:pt x="143" y="157"/>
                          <a:pt x="145" y="156"/>
                          <a:pt x="147" y="158"/>
                        </a:cubicBezTo>
                        <a:cubicBezTo>
                          <a:pt x="149" y="158"/>
                          <a:pt x="149" y="160"/>
                          <a:pt x="151" y="160"/>
                        </a:cubicBezTo>
                        <a:cubicBezTo>
                          <a:pt x="151" y="160"/>
                          <a:pt x="152" y="160"/>
                          <a:pt x="153" y="160"/>
                        </a:cubicBezTo>
                        <a:cubicBezTo>
                          <a:pt x="159" y="160"/>
                          <a:pt x="160" y="166"/>
                          <a:pt x="164" y="170"/>
                        </a:cubicBezTo>
                        <a:cubicBezTo>
                          <a:pt x="165" y="170"/>
                          <a:pt x="166" y="169"/>
                          <a:pt x="166" y="167"/>
                        </a:cubicBezTo>
                        <a:cubicBezTo>
                          <a:pt x="166" y="163"/>
                          <a:pt x="166" y="163"/>
                          <a:pt x="166" y="163"/>
                        </a:cubicBezTo>
                        <a:cubicBezTo>
                          <a:pt x="166" y="160"/>
                          <a:pt x="167" y="159"/>
                          <a:pt x="167" y="156"/>
                        </a:cubicBezTo>
                        <a:cubicBezTo>
                          <a:pt x="167" y="155"/>
                          <a:pt x="167" y="154"/>
                          <a:pt x="167" y="153"/>
                        </a:cubicBezTo>
                        <a:cubicBezTo>
                          <a:pt x="167" y="153"/>
                          <a:pt x="166" y="153"/>
                          <a:pt x="166" y="152"/>
                        </a:cubicBezTo>
                        <a:cubicBezTo>
                          <a:pt x="163" y="156"/>
                          <a:pt x="163" y="158"/>
                          <a:pt x="160" y="162"/>
                        </a:cubicBezTo>
                        <a:cubicBezTo>
                          <a:pt x="160" y="156"/>
                          <a:pt x="160" y="156"/>
                          <a:pt x="160" y="156"/>
                        </a:cubicBezTo>
                        <a:cubicBezTo>
                          <a:pt x="160" y="154"/>
                          <a:pt x="159" y="151"/>
                          <a:pt x="161" y="149"/>
                        </a:cubicBezTo>
                        <a:cubicBezTo>
                          <a:pt x="163" y="147"/>
                          <a:pt x="166" y="147"/>
                          <a:pt x="166" y="144"/>
                        </a:cubicBezTo>
                        <a:cubicBezTo>
                          <a:pt x="166" y="141"/>
                          <a:pt x="164" y="139"/>
                          <a:pt x="162" y="139"/>
                        </a:cubicBezTo>
                        <a:cubicBezTo>
                          <a:pt x="159" y="139"/>
                          <a:pt x="159" y="141"/>
                          <a:pt x="157" y="143"/>
                        </a:cubicBezTo>
                        <a:cubicBezTo>
                          <a:pt x="156" y="144"/>
                          <a:pt x="154" y="144"/>
                          <a:pt x="152" y="144"/>
                        </a:cubicBezTo>
                        <a:cubicBezTo>
                          <a:pt x="150" y="144"/>
                          <a:pt x="150" y="147"/>
                          <a:pt x="149" y="147"/>
                        </a:cubicBezTo>
                        <a:cubicBezTo>
                          <a:pt x="146" y="147"/>
                          <a:pt x="144" y="145"/>
                          <a:pt x="141" y="145"/>
                        </a:cubicBezTo>
                        <a:close/>
                        <a:moveTo>
                          <a:pt x="125" y="145"/>
                        </a:moveTo>
                        <a:cubicBezTo>
                          <a:pt x="124" y="142"/>
                          <a:pt x="124" y="141"/>
                          <a:pt x="123" y="138"/>
                        </a:cubicBezTo>
                        <a:cubicBezTo>
                          <a:pt x="120" y="139"/>
                          <a:pt x="120" y="143"/>
                          <a:pt x="118" y="145"/>
                        </a:cubicBezTo>
                        <a:cubicBezTo>
                          <a:pt x="117" y="144"/>
                          <a:pt x="117" y="143"/>
                          <a:pt x="116" y="143"/>
                        </a:cubicBezTo>
                        <a:cubicBezTo>
                          <a:pt x="115" y="143"/>
                          <a:pt x="115" y="144"/>
                          <a:pt x="114" y="145"/>
                        </a:cubicBezTo>
                        <a:cubicBezTo>
                          <a:pt x="111" y="146"/>
                          <a:pt x="108" y="146"/>
                          <a:pt x="108" y="149"/>
                        </a:cubicBezTo>
                        <a:cubicBezTo>
                          <a:pt x="108" y="155"/>
                          <a:pt x="108" y="155"/>
                          <a:pt x="108" y="155"/>
                        </a:cubicBezTo>
                        <a:cubicBezTo>
                          <a:pt x="110" y="155"/>
                          <a:pt x="110" y="155"/>
                          <a:pt x="110" y="155"/>
                        </a:cubicBezTo>
                        <a:cubicBezTo>
                          <a:pt x="111" y="155"/>
                          <a:pt x="112" y="154"/>
                          <a:pt x="113" y="154"/>
                        </a:cubicBezTo>
                        <a:cubicBezTo>
                          <a:pt x="116" y="154"/>
                          <a:pt x="116" y="156"/>
                          <a:pt x="118" y="156"/>
                        </a:cubicBezTo>
                        <a:cubicBezTo>
                          <a:pt x="121" y="156"/>
                          <a:pt x="121" y="151"/>
                          <a:pt x="124" y="151"/>
                        </a:cubicBezTo>
                        <a:cubicBezTo>
                          <a:pt x="124" y="150"/>
                          <a:pt x="124" y="150"/>
                          <a:pt x="124" y="149"/>
                        </a:cubicBezTo>
                        <a:cubicBezTo>
                          <a:pt x="125" y="145"/>
                          <a:pt x="125" y="145"/>
                          <a:pt x="125" y="145"/>
                        </a:cubicBezTo>
                        <a:close/>
                        <a:moveTo>
                          <a:pt x="113" y="71"/>
                        </a:moveTo>
                        <a:cubicBezTo>
                          <a:pt x="112" y="70"/>
                          <a:pt x="111" y="70"/>
                          <a:pt x="110" y="70"/>
                        </a:cubicBezTo>
                        <a:cubicBezTo>
                          <a:pt x="109" y="70"/>
                          <a:pt x="108" y="70"/>
                          <a:pt x="108" y="70"/>
                        </a:cubicBezTo>
                        <a:cubicBezTo>
                          <a:pt x="108" y="71"/>
                          <a:pt x="109" y="72"/>
                          <a:pt x="109" y="72"/>
                        </a:cubicBezTo>
                        <a:cubicBezTo>
                          <a:pt x="108" y="73"/>
                          <a:pt x="108" y="73"/>
                          <a:pt x="108" y="73"/>
                        </a:cubicBezTo>
                        <a:cubicBezTo>
                          <a:pt x="109" y="73"/>
                          <a:pt x="110" y="74"/>
                          <a:pt x="111" y="74"/>
                        </a:cubicBezTo>
                        <a:cubicBezTo>
                          <a:pt x="109" y="75"/>
                          <a:pt x="108" y="75"/>
                          <a:pt x="107" y="76"/>
                        </a:cubicBezTo>
                        <a:cubicBezTo>
                          <a:pt x="108" y="78"/>
                          <a:pt x="108" y="79"/>
                          <a:pt x="109" y="81"/>
                        </a:cubicBezTo>
                        <a:cubicBezTo>
                          <a:pt x="110" y="80"/>
                          <a:pt x="110" y="77"/>
                          <a:pt x="111" y="77"/>
                        </a:cubicBezTo>
                        <a:cubicBezTo>
                          <a:pt x="113" y="77"/>
                          <a:pt x="113" y="78"/>
                          <a:pt x="114" y="78"/>
                        </a:cubicBezTo>
                        <a:cubicBezTo>
                          <a:pt x="115" y="78"/>
                          <a:pt x="116" y="78"/>
                          <a:pt x="116" y="77"/>
                        </a:cubicBezTo>
                        <a:cubicBezTo>
                          <a:pt x="116" y="76"/>
                          <a:pt x="115" y="75"/>
                          <a:pt x="115" y="74"/>
                        </a:cubicBezTo>
                        <a:cubicBezTo>
                          <a:pt x="115" y="73"/>
                          <a:pt x="114" y="72"/>
                          <a:pt x="113" y="71"/>
                        </a:cubicBezTo>
                        <a:close/>
                        <a:moveTo>
                          <a:pt x="216" y="14"/>
                        </a:moveTo>
                        <a:cubicBezTo>
                          <a:pt x="214" y="14"/>
                          <a:pt x="212" y="14"/>
                          <a:pt x="212" y="15"/>
                        </a:cubicBezTo>
                        <a:cubicBezTo>
                          <a:pt x="212" y="17"/>
                          <a:pt x="212" y="18"/>
                          <a:pt x="213" y="19"/>
                        </a:cubicBezTo>
                        <a:cubicBezTo>
                          <a:pt x="214" y="18"/>
                          <a:pt x="216" y="16"/>
                          <a:pt x="216" y="14"/>
                        </a:cubicBezTo>
                        <a:close/>
                        <a:moveTo>
                          <a:pt x="203" y="13"/>
                        </a:moveTo>
                        <a:cubicBezTo>
                          <a:pt x="204" y="14"/>
                          <a:pt x="205" y="14"/>
                          <a:pt x="205" y="15"/>
                        </a:cubicBezTo>
                        <a:cubicBezTo>
                          <a:pt x="203" y="15"/>
                          <a:pt x="203" y="15"/>
                          <a:pt x="203" y="15"/>
                        </a:cubicBezTo>
                        <a:cubicBezTo>
                          <a:pt x="203" y="16"/>
                          <a:pt x="203" y="16"/>
                          <a:pt x="203" y="16"/>
                        </a:cubicBezTo>
                        <a:cubicBezTo>
                          <a:pt x="201" y="18"/>
                          <a:pt x="201" y="18"/>
                          <a:pt x="201" y="18"/>
                        </a:cubicBezTo>
                        <a:cubicBezTo>
                          <a:pt x="205" y="23"/>
                          <a:pt x="209" y="25"/>
                          <a:pt x="215" y="25"/>
                        </a:cubicBezTo>
                        <a:cubicBezTo>
                          <a:pt x="215" y="26"/>
                          <a:pt x="215" y="26"/>
                          <a:pt x="215" y="26"/>
                        </a:cubicBezTo>
                        <a:cubicBezTo>
                          <a:pt x="214" y="28"/>
                          <a:pt x="213" y="29"/>
                          <a:pt x="213" y="31"/>
                        </a:cubicBezTo>
                        <a:cubicBezTo>
                          <a:pt x="214" y="35"/>
                          <a:pt x="214" y="35"/>
                          <a:pt x="214" y="35"/>
                        </a:cubicBezTo>
                        <a:cubicBezTo>
                          <a:pt x="213" y="36"/>
                          <a:pt x="211" y="36"/>
                          <a:pt x="211" y="38"/>
                        </a:cubicBezTo>
                        <a:cubicBezTo>
                          <a:pt x="211" y="41"/>
                          <a:pt x="214" y="42"/>
                          <a:pt x="216" y="43"/>
                        </a:cubicBezTo>
                        <a:cubicBezTo>
                          <a:pt x="218" y="44"/>
                          <a:pt x="218" y="46"/>
                          <a:pt x="219" y="47"/>
                        </a:cubicBezTo>
                        <a:cubicBezTo>
                          <a:pt x="220" y="50"/>
                          <a:pt x="222" y="50"/>
                          <a:pt x="222" y="53"/>
                        </a:cubicBezTo>
                        <a:cubicBezTo>
                          <a:pt x="222" y="56"/>
                          <a:pt x="221" y="59"/>
                          <a:pt x="218" y="59"/>
                        </a:cubicBezTo>
                        <a:cubicBezTo>
                          <a:pt x="215" y="59"/>
                          <a:pt x="214" y="57"/>
                          <a:pt x="210" y="57"/>
                        </a:cubicBezTo>
                        <a:cubicBezTo>
                          <a:pt x="210" y="56"/>
                          <a:pt x="210" y="56"/>
                          <a:pt x="210" y="56"/>
                        </a:cubicBezTo>
                        <a:cubicBezTo>
                          <a:pt x="211" y="54"/>
                          <a:pt x="211" y="53"/>
                          <a:pt x="212" y="52"/>
                        </a:cubicBezTo>
                        <a:cubicBezTo>
                          <a:pt x="212" y="52"/>
                          <a:pt x="211" y="52"/>
                          <a:pt x="210" y="52"/>
                        </a:cubicBezTo>
                        <a:cubicBezTo>
                          <a:pt x="205" y="52"/>
                          <a:pt x="205" y="52"/>
                          <a:pt x="205" y="52"/>
                        </a:cubicBezTo>
                        <a:cubicBezTo>
                          <a:pt x="205" y="52"/>
                          <a:pt x="204" y="52"/>
                          <a:pt x="203" y="52"/>
                        </a:cubicBezTo>
                        <a:cubicBezTo>
                          <a:pt x="203" y="50"/>
                          <a:pt x="202" y="49"/>
                          <a:pt x="202" y="48"/>
                        </a:cubicBezTo>
                        <a:cubicBezTo>
                          <a:pt x="202" y="47"/>
                          <a:pt x="203" y="47"/>
                          <a:pt x="203" y="46"/>
                        </a:cubicBezTo>
                        <a:cubicBezTo>
                          <a:pt x="203" y="43"/>
                          <a:pt x="198" y="44"/>
                          <a:pt x="195" y="43"/>
                        </a:cubicBezTo>
                        <a:cubicBezTo>
                          <a:pt x="192" y="41"/>
                          <a:pt x="191" y="36"/>
                          <a:pt x="187" y="36"/>
                        </a:cubicBezTo>
                        <a:cubicBezTo>
                          <a:pt x="185" y="36"/>
                          <a:pt x="184" y="37"/>
                          <a:pt x="183" y="37"/>
                        </a:cubicBezTo>
                        <a:cubicBezTo>
                          <a:pt x="182" y="37"/>
                          <a:pt x="182" y="37"/>
                          <a:pt x="181" y="37"/>
                        </a:cubicBezTo>
                        <a:cubicBezTo>
                          <a:pt x="181" y="36"/>
                          <a:pt x="181" y="36"/>
                          <a:pt x="181" y="36"/>
                        </a:cubicBezTo>
                        <a:cubicBezTo>
                          <a:pt x="181" y="34"/>
                          <a:pt x="183" y="33"/>
                          <a:pt x="183" y="32"/>
                        </a:cubicBezTo>
                        <a:cubicBezTo>
                          <a:pt x="183" y="30"/>
                          <a:pt x="183" y="29"/>
                          <a:pt x="183" y="26"/>
                        </a:cubicBezTo>
                        <a:cubicBezTo>
                          <a:pt x="183" y="25"/>
                          <a:pt x="182" y="24"/>
                          <a:pt x="181" y="22"/>
                        </a:cubicBezTo>
                        <a:cubicBezTo>
                          <a:pt x="183" y="23"/>
                          <a:pt x="184" y="24"/>
                          <a:pt x="185" y="24"/>
                        </a:cubicBezTo>
                        <a:cubicBezTo>
                          <a:pt x="187" y="24"/>
                          <a:pt x="187" y="24"/>
                          <a:pt x="187" y="24"/>
                        </a:cubicBezTo>
                        <a:cubicBezTo>
                          <a:pt x="187" y="22"/>
                          <a:pt x="187" y="21"/>
                          <a:pt x="188" y="20"/>
                        </a:cubicBezTo>
                        <a:cubicBezTo>
                          <a:pt x="188" y="19"/>
                          <a:pt x="188" y="19"/>
                          <a:pt x="188" y="19"/>
                        </a:cubicBezTo>
                        <a:cubicBezTo>
                          <a:pt x="186" y="19"/>
                          <a:pt x="184" y="18"/>
                          <a:pt x="184" y="16"/>
                        </a:cubicBezTo>
                        <a:cubicBezTo>
                          <a:pt x="184" y="15"/>
                          <a:pt x="185" y="15"/>
                          <a:pt x="186" y="15"/>
                        </a:cubicBezTo>
                        <a:cubicBezTo>
                          <a:pt x="190" y="17"/>
                          <a:pt x="190" y="17"/>
                          <a:pt x="190" y="17"/>
                        </a:cubicBezTo>
                        <a:cubicBezTo>
                          <a:pt x="190" y="16"/>
                          <a:pt x="191" y="15"/>
                          <a:pt x="191" y="14"/>
                        </a:cubicBezTo>
                        <a:cubicBezTo>
                          <a:pt x="191" y="13"/>
                          <a:pt x="189" y="13"/>
                          <a:pt x="189" y="11"/>
                        </a:cubicBezTo>
                        <a:cubicBezTo>
                          <a:pt x="189" y="10"/>
                          <a:pt x="190" y="9"/>
                          <a:pt x="190" y="8"/>
                        </a:cubicBezTo>
                        <a:cubicBezTo>
                          <a:pt x="190" y="7"/>
                          <a:pt x="189" y="6"/>
                          <a:pt x="188" y="4"/>
                        </a:cubicBezTo>
                        <a:cubicBezTo>
                          <a:pt x="193" y="2"/>
                          <a:pt x="196" y="2"/>
                          <a:pt x="200" y="0"/>
                        </a:cubicBezTo>
                        <a:cubicBezTo>
                          <a:pt x="202" y="2"/>
                          <a:pt x="201" y="4"/>
                          <a:pt x="201" y="6"/>
                        </a:cubicBezTo>
                        <a:cubicBezTo>
                          <a:pt x="201" y="9"/>
                          <a:pt x="202" y="11"/>
                          <a:pt x="203" y="13"/>
                        </a:cubicBezTo>
                        <a:close/>
                        <a:moveTo>
                          <a:pt x="142" y="30"/>
                        </a:moveTo>
                        <a:cubicBezTo>
                          <a:pt x="142" y="34"/>
                          <a:pt x="146" y="37"/>
                          <a:pt x="150" y="37"/>
                        </a:cubicBezTo>
                        <a:cubicBezTo>
                          <a:pt x="153" y="37"/>
                          <a:pt x="153" y="37"/>
                          <a:pt x="153" y="37"/>
                        </a:cubicBezTo>
                        <a:cubicBezTo>
                          <a:pt x="153" y="27"/>
                          <a:pt x="153" y="27"/>
                          <a:pt x="153" y="27"/>
                        </a:cubicBezTo>
                        <a:cubicBezTo>
                          <a:pt x="151" y="25"/>
                          <a:pt x="149" y="27"/>
                          <a:pt x="146" y="28"/>
                        </a:cubicBezTo>
                        <a:cubicBezTo>
                          <a:pt x="145" y="28"/>
                          <a:pt x="142" y="28"/>
                          <a:pt x="142" y="30"/>
                        </a:cubicBezTo>
                        <a:close/>
                        <a:moveTo>
                          <a:pt x="21" y="48"/>
                        </a:moveTo>
                        <a:cubicBezTo>
                          <a:pt x="23" y="52"/>
                          <a:pt x="25" y="55"/>
                          <a:pt x="29" y="55"/>
                        </a:cubicBezTo>
                        <a:cubicBezTo>
                          <a:pt x="33" y="55"/>
                          <a:pt x="32" y="50"/>
                          <a:pt x="35" y="48"/>
                        </a:cubicBezTo>
                        <a:cubicBezTo>
                          <a:pt x="39" y="46"/>
                          <a:pt x="41" y="45"/>
                          <a:pt x="46" y="43"/>
                        </a:cubicBezTo>
                        <a:cubicBezTo>
                          <a:pt x="60" y="37"/>
                          <a:pt x="65" y="26"/>
                          <a:pt x="75" y="14"/>
                        </a:cubicBezTo>
                        <a:cubicBezTo>
                          <a:pt x="75" y="14"/>
                          <a:pt x="75" y="14"/>
                          <a:pt x="75" y="14"/>
                        </a:cubicBezTo>
                        <a:cubicBezTo>
                          <a:pt x="75" y="14"/>
                          <a:pt x="75" y="14"/>
                          <a:pt x="75" y="15"/>
                        </a:cubicBezTo>
                        <a:cubicBezTo>
                          <a:pt x="78" y="20"/>
                          <a:pt x="79" y="23"/>
                          <a:pt x="82" y="28"/>
                        </a:cubicBezTo>
                        <a:cubicBezTo>
                          <a:pt x="88" y="38"/>
                          <a:pt x="96" y="43"/>
                          <a:pt x="107" y="46"/>
                        </a:cubicBezTo>
                        <a:cubicBezTo>
                          <a:pt x="106" y="50"/>
                          <a:pt x="101" y="51"/>
                          <a:pt x="101" y="56"/>
                        </a:cubicBezTo>
                        <a:cubicBezTo>
                          <a:pt x="101" y="57"/>
                          <a:pt x="102" y="58"/>
                          <a:pt x="103" y="59"/>
                        </a:cubicBezTo>
                        <a:cubicBezTo>
                          <a:pt x="103" y="60"/>
                          <a:pt x="103" y="62"/>
                          <a:pt x="104" y="63"/>
                        </a:cubicBezTo>
                        <a:cubicBezTo>
                          <a:pt x="107" y="63"/>
                          <a:pt x="108" y="63"/>
                          <a:pt x="111" y="63"/>
                        </a:cubicBezTo>
                        <a:cubicBezTo>
                          <a:pt x="112" y="63"/>
                          <a:pt x="112" y="63"/>
                          <a:pt x="113" y="63"/>
                        </a:cubicBezTo>
                        <a:cubicBezTo>
                          <a:pt x="113" y="63"/>
                          <a:pt x="113" y="64"/>
                          <a:pt x="113" y="64"/>
                        </a:cubicBezTo>
                        <a:cubicBezTo>
                          <a:pt x="113" y="66"/>
                          <a:pt x="111" y="66"/>
                          <a:pt x="109" y="67"/>
                        </a:cubicBezTo>
                        <a:cubicBezTo>
                          <a:pt x="104" y="68"/>
                          <a:pt x="102" y="68"/>
                          <a:pt x="98" y="70"/>
                        </a:cubicBezTo>
                        <a:cubicBezTo>
                          <a:pt x="96" y="71"/>
                          <a:pt x="93" y="72"/>
                          <a:pt x="93" y="74"/>
                        </a:cubicBezTo>
                        <a:cubicBezTo>
                          <a:pt x="93" y="75"/>
                          <a:pt x="94" y="75"/>
                          <a:pt x="94" y="75"/>
                        </a:cubicBezTo>
                        <a:cubicBezTo>
                          <a:pt x="95" y="75"/>
                          <a:pt x="95" y="75"/>
                          <a:pt x="96" y="75"/>
                        </a:cubicBezTo>
                        <a:cubicBezTo>
                          <a:pt x="98" y="75"/>
                          <a:pt x="99" y="76"/>
                          <a:pt x="99" y="78"/>
                        </a:cubicBezTo>
                        <a:cubicBezTo>
                          <a:pt x="96" y="87"/>
                          <a:pt x="96" y="87"/>
                          <a:pt x="96" y="87"/>
                        </a:cubicBezTo>
                        <a:cubicBezTo>
                          <a:pt x="94" y="95"/>
                          <a:pt x="88" y="98"/>
                          <a:pt x="88" y="107"/>
                        </a:cubicBezTo>
                        <a:cubicBezTo>
                          <a:pt x="88" y="110"/>
                          <a:pt x="89" y="115"/>
                          <a:pt x="93" y="115"/>
                        </a:cubicBezTo>
                        <a:cubicBezTo>
                          <a:pt x="98" y="115"/>
                          <a:pt x="101" y="111"/>
                          <a:pt x="106" y="110"/>
                        </a:cubicBezTo>
                        <a:cubicBezTo>
                          <a:pt x="106" y="111"/>
                          <a:pt x="107" y="111"/>
                          <a:pt x="107" y="111"/>
                        </a:cubicBezTo>
                        <a:cubicBezTo>
                          <a:pt x="107" y="115"/>
                          <a:pt x="103" y="116"/>
                          <a:pt x="99" y="118"/>
                        </a:cubicBezTo>
                        <a:cubicBezTo>
                          <a:pt x="97" y="119"/>
                          <a:pt x="95" y="120"/>
                          <a:pt x="95" y="122"/>
                        </a:cubicBezTo>
                        <a:cubicBezTo>
                          <a:pt x="95" y="125"/>
                          <a:pt x="97" y="127"/>
                          <a:pt x="98" y="131"/>
                        </a:cubicBezTo>
                        <a:cubicBezTo>
                          <a:pt x="100" y="135"/>
                          <a:pt x="100" y="138"/>
                          <a:pt x="101" y="142"/>
                        </a:cubicBezTo>
                        <a:cubicBezTo>
                          <a:pt x="101" y="140"/>
                          <a:pt x="101" y="140"/>
                          <a:pt x="101" y="140"/>
                        </a:cubicBezTo>
                        <a:cubicBezTo>
                          <a:pt x="101" y="147"/>
                          <a:pt x="98" y="155"/>
                          <a:pt x="91" y="155"/>
                        </a:cubicBezTo>
                        <a:cubicBezTo>
                          <a:pt x="87" y="155"/>
                          <a:pt x="85" y="152"/>
                          <a:pt x="81" y="151"/>
                        </a:cubicBezTo>
                        <a:cubicBezTo>
                          <a:pt x="80" y="151"/>
                          <a:pt x="80" y="151"/>
                          <a:pt x="80" y="151"/>
                        </a:cubicBezTo>
                        <a:cubicBezTo>
                          <a:pt x="80" y="154"/>
                          <a:pt x="80" y="154"/>
                          <a:pt x="80" y="154"/>
                        </a:cubicBezTo>
                        <a:cubicBezTo>
                          <a:pt x="80" y="158"/>
                          <a:pt x="83" y="159"/>
                          <a:pt x="83" y="163"/>
                        </a:cubicBezTo>
                        <a:cubicBezTo>
                          <a:pt x="88" y="162"/>
                          <a:pt x="90" y="159"/>
                          <a:pt x="94" y="159"/>
                        </a:cubicBezTo>
                        <a:cubicBezTo>
                          <a:pt x="100" y="159"/>
                          <a:pt x="103" y="161"/>
                          <a:pt x="108" y="161"/>
                        </a:cubicBezTo>
                        <a:cubicBezTo>
                          <a:pt x="111" y="161"/>
                          <a:pt x="113" y="160"/>
                          <a:pt x="116" y="160"/>
                        </a:cubicBezTo>
                        <a:cubicBezTo>
                          <a:pt x="116" y="160"/>
                          <a:pt x="116" y="160"/>
                          <a:pt x="116" y="161"/>
                        </a:cubicBezTo>
                        <a:cubicBezTo>
                          <a:pt x="114" y="171"/>
                          <a:pt x="116" y="166"/>
                          <a:pt x="121" y="164"/>
                        </a:cubicBezTo>
                        <a:cubicBezTo>
                          <a:pt x="125" y="164"/>
                          <a:pt x="124" y="173"/>
                          <a:pt x="129" y="173"/>
                        </a:cubicBezTo>
                        <a:cubicBezTo>
                          <a:pt x="130" y="173"/>
                          <a:pt x="131" y="172"/>
                          <a:pt x="133" y="172"/>
                        </a:cubicBezTo>
                        <a:cubicBezTo>
                          <a:pt x="132" y="171"/>
                          <a:pt x="131" y="170"/>
                          <a:pt x="131" y="168"/>
                        </a:cubicBezTo>
                        <a:cubicBezTo>
                          <a:pt x="131" y="167"/>
                          <a:pt x="132" y="166"/>
                          <a:pt x="132" y="166"/>
                        </a:cubicBezTo>
                        <a:cubicBezTo>
                          <a:pt x="133" y="166"/>
                          <a:pt x="134" y="167"/>
                          <a:pt x="135" y="167"/>
                        </a:cubicBezTo>
                        <a:cubicBezTo>
                          <a:pt x="137" y="167"/>
                          <a:pt x="138" y="166"/>
                          <a:pt x="139" y="166"/>
                        </a:cubicBezTo>
                        <a:cubicBezTo>
                          <a:pt x="144" y="166"/>
                          <a:pt x="147" y="166"/>
                          <a:pt x="151" y="170"/>
                        </a:cubicBezTo>
                        <a:cubicBezTo>
                          <a:pt x="149" y="171"/>
                          <a:pt x="149" y="172"/>
                          <a:pt x="149" y="174"/>
                        </a:cubicBezTo>
                        <a:cubicBezTo>
                          <a:pt x="149" y="177"/>
                          <a:pt x="153" y="178"/>
                          <a:pt x="156" y="179"/>
                        </a:cubicBezTo>
                        <a:cubicBezTo>
                          <a:pt x="158" y="179"/>
                          <a:pt x="159" y="181"/>
                          <a:pt x="161" y="181"/>
                        </a:cubicBezTo>
                        <a:cubicBezTo>
                          <a:pt x="163" y="181"/>
                          <a:pt x="164" y="178"/>
                          <a:pt x="166" y="178"/>
                        </a:cubicBezTo>
                        <a:cubicBezTo>
                          <a:pt x="169" y="178"/>
                          <a:pt x="169" y="181"/>
                          <a:pt x="172" y="182"/>
                        </a:cubicBezTo>
                        <a:cubicBezTo>
                          <a:pt x="176" y="184"/>
                          <a:pt x="182" y="185"/>
                          <a:pt x="182" y="190"/>
                        </a:cubicBezTo>
                        <a:cubicBezTo>
                          <a:pt x="182" y="207"/>
                          <a:pt x="182" y="207"/>
                          <a:pt x="182" y="207"/>
                        </a:cubicBezTo>
                        <a:cubicBezTo>
                          <a:pt x="182" y="208"/>
                          <a:pt x="182" y="210"/>
                          <a:pt x="182" y="211"/>
                        </a:cubicBezTo>
                        <a:cubicBezTo>
                          <a:pt x="182" y="211"/>
                          <a:pt x="182" y="211"/>
                          <a:pt x="182" y="211"/>
                        </a:cubicBezTo>
                        <a:cubicBezTo>
                          <a:pt x="178" y="212"/>
                          <a:pt x="175" y="212"/>
                          <a:pt x="171" y="213"/>
                        </a:cubicBezTo>
                        <a:cubicBezTo>
                          <a:pt x="169" y="214"/>
                          <a:pt x="170" y="216"/>
                          <a:pt x="168" y="216"/>
                        </a:cubicBezTo>
                        <a:cubicBezTo>
                          <a:pt x="165" y="218"/>
                          <a:pt x="163" y="218"/>
                          <a:pt x="160" y="219"/>
                        </a:cubicBezTo>
                        <a:cubicBezTo>
                          <a:pt x="157" y="220"/>
                          <a:pt x="157" y="224"/>
                          <a:pt x="154" y="225"/>
                        </a:cubicBezTo>
                        <a:cubicBezTo>
                          <a:pt x="147" y="229"/>
                          <a:pt x="142" y="229"/>
                          <a:pt x="135" y="231"/>
                        </a:cubicBezTo>
                        <a:cubicBezTo>
                          <a:pt x="134" y="231"/>
                          <a:pt x="133" y="232"/>
                          <a:pt x="132" y="232"/>
                        </a:cubicBezTo>
                        <a:cubicBezTo>
                          <a:pt x="130" y="232"/>
                          <a:pt x="129" y="229"/>
                          <a:pt x="126" y="229"/>
                        </a:cubicBezTo>
                        <a:cubicBezTo>
                          <a:pt x="124" y="229"/>
                          <a:pt x="124" y="231"/>
                          <a:pt x="122" y="232"/>
                        </a:cubicBezTo>
                        <a:cubicBezTo>
                          <a:pt x="119" y="236"/>
                          <a:pt x="116" y="238"/>
                          <a:pt x="111" y="238"/>
                        </a:cubicBezTo>
                        <a:cubicBezTo>
                          <a:pt x="109" y="238"/>
                          <a:pt x="108" y="237"/>
                          <a:pt x="107" y="236"/>
                        </a:cubicBezTo>
                        <a:cubicBezTo>
                          <a:pt x="96" y="239"/>
                          <a:pt x="96" y="239"/>
                          <a:pt x="96" y="239"/>
                        </a:cubicBezTo>
                        <a:cubicBezTo>
                          <a:pt x="92" y="238"/>
                          <a:pt x="91" y="236"/>
                          <a:pt x="90" y="233"/>
                        </a:cubicBezTo>
                        <a:cubicBezTo>
                          <a:pt x="88" y="227"/>
                          <a:pt x="88" y="224"/>
                          <a:pt x="87" y="218"/>
                        </a:cubicBezTo>
                        <a:cubicBezTo>
                          <a:pt x="87" y="218"/>
                          <a:pt x="87" y="218"/>
                          <a:pt x="87" y="218"/>
                        </a:cubicBezTo>
                        <a:cubicBezTo>
                          <a:pt x="91" y="217"/>
                          <a:pt x="93" y="213"/>
                          <a:pt x="97" y="211"/>
                        </a:cubicBezTo>
                        <a:cubicBezTo>
                          <a:pt x="102" y="210"/>
                          <a:pt x="104" y="208"/>
                          <a:pt x="108" y="205"/>
                        </a:cubicBezTo>
                        <a:cubicBezTo>
                          <a:pt x="109" y="203"/>
                          <a:pt x="111" y="202"/>
                          <a:pt x="111" y="200"/>
                        </a:cubicBezTo>
                        <a:cubicBezTo>
                          <a:pt x="111" y="196"/>
                          <a:pt x="107" y="192"/>
                          <a:pt x="103" y="192"/>
                        </a:cubicBezTo>
                        <a:cubicBezTo>
                          <a:pt x="102" y="192"/>
                          <a:pt x="101" y="193"/>
                          <a:pt x="100" y="193"/>
                        </a:cubicBezTo>
                        <a:cubicBezTo>
                          <a:pt x="97" y="193"/>
                          <a:pt x="95" y="191"/>
                          <a:pt x="95" y="188"/>
                        </a:cubicBezTo>
                        <a:cubicBezTo>
                          <a:pt x="95" y="186"/>
                          <a:pt x="99" y="186"/>
                          <a:pt x="99" y="184"/>
                        </a:cubicBezTo>
                        <a:cubicBezTo>
                          <a:pt x="99" y="182"/>
                          <a:pt x="97" y="181"/>
                          <a:pt x="97" y="180"/>
                        </a:cubicBezTo>
                        <a:cubicBezTo>
                          <a:pt x="97" y="178"/>
                          <a:pt x="98" y="178"/>
                          <a:pt x="98" y="177"/>
                        </a:cubicBezTo>
                        <a:cubicBezTo>
                          <a:pt x="96" y="178"/>
                          <a:pt x="96" y="178"/>
                          <a:pt x="96" y="178"/>
                        </a:cubicBezTo>
                        <a:cubicBezTo>
                          <a:pt x="91" y="178"/>
                          <a:pt x="91" y="178"/>
                          <a:pt x="91" y="178"/>
                        </a:cubicBezTo>
                        <a:cubicBezTo>
                          <a:pt x="86" y="178"/>
                          <a:pt x="85" y="182"/>
                          <a:pt x="81" y="184"/>
                        </a:cubicBezTo>
                        <a:cubicBezTo>
                          <a:pt x="79" y="185"/>
                          <a:pt x="77" y="187"/>
                          <a:pt x="75" y="188"/>
                        </a:cubicBezTo>
                        <a:cubicBezTo>
                          <a:pt x="73" y="189"/>
                          <a:pt x="71" y="190"/>
                          <a:pt x="71" y="192"/>
                        </a:cubicBezTo>
                        <a:cubicBezTo>
                          <a:pt x="71" y="194"/>
                          <a:pt x="69" y="193"/>
                          <a:pt x="68" y="193"/>
                        </a:cubicBezTo>
                        <a:cubicBezTo>
                          <a:pt x="65" y="193"/>
                          <a:pt x="65" y="195"/>
                          <a:pt x="63" y="196"/>
                        </a:cubicBezTo>
                        <a:cubicBezTo>
                          <a:pt x="60" y="198"/>
                          <a:pt x="59" y="199"/>
                          <a:pt x="57" y="200"/>
                        </a:cubicBezTo>
                        <a:cubicBezTo>
                          <a:pt x="56" y="201"/>
                          <a:pt x="56" y="203"/>
                          <a:pt x="54" y="203"/>
                        </a:cubicBezTo>
                        <a:cubicBezTo>
                          <a:pt x="52" y="203"/>
                          <a:pt x="52" y="199"/>
                          <a:pt x="52" y="197"/>
                        </a:cubicBezTo>
                        <a:cubicBezTo>
                          <a:pt x="52" y="194"/>
                          <a:pt x="51" y="193"/>
                          <a:pt x="50" y="190"/>
                        </a:cubicBezTo>
                        <a:cubicBezTo>
                          <a:pt x="48" y="185"/>
                          <a:pt x="48" y="182"/>
                          <a:pt x="48" y="176"/>
                        </a:cubicBezTo>
                        <a:cubicBezTo>
                          <a:pt x="47" y="171"/>
                          <a:pt x="45" y="168"/>
                          <a:pt x="43" y="162"/>
                        </a:cubicBezTo>
                        <a:cubicBezTo>
                          <a:pt x="42" y="156"/>
                          <a:pt x="42" y="153"/>
                          <a:pt x="39" y="149"/>
                        </a:cubicBezTo>
                        <a:cubicBezTo>
                          <a:pt x="28" y="131"/>
                          <a:pt x="24" y="119"/>
                          <a:pt x="10" y="104"/>
                        </a:cubicBezTo>
                        <a:cubicBezTo>
                          <a:pt x="7" y="100"/>
                          <a:pt x="7" y="97"/>
                          <a:pt x="4" y="94"/>
                        </a:cubicBezTo>
                        <a:cubicBezTo>
                          <a:pt x="2" y="89"/>
                          <a:pt x="0" y="87"/>
                          <a:pt x="0" y="82"/>
                        </a:cubicBezTo>
                        <a:cubicBezTo>
                          <a:pt x="0" y="77"/>
                          <a:pt x="6" y="75"/>
                          <a:pt x="10" y="75"/>
                        </a:cubicBezTo>
                        <a:cubicBezTo>
                          <a:pt x="18" y="75"/>
                          <a:pt x="17" y="85"/>
                          <a:pt x="24" y="88"/>
                        </a:cubicBezTo>
                        <a:cubicBezTo>
                          <a:pt x="28" y="90"/>
                          <a:pt x="32" y="90"/>
                          <a:pt x="34" y="94"/>
                        </a:cubicBezTo>
                        <a:cubicBezTo>
                          <a:pt x="35" y="97"/>
                          <a:pt x="35" y="101"/>
                          <a:pt x="38" y="101"/>
                        </a:cubicBezTo>
                        <a:cubicBezTo>
                          <a:pt x="38" y="101"/>
                          <a:pt x="38" y="100"/>
                          <a:pt x="39" y="100"/>
                        </a:cubicBezTo>
                        <a:cubicBezTo>
                          <a:pt x="37" y="94"/>
                          <a:pt x="34" y="91"/>
                          <a:pt x="34" y="85"/>
                        </a:cubicBezTo>
                        <a:cubicBezTo>
                          <a:pt x="34" y="79"/>
                          <a:pt x="36" y="76"/>
                          <a:pt x="38" y="71"/>
                        </a:cubicBezTo>
                        <a:cubicBezTo>
                          <a:pt x="38" y="71"/>
                          <a:pt x="38" y="70"/>
                          <a:pt x="37" y="70"/>
                        </a:cubicBezTo>
                        <a:cubicBezTo>
                          <a:pt x="36" y="70"/>
                          <a:pt x="35" y="71"/>
                          <a:pt x="34" y="71"/>
                        </a:cubicBezTo>
                        <a:cubicBezTo>
                          <a:pt x="29" y="71"/>
                          <a:pt x="26" y="72"/>
                          <a:pt x="21" y="72"/>
                        </a:cubicBezTo>
                        <a:cubicBezTo>
                          <a:pt x="17" y="72"/>
                          <a:pt x="15" y="70"/>
                          <a:pt x="13" y="67"/>
                        </a:cubicBezTo>
                        <a:cubicBezTo>
                          <a:pt x="17" y="53"/>
                          <a:pt x="17" y="53"/>
                          <a:pt x="17" y="53"/>
                        </a:cubicBezTo>
                        <a:cubicBezTo>
                          <a:pt x="16" y="50"/>
                          <a:pt x="19" y="50"/>
                          <a:pt x="21" y="48"/>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50" name="Google Shape;50;p4"/>
                  <p:cNvSpPr/>
                  <p:nvPr/>
                </p:nvSpPr>
                <p:spPr>
                  <a:xfrm>
                    <a:off x="6253163" y="1909763"/>
                    <a:ext cx="455613" cy="771525"/>
                  </a:xfrm>
                  <a:custGeom>
                    <a:rect b="b" l="l" r="r" t="t"/>
                    <a:pathLst>
                      <a:path extrusionOk="0" h="529" w="312">
                        <a:moveTo>
                          <a:pt x="24" y="117"/>
                        </a:moveTo>
                        <a:cubicBezTo>
                          <a:pt x="30" y="112"/>
                          <a:pt x="34" y="111"/>
                          <a:pt x="40" y="107"/>
                        </a:cubicBezTo>
                        <a:cubicBezTo>
                          <a:pt x="42" y="106"/>
                          <a:pt x="41" y="104"/>
                          <a:pt x="42" y="103"/>
                        </a:cubicBezTo>
                        <a:cubicBezTo>
                          <a:pt x="43" y="102"/>
                          <a:pt x="44" y="101"/>
                          <a:pt x="45" y="100"/>
                        </a:cubicBezTo>
                        <a:cubicBezTo>
                          <a:pt x="46" y="97"/>
                          <a:pt x="46" y="94"/>
                          <a:pt x="46" y="90"/>
                        </a:cubicBezTo>
                        <a:cubicBezTo>
                          <a:pt x="51" y="91"/>
                          <a:pt x="54" y="90"/>
                          <a:pt x="59" y="87"/>
                        </a:cubicBezTo>
                        <a:cubicBezTo>
                          <a:pt x="61" y="86"/>
                          <a:pt x="61" y="83"/>
                          <a:pt x="63" y="83"/>
                        </a:cubicBezTo>
                        <a:cubicBezTo>
                          <a:pt x="65" y="83"/>
                          <a:pt x="66" y="84"/>
                          <a:pt x="68" y="84"/>
                        </a:cubicBezTo>
                        <a:cubicBezTo>
                          <a:pt x="68" y="83"/>
                          <a:pt x="69" y="81"/>
                          <a:pt x="70" y="81"/>
                        </a:cubicBezTo>
                        <a:cubicBezTo>
                          <a:pt x="72" y="81"/>
                          <a:pt x="73" y="82"/>
                          <a:pt x="74" y="82"/>
                        </a:cubicBezTo>
                        <a:cubicBezTo>
                          <a:pt x="78" y="82"/>
                          <a:pt x="78" y="82"/>
                          <a:pt x="78" y="82"/>
                        </a:cubicBezTo>
                        <a:cubicBezTo>
                          <a:pt x="81" y="82"/>
                          <a:pt x="83" y="84"/>
                          <a:pt x="85" y="84"/>
                        </a:cubicBezTo>
                        <a:cubicBezTo>
                          <a:pt x="88" y="84"/>
                          <a:pt x="89" y="82"/>
                          <a:pt x="91" y="81"/>
                        </a:cubicBezTo>
                        <a:cubicBezTo>
                          <a:pt x="94" y="79"/>
                          <a:pt x="95" y="77"/>
                          <a:pt x="97" y="74"/>
                        </a:cubicBezTo>
                        <a:cubicBezTo>
                          <a:pt x="99" y="72"/>
                          <a:pt x="101" y="72"/>
                          <a:pt x="103" y="69"/>
                        </a:cubicBezTo>
                        <a:cubicBezTo>
                          <a:pt x="104" y="70"/>
                          <a:pt x="104" y="73"/>
                          <a:pt x="107" y="73"/>
                        </a:cubicBezTo>
                        <a:cubicBezTo>
                          <a:pt x="109" y="73"/>
                          <a:pt x="110" y="71"/>
                          <a:pt x="113" y="70"/>
                        </a:cubicBezTo>
                        <a:cubicBezTo>
                          <a:pt x="113" y="69"/>
                          <a:pt x="112" y="69"/>
                          <a:pt x="112" y="68"/>
                        </a:cubicBezTo>
                        <a:cubicBezTo>
                          <a:pt x="112" y="66"/>
                          <a:pt x="115" y="66"/>
                          <a:pt x="117" y="65"/>
                        </a:cubicBezTo>
                        <a:cubicBezTo>
                          <a:pt x="118" y="63"/>
                          <a:pt x="117" y="61"/>
                          <a:pt x="118" y="59"/>
                        </a:cubicBezTo>
                        <a:cubicBezTo>
                          <a:pt x="123" y="54"/>
                          <a:pt x="129" y="54"/>
                          <a:pt x="137" y="52"/>
                        </a:cubicBezTo>
                        <a:cubicBezTo>
                          <a:pt x="137" y="52"/>
                          <a:pt x="137" y="52"/>
                          <a:pt x="137" y="52"/>
                        </a:cubicBezTo>
                        <a:cubicBezTo>
                          <a:pt x="137" y="48"/>
                          <a:pt x="135" y="46"/>
                          <a:pt x="132" y="44"/>
                        </a:cubicBezTo>
                        <a:cubicBezTo>
                          <a:pt x="129" y="41"/>
                          <a:pt x="129" y="37"/>
                          <a:pt x="127" y="34"/>
                        </a:cubicBezTo>
                        <a:cubicBezTo>
                          <a:pt x="126" y="30"/>
                          <a:pt x="124" y="28"/>
                          <a:pt x="124" y="25"/>
                        </a:cubicBezTo>
                        <a:cubicBezTo>
                          <a:pt x="124" y="23"/>
                          <a:pt x="126" y="23"/>
                          <a:pt x="127" y="22"/>
                        </a:cubicBezTo>
                        <a:cubicBezTo>
                          <a:pt x="126" y="22"/>
                          <a:pt x="126" y="21"/>
                          <a:pt x="126" y="20"/>
                        </a:cubicBezTo>
                        <a:cubicBezTo>
                          <a:pt x="126" y="17"/>
                          <a:pt x="129" y="17"/>
                          <a:pt x="129" y="14"/>
                        </a:cubicBezTo>
                        <a:cubicBezTo>
                          <a:pt x="129" y="10"/>
                          <a:pt x="125" y="9"/>
                          <a:pt x="125" y="5"/>
                        </a:cubicBezTo>
                        <a:cubicBezTo>
                          <a:pt x="125" y="3"/>
                          <a:pt x="127" y="2"/>
                          <a:pt x="128" y="0"/>
                        </a:cubicBezTo>
                        <a:cubicBezTo>
                          <a:pt x="130" y="3"/>
                          <a:pt x="129" y="6"/>
                          <a:pt x="131" y="9"/>
                        </a:cubicBezTo>
                        <a:cubicBezTo>
                          <a:pt x="133" y="12"/>
                          <a:pt x="135" y="11"/>
                          <a:pt x="138" y="11"/>
                        </a:cubicBezTo>
                        <a:cubicBezTo>
                          <a:pt x="139" y="14"/>
                          <a:pt x="139" y="14"/>
                          <a:pt x="139" y="14"/>
                        </a:cubicBezTo>
                        <a:cubicBezTo>
                          <a:pt x="138" y="16"/>
                          <a:pt x="134" y="15"/>
                          <a:pt x="134" y="17"/>
                        </a:cubicBezTo>
                        <a:cubicBezTo>
                          <a:pt x="134" y="20"/>
                          <a:pt x="135" y="21"/>
                          <a:pt x="135" y="23"/>
                        </a:cubicBezTo>
                        <a:cubicBezTo>
                          <a:pt x="137" y="23"/>
                          <a:pt x="139" y="23"/>
                          <a:pt x="141" y="23"/>
                        </a:cubicBezTo>
                        <a:cubicBezTo>
                          <a:pt x="143" y="23"/>
                          <a:pt x="144" y="22"/>
                          <a:pt x="145" y="21"/>
                        </a:cubicBezTo>
                        <a:cubicBezTo>
                          <a:pt x="146" y="23"/>
                          <a:pt x="148" y="23"/>
                          <a:pt x="148" y="25"/>
                        </a:cubicBezTo>
                        <a:cubicBezTo>
                          <a:pt x="148" y="27"/>
                          <a:pt x="146" y="28"/>
                          <a:pt x="146" y="30"/>
                        </a:cubicBezTo>
                        <a:cubicBezTo>
                          <a:pt x="146" y="32"/>
                          <a:pt x="146" y="33"/>
                          <a:pt x="146" y="35"/>
                        </a:cubicBezTo>
                        <a:cubicBezTo>
                          <a:pt x="146" y="38"/>
                          <a:pt x="150" y="38"/>
                          <a:pt x="150" y="40"/>
                        </a:cubicBezTo>
                        <a:cubicBezTo>
                          <a:pt x="150" y="43"/>
                          <a:pt x="149" y="44"/>
                          <a:pt x="149" y="47"/>
                        </a:cubicBezTo>
                        <a:cubicBezTo>
                          <a:pt x="149" y="50"/>
                          <a:pt x="151" y="52"/>
                          <a:pt x="151" y="55"/>
                        </a:cubicBezTo>
                        <a:cubicBezTo>
                          <a:pt x="152" y="59"/>
                          <a:pt x="151" y="62"/>
                          <a:pt x="152" y="66"/>
                        </a:cubicBezTo>
                        <a:cubicBezTo>
                          <a:pt x="154" y="66"/>
                          <a:pt x="154" y="64"/>
                          <a:pt x="156" y="63"/>
                        </a:cubicBezTo>
                        <a:cubicBezTo>
                          <a:pt x="161" y="59"/>
                          <a:pt x="165" y="57"/>
                          <a:pt x="171" y="56"/>
                        </a:cubicBezTo>
                        <a:cubicBezTo>
                          <a:pt x="172" y="57"/>
                          <a:pt x="171" y="59"/>
                          <a:pt x="172" y="60"/>
                        </a:cubicBezTo>
                        <a:cubicBezTo>
                          <a:pt x="172" y="61"/>
                          <a:pt x="175" y="61"/>
                          <a:pt x="175" y="63"/>
                        </a:cubicBezTo>
                        <a:cubicBezTo>
                          <a:pt x="175" y="64"/>
                          <a:pt x="172" y="64"/>
                          <a:pt x="171" y="66"/>
                        </a:cubicBezTo>
                        <a:cubicBezTo>
                          <a:pt x="171" y="67"/>
                          <a:pt x="171" y="69"/>
                          <a:pt x="171" y="70"/>
                        </a:cubicBezTo>
                        <a:cubicBezTo>
                          <a:pt x="166" y="70"/>
                          <a:pt x="164" y="73"/>
                          <a:pt x="159" y="75"/>
                        </a:cubicBezTo>
                        <a:cubicBezTo>
                          <a:pt x="161" y="76"/>
                          <a:pt x="161" y="76"/>
                          <a:pt x="161" y="76"/>
                        </a:cubicBezTo>
                        <a:cubicBezTo>
                          <a:pt x="158" y="77"/>
                          <a:pt x="156" y="76"/>
                          <a:pt x="154" y="78"/>
                        </a:cubicBezTo>
                        <a:cubicBezTo>
                          <a:pt x="157" y="80"/>
                          <a:pt x="158" y="81"/>
                          <a:pt x="161" y="82"/>
                        </a:cubicBezTo>
                        <a:cubicBezTo>
                          <a:pt x="161" y="82"/>
                          <a:pt x="162" y="82"/>
                          <a:pt x="162" y="83"/>
                        </a:cubicBezTo>
                        <a:cubicBezTo>
                          <a:pt x="162" y="85"/>
                          <a:pt x="159" y="86"/>
                          <a:pt x="159" y="88"/>
                        </a:cubicBezTo>
                        <a:cubicBezTo>
                          <a:pt x="158" y="90"/>
                          <a:pt x="159" y="92"/>
                          <a:pt x="158" y="94"/>
                        </a:cubicBezTo>
                        <a:cubicBezTo>
                          <a:pt x="157" y="101"/>
                          <a:pt x="153" y="104"/>
                          <a:pt x="148" y="108"/>
                        </a:cubicBezTo>
                        <a:cubicBezTo>
                          <a:pt x="145" y="111"/>
                          <a:pt x="141" y="110"/>
                          <a:pt x="138" y="113"/>
                        </a:cubicBezTo>
                        <a:cubicBezTo>
                          <a:pt x="139" y="114"/>
                          <a:pt x="140" y="115"/>
                          <a:pt x="141" y="115"/>
                        </a:cubicBezTo>
                        <a:cubicBezTo>
                          <a:pt x="142" y="115"/>
                          <a:pt x="143" y="114"/>
                          <a:pt x="144" y="114"/>
                        </a:cubicBezTo>
                        <a:cubicBezTo>
                          <a:pt x="145" y="114"/>
                          <a:pt x="146" y="114"/>
                          <a:pt x="147" y="114"/>
                        </a:cubicBezTo>
                        <a:cubicBezTo>
                          <a:pt x="147" y="116"/>
                          <a:pt x="148" y="117"/>
                          <a:pt x="148" y="119"/>
                        </a:cubicBezTo>
                        <a:cubicBezTo>
                          <a:pt x="145" y="119"/>
                          <a:pt x="145" y="122"/>
                          <a:pt x="142" y="124"/>
                        </a:cubicBezTo>
                        <a:cubicBezTo>
                          <a:pt x="141" y="125"/>
                          <a:pt x="139" y="125"/>
                          <a:pt x="136" y="125"/>
                        </a:cubicBezTo>
                        <a:cubicBezTo>
                          <a:pt x="134" y="125"/>
                          <a:pt x="134" y="125"/>
                          <a:pt x="134" y="125"/>
                        </a:cubicBezTo>
                        <a:cubicBezTo>
                          <a:pt x="136" y="129"/>
                          <a:pt x="139" y="129"/>
                          <a:pt x="140" y="133"/>
                        </a:cubicBezTo>
                        <a:cubicBezTo>
                          <a:pt x="141" y="136"/>
                          <a:pt x="143" y="136"/>
                          <a:pt x="143" y="139"/>
                        </a:cubicBezTo>
                        <a:cubicBezTo>
                          <a:pt x="143" y="142"/>
                          <a:pt x="141" y="143"/>
                          <a:pt x="141" y="145"/>
                        </a:cubicBezTo>
                        <a:cubicBezTo>
                          <a:pt x="141" y="149"/>
                          <a:pt x="141" y="151"/>
                          <a:pt x="141" y="155"/>
                        </a:cubicBezTo>
                        <a:cubicBezTo>
                          <a:pt x="142" y="155"/>
                          <a:pt x="142" y="155"/>
                          <a:pt x="143" y="155"/>
                        </a:cubicBezTo>
                        <a:cubicBezTo>
                          <a:pt x="152" y="153"/>
                          <a:pt x="152" y="153"/>
                          <a:pt x="152" y="153"/>
                        </a:cubicBezTo>
                        <a:cubicBezTo>
                          <a:pt x="154" y="153"/>
                          <a:pt x="155" y="155"/>
                          <a:pt x="157" y="155"/>
                        </a:cubicBezTo>
                        <a:cubicBezTo>
                          <a:pt x="161" y="157"/>
                          <a:pt x="163" y="157"/>
                          <a:pt x="168" y="158"/>
                        </a:cubicBezTo>
                        <a:cubicBezTo>
                          <a:pt x="167" y="160"/>
                          <a:pt x="166" y="161"/>
                          <a:pt x="166" y="164"/>
                        </a:cubicBezTo>
                        <a:cubicBezTo>
                          <a:pt x="166" y="168"/>
                          <a:pt x="169" y="170"/>
                          <a:pt x="171" y="174"/>
                        </a:cubicBezTo>
                        <a:cubicBezTo>
                          <a:pt x="167" y="174"/>
                          <a:pt x="165" y="174"/>
                          <a:pt x="162" y="174"/>
                        </a:cubicBezTo>
                        <a:cubicBezTo>
                          <a:pt x="160" y="174"/>
                          <a:pt x="159" y="172"/>
                          <a:pt x="157" y="172"/>
                        </a:cubicBezTo>
                        <a:cubicBezTo>
                          <a:pt x="154" y="172"/>
                          <a:pt x="154" y="176"/>
                          <a:pt x="151" y="176"/>
                        </a:cubicBezTo>
                        <a:cubicBezTo>
                          <a:pt x="149" y="176"/>
                          <a:pt x="147" y="175"/>
                          <a:pt x="145" y="175"/>
                        </a:cubicBezTo>
                        <a:cubicBezTo>
                          <a:pt x="138" y="175"/>
                          <a:pt x="137" y="181"/>
                          <a:pt x="134" y="187"/>
                        </a:cubicBezTo>
                        <a:cubicBezTo>
                          <a:pt x="131" y="194"/>
                          <a:pt x="124" y="195"/>
                          <a:pt x="117" y="194"/>
                        </a:cubicBezTo>
                        <a:cubicBezTo>
                          <a:pt x="117" y="195"/>
                          <a:pt x="117" y="195"/>
                          <a:pt x="117" y="195"/>
                        </a:cubicBezTo>
                        <a:cubicBezTo>
                          <a:pt x="117" y="196"/>
                          <a:pt x="118" y="196"/>
                          <a:pt x="118" y="198"/>
                        </a:cubicBezTo>
                        <a:cubicBezTo>
                          <a:pt x="118" y="202"/>
                          <a:pt x="114" y="204"/>
                          <a:pt x="114" y="208"/>
                        </a:cubicBezTo>
                        <a:cubicBezTo>
                          <a:pt x="114" y="210"/>
                          <a:pt x="115" y="211"/>
                          <a:pt x="115" y="213"/>
                        </a:cubicBezTo>
                        <a:cubicBezTo>
                          <a:pt x="115" y="217"/>
                          <a:pt x="113" y="219"/>
                          <a:pt x="113" y="223"/>
                        </a:cubicBezTo>
                        <a:cubicBezTo>
                          <a:pt x="113" y="227"/>
                          <a:pt x="118" y="227"/>
                          <a:pt x="118" y="231"/>
                        </a:cubicBezTo>
                        <a:cubicBezTo>
                          <a:pt x="118" y="233"/>
                          <a:pt x="118" y="234"/>
                          <a:pt x="117" y="236"/>
                        </a:cubicBezTo>
                        <a:cubicBezTo>
                          <a:pt x="114" y="234"/>
                          <a:pt x="113" y="231"/>
                          <a:pt x="110" y="231"/>
                        </a:cubicBezTo>
                        <a:cubicBezTo>
                          <a:pt x="110" y="232"/>
                          <a:pt x="110" y="232"/>
                          <a:pt x="110" y="232"/>
                        </a:cubicBezTo>
                        <a:cubicBezTo>
                          <a:pt x="112" y="235"/>
                          <a:pt x="114" y="237"/>
                          <a:pt x="116" y="240"/>
                        </a:cubicBezTo>
                        <a:cubicBezTo>
                          <a:pt x="118" y="237"/>
                          <a:pt x="120" y="234"/>
                          <a:pt x="123" y="234"/>
                        </a:cubicBezTo>
                        <a:cubicBezTo>
                          <a:pt x="125" y="234"/>
                          <a:pt x="126" y="236"/>
                          <a:pt x="128" y="236"/>
                        </a:cubicBezTo>
                        <a:cubicBezTo>
                          <a:pt x="132" y="236"/>
                          <a:pt x="131" y="230"/>
                          <a:pt x="135" y="230"/>
                        </a:cubicBezTo>
                        <a:cubicBezTo>
                          <a:pt x="137" y="230"/>
                          <a:pt x="138" y="232"/>
                          <a:pt x="140" y="232"/>
                        </a:cubicBezTo>
                        <a:cubicBezTo>
                          <a:pt x="142" y="232"/>
                          <a:pt x="143" y="230"/>
                          <a:pt x="144" y="228"/>
                        </a:cubicBezTo>
                        <a:cubicBezTo>
                          <a:pt x="145" y="226"/>
                          <a:pt x="147" y="226"/>
                          <a:pt x="149" y="224"/>
                        </a:cubicBezTo>
                        <a:cubicBezTo>
                          <a:pt x="150" y="222"/>
                          <a:pt x="151" y="220"/>
                          <a:pt x="154" y="220"/>
                        </a:cubicBezTo>
                        <a:cubicBezTo>
                          <a:pt x="155" y="220"/>
                          <a:pt x="155" y="220"/>
                          <a:pt x="156" y="220"/>
                        </a:cubicBezTo>
                        <a:cubicBezTo>
                          <a:pt x="166" y="220"/>
                          <a:pt x="172" y="215"/>
                          <a:pt x="176" y="206"/>
                        </a:cubicBezTo>
                        <a:cubicBezTo>
                          <a:pt x="176" y="206"/>
                          <a:pt x="176" y="206"/>
                          <a:pt x="176" y="206"/>
                        </a:cubicBezTo>
                        <a:cubicBezTo>
                          <a:pt x="179" y="207"/>
                          <a:pt x="180" y="208"/>
                          <a:pt x="183" y="208"/>
                        </a:cubicBezTo>
                        <a:cubicBezTo>
                          <a:pt x="184" y="206"/>
                          <a:pt x="184" y="203"/>
                          <a:pt x="186" y="202"/>
                        </a:cubicBezTo>
                        <a:cubicBezTo>
                          <a:pt x="188" y="201"/>
                          <a:pt x="190" y="202"/>
                          <a:pt x="192" y="201"/>
                        </a:cubicBezTo>
                        <a:cubicBezTo>
                          <a:pt x="193" y="202"/>
                          <a:pt x="193" y="202"/>
                          <a:pt x="193" y="202"/>
                        </a:cubicBezTo>
                        <a:cubicBezTo>
                          <a:pt x="192" y="202"/>
                          <a:pt x="192" y="203"/>
                          <a:pt x="192" y="204"/>
                        </a:cubicBezTo>
                        <a:cubicBezTo>
                          <a:pt x="192" y="209"/>
                          <a:pt x="193" y="212"/>
                          <a:pt x="194" y="217"/>
                        </a:cubicBezTo>
                        <a:cubicBezTo>
                          <a:pt x="196" y="217"/>
                          <a:pt x="197" y="217"/>
                          <a:pt x="198" y="216"/>
                        </a:cubicBezTo>
                        <a:cubicBezTo>
                          <a:pt x="199" y="215"/>
                          <a:pt x="199" y="212"/>
                          <a:pt x="200" y="212"/>
                        </a:cubicBezTo>
                        <a:cubicBezTo>
                          <a:pt x="203" y="212"/>
                          <a:pt x="204" y="213"/>
                          <a:pt x="207" y="214"/>
                        </a:cubicBezTo>
                        <a:cubicBezTo>
                          <a:pt x="208" y="215"/>
                          <a:pt x="210" y="215"/>
                          <a:pt x="210" y="217"/>
                        </a:cubicBezTo>
                        <a:cubicBezTo>
                          <a:pt x="210" y="218"/>
                          <a:pt x="208" y="218"/>
                          <a:pt x="208" y="220"/>
                        </a:cubicBezTo>
                        <a:cubicBezTo>
                          <a:pt x="208" y="224"/>
                          <a:pt x="209" y="226"/>
                          <a:pt x="209" y="230"/>
                        </a:cubicBezTo>
                        <a:cubicBezTo>
                          <a:pt x="211" y="230"/>
                          <a:pt x="212" y="231"/>
                          <a:pt x="215" y="230"/>
                        </a:cubicBezTo>
                        <a:cubicBezTo>
                          <a:pt x="215" y="231"/>
                          <a:pt x="215" y="231"/>
                          <a:pt x="215" y="231"/>
                        </a:cubicBezTo>
                        <a:cubicBezTo>
                          <a:pt x="215" y="237"/>
                          <a:pt x="212" y="239"/>
                          <a:pt x="212" y="245"/>
                        </a:cubicBezTo>
                        <a:cubicBezTo>
                          <a:pt x="212" y="247"/>
                          <a:pt x="214" y="248"/>
                          <a:pt x="215" y="251"/>
                        </a:cubicBezTo>
                        <a:cubicBezTo>
                          <a:pt x="218" y="252"/>
                          <a:pt x="217" y="256"/>
                          <a:pt x="220" y="256"/>
                        </a:cubicBezTo>
                        <a:cubicBezTo>
                          <a:pt x="222" y="256"/>
                          <a:pt x="224" y="254"/>
                          <a:pt x="226" y="254"/>
                        </a:cubicBezTo>
                        <a:cubicBezTo>
                          <a:pt x="229" y="254"/>
                          <a:pt x="230" y="255"/>
                          <a:pt x="232" y="257"/>
                        </a:cubicBezTo>
                        <a:cubicBezTo>
                          <a:pt x="235" y="260"/>
                          <a:pt x="238" y="260"/>
                          <a:pt x="242" y="262"/>
                        </a:cubicBezTo>
                        <a:cubicBezTo>
                          <a:pt x="241" y="266"/>
                          <a:pt x="241" y="269"/>
                          <a:pt x="238" y="272"/>
                        </a:cubicBezTo>
                        <a:cubicBezTo>
                          <a:pt x="237" y="273"/>
                          <a:pt x="235" y="273"/>
                          <a:pt x="235" y="275"/>
                        </a:cubicBezTo>
                        <a:cubicBezTo>
                          <a:pt x="235" y="275"/>
                          <a:pt x="235" y="275"/>
                          <a:pt x="235" y="276"/>
                        </a:cubicBezTo>
                        <a:cubicBezTo>
                          <a:pt x="235" y="277"/>
                          <a:pt x="234" y="278"/>
                          <a:pt x="234" y="280"/>
                        </a:cubicBezTo>
                        <a:cubicBezTo>
                          <a:pt x="234" y="281"/>
                          <a:pt x="234" y="281"/>
                          <a:pt x="234" y="281"/>
                        </a:cubicBezTo>
                        <a:cubicBezTo>
                          <a:pt x="237" y="281"/>
                          <a:pt x="240" y="284"/>
                          <a:pt x="240" y="287"/>
                        </a:cubicBezTo>
                        <a:cubicBezTo>
                          <a:pt x="240" y="289"/>
                          <a:pt x="239" y="290"/>
                          <a:pt x="239" y="292"/>
                        </a:cubicBezTo>
                        <a:cubicBezTo>
                          <a:pt x="241" y="293"/>
                          <a:pt x="242" y="293"/>
                          <a:pt x="243" y="294"/>
                        </a:cubicBezTo>
                        <a:cubicBezTo>
                          <a:pt x="245" y="293"/>
                          <a:pt x="245" y="290"/>
                          <a:pt x="248" y="289"/>
                        </a:cubicBezTo>
                        <a:cubicBezTo>
                          <a:pt x="251" y="288"/>
                          <a:pt x="256" y="290"/>
                          <a:pt x="256" y="286"/>
                        </a:cubicBezTo>
                        <a:cubicBezTo>
                          <a:pt x="256" y="282"/>
                          <a:pt x="256" y="278"/>
                          <a:pt x="253" y="275"/>
                        </a:cubicBezTo>
                        <a:cubicBezTo>
                          <a:pt x="251" y="273"/>
                          <a:pt x="248" y="272"/>
                          <a:pt x="248" y="269"/>
                        </a:cubicBezTo>
                        <a:cubicBezTo>
                          <a:pt x="248" y="268"/>
                          <a:pt x="250" y="267"/>
                          <a:pt x="251" y="266"/>
                        </a:cubicBezTo>
                        <a:cubicBezTo>
                          <a:pt x="252" y="264"/>
                          <a:pt x="252" y="262"/>
                          <a:pt x="255" y="262"/>
                        </a:cubicBezTo>
                        <a:cubicBezTo>
                          <a:pt x="257" y="262"/>
                          <a:pt x="258" y="262"/>
                          <a:pt x="259" y="263"/>
                        </a:cubicBezTo>
                        <a:cubicBezTo>
                          <a:pt x="262" y="263"/>
                          <a:pt x="263" y="262"/>
                          <a:pt x="265" y="263"/>
                        </a:cubicBezTo>
                        <a:cubicBezTo>
                          <a:pt x="267" y="265"/>
                          <a:pt x="268" y="267"/>
                          <a:pt x="268" y="270"/>
                        </a:cubicBezTo>
                        <a:cubicBezTo>
                          <a:pt x="268" y="274"/>
                          <a:pt x="266" y="276"/>
                          <a:pt x="264" y="280"/>
                        </a:cubicBezTo>
                        <a:cubicBezTo>
                          <a:pt x="262" y="284"/>
                          <a:pt x="262" y="287"/>
                          <a:pt x="259" y="291"/>
                        </a:cubicBezTo>
                        <a:cubicBezTo>
                          <a:pt x="257" y="294"/>
                          <a:pt x="255" y="296"/>
                          <a:pt x="255" y="299"/>
                        </a:cubicBezTo>
                        <a:cubicBezTo>
                          <a:pt x="255" y="301"/>
                          <a:pt x="257" y="301"/>
                          <a:pt x="257" y="303"/>
                        </a:cubicBezTo>
                        <a:cubicBezTo>
                          <a:pt x="257" y="305"/>
                          <a:pt x="255" y="307"/>
                          <a:pt x="255" y="309"/>
                        </a:cubicBezTo>
                        <a:cubicBezTo>
                          <a:pt x="254" y="310"/>
                          <a:pt x="254" y="310"/>
                          <a:pt x="254" y="310"/>
                        </a:cubicBezTo>
                        <a:cubicBezTo>
                          <a:pt x="253" y="309"/>
                          <a:pt x="253" y="309"/>
                          <a:pt x="252" y="309"/>
                        </a:cubicBezTo>
                        <a:cubicBezTo>
                          <a:pt x="248" y="309"/>
                          <a:pt x="246" y="313"/>
                          <a:pt x="246" y="317"/>
                        </a:cubicBezTo>
                        <a:cubicBezTo>
                          <a:pt x="245" y="322"/>
                          <a:pt x="242" y="323"/>
                          <a:pt x="241" y="327"/>
                        </a:cubicBezTo>
                        <a:cubicBezTo>
                          <a:pt x="242" y="327"/>
                          <a:pt x="242" y="328"/>
                          <a:pt x="242" y="328"/>
                        </a:cubicBezTo>
                        <a:cubicBezTo>
                          <a:pt x="243" y="328"/>
                          <a:pt x="243" y="327"/>
                          <a:pt x="243" y="327"/>
                        </a:cubicBezTo>
                        <a:cubicBezTo>
                          <a:pt x="244" y="327"/>
                          <a:pt x="244" y="327"/>
                          <a:pt x="244" y="327"/>
                        </a:cubicBezTo>
                        <a:cubicBezTo>
                          <a:pt x="236" y="348"/>
                          <a:pt x="236" y="348"/>
                          <a:pt x="236" y="348"/>
                        </a:cubicBezTo>
                        <a:cubicBezTo>
                          <a:pt x="237" y="350"/>
                          <a:pt x="239" y="350"/>
                          <a:pt x="239" y="351"/>
                        </a:cubicBezTo>
                        <a:cubicBezTo>
                          <a:pt x="239" y="357"/>
                          <a:pt x="237" y="360"/>
                          <a:pt x="236" y="365"/>
                        </a:cubicBezTo>
                        <a:cubicBezTo>
                          <a:pt x="243" y="367"/>
                          <a:pt x="247" y="367"/>
                          <a:pt x="253" y="369"/>
                        </a:cubicBezTo>
                        <a:cubicBezTo>
                          <a:pt x="253" y="372"/>
                          <a:pt x="253" y="373"/>
                          <a:pt x="253" y="376"/>
                        </a:cubicBezTo>
                        <a:cubicBezTo>
                          <a:pt x="253" y="381"/>
                          <a:pt x="262" y="379"/>
                          <a:pt x="262" y="383"/>
                        </a:cubicBezTo>
                        <a:cubicBezTo>
                          <a:pt x="262" y="389"/>
                          <a:pt x="262" y="389"/>
                          <a:pt x="262" y="389"/>
                        </a:cubicBezTo>
                        <a:cubicBezTo>
                          <a:pt x="262" y="391"/>
                          <a:pt x="264" y="392"/>
                          <a:pt x="265" y="393"/>
                        </a:cubicBezTo>
                        <a:cubicBezTo>
                          <a:pt x="268" y="396"/>
                          <a:pt x="269" y="397"/>
                          <a:pt x="269" y="401"/>
                        </a:cubicBezTo>
                        <a:cubicBezTo>
                          <a:pt x="269" y="409"/>
                          <a:pt x="269" y="409"/>
                          <a:pt x="269" y="409"/>
                        </a:cubicBezTo>
                        <a:cubicBezTo>
                          <a:pt x="269" y="414"/>
                          <a:pt x="273" y="416"/>
                          <a:pt x="273" y="421"/>
                        </a:cubicBezTo>
                        <a:cubicBezTo>
                          <a:pt x="273" y="422"/>
                          <a:pt x="273" y="422"/>
                          <a:pt x="273" y="422"/>
                        </a:cubicBezTo>
                        <a:cubicBezTo>
                          <a:pt x="273" y="423"/>
                          <a:pt x="274" y="424"/>
                          <a:pt x="274" y="425"/>
                        </a:cubicBezTo>
                        <a:cubicBezTo>
                          <a:pt x="274" y="430"/>
                          <a:pt x="274" y="430"/>
                          <a:pt x="274" y="430"/>
                        </a:cubicBezTo>
                        <a:cubicBezTo>
                          <a:pt x="274" y="432"/>
                          <a:pt x="275" y="432"/>
                          <a:pt x="275" y="434"/>
                        </a:cubicBezTo>
                        <a:cubicBezTo>
                          <a:pt x="275" y="439"/>
                          <a:pt x="275" y="439"/>
                          <a:pt x="275" y="439"/>
                        </a:cubicBezTo>
                        <a:cubicBezTo>
                          <a:pt x="275" y="442"/>
                          <a:pt x="279" y="442"/>
                          <a:pt x="282" y="443"/>
                        </a:cubicBezTo>
                        <a:cubicBezTo>
                          <a:pt x="286" y="446"/>
                          <a:pt x="288" y="447"/>
                          <a:pt x="293" y="449"/>
                        </a:cubicBezTo>
                        <a:cubicBezTo>
                          <a:pt x="300" y="452"/>
                          <a:pt x="304" y="453"/>
                          <a:pt x="312" y="453"/>
                        </a:cubicBezTo>
                        <a:cubicBezTo>
                          <a:pt x="312" y="453"/>
                          <a:pt x="312" y="453"/>
                          <a:pt x="312" y="453"/>
                        </a:cubicBezTo>
                        <a:cubicBezTo>
                          <a:pt x="311" y="454"/>
                          <a:pt x="311" y="455"/>
                          <a:pt x="311" y="457"/>
                        </a:cubicBezTo>
                        <a:cubicBezTo>
                          <a:pt x="311" y="459"/>
                          <a:pt x="312" y="460"/>
                          <a:pt x="312" y="462"/>
                        </a:cubicBezTo>
                        <a:cubicBezTo>
                          <a:pt x="312" y="466"/>
                          <a:pt x="312" y="466"/>
                          <a:pt x="312" y="466"/>
                        </a:cubicBezTo>
                        <a:cubicBezTo>
                          <a:pt x="311" y="467"/>
                          <a:pt x="310" y="468"/>
                          <a:pt x="309" y="468"/>
                        </a:cubicBezTo>
                        <a:cubicBezTo>
                          <a:pt x="308" y="468"/>
                          <a:pt x="308" y="468"/>
                          <a:pt x="307" y="468"/>
                        </a:cubicBezTo>
                        <a:cubicBezTo>
                          <a:pt x="299" y="468"/>
                          <a:pt x="293" y="471"/>
                          <a:pt x="289" y="478"/>
                        </a:cubicBezTo>
                        <a:cubicBezTo>
                          <a:pt x="288" y="481"/>
                          <a:pt x="289" y="484"/>
                          <a:pt x="286" y="486"/>
                        </a:cubicBezTo>
                        <a:cubicBezTo>
                          <a:pt x="284" y="489"/>
                          <a:pt x="279" y="489"/>
                          <a:pt x="279" y="493"/>
                        </a:cubicBezTo>
                        <a:cubicBezTo>
                          <a:pt x="278" y="496"/>
                          <a:pt x="275" y="497"/>
                          <a:pt x="273" y="500"/>
                        </a:cubicBezTo>
                        <a:cubicBezTo>
                          <a:pt x="267" y="511"/>
                          <a:pt x="259" y="515"/>
                          <a:pt x="256" y="526"/>
                        </a:cubicBezTo>
                        <a:cubicBezTo>
                          <a:pt x="255" y="527"/>
                          <a:pt x="255" y="528"/>
                          <a:pt x="255" y="529"/>
                        </a:cubicBezTo>
                        <a:cubicBezTo>
                          <a:pt x="255" y="529"/>
                          <a:pt x="255" y="529"/>
                          <a:pt x="255" y="529"/>
                        </a:cubicBezTo>
                        <a:cubicBezTo>
                          <a:pt x="252" y="527"/>
                          <a:pt x="254" y="524"/>
                          <a:pt x="253" y="521"/>
                        </a:cubicBezTo>
                        <a:cubicBezTo>
                          <a:pt x="252" y="518"/>
                          <a:pt x="249" y="517"/>
                          <a:pt x="248" y="514"/>
                        </a:cubicBezTo>
                        <a:cubicBezTo>
                          <a:pt x="247" y="509"/>
                          <a:pt x="240" y="510"/>
                          <a:pt x="234" y="510"/>
                        </a:cubicBezTo>
                        <a:cubicBezTo>
                          <a:pt x="232" y="510"/>
                          <a:pt x="231" y="510"/>
                          <a:pt x="228" y="510"/>
                        </a:cubicBezTo>
                        <a:cubicBezTo>
                          <a:pt x="222" y="513"/>
                          <a:pt x="219" y="516"/>
                          <a:pt x="213" y="517"/>
                        </a:cubicBezTo>
                        <a:cubicBezTo>
                          <a:pt x="211" y="518"/>
                          <a:pt x="211" y="519"/>
                          <a:pt x="209" y="519"/>
                        </a:cubicBezTo>
                        <a:cubicBezTo>
                          <a:pt x="207" y="519"/>
                          <a:pt x="206" y="518"/>
                          <a:pt x="204" y="518"/>
                        </a:cubicBezTo>
                        <a:cubicBezTo>
                          <a:pt x="202" y="518"/>
                          <a:pt x="202" y="520"/>
                          <a:pt x="200" y="520"/>
                        </a:cubicBezTo>
                        <a:cubicBezTo>
                          <a:pt x="198" y="521"/>
                          <a:pt x="196" y="520"/>
                          <a:pt x="194" y="521"/>
                        </a:cubicBezTo>
                        <a:cubicBezTo>
                          <a:pt x="193" y="523"/>
                          <a:pt x="192" y="525"/>
                          <a:pt x="190" y="525"/>
                        </a:cubicBezTo>
                        <a:cubicBezTo>
                          <a:pt x="188" y="525"/>
                          <a:pt x="188" y="523"/>
                          <a:pt x="186" y="523"/>
                        </a:cubicBezTo>
                        <a:cubicBezTo>
                          <a:pt x="184" y="523"/>
                          <a:pt x="183" y="525"/>
                          <a:pt x="183" y="526"/>
                        </a:cubicBezTo>
                        <a:cubicBezTo>
                          <a:pt x="181" y="526"/>
                          <a:pt x="181" y="526"/>
                          <a:pt x="181" y="526"/>
                        </a:cubicBezTo>
                        <a:cubicBezTo>
                          <a:pt x="180" y="526"/>
                          <a:pt x="180" y="526"/>
                          <a:pt x="179" y="526"/>
                        </a:cubicBezTo>
                        <a:cubicBezTo>
                          <a:pt x="176" y="526"/>
                          <a:pt x="174" y="524"/>
                          <a:pt x="174" y="522"/>
                        </a:cubicBezTo>
                        <a:cubicBezTo>
                          <a:pt x="174" y="519"/>
                          <a:pt x="176" y="518"/>
                          <a:pt x="176" y="515"/>
                        </a:cubicBezTo>
                        <a:cubicBezTo>
                          <a:pt x="176" y="510"/>
                          <a:pt x="171" y="509"/>
                          <a:pt x="166" y="509"/>
                        </a:cubicBezTo>
                        <a:cubicBezTo>
                          <a:pt x="162" y="509"/>
                          <a:pt x="161" y="511"/>
                          <a:pt x="157" y="511"/>
                        </a:cubicBezTo>
                        <a:cubicBezTo>
                          <a:pt x="154" y="511"/>
                          <a:pt x="150" y="512"/>
                          <a:pt x="150" y="509"/>
                        </a:cubicBezTo>
                        <a:cubicBezTo>
                          <a:pt x="150" y="508"/>
                          <a:pt x="150" y="507"/>
                          <a:pt x="150" y="506"/>
                        </a:cubicBezTo>
                        <a:cubicBezTo>
                          <a:pt x="150" y="505"/>
                          <a:pt x="148" y="504"/>
                          <a:pt x="147" y="504"/>
                        </a:cubicBezTo>
                        <a:cubicBezTo>
                          <a:pt x="144" y="504"/>
                          <a:pt x="143" y="507"/>
                          <a:pt x="141" y="509"/>
                        </a:cubicBezTo>
                        <a:cubicBezTo>
                          <a:pt x="140" y="508"/>
                          <a:pt x="138" y="507"/>
                          <a:pt x="138" y="505"/>
                        </a:cubicBezTo>
                        <a:cubicBezTo>
                          <a:pt x="138" y="503"/>
                          <a:pt x="140" y="502"/>
                          <a:pt x="141" y="500"/>
                        </a:cubicBezTo>
                        <a:cubicBezTo>
                          <a:pt x="143" y="494"/>
                          <a:pt x="146" y="491"/>
                          <a:pt x="150" y="486"/>
                        </a:cubicBezTo>
                        <a:cubicBezTo>
                          <a:pt x="151" y="483"/>
                          <a:pt x="150" y="481"/>
                          <a:pt x="152" y="479"/>
                        </a:cubicBezTo>
                        <a:cubicBezTo>
                          <a:pt x="155" y="473"/>
                          <a:pt x="157" y="471"/>
                          <a:pt x="159" y="464"/>
                        </a:cubicBezTo>
                        <a:cubicBezTo>
                          <a:pt x="154" y="469"/>
                          <a:pt x="153" y="474"/>
                          <a:pt x="146" y="476"/>
                        </a:cubicBezTo>
                        <a:cubicBezTo>
                          <a:pt x="144" y="477"/>
                          <a:pt x="141" y="478"/>
                          <a:pt x="140" y="480"/>
                        </a:cubicBezTo>
                        <a:cubicBezTo>
                          <a:pt x="138" y="483"/>
                          <a:pt x="138" y="487"/>
                          <a:pt x="135" y="487"/>
                        </a:cubicBezTo>
                        <a:cubicBezTo>
                          <a:pt x="134" y="487"/>
                          <a:pt x="134" y="486"/>
                          <a:pt x="133" y="486"/>
                        </a:cubicBezTo>
                        <a:cubicBezTo>
                          <a:pt x="131" y="486"/>
                          <a:pt x="130" y="488"/>
                          <a:pt x="128" y="490"/>
                        </a:cubicBezTo>
                        <a:cubicBezTo>
                          <a:pt x="127" y="491"/>
                          <a:pt x="125" y="490"/>
                          <a:pt x="123" y="492"/>
                        </a:cubicBezTo>
                        <a:cubicBezTo>
                          <a:pt x="122" y="493"/>
                          <a:pt x="123" y="494"/>
                          <a:pt x="122" y="495"/>
                        </a:cubicBezTo>
                        <a:cubicBezTo>
                          <a:pt x="120" y="496"/>
                          <a:pt x="119" y="495"/>
                          <a:pt x="118" y="497"/>
                        </a:cubicBezTo>
                        <a:cubicBezTo>
                          <a:pt x="118" y="498"/>
                          <a:pt x="118" y="499"/>
                          <a:pt x="117" y="501"/>
                        </a:cubicBezTo>
                        <a:cubicBezTo>
                          <a:pt x="117" y="502"/>
                          <a:pt x="115" y="502"/>
                          <a:pt x="114" y="502"/>
                        </a:cubicBezTo>
                        <a:cubicBezTo>
                          <a:pt x="112" y="503"/>
                          <a:pt x="111" y="505"/>
                          <a:pt x="109" y="505"/>
                        </a:cubicBezTo>
                        <a:cubicBezTo>
                          <a:pt x="107" y="505"/>
                          <a:pt x="103" y="504"/>
                          <a:pt x="103" y="507"/>
                        </a:cubicBezTo>
                        <a:cubicBezTo>
                          <a:pt x="103" y="509"/>
                          <a:pt x="105" y="511"/>
                          <a:pt x="107" y="511"/>
                        </a:cubicBezTo>
                        <a:cubicBezTo>
                          <a:pt x="109" y="511"/>
                          <a:pt x="109" y="510"/>
                          <a:pt x="111" y="510"/>
                        </a:cubicBezTo>
                        <a:cubicBezTo>
                          <a:pt x="110" y="513"/>
                          <a:pt x="107" y="515"/>
                          <a:pt x="104" y="515"/>
                        </a:cubicBezTo>
                        <a:cubicBezTo>
                          <a:pt x="102" y="515"/>
                          <a:pt x="101" y="515"/>
                          <a:pt x="98" y="515"/>
                        </a:cubicBezTo>
                        <a:cubicBezTo>
                          <a:pt x="99" y="515"/>
                          <a:pt x="99" y="515"/>
                          <a:pt x="99" y="515"/>
                        </a:cubicBezTo>
                        <a:cubicBezTo>
                          <a:pt x="99" y="516"/>
                          <a:pt x="99" y="516"/>
                          <a:pt x="99" y="516"/>
                        </a:cubicBezTo>
                        <a:cubicBezTo>
                          <a:pt x="96" y="516"/>
                          <a:pt x="96" y="516"/>
                          <a:pt x="96" y="516"/>
                        </a:cubicBezTo>
                        <a:cubicBezTo>
                          <a:pt x="93" y="516"/>
                          <a:pt x="92" y="520"/>
                          <a:pt x="90" y="523"/>
                        </a:cubicBezTo>
                        <a:cubicBezTo>
                          <a:pt x="90" y="519"/>
                          <a:pt x="90" y="519"/>
                          <a:pt x="90" y="519"/>
                        </a:cubicBezTo>
                        <a:cubicBezTo>
                          <a:pt x="90" y="517"/>
                          <a:pt x="90" y="517"/>
                          <a:pt x="90" y="517"/>
                        </a:cubicBezTo>
                        <a:cubicBezTo>
                          <a:pt x="90" y="517"/>
                          <a:pt x="90" y="516"/>
                          <a:pt x="90" y="516"/>
                        </a:cubicBezTo>
                        <a:cubicBezTo>
                          <a:pt x="88" y="516"/>
                          <a:pt x="88" y="516"/>
                          <a:pt x="87" y="516"/>
                        </a:cubicBezTo>
                        <a:cubicBezTo>
                          <a:pt x="86" y="516"/>
                          <a:pt x="85" y="515"/>
                          <a:pt x="85" y="515"/>
                        </a:cubicBezTo>
                        <a:cubicBezTo>
                          <a:pt x="81" y="512"/>
                          <a:pt x="79" y="510"/>
                          <a:pt x="75" y="510"/>
                        </a:cubicBezTo>
                        <a:cubicBezTo>
                          <a:pt x="74" y="510"/>
                          <a:pt x="74" y="510"/>
                          <a:pt x="74" y="510"/>
                        </a:cubicBezTo>
                        <a:cubicBezTo>
                          <a:pt x="74" y="510"/>
                          <a:pt x="74" y="510"/>
                          <a:pt x="74" y="510"/>
                        </a:cubicBezTo>
                        <a:cubicBezTo>
                          <a:pt x="76" y="505"/>
                          <a:pt x="77" y="500"/>
                          <a:pt x="79" y="493"/>
                        </a:cubicBezTo>
                        <a:cubicBezTo>
                          <a:pt x="82" y="484"/>
                          <a:pt x="85" y="478"/>
                          <a:pt x="85" y="468"/>
                        </a:cubicBezTo>
                        <a:cubicBezTo>
                          <a:pt x="88" y="461"/>
                          <a:pt x="88" y="455"/>
                          <a:pt x="88" y="448"/>
                        </a:cubicBezTo>
                        <a:cubicBezTo>
                          <a:pt x="88" y="433"/>
                          <a:pt x="88" y="433"/>
                          <a:pt x="88" y="433"/>
                        </a:cubicBezTo>
                        <a:cubicBezTo>
                          <a:pt x="86" y="420"/>
                          <a:pt x="86" y="420"/>
                          <a:pt x="86" y="420"/>
                        </a:cubicBezTo>
                        <a:cubicBezTo>
                          <a:pt x="86" y="416"/>
                          <a:pt x="86" y="416"/>
                          <a:pt x="86" y="416"/>
                        </a:cubicBezTo>
                        <a:cubicBezTo>
                          <a:pt x="86" y="399"/>
                          <a:pt x="78" y="391"/>
                          <a:pt x="68" y="378"/>
                        </a:cubicBezTo>
                        <a:cubicBezTo>
                          <a:pt x="66" y="374"/>
                          <a:pt x="65" y="372"/>
                          <a:pt x="63" y="368"/>
                        </a:cubicBezTo>
                        <a:cubicBezTo>
                          <a:pt x="58" y="362"/>
                          <a:pt x="53" y="359"/>
                          <a:pt x="47" y="353"/>
                        </a:cubicBezTo>
                        <a:cubicBezTo>
                          <a:pt x="42" y="348"/>
                          <a:pt x="38" y="344"/>
                          <a:pt x="32" y="340"/>
                        </a:cubicBezTo>
                        <a:cubicBezTo>
                          <a:pt x="27" y="338"/>
                          <a:pt x="25" y="335"/>
                          <a:pt x="20" y="335"/>
                        </a:cubicBezTo>
                        <a:cubicBezTo>
                          <a:pt x="19" y="335"/>
                          <a:pt x="18" y="336"/>
                          <a:pt x="17" y="336"/>
                        </a:cubicBezTo>
                        <a:cubicBezTo>
                          <a:pt x="17" y="336"/>
                          <a:pt x="17" y="336"/>
                          <a:pt x="17" y="336"/>
                        </a:cubicBezTo>
                        <a:cubicBezTo>
                          <a:pt x="18" y="329"/>
                          <a:pt x="22" y="327"/>
                          <a:pt x="26" y="322"/>
                        </a:cubicBezTo>
                        <a:cubicBezTo>
                          <a:pt x="30" y="319"/>
                          <a:pt x="31" y="315"/>
                          <a:pt x="35" y="313"/>
                        </a:cubicBezTo>
                        <a:cubicBezTo>
                          <a:pt x="37" y="311"/>
                          <a:pt x="39" y="312"/>
                          <a:pt x="40" y="310"/>
                        </a:cubicBezTo>
                        <a:cubicBezTo>
                          <a:pt x="42" y="308"/>
                          <a:pt x="41" y="306"/>
                          <a:pt x="41" y="303"/>
                        </a:cubicBezTo>
                        <a:cubicBezTo>
                          <a:pt x="41" y="300"/>
                          <a:pt x="43" y="298"/>
                          <a:pt x="45" y="297"/>
                        </a:cubicBezTo>
                        <a:cubicBezTo>
                          <a:pt x="47" y="296"/>
                          <a:pt x="50" y="296"/>
                          <a:pt x="50" y="293"/>
                        </a:cubicBezTo>
                        <a:cubicBezTo>
                          <a:pt x="50" y="287"/>
                          <a:pt x="49" y="283"/>
                          <a:pt x="49" y="277"/>
                        </a:cubicBezTo>
                        <a:cubicBezTo>
                          <a:pt x="49" y="275"/>
                          <a:pt x="50" y="274"/>
                          <a:pt x="50" y="272"/>
                        </a:cubicBezTo>
                        <a:cubicBezTo>
                          <a:pt x="50" y="268"/>
                          <a:pt x="49" y="266"/>
                          <a:pt x="47" y="262"/>
                        </a:cubicBezTo>
                        <a:cubicBezTo>
                          <a:pt x="46" y="260"/>
                          <a:pt x="47" y="258"/>
                          <a:pt x="44" y="256"/>
                        </a:cubicBezTo>
                        <a:cubicBezTo>
                          <a:pt x="43" y="255"/>
                          <a:pt x="41" y="255"/>
                          <a:pt x="39" y="253"/>
                        </a:cubicBezTo>
                        <a:cubicBezTo>
                          <a:pt x="35" y="249"/>
                          <a:pt x="32" y="245"/>
                          <a:pt x="26" y="244"/>
                        </a:cubicBezTo>
                        <a:cubicBezTo>
                          <a:pt x="22" y="245"/>
                          <a:pt x="22" y="245"/>
                          <a:pt x="22" y="245"/>
                        </a:cubicBezTo>
                        <a:cubicBezTo>
                          <a:pt x="19" y="242"/>
                          <a:pt x="21" y="238"/>
                          <a:pt x="19" y="235"/>
                        </a:cubicBezTo>
                        <a:cubicBezTo>
                          <a:pt x="18" y="232"/>
                          <a:pt x="15" y="232"/>
                          <a:pt x="15" y="229"/>
                        </a:cubicBezTo>
                        <a:cubicBezTo>
                          <a:pt x="15" y="227"/>
                          <a:pt x="17" y="226"/>
                          <a:pt x="19" y="224"/>
                        </a:cubicBezTo>
                        <a:cubicBezTo>
                          <a:pt x="20" y="223"/>
                          <a:pt x="20" y="222"/>
                          <a:pt x="20" y="220"/>
                        </a:cubicBezTo>
                        <a:cubicBezTo>
                          <a:pt x="20" y="216"/>
                          <a:pt x="13" y="217"/>
                          <a:pt x="13" y="213"/>
                        </a:cubicBezTo>
                        <a:cubicBezTo>
                          <a:pt x="12" y="208"/>
                          <a:pt x="15" y="204"/>
                          <a:pt x="11" y="202"/>
                        </a:cubicBezTo>
                        <a:cubicBezTo>
                          <a:pt x="9" y="201"/>
                          <a:pt x="7" y="202"/>
                          <a:pt x="6" y="200"/>
                        </a:cubicBezTo>
                        <a:cubicBezTo>
                          <a:pt x="4" y="196"/>
                          <a:pt x="5" y="193"/>
                          <a:pt x="4" y="188"/>
                        </a:cubicBezTo>
                        <a:cubicBezTo>
                          <a:pt x="4" y="186"/>
                          <a:pt x="2" y="186"/>
                          <a:pt x="2" y="183"/>
                        </a:cubicBezTo>
                        <a:cubicBezTo>
                          <a:pt x="2" y="181"/>
                          <a:pt x="4" y="180"/>
                          <a:pt x="4" y="178"/>
                        </a:cubicBezTo>
                        <a:cubicBezTo>
                          <a:pt x="4" y="173"/>
                          <a:pt x="0" y="171"/>
                          <a:pt x="0" y="167"/>
                        </a:cubicBezTo>
                        <a:cubicBezTo>
                          <a:pt x="0" y="165"/>
                          <a:pt x="1" y="165"/>
                          <a:pt x="2" y="164"/>
                        </a:cubicBezTo>
                        <a:cubicBezTo>
                          <a:pt x="6" y="166"/>
                          <a:pt x="6" y="166"/>
                          <a:pt x="6" y="166"/>
                        </a:cubicBezTo>
                        <a:cubicBezTo>
                          <a:pt x="8" y="164"/>
                          <a:pt x="10" y="163"/>
                          <a:pt x="10" y="161"/>
                        </a:cubicBezTo>
                        <a:cubicBezTo>
                          <a:pt x="10" y="158"/>
                          <a:pt x="10" y="156"/>
                          <a:pt x="10" y="154"/>
                        </a:cubicBezTo>
                        <a:cubicBezTo>
                          <a:pt x="10" y="149"/>
                          <a:pt x="7" y="147"/>
                          <a:pt x="7" y="143"/>
                        </a:cubicBezTo>
                        <a:cubicBezTo>
                          <a:pt x="7" y="141"/>
                          <a:pt x="7" y="141"/>
                          <a:pt x="7" y="141"/>
                        </a:cubicBezTo>
                        <a:cubicBezTo>
                          <a:pt x="7" y="141"/>
                          <a:pt x="8" y="141"/>
                          <a:pt x="9" y="141"/>
                        </a:cubicBezTo>
                        <a:cubicBezTo>
                          <a:pt x="12" y="141"/>
                          <a:pt x="15" y="142"/>
                          <a:pt x="18" y="142"/>
                        </a:cubicBezTo>
                        <a:cubicBezTo>
                          <a:pt x="21" y="142"/>
                          <a:pt x="22" y="142"/>
                          <a:pt x="25" y="142"/>
                        </a:cubicBezTo>
                        <a:cubicBezTo>
                          <a:pt x="25" y="139"/>
                          <a:pt x="25" y="139"/>
                          <a:pt x="25" y="139"/>
                        </a:cubicBezTo>
                        <a:cubicBezTo>
                          <a:pt x="25" y="135"/>
                          <a:pt x="20" y="133"/>
                          <a:pt x="20" y="129"/>
                        </a:cubicBezTo>
                        <a:cubicBezTo>
                          <a:pt x="20" y="124"/>
                          <a:pt x="21" y="120"/>
                          <a:pt x="24" y="117"/>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51" name="Google Shape;51;p4"/>
                  <p:cNvSpPr/>
                  <p:nvPr/>
                </p:nvSpPr>
                <p:spPr>
                  <a:xfrm>
                    <a:off x="6497638" y="1630363"/>
                    <a:ext cx="554038" cy="511175"/>
                  </a:xfrm>
                  <a:custGeom>
                    <a:rect b="b" l="l" r="r" t="t"/>
                    <a:pathLst>
                      <a:path extrusionOk="0" h="350" w="379">
                        <a:moveTo>
                          <a:pt x="83" y="0"/>
                        </a:moveTo>
                        <a:cubicBezTo>
                          <a:pt x="82" y="0"/>
                          <a:pt x="81" y="1"/>
                          <a:pt x="80" y="2"/>
                        </a:cubicBezTo>
                        <a:cubicBezTo>
                          <a:pt x="82" y="4"/>
                          <a:pt x="82" y="5"/>
                          <a:pt x="83" y="7"/>
                        </a:cubicBezTo>
                        <a:cubicBezTo>
                          <a:pt x="84" y="7"/>
                          <a:pt x="84" y="7"/>
                          <a:pt x="84" y="7"/>
                        </a:cubicBezTo>
                        <a:cubicBezTo>
                          <a:pt x="86" y="5"/>
                          <a:pt x="87" y="4"/>
                          <a:pt x="88" y="1"/>
                        </a:cubicBezTo>
                        <a:cubicBezTo>
                          <a:pt x="86" y="0"/>
                          <a:pt x="85" y="0"/>
                          <a:pt x="83" y="0"/>
                        </a:cubicBezTo>
                        <a:close/>
                        <a:moveTo>
                          <a:pt x="232" y="49"/>
                        </a:moveTo>
                        <a:cubicBezTo>
                          <a:pt x="231" y="49"/>
                          <a:pt x="230" y="49"/>
                          <a:pt x="229" y="50"/>
                        </a:cubicBezTo>
                        <a:cubicBezTo>
                          <a:pt x="230" y="51"/>
                          <a:pt x="231" y="52"/>
                          <a:pt x="232" y="52"/>
                        </a:cubicBezTo>
                        <a:cubicBezTo>
                          <a:pt x="233" y="52"/>
                          <a:pt x="234" y="51"/>
                          <a:pt x="234" y="50"/>
                        </a:cubicBezTo>
                        <a:cubicBezTo>
                          <a:pt x="234" y="49"/>
                          <a:pt x="233" y="49"/>
                          <a:pt x="232" y="49"/>
                        </a:cubicBezTo>
                        <a:close/>
                        <a:moveTo>
                          <a:pt x="112" y="69"/>
                        </a:moveTo>
                        <a:cubicBezTo>
                          <a:pt x="111" y="68"/>
                          <a:pt x="111" y="67"/>
                          <a:pt x="110" y="67"/>
                        </a:cubicBezTo>
                        <a:cubicBezTo>
                          <a:pt x="109" y="69"/>
                          <a:pt x="109" y="71"/>
                          <a:pt x="109" y="74"/>
                        </a:cubicBezTo>
                        <a:cubicBezTo>
                          <a:pt x="109" y="75"/>
                          <a:pt x="109" y="75"/>
                          <a:pt x="109" y="75"/>
                        </a:cubicBezTo>
                        <a:cubicBezTo>
                          <a:pt x="111" y="74"/>
                          <a:pt x="112" y="73"/>
                          <a:pt x="114" y="70"/>
                        </a:cubicBezTo>
                        <a:cubicBezTo>
                          <a:pt x="112" y="69"/>
                          <a:pt x="112" y="69"/>
                          <a:pt x="112" y="69"/>
                        </a:cubicBezTo>
                        <a:close/>
                        <a:moveTo>
                          <a:pt x="33" y="16"/>
                        </a:moveTo>
                        <a:cubicBezTo>
                          <a:pt x="34" y="19"/>
                          <a:pt x="34" y="21"/>
                          <a:pt x="35" y="25"/>
                        </a:cubicBezTo>
                        <a:cubicBezTo>
                          <a:pt x="38" y="33"/>
                          <a:pt x="41" y="38"/>
                          <a:pt x="46" y="46"/>
                        </a:cubicBezTo>
                        <a:cubicBezTo>
                          <a:pt x="50" y="52"/>
                          <a:pt x="52" y="56"/>
                          <a:pt x="56" y="61"/>
                        </a:cubicBezTo>
                        <a:cubicBezTo>
                          <a:pt x="61" y="66"/>
                          <a:pt x="66" y="68"/>
                          <a:pt x="69" y="74"/>
                        </a:cubicBezTo>
                        <a:cubicBezTo>
                          <a:pt x="68" y="75"/>
                          <a:pt x="68" y="75"/>
                          <a:pt x="67" y="75"/>
                        </a:cubicBezTo>
                        <a:cubicBezTo>
                          <a:pt x="58" y="75"/>
                          <a:pt x="52" y="69"/>
                          <a:pt x="48" y="61"/>
                        </a:cubicBezTo>
                        <a:cubicBezTo>
                          <a:pt x="48" y="60"/>
                          <a:pt x="48" y="60"/>
                          <a:pt x="48" y="60"/>
                        </a:cubicBezTo>
                        <a:cubicBezTo>
                          <a:pt x="53" y="60"/>
                          <a:pt x="53" y="60"/>
                          <a:pt x="53" y="60"/>
                        </a:cubicBezTo>
                        <a:cubicBezTo>
                          <a:pt x="48" y="55"/>
                          <a:pt x="44" y="53"/>
                          <a:pt x="41" y="47"/>
                        </a:cubicBezTo>
                        <a:cubicBezTo>
                          <a:pt x="39" y="43"/>
                          <a:pt x="41" y="38"/>
                          <a:pt x="37" y="36"/>
                        </a:cubicBezTo>
                        <a:cubicBezTo>
                          <a:pt x="36" y="37"/>
                          <a:pt x="36" y="37"/>
                          <a:pt x="36" y="37"/>
                        </a:cubicBezTo>
                        <a:cubicBezTo>
                          <a:pt x="36" y="37"/>
                          <a:pt x="36" y="38"/>
                          <a:pt x="36" y="38"/>
                        </a:cubicBezTo>
                        <a:cubicBezTo>
                          <a:pt x="36" y="41"/>
                          <a:pt x="38" y="43"/>
                          <a:pt x="38" y="46"/>
                        </a:cubicBezTo>
                        <a:cubicBezTo>
                          <a:pt x="38" y="49"/>
                          <a:pt x="34" y="49"/>
                          <a:pt x="34" y="52"/>
                        </a:cubicBezTo>
                        <a:cubicBezTo>
                          <a:pt x="34" y="54"/>
                          <a:pt x="35" y="54"/>
                          <a:pt x="35" y="55"/>
                        </a:cubicBezTo>
                        <a:cubicBezTo>
                          <a:pt x="34" y="60"/>
                          <a:pt x="34" y="60"/>
                          <a:pt x="34" y="60"/>
                        </a:cubicBezTo>
                        <a:cubicBezTo>
                          <a:pt x="34" y="61"/>
                          <a:pt x="35" y="62"/>
                          <a:pt x="35" y="62"/>
                        </a:cubicBezTo>
                        <a:cubicBezTo>
                          <a:pt x="37" y="62"/>
                          <a:pt x="37" y="62"/>
                          <a:pt x="37" y="62"/>
                        </a:cubicBezTo>
                        <a:cubicBezTo>
                          <a:pt x="40" y="64"/>
                          <a:pt x="38" y="68"/>
                          <a:pt x="40" y="71"/>
                        </a:cubicBezTo>
                        <a:cubicBezTo>
                          <a:pt x="44" y="75"/>
                          <a:pt x="50" y="71"/>
                          <a:pt x="55" y="74"/>
                        </a:cubicBezTo>
                        <a:cubicBezTo>
                          <a:pt x="61" y="76"/>
                          <a:pt x="64" y="78"/>
                          <a:pt x="70" y="78"/>
                        </a:cubicBezTo>
                        <a:cubicBezTo>
                          <a:pt x="71" y="78"/>
                          <a:pt x="71" y="78"/>
                          <a:pt x="72" y="78"/>
                        </a:cubicBezTo>
                        <a:cubicBezTo>
                          <a:pt x="72" y="75"/>
                          <a:pt x="72" y="75"/>
                          <a:pt x="72" y="75"/>
                        </a:cubicBezTo>
                        <a:cubicBezTo>
                          <a:pt x="72" y="68"/>
                          <a:pt x="78" y="77"/>
                          <a:pt x="85" y="80"/>
                        </a:cubicBezTo>
                        <a:cubicBezTo>
                          <a:pt x="93" y="86"/>
                          <a:pt x="98" y="90"/>
                          <a:pt x="107" y="93"/>
                        </a:cubicBezTo>
                        <a:cubicBezTo>
                          <a:pt x="115" y="96"/>
                          <a:pt x="119" y="100"/>
                          <a:pt x="126" y="105"/>
                        </a:cubicBezTo>
                        <a:cubicBezTo>
                          <a:pt x="132" y="108"/>
                          <a:pt x="136" y="109"/>
                          <a:pt x="141" y="112"/>
                        </a:cubicBezTo>
                        <a:cubicBezTo>
                          <a:pt x="151" y="116"/>
                          <a:pt x="155" y="120"/>
                          <a:pt x="165" y="124"/>
                        </a:cubicBezTo>
                        <a:cubicBezTo>
                          <a:pt x="175" y="127"/>
                          <a:pt x="181" y="127"/>
                          <a:pt x="191" y="130"/>
                        </a:cubicBezTo>
                        <a:cubicBezTo>
                          <a:pt x="196" y="132"/>
                          <a:pt x="199" y="134"/>
                          <a:pt x="204" y="137"/>
                        </a:cubicBezTo>
                        <a:cubicBezTo>
                          <a:pt x="207" y="139"/>
                          <a:pt x="210" y="139"/>
                          <a:pt x="214" y="141"/>
                        </a:cubicBezTo>
                        <a:cubicBezTo>
                          <a:pt x="216" y="141"/>
                          <a:pt x="217" y="140"/>
                          <a:pt x="218" y="140"/>
                        </a:cubicBezTo>
                        <a:cubicBezTo>
                          <a:pt x="230" y="140"/>
                          <a:pt x="237" y="143"/>
                          <a:pt x="249" y="143"/>
                        </a:cubicBezTo>
                        <a:cubicBezTo>
                          <a:pt x="262" y="143"/>
                          <a:pt x="269" y="140"/>
                          <a:pt x="279" y="134"/>
                        </a:cubicBezTo>
                        <a:cubicBezTo>
                          <a:pt x="285" y="131"/>
                          <a:pt x="287" y="127"/>
                          <a:pt x="292" y="122"/>
                        </a:cubicBezTo>
                        <a:cubicBezTo>
                          <a:pt x="295" y="119"/>
                          <a:pt x="293" y="115"/>
                          <a:pt x="296" y="112"/>
                        </a:cubicBezTo>
                        <a:cubicBezTo>
                          <a:pt x="298" y="111"/>
                          <a:pt x="298" y="109"/>
                          <a:pt x="299" y="109"/>
                        </a:cubicBezTo>
                        <a:cubicBezTo>
                          <a:pt x="300" y="109"/>
                          <a:pt x="301" y="110"/>
                          <a:pt x="301" y="110"/>
                        </a:cubicBezTo>
                        <a:cubicBezTo>
                          <a:pt x="305" y="110"/>
                          <a:pt x="305" y="105"/>
                          <a:pt x="306" y="101"/>
                        </a:cubicBezTo>
                        <a:cubicBezTo>
                          <a:pt x="308" y="96"/>
                          <a:pt x="312" y="94"/>
                          <a:pt x="314" y="89"/>
                        </a:cubicBezTo>
                        <a:cubicBezTo>
                          <a:pt x="316" y="86"/>
                          <a:pt x="315" y="83"/>
                          <a:pt x="318" y="82"/>
                        </a:cubicBezTo>
                        <a:cubicBezTo>
                          <a:pt x="321" y="80"/>
                          <a:pt x="323" y="82"/>
                          <a:pt x="327" y="81"/>
                        </a:cubicBezTo>
                        <a:cubicBezTo>
                          <a:pt x="329" y="80"/>
                          <a:pt x="329" y="77"/>
                          <a:pt x="332" y="77"/>
                        </a:cubicBezTo>
                        <a:cubicBezTo>
                          <a:pt x="334" y="77"/>
                          <a:pt x="334" y="78"/>
                          <a:pt x="336" y="78"/>
                        </a:cubicBezTo>
                        <a:cubicBezTo>
                          <a:pt x="338" y="78"/>
                          <a:pt x="338" y="76"/>
                          <a:pt x="339" y="75"/>
                        </a:cubicBezTo>
                        <a:cubicBezTo>
                          <a:pt x="340" y="71"/>
                          <a:pt x="343" y="70"/>
                          <a:pt x="346" y="70"/>
                        </a:cubicBezTo>
                        <a:cubicBezTo>
                          <a:pt x="351" y="69"/>
                          <a:pt x="353" y="66"/>
                          <a:pt x="356" y="63"/>
                        </a:cubicBezTo>
                        <a:cubicBezTo>
                          <a:pt x="357" y="61"/>
                          <a:pt x="359" y="61"/>
                          <a:pt x="359" y="60"/>
                        </a:cubicBezTo>
                        <a:cubicBezTo>
                          <a:pt x="359" y="58"/>
                          <a:pt x="359" y="56"/>
                          <a:pt x="358" y="54"/>
                        </a:cubicBezTo>
                        <a:cubicBezTo>
                          <a:pt x="358" y="54"/>
                          <a:pt x="359" y="54"/>
                          <a:pt x="359" y="54"/>
                        </a:cubicBezTo>
                        <a:cubicBezTo>
                          <a:pt x="361" y="54"/>
                          <a:pt x="362" y="55"/>
                          <a:pt x="363" y="55"/>
                        </a:cubicBezTo>
                        <a:cubicBezTo>
                          <a:pt x="368" y="55"/>
                          <a:pt x="368" y="55"/>
                          <a:pt x="368" y="55"/>
                        </a:cubicBezTo>
                        <a:cubicBezTo>
                          <a:pt x="371" y="55"/>
                          <a:pt x="373" y="54"/>
                          <a:pt x="375" y="54"/>
                        </a:cubicBezTo>
                        <a:cubicBezTo>
                          <a:pt x="375" y="54"/>
                          <a:pt x="375" y="54"/>
                          <a:pt x="375" y="54"/>
                        </a:cubicBezTo>
                        <a:cubicBezTo>
                          <a:pt x="375" y="55"/>
                          <a:pt x="375" y="55"/>
                          <a:pt x="375" y="55"/>
                        </a:cubicBezTo>
                        <a:cubicBezTo>
                          <a:pt x="375" y="59"/>
                          <a:pt x="376" y="61"/>
                          <a:pt x="379" y="64"/>
                        </a:cubicBezTo>
                        <a:cubicBezTo>
                          <a:pt x="378" y="65"/>
                          <a:pt x="378" y="65"/>
                          <a:pt x="378" y="65"/>
                        </a:cubicBezTo>
                        <a:cubicBezTo>
                          <a:pt x="359" y="68"/>
                          <a:pt x="359" y="68"/>
                          <a:pt x="359" y="68"/>
                        </a:cubicBezTo>
                        <a:cubicBezTo>
                          <a:pt x="359" y="69"/>
                          <a:pt x="359" y="69"/>
                          <a:pt x="359" y="69"/>
                        </a:cubicBezTo>
                        <a:cubicBezTo>
                          <a:pt x="360" y="73"/>
                          <a:pt x="361" y="75"/>
                          <a:pt x="361" y="80"/>
                        </a:cubicBezTo>
                        <a:cubicBezTo>
                          <a:pt x="361" y="84"/>
                          <a:pt x="361" y="84"/>
                          <a:pt x="361" y="84"/>
                        </a:cubicBezTo>
                        <a:cubicBezTo>
                          <a:pt x="361" y="88"/>
                          <a:pt x="361" y="92"/>
                          <a:pt x="358" y="94"/>
                        </a:cubicBezTo>
                        <a:cubicBezTo>
                          <a:pt x="359" y="96"/>
                          <a:pt x="359" y="98"/>
                          <a:pt x="360" y="98"/>
                        </a:cubicBezTo>
                        <a:cubicBezTo>
                          <a:pt x="364" y="98"/>
                          <a:pt x="365" y="93"/>
                          <a:pt x="369" y="93"/>
                        </a:cubicBezTo>
                        <a:cubicBezTo>
                          <a:pt x="371" y="93"/>
                          <a:pt x="370" y="96"/>
                          <a:pt x="372" y="98"/>
                        </a:cubicBezTo>
                        <a:cubicBezTo>
                          <a:pt x="373" y="99"/>
                          <a:pt x="374" y="99"/>
                          <a:pt x="376" y="99"/>
                        </a:cubicBezTo>
                        <a:cubicBezTo>
                          <a:pt x="377" y="99"/>
                          <a:pt x="377" y="99"/>
                          <a:pt x="378" y="99"/>
                        </a:cubicBezTo>
                        <a:cubicBezTo>
                          <a:pt x="378" y="102"/>
                          <a:pt x="376" y="103"/>
                          <a:pt x="376" y="105"/>
                        </a:cubicBezTo>
                        <a:cubicBezTo>
                          <a:pt x="376" y="106"/>
                          <a:pt x="376" y="107"/>
                          <a:pt x="376" y="108"/>
                        </a:cubicBezTo>
                        <a:cubicBezTo>
                          <a:pt x="376" y="109"/>
                          <a:pt x="375" y="109"/>
                          <a:pt x="375" y="109"/>
                        </a:cubicBezTo>
                        <a:cubicBezTo>
                          <a:pt x="373" y="109"/>
                          <a:pt x="372" y="108"/>
                          <a:pt x="370" y="108"/>
                        </a:cubicBezTo>
                        <a:cubicBezTo>
                          <a:pt x="370" y="111"/>
                          <a:pt x="370" y="111"/>
                          <a:pt x="370" y="111"/>
                        </a:cubicBezTo>
                        <a:cubicBezTo>
                          <a:pt x="368" y="110"/>
                          <a:pt x="367" y="109"/>
                          <a:pt x="365" y="109"/>
                        </a:cubicBezTo>
                        <a:cubicBezTo>
                          <a:pt x="363" y="109"/>
                          <a:pt x="362" y="110"/>
                          <a:pt x="359" y="111"/>
                        </a:cubicBezTo>
                        <a:cubicBezTo>
                          <a:pt x="361" y="116"/>
                          <a:pt x="367" y="117"/>
                          <a:pt x="367" y="122"/>
                        </a:cubicBezTo>
                        <a:cubicBezTo>
                          <a:pt x="367" y="125"/>
                          <a:pt x="366" y="127"/>
                          <a:pt x="366" y="129"/>
                        </a:cubicBezTo>
                        <a:cubicBezTo>
                          <a:pt x="366" y="132"/>
                          <a:pt x="367" y="133"/>
                          <a:pt x="367" y="135"/>
                        </a:cubicBezTo>
                        <a:cubicBezTo>
                          <a:pt x="370" y="137"/>
                          <a:pt x="372" y="138"/>
                          <a:pt x="375" y="140"/>
                        </a:cubicBezTo>
                        <a:cubicBezTo>
                          <a:pt x="373" y="142"/>
                          <a:pt x="372" y="143"/>
                          <a:pt x="371" y="145"/>
                        </a:cubicBezTo>
                        <a:cubicBezTo>
                          <a:pt x="368" y="144"/>
                          <a:pt x="367" y="141"/>
                          <a:pt x="363" y="141"/>
                        </a:cubicBezTo>
                        <a:cubicBezTo>
                          <a:pt x="363" y="141"/>
                          <a:pt x="362" y="141"/>
                          <a:pt x="362" y="141"/>
                        </a:cubicBezTo>
                        <a:cubicBezTo>
                          <a:pt x="362" y="145"/>
                          <a:pt x="362" y="147"/>
                          <a:pt x="361" y="151"/>
                        </a:cubicBezTo>
                        <a:cubicBezTo>
                          <a:pt x="359" y="155"/>
                          <a:pt x="354" y="154"/>
                          <a:pt x="350" y="155"/>
                        </a:cubicBezTo>
                        <a:cubicBezTo>
                          <a:pt x="347" y="155"/>
                          <a:pt x="348" y="159"/>
                          <a:pt x="346" y="161"/>
                        </a:cubicBezTo>
                        <a:cubicBezTo>
                          <a:pt x="346" y="155"/>
                          <a:pt x="348" y="149"/>
                          <a:pt x="343" y="146"/>
                        </a:cubicBezTo>
                        <a:cubicBezTo>
                          <a:pt x="340" y="154"/>
                          <a:pt x="339" y="159"/>
                          <a:pt x="337" y="168"/>
                        </a:cubicBezTo>
                        <a:cubicBezTo>
                          <a:pt x="334" y="167"/>
                          <a:pt x="334" y="164"/>
                          <a:pt x="331" y="164"/>
                        </a:cubicBezTo>
                        <a:cubicBezTo>
                          <a:pt x="329" y="164"/>
                          <a:pt x="329" y="167"/>
                          <a:pt x="327" y="168"/>
                        </a:cubicBezTo>
                        <a:cubicBezTo>
                          <a:pt x="324" y="170"/>
                          <a:pt x="322" y="170"/>
                          <a:pt x="318" y="171"/>
                        </a:cubicBezTo>
                        <a:cubicBezTo>
                          <a:pt x="315" y="171"/>
                          <a:pt x="315" y="175"/>
                          <a:pt x="312" y="175"/>
                        </a:cubicBezTo>
                        <a:cubicBezTo>
                          <a:pt x="310" y="175"/>
                          <a:pt x="309" y="174"/>
                          <a:pt x="307" y="174"/>
                        </a:cubicBezTo>
                        <a:cubicBezTo>
                          <a:pt x="307" y="174"/>
                          <a:pt x="307" y="175"/>
                          <a:pt x="306" y="175"/>
                        </a:cubicBezTo>
                        <a:cubicBezTo>
                          <a:pt x="306" y="178"/>
                          <a:pt x="306" y="178"/>
                          <a:pt x="306" y="178"/>
                        </a:cubicBezTo>
                        <a:cubicBezTo>
                          <a:pt x="306" y="181"/>
                          <a:pt x="310" y="182"/>
                          <a:pt x="310" y="185"/>
                        </a:cubicBezTo>
                        <a:cubicBezTo>
                          <a:pt x="310" y="186"/>
                          <a:pt x="309" y="186"/>
                          <a:pt x="309" y="187"/>
                        </a:cubicBezTo>
                        <a:cubicBezTo>
                          <a:pt x="306" y="185"/>
                          <a:pt x="305" y="183"/>
                          <a:pt x="302" y="179"/>
                        </a:cubicBezTo>
                        <a:cubicBezTo>
                          <a:pt x="297" y="182"/>
                          <a:pt x="296" y="186"/>
                          <a:pt x="291" y="188"/>
                        </a:cubicBezTo>
                        <a:cubicBezTo>
                          <a:pt x="289" y="189"/>
                          <a:pt x="288" y="191"/>
                          <a:pt x="285" y="191"/>
                        </a:cubicBezTo>
                        <a:cubicBezTo>
                          <a:pt x="283" y="191"/>
                          <a:pt x="280" y="191"/>
                          <a:pt x="280" y="193"/>
                        </a:cubicBezTo>
                        <a:cubicBezTo>
                          <a:pt x="280" y="195"/>
                          <a:pt x="282" y="196"/>
                          <a:pt x="282" y="198"/>
                        </a:cubicBezTo>
                        <a:cubicBezTo>
                          <a:pt x="282" y="200"/>
                          <a:pt x="280" y="201"/>
                          <a:pt x="280" y="204"/>
                        </a:cubicBezTo>
                        <a:cubicBezTo>
                          <a:pt x="278" y="207"/>
                          <a:pt x="279" y="210"/>
                          <a:pt x="276" y="213"/>
                        </a:cubicBezTo>
                        <a:cubicBezTo>
                          <a:pt x="273" y="216"/>
                          <a:pt x="271" y="216"/>
                          <a:pt x="267" y="219"/>
                        </a:cubicBezTo>
                        <a:cubicBezTo>
                          <a:pt x="261" y="224"/>
                          <a:pt x="257" y="228"/>
                          <a:pt x="249" y="228"/>
                        </a:cubicBezTo>
                        <a:cubicBezTo>
                          <a:pt x="245" y="228"/>
                          <a:pt x="244" y="227"/>
                          <a:pt x="240" y="227"/>
                        </a:cubicBezTo>
                        <a:cubicBezTo>
                          <a:pt x="242" y="232"/>
                          <a:pt x="242" y="235"/>
                          <a:pt x="243" y="240"/>
                        </a:cubicBezTo>
                        <a:cubicBezTo>
                          <a:pt x="244" y="242"/>
                          <a:pt x="243" y="244"/>
                          <a:pt x="243" y="246"/>
                        </a:cubicBezTo>
                        <a:cubicBezTo>
                          <a:pt x="244" y="249"/>
                          <a:pt x="249" y="248"/>
                          <a:pt x="249" y="251"/>
                        </a:cubicBezTo>
                        <a:cubicBezTo>
                          <a:pt x="249" y="255"/>
                          <a:pt x="246" y="257"/>
                          <a:pt x="246" y="262"/>
                        </a:cubicBezTo>
                        <a:cubicBezTo>
                          <a:pt x="246" y="267"/>
                          <a:pt x="250" y="269"/>
                          <a:pt x="253" y="273"/>
                        </a:cubicBezTo>
                        <a:cubicBezTo>
                          <a:pt x="253" y="273"/>
                          <a:pt x="253" y="273"/>
                          <a:pt x="253" y="273"/>
                        </a:cubicBezTo>
                        <a:cubicBezTo>
                          <a:pt x="250" y="274"/>
                          <a:pt x="249" y="275"/>
                          <a:pt x="247" y="276"/>
                        </a:cubicBezTo>
                        <a:cubicBezTo>
                          <a:pt x="245" y="276"/>
                          <a:pt x="244" y="275"/>
                          <a:pt x="242" y="277"/>
                        </a:cubicBezTo>
                        <a:cubicBezTo>
                          <a:pt x="239" y="279"/>
                          <a:pt x="241" y="284"/>
                          <a:pt x="238" y="284"/>
                        </a:cubicBezTo>
                        <a:cubicBezTo>
                          <a:pt x="237" y="284"/>
                          <a:pt x="237" y="284"/>
                          <a:pt x="236" y="284"/>
                        </a:cubicBezTo>
                        <a:cubicBezTo>
                          <a:pt x="234" y="284"/>
                          <a:pt x="234" y="284"/>
                          <a:pt x="234" y="284"/>
                        </a:cubicBezTo>
                        <a:cubicBezTo>
                          <a:pt x="234" y="285"/>
                          <a:pt x="234" y="285"/>
                          <a:pt x="234" y="285"/>
                        </a:cubicBezTo>
                        <a:cubicBezTo>
                          <a:pt x="235" y="287"/>
                          <a:pt x="235" y="287"/>
                          <a:pt x="235" y="287"/>
                        </a:cubicBezTo>
                        <a:cubicBezTo>
                          <a:pt x="233" y="288"/>
                          <a:pt x="231" y="286"/>
                          <a:pt x="229" y="287"/>
                        </a:cubicBezTo>
                        <a:cubicBezTo>
                          <a:pt x="227" y="288"/>
                          <a:pt x="227" y="290"/>
                          <a:pt x="226" y="292"/>
                        </a:cubicBezTo>
                        <a:cubicBezTo>
                          <a:pt x="228" y="291"/>
                          <a:pt x="229" y="292"/>
                          <a:pt x="231" y="292"/>
                        </a:cubicBezTo>
                        <a:cubicBezTo>
                          <a:pt x="234" y="292"/>
                          <a:pt x="236" y="291"/>
                          <a:pt x="239" y="290"/>
                        </a:cubicBezTo>
                        <a:cubicBezTo>
                          <a:pt x="241" y="290"/>
                          <a:pt x="243" y="290"/>
                          <a:pt x="244" y="288"/>
                        </a:cubicBezTo>
                        <a:cubicBezTo>
                          <a:pt x="246" y="288"/>
                          <a:pt x="246" y="289"/>
                          <a:pt x="247" y="289"/>
                        </a:cubicBezTo>
                        <a:cubicBezTo>
                          <a:pt x="250" y="289"/>
                          <a:pt x="251" y="289"/>
                          <a:pt x="254" y="289"/>
                        </a:cubicBezTo>
                        <a:cubicBezTo>
                          <a:pt x="251" y="293"/>
                          <a:pt x="246" y="291"/>
                          <a:pt x="244" y="296"/>
                        </a:cubicBezTo>
                        <a:cubicBezTo>
                          <a:pt x="244" y="298"/>
                          <a:pt x="241" y="299"/>
                          <a:pt x="240" y="301"/>
                        </a:cubicBezTo>
                        <a:cubicBezTo>
                          <a:pt x="239" y="301"/>
                          <a:pt x="240" y="302"/>
                          <a:pt x="240" y="303"/>
                        </a:cubicBezTo>
                        <a:cubicBezTo>
                          <a:pt x="238" y="306"/>
                          <a:pt x="235" y="305"/>
                          <a:pt x="232" y="305"/>
                        </a:cubicBezTo>
                        <a:cubicBezTo>
                          <a:pt x="232" y="309"/>
                          <a:pt x="227" y="309"/>
                          <a:pt x="223" y="309"/>
                        </a:cubicBezTo>
                        <a:cubicBezTo>
                          <a:pt x="220" y="309"/>
                          <a:pt x="218" y="309"/>
                          <a:pt x="216" y="311"/>
                        </a:cubicBezTo>
                        <a:cubicBezTo>
                          <a:pt x="214" y="312"/>
                          <a:pt x="214" y="315"/>
                          <a:pt x="212" y="315"/>
                        </a:cubicBezTo>
                        <a:cubicBezTo>
                          <a:pt x="211" y="315"/>
                          <a:pt x="211" y="314"/>
                          <a:pt x="210" y="314"/>
                        </a:cubicBezTo>
                        <a:cubicBezTo>
                          <a:pt x="208" y="314"/>
                          <a:pt x="207" y="316"/>
                          <a:pt x="205" y="316"/>
                        </a:cubicBezTo>
                        <a:cubicBezTo>
                          <a:pt x="203" y="317"/>
                          <a:pt x="201" y="316"/>
                          <a:pt x="199" y="317"/>
                        </a:cubicBezTo>
                        <a:cubicBezTo>
                          <a:pt x="194" y="318"/>
                          <a:pt x="196" y="328"/>
                          <a:pt x="191" y="328"/>
                        </a:cubicBezTo>
                        <a:cubicBezTo>
                          <a:pt x="188" y="328"/>
                          <a:pt x="188" y="323"/>
                          <a:pt x="187" y="320"/>
                        </a:cubicBezTo>
                        <a:cubicBezTo>
                          <a:pt x="185" y="317"/>
                          <a:pt x="182" y="317"/>
                          <a:pt x="179" y="315"/>
                        </a:cubicBezTo>
                        <a:cubicBezTo>
                          <a:pt x="175" y="319"/>
                          <a:pt x="173" y="323"/>
                          <a:pt x="168" y="325"/>
                        </a:cubicBezTo>
                        <a:cubicBezTo>
                          <a:pt x="169" y="327"/>
                          <a:pt x="171" y="327"/>
                          <a:pt x="173" y="328"/>
                        </a:cubicBezTo>
                        <a:cubicBezTo>
                          <a:pt x="175" y="330"/>
                          <a:pt x="174" y="332"/>
                          <a:pt x="174" y="335"/>
                        </a:cubicBezTo>
                        <a:cubicBezTo>
                          <a:pt x="174" y="335"/>
                          <a:pt x="174" y="336"/>
                          <a:pt x="174" y="336"/>
                        </a:cubicBezTo>
                        <a:cubicBezTo>
                          <a:pt x="170" y="334"/>
                          <a:pt x="170" y="330"/>
                          <a:pt x="167" y="328"/>
                        </a:cubicBezTo>
                        <a:cubicBezTo>
                          <a:pt x="165" y="326"/>
                          <a:pt x="163" y="326"/>
                          <a:pt x="161" y="325"/>
                        </a:cubicBezTo>
                        <a:cubicBezTo>
                          <a:pt x="159" y="324"/>
                          <a:pt x="159" y="321"/>
                          <a:pt x="156" y="321"/>
                        </a:cubicBezTo>
                        <a:cubicBezTo>
                          <a:pt x="154" y="321"/>
                          <a:pt x="154" y="323"/>
                          <a:pt x="152" y="325"/>
                        </a:cubicBezTo>
                        <a:cubicBezTo>
                          <a:pt x="148" y="328"/>
                          <a:pt x="146" y="330"/>
                          <a:pt x="142" y="333"/>
                        </a:cubicBezTo>
                        <a:cubicBezTo>
                          <a:pt x="141" y="332"/>
                          <a:pt x="141" y="332"/>
                          <a:pt x="141" y="332"/>
                        </a:cubicBezTo>
                        <a:cubicBezTo>
                          <a:pt x="141" y="327"/>
                          <a:pt x="141" y="327"/>
                          <a:pt x="141" y="327"/>
                        </a:cubicBezTo>
                        <a:cubicBezTo>
                          <a:pt x="141" y="323"/>
                          <a:pt x="141" y="321"/>
                          <a:pt x="143" y="318"/>
                        </a:cubicBezTo>
                        <a:cubicBezTo>
                          <a:pt x="143" y="317"/>
                          <a:pt x="145" y="317"/>
                          <a:pt x="145" y="316"/>
                        </a:cubicBezTo>
                        <a:cubicBezTo>
                          <a:pt x="145" y="315"/>
                          <a:pt x="145" y="314"/>
                          <a:pt x="145" y="313"/>
                        </a:cubicBezTo>
                        <a:cubicBezTo>
                          <a:pt x="142" y="314"/>
                          <a:pt x="141" y="314"/>
                          <a:pt x="139" y="315"/>
                        </a:cubicBezTo>
                        <a:cubicBezTo>
                          <a:pt x="137" y="310"/>
                          <a:pt x="134" y="308"/>
                          <a:pt x="129" y="308"/>
                        </a:cubicBezTo>
                        <a:cubicBezTo>
                          <a:pt x="126" y="308"/>
                          <a:pt x="125" y="311"/>
                          <a:pt x="125" y="315"/>
                        </a:cubicBezTo>
                        <a:cubicBezTo>
                          <a:pt x="125" y="318"/>
                          <a:pt x="125" y="318"/>
                          <a:pt x="125" y="318"/>
                        </a:cubicBezTo>
                        <a:cubicBezTo>
                          <a:pt x="125" y="321"/>
                          <a:pt x="123" y="321"/>
                          <a:pt x="123" y="324"/>
                        </a:cubicBezTo>
                        <a:cubicBezTo>
                          <a:pt x="123" y="326"/>
                          <a:pt x="120" y="326"/>
                          <a:pt x="118" y="328"/>
                        </a:cubicBezTo>
                        <a:cubicBezTo>
                          <a:pt x="117" y="329"/>
                          <a:pt x="117" y="330"/>
                          <a:pt x="117" y="331"/>
                        </a:cubicBezTo>
                        <a:cubicBezTo>
                          <a:pt x="116" y="332"/>
                          <a:pt x="114" y="332"/>
                          <a:pt x="114" y="333"/>
                        </a:cubicBezTo>
                        <a:cubicBezTo>
                          <a:pt x="114" y="335"/>
                          <a:pt x="116" y="336"/>
                          <a:pt x="116" y="338"/>
                        </a:cubicBezTo>
                        <a:cubicBezTo>
                          <a:pt x="116" y="340"/>
                          <a:pt x="114" y="341"/>
                          <a:pt x="114" y="344"/>
                        </a:cubicBezTo>
                        <a:cubicBezTo>
                          <a:pt x="114" y="346"/>
                          <a:pt x="116" y="347"/>
                          <a:pt x="116" y="349"/>
                        </a:cubicBezTo>
                        <a:cubicBezTo>
                          <a:pt x="116" y="350"/>
                          <a:pt x="116" y="350"/>
                          <a:pt x="116" y="350"/>
                        </a:cubicBezTo>
                        <a:cubicBezTo>
                          <a:pt x="110" y="349"/>
                          <a:pt x="106" y="348"/>
                          <a:pt x="101" y="344"/>
                        </a:cubicBezTo>
                        <a:cubicBezTo>
                          <a:pt x="99" y="342"/>
                          <a:pt x="97" y="342"/>
                          <a:pt x="96" y="339"/>
                        </a:cubicBezTo>
                        <a:cubicBezTo>
                          <a:pt x="95" y="335"/>
                          <a:pt x="95" y="332"/>
                          <a:pt x="93" y="328"/>
                        </a:cubicBezTo>
                        <a:cubicBezTo>
                          <a:pt x="96" y="326"/>
                          <a:pt x="98" y="326"/>
                          <a:pt x="101" y="323"/>
                        </a:cubicBezTo>
                        <a:cubicBezTo>
                          <a:pt x="101" y="318"/>
                          <a:pt x="100" y="316"/>
                          <a:pt x="100" y="312"/>
                        </a:cubicBezTo>
                        <a:cubicBezTo>
                          <a:pt x="100" y="306"/>
                          <a:pt x="102" y="303"/>
                          <a:pt x="106" y="298"/>
                        </a:cubicBezTo>
                        <a:cubicBezTo>
                          <a:pt x="103" y="299"/>
                          <a:pt x="100" y="298"/>
                          <a:pt x="97" y="300"/>
                        </a:cubicBezTo>
                        <a:cubicBezTo>
                          <a:pt x="95" y="302"/>
                          <a:pt x="96" y="304"/>
                          <a:pt x="95" y="306"/>
                        </a:cubicBezTo>
                        <a:cubicBezTo>
                          <a:pt x="93" y="305"/>
                          <a:pt x="92" y="304"/>
                          <a:pt x="90" y="303"/>
                        </a:cubicBezTo>
                        <a:cubicBezTo>
                          <a:pt x="90" y="303"/>
                          <a:pt x="90" y="303"/>
                          <a:pt x="90" y="303"/>
                        </a:cubicBezTo>
                        <a:cubicBezTo>
                          <a:pt x="116" y="261"/>
                          <a:pt x="116" y="261"/>
                          <a:pt x="116" y="261"/>
                        </a:cubicBezTo>
                        <a:cubicBezTo>
                          <a:pt x="120" y="255"/>
                          <a:pt x="120" y="255"/>
                          <a:pt x="120" y="255"/>
                        </a:cubicBezTo>
                        <a:cubicBezTo>
                          <a:pt x="120" y="250"/>
                          <a:pt x="120" y="250"/>
                          <a:pt x="120" y="250"/>
                        </a:cubicBezTo>
                        <a:cubicBezTo>
                          <a:pt x="121" y="240"/>
                          <a:pt x="121" y="240"/>
                          <a:pt x="121" y="240"/>
                        </a:cubicBezTo>
                        <a:cubicBezTo>
                          <a:pt x="121" y="236"/>
                          <a:pt x="121" y="236"/>
                          <a:pt x="121" y="236"/>
                        </a:cubicBezTo>
                        <a:cubicBezTo>
                          <a:pt x="121" y="232"/>
                          <a:pt x="124" y="230"/>
                          <a:pt x="124" y="226"/>
                        </a:cubicBezTo>
                        <a:cubicBezTo>
                          <a:pt x="124" y="220"/>
                          <a:pt x="116" y="220"/>
                          <a:pt x="116" y="215"/>
                        </a:cubicBezTo>
                        <a:cubicBezTo>
                          <a:pt x="116" y="212"/>
                          <a:pt x="116" y="212"/>
                          <a:pt x="116" y="212"/>
                        </a:cubicBezTo>
                        <a:cubicBezTo>
                          <a:pt x="116" y="209"/>
                          <a:pt x="113" y="210"/>
                          <a:pt x="111" y="209"/>
                        </a:cubicBezTo>
                        <a:cubicBezTo>
                          <a:pt x="108" y="209"/>
                          <a:pt x="106" y="209"/>
                          <a:pt x="104" y="208"/>
                        </a:cubicBezTo>
                        <a:cubicBezTo>
                          <a:pt x="98" y="205"/>
                          <a:pt x="96" y="201"/>
                          <a:pt x="93" y="196"/>
                        </a:cubicBezTo>
                        <a:cubicBezTo>
                          <a:pt x="91" y="193"/>
                          <a:pt x="88" y="192"/>
                          <a:pt x="86" y="189"/>
                        </a:cubicBezTo>
                        <a:cubicBezTo>
                          <a:pt x="85" y="188"/>
                          <a:pt x="86" y="186"/>
                          <a:pt x="85" y="185"/>
                        </a:cubicBezTo>
                        <a:cubicBezTo>
                          <a:pt x="81" y="181"/>
                          <a:pt x="74" y="180"/>
                          <a:pt x="74" y="174"/>
                        </a:cubicBezTo>
                        <a:cubicBezTo>
                          <a:pt x="74" y="172"/>
                          <a:pt x="76" y="172"/>
                          <a:pt x="76" y="170"/>
                        </a:cubicBezTo>
                        <a:cubicBezTo>
                          <a:pt x="76" y="170"/>
                          <a:pt x="75" y="169"/>
                          <a:pt x="75" y="169"/>
                        </a:cubicBezTo>
                        <a:cubicBezTo>
                          <a:pt x="74" y="166"/>
                          <a:pt x="74" y="164"/>
                          <a:pt x="72" y="164"/>
                        </a:cubicBezTo>
                        <a:cubicBezTo>
                          <a:pt x="70" y="164"/>
                          <a:pt x="69" y="164"/>
                          <a:pt x="68" y="165"/>
                        </a:cubicBezTo>
                        <a:cubicBezTo>
                          <a:pt x="67" y="165"/>
                          <a:pt x="67" y="165"/>
                          <a:pt x="67" y="165"/>
                        </a:cubicBezTo>
                        <a:cubicBezTo>
                          <a:pt x="68" y="164"/>
                          <a:pt x="68" y="164"/>
                          <a:pt x="68" y="164"/>
                        </a:cubicBezTo>
                        <a:cubicBezTo>
                          <a:pt x="67" y="163"/>
                          <a:pt x="67" y="163"/>
                          <a:pt x="67" y="163"/>
                        </a:cubicBezTo>
                        <a:cubicBezTo>
                          <a:pt x="60" y="161"/>
                          <a:pt x="57" y="158"/>
                          <a:pt x="51" y="153"/>
                        </a:cubicBezTo>
                        <a:cubicBezTo>
                          <a:pt x="49" y="151"/>
                          <a:pt x="49" y="149"/>
                          <a:pt x="47" y="147"/>
                        </a:cubicBezTo>
                        <a:cubicBezTo>
                          <a:pt x="45" y="148"/>
                          <a:pt x="45" y="148"/>
                          <a:pt x="45" y="148"/>
                        </a:cubicBezTo>
                        <a:cubicBezTo>
                          <a:pt x="44" y="147"/>
                          <a:pt x="44" y="147"/>
                          <a:pt x="43" y="147"/>
                        </a:cubicBezTo>
                        <a:cubicBezTo>
                          <a:pt x="40" y="147"/>
                          <a:pt x="40" y="151"/>
                          <a:pt x="39" y="153"/>
                        </a:cubicBezTo>
                        <a:cubicBezTo>
                          <a:pt x="34" y="150"/>
                          <a:pt x="34" y="146"/>
                          <a:pt x="31" y="142"/>
                        </a:cubicBezTo>
                        <a:cubicBezTo>
                          <a:pt x="30" y="141"/>
                          <a:pt x="28" y="141"/>
                          <a:pt x="28" y="139"/>
                        </a:cubicBezTo>
                        <a:cubicBezTo>
                          <a:pt x="28" y="138"/>
                          <a:pt x="28" y="137"/>
                          <a:pt x="28" y="135"/>
                        </a:cubicBezTo>
                        <a:cubicBezTo>
                          <a:pt x="28" y="135"/>
                          <a:pt x="28" y="135"/>
                          <a:pt x="28" y="135"/>
                        </a:cubicBezTo>
                        <a:cubicBezTo>
                          <a:pt x="30" y="131"/>
                          <a:pt x="36" y="132"/>
                          <a:pt x="37" y="127"/>
                        </a:cubicBezTo>
                        <a:cubicBezTo>
                          <a:pt x="34" y="127"/>
                          <a:pt x="33" y="129"/>
                          <a:pt x="30" y="129"/>
                        </a:cubicBezTo>
                        <a:cubicBezTo>
                          <a:pt x="29" y="129"/>
                          <a:pt x="29" y="129"/>
                          <a:pt x="28" y="129"/>
                        </a:cubicBezTo>
                        <a:cubicBezTo>
                          <a:pt x="28" y="127"/>
                          <a:pt x="28" y="126"/>
                          <a:pt x="28" y="123"/>
                        </a:cubicBezTo>
                        <a:cubicBezTo>
                          <a:pt x="28" y="120"/>
                          <a:pt x="32" y="119"/>
                          <a:pt x="32" y="116"/>
                        </a:cubicBezTo>
                        <a:cubicBezTo>
                          <a:pt x="32" y="113"/>
                          <a:pt x="29" y="112"/>
                          <a:pt x="29" y="110"/>
                        </a:cubicBezTo>
                        <a:cubicBezTo>
                          <a:pt x="29" y="107"/>
                          <a:pt x="32" y="105"/>
                          <a:pt x="32" y="102"/>
                        </a:cubicBezTo>
                        <a:cubicBezTo>
                          <a:pt x="32" y="100"/>
                          <a:pt x="30" y="99"/>
                          <a:pt x="29" y="97"/>
                        </a:cubicBezTo>
                        <a:cubicBezTo>
                          <a:pt x="27" y="94"/>
                          <a:pt x="27" y="92"/>
                          <a:pt x="26" y="89"/>
                        </a:cubicBezTo>
                        <a:cubicBezTo>
                          <a:pt x="24" y="85"/>
                          <a:pt x="22" y="83"/>
                          <a:pt x="20" y="79"/>
                        </a:cubicBezTo>
                        <a:cubicBezTo>
                          <a:pt x="19" y="77"/>
                          <a:pt x="20" y="74"/>
                          <a:pt x="18" y="74"/>
                        </a:cubicBezTo>
                        <a:cubicBezTo>
                          <a:pt x="16" y="74"/>
                          <a:pt x="16" y="76"/>
                          <a:pt x="14" y="76"/>
                        </a:cubicBezTo>
                        <a:cubicBezTo>
                          <a:pt x="14" y="71"/>
                          <a:pt x="14" y="71"/>
                          <a:pt x="14" y="71"/>
                        </a:cubicBezTo>
                        <a:cubicBezTo>
                          <a:pt x="14" y="69"/>
                          <a:pt x="16" y="69"/>
                          <a:pt x="16" y="67"/>
                        </a:cubicBezTo>
                        <a:cubicBezTo>
                          <a:pt x="16" y="65"/>
                          <a:pt x="13" y="65"/>
                          <a:pt x="12" y="63"/>
                        </a:cubicBezTo>
                        <a:cubicBezTo>
                          <a:pt x="10" y="59"/>
                          <a:pt x="8" y="58"/>
                          <a:pt x="5" y="56"/>
                        </a:cubicBezTo>
                        <a:cubicBezTo>
                          <a:pt x="3" y="56"/>
                          <a:pt x="0" y="55"/>
                          <a:pt x="0" y="53"/>
                        </a:cubicBezTo>
                        <a:cubicBezTo>
                          <a:pt x="0" y="49"/>
                          <a:pt x="3" y="47"/>
                          <a:pt x="3" y="44"/>
                        </a:cubicBezTo>
                        <a:cubicBezTo>
                          <a:pt x="3" y="39"/>
                          <a:pt x="1" y="37"/>
                          <a:pt x="1" y="33"/>
                        </a:cubicBezTo>
                        <a:cubicBezTo>
                          <a:pt x="1" y="32"/>
                          <a:pt x="1" y="32"/>
                          <a:pt x="1" y="32"/>
                        </a:cubicBezTo>
                        <a:cubicBezTo>
                          <a:pt x="1" y="33"/>
                          <a:pt x="1" y="33"/>
                          <a:pt x="1" y="33"/>
                        </a:cubicBezTo>
                        <a:cubicBezTo>
                          <a:pt x="5" y="36"/>
                          <a:pt x="6" y="41"/>
                          <a:pt x="11" y="41"/>
                        </a:cubicBezTo>
                        <a:cubicBezTo>
                          <a:pt x="14" y="41"/>
                          <a:pt x="15" y="39"/>
                          <a:pt x="17" y="39"/>
                        </a:cubicBezTo>
                        <a:cubicBezTo>
                          <a:pt x="20" y="39"/>
                          <a:pt x="19" y="43"/>
                          <a:pt x="21" y="45"/>
                        </a:cubicBezTo>
                        <a:cubicBezTo>
                          <a:pt x="25" y="45"/>
                          <a:pt x="25" y="45"/>
                          <a:pt x="25" y="45"/>
                        </a:cubicBezTo>
                        <a:cubicBezTo>
                          <a:pt x="26" y="45"/>
                          <a:pt x="27" y="44"/>
                          <a:pt x="27" y="42"/>
                        </a:cubicBezTo>
                        <a:cubicBezTo>
                          <a:pt x="27" y="40"/>
                          <a:pt x="23" y="41"/>
                          <a:pt x="23" y="39"/>
                        </a:cubicBezTo>
                        <a:cubicBezTo>
                          <a:pt x="23" y="36"/>
                          <a:pt x="25" y="36"/>
                          <a:pt x="26" y="33"/>
                        </a:cubicBezTo>
                        <a:cubicBezTo>
                          <a:pt x="30" y="27"/>
                          <a:pt x="30" y="23"/>
                          <a:pt x="33" y="16"/>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52" name="Google Shape;52;p4"/>
                  <p:cNvSpPr/>
                  <p:nvPr/>
                </p:nvSpPr>
                <p:spPr>
                  <a:xfrm>
                    <a:off x="6848475" y="1706563"/>
                    <a:ext cx="304800" cy="427037"/>
                  </a:xfrm>
                  <a:custGeom>
                    <a:rect b="b" l="l" r="r" t="t"/>
                    <a:pathLst>
                      <a:path extrusionOk="0" h="293" w="209">
                        <a:moveTo>
                          <a:pt x="13" y="221"/>
                        </a:moveTo>
                        <a:cubicBezTo>
                          <a:pt x="10" y="217"/>
                          <a:pt x="6" y="215"/>
                          <a:pt x="6" y="210"/>
                        </a:cubicBezTo>
                        <a:cubicBezTo>
                          <a:pt x="6" y="205"/>
                          <a:pt x="9" y="203"/>
                          <a:pt x="9" y="199"/>
                        </a:cubicBezTo>
                        <a:cubicBezTo>
                          <a:pt x="9" y="196"/>
                          <a:pt x="4" y="197"/>
                          <a:pt x="3" y="194"/>
                        </a:cubicBezTo>
                        <a:cubicBezTo>
                          <a:pt x="3" y="192"/>
                          <a:pt x="4" y="190"/>
                          <a:pt x="3" y="188"/>
                        </a:cubicBezTo>
                        <a:cubicBezTo>
                          <a:pt x="2" y="183"/>
                          <a:pt x="2" y="180"/>
                          <a:pt x="0" y="175"/>
                        </a:cubicBezTo>
                        <a:cubicBezTo>
                          <a:pt x="4" y="175"/>
                          <a:pt x="5" y="176"/>
                          <a:pt x="9" y="176"/>
                        </a:cubicBezTo>
                        <a:cubicBezTo>
                          <a:pt x="17" y="176"/>
                          <a:pt x="21" y="172"/>
                          <a:pt x="27" y="167"/>
                        </a:cubicBezTo>
                        <a:cubicBezTo>
                          <a:pt x="31" y="164"/>
                          <a:pt x="33" y="164"/>
                          <a:pt x="36" y="161"/>
                        </a:cubicBezTo>
                        <a:cubicBezTo>
                          <a:pt x="39" y="158"/>
                          <a:pt x="38" y="155"/>
                          <a:pt x="40" y="152"/>
                        </a:cubicBezTo>
                        <a:cubicBezTo>
                          <a:pt x="40" y="149"/>
                          <a:pt x="42" y="148"/>
                          <a:pt x="42" y="146"/>
                        </a:cubicBezTo>
                        <a:cubicBezTo>
                          <a:pt x="42" y="144"/>
                          <a:pt x="40" y="143"/>
                          <a:pt x="40" y="141"/>
                        </a:cubicBezTo>
                        <a:cubicBezTo>
                          <a:pt x="40" y="139"/>
                          <a:pt x="43" y="139"/>
                          <a:pt x="45" y="139"/>
                        </a:cubicBezTo>
                        <a:cubicBezTo>
                          <a:pt x="48" y="139"/>
                          <a:pt x="49" y="137"/>
                          <a:pt x="51" y="136"/>
                        </a:cubicBezTo>
                        <a:cubicBezTo>
                          <a:pt x="56" y="134"/>
                          <a:pt x="57" y="130"/>
                          <a:pt x="62" y="127"/>
                        </a:cubicBezTo>
                        <a:cubicBezTo>
                          <a:pt x="65" y="131"/>
                          <a:pt x="66" y="133"/>
                          <a:pt x="69" y="135"/>
                        </a:cubicBezTo>
                        <a:cubicBezTo>
                          <a:pt x="69" y="134"/>
                          <a:pt x="70" y="134"/>
                          <a:pt x="70" y="133"/>
                        </a:cubicBezTo>
                        <a:cubicBezTo>
                          <a:pt x="70" y="130"/>
                          <a:pt x="66" y="129"/>
                          <a:pt x="66" y="126"/>
                        </a:cubicBezTo>
                        <a:cubicBezTo>
                          <a:pt x="66" y="123"/>
                          <a:pt x="66" y="123"/>
                          <a:pt x="66" y="123"/>
                        </a:cubicBezTo>
                        <a:cubicBezTo>
                          <a:pt x="67" y="123"/>
                          <a:pt x="67" y="122"/>
                          <a:pt x="67" y="122"/>
                        </a:cubicBezTo>
                        <a:cubicBezTo>
                          <a:pt x="69" y="122"/>
                          <a:pt x="70" y="123"/>
                          <a:pt x="72" y="123"/>
                        </a:cubicBezTo>
                        <a:cubicBezTo>
                          <a:pt x="75" y="123"/>
                          <a:pt x="75" y="119"/>
                          <a:pt x="78" y="119"/>
                        </a:cubicBezTo>
                        <a:cubicBezTo>
                          <a:pt x="82" y="118"/>
                          <a:pt x="84" y="118"/>
                          <a:pt x="87" y="116"/>
                        </a:cubicBezTo>
                        <a:cubicBezTo>
                          <a:pt x="89" y="115"/>
                          <a:pt x="89" y="112"/>
                          <a:pt x="91" y="112"/>
                        </a:cubicBezTo>
                        <a:cubicBezTo>
                          <a:pt x="94" y="112"/>
                          <a:pt x="94" y="115"/>
                          <a:pt x="97" y="116"/>
                        </a:cubicBezTo>
                        <a:cubicBezTo>
                          <a:pt x="99" y="107"/>
                          <a:pt x="100" y="102"/>
                          <a:pt x="103" y="94"/>
                        </a:cubicBezTo>
                        <a:cubicBezTo>
                          <a:pt x="108" y="97"/>
                          <a:pt x="106" y="103"/>
                          <a:pt x="106" y="109"/>
                        </a:cubicBezTo>
                        <a:cubicBezTo>
                          <a:pt x="108" y="107"/>
                          <a:pt x="107" y="103"/>
                          <a:pt x="110" y="103"/>
                        </a:cubicBezTo>
                        <a:cubicBezTo>
                          <a:pt x="114" y="102"/>
                          <a:pt x="119" y="103"/>
                          <a:pt x="121" y="99"/>
                        </a:cubicBezTo>
                        <a:cubicBezTo>
                          <a:pt x="122" y="95"/>
                          <a:pt x="122" y="93"/>
                          <a:pt x="122" y="89"/>
                        </a:cubicBezTo>
                        <a:cubicBezTo>
                          <a:pt x="122" y="89"/>
                          <a:pt x="123" y="89"/>
                          <a:pt x="123" y="89"/>
                        </a:cubicBezTo>
                        <a:cubicBezTo>
                          <a:pt x="127" y="89"/>
                          <a:pt x="128" y="92"/>
                          <a:pt x="131" y="93"/>
                        </a:cubicBezTo>
                        <a:cubicBezTo>
                          <a:pt x="132" y="91"/>
                          <a:pt x="133" y="90"/>
                          <a:pt x="135" y="88"/>
                        </a:cubicBezTo>
                        <a:cubicBezTo>
                          <a:pt x="132" y="86"/>
                          <a:pt x="130" y="85"/>
                          <a:pt x="127" y="83"/>
                        </a:cubicBezTo>
                        <a:cubicBezTo>
                          <a:pt x="127" y="81"/>
                          <a:pt x="126" y="80"/>
                          <a:pt x="126" y="77"/>
                        </a:cubicBezTo>
                        <a:cubicBezTo>
                          <a:pt x="126" y="75"/>
                          <a:pt x="127" y="73"/>
                          <a:pt x="127" y="70"/>
                        </a:cubicBezTo>
                        <a:cubicBezTo>
                          <a:pt x="127" y="65"/>
                          <a:pt x="121" y="64"/>
                          <a:pt x="119" y="59"/>
                        </a:cubicBezTo>
                        <a:cubicBezTo>
                          <a:pt x="122" y="58"/>
                          <a:pt x="123" y="57"/>
                          <a:pt x="125" y="57"/>
                        </a:cubicBezTo>
                        <a:cubicBezTo>
                          <a:pt x="127" y="57"/>
                          <a:pt x="128" y="58"/>
                          <a:pt x="130" y="59"/>
                        </a:cubicBezTo>
                        <a:cubicBezTo>
                          <a:pt x="130" y="56"/>
                          <a:pt x="130" y="56"/>
                          <a:pt x="130" y="56"/>
                        </a:cubicBezTo>
                        <a:cubicBezTo>
                          <a:pt x="132" y="56"/>
                          <a:pt x="133" y="57"/>
                          <a:pt x="135" y="57"/>
                        </a:cubicBezTo>
                        <a:cubicBezTo>
                          <a:pt x="135" y="57"/>
                          <a:pt x="136" y="57"/>
                          <a:pt x="136" y="56"/>
                        </a:cubicBezTo>
                        <a:cubicBezTo>
                          <a:pt x="136" y="55"/>
                          <a:pt x="136" y="54"/>
                          <a:pt x="136" y="53"/>
                        </a:cubicBezTo>
                        <a:cubicBezTo>
                          <a:pt x="136" y="51"/>
                          <a:pt x="138" y="50"/>
                          <a:pt x="138" y="47"/>
                        </a:cubicBezTo>
                        <a:cubicBezTo>
                          <a:pt x="137" y="47"/>
                          <a:pt x="137" y="47"/>
                          <a:pt x="136" y="47"/>
                        </a:cubicBezTo>
                        <a:cubicBezTo>
                          <a:pt x="134" y="47"/>
                          <a:pt x="133" y="47"/>
                          <a:pt x="132" y="46"/>
                        </a:cubicBezTo>
                        <a:cubicBezTo>
                          <a:pt x="130" y="44"/>
                          <a:pt x="131" y="41"/>
                          <a:pt x="129" y="41"/>
                        </a:cubicBezTo>
                        <a:cubicBezTo>
                          <a:pt x="125" y="41"/>
                          <a:pt x="124" y="46"/>
                          <a:pt x="120" y="46"/>
                        </a:cubicBezTo>
                        <a:cubicBezTo>
                          <a:pt x="119" y="46"/>
                          <a:pt x="119" y="44"/>
                          <a:pt x="118" y="42"/>
                        </a:cubicBezTo>
                        <a:cubicBezTo>
                          <a:pt x="121" y="40"/>
                          <a:pt x="121" y="36"/>
                          <a:pt x="121" y="32"/>
                        </a:cubicBezTo>
                        <a:cubicBezTo>
                          <a:pt x="121" y="28"/>
                          <a:pt x="121" y="28"/>
                          <a:pt x="121" y="28"/>
                        </a:cubicBezTo>
                        <a:cubicBezTo>
                          <a:pt x="121" y="23"/>
                          <a:pt x="120" y="21"/>
                          <a:pt x="119" y="17"/>
                        </a:cubicBezTo>
                        <a:cubicBezTo>
                          <a:pt x="119" y="16"/>
                          <a:pt x="119" y="16"/>
                          <a:pt x="119" y="16"/>
                        </a:cubicBezTo>
                        <a:cubicBezTo>
                          <a:pt x="138" y="13"/>
                          <a:pt x="138" y="13"/>
                          <a:pt x="138" y="13"/>
                        </a:cubicBezTo>
                        <a:cubicBezTo>
                          <a:pt x="139" y="12"/>
                          <a:pt x="139" y="12"/>
                          <a:pt x="139" y="12"/>
                        </a:cubicBezTo>
                        <a:cubicBezTo>
                          <a:pt x="136" y="9"/>
                          <a:pt x="135" y="7"/>
                          <a:pt x="135" y="3"/>
                        </a:cubicBezTo>
                        <a:cubicBezTo>
                          <a:pt x="135" y="2"/>
                          <a:pt x="135" y="2"/>
                          <a:pt x="135" y="2"/>
                        </a:cubicBezTo>
                        <a:cubicBezTo>
                          <a:pt x="135" y="2"/>
                          <a:pt x="135" y="2"/>
                          <a:pt x="135" y="2"/>
                        </a:cubicBezTo>
                        <a:cubicBezTo>
                          <a:pt x="136" y="2"/>
                          <a:pt x="136" y="2"/>
                          <a:pt x="137" y="2"/>
                        </a:cubicBezTo>
                        <a:cubicBezTo>
                          <a:pt x="140" y="2"/>
                          <a:pt x="141" y="3"/>
                          <a:pt x="144" y="3"/>
                        </a:cubicBezTo>
                        <a:cubicBezTo>
                          <a:pt x="148" y="3"/>
                          <a:pt x="149" y="0"/>
                          <a:pt x="153" y="0"/>
                        </a:cubicBezTo>
                        <a:cubicBezTo>
                          <a:pt x="155" y="0"/>
                          <a:pt x="155" y="4"/>
                          <a:pt x="157" y="4"/>
                        </a:cubicBezTo>
                        <a:cubicBezTo>
                          <a:pt x="162" y="4"/>
                          <a:pt x="162" y="4"/>
                          <a:pt x="162" y="4"/>
                        </a:cubicBezTo>
                        <a:cubicBezTo>
                          <a:pt x="166" y="4"/>
                          <a:pt x="168" y="4"/>
                          <a:pt x="172" y="5"/>
                        </a:cubicBezTo>
                        <a:cubicBezTo>
                          <a:pt x="170" y="7"/>
                          <a:pt x="169" y="7"/>
                          <a:pt x="167" y="8"/>
                        </a:cubicBezTo>
                        <a:cubicBezTo>
                          <a:pt x="172" y="14"/>
                          <a:pt x="174" y="21"/>
                          <a:pt x="181" y="21"/>
                        </a:cubicBezTo>
                        <a:cubicBezTo>
                          <a:pt x="182" y="21"/>
                          <a:pt x="183" y="20"/>
                          <a:pt x="184" y="20"/>
                        </a:cubicBezTo>
                        <a:cubicBezTo>
                          <a:pt x="189" y="20"/>
                          <a:pt x="189" y="20"/>
                          <a:pt x="189" y="20"/>
                        </a:cubicBezTo>
                        <a:cubicBezTo>
                          <a:pt x="194" y="20"/>
                          <a:pt x="196" y="23"/>
                          <a:pt x="200" y="26"/>
                        </a:cubicBezTo>
                        <a:cubicBezTo>
                          <a:pt x="202" y="27"/>
                          <a:pt x="203" y="28"/>
                          <a:pt x="206" y="29"/>
                        </a:cubicBezTo>
                        <a:cubicBezTo>
                          <a:pt x="207" y="30"/>
                          <a:pt x="209" y="30"/>
                          <a:pt x="209" y="31"/>
                        </a:cubicBezTo>
                        <a:cubicBezTo>
                          <a:pt x="209" y="35"/>
                          <a:pt x="206" y="36"/>
                          <a:pt x="204" y="38"/>
                        </a:cubicBezTo>
                        <a:cubicBezTo>
                          <a:pt x="202" y="41"/>
                          <a:pt x="201" y="43"/>
                          <a:pt x="199" y="45"/>
                        </a:cubicBezTo>
                        <a:cubicBezTo>
                          <a:pt x="195" y="51"/>
                          <a:pt x="195" y="56"/>
                          <a:pt x="190" y="61"/>
                        </a:cubicBezTo>
                        <a:cubicBezTo>
                          <a:pt x="188" y="64"/>
                          <a:pt x="184" y="65"/>
                          <a:pt x="184" y="69"/>
                        </a:cubicBezTo>
                        <a:cubicBezTo>
                          <a:pt x="184" y="73"/>
                          <a:pt x="184" y="73"/>
                          <a:pt x="184" y="73"/>
                        </a:cubicBezTo>
                        <a:cubicBezTo>
                          <a:pt x="184" y="79"/>
                          <a:pt x="183" y="83"/>
                          <a:pt x="180" y="89"/>
                        </a:cubicBezTo>
                        <a:cubicBezTo>
                          <a:pt x="178" y="94"/>
                          <a:pt x="175" y="95"/>
                          <a:pt x="175" y="100"/>
                        </a:cubicBezTo>
                        <a:cubicBezTo>
                          <a:pt x="175" y="103"/>
                          <a:pt x="180" y="104"/>
                          <a:pt x="180" y="107"/>
                        </a:cubicBezTo>
                        <a:cubicBezTo>
                          <a:pt x="180" y="108"/>
                          <a:pt x="179" y="108"/>
                          <a:pt x="179" y="108"/>
                        </a:cubicBezTo>
                        <a:cubicBezTo>
                          <a:pt x="179" y="116"/>
                          <a:pt x="179" y="116"/>
                          <a:pt x="179" y="116"/>
                        </a:cubicBezTo>
                        <a:cubicBezTo>
                          <a:pt x="179" y="119"/>
                          <a:pt x="175" y="118"/>
                          <a:pt x="173" y="120"/>
                        </a:cubicBezTo>
                        <a:cubicBezTo>
                          <a:pt x="171" y="121"/>
                          <a:pt x="171" y="123"/>
                          <a:pt x="171" y="125"/>
                        </a:cubicBezTo>
                        <a:cubicBezTo>
                          <a:pt x="171" y="127"/>
                          <a:pt x="173" y="127"/>
                          <a:pt x="175" y="127"/>
                        </a:cubicBezTo>
                        <a:cubicBezTo>
                          <a:pt x="177" y="128"/>
                          <a:pt x="178" y="128"/>
                          <a:pt x="179" y="130"/>
                        </a:cubicBezTo>
                        <a:cubicBezTo>
                          <a:pt x="176" y="135"/>
                          <a:pt x="174" y="137"/>
                          <a:pt x="171" y="142"/>
                        </a:cubicBezTo>
                        <a:cubicBezTo>
                          <a:pt x="173" y="142"/>
                          <a:pt x="174" y="144"/>
                          <a:pt x="174" y="146"/>
                        </a:cubicBezTo>
                        <a:cubicBezTo>
                          <a:pt x="174" y="147"/>
                          <a:pt x="174" y="148"/>
                          <a:pt x="174" y="149"/>
                        </a:cubicBezTo>
                        <a:cubicBezTo>
                          <a:pt x="174" y="150"/>
                          <a:pt x="174" y="150"/>
                          <a:pt x="174" y="151"/>
                        </a:cubicBezTo>
                        <a:cubicBezTo>
                          <a:pt x="176" y="151"/>
                          <a:pt x="179" y="151"/>
                          <a:pt x="179" y="154"/>
                        </a:cubicBezTo>
                        <a:cubicBezTo>
                          <a:pt x="179" y="156"/>
                          <a:pt x="176" y="156"/>
                          <a:pt x="174" y="156"/>
                        </a:cubicBezTo>
                        <a:cubicBezTo>
                          <a:pt x="174" y="158"/>
                          <a:pt x="175" y="158"/>
                          <a:pt x="175" y="160"/>
                        </a:cubicBezTo>
                        <a:cubicBezTo>
                          <a:pt x="175" y="164"/>
                          <a:pt x="172" y="166"/>
                          <a:pt x="172" y="170"/>
                        </a:cubicBezTo>
                        <a:cubicBezTo>
                          <a:pt x="172" y="171"/>
                          <a:pt x="172" y="171"/>
                          <a:pt x="172" y="171"/>
                        </a:cubicBezTo>
                        <a:cubicBezTo>
                          <a:pt x="176" y="171"/>
                          <a:pt x="176" y="171"/>
                          <a:pt x="176" y="171"/>
                        </a:cubicBezTo>
                        <a:cubicBezTo>
                          <a:pt x="176" y="172"/>
                          <a:pt x="177" y="172"/>
                          <a:pt x="177" y="172"/>
                        </a:cubicBezTo>
                        <a:cubicBezTo>
                          <a:pt x="177" y="178"/>
                          <a:pt x="177" y="178"/>
                          <a:pt x="177" y="178"/>
                        </a:cubicBezTo>
                        <a:cubicBezTo>
                          <a:pt x="177" y="181"/>
                          <a:pt x="174" y="182"/>
                          <a:pt x="171" y="184"/>
                        </a:cubicBezTo>
                        <a:cubicBezTo>
                          <a:pt x="168" y="185"/>
                          <a:pt x="167" y="188"/>
                          <a:pt x="167" y="192"/>
                        </a:cubicBezTo>
                        <a:cubicBezTo>
                          <a:pt x="167" y="194"/>
                          <a:pt x="167" y="195"/>
                          <a:pt x="166" y="196"/>
                        </a:cubicBezTo>
                        <a:cubicBezTo>
                          <a:pt x="167" y="198"/>
                          <a:pt x="169" y="198"/>
                          <a:pt x="169" y="200"/>
                        </a:cubicBezTo>
                        <a:cubicBezTo>
                          <a:pt x="169" y="202"/>
                          <a:pt x="167" y="202"/>
                          <a:pt x="167" y="203"/>
                        </a:cubicBezTo>
                        <a:cubicBezTo>
                          <a:pt x="164" y="205"/>
                          <a:pt x="162" y="206"/>
                          <a:pt x="159" y="208"/>
                        </a:cubicBezTo>
                        <a:cubicBezTo>
                          <a:pt x="154" y="211"/>
                          <a:pt x="154" y="215"/>
                          <a:pt x="150" y="219"/>
                        </a:cubicBezTo>
                        <a:cubicBezTo>
                          <a:pt x="146" y="225"/>
                          <a:pt x="142" y="227"/>
                          <a:pt x="136" y="231"/>
                        </a:cubicBezTo>
                        <a:cubicBezTo>
                          <a:pt x="134" y="233"/>
                          <a:pt x="133" y="236"/>
                          <a:pt x="130" y="236"/>
                        </a:cubicBezTo>
                        <a:cubicBezTo>
                          <a:pt x="127" y="236"/>
                          <a:pt x="127" y="232"/>
                          <a:pt x="124" y="232"/>
                        </a:cubicBezTo>
                        <a:cubicBezTo>
                          <a:pt x="117" y="232"/>
                          <a:pt x="114" y="240"/>
                          <a:pt x="113" y="247"/>
                        </a:cubicBezTo>
                        <a:cubicBezTo>
                          <a:pt x="115" y="247"/>
                          <a:pt x="116" y="248"/>
                          <a:pt x="118" y="247"/>
                        </a:cubicBezTo>
                        <a:cubicBezTo>
                          <a:pt x="116" y="254"/>
                          <a:pt x="108" y="256"/>
                          <a:pt x="108" y="264"/>
                        </a:cubicBezTo>
                        <a:cubicBezTo>
                          <a:pt x="108" y="269"/>
                          <a:pt x="108" y="269"/>
                          <a:pt x="108" y="269"/>
                        </a:cubicBezTo>
                        <a:cubicBezTo>
                          <a:pt x="107" y="276"/>
                          <a:pt x="107" y="276"/>
                          <a:pt x="107" y="276"/>
                        </a:cubicBezTo>
                        <a:cubicBezTo>
                          <a:pt x="107" y="284"/>
                          <a:pt x="107" y="284"/>
                          <a:pt x="107" y="284"/>
                        </a:cubicBezTo>
                        <a:cubicBezTo>
                          <a:pt x="106" y="287"/>
                          <a:pt x="106" y="290"/>
                          <a:pt x="105" y="293"/>
                        </a:cubicBezTo>
                        <a:cubicBezTo>
                          <a:pt x="105" y="293"/>
                          <a:pt x="105" y="293"/>
                          <a:pt x="105" y="293"/>
                        </a:cubicBezTo>
                        <a:cubicBezTo>
                          <a:pt x="103" y="292"/>
                          <a:pt x="101" y="291"/>
                          <a:pt x="99" y="290"/>
                        </a:cubicBezTo>
                        <a:cubicBezTo>
                          <a:pt x="97" y="290"/>
                          <a:pt x="96" y="289"/>
                          <a:pt x="96" y="288"/>
                        </a:cubicBezTo>
                        <a:cubicBezTo>
                          <a:pt x="96" y="284"/>
                          <a:pt x="96" y="284"/>
                          <a:pt x="96" y="284"/>
                        </a:cubicBezTo>
                        <a:cubicBezTo>
                          <a:pt x="96" y="281"/>
                          <a:pt x="92" y="282"/>
                          <a:pt x="90" y="280"/>
                        </a:cubicBezTo>
                        <a:cubicBezTo>
                          <a:pt x="89" y="279"/>
                          <a:pt x="90" y="277"/>
                          <a:pt x="88" y="277"/>
                        </a:cubicBezTo>
                        <a:cubicBezTo>
                          <a:pt x="86" y="277"/>
                          <a:pt x="85" y="277"/>
                          <a:pt x="83" y="277"/>
                        </a:cubicBezTo>
                        <a:cubicBezTo>
                          <a:pt x="81" y="277"/>
                          <a:pt x="80" y="280"/>
                          <a:pt x="77" y="280"/>
                        </a:cubicBezTo>
                        <a:cubicBezTo>
                          <a:pt x="75" y="280"/>
                          <a:pt x="75" y="277"/>
                          <a:pt x="73" y="277"/>
                        </a:cubicBezTo>
                        <a:cubicBezTo>
                          <a:pt x="72" y="277"/>
                          <a:pt x="71" y="278"/>
                          <a:pt x="70" y="278"/>
                        </a:cubicBezTo>
                        <a:cubicBezTo>
                          <a:pt x="68" y="278"/>
                          <a:pt x="68" y="274"/>
                          <a:pt x="68" y="272"/>
                        </a:cubicBezTo>
                        <a:cubicBezTo>
                          <a:pt x="68" y="270"/>
                          <a:pt x="69" y="268"/>
                          <a:pt x="67" y="267"/>
                        </a:cubicBezTo>
                        <a:cubicBezTo>
                          <a:pt x="66" y="268"/>
                          <a:pt x="65" y="271"/>
                          <a:pt x="63" y="271"/>
                        </a:cubicBezTo>
                        <a:cubicBezTo>
                          <a:pt x="61" y="271"/>
                          <a:pt x="62" y="267"/>
                          <a:pt x="60" y="266"/>
                        </a:cubicBezTo>
                        <a:cubicBezTo>
                          <a:pt x="59" y="265"/>
                          <a:pt x="57" y="265"/>
                          <a:pt x="57" y="263"/>
                        </a:cubicBezTo>
                        <a:cubicBezTo>
                          <a:pt x="57" y="261"/>
                          <a:pt x="58" y="260"/>
                          <a:pt x="58" y="259"/>
                        </a:cubicBezTo>
                        <a:cubicBezTo>
                          <a:pt x="58" y="258"/>
                          <a:pt x="58" y="258"/>
                          <a:pt x="57" y="258"/>
                        </a:cubicBezTo>
                        <a:cubicBezTo>
                          <a:pt x="54" y="258"/>
                          <a:pt x="52" y="259"/>
                          <a:pt x="49" y="259"/>
                        </a:cubicBezTo>
                        <a:cubicBezTo>
                          <a:pt x="47" y="259"/>
                          <a:pt x="46" y="255"/>
                          <a:pt x="44" y="254"/>
                        </a:cubicBezTo>
                        <a:cubicBezTo>
                          <a:pt x="41" y="251"/>
                          <a:pt x="38" y="250"/>
                          <a:pt x="37" y="247"/>
                        </a:cubicBezTo>
                        <a:cubicBezTo>
                          <a:pt x="35" y="244"/>
                          <a:pt x="37" y="242"/>
                          <a:pt x="37" y="239"/>
                        </a:cubicBezTo>
                        <a:cubicBezTo>
                          <a:pt x="34" y="238"/>
                          <a:pt x="33" y="236"/>
                          <a:pt x="30" y="236"/>
                        </a:cubicBezTo>
                        <a:cubicBezTo>
                          <a:pt x="29" y="236"/>
                          <a:pt x="29" y="237"/>
                          <a:pt x="28" y="237"/>
                        </a:cubicBezTo>
                        <a:cubicBezTo>
                          <a:pt x="28" y="237"/>
                          <a:pt x="28" y="236"/>
                          <a:pt x="27" y="236"/>
                        </a:cubicBezTo>
                        <a:cubicBezTo>
                          <a:pt x="28" y="231"/>
                          <a:pt x="30" y="229"/>
                          <a:pt x="33" y="224"/>
                        </a:cubicBezTo>
                        <a:cubicBezTo>
                          <a:pt x="28" y="221"/>
                          <a:pt x="24" y="223"/>
                          <a:pt x="18" y="221"/>
                        </a:cubicBezTo>
                        <a:cubicBezTo>
                          <a:pt x="15" y="220"/>
                          <a:pt x="16" y="217"/>
                          <a:pt x="14" y="215"/>
                        </a:cubicBezTo>
                        <a:cubicBezTo>
                          <a:pt x="14" y="218"/>
                          <a:pt x="13" y="219"/>
                          <a:pt x="13" y="221"/>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53" name="Google Shape;53;p4"/>
                  <p:cNvSpPr/>
                  <p:nvPr/>
                </p:nvSpPr>
                <p:spPr>
                  <a:xfrm>
                    <a:off x="6510338" y="2019300"/>
                    <a:ext cx="519113" cy="550862"/>
                  </a:xfrm>
                  <a:custGeom>
                    <a:rect b="b" l="l" r="r" t="t"/>
                    <a:pathLst>
                      <a:path extrusionOk="0" h="378" w="356">
                        <a:moveTo>
                          <a:pt x="82" y="36"/>
                        </a:moveTo>
                        <a:cubicBezTo>
                          <a:pt x="84" y="37"/>
                          <a:pt x="85" y="38"/>
                          <a:pt x="87" y="39"/>
                        </a:cubicBezTo>
                        <a:cubicBezTo>
                          <a:pt x="88" y="37"/>
                          <a:pt x="87" y="35"/>
                          <a:pt x="89" y="33"/>
                        </a:cubicBezTo>
                        <a:cubicBezTo>
                          <a:pt x="92" y="31"/>
                          <a:pt x="95" y="32"/>
                          <a:pt x="98" y="31"/>
                        </a:cubicBezTo>
                        <a:cubicBezTo>
                          <a:pt x="94" y="36"/>
                          <a:pt x="92" y="39"/>
                          <a:pt x="92" y="45"/>
                        </a:cubicBezTo>
                        <a:cubicBezTo>
                          <a:pt x="92" y="49"/>
                          <a:pt x="93" y="51"/>
                          <a:pt x="93" y="56"/>
                        </a:cubicBezTo>
                        <a:cubicBezTo>
                          <a:pt x="90" y="59"/>
                          <a:pt x="88" y="59"/>
                          <a:pt x="85" y="61"/>
                        </a:cubicBezTo>
                        <a:cubicBezTo>
                          <a:pt x="87" y="65"/>
                          <a:pt x="87" y="68"/>
                          <a:pt x="88" y="72"/>
                        </a:cubicBezTo>
                        <a:cubicBezTo>
                          <a:pt x="89" y="75"/>
                          <a:pt x="91" y="75"/>
                          <a:pt x="93" y="77"/>
                        </a:cubicBezTo>
                        <a:cubicBezTo>
                          <a:pt x="98" y="81"/>
                          <a:pt x="102" y="82"/>
                          <a:pt x="108" y="83"/>
                        </a:cubicBezTo>
                        <a:cubicBezTo>
                          <a:pt x="108" y="83"/>
                          <a:pt x="108" y="83"/>
                          <a:pt x="108" y="82"/>
                        </a:cubicBezTo>
                        <a:cubicBezTo>
                          <a:pt x="108" y="80"/>
                          <a:pt x="106" y="79"/>
                          <a:pt x="106" y="77"/>
                        </a:cubicBezTo>
                        <a:cubicBezTo>
                          <a:pt x="106" y="74"/>
                          <a:pt x="108" y="73"/>
                          <a:pt x="108" y="71"/>
                        </a:cubicBezTo>
                        <a:cubicBezTo>
                          <a:pt x="108" y="69"/>
                          <a:pt x="106" y="68"/>
                          <a:pt x="106" y="66"/>
                        </a:cubicBezTo>
                        <a:cubicBezTo>
                          <a:pt x="106" y="65"/>
                          <a:pt x="108" y="65"/>
                          <a:pt x="109" y="64"/>
                        </a:cubicBezTo>
                        <a:cubicBezTo>
                          <a:pt x="109" y="63"/>
                          <a:pt x="109" y="62"/>
                          <a:pt x="110" y="61"/>
                        </a:cubicBezTo>
                        <a:cubicBezTo>
                          <a:pt x="112" y="59"/>
                          <a:pt x="115" y="59"/>
                          <a:pt x="115" y="57"/>
                        </a:cubicBezTo>
                        <a:cubicBezTo>
                          <a:pt x="115" y="54"/>
                          <a:pt x="117" y="54"/>
                          <a:pt x="117" y="51"/>
                        </a:cubicBezTo>
                        <a:cubicBezTo>
                          <a:pt x="117" y="48"/>
                          <a:pt x="117" y="48"/>
                          <a:pt x="117" y="48"/>
                        </a:cubicBezTo>
                        <a:cubicBezTo>
                          <a:pt x="117" y="44"/>
                          <a:pt x="118" y="41"/>
                          <a:pt x="121" y="41"/>
                        </a:cubicBezTo>
                        <a:cubicBezTo>
                          <a:pt x="126" y="41"/>
                          <a:pt x="129" y="43"/>
                          <a:pt x="131" y="48"/>
                        </a:cubicBezTo>
                        <a:cubicBezTo>
                          <a:pt x="133" y="47"/>
                          <a:pt x="134" y="47"/>
                          <a:pt x="137" y="46"/>
                        </a:cubicBezTo>
                        <a:cubicBezTo>
                          <a:pt x="137" y="47"/>
                          <a:pt x="137" y="48"/>
                          <a:pt x="137" y="49"/>
                        </a:cubicBezTo>
                        <a:cubicBezTo>
                          <a:pt x="137" y="50"/>
                          <a:pt x="135" y="50"/>
                          <a:pt x="135" y="51"/>
                        </a:cubicBezTo>
                        <a:cubicBezTo>
                          <a:pt x="133" y="54"/>
                          <a:pt x="133" y="56"/>
                          <a:pt x="133" y="60"/>
                        </a:cubicBezTo>
                        <a:cubicBezTo>
                          <a:pt x="133" y="65"/>
                          <a:pt x="133" y="65"/>
                          <a:pt x="133" y="65"/>
                        </a:cubicBezTo>
                        <a:cubicBezTo>
                          <a:pt x="134" y="66"/>
                          <a:pt x="134" y="66"/>
                          <a:pt x="134" y="66"/>
                        </a:cubicBezTo>
                        <a:cubicBezTo>
                          <a:pt x="138" y="63"/>
                          <a:pt x="140" y="61"/>
                          <a:pt x="144" y="58"/>
                        </a:cubicBezTo>
                        <a:cubicBezTo>
                          <a:pt x="146" y="56"/>
                          <a:pt x="146" y="54"/>
                          <a:pt x="148" y="54"/>
                        </a:cubicBezTo>
                        <a:cubicBezTo>
                          <a:pt x="151" y="54"/>
                          <a:pt x="151" y="57"/>
                          <a:pt x="153" y="58"/>
                        </a:cubicBezTo>
                        <a:cubicBezTo>
                          <a:pt x="155" y="59"/>
                          <a:pt x="157" y="59"/>
                          <a:pt x="159" y="61"/>
                        </a:cubicBezTo>
                        <a:cubicBezTo>
                          <a:pt x="162" y="63"/>
                          <a:pt x="162" y="67"/>
                          <a:pt x="166" y="69"/>
                        </a:cubicBezTo>
                        <a:cubicBezTo>
                          <a:pt x="166" y="69"/>
                          <a:pt x="166" y="68"/>
                          <a:pt x="166" y="68"/>
                        </a:cubicBezTo>
                        <a:cubicBezTo>
                          <a:pt x="166" y="65"/>
                          <a:pt x="167" y="63"/>
                          <a:pt x="165" y="61"/>
                        </a:cubicBezTo>
                        <a:cubicBezTo>
                          <a:pt x="163" y="60"/>
                          <a:pt x="161" y="60"/>
                          <a:pt x="160" y="58"/>
                        </a:cubicBezTo>
                        <a:cubicBezTo>
                          <a:pt x="165" y="56"/>
                          <a:pt x="167" y="52"/>
                          <a:pt x="171" y="48"/>
                        </a:cubicBezTo>
                        <a:cubicBezTo>
                          <a:pt x="174" y="50"/>
                          <a:pt x="177" y="50"/>
                          <a:pt x="179" y="53"/>
                        </a:cubicBezTo>
                        <a:cubicBezTo>
                          <a:pt x="180" y="56"/>
                          <a:pt x="180" y="61"/>
                          <a:pt x="183" y="61"/>
                        </a:cubicBezTo>
                        <a:cubicBezTo>
                          <a:pt x="188" y="61"/>
                          <a:pt x="186" y="51"/>
                          <a:pt x="191" y="50"/>
                        </a:cubicBezTo>
                        <a:cubicBezTo>
                          <a:pt x="193" y="49"/>
                          <a:pt x="195" y="50"/>
                          <a:pt x="197" y="49"/>
                        </a:cubicBezTo>
                        <a:cubicBezTo>
                          <a:pt x="199" y="49"/>
                          <a:pt x="200" y="47"/>
                          <a:pt x="202" y="47"/>
                        </a:cubicBezTo>
                        <a:cubicBezTo>
                          <a:pt x="203" y="47"/>
                          <a:pt x="203" y="48"/>
                          <a:pt x="204" y="48"/>
                        </a:cubicBezTo>
                        <a:cubicBezTo>
                          <a:pt x="206" y="48"/>
                          <a:pt x="206" y="45"/>
                          <a:pt x="208" y="44"/>
                        </a:cubicBezTo>
                        <a:cubicBezTo>
                          <a:pt x="210" y="42"/>
                          <a:pt x="212" y="42"/>
                          <a:pt x="215" y="42"/>
                        </a:cubicBezTo>
                        <a:cubicBezTo>
                          <a:pt x="219" y="42"/>
                          <a:pt x="224" y="42"/>
                          <a:pt x="224" y="38"/>
                        </a:cubicBezTo>
                        <a:cubicBezTo>
                          <a:pt x="227" y="38"/>
                          <a:pt x="230" y="39"/>
                          <a:pt x="232" y="36"/>
                        </a:cubicBezTo>
                        <a:cubicBezTo>
                          <a:pt x="232" y="35"/>
                          <a:pt x="231" y="34"/>
                          <a:pt x="232" y="34"/>
                        </a:cubicBezTo>
                        <a:cubicBezTo>
                          <a:pt x="233" y="32"/>
                          <a:pt x="236" y="31"/>
                          <a:pt x="236" y="29"/>
                        </a:cubicBezTo>
                        <a:cubicBezTo>
                          <a:pt x="238" y="24"/>
                          <a:pt x="243" y="26"/>
                          <a:pt x="246" y="22"/>
                        </a:cubicBezTo>
                        <a:cubicBezTo>
                          <a:pt x="243" y="22"/>
                          <a:pt x="242" y="22"/>
                          <a:pt x="239" y="22"/>
                        </a:cubicBezTo>
                        <a:cubicBezTo>
                          <a:pt x="238" y="22"/>
                          <a:pt x="238" y="21"/>
                          <a:pt x="236" y="21"/>
                        </a:cubicBezTo>
                        <a:cubicBezTo>
                          <a:pt x="235" y="23"/>
                          <a:pt x="233" y="23"/>
                          <a:pt x="231" y="23"/>
                        </a:cubicBezTo>
                        <a:cubicBezTo>
                          <a:pt x="228" y="24"/>
                          <a:pt x="226" y="25"/>
                          <a:pt x="223" y="25"/>
                        </a:cubicBezTo>
                        <a:cubicBezTo>
                          <a:pt x="221" y="25"/>
                          <a:pt x="220" y="24"/>
                          <a:pt x="218" y="25"/>
                        </a:cubicBezTo>
                        <a:cubicBezTo>
                          <a:pt x="219" y="23"/>
                          <a:pt x="219" y="21"/>
                          <a:pt x="221" y="20"/>
                        </a:cubicBezTo>
                        <a:cubicBezTo>
                          <a:pt x="223" y="19"/>
                          <a:pt x="225" y="21"/>
                          <a:pt x="227" y="20"/>
                        </a:cubicBezTo>
                        <a:cubicBezTo>
                          <a:pt x="226" y="18"/>
                          <a:pt x="226" y="18"/>
                          <a:pt x="226" y="18"/>
                        </a:cubicBezTo>
                        <a:cubicBezTo>
                          <a:pt x="226" y="17"/>
                          <a:pt x="226" y="17"/>
                          <a:pt x="226" y="17"/>
                        </a:cubicBezTo>
                        <a:cubicBezTo>
                          <a:pt x="228" y="17"/>
                          <a:pt x="228" y="17"/>
                          <a:pt x="228" y="17"/>
                        </a:cubicBezTo>
                        <a:cubicBezTo>
                          <a:pt x="229" y="17"/>
                          <a:pt x="229" y="17"/>
                          <a:pt x="230" y="17"/>
                        </a:cubicBezTo>
                        <a:cubicBezTo>
                          <a:pt x="233" y="17"/>
                          <a:pt x="231" y="12"/>
                          <a:pt x="234" y="10"/>
                        </a:cubicBezTo>
                        <a:cubicBezTo>
                          <a:pt x="236" y="8"/>
                          <a:pt x="237" y="9"/>
                          <a:pt x="239" y="9"/>
                        </a:cubicBezTo>
                        <a:cubicBezTo>
                          <a:pt x="241" y="8"/>
                          <a:pt x="242" y="7"/>
                          <a:pt x="245" y="6"/>
                        </a:cubicBezTo>
                        <a:cubicBezTo>
                          <a:pt x="245" y="6"/>
                          <a:pt x="245" y="6"/>
                          <a:pt x="245" y="6"/>
                        </a:cubicBezTo>
                        <a:cubicBezTo>
                          <a:pt x="245" y="4"/>
                          <a:pt x="246" y="3"/>
                          <a:pt x="246" y="0"/>
                        </a:cubicBezTo>
                        <a:cubicBezTo>
                          <a:pt x="248" y="2"/>
                          <a:pt x="247" y="5"/>
                          <a:pt x="250" y="6"/>
                        </a:cubicBezTo>
                        <a:cubicBezTo>
                          <a:pt x="256" y="8"/>
                          <a:pt x="260" y="6"/>
                          <a:pt x="265" y="9"/>
                        </a:cubicBezTo>
                        <a:cubicBezTo>
                          <a:pt x="262" y="14"/>
                          <a:pt x="260" y="16"/>
                          <a:pt x="259" y="21"/>
                        </a:cubicBezTo>
                        <a:cubicBezTo>
                          <a:pt x="260" y="21"/>
                          <a:pt x="260" y="22"/>
                          <a:pt x="260" y="22"/>
                        </a:cubicBezTo>
                        <a:cubicBezTo>
                          <a:pt x="261" y="22"/>
                          <a:pt x="261" y="21"/>
                          <a:pt x="262" y="21"/>
                        </a:cubicBezTo>
                        <a:cubicBezTo>
                          <a:pt x="265" y="21"/>
                          <a:pt x="266" y="23"/>
                          <a:pt x="269" y="24"/>
                        </a:cubicBezTo>
                        <a:cubicBezTo>
                          <a:pt x="269" y="27"/>
                          <a:pt x="267" y="29"/>
                          <a:pt x="269" y="32"/>
                        </a:cubicBezTo>
                        <a:cubicBezTo>
                          <a:pt x="270" y="35"/>
                          <a:pt x="273" y="36"/>
                          <a:pt x="276" y="39"/>
                        </a:cubicBezTo>
                        <a:cubicBezTo>
                          <a:pt x="278" y="40"/>
                          <a:pt x="279" y="44"/>
                          <a:pt x="281" y="44"/>
                        </a:cubicBezTo>
                        <a:cubicBezTo>
                          <a:pt x="284" y="44"/>
                          <a:pt x="286" y="43"/>
                          <a:pt x="289" y="43"/>
                        </a:cubicBezTo>
                        <a:cubicBezTo>
                          <a:pt x="290" y="43"/>
                          <a:pt x="290" y="43"/>
                          <a:pt x="290" y="44"/>
                        </a:cubicBezTo>
                        <a:cubicBezTo>
                          <a:pt x="290" y="45"/>
                          <a:pt x="289" y="46"/>
                          <a:pt x="289" y="48"/>
                        </a:cubicBezTo>
                        <a:cubicBezTo>
                          <a:pt x="289" y="50"/>
                          <a:pt x="291" y="50"/>
                          <a:pt x="292" y="51"/>
                        </a:cubicBezTo>
                        <a:cubicBezTo>
                          <a:pt x="294" y="52"/>
                          <a:pt x="293" y="56"/>
                          <a:pt x="295" y="56"/>
                        </a:cubicBezTo>
                        <a:cubicBezTo>
                          <a:pt x="297" y="56"/>
                          <a:pt x="298" y="53"/>
                          <a:pt x="299" y="52"/>
                        </a:cubicBezTo>
                        <a:cubicBezTo>
                          <a:pt x="301" y="53"/>
                          <a:pt x="300" y="55"/>
                          <a:pt x="300" y="57"/>
                        </a:cubicBezTo>
                        <a:cubicBezTo>
                          <a:pt x="300" y="59"/>
                          <a:pt x="300" y="63"/>
                          <a:pt x="302" y="63"/>
                        </a:cubicBezTo>
                        <a:cubicBezTo>
                          <a:pt x="303" y="63"/>
                          <a:pt x="304" y="62"/>
                          <a:pt x="305" y="62"/>
                        </a:cubicBezTo>
                        <a:cubicBezTo>
                          <a:pt x="307" y="62"/>
                          <a:pt x="307" y="65"/>
                          <a:pt x="309" y="65"/>
                        </a:cubicBezTo>
                        <a:cubicBezTo>
                          <a:pt x="312" y="65"/>
                          <a:pt x="313" y="62"/>
                          <a:pt x="315" y="62"/>
                        </a:cubicBezTo>
                        <a:cubicBezTo>
                          <a:pt x="317" y="62"/>
                          <a:pt x="318" y="62"/>
                          <a:pt x="320" y="62"/>
                        </a:cubicBezTo>
                        <a:cubicBezTo>
                          <a:pt x="322" y="62"/>
                          <a:pt x="321" y="64"/>
                          <a:pt x="322" y="65"/>
                        </a:cubicBezTo>
                        <a:cubicBezTo>
                          <a:pt x="324" y="67"/>
                          <a:pt x="328" y="66"/>
                          <a:pt x="328" y="69"/>
                        </a:cubicBezTo>
                        <a:cubicBezTo>
                          <a:pt x="328" y="73"/>
                          <a:pt x="328" y="73"/>
                          <a:pt x="328" y="73"/>
                        </a:cubicBezTo>
                        <a:cubicBezTo>
                          <a:pt x="328" y="74"/>
                          <a:pt x="329" y="75"/>
                          <a:pt x="331" y="75"/>
                        </a:cubicBezTo>
                        <a:cubicBezTo>
                          <a:pt x="333" y="76"/>
                          <a:pt x="335" y="77"/>
                          <a:pt x="337" y="78"/>
                        </a:cubicBezTo>
                        <a:cubicBezTo>
                          <a:pt x="337" y="78"/>
                          <a:pt x="337" y="78"/>
                          <a:pt x="337" y="78"/>
                        </a:cubicBezTo>
                        <a:cubicBezTo>
                          <a:pt x="337" y="80"/>
                          <a:pt x="337" y="83"/>
                          <a:pt x="337" y="86"/>
                        </a:cubicBezTo>
                        <a:cubicBezTo>
                          <a:pt x="337" y="92"/>
                          <a:pt x="336" y="98"/>
                          <a:pt x="341" y="100"/>
                        </a:cubicBezTo>
                        <a:cubicBezTo>
                          <a:pt x="345" y="102"/>
                          <a:pt x="347" y="101"/>
                          <a:pt x="351" y="103"/>
                        </a:cubicBezTo>
                        <a:cubicBezTo>
                          <a:pt x="353" y="103"/>
                          <a:pt x="356" y="103"/>
                          <a:pt x="356" y="105"/>
                        </a:cubicBezTo>
                        <a:cubicBezTo>
                          <a:pt x="356" y="109"/>
                          <a:pt x="351" y="108"/>
                          <a:pt x="348" y="111"/>
                        </a:cubicBezTo>
                        <a:cubicBezTo>
                          <a:pt x="344" y="115"/>
                          <a:pt x="343" y="120"/>
                          <a:pt x="341" y="125"/>
                        </a:cubicBezTo>
                        <a:cubicBezTo>
                          <a:pt x="329" y="150"/>
                          <a:pt x="331" y="141"/>
                          <a:pt x="324" y="116"/>
                        </a:cubicBezTo>
                        <a:cubicBezTo>
                          <a:pt x="328" y="116"/>
                          <a:pt x="329" y="112"/>
                          <a:pt x="330" y="108"/>
                        </a:cubicBezTo>
                        <a:cubicBezTo>
                          <a:pt x="330" y="105"/>
                          <a:pt x="332" y="104"/>
                          <a:pt x="332" y="101"/>
                        </a:cubicBezTo>
                        <a:cubicBezTo>
                          <a:pt x="332" y="99"/>
                          <a:pt x="331" y="97"/>
                          <a:pt x="329" y="97"/>
                        </a:cubicBezTo>
                        <a:cubicBezTo>
                          <a:pt x="327" y="97"/>
                          <a:pt x="327" y="100"/>
                          <a:pt x="326" y="100"/>
                        </a:cubicBezTo>
                        <a:cubicBezTo>
                          <a:pt x="324" y="100"/>
                          <a:pt x="323" y="98"/>
                          <a:pt x="321" y="97"/>
                        </a:cubicBezTo>
                        <a:cubicBezTo>
                          <a:pt x="316" y="95"/>
                          <a:pt x="312" y="94"/>
                          <a:pt x="306" y="94"/>
                        </a:cubicBezTo>
                        <a:cubicBezTo>
                          <a:pt x="302" y="94"/>
                          <a:pt x="300" y="94"/>
                          <a:pt x="296" y="94"/>
                        </a:cubicBezTo>
                        <a:cubicBezTo>
                          <a:pt x="294" y="94"/>
                          <a:pt x="292" y="94"/>
                          <a:pt x="290" y="94"/>
                        </a:cubicBezTo>
                        <a:cubicBezTo>
                          <a:pt x="284" y="94"/>
                          <a:pt x="284" y="94"/>
                          <a:pt x="284" y="94"/>
                        </a:cubicBezTo>
                        <a:cubicBezTo>
                          <a:pt x="282" y="94"/>
                          <a:pt x="281" y="95"/>
                          <a:pt x="279" y="95"/>
                        </a:cubicBezTo>
                        <a:cubicBezTo>
                          <a:pt x="275" y="95"/>
                          <a:pt x="273" y="94"/>
                          <a:pt x="269" y="94"/>
                        </a:cubicBezTo>
                        <a:cubicBezTo>
                          <a:pt x="261" y="94"/>
                          <a:pt x="257" y="98"/>
                          <a:pt x="249" y="101"/>
                        </a:cubicBezTo>
                        <a:cubicBezTo>
                          <a:pt x="243" y="103"/>
                          <a:pt x="239" y="104"/>
                          <a:pt x="234" y="107"/>
                        </a:cubicBezTo>
                        <a:cubicBezTo>
                          <a:pt x="226" y="111"/>
                          <a:pt x="222" y="113"/>
                          <a:pt x="215" y="116"/>
                        </a:cubicBezTo>
                        <a:cubicBezTo>
                          <a:pt x="211" y="118"/>
                          <a:pt x="209" y="119"/>
                          <a:pt x="206" y="121"/>
                        </a:cubicBezTo>
                        <a:cubicBezTo>
                          <a:pt x="203" y="123"/>
                          <a:pt x="200" y="124"/>
                          <a:pt x="200" y="127"/>
                        </a:cubicBezTo>
                        <a:cubicBezTo>
                          <a:pt x="200" y="132"/>
                          <a:pt x="200" y="132"/>
                          <a:pt x="200" y="132"/>
                        </a:cubicBezTo>
                        <a:cubicBezTo>
                          <a:pt x="200" y="139"/>
                          <a:pt x="196" y="142"/>
                          <a:pt x="191" y="146"/>
                        </a:cubicBezTo>
                        <a:cubicBezTo>
                          <a:pt x="186" y="150"/>
                          <a:pt x="184" y="152"/>
                          <a:pt x="181" y="157"/>
                        </a:cubicBezTo>
                        <a:cubicBezTo>
                          <a:pt x="178" y="162"/>
                          <a:pt x="175" y="164"/>
                          <a:pt x="175" y="170"/>
                        </a:cubicBezTo>
                        <a:cubicBezTo>
                          <a:pt x="175" y="181"/>
                          <a:pt x="175" y="181"/>
                          <a:pt x="175" y="181"/>
                        </a:cubicBezTo>
                        <a:cubicBezTo>
                          <a:pt x="177" y="181"/>
                          <a:pt x="178" y="181"/>
                          <a:pt x="179" y="181"/>
                        </a:cubicBezTo>
                        <a:cubicBezTo>
                          <a:pt x="183" y="181"/>
                          <a:pt x="182" y="187"/>
                          <a:pt x="182" y="191"/>
                        </a:cubicBezTo>
                        <a:cubicBezTo>
                          <a:pt x="182" y="195"/>
                          <a:pt x="182" y="198"/>
                          <a:pt x="184" y="202"/>
                        </a:cubicBezTo>
                        <a:cubicBezTo>
                          <a:pt x="187" y="206"/>
                          <a:pt x="189" y="208"/>
                          <a:pt x="193" y="211"/>
                        </a:cubicBezTo>
                        <a:cubicBezTo>
                          <a:pt x="195" y="213"/>
                          <a:pt x="196" y="216"/>
                          <a:pt x="199" y="216"/>
                        </a:cubicBezTo>
                        <a:cubicBezTo>
                          <a:pt x="201" y="216"/>
                          <a:pt x="202" y="214"/>
                          <a:pt x="205" y="214"/>
                        </a:cubicBezTo>
                        <a:cubicBezTo>
                          <a:pt x="207" y="214"/>
                          <a:pt x="208" y="214"/>
                          <a:pt x="208" y="216"/>
                        </a:cubicBezTo>
                        <a:cubicBezTo>
                          <a:pt x="208" y="220"/>
                          <a:pt x="205" y="221"/>
                          <a:pt x="203" y="224"/>
                        </a:cubicBezTo>
                        <a:cubicBezTo>
                          <a:pt x="197" y="232"/>
                          <a:pt x="193" y="237"/>
                          <a:pt x="193" y="247"/>
                        </a:cubicBezTo>
                        <a:cubicBezTo>
                          <a:pt x="193" y="251"/>
                          <a:pt x="196" y="253"/>
                          <a:pt x="196" y="257"/>
                        </a:cubicBezTo>
                        <a:cubicBezTo>
                          <a:pt x="196" y="260"/>
                          <a:pt x="192" y="261"/>
                          <a:pt x="190" y="264"/>
                        </a:cubicBezTo>
                        <a:cubicBezTo>
                          <a:pt x="186" y="275"/>
                          <a:pt x="181" y="281"/>
                          <a:pt x="178" y="292"/>
                        </a:cubicBezTo>
                        <a:cubicBezTo>
                          <a:pt x="177" y="296"/>
                          <a:pt x="176" y="297"/>
                          <a:pt x="176" y="301"/>
                        </a:cubicBezTo>
                        <a:cubicBezTo>
                          <a:pt x="176" y="303"/>
                          <a:pt x="177" y="303"/>
                          <a:pt x="177" y="305"/>
                        </a:cubicBezTo>
                        <a:cubicBezTo>
                          <a:pt x="177" y="309"/>
                          <a:pt x="174" y="310"/>
                          <a:pt x="174" y="313"/>
                        </a:cubicBezTo>
                        <a:cubicBezTo>
                          <a:pt x="173" y="319"/>
                          <a:pt x="171" y="322"/>
                          <a:pt x="168" y="327"/>
                        </a:cubicBezTo>
                        <a:cubicBezTo>
                          <a:pt x="166" y="329"/>
                          <a:pt x="165" y="332"/>
                          <a:pt x="163" y="334"/>
                        </a:cubicBezTo>
                        <a:cubicBezTo>
                          <a:pt x="157" y="338"/>
                          <a:pt x="151" y="337"/>
                          <a:pt x="146" y="343"/>
                        </a:cubicBezTo>
                        <a:cubicBezTo>
                          <a:pt x="142" y="347"/>
                          <a:pt x="142" y="351"/>
                          <a:pt x="142" y="357"/>
                        </a:cubicBezTo>
                        <a:cubicBezTo>
                          <a:pt x="142" y="366"/>
                          <a:pt x="137" y="370"/>
                          <a:pt x="136" y="378"/>
                        </a:cubicBezTo>
                        <a:cubicBezTo>
                          <a:pt x="136" y="378"/>
                          <a:pt x="136" y="378"/>
                          <a:pt x="136" y="378"/>
                        </a:cubicBezTo>
                        <a:cubicBezTo>
                          <a:pt x="128" y="378"/>
                          <a:pt x="124" y="377"/>
                          <a:pt x="117" y="374"/>
                        </a:cubicBezTo>
                        <a:cubicBezTo>
                          <a:pt x="112" y="372"/>
                          <a:pt x="110" y="371"/>
                          <a:pt x="106" y="368"/>
                        </a:cubicBezTo>
                        <a:cubicBezTo>
                          <a:pt x="103" y="367"/>
                          <a:pt x="99" y="367"/>
                          <a:pt x="99" y="364"/>
                        </a:cubicBezTo>
                        <a:cubicBezTo>
                          <a:pt x="99" y="359"/>
                          <a:pt x="99" y="359"/>
                          <a:pt x="99" y="359"/>
                        </a:cubicBezTo>
                        <a:cubicBezTo>
                          <a:pt x="99" y="357"/>
                          <a:pt x="98" y="357"/>
                          <a:pt x="98" y="355"/>
                        </a:cubicBezTo>
                        <a:cubicBezTo>
                          <a:pt x="98" y="350"/>
                          <a:pt x="98" y="350"/>
                          <a:pt x="98" y="350"/>
                        </a:cubicBezTo>
                        <a:cubicBezTo>
                          <a:pt x="98" y="349"/>
                          <a:pt x="97" y="348"/>
                          <a:pt x="97" y="347"/>
                        </a:cubicBezTo>
                        <a:cubicBezTo>
                          <a:pt x="97" y="347"/>
                          <a:pt x="97" y="347"/>
                          <a:pt x="97" y="346"/>
                        </a:cubicBezTo>
                        <a:cubicBezTo>
                          <a:pt x="97" y="341"/>
                          <a:pt x="93" y="339"/>
                          <a:pt x="93" y="334"/>
                        </a:cubicBezTo>
                        <a:cubicBezTo>
                          <a:pt x="93" y="326"/>
                          <a:pt x="93" y="326"/>
                          <a:pt x="93" y="326"/>
                        </a:cubicBezTo>
                        <a:cubicBezTo>
                          <a:pt x="93" y="322"/>
                          <a:pt x="92" y="321"/>
                          <a:pt x="89" y="318"/>
                        </a:cubicBezTo>
                        <a:cubicBezTo>
                          <a:pt x="88" y="317"/>
                          <a:pt x="86" y="316"/>
                          <a:pt x="86" y="314"/>
                        </a:cubicBezTo>
                        <a:cubicBezTo>
                          <a:pt x="86" y="308"/>
                          <a:pt x="86" y="308"/>
                          <a:pt x="86" y="308"/>
                        </a:cubicBezTo>
                        <a:cubicBezTo>
                          <a:pt x="86" y="304"/>
                          <a:pt x="77" y="306"/>
                          <a:pt x="77" y="301"/>
                        </a:cubicBezTo>
                        <a:cubicBezTo>
                          <a:pt x="77" y="298"/>
                          <a:pt x="77" y="297"/>
                          <a:pt x="77" y="294"/>
                        </a:cubicBezTo>
                        <a:cubicBezTo>
                          <a:pt x="71" y="292"/>
                          <a:pt x="67" y="292"/>
                          <a:pt x="60" y="290"/>
                        </a:cubicBezTo>
                        <a:cubicBezTo>
                          <a:pt x="61" y="285"/>
                          <a:pt x="63" y="282"/>
                          <a:pt x="63" y="276"/>
                        </a:cubicBezTo>
                        <a:cubicBezTo>
                          <a:pt x="63" y="275"/>
                          <a:pt x="61" y="275"/>
                          <a:pt x="60" y="273"/>
                        </a:cubicBezTo>
                        <a:cubicBezTo>
                          <a:pt x="68" y="252"/>
                          <a:pt x="68" y="252"/>
                          <a:pt x="68" y="252"/>
                        </a:cubicBezTo>
                        <a:cubicBezTo>
                          <a:pt x="67" y="252"/>
                          <a:pt x="67" y="252"/>
                          <a:pt x="67" y="252"/>
                        </a:cubicBezTo>
                        <a:cubicBezTo>
                          <a:pt x="67" y="252"/>
                          <a:pt x="67" y="253"/>
                          <a:pt x="66" y="253"/>
                        </a:cubicBezTo>
                        <a:cubicBezTo>
                          <a:pt x="66" y="253"/>
                          <a:pt x="66" y="252"/>
                          <a:pt x="65" y="252"/>
                        </a:cubicBezTo>
                        <a:cubicBezTo>
                          <a:pt x="66" y="248"/>
                          <a:pt x="69" y="247"/>
                          <a:pt x="70" y="242"/>
                        </a:cubicBezTo>
                        <a:cubicBezTo>
                          <a:pt x="70" y="238"/>
                          <a:pt x="72" y="234"/>
                          <a:pt x="76" y="234"/>
                        </a:cubicBezTo>
                        <a:cubicBezTo>
                          <a:pt x="77" y="234"/>
                          <a:pt x="77" y="234"/>
                          <a:pt x="78" y="235"/>
                        </a:cubicBezTo>
                        <a:cubicBezTo>
                          <a:pt x="79" y="234"/>
                          <a:pt x="79" y="234"/>
                          <a:pt x="79" y="234"/>
                        </a:cubicBezTo>
                        <a:cubicBezTo>
                          <a:pt x="79" y="232"/>
                          <a:pt x="81" y="230"/>
                          <a:pt x="81" y="228"/>
                        </a:cubicBezTo>
                        <a:cubicBezTo>
                          <a:pt x="81" y="226"/>
                          <a:pt x="79" y="226"/>
                          <a:pt x="79" y="224"/>
                        </a:cubicBezTo>
                        <a:cubicBezTo>
                          <a:pt x="79" y="221"/>
                          <a:pt x="81" y="219"/>
                          <a:pt x="83" y="216"/>
                        </a:cubicBezTo>
                        <a:cubicBezTo>
                          <a:pt x="86" y="212"/>
                          <a:pt x="86" y="209"/>
                          <a:pt x="88" y="205"/>
                        </a:cubicBezTo>
                        <a:cubicBezTo>
                          <a:pt x="90" y="201"/>
                          <a:pt x="92" y="199"/>
                          <a:pt x="92" y="195"/>
                        </a:cubicBezTo>
                        <a:cubicBezTo>
                          <a:pt x="92" y="192"/>
                          <a:pt x="91" y="190"/>
                          <a:pt x="89" y="188"/>
                        </a:cubicBezTo>
                        <a:cubicBezTo>
                          <a:pt x="87" y="187"/>
                          <a:pt x="86" y="188"/>
                          <a:pt x="83" y="188"/>
                        </a:cubicBezTo>
                        <a:cubicBezTo>
                          <a:pt x="82" y="187"/>
                          <a:pt x="81" y="187"/>
                          <a:pt x="79" y="187"/>
                        </a:cubicBezTo>
                        <a:cubicBezTo>
                          <a:pt x="76" y="187"/>
                          <a:pt x="76" y="189"/>
                          <a:pt x="75" y="191"/>
                        </a:cubicBezTo>
                        <a:cubicBezTo>
                          <a:pt x="74" y="192"/>
                          <a:pt x="72" y="193"/>
                          <a:pt x="72" y="194"/>
                        </a:cubicBezTo>
                        <a:cubicBezTo>
                          <a:pt x="72" y="197"/>
                          <a:pt x="75" y="198"/>
                          <a:pt x="77" y="200"/>
                        </a:cubicBezTo>
                        <a:cubicBezTo>
                          <a:pt x="80" y="203"/>
                          <a:pt x="80" y="207"/>
                          <a:pt x="80" y="211"/>
                        </a:cubicBezTo>
                        <a:cubicBezTo>
                          <a:pt x="80" y="215"/>
                          <a:pt x="75" y="213"/>
                          <a:pt x="72" y="214"/>
                        </a:cubicBezTo>
                        <a:cubicBezTo>
                          <a:pt x="69" y="215"/>
                          <a:pt x="69" y="218"/>
                          <a:pt x="67" y="219"/>
                        </a:cubicBezTo>
                        <a:cubicBezTo>
                          <a:pt x="66" y="218"/>
                          <a:pt x="65" y="218"/>
                          <a:pt x="63" y="217"/>
                        </a:cubicBezTo>
                        <a:cubicBezTo>
                          <a:pt x="63" y="215"/>
                          <a:pt x="64" y="214"/>
                          <a:pt x="64" y="212"/>
                        </a:cubicBezTo>
                        <a:cubicBezTo>
                          <a:pt x="64" y="209"/>
                          <a:pt x="61" y="206"/>
                          <a:pt x="58" y="206"/>
                        </a:cubicBezTo>
                        <a:cubicBezTo>
                          <a:pt x="58" y="205"/>
                          <a:pt x="58" y="205"/>
                          <a:pt x="58" y="205"/>
                        </a:cubicBezTo>
                        <a:cubicBezTo>
                          <a:pt x="58" y="203"/>
                          <a:pt x="59" y="202"/>
                          <a:pt x="59" y="201"/>
                        </a:cubicBezTo>
                        <a:cubicBezTo>
                          <a:pt x="59" y="200"/>
                          <a:pt x="59" y="200"/>
                          <a:pt x="59" y="200"/>
                        </a:cubicBezTo>
                        <a:cubicBezTo>
                          <a:pt x="59" y="198"/>
                          <a:pt x="61" y="198"/>
                          <a:pt x="62" y="197"/>
                        </a:cubicBezTo>
                        <a:cubicBezTo>
                          <a:pt x="65" y="194"/>
                          <a:pt x="65" y="191"/>
                          <a:pt x="66" y="187"/>
                        </a:cubicBezTo>
                        <a:cubicBezTo>
                          <a:pt x="62" y="185"/>
                          <a:pt x="59" y="185"/>
                          <a:pt x="56" y="182"/>
                        </a:cubicBezTo>
                        <a:cubicBezTo>
                          <a:pt x="54" y="180"/>
                          <a:pt x="53" y="179"/>
                          <a:pt x="50" y="179"/>
                        </a:cubicBezTo>
                        <a:cubicBezTo>
                          <a:pt x="48" y="179"/>
                          <a:pt x="46" y="181"/>
                          <a:pt x="44" y="181"/>
                        </a:cubicBezTo>
                        <a:cubicBezTo>
                          <a:pt x="41" y="181"/>
                          <a:pt x="42" y="177"/>
                          <a:pt x="39" y="176"/>
                        </a:cubicBezTo>
                        <a:cubicBezTo>
                          <a:pt x="38" y="173"/>
                          <a:pt x="36" y="172"/>
                          <a:pt x="36" y="170"/>
                        </a:cubicBezTo>
                        <a:cubicBezTo>
                          <a:pt x="36" y="164"/>
                          <a:pt x="39" y="162"/>
                          <a:pt x="39" y="156"/>
                        </a:cubicBezTo>
                        <a:cubicBezTo>
                          <a:pt x="39" y="156"/>
                          <a:pt x="39" y="156"/>
                          <a:pt x="39" y="155"/>
                        </a:cubicBezTo>
                        <a:cubicBezTo>
                          <a:pt x="36" y="156"/>
                          <a:pt x="35" y="155"/>
                          <a:pt x="33" y="155"/>
                        </a:cubicBezTo>
                        <a:cubicBezTo>
                          <a:pt x="33" y="151"/>
                          <a:pt x="32" y="149"/>
                          <a:pt x="32" y="145"/>
                        </a:cubicBezTo>
                        <a:cubicBezTo>
                          <a:pt x="32" y="143"/>
                          <a:pt x="34" y="143"/>
                          <a:pt x="34" y="142"/>
                        </a:cubicBezTo>
                        <a:cubicBezTo>
                          <a:pt x="34" y="140"/>
                          <a:pt x="32" y="140"/>
                          <a:pt x="31" y="139"/>
                        </a:cubicBezTo>
                        <a:cubicBezTo>
                          <a:pt x="28" y="138"/>
                          <a:pt x="27" y="137"/>
                          <a:pt x="24" y="137"/>
                        </a:cubicBezTo>
                        <a:cubicBezTo>
                          <a:pt x="23" y="137"/>
                          <a:pt x="23" y="140"/>
                          <a:pt x="22" y="141"/>
                        </a:cubicBezTo>
                        <a:cubicBezTo>
                          <a:pt x="21" y="142"/>
                          <a:pt x="20" y="142"/>
                          <a:pt x="18" y="142"/>
                        </a:cubicBezTo>
                        <a:cubicBezTo>
                          <a:pt x="17" y="137"/>
                          <a:pt x="16" y="134"/>
                          <a:pt x="16" y="129"/>
                        </a:cubicBezTo>
                        <a:cubicBezTo>
                          <a:pt x="16" y="128"/>
                          <a:pt x="16" y="127"/>
                          <a:pt x="17" y="127"/>
                        </a:cubicBezTo>
                        <a:cubicBezTo>
                          <a:pt x="16" y="126"/>
                          <a:pt x="16" y="126"/>
                          <a:pt x="16" y="126"/>
                        </a:cubicBezTo>
                        <a:cubicBezTo>
                          <a:pt x="14" y="127"/>
                          <a:pt x="12" y="126"/>
                          <a:pt x="10" y="127"/>
                        </a:cubicBezTo>
                        <a:cubicBezTo>
                          <a:pt x="8" y="128"/>
                          <a:pt x="8" y="131"/>
                          <a:pt x="7" y="133"/>
                        </a:cubicBezTo>
                        <a:cubicBezTo>
                          <a:pt x="4" y="133"/>
                          <a:pt x="3" y="132"/>
                          <a:pt x="0" y="131"/>
                        </a:cubicBezTo>
                        <a:cubicBezTo>
                          <a:pt x="0" y="131"/>
                          <a:pt x="0" y="131"/>
                          <a:pt x="0" y="131"/>
                        </a:cubicBezTo>
                        <a:cubicBezTo>
                          <a:pt x="0" y="130"/>
                          <a:pt x="0" y="129"/>
                          <a:pt x="0" y="128"/>
                        </a:cubicBezTo>
                        <a:cubicBezTo>
                          <a:pt x="0" y="120"/>
                          <a:pt x="4" y="116"/>
                          <a:pt x="8" y="108"/>
                        </a:cubicBezTo>
                        <a:cubicBezTo>
                          <a:pt x="9" y="106"/>
                          <a:pt x="9" y="104"/>
                          <a:pt x="11" y="102"/>
                        </a:cubicBezTo>
                        <a:cubicBezTo>
                          <a:pt x="13" y="100"/>
                          <a:pt x="15" y="101"/>
                          <a:pt x="16" y="99"/>
                        </a:cubicBezTo>
                        <a:cubicBezTo>
                          <a:pt x="18" y="98"/>
                          <a:pt x="18" y="97"/>
                          <a:pt x="19" y="96"/>
                        </a:cubicBezTo>
                        <a:cubicBezTo>
                          <a:pt x="23" y="93"/>
                          <a:pt x="26" y="91"/>
                          <a:pt x="27" y="86"/>
                        </a:cubicBezTo>
                        <a:cubicBezTo>
                          <a:pt x="28" y="86"/>
                          <a:pt x="28" y="86"/>
                          <a:pt x="28" y="86"/>
                        </a:cubicBezTo>
                        <a:cubicBezTo>
                          <a:pt x="29" y="86"/>
                          <a:pt x="30" y="87"/>
                          <a:pt x="31" y="87"/>
                        </a:cubicBezTo>
                        <a:cubicBezTo>
                          <a:pt x="33" y="87"/>
                          <a:pt x="35" y="85"/>
                          <a:pt x="35" y="83"/>
                        </a:cubicBezTo>
                        <a:cubicBezTo>
                          <a:pt x="35" y="82"/>
                          <a:pt x="34" y="82"/>
                          <a:pt x="34" y="81"/>
                        </a:cubicBezTo>
                        <a:cubicBezTo>
                          <a:pt x="34" y="81"/>
                          <a:pt x="35" y="80"/>
                          <a:pt x="35" y="80"/>
                        </a:cubicBezTo>
                        <a:cubicBezTo>
                          <a:pt x="37" y="80"/>
                          <a:pt x="38" y="80"/>
                          <a:pt x="40" y="80"/>
                        </a:cubicBezTo>
                        <a:cubicBezTo>
                          <a:pt x="42" y="80"/>
                          <a:pt x="43" y="82"/>
                          <a:pt x="46" y="82"/>
                        </a:cubicBezTo>
                        <a:cubicBezTo>
                          <a:pt x="49" y="82"/>
                          <a:pt x="49" y="78"/>
                          <a:pt x="51" y="77"/>
                        </a:cubicBezTo>
                        <a:cubicBezTo>
                          <a:pt x="52" y="77"/>
                          <a:pt x="54" y="78"/>
                          <a:pt x="55" y="77"/>
                        </a:cubicBezTo>
                        <a:cubicBezTo>
                          <a:pt x="57" y="76"/>
                          <a:pt x="57" y="74"/>
                          <a:pt x="59" y="73"/>
                        </a:cubicBezTo>
                        <a:cubicBezTo>
                          <a:pt x="62" y="72"/>
                          <a:pt x="65" y="72"/>
                          <a:pt x="66" y="70"/>
                        </a:cubicBezTo>
                        <a:cubicBezTo>
                          <a:pt x="67" y="70"/>
                          <a:pt x="68" y="70"/>
                          <a:pt x="69" y="70"/>
                        </a:cubicBezTo>
                        <a:cubicBezTo>
                          <a:pt x="70" y="70"/>
                          <a:pt x="70" y="70"/>
                          <a:pt x="71" y="70"/>
                        </a:cubicBezTo>
                        <a:cubicBezTo>
                          <a:pt x="73" y="70"/>
                          <a:pt x="73" y="70"/>
                          <a:pt x="73" y="70"/>
                        </a:cubicBezTo>
                        <a:cubicBezTo>
                          <a:pt x="77" y="68"/>
                          <a:pt x="77" y="64"/>
                          <a:pt x="77" y="59"/>
                        </a:cubicBezTo>
                        <a:cubicBezTo>
                          <a:pt x="77" y="50"/>
                          <a:pt x="74" y="41"/>
                          <a:pt x="82" y="36"/>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54" name="Google Shape;54;p4"/>
                  <p:cNvSpPr/>
                  <p:nvPr/>
                </p:nvSpPr>
                <p:spPr>
                  <a:xfrm>
                    <a:off x="6037263" y="2060575"/>
                    <a:ext cx="288925" cy="344487"/>
                  </a:xfrm>
                  <a:custGeom>
                    <a:rect b="b" l="l" r="r" t="t"/>
                    <a:pathLst>
                      <a:path extrusionOk="0" h="236" w="198">
                        <a:moveTo>
                          <a:pt x="172" y="14"/>
                        </a:moveTo>
                        <a:cubicBezTo>
                          <a:pt x="169" y="17"/>
                          <a:pt x="168" y="21"/>
                          <a:pt x="168" y="26"/>
                        </a:cubicBezTo>
                        <a:cubicBezTo>
                          <a:pt x="168" y="30"/>
                          <a:pt x="173" y="32"/>
                          <a:pt x="173" y="36"/>
                        </a:cubicBezTo>
                        <a:cubicBezTo>
                          <a:pt x="173" y="39"/>
                          <a:pt x="173" y="39"/>
                          <a:pt x="173" y="39"/>
                        </a:cubicBezTo>
                        <a:cubicBezTo>
                          <a:pt x="170" y="39"/>
                          <a:pt x="169" y="39"/>
                          <a:pt x="166" y="39"/>
                        </a:cubicBezTo>
                        <a:cubicBezTo>
                          <a:pt x="163" y="39"/>
                          <a:pt x="160" y="38"/>
                          <a:pt x="157" y="38"/>
                        </a:cubicBezTo>
                        <a:cubicBezTo>
                          <a:pt x="156" y="38"/>
                          <a:pt x="155" y="38"/>
                          <a:pt x="155" y="38"/>
                        </a:cubicBezTo>
                        <a:cubicBezTo>
                          <a:pt x="155" y="40"/>
                          <a:pt x="155" y="40"/>
                          <a:pt x="155" y="40"/>
                        </a:cubicBezTo>
                        <a:cubicBezTo>
                          <a:pt x="155" y="44"/>
                          <a:pt x="158" y="46"/>
                          <a:pt x="158" y="51"/>
                        </a:cubicBezTo>
                        <a:cubicBezTo>
                          <a:pt x="158" y="53"/>
                          <a:pt x="158" y="55"/>
                          <a:pt x="158" y="58"/>
                        </a:cubicBezTo>
                        <a:cubicBezTo>
                          <a:pt x="158" y="60"/>
                          <a:pt x="156" y="61"/>
                          <a:pt x="154" y="63"/>
                        </a:cubicBezTo>
                        <a:cubicBezTo>
                          <a:pt x="150" y="61"/>
                          <a:pt x="150" y="61"/>
                          <a:pt x="150" y="61"/>
                        </a:cubicBezTo>
                        <a:cubicBezTo>
                          <a:pt x="149" y="62"/>
                          <a:pt x="148" y="62"/>
                          <a:pt x="148" y="64"/>
                        </a:cubicBezTo>
                        <a:cubicBezTo>
                          <a:pt x="148" y="68"/>
                          <a:pt x="152" y="70"/>
                          <a:pt x="152" y="75"/>
                        </a:cubicBezTo>
                        <a:cubicBezTo>
                          <a:pt x="152" y="77"/>
                          <a:pt x="150" y="78"/>
                          <a:pt x="150" y="80"/>
                        </a:cubicBezTo>
                        <a:cubicBezTo>
                          <a:pt x="150" y="83"/>
                          <a:pt x="152" y="83"/>
                          <a:pt x="152" y="85"/>
                        </a:cubicBezTo>
                        <a:cubicBezTo>
                          <a:pt x="153" y="90"/>
                          <a:pt x="152" y="93"/>
                          <a:pt x="154" y="97"/>
                        </a:cubicBezTo>
                        <a:cubicBezTo>
                          <a:pt x="155" y="99"/>
                          <a:pt x="157" y="98"/>
                          <a:pt x="159" y="99"/>
                        </a:cubicBezTo>
                        <a:cubicBezTo>
                          <a:pt x="163" y="101"/>
                          <a:pt x="160" y="105"/>
                          <a:pt x="161" y="110"/>
                        </a:cubicBezTo>
                        <a:cubicBezTo>
                          <a:pt x="161" y="114"/>
                          <a:pt x="168" y="113"/>
                          <a:pt x="168" y="117"/>
                        </a:cubicBezTo>
                        <a:cubicBezTo>
                          <a:pt x="168" y="119"/>
                          <a:pt x="168" y="120"/>
                          <a:pt x="167" y="121"/>
                        </a:cubicBezTo>
                        <a:cubicBezTo>
                          <a:pt x="165" y="123"/>
                          <a:pt x="163" y="124"/>
                          <a:pt x="163" y="126"/>
                        </a:cubicBezTo>
                        <a:cubicBezTo>
                          <a:pt x="163" y="129"/>
                          <a:pt x="166" y="129"/>
                          <a:pt x="167" y="132"/>
                        </a:cubicBezTo>
                        <a:cubicBezTo>
                          <a:pt x="169" y="135"/>
                          <a:pt x="167" y="139"/>
                          <a:pt x="170" y="142"/>
                        </a:cubicBezTo>
                        <a:cubicBezTo>
                          <a:pt x="174" y="141"/>
                          <a:pt x="174" y="141"/>
                          <a:pt x="174" y="141"/>
                        </a:cubicBezTo>
                        <a:cubicBezTo>
                          <a:pt x="180" y="142"/>
                          <a:pt x="183" y="146"/>
                          <a:pt x="187" y="150"/>
                        </a:cubicBezTo>
                        <a:cubicBezTo>
                          <a:pt x="189" y="152"/>
                          <a:pt x="191" y="152"/>
                          <a:pt x="192" y="153"/>
                        </a:cubicBezTo>
                        <a:cubicBezTo>
                          <a:pt x="195" y="155"/>
                          <a:pt x="194" y="157"/>
                          <a:pt x="195" y="159"/>
                        </a:cubicBezTo>
                        <a:cubicBezTo>
                          <a:pt x="197" y="163"/>
                          <a:pt x="198" y="165"/>
                          <a:pt x="198" y="169"/>
                        </a:cubicBezTo>
                        <a:cubicBezTo>
                          <a:pt x="198" y="171"/>
                          <a:pt x="197" y="172"/>
                          <a:pt x="197" y="174"/>
                        </a:cubicBezTo>
                        <a:cubicBezTo>
                          <a:pt x="197" y="180"/>
                          <a:pt x="198" y="184"/>
                          <a:pt x="198" y="190"/>
                        </a:cubicBezTo>
                        <a:cubicBezTo>
                          <a:pt x="198" y="193"/>
                          <a:pt x="195" y="193"/>
                          <a:pt x="193" y="194"/>
                        </a:cubicBezTo>
                        <a:cubicBezTo>
                          <a:pt x="191" y="195"/>
                          <a:pt x="189" y="197"/>
                          <a:pt x="189" y="200"/>
                        </a:cubicBezTo>
                        <a:cubicBezTo>
                          <a:pt x="189" y="203"/>
                          <a:pt x="190" y="205"/>
                          <a:pt x="188" y="207"/>
                        </a:cubicBezTo>
                        <a:cubicBezTo>
                          <a:pt x="187" y="209"/>
                          <a:pt x="185" y="208"/>
                          <a:pt x="183" y="210"/>
                        </a:cubicBezTo>
                        <a:cubicBezTo>
                          <a:pt x="179" y="212"/>
                          <a:pt x="178" y="216"/>
                          <a:pt x="174" y="219"/>
                        </a:cubicBezTo>
                        <a:cubicBezTo>
                          <a:pt x="170" y="224"/>
                          <a:pt x="166" y="226"/>
                          <a:pt x="165" y="233"/>
                        </a:cubicBezTo>
                        <a:cubicBezTo>
                          <a:pt x="165" y="233"/>
                          <a:pt x="165" y="233"/>
                          <a:pt x="165" y="233"/>
                        </a:cubicBezTo>
                        <a:cubicBezTo>
                          <a:pt x="162" y="234"/>
                          <a:pt x="159" y="236"/>
                          <a:pt x="155" y="236"/>
                        </a:cubicBezTo>
                        <a:cubicBezTo>
                          <a:pt x="149" y="236"/>
                          <a:pt x="147" y="231"/>
                          <a:pt x="142" y="229"/>
                        </a:cubicBezTo>
                        <a:cubicBezTo>
                          <a:pt x="133" y="226"/>
                          <a:pt x="128" y="224"/>
                          <a:pt x="121" y="218"/>
                        </a:cubicBezTo>
                        <a:cubicBezTo>
                          <a:pt x="111" y="209"/>
                          <a:pt x="105" y="205"/>
                          <a:pt x="98" y="194"/>
                        </a:cubicBezTo>
                        <a:cubicBezTo>
                          <a:pt x="97" y="191"/>
                          <a:pt x="96" y="189"/>
                          <a:pt x="94" y="186"/>
                        </a:cubicBezTo>
                        <a:cubicBezTo>
                          <a:pt x="88" y="182"/>
                          <a:pt x="84" y="181"/>
                          <a:pt x="78" y="179"/>
                        </a:cubicBezTo>
                        <a:cubicBezTo>
                          <a:pt x="74" y="177"/>
                          <a:pt x="71" y="175"/>
                          <a:pt x="66" y="175"/>
                        </a:cubicBezTo>
                        <a:cubicBezTo>
                          <a:pt x="59" y="175"/>
                          <a:pt x="59" y="175"/>
                          <a:pt x="59" y="175"/>
                        </a:cubicBezTo>
                        <a:cubicBezTo>
                          <a:pt x="53" y="175"/>
                          <a:pt x="50" y="173"/>
                          <a:pt x="45" y="171"/>
                        </a:cubicBezTo>
                        <a:cubicBezTo>
                          <a:pt x="42" y="169"/>
                          <a:pt x="40" y="170"/>
                          <a:pt x="37" y="169"/>
                        </a:cubicBezTo>
                        <a:cubicBezTo>
                          <a:pt x="29" y="166"/>
                          <a:pt x="26" y="161"/>
                          <a:pt x="21" y="154"/>
                        </a:cubicBezTo>
                        <a:cubicBezTo>
                          <a:pt x="19" y="151"/>
                          <a:pt x="18" y="149"/>
                          <a:pt x="16" y="147"/>
                        </a:cubicBezTo>
                        <a:cubicBezTo>
                          <a:pt x="12" y="143"/>
                          <a:pt x="9" y="143"/>
                          <a:pt x="7" y="139"/>
                        </a:cubicBezTo>
                        <a:cubicBezTo>
                          <a:pt x="5" y="136"/>
                          <a:pt x="5" y="134"/>
                          <a:pt x="4" y="130"/>
                        </a:cubicBezTo>
                        <a:cubicBezTo>
                          <a:pt x="2" y="124"/>
                          <a:pt x="0" y="121"/>
                          <a:pt x="0" y="115"/>
                        </a:cubicBezTo>
                        <a:cubicBezTo>
                          <a:pt x="0" y="103"/>
                          <a:pt x="7" y="95"/>
                          <a:pt x="17" y="89"/>
                        </a:cubicBezTo>
                        <a:cubicBezTo>
                          <a:pt x="21" y="87"/>
                          <a:pt x="22" y="83"/>
                          <a:pt x="27" y="81"/>
                        </a:cubicBezTo>
                        <a:cubicBezTo>
                          <a:pt x="30" y="80"/>
                          <a:pt x="32" y="80"/>
                          <a:pt x="35" y="78"/>
                        </a:cubicBezTo>
                        <a:cubicBezTo>
                          <a:pt x="38" y="76"/>
                          <a:pt x="40" y="76"/>
                          <a:pt x="43" y="74"/>
                        </a:cubicBezTo>
                        <a:cubicBezTo>
                          <a:pt x="45" y="73"/>
                          <a:pt x="44" y="69"/>
                          <a:pt x="46" y="68"/>
                        </a:cubicBezTo>
                        <a:cubicBezTo>
                          <a:pt x="49" y="66"/>
                          <a:pt x="51" y="68"/>
                          <a:pt x="54" y="67"/>
                        </a:cubicBezTo>
                        <a:cubicBezTo>
                          <a:pt x="64" y="63"/>
                          <a:pt x="66" y="52"/>
                          <a:pt x="77" y="52"/>
                        </a:cubicBezTo>
                        <a:cubicBezTo>
                          <a:pt x="79" y="52"/>
                          <a:pt x="80" y="53"/>
                          <a:pt x="82" y="53"/>
                        </a:cubicBezTo>
                        <a:cubicBezTo>
                          <a:pt x="87" y="53"/>
                          <a:pt x="87" y="53"/>
                          <a:pt x="87" y="53"/>
                        </a:cubicBezTo>
                        <a:cubicBezTo>
                          <a:pt x="90" y="53"/>
                          <a:pt x="92" y="54"/>
                          <a:pt x="95" y="54"/>
                        </a:cubicBezTo>
                        <a:cubicBezTo>
                          <a:pt x="105" y="54"/>
                          <a:pt x="111" y="47"/>
                          <a:pt x="117" y="38"/>
                        </a:cubicBezTo>
                        <a:cubicBezTo>
                          <a:pt x="122" y="30"/>
                          <a:pt x="126" y="27"/>
                          <a:pt x="131" y="19"/>
                        </a:cubicBezTo>
                        <a:cubicBezTo>
                          <a:pt x="133" y="15"/>
                          <a:pt x="135" y="12"/>
                          <a:pt x="136" y="7"/>
                        </a:cubicBezTo>
                        <a:cubicBezTo>
                          <a:pt x="137" y="5"/>
                          <a:pt x="137" y="2"/>
                          <a:pt x="137" y="0"/>
                        </a:cubicBezTo>
                        <a:cubicBezTo>
                          <a:pt x="137" y="0"/>
                          <a:pt x="137" y="0"/>
                          <a:pt x="137" y="0"/>
                        </a:cubicBezTo>
                        <a:cubicBezTo>
                          <a:pt x="139" y="1"/>
                          <a:pt x="140" y="3"/>
                          <a:pt x="142" y="4"/>
                        </a:cubicBezTo>
                        <a:cubicBezTo>
                          <a:pt x="147" y="7"/>
                          <a:pt x="150" y="5"/>
                          <a:pt x="155" y="6"/>
                        </a:cubicBezTo>
                        <a:cubicBezTo>
                          <a:pt x="158" y="7"/>
                          <a:pt x="158" y="8"/>
                          <a:pt x="161" y="9"/>
                        </a:cubicBezTo>
                        <a:cubicBezTo>
                          <a:pt x="165" y="12"/>
                          <a:pt x="168" y="11"/>
                          <a:pt x="172" y="14"/>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55" name="Google Shape;55;p4"/>
                  <p:cNvSpPr/>
                  <p:nvPr/>
                </p:nvSpPr>
                <p:spPr>
                  <a:xfrm>
                    <a:off x="6238875" y="2587625"/>
                    <a:ext cx="385763" cy="346075"/>
                  </a:xfrm>
                  <a:custGeom>
                    <a:rect b="b" l="l" r="r" t="t"/>
                    <a:pathLst>
                      <a:path extrusionOk="0" h="238" w="265">
                        <a:moveTo>
                          <a:pt x="51" y="71"/>
                        </a:moveTo>
                        <a:cubicBezTo>
                          <a:pt x="50" y="77"/>
                          <a:pt x="44" y="79"/>
                          <a:pt x="42" y="84"/>
                        </a:cubicBezTo>
                        <a:cubicBezTo>
                          <a:pt x="43" y="85"/>
                          <a:pt x="44" y="86"/>
                          <a:pt x="45" y="86"/>
                        </a:cubicBezTo>
                        <a:cubicBezTo>
                          <a:pt x="47" y="86"/>
                          <a:pt x="47" y="84"/>
                          <a:pt x="48" y="83"/>
                        </a:cubicBezTo>
                        <a:cubicBezTo>
                          <a:pt x="52" y="80"/>
                          <a:pt x="54" y="77"/>
                          <a:pt x="54" y="73"/>
                        </a:cubicBezTo>
                        <a:cubicBezTo>
                          <a:pt x="54" y="71"/>
                          <a:pt x="52" y="71"/>
                          <a:pt x="51" y="71"/>
                        </a:cubicBezTo>
                        <a:close/>
                        <a:moveTo>
                          <a:pt x="265" y="65"/>
                        </a:moveTo>
                        <a:cubicBezTo>
                          <a:pt x="263" y="70"/>
                          <a:pt x="261" y="73"/>
                          <a:pt x="260" y="78"/>
                        </a:cubicBezTo>
                        <a:cubicBezTo>
                          <a:pt x="259" y="82"/>
                          <a:pt x="260" y="85"/>
                          <a:pt x="258" y="89"/>
                        </a:cubicBezTo>
                        <a:cubicBezTo>
                          <a:pt x="256" y="93"/>
                          <a:pt x="251" y="94"/>
                          <a:pt x="247" y="97"/>
                        </a:cubicBezTo>
                        <a:cubicBezTo>
                          <a:pt x="244" y="101"/>
                          <a:pt x="243" y="104"/>
                          <a:pt x="242" y="109"/>
                        </a:cubicBezTo>
                        <a:cubicBezTo>
                          <a:pt x="238" y="118"/>
                          <a:pt x="236" y="122"/>
                          <a:pt x="234" y="132"/>
                        </a:cubicBezTo>
                        <a:cubicBezTo>
                          <a:pt x="233" y="131"/>
                          <a:pt x="233" y="131"/>
                          <a:pt x="233" y="131"/>
                        </a:cubicBezTo>
                        <a:cubicBezTo>
                          <a:pt x="232" y="137"/>
                          <a:pt x="226" y="139"/>
                          <a:pt x="223" y="145"/>
                        </a:cubicBezTo>
                        <a:cubicBezTo>
                          <a:pt x="221" y="150"/>
                          <a:pt x="223" y="156"/>
                          <a:pt x="217" y="159"/>
                        </a:cubicBezTo>
                        <a:cubicBezTo>
                          <a:pt x="210" y="164"/>
                          <a:pt x="204" y="166"/>
                          <a:pt x="200" y="173"/>
                        </a:cubicBezTo>
                        <a:cubicBezTo>
                          <a:pt x="194" y="190"/>
                          <a:pt x="177" y="190"/>
                          <a:pt x="165" y="203"/>
                        </a:cubicBezTo>
                        <a:cubicBezTo>
                          <a:pt x="163" y="205"/>
                          <a:pt x="161" y="205"/>
                          <a:pt x="160" y="207"/>
                        </a:cubicBezTo>
                        <a:cubicBezTo>
                          <a:pt x="160" y="208"/>
                          <a:pt x="159" y="210"/>
                          <a:pt x="158" y="211"/>
                        </a:cubicBezTo>
                        <a:cubicBezTo>
                          <a:pt x="154" y="213"/>
                          <a:pt x="151" y="213"/>
                          <a:pt x="147" y="215"/>
                        </a:cubicBezTo>
                        <a:cubicBezTo>
                          <a:pt x="139" y="219"/>
                          <a:pt x="138" y="229"/>
                          <a:pt x="129" y="230"/>
                        </a:cubicBezTo>
                        <a:cubicBezTo>
                          <a:pt x="126" y="230"/>
                          <a:pt x="126" y="230"/>
                          <a:pt x="126" y="230"/>
                        </a:cubicBezTo>
                        <a:cubicBezTo>
                          <a:pt x="123" y="230"/>
                          <a:pt x="121" y="229"/>
                          <a:pt x="120" y="231"/>
                        </a:cubicBezTo>
                        <a:cubicBezTo>
                          <a:pt x="117" y="234"/>
                          <a:pt x="117" y="238"/>
                          <a:pt x="113" y="238"/>
                        </a:cubicBezTo>
                        <a:cubicBezTo>
                          <a:pt x="107" y="238"/>
                          <a:pt x="107" y="238"/>
                          <a:pt x="107" y="238"/>
                        </a:cubicBezTo>
                        <a:cubicBezTo>
                          <a:pt x="105" y="238"/>
                          <a:pt x="104" y="236"/>
                          <a:pt x="102" y="236"/>
                        </a:cubicBezTo>
                        <a:cubicBezTo>
                          <a:pt x="101" y="236"/>
                          <a:pt x="101" y="237"/>
                          <a:pt x="100" y="237"/>
                        </a:cubicBezTo>
                        <a:cubicBezTo>
                          <a:pt x="99" y="230"/>
                          <a:pt x="99" y="223"/>
                          <a:pt x="93" y="221"/>
                        </a:cubicBezTo>
                        <a:cubicBezTo>
                          <a:pt x="94" y="215"/>
                          <a:pt x="96" y="213"/>
                          <a:pt x="96" y="207"/>
                        </a:cubicBezTo>
                        <a:cubicBezTo>
                          <a:pt x="96" y="200"/>
                          <a:pt x="91" y="196"/>
                          <a:pt x="85" y="193"/>
                        </a:cubicBezTo>
                        <a:cubicBezTo>
                          <a:pt x="80" y="191"/>
                          <a:pt x="76" y="189"/>
                          <a:pt x="71" y="189"/>
                        </a:cubicBezTo>
                        <a:cubicBezTo>
                          <a:pt x="64" y="189"/>
                          <a:pt x="61" y="193"/>
                          <a:pt x="55" y="197"/>
                        </a:cubicBezTo>
                        <a:cubicBezTo>
                          <a:pt x="53" y="198"/>
                          <a:pt x="53" y="200"/>
                          <a:pt x="51" y="200"/>
                        </a:cubicBezTo>
                        <a:cubicBezTo>
                          <a:pt x="48" y="200"/>
                          <a:pt x="47" y="196"/>
                          <a:pt x="45" y="194"/>
                        </a:cubicBezTo>
                        <a:cubicBezTo>
                          <a:pt x="40" y="191"/>
                          <a:pt x="38" y="188"/>
                          <a:pt x="38" y="182"/>
                        </a:cubicBezTo>
                        <a:cubicBezTo>
                          <a:pt x="38" y="180"/>
                          <a:pt x="40" y="180"/>
                          <a:pt x="42" y="178"/>
                        </a:cubicBezTo>
                        <a:cubicBezTo>
                          <a:pt x="45" y="173"/>
                          <a:pt x="48" y="169"/>
                          <a:pt x="48" y="163"/>
                        </a:cubicBezTo>
                        <a:cubicBezTo>
                          <a:pt x="48" y="159"/>
                          <a:pt x="45" y="156"/>
                          <a:pt x="42" y="156"/>
                        </a:cubicBezTo>
                        <a:cubicBezTo>
                          <a:pt x="37" y="156"/>
                          <a:pt x="34" y="159"/>
                          <a:pt x="31" y="163"/>
                        </a:cubicBezTo>
                        <a:cubicBezTo>
                          <a:pt x="30" y="164"/>
                          <a:pt x="28" y="164"/>
                          <a:pt x="28" y="166"/>
                        </a:cubicBezTo>
                        <a:cubicBezTo>
                          <a:pt x="28" y="168"/>
                          <a:pt x="31" y="169"/>
                          <a:pt x="31" y="170"/>
                        </a:cubicBezTo>
                        <a:cubicBezTo>
                          <a:pt x="31" y="171"/>
                          <a:pt x="30" y="172"/>
                          <a:pt x="30" y="173"/>
                        </a:cubicBezTo>
                        <a:cubicBezTo>
                          <a:pt x="30" y="173"/>
                          <a:pt x="31" y="173"/>
                          <a:pt x="31" y="174"/>
                        </a:cubicBezTo>
                        <a:cubicBezTo>
                          <a:pt x="32" y="173"/>
                          <a:pt x="33" y="172"/>
                          <a:pt x="34" y="170"/>
                        </a:cubicBezTo>
                        <a:cubicBezTo>
                          <a:pt x="34" y="174"/>
                          <a:pt x="33" y="176"/>
                          <a:pt x="34" y="180"/>
                        </a:cubicBezTo>
                        <a:cubicBezTo>
                          <a:pt x="32" y="180"/>
                          <a:pt x="32" y="180"/>
                          <a:pt x="32" y="180"/>
                        </a:cubicBezTo>
                        <a:cubicBezTo>
                          <a:pt x="32" y="180"/>
                          <a:pt x="31" y="180"/>
                          <a:pt x="30" y="180"/>
                        </a:cubicBezTo>
                        <a:cubicBezTo>
                          <a:pt x="30" y="184"/>
                          <a:pt x="26" y="186"/>
                          <a:pt x="21" y="186"/>
                        </a:cubicBezTo>
                        <a:cubicBezTo>
                          <a:pt x="18" y="186"/>
                          <a:pt x="17" y="184"/>
                          <a:pt x="15" y="182"/>
                        </a:cubicBezTo>
                        <a:cubicBezTo>
                          <a:pt x="10" y="180"/>
                          <a:pt x="8" y="178"/>
                          <a:pt x="5" y="173"/>
                        </a:cubicBezTo>
                        <a:cubicBezTo>
                          <a:pt x="3" y="171"/>
                          <a:pt x="0" y="170"/>
                          <a:pt x="0" y="166"/>
                        </a:cubicBezTo>
                        <a:cubicBezTo>
                          <a:pt x="0" y="164"/>
                          <a:pt x="4" y="164"/>
                          <a:pt x="6" y="162"/>
                        </a:cubicBezTo>
                        <a:cubicBezTo>
                          <a:pt x="9" y="161"/>
                          <a:pt x="9" y="159"/>
                          <a:pt x="12" y="157"/>
                        </a:cubicBezTo>
                        <a:cubicBezTo>
                          <a:pt x="15" y="154"/>
                          <a:pt x="17" y="153"/>
                          <a:pt x="19" y="149"/>
                        </a:cubicBezTo>
                        <a:cubicBezTo>
                          <a:pt x="21" y="145"/>
                          <a:pt x="24" y="144"/>
                          <a:pt x="27" y="141"/>
                        </a:cubicBezTo>
                        <a:cubicBezTo>
                          <a:pt x="30" y="136"/>
                          <a:pt x="31" y="132"/>
                          <a:pt x="35" y="128"/>
                        </a:cubicBezTo>
                        <a:cubicBezTo>
                          <a:pt x="36" y="128"/>
                          <a:pt x="37" y="129"/>
                          <a:pt x="38" y="129"/>
                        </a:cubicBezTo>
                        <a:cubicBezTo>
                          <a:pt x="40" y="129"/>
                          <a:pt x="41" y="127"/>
                          <a:pt x="41" y="125"/>
                        </a:cubicBezTo>
                        <a:cubicBezTo>
                          <a:pt x="41" y="122"/>
                          <a:pt x="38" y="122"/>
                          <a:pt x="38" y="119"/>
                        </a:cubicBezTo>
                        <a:cubicBezTo>
                          <a:pt x="38" y="117"/>
                          <a:pt x="41" y="117"/>
                          <a:pt x="43" y="116"/>
                        </a:cubicBezTo>
                        <a:cubicBezTo>
                          <a:pt x="47" y="113"/>
                          <a:pt x="50" y="111"/>
                          <a:pt x="53" y="107"/>
                        </a:cubicBezTo>
                        <a:cubicBezTo>
                          <a:pt x="61" y="99"/>
                          <a:pt x="55" y="89"/>
                          <a:pt x="62" y="82"/>
                        </a:cubicBezTo>
                        <a:cubicBezTo>
                          <a:pt x="66" y="78"/>
                          <a:pt x="70" y="77"/>
                          <a:pt x="72" y="72"/>
                        </a:cubicBezTo>
                        <a:cubicBezTo>
                          <a:pt x="75" y="67"/>
                          <a:pt x="75" y="63"/>
                          <a:pt x="79" y="57"/>
                        </a:cubicBezTo>
                        <a:cubicBezTo>
                          <a:pt x="81" y="53"/>
                          <a:pt x="83" y="49"/>
                          <a:pt x="84" y="46"/>
                        </a:cubicBezTo>
                        <a:cubicBezTo>
                          <a:pt x="84" y="46"/>
                          <a:pt x="84" y="46"/>
                          <a:pt x="84" y="46"/>
                        </a:cubicBezTo>
                        <a:cubicBezTo>
                          <a:pt x="84" y="46"/>
                          <a:pt x="84" y="46"/>
                          <a:pt x="85" y="46"/>
                        </a:cubicBezTo>
                        <a:cubicBezTo>
                          <a:pt x="89" y="46"/>
                          <a:pt x="91" y="48"/>
                          <a:pt x="95" y="51"/>
                        </a:cubicBezTo>
                        <a:cubicBezTo>
                          <a:pt x="95" y="51"/>
                          <a:pt x="96" y="52"/>
                          <a:pt x="97" y="52"/>
                        </a:cubicBezTo>
                        <a:cubicBezTo>
                          <a:pt x="98" y="52"/>
                          <a:pt x="98" y="52"/>
                          <a:pt x="100" y="52"/>
                        </a:cubicBezTo>
                        <a:cubicBezTo>
                          <a:pt x="100" y="52"/>
                          <a:pt x="100" y="53"/>
                          <a:pt x="100" y="53"/>
                        </a:cubicBezTo>
                        <a:cubicBezTo>
                          <a:pt x="100" y="55"/>
                          <a:pt x="100" y="55"/>
                          <a:pt x="100" y="55"/>
                        </a:cubicBezTo>
                        <a:cubicBezTo>
                          <a:pt x="100" y="59"/>
                          <a:pt x="100" y="59"/>
                          <a:pt x="100" y="59"/>
                        </a:cubicBezTo>
                        <a:cubicBezTo>
                          <a:pt x="102" y="56"/>
                          <a:pt x="103" y="52"/>
                          <a:pt x="106" y="52"/>
                        </a:cubicBezTo>
                        <a:cubicBezTo>
                          <a:pt x="109" y="52"/>
                          <a:pt x="109" y="52"/>
                          <a:pt x="109" y="52"/>
                        </a:cubicBezTo>
                        <a:cubicBezTo>
                          <a:pt x="109" y="51"/>
                          <a:pt x="109" y="51"/>
                          <a:pt x="109" y="51"/>
                        </a:cubicBezTo>
                        <a:cubicBezTo>
                          <a:pt x="108" y="51"/>
                          <a:pt x="108" y="51"/>
                          <a:pt x="108" y="51"/>
                        </a:cubicBezTo>
                        <a:cubicBezTo>
                          <a:pt x="111" y="51"/>
                          <a:pt x="112" y="51"/>
                          <a:pt x="114" y="51"/>
                        </a:cubicBezTo>
                        <a:cubicBezTo>
                          <a:pt x="117" y="51"/>
                          <a:pt x="120" y="49"/>
                          <a:pt x="121" y="46"/>
                        </a:cubicBezTo>
                        <a:cubicBezTo>
                          <a:pt x="119" y="46"/>
                          <a:pt x="119" y="47"/>
                          <a:pt x="117" y="47"/>
                        </a:cubicBezTo>
                        <a:cubicBezTo>
                          <a:pt x="115" y="47"/>
                          <a:pt x="113" y="45"/>
                          <a:pt x="113" y="43"/>
                        </a:cubicBezTo>
                        <a:cubicBezTo>
                          <a:pt x="113" y="40"/>
                          <a:pt x="117" y="41"/>
                          <a:pt x="119" y="41"/>
                        </a:cubicBezTo>
                        <a:cubicBezTo>
                          <a:pt x="121" y="41"/>
                          <a:pt x="122" y="39"/>
                          <a:pt x="124" y="38"/>
                        </a:cubicBezTo>
                        <a:cubicBezTo>
                          <a:pt x="125" y="38"/>
                          <a:pt x="127" y="38"/>
                          <a:pt x="127" y="37"/>
                        </a:cubicBezTo>
                        <a:cubicBezTo>
                          <a:pt x="128" y="35"/>
                          <a:pt x="128" y="34"/>
                          <a:pt x="128" y="33"/>
                        </a:cubicBezTo>
                        <a:cubicBezTo>
                          <a:pt x="129" y="31"/>
                          <a:pt x="130" y="32"/>
                          <a:pt x="132" y="31"/>
                        </a:cubicBezTo>
                        <a:cubicBezTo>
                          <a:pt x="133" y="30"/>
                          <a:pt x="132" y="29"/>
                          <a:pt x="133" y="28"/>
                        </a:cubicBezTo>
                        <a:cubicBezTo>
                          <a:pt x="135" y="26"/>
                          <a:pt x="137" y="27"/>
                          <a:pt x="138" y="26"/>
                        </a:cubicBezTo>
                        <a:cubicBezTo>
                          <a:pt x="140" y="24"/>
                          <a:pt x="141" y="22"/>
                          <a:pt x="143" y="22"/>
                        </a:cubicBezTo>
                        <a:cubicBezTo>
                          <a:pt x="144" y="22"/>
                          <a:pt x="144" y="23"/>
                          <a:pt x="145" y="23"/>
                        </a:cubicBezTo>
                        <a:cubicBezTo>
                          <a:pt x="148" y="23"/>
                          <a:pt x="148" y="19"/>
                          <a:pt x="150" y="16"/>
                        </a:cubicBezTo>
                        <a:cubicBezTo>
                          <a:pt x="151" y="14"/>
                          <a:pt x="154" y="13"/>
                          <a:pt x="156" y="12"/>
                        </a:cubicBezTo>
                        <a:cubicBezTo>
                          <a:pt x="163" y="10"/>
                          <a:pt x="164" y="5"/>
                          <a:pt x="169" y="0"/>
                        </a:cubicBezTo>
                        <a:cubicBezTo>
                          <a:pt x="167" y="7"/>
                          <a:pt x="165" y="9"/>
                          <a:pt x="162" y="15"/>
                        </a:cubicBezTo>
                        <a:cubicBezTo>
                          <a:pt x="160" y="17"/>
                          <a:pt x="161" y="19"/>
                          <a:pt x="160" y="22"/>
                        </a:cubicBezTo>
                        <a:cubicBezTo>
                          <a:pt x="156" y="27"/>
                          <a:pt x="153" y="30"/>
                          <a:pt x="151" y="36"/>
                        </a:cubicBezTo>
                        <a:cubicBezTo>
                          <a:pt x="150" y="38"/>
                          <a:pt x="148" y="39"/>
                          <a:pt x="148" y="41"/>
                        </a:cubicBezTo>
                        <a:cubicBezTo>
                          <a:pt x="148" y="43"/>
                          <a:pt x="150" y="44"/>
                          <a:pt x="151" y="45"/>
                        </a:cubicBezTo>
                        <a:cubicBezTo>
                          <a:pt x="153" y="43"/>
                          <a:pt x="154" y="40"/>
                          <a:pt x="157" y="40"/>
                        </a:cubicBezTo>
                        <a:cubicBezTo>
                          <a:pt x="158" y="40"/>
                          <a:pt x="160" y="41"/>
                          <a:pt x="160" y="42"/>
                        </a:cubicBezTo>
                        <a:cubicBezTo>
                          <a:pt x="160" y="43"/>
                          <a:pt x="160" y="44"/>
                          <a:pt x="160" y="45"/>
                        </a:cubicBezTo>
                        <a:cubicBezTo>
                          <a:pt x="160" y="48"/>
                          <a:pt x="164" y="47"/>
                          <a:pt x="167" y="47"/>
                        </a:cubicBezTo>
                        <a:cubicBezTo>
                          <a:pt x="171" y="47"/>
                          <a:pt x="172" y="45"/>
                          <a:pt x="176" y="45"/>
                        </a:cubicBezTo>
                        <a:cubicBezTo>
                          <a:pt x="181" y="45"/>
                          <a:pt x="186" y="46"/>
                          <a:pt x="186" y="51"/>
                        </a:cubicBezTo>
                        <a:cubicBezTo>
                          <a:pt x="186" y="54"/>
                          <a:pt x="184" y="55"/>
                          <a:pt x="184" y="58"/>
                        </a:cubicBezTo>
                        <a:cubicBezTo>
                          <a:pt x="184" y="60"/>
                          <a:pt x="186" y="62"/>
                          <a:pt x="189" y="62"/>
                        </a:cubicBezTo>
                        <a:cubicBezTo>
                          <a:pt x="190" y="62"/>
                          <a:pt x="190" y="62"/>
                          <a:pt x="191" y="62"/>
                        </a:cubicBezTo>
                        <a:cubicBezTo>
                          <a:pt x="193" y="62"/>
                          <a:pt x="193" y="62"/>
                          <a:pt x="193" y="62"/>
                        </a:cubicBezTo>
                        <a:cubicBezTo>
                          <a:pt x="193" y="61"/>
                          <a:pt x="194" y="59"/>
                          <a:pt x="196" y="59"/>
                        </a:cubicBezTo>
                        <a:cubicBezTo>
                          <a:pt x="198" y="59"/>
                          <a:pt x="198" y="61"/>
                          <a:pt x="200" y="61"/>
                        </a:cubicBezTo>
                        <a:cubicBezTo>
                          <a:pt x="202" y="61"/>
                          <a:pt x="203" y="59"/>
                          <a:pt x="204" y="57"/>
                        </a:cubicBezTo>
                        <a:cubicBezTo>
                          <a:pt x="206" y="56"/>
                          <a:pt x="208" y="57"/>
                          <a:pt x="210" y="56"/>
                        </a:cubicBezTo>
                        <a:cubicBezTo>
                          <a:pt x="212" y="56"/>
                          <a:pt x="212" y="54"/>
                          <a:pt x="214" y="54"/>
                        </a:cubicBezTo>
                        <a:cubicBezTo>
                          <a:pt x="216" y="54"/>
                          <a:pt x="217" y="55"/>
                          <a:pt x="219" y="55"/>
                        </a:cubicBezTo>
                        <a:cubicBezTo>
                          <a:pt x="221" y="55"/>
                          <a:pt x="221" y="54"/>
                          <a:pt x="223" y="53"/>
                        </a:cubicBezTo>
                        <a:cubicBezTo>
                          <a:pt x="229" y="52"/>
                          <a:pt x="232" y="49"/>
                          <a:pt x="238" y="46"/>
                        </a:cubicBezTo>
                        <a:cubicBezTo>
                          <a:pt x="241" y="46"/>
                          <a:pt x="242" y="46"/>
                          <a:pt x="244" y="46"/>
                        </a:cubicBezTo>
                        <a:cubicBezTo>
                          <a:pt x="250" y="46"/>
                          <a:pt x="257" y="45"/>
                          <a:pt x="258" y="50"/>
                        </a:cubicBezTo>
                        <a:cubicBezTo>
                          <a:pt x="259" y="53"/>
                          <a:pt x="262" y="54"/>
                          <a:pt x="263" y="57"/>
                        </a:cubicBezTo>
                        <a:cubicBezTo>
                          <a:pt x="264" y="60"/>
                          <a:pt x="262" y="63"/>
                          <a:pt x="265" y="65"/>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56" name="Google Shape;56;p4"/>
                  <p:cNvSpPr/>
                  <p:nvPr/>
                </p:nvSpPr>
                <p:spPr>
                  <a:xfrm>
                    <a:off x="5800725" y="2652713"/>
                    <a:ext cx="388938" cy="557212"/>
                  </a:xfrm>
                  <a:custGeom>
                    <a:rect b="b" l="l" r="r" t="t"/>
                    <a:pathLst>
                      <a:path extrusionOk="0" h="382" w="266">
                        <a:moveTo>
                          <a:pt x="121" y="95"/>
                        </a:moveTo>
                        <a:cubicBezTo>
                          <a:pt x="122" y="98"/>
                          <a:pt x="124" y="99"/>
                          <a:pt x="124" y="101"/>
                        </a:cubicBezTo>
                        <a:cubicBezTo>
                          <a:pt x="124" y="105"/>
                          <a:pt x="121" y="106"/>
                          <a:pt x="118" y="109"/>
                        </a:cubicBezTo>
                        <a:cubicBezTo>
                          <a:pt x="115" y="112"/>
                          <a:pt x="113" y="114"/>
                          <a:pt x="111" y="118"/>
                        </a:cubicBezTo>
                        <a:cubicBezTo>
                          <a:pt x="110" y="120"/>
                          <a:pt x="108" y="121"/>
                          <a:pt x="108" y="123"/>
                        </a:cubicBezTo>
                        <a:cubicBezTo>
                          <a:pt x="108" y="125"/>
                          <a:pt x="112" y="126"/>
                          <a:pt x="112" y="129"/>
                        </a:cubicBezTo>
                        <a:cubicBezTo>
                          <a:pt x="112" y="134"/>
                          <a:pt x="104" y="133"/>
                          <a:pt x="102" y="138"/>
                        </a:cubicBezTo>
                        <a:cubicBezTo>
                          <a:pt x="101" y="143"/>
                          <a:pt x="98" y="145"/>
                          <a:pt x="93" y="146"/>
                        </a:cubicBezTo>
                        <a:cubicBezTo>
                          <a:pt x="93" y="146"/>
                          <a:pt x="93" y="146"/>
                          <a:pt x="93" y="146"/>
                        </a:cubicBezTo>
                        <a:cubicBezTo>
                          <a:pt x="91" y="146"/>
                          <a:pt x="89" y="144"/>
                          <a:pt x="87" y="144"/>
                        </a:cubicBezTo>
                        <a:cubicBezTo>
                          <a:pt x="84" y="144"/>
                          <a:pt x="83" y="146"/>
                          <a:pt x="80" y="146"/>
                        </a:cubicBezTo>
                        <a:cubicBezTo>
                          <a:pt x="80" y="147"/>
                          <a:pt x="80" y="147"/>
                          <a:pt x="80" y="147"/>
                        </a:cubicBezTo>
                        <a:cubicBezTo>
                          <a:pt x="80" y="149"/>
                          <a:pt x="81" y="149"/>
                          <a:pt x="81" y="151"/>
                        </a:cubicBezTo>
                        <a:cubicBezTo>
                          <a:pt x="81" y="154"/>
                          <a:pt x="81" y="156"/>
                          <a:pt x="79" y="157"/>
                        </a:cubicBezTo>
                        <a:cubicBezTo>
                          <a:pt x="78" y="158"/>
                          <a:pt x="76" y="158"/>
                          <a:pt x="75" y="160"/>
                        </a:cubicBezTo>
                        <a:cubicBezTo>
                          <a:pt x="75" y="161"/>
                          <a:pt x="75" y="162"/>
                          <a:pt x="75" y="163"/>
                        </a:cubicBezTo>
                        <a:cubicBezTo>
                          <a:pt x="74" y="166"/>
                          <a:pt x="72" y="167"/>
                          <a:pt x="70" y="169"/>
                        </a:cubicBezTo>
                        <a:cubicBezTo>
                          <a:pt x="69" y="168"/>
                          <a:pt x="68" y="167"/>
                          <a:pt x="67" y="166"/>
                        </a:cubicBezTo>
                        <a:cubicBezTo>
                          <a:pt x="65" y="171"/>
                          <a:pt x="61" y="173"/>
                          <a:pt x="55" y="173"/>
                        </a:cubicBezTo>
                        <a:cubicBezTo>
                          <a:pt x="53" y="173"/>
                          <a:pt x="52" y="171"/>
                          <a:pt x="49" y="171"/>
                        </a:cubicBezTo>
                        <a:cubicBezTo>
                          <a:pt x="46" y="171"/>
                          <a:pt x="45" y="174"/>
                          <a:pt x="42" y="176"/>
                        </a:cubicBezTo>
                        <a:cubicBezTo>
                          <a:pt x="40" y="177"/>
                          <a:pt x="39" y="176"/>
                          <a:pt x="38" y="177"/>
                        </a:cubicBezTo>
                        <a:cubicBezTo>
                          <a:pt x="36" y="179"/>
                          <a:pt x="37" y="181"/>
                          <a:pt x="36" y="183"/>
                        </a:cubicBezTo>
                        <a:cubicBezTo>
                          <a:pt x="33" y="187"/>
                          <a:pt x="31" y="189"/>
                          <a:pt x="31" y="193"/>
                        </a:cubicBezTo>
                        <a:cubicBezTo>
                          <a:pt x="31" y="195"/>
                          <a:pt x="33" y="196"/>
                          <a:pt x="33" y="198"/>
                        </a:cubicBezTo>
                        <a:cubicBezTo>
                          <a:pt x="33" y="200"/>
                          <a:pt x="30" y="200"/>
                          <a:pt x="30" y="203"/>
                        </a:cubicBezTo>
                        <a:cubicBezTo>
                          <a:pt x="30" y="209"/>
                          <a:pt x="30" y="209"/>
                          <a:pt x="30" y="209"/>
                        </a:cubicBezTo>
                        <a:cubicBezTo>
                          <a:pt x="30" y="211"/>
                          <a:pt x="32" y="212"/>
                          <a:pt x="32" y="214"/>
                        </a:cubicBezTo>
                        <a:cubicBezTo>
                          <a:pt x="32" y="216"/>
                          <a:pt x="29" y="217"/>
                          <a:pt x="29" y="219"/>
                        </a:cubicBezTo>
                        <a:cubicBezTo>
                          <a:pt x="29" y="222"/>
                          <a:pt x="34" y="222"/>
                          <a:pt x="34" y="226"/>
                        </a:cubicBezTo>
                        <a:cubicBezTo>
                          <a:pt x="34" y="229"/>
                          <a:pt x="34" y="232"/>
                          <a:pt x="32" y="235"/>
                        </a:cubicBezTo>
                        <a:cubicBezTo>
                          <a:pt x="31" y="237"/>
                          <a:pt x="29" y="236"/>
                          <a:pt x="27" y="237"/>
                        </a:cubicBezTo>
                        <a:cubicBezTo>
                          <a:pt x="25" y="238"/>
                          <a:pt x="25" y="241"/>
                          <a:pt x="24" y="243"/>
                        </a:cubicBezTo>
                        <a:cubicBezTo>
                          <a:pt x="24" y="246"/>
                          <a:pt x="21" y="246"/>
                          <a:pt x="21" y="249"/>
                        </a:cubicBezTo>
                        <a:cubicBezTo>
                          <a:pt x="21" y="251"/>
                          <a:pt x="23" y="253"/>
                          <a:pt x="23" y="255"/>
                        </a:cubicBezTo>
                        <a:cubicBezTo>
                          <a:pt x="23" y="258"/>
                          <a:pt x="21" y="259"/>
                          <a:pt x="20" y="262"/>
                        </a:cubicBezTo>
                        <a:cubicBezTo>
                          <a:pt x="20" y="264"/>
                          <a:pt x="17" y="264"/>
                          <a:pt x="16" y="266"/>
                        </a:cubicBezTo>
                        <a:cubicBezTo>
                          <a:pt x="11" y="271"/>
                          <a:pt x="12" y="276"/>
                          <a:pt x="7" y="281"/>
                        </a:cubicBezTo>
                        <a:cubicBezTo>
                          <a:pt x="5" y="282"/>
                          <a:pt x="2" y="283"/>
                          <a:pt x="3" y="285"/>
                        </a:cubicBezTo>
                        <a:cubicBezTo>
                          <a:pt x="0" y="297"/>
                          <a:pt x="0" y="297"/>
                          <a:pt x="0" y="297"/>
                        </a:cubicBezTo>
                        <a:cubicBezTo>
                          <a:pt x="0" y="297"/>
                          <a:pt x="0" y="297"/>
                          <a:pt x="0" y="297"/>
                        </a:cubicBezTo>
                        <a:cubicBezTo>
                          <a:pt x="0" y="298"/>
                          <a:pt x="0" y="298"/>
                          <a:pt x="0" y="298"/>
                        </a:cubicBezTo>
                        <a:cubicBezTo>
                          <a:pt x="0" y="301"/>
                          <a:pt x="1" y="303"/>
                          <a:pt x="1" y="306"/>
                        </a:cubicBezTo>
                        <a:cubicBezTo>
                          <a:pt x="1" y="308"/>
                          <a:pt x="0" y="312"/>
                          <a:pt x="3" y="312"/>
                        </a:cubicBezTo>
                        <a:cubicBezTo>
                          <a:pt x="6" y="312"/>
                          <a:pt x="7" y="311"/>
                          <a:pt x="10" y="310"/>
                        </a:cubicBezTo>
                        <a:cubicBezTo>
                          <a:pt x="10" y="312"/>
                          <a:pt x="11" y="314"/>
                          <a:pt x="12" y="315"/>
                        </a:cubicBezTo>
                        <a:cubicBezTo>
                          <a:pt x="14" y="315"/>
                          <a:pt x="14" y="315"/>
                          <a:pt x="14" y="315"/>
                        </a:cubicBezTo>
                        <a:cubicBezTo>
                          <a:pt x="16" y="315"/>
                          <a:pt x="16" y="316"/>
                          <a:pt x="16" y="318"/>
                        </a:cubicBezTo>
                        <a:cubicBezTo>
                          <a:pt x="16" y="323"/>
                          <a:pt x="16" y="323"/>
                          <a:pt x="16" y="323"/>
                        </a:cubicBezTo>
                        <a:cubicBezTo>
                          <a:pt x="16" y="326"/>
                          <a:pt x="17" y="327"/>
                          <a:pt x="17" y="330"/>
                        </a:cubicBezTo>
                        <a:cubicBezTo>
                          <a:pt x="19" y="330"/>
                          <a:pt x="21" y="330"/>
                          <a:pt x="21" y="332"/>
                        </a:cubicBezTo>
                        <a:cubicBezTo>
                          <a:pt x="21" y="334"/>
                          <a:pt x="19" y="335"/>
                          <a:pt x="19" y="338"/>
                        </a:cubicBezTo>
                        <a:cubicBezTo>
                          <a:pt x="19" y="340"/>
                          <a:pt x="21" y="343"/>
                          <a:pt x="23" y="343"/>
                        </a:cubicBezTo>
                        <a:cubicBezTo>
                          <a:pt x="25" y="343"/>
                          <a:pt x="26" y="341"/>
                          <a:pt x="28" y="341"/>
                        </a:cubicBezTo>
                        <a:cubicBezTo>
                          <a:pt x="31" y="341"/>
                          <a:pt x="30" y="345"/>
                          <a:pt x="31" y="347"/>
                        </a:cubicBezTo>
                        <a:cubicBezTo>
                          <a:pt x="32" y="349"/>
                          <a:pt x="34" y="349"/>
                          <a:pt x="36" y="351"/>
                        </a:cubicBezTo>
                        <a:cubicBezTo>
                          <a:pt x="36" y="353"/>
                          <a:pt x="36" y="354"/>
                          <a:pt x="37" y="356"/>
                        </a:cubicBezTo>
                        <a:cubicBezTo>
                          <a:pt x="38" y="358"/>
                          <a:pt x="41" y="357"/>
                          <a:pt x="41" y="360"/>
                        </a:cubicBezTo>
                        <a:cubicBezTo>
                          <a:pt x="41" y="363"/>
                          <a:pt x="39" y="365"/>
                          <a:pt x="39" y="368"/>
                        </a:cubicBezTo>
                        <a:cubicBezTo>
                          <a:pt x="39" y="370"/>
                          <a:pt x="42" y="371"/>
                          <a:pt x="43" y="373"/>
                        </a:cubicBezTo>
                        <a:cubicBezTo>
                          <a:pt x="44" y="376"/>
                          <a:pt x="42" y="382"/>
                          <a:pt x="46" y="382"/>
                        </a:cubicBezTo>
                        <a:cubicBezTo>
                          <a:pt x="52" y="382"/>
                          <a:pt x="53" y="376"/>
                          <a:pt x="57" y="372"/>
                        </a:cubicBezTo>
                        <a:cubicBezTo>
                          <a:pt x="60" y="369"/>
                          <a:pt x="65" y="373"/>
                          <a:pt x="68" y="370"/>
                        </a:cubicBezTo>
                        <a:cubicBezTo>
                          <a:pt x="69" y="369"/>
                          <a:pt x="69" y="367"/>
                          <a:pt x="70" y="366"/>
                        </a:cubicBezTo>
                        <a:cubicBezTo>
                          <a:pt x="73" y="364"/>
                          <a:pt x="75" y="365"/>
                          <a:pt x="77" y="363"/>
                        </a:cubicBezTo>
                        <a:cubicBezTo>
                          <a:pt x="78" y="361"/>
                          <a:pt x="77" y="360"/>
                          <a:pt x="78" y="358"/>
                        </a:cubicBezTo>
                        <a:cubicBezTo>
                          <a:pt x="80" y="355"/>
                          <a:pt x="82" y="354"/>
                          <a:pt x="82" y="351"/>
                        </a:cubicBezTo>
                        <a:cubicBezTo>
                          <a:pt x="82" y="348"/>
                          <a:pt x="79" y="347"/>
                          <a:pt x="79" y="344"/>
                        </a:cubicBezTo>
                        <a:cubicBezTo>
                          <a:pt x="79" y="341"/>
                          <a:pt x="82" y="341"/>
                          <a:pt x="85" y="339"/>
                        </a:cubicBezTo>
                        <a:cubicBezTo>
                          <a:pt x="89" y="337"/>
                          <a:pt x="91" y="335"/>
                          <a:pt x="91" y="331"/>
                        </a:cubicBezTo>
                        <a:cubicBezTo>
                          <a:pt x="98" y="331"/>
                          <a:pt x="100" y="325"/>
                          <a:pt x="106" y="323"/>
                        </a:cubicBezTo>
                        <a:cubicBezTo>
                          <a:pt x="110" y="322"/>
                          <a:pt x="113" y="320"/>
                          <a:pt x="117" y="317"/>
                        </a:cubicBezTo>
                        <a:cubicBezTo>
                          <a:pt x="118" y="315"/>
                          <a:pt x="121" y="315"/>
                          <a:pt x="121" y="313"/>
                        </a:cubicBezTo>
                        <a:cubicBezTo>
                          <a:pt x="121" y="309"/>
                          <a:pt x="119" y="307"/>
                          <a:pt x="119" y="304"/>
                        </a:cubicBezTo>
                        <a:cubicBezTo>
                          <a:pt x="119" y="303"/>
                          <a:pt x="120" y="302"/>
                          <a:pt x="120" y="301"/>
                        </a:cubicBezTo>
                        <a:cubicBezTo>
                          <a:pt x="123" y="298"/>
                          <a:pt x="122" y="295"/>
                          <a:pt x="125" y="292"/>
                        </a:cubicBezTo>
                        <a:cubicBezTo>
                          <a:pt x="126" y="290"/>
                          <a:pt x="128" y="291"/>
                          <a:pt x="130" y="290"/>
                        </a:cubicBezTo>
                        <a:cubicBezTo>
                          <a:pt x="133" y="289"/>
                          <a:pt x="133" y="286"/>
                          <a:pt x="134" y="284"/>
                        </a:cubicBezTo>
                        <a:cubicBezTo>
                          <a:pt x="136" y="282"/>
                          <a:pt x="139" y="282"/>
                          <a:pt x="141" y="279"/>
                        </a:cubicBezTo>
                        <a:cubicBezTo>
                          <a:pt x="142" y="278"/>
                          <a:pt x="142" y="277"/>
                          <a:pt x="143" y="277"/>
                        </a:cubicBezTo>
                        <a:cubicBezTo>
                          <a:pt x="144" y="277"/>
                          <a:pt x="144" y="278"/>
                          <a:pt x="145" y="278"/>
                        </a:cubicBezTo>
                        <a:cubicBezTo>
                          <a:pt x="148" y="278"/>
                          <a:pt x="149" y="274"/>
                          <a:pt x="151" y="272"/>
                        </a:cubicBezTo>
                        <a:cubicBezTo>
                          <a:pt x="153" y="270"/>
                          <a:pt x="155" y="270"/>
                          <a:pt x="157" y="268"/>
                        </a:cubicBezTo>
                        <a:cubicBezTo>
                          <a:pt x="160" y="266"/>
                          <a:pt x="158" y="263"/>
                          <a:pt x="160" y="260"/>
                        </a:cubicBezTo>
                        <a:cubicBezTo>
                          <a:pt x="161" y="258"/>
                          <a:pt x="164" y="257"/>
                          <a:pt x="167" y="256"/>
                        </a:cubicBezTo>
                        <a:cubicBezTo>
                          <a:pt x="168" y="258"/>
                          <a:pt x="169" y="259"/>
                          <a:pt x="170" y="261"/>
                        </a:cubicBezTo>
                        <a:cubicBezTo>
                          <a:pt x="170" y="262"/>
                          <a:pt x="170" y="265"/>
                          <a:pt x="172" y="265"/>
                        </a:cubicBezTo>
                        <a:cubicBezTo>
                          <a:pt x="175" y="265"/>
                          <a:pt x="175" y="262"/>
                          <a:pt x="177" y="261"/>
                        </a:cubicBezTo>
                        <a:cubicBezTo>
                          <a:pt x="181" y="260"/>
                          <a:pt x="183" y="260"/>
                          <a:pt x="188" y="260"/>
                        </a:cubicBezTo>
                        <a:cubicBezTo>
                          <a:pt x="191" y="259"/>
                          <a:pt x="192" y="258"/>
                          <a:pt x="196" y="258"/>
                        </a:cubicBezTo>
                        <a:cubicBezTo>
                          <a:pt x="199" y="258"/>
                          <a:pt x="200" y="260"/>
                          <a:pt x="204" y="260"/>
                        </a:cubicBezTo>
                        <a:cubicBezTo>
                          <a:pt x="206" y="260"/>
                          <a:pt x="207" y="260"/>
                          <a:pt x="209" y="260"/>
                        </a:cubicBezTo>
                        <a:cubicBezTo>
                          <a:pt x="213" y="260"/>
                          <a:pt x="213" y="264"/>
                          <a:pt x="215" y="267"/>
                        </a:cubicBezTo>
                        <a:cubicBezTo>
                          <a:pt x="215" y="267"/>
                          <a:pt x="215" y="267"/>
                          <a:pt x="215" y="267"/>
                        </a:cubicBezTo>
                        <a:cubicBezTo>
                          <a:pt x="216" y="265"/>
                          <a:pt x="217" y="262"/>
                          <a:pt x="219" y="260"/>
                        </a:cubicBezTo>
                        <a:cubicBezTo>
                          <a:pt x="221" y="256"/>
                          <a:pt x="223" y="255"/>
                          <a:pt x="226" y="252"/>
                        </a:cubicBezTo>
                        <a:cubicBezTo>
                          <a:pt x="230" y="250"/>
                          <a:pt x="229" y="246"/>
                          <a:pt x="232" y="243"/>
                        </a:cubicBezTo>
                        <a:cubicBezTo>
                          <a:pt x="237" y="238"/>
                          <a:pt x="239" y="234"/>
                          <a:pt x="242" y="228"/>
                        </a:cubicBezTo>
                        <a:cubicBezTo>
                          <a:pt x="244" y="224"/>
                          <a:pt x="248" y="222"/>
                          <a:pt x="250" y="218"/>
                        </a:cubicBezTo>
                        <a:cubicBezTo>
                          <a:pt x="249" y="218"/>
                          <a:pt x="248" y="219"/>
                          <a:pt x="247" y="219"/>
                        </a:cubicBezTo>
                        <a:cubicBezTo>
                          <a:pt x="243" y="219"/>
                          <a:pt x="241" y="219"/>
                          <a:pt x="238" y="218"/>
                        </a:cubicBezTo>
                        <a:cubicBezTo>
                          <a:pt x="236" y="218"/>
                          <a:pt x="236" y="216"/>
                          <a:pt x="234" y="216"/>
                        </a:cubicBezTo>
                        <a:cubicBezTo>
                          <a:pt x="234" y="216"/>
                          <a:pt x="233" y="216"/>
                          <a:pt x="233" y="216"/>
                        </a:cubicBezTo>
                        <a:cubicBezTo>
                          <a:pt x="233" y="218"/>
                          <a:pt x="233" y="219"/>
                          <a:pt x="232" y="219"/>
                        </a:cubicBezTo>
                        <a:cubicBezTo>
                          <a:pt x="231" y="218"/>
                          <a:pt x="228" y="218"/>
                          <a:pt x="228" y="216"/>
                        </a:cubicBezTo>
                        <a:cubicBezTo>
                          <a:pt x="228" y="214"/>
                          <a:pt x="228" y="213"/>
                          <a:pt x="229" y="213"/>
                        </a:cubicBezTo>
                        <a:cubicBezTo>
                          <a:pt x="231" y="213"/>
                          <a:pt x="231" y="214"/>
                          <a:pt x="232" y="214"/>
                        </a:cubicBezTo>
                        <a:cubicBezTo>
                          <a:pt x="232" y="212"/>
                          <a:pt x="231" y="211"/>
                          <a:pt x="231" y="208"/>
                        </a:cubicBezTo>
                        <a:cubicBezTo>
                          <a:pt x="231" y="197"/>
                          <a:pt x="231" y="197"/>
                          <a:pt x="231" y="197"/>
                        </a:cubicBezTo>
                        <a:cubicBezTo>
                          <a:pt x="231" y="191"/>
                          <a:pt x="229" y="188"/>
                          <a:pt x="227" y="183"/>
                        </a:cubicBezTo>
                        <a:cubicBezTo>
                          <a:pt x="221" y="173"/>
                          <a:pt x="210" y="170"/>
                          <a:pt x="210" y="159"/>
                        </a:cubicBezTo>
                        <a:cubicBezTo>
                          <a:pt x="210" y="150"/>
                          <a:pt x="213" y="145"/>
                          <a:pt x="218" y="138"/>
                        </a:cubicBezTo>
                        <a:cubicBezTo>
                          <a:pt x="220" y="136"/>
                          <a:pt x="223" y="135"/>
                          <a:pt x="223" y="131"/>
                        </a:cubicBezTo>
                        <a:cubicBezTo>
                          <a:pt x="223" y="127"/>
                          <a:pt x="223" y="127"/>
                          <a:pt x="223" y="127"/>
                        </a:cubicBezTo>
                        <a:cubicBezTo>
                          <a:pt x="223" y="128"/>
                          <a:pt x="223" y="128"/>
                          <a:pt x="223" y="128"/>
                        </a:cubicBezTo>
                        <a:cubicBezTo>
                          <a:pt x="224" y="129"/>
                          <a:pt x="224" y="131"/>
                          <a:pt x="226" y="131"/>
                        </a:cubicBezTo>
                        <a:cubicBezTo>
                          <a:pt x="227" y="131"/>
                          <a:pt x="228" y="130"/>
                          <a:pt x="230" y="129"/>
                        </a:cubicBezTo>
                        <a:cubicBezTo>
                          <a:pt x="230" y="130"/>
                          <a:pt x="230" y="130"/>
                          <a:pt x="230" y="130"/>
                        </a:cubicBezTo>
                        <a:cubicBezTo>
                          <a:pt x="228" y="133"/>
                          <a:pt x="225" y="134"/>
                          <a:pt x="224" y="138"/>
                        </a:cubicBezTo>
                        <a:cubicBezTo>
                          <a:pt x="225" y="138"/>
                          <a:pt x="225" y="138"/>
                          <a:pt x="225" y="138"/>
                        </a:cubicBezTo>
                        <a:cubicBezTo>
                          <a:pt x="229" y="137"/>
                          <a:pt x="231" y="137"/>
                          <a:pt x="234" y="135"/>
                        </a:cubicBezTo>
                        <a:cubicBezTo>
                          <a:pt x="236" y="134"/>
                          <a:pt x="235" y="132"/>
                          <a:pt x="237" y="132"/>
                        </a:cubicBezTo>
                        <a:cubicBezTo>
                          <a:pt x="239" y="130"/>
                          <a:pt x="242" y="130"/>
                          <a:pt x="242" y="127"/>
                        </a:cubicBezTo>
                        <a:cubicBezTo>
                          <a:pt x="242" y="126"/>
                          <a:pt x="241" y="126"/>
                          <a:pt x="241" y="125"/>
                        </a:cubicBezTo>
                        <a:cubicBezTo>
                          <a:pt x="244" y="119"/>
                          <a:pt x="251" y="118"/>
                          <a:pt x="253" y="111"/>
                        </a:cubicBezTo>
                        <a:cubicBezTo>
                          <a:pt x="254" y="108"/>
                          <a:pt x="258" y="108"/>
                          <a:pt x="258" y="105"/>
                        </a:cubicBezTo>
                        <a:cubicBezTo>
                          <a:pt x="260" y="105"/>
                          <a:pt x="264" y="105"/>
                          <a:pt x="264" y="102"/>
                        </a:cubicBezTo>
                        <a:cubicBezTo>
                          <a:pt x="264" y="100"/>
                          <a:pt x="262" y="99"/>
                          <a:pt x="262" y="97"/>
                        </a:cubicBezTo>
                        <a:cubicBezTo>
                          <a:pt x="262" y="91"/>
                          <a:pt x="265" y="89"/>
                          <a:pt x="266" y="84"/>
                        </a:cubicBezTo>
                        <a:cubicBezTo>
                          <a:pt x="264" y="86"/>
                          <a:pt x="262" y="86"/>
                          <a:pt x="260" y="88"/>
                        </a:cubicBezTo>
                        <a:cubicBezTo>
                          <a:pt x="259" y="89"/>
                          <a:pt x="259" y="90"/>
                          <a:pt x="257" y="90"/>
                        </a:cubicBezTo>
                        <a:cubicBezTo>
                          <a:pt x="255" y="90"/>
                          <a:pt x="254" y="88"/>
                          <a:pt x="252" y="87"/>
                        </a:cubicBezTo>
                        <a:cubicBezTo>
                          <a:pt x="251" y="88"/>
                          <a:pt x="251" y="89"/>
                          <a:pt x="251" y="90"/>
                        </a:cubicBezTo>
                        <a:cubicBezTo>
                          <a:pt x="251" y="92"/>
                          <a:pt x="252" y="93"/>
                          <a:pt x="253" y="93"/>
                        </a:cubicBezTo>
                        <a:cubicBezTo>
                          <a:pt x="254" y="93"/>
                          <a:pt x="254" y="91"/>
                          <a:pt x="256" y="91"/>
                        </a:cubicBezTo>
                        <a:cubicBezTo>
                          <a:pt x="256" y="91"/>
                          <a:pt x="256" y="92"/>
                          <a:pt x="256" y="92"/>
                        </a:cubicBezTo>
                        <a:cubicBezTo>
                          <a:pt x="256" y="92"/>
                          <a:pt x="256" y="92"/>
                          <a:pt x="256" y="93"/>
                        </a:cubicBezTo>
                        <a:cubicBezTo>
                          <a:pt x="256" y="93"/>
                          <a:pt x="256" y="94"/>
                          <a:pt x="256" y="94"/>
                        </a:cubicBezTo>
                        <a:cubicBezTo>
                          <a:pt x="259" y="94"/>
                          <a:pt x="259" y="94"/>
                          <a:pt x="259" y="94"/>
                        </a:cubicBezTo>
                        <a:cubicBezTo>
                          <a:pt x="260" y="94"/>
                          <a:pt x="260" y="93"/>
                          <a:pt x="261" y="93"/>
                        </a:cubicBezTo>
                        <a:cubicBezTo>
                          <a:pt x="261" y="95"/>
                          <a:pt x="261" y="96"/>
                          <a:pt x="260" y="97"/>
                        </a:cubicBezTo>
                        <a:cubicBezTo>
                          <a:pt x="259" y="100"/>
                          <a:pt x="257" y="99"/>
                          <a:pt x="254" y="99"/>
                        </a:cubicBezTo>
                        <a:cubicBezTo>
                          <a:pt x="254" y="99"/>
                          <a:pt x="254" y="98"/>
                          <a:pt x="253" y="97"/>
                        </a:cubicBezTo>
                        <a:cubicBezTo>
                          <a:pt x="251" y="96"/>
                          <a:pt x="249" y="97"/>
                          <a:pt x="247" y="96"/>
                        </a:cubicBezTo>
                        <a:cubicBezTo>
                          <a:pt x="246" y="96"/>
                          <a:pt x="246" y="96"/>
                          <a:pt x="246" y="97"/>
                        </a:cubicBezTo>
                        <a:cubicBezTo>
                          <a:pt x="246" y="98"/>
                          <a:pt x="247" y="99"/>
                          <a:pt x="247" y="100"/>
                        </a:cubicBezTo>
                        <a:cubicBezTo>
                          <a:pt x="247" y="101"/>
                          <a:pt x="246" y="101"/>
                          <a:pt x="246" y="101"/>
                        </a:cubicBezTo>
                        <a:cubicBezTo>
                          <a:pt x="244" y="101"/>
                          <a:pt x="242" y="100"/>
                          <a:pt x="242" y="99"/>
                        </a:cubicBezTo>
                        <a:cubicBezTo>
                          <a:pt x="241" y="99"/>
                          <a:pt x="241" y="99"/>
                          <a:pt x="241" y="99"/>
                        </a:cubicBezTo>
                        <a:cubicBezTo>
                          <a:pt x="241" y="101"/>
                          <a:pt x="241" y="102"/>
                          <a:pt x="241" y="103"/>
                        </a:cubicBezTo>
                        <a:cubicBezTo>
                          <a:pt x="242" y="103"/>
                          <a:pt x="243" y="103"/>
                          <a:pt x="244" y="104"/>
                        </a:cubicBezTo>
                        <a:cubicBezTo>
                          <a:pt x="239" y="109"/>
                          <a:pt x="231" y="108"/>
                          <a:pt x="230" y="114"/>
                        </a:cubicBezTo>
                        <a:cubicBezTo>
                          <a:pt x="228" y="114"/>
                          <a:pt x="228" y="113"/>
                          <a:pt x="227" y="113"/>
                        </a:cubicBezTo>
                        <a:cubicBezTo>
                          <a:pt x="216" y="113"/>
                          <a:pt x="212" y="120"/>
                          <a:pt x="201" y="120"/>
                        </a:cubicBezTo>
                        <a:cubicBezTo>
                          <a:pt x="195" y="120"/>
                          <a:pt x="195" y="120"/>
                          <a:pt x="195" y="120"/>
                        </a:cubicBezTo>
                        <a:cubicBezTo>
                          <a:pt x="200" y="115"/>
                          <a:pt x="205" y="113"/>
                          <a:pt x="212" y="113"/>
                        </a:cubicBezTo>
                        <a:cubicBezTo>
                          <a:pt x="215" y="112"/>
                          <a:pt x="216" y="110"/>
                          <a:pt x="218" y="110"/>
                        </a:cubicBezTo>
                        <a:cubicBezTo>
                          <a:pt x="219" y="110"/>
                          <a:pt x="220" y="111"/>
                          <a:pt x="222" y="111"/>
                        </a:cubicBezTo>
                        <a:cubicBezTo>
                          <a:pt x="222" y="111"/>
                          <a:pt x="223" y="111"/>
                          <a:pt x="223" y="111"/>
                        </a:cubicBezTo>
                        <a:cubicBezTo>
                          <a:pt x="224" y="109"/>
                          <a:pt x="225" y="106"/>
                          <a:pt x="228" y="106"/>
                        </a:cubicBezTo>
                        <a:cubicBezTo>
                          <a:pt x="228" y="106"/>
                          <a:pt x="229" y="107"/>
                          <a:pt x="229" y="107"/>
                        </a:cubicBezTo>
                        <a:cubicBezTo>
                          <a:pt x="229" y="105"/>
                          <a:pt x="229" y="105"/>
                          <a:pt x="229" y="105"/>
                        </a:cubicBezTo>
                        <a:cubicBezTo>
                          <a:pt x="229" y="105"/>
                          <a:pt x="229" y="104"/>
                          <a:pt x="229" y="104"/>
                        </a:cubicBezTo>
                        <a:cubicBezTo>
                          <a:pt x="229" y="103"/>
                          <a:pt x="229" y="103"/>
                          <a:pt x="229" y="102"/>
                        </a:cubicBezTo>
                        <a:cubicBezTo>
                          <a:pt x="231" y="102"/>
                          <a:pt x="231" y="102"/>
                          <a:pt x="231" y="102"/>
                        </a:cubicBezTo>
                        <a:cubicBezTo>
                          <a:pt x="232" y="102"/>
                          <a:pt x="232" y="103"/>
                          <a:pt x="233" y="103"/>
                        </a:cubicBezTo>
                        <a:cubicBezTo>
                          <a:pt x="234" y="103"/>
                          <a:pt x="234" y="101"/>
                          <a:pt x="234" y="100"/>
                        </a:cubicBezTo>
                        <a:cubicBezTo>
                          <a:pt x="234" y="98"/>
                          <a:pt x="232" y="97"/>
                          <a:pt x="231" y="95"/>
                        </a:cubicBezTo>
                        <a:cubicBezTo>
                          <a:pt x="230" y="94"/>
                          <a:pt x="231" y="93"/>
                          <a:pt x="231" y="91"/>
                        </a:cubicBezTo>
                        <a:cubicBezTo>
                          <a:pt x="230" y="89"/>
                          <a:pt x="229" y="89"/>
                          <a:pt x="228" y="87"/>
                        </a:cubicBezTo>
                        <a:cubicBezTo>
                          <a:pt x="228" y="87"/>
                          <a:pt x="229" y="88"/>
                          <a:pt x="229" y="88"/>
                        </a:cubicBezTo>
                        <a:cubicBezTo>
                          <a:pt x="231" y="88"/>
                          <a:pt x="232" y="87"/>
                          <a:pt x="234" y="87"/>
                        </a:cubicBezTo>
                        <a:cubicBezTo>
                          <a:pt x="234" y="86"/>
                          <a:pt x="234" y="85"/>
                          <a:pt x="234" y="84"/>
                        </a:cubicBezTo>
                        <a:cubicBezTo>
                          <a:pt x="234" y="84"/>
                          <a:pt x="235" y="84"/>
                          <a:pt x="235" y="84"/>
                        </a:cubicBezTo>
                        <a:cubicBezTo>
                          <a:pt x="235" y="87"/>
                          <a:pt x="234" y="92"/>
                          <a:pt x="237" y="92"/>
                        </a:cubicBezTo>
                        <a:cubicBezTo>
                          <a:pt x="238" y="92"/>
                          <a:pt x="238" y="91"/>
                          <a:pt x="239" y="91"/>
                        </a:cubicBezTo>
                        <a:cubicBezTo>
                          <a:pt x="239" y="90"/>
                          <a:pt x="239" y="89"/>
                          <a:pt x="239" y="88"/>
                        </a:cubicBezTo>
                        <a:cubicBezTo>
                          <a:pt x="240" y="89"/>
                          <a:pt x="241" y="89"/>
                          <a:pt x="243" y="89"/>
                        </a:cubicBezTo>
                        <a:cubicBezTo>
                          <a:pt x="243" y="87"/>
                          <a:pt x="243" y="87"/>
                          <a:pt x="243" y="87"/>
                        </a:cubicBezTo>
                        <a:cubicBezTo>
                          <a:pt x="243" y="87"/>
                          <a:pt x="242" y="86"/>
                          <a:pt x="242" y="86"/>
                        </a:cubicBezTo>
                        <a:cubicBezTo>
                          <a:pt x="242" y="84"/>
                          <a:pt x="244" y="83"/>
                          <a:pt x="244" y="81"/>
                        </a:cubicBezTo>
                        <a:cubicBezTo>
                          <a:pt x="245" y="81"/>
                          <a:pt x="245" y="81"/>
                          <a:pt x="245" y="81"/>
                        </a:cubicBezTo>
                        <a:cubicBezTo>
                          <a:pt x="246" y="82"/>
                          <a:pt x="247" y="84"/>
                          <a:pt x="248" y="84"/>
                        </a:cubicBezTo>
                        <a:cubicBezTo>
                          <a:pt x="249" y="84"/>
                          <a:pt x="249" y="84"/>
                          <a:pt x="249" y="84"/>
                        </a:cubicBezTo>
                        <a:cubicBezTo>
                          <a:pt x="249" y="81"/>
                          <a:pt x="247" y="81"/>
                          <a:pt x="247" y="78"/>
                        </a:cubicBezTo>
                        <a:cubicBezTo>
                          <a:pt x="247" y="72"/>
                          <a:pt x="254" y="70"/>
                          <a:pt x="254" y="64"/>
                        </a:cubicBezTo>
                        <a:cubicBezTo>
                          <a:pt x="254" y="64"/>
                          <a:pt x="253" y="63"/>
                          <a:pt x="253" y="63"/>
                        </a:cubicBezTo>
                        <a:cubicBezTo>
                          <a:pt x="252" y="64"/>
                          <a:pt x="252" y="66"/>
                          <a:pt x="250" y="67"/>
                        </a:cubicBezTo>
                        <a:cubicBezTo>
                          <a:pt x="246" y="69"/>
                          <a:pt x="243" y="70"/>
                          <a:pt x="240" y="73"/>
                        </a:cubicBezTo>
                        <a:cubicBezTo>
                          <a:pt x="239" y="75"/>
                          <a:pt x="240" y="77"/>
                          <a:pt x="238" y="77"/>
                        </a:cubicBezTo>
                        <a:cubicBezTo>
                          <a:pt x="235" y="77"/>
                          <a:pt x="235" y="77"/>
                          <a:pt x="235" y="77"/>
                        </a:cubicBezTo>
                        <a:cubicBezTo>
                          <a:pt x="234" y="76"/>
                          <a:pt x="234" y="74"/>
                          <a:pt x="232" y="73"/>
                        </a:cubicBezTo>
                        <a:cubicBezTo>
                          <a:pt x="232" y="73"/>
                          <a:pt x="232" y="73"/>
                          <a:pt x="232" y="73"/>
                        </a:cubicBezTo>
                        <a:cubicBezTo>
                          <a:pt x="234" y="72"/>
                          <a:pt x="236" y="72"/>
                          <a:pt x="236" y="70"/>
                        </a:cubicBezTo>
                        <a:cubicBezTo>
                          <a:pt x="236" y="68"/>
                          <a:pt x="236" y="67"/>
                          <a:pt x="237" y="65"/>
                        </a:cubicBezTo>
                        <a:cubicBezTo>
                          <a:pt x="238" y="64"/>
                          <a:pt x="240" y="64"/>
                          <a:pt x="240" y="62"/>
                        </a:cubicBezTo>
                        <a:cubicBezTo>
                          <a:pt x="240" y="61"/>
                          <a:pt x="240" y="61"/>
                          <a:pt x="240" y="61"/>
                        </a:cubicBezTo>
                        <a:cubicBezTo>
                          <a:pt x="234" y="65"/>
                          <a:pt x="234" y="65"/>
                          <a:pt x="234" y="65"/>
                        </a:cubicBezTo>
                        <a:cubicBezTo>
                          <a:pt x="233" y="65"/>
                          <a:pt x="233" y="65"/>
                          <a:pt x="233" y="65"/>
                        </a:cubicBezTo>
                        <a:cubicBezTo>
                          <a:pt x="233" y="60"/>
                          <a:pt x="233" y="60"/>
                          <a:pt x="233" y="60"/>
                        </a:cubicBezTo>
                        <a:cubicBezTo>
                          <a:pt x="233" y="58"/>
                          <a:pt x="232" y="56"/>
                          <a:pt x="230" y="56"/>
                        </a:cubicBezTo>
                        <a:cubicBezTo>
                          <a:pt x="228" y="56"/>
                          <a:pt x="227" y="59"/>
                          <a:pt x="227" y="61"/>
                        </a:cubicBezTo>
                        <a:cubicBezTo>
                          <a:pt x="227" y="63"/>
                          <a:pt x="228" y="63"/>
                          <a:pt x="228" y="65"/>
                        </a:cubicBezTo>
                        <a:cubicBezTo>
                          <a:pt x="228" y="66"/>
                          <a:pt x="227" y="68"/>
                          <a:pt x="226" y="68"/>
                        </a:cubicBezTo>
                        <a:cubicBezTo>
                          <a:pt x="223" y="68"/>
                          <a:pt x="222" y="64"/>
                          <a:pt x="220" y="61"/>
                        </a:cubicBezTo>
                        <a:cubicBezTo>
                          <a:pt x="219" y="64"/>
                          <a:pt x="219" y="66"/>
                          <a:pt x="218" y="69"/>
                        </a:cubicBezTo>
                        <a:cubicBezTo>
                          <a:pt x="218" y="68"/>
                          <a:pt x="218" y="68"/>
                          <a:pt x="218" y="68"/>
                        </a:cubicBezTo>
                        <a:cubicBezTo>
                          <a:pt x="217" y="65"/>
                          <a:pt x="216" y="64"/>
                          <a:pt x="216" y="61"/>
                        </a:cubicBezTo>
                        <a:cubicBezTo>
                          <a:pt x="216" y="57"/>
                          <a:pt x="217" y="56"/>
                          <a:pt x="217" y="52"/>
                        </a:cubicBezTo>
                        <a:cubicBezTo>
                          <a:pt x="215" y="52"/>
                          <a:pt x="214" y="52"/>
                          <a:pt x="212" y="52"/>
                        </a:cubicBezTo>
                        <a:cubicBezTo>
                          <a:pt x="212" y="53"/>
                          <a:pt x="212" y="53"/>
                          <a:pt x="212" y="53"/>
                        </a:cubicBezTo>
                        <a:cubicBezTo>
                          <a:pt x="212" y="55"/>
                          <a:pt x="212" y="56"/>
                          <a:pt x="212" y="57"/>
                        </a:cubicBezTo>
                        <a:cubicBezTo>
                          <a:pt x="212" y="58"/>
                          <a:pt x="211" y="59"/>
                          <a:pt x="211" y="60"/>
                        </a:cubicBezTo>
                        <a:cubicBezTo>
                          <a:pt x="211" y="61"/>
                          <a:pt x="212" y="62"/>
                          <a:pt x="212" y="64"/>
                        </a:cubicBezTo>
                        <a:cubicBezTo>
                          <a:pt x="212" y="65"/>
                          <a:pt x="212" y="65"/>
                          <a:pt x="212" y="66"/>
                        </a:cubicBezTo>
                        <a:cubicBezTo>
                          <a:pt x="209" y="64"/>
                          <a:pt x="206" y="64"/>
                          <a:pt x="206" y="61"/>
                        </a:cubicBezTo>
                        <a:cubicBezTo>
                          <a:pt x="206" y="58"/>
                          <a:pt x="206" y="58"/>
                          <a:pt x="206" y="58"/>
                        </a:cubicBezTo>
                        <a:cubicBezTo>
                          <a:pt x="204" y="57"/>
                          <a:pt x="204" y="57"/>
                          <a:pt x="204" y="57"/>
                        </a:cubicBezTo>
                        <a:cubicBezTo>
                          <a:pt x="203" y="58"/>
                          <a:pt x="202" y="59"/>
                          <a:pt x="202" y="60"/>
                        </a:cubicBezTo>
                        <a:cubicBezTo>
                          <a:pt x="202" y="60"/>
                          <a:pt x="202" y="60"/>
                          <a:pt x="202" y="61"/>
                        </a:cubicBezTo>
                        <a:cubicBezTo>
                          <a:pt x="202" y="61"/>
                          <a:pt x="202" y="61"/>
                          <a:pt x="202" y="62"/>
                        </a:cubicBezTo>
                        <a:cubicBezTo>
                          <a:pt x="201" y="62"/>
                          <a:pt x="200" y="62"/>
                          <a:pt x="199" y="62"/>
                        </a:cubicBezTo>
                        <a:cubicBezTo>
                          <a:pt x="199" y="64"/>
                          <a:pt x="199" y="64"/>
                          <a:pt x="199" y="64"/>
                        </a:cubicBezTo>
                        <a:cubicBezTo>
                          <a:pt x="200" y="65"/>
                          <a:pt x="200" y="65"/>
                          <a:pt x="200" y="65"/>
                        </a:cubicBezTo>
                        <a:cubicBezTo>
                          <a:pt x="200" y="66"/>
                          <a:pt x="200" y="66"/>
                          <a:pt x="200" y="66"/>
                        </a:cubicBezTo>
                        <a:cubicBezTo>
                          <a:pt x="198" y="66"/>
                          <a:pt x="196" y="66"/>
                          <a:pt x="195" y="68"/>
                        </a:cubicBezTo>
                        <a:cubicBezTo>
                          <a:pt x="196" y="69"/>
                          <a:pt x="196" y="69"/>
                          <a:pt x="198" y="70"/>
                        </a:cubicBezTo>
                        <a:cubicBezTo>
                          <a:pt x="196" y="70"/>
                          <a:pt x="196" y="70"/>
                          <a:pt x="195" y="71"/>
                        </a:cubicBezTo>
                        <a:cubicBezTo>
                          <a:pt x="196" y="73"/>
                          <a:pt x="198" y="73"/>
                          <a:pt x="200" y="74"/>
                        </a:cubicBezTo>
                        <a:cubicBezTo>
                          <a:pt x="199" y="75"/>
                          <a:pt x="199" y="75"/>
                          <a:pt x="199" y="75"/>
                        </a:cubicBezTo>
                        <a:cubicBezTo>
                          <a:pt x="201" y="75"/>
                          <a:pt x="203" y="75"/>
                          <a:pt x="204" y="74"/>
                        </a:cubicBezTo>
                        <a:cubicBezTo>
                          <a:pt x="206" y="71"/>
                          <a:pt x="206" y="67"/>
                          <a:pt x="210" y="65"/>
                        </a:cubicBezTo>
                        <a:cubicBezTo>
                          <a:pt x="211" y="68"/>
                          <a:pt x="211" y="69"/>
                          <a:pt x="211" y="72"/>
                        </a:cubicBezTo>
                        <a:cubicBezTo>
                          <a:pt x="211" y="74"/>
                          <a:pt x="209" y="75"/>
                          <a:pt x="207" y="76"/>
                        </a:cubicBezTo>
                        <a:cubicBezTo>
                          <a:pt x="207" y="78"/>
                          <a:pt x="209" y="79"/>
                          <a:pt x="209" y="81"/>
                        </a:cubicBezTo>
                        <a:cubicBezTo>
                          <a:pt x="209" y="83"/>
                          <a:pt x="206" y="82"/>
                          <a:pt x="204" y="83"/>
                        </a:cubicBezTo>
                        <a:cubicBezTo>
                          <a:pt x="205" y="85"/>
                          <a:pt x="205" y="85"/>
                          <a:pt x="205" y="85"/>
                        </a:cubicBezTo>
                        <a:cubicBezTo>
                          <a:pt x="203" y="89"/>
                          <a:pt x="202" y="91"/>
                          <a:pt x="199" y="94"/>
                        </a:cubicBezTo>
                        <a:cubicBezTo>
                          <a:pt x="199" y="92"/>
                          <a:pt x="199" y="90"/>
                          <a:pt x="199" y="88"/>
                        </a:cubicBezTo>
                        <a:cubicBezTo>
                          <a:pt x="199" y="86"/>
                          <a:pt x="199" y="84"/>
                          <a:pt x="199" y="82"/>
                        </a:cubicBezTo>
                        <a:cubicBezTo>
                          <a:pt x="199" y="82"/>
                          <a:pt x="199" y="81"/>
                          <a:pt x="199" y="80"/>
                        </a:cubicBezTo>
                        <a:cubicBezTo>
                          <a:pt x="198" y="81"/>
                          <a:pt x="197" y="81"/>
                          <a:pt x="196" y="82"/>
                        </a:cubicBezTo>
                        <a:cubicBezTo>
                          <a:pt x="194" y="81"/>
                          <a:pt x="194" y="81"/>
                          <a:pt x="194" y="81"/>
                        </a:cubicBezTo>
                        <a:cubicBezTo>
                          <a:pt x="194" y="82"/>
                          <a:pt x="192" y="82"/>
                          <a:pt x="192" y="84"/>
                        </a:cubicBezTo>
                        <a:cubicBezTo>
                          <a:pt x="192" y="85"/>
                          <a:pt x="193" y="86"/>
                          <a:pt x="192" y="87"/>
                        </a:cubicBezTo>
                        <a:cubicBezTo>
                          <a:pt x="192" y="87"/>
                          <a:pt x="191" y="86"/>
                          <a:pt x="190" y="86"/>
                        </a:cubicBezTo>
                        <a:cubicBezTo>
                          <a:pt x="189" y="86"/>
                          <a:pt x="189" y="86"/>
                          <a:pt x="189" y="86"/>
                        </a:cubicBezTo>
                        <a:cubicBezTo>
                          <a:pt x="188" y="86"/>
                          <a:pt x="188" y="87"/>
                          <a:pt x="188" y="87"/>
                        </a:cubicBezTo>
                        <a:cubicBezTo>
                          <a:pt x="188" y="88"/>
                          <a:pt x="189" y="88"/>
                          <a:pt x="189" y="89"/>
                        </a:cubicBezTo>
                        <a:cubicBezTo>
                          <a:pt x="188" y="89"/>
                          <a:pt x="187" y="90"/>
                          <a:pt x="187" y="90"/>
                        </a:cubicBezTo>
                        <a:cubicBezTo>
                          <a:pt x="187" y="91"/>
                          <a:pt x="188" y="91"/>
                          <a:pt x="188" y="91"/>
                        </a:cubicBezTo>
                        <a:cubicBezTo>
                          <a:pt x="188" y="94"/>
                          <a:pt x="186" y="95"/>
                          <a:pt x="184" y="96"/>
                        </a:cubicBezTo>
                        <a:cubicBezTo>
                          <a:pt x="185" y="98"/>
                          <a:pt x="187" y="99"/>
                          <a:pt x="187" y="101"/>
                        </a:cubicBezTo>
                        <a:cubicBezTo>
                          <a:pt x="187" y="102"/>
                          <a:pt x="185" y="103"/>
                          <a:pt x="183" y="103"/>
                        </a:cubicBezTo>
                        <a:cubicBezTo>
                          <a:pt x="183" y="103"/>
                          <a:pt x="183" y="103"/>
                          <a:pt x="182" y="103"/>
                        </a:cubicBezTo>
                        <a:cubicBezTo>
                          <a:pt x="182" y="101"/>
                          <a:pt x="181" y="101"/>
                          <a:pt x="181" y="99"/>
                        </a:cubicBezTo>
                        <a:cubicBezTo>
                          <a:pt x="181" y="98"/>
                          <a:pt x="181" y="97"/>
                          <a:pt x="181" y="96"/>
                        </a:cubicBezTo>
                        <a:cubicBezTo>
                          <a:pt x="179" y="96"/>
                          <a:pt x="179" y="96"/>
                          <a:pt x="179" y="96"/>
                        </a:cubicBezTo>
                        <a:cubicBezTo>
                          <a:pt x="175" y="97"/>
                          <a:pt x="175" y="97"/>
                          <a:pt x="175" y="97"/>
                        </a:cubicBezTo>
                        <a:cubicBezTo>
                          <a:pt x="174" y="97"/>
                          <a:pt x="174" y="97"/>
                          <a:pt x="174" y="97"/>
                        </a:cubicBezTo>
                        <a:cubicBezTo>
                          <a:pt x="176" y="95"/>
                          <a:pt x="179" y="95"/>
                          <a:pt x="179" y="92"/>
                        </a:cubicBezTo>
                        <a:cubicBezTo>
                          <a:pt x="179" y="91"/>
                          <a:pt x="179" y="90"/>
                          <a:pt x="180" y="90"/>
                        </a:cubicBezTo>
                        <a:cubicBezTo>
                          <a:pt x="183" y="88"/>
                          <a:pt x="186" y="88"/>
                          <a:pt x="186" y="85"/>
                        </a:cubicBezTo>
                        <a:cubicBezTo>
                          <a:pt x="186" y="83"/>
                          <a:pt x="186" y="82"/>
                          <a:pt x="185" y="80"/>
                        </a:cubicBezTo>
                        <a:cubicBezTo>
                          <a:pt x="188" y="78"/>
                          <a:pt x="192" y="79"/>
                          <a:pt x="194" y="76"/>
                        </a:cubicBezTo>
                        <a:cubicBezTo>
                          <a:pt x="193" y="75"/>
                          <a:pt x="193" y="75"/>
                          <a:pt x="192" y="75"/>
                        </a:cubicBezTo>
                        <a:cubicBezTo>
                          <a:pt x="189" y="75"/>
                          <a:pt x="187" y="76"/>
                          <a:pt x="184" y="76"/>
                        </a:cubicBezTo>
                        <a:cubicBezTo>
                          <a:pt x="182" y="76"/>
                          <a:pt x="181" y="74"/>
                          <a:pt x="178" y="74"/>
                        </a:cubicBezTo>
                        <a:cubicBezTo>
                          <a:pt x="176" y="74"/>
                          <a:pt x="176" y="76"/>
                          <a:pt x="174" y="76"/>
                        </a:cubicBezTo>
                        <a:cubicBezTo>
                          <a:pt x="172" y="78"/>
                          <a:pt x="172" y="81"/>
                          <a:pt x="169" y="82"/>
                        </a:cubicBezTo>
                        <a:cubicBezTo>
                          <a:pt x="169" y="80"/>
                          <a:pt x="169" y="79"/>
                          <a:pt x="169" y="78"/>
                        </a:cubicBezTo>
                        <a:cubicBezTo>
                          <a:pt x="169" y="77"/>
                          <a:pt x="168" y="77"/>
                          <a:pt x="168" y="76"/>
                        </a:cubicBezTo>
                        <a:cubicBezTo>
                          <a:pt x="168" y="73"/>
                          <a:pt x="172" y="73"/>
                          <a:pt x="172" y="70"/>
                        </a:cubicBezTo>
                        <a:cubicBezTo>
                          <a:pt x="172" y="70"/>
                          <a:pt x="172" y="69"/>
                          <a:pt x="172" y="69"/>
                        </a:cubicBezTo>
                        <a:cubicBezTo>
                          <a:pt x="171" y="69"/>
                          <a:pt x="170" y="69"/>
                          <a:pt x="169" y="70"/>
                        </a:cubicBezTo>
                        <a:cubicBezTo>
                          <a:pt x="168" y="70"/>
                          <a:pt x="168" y="70"/>
                          <a:pt x="168" y="70"/>
                        </a:cubicBezTo>
                        <a:cubicBezTo>
                          <a:pt x="168" y="69"/>
                          <a:pt x="168" y="69"/>
                          <a:pt x="168" y="69"/>
                        </a:cubicBezTo>
                        <a:cubicBezTo>
                          <a:pt x="169" y="67"/>
                          <a:pt x="170" y="66"/>
                          <a:pt x="173" y="66"/>
                        </a:cubicBezTo>
                        <a:cubicBezTo>
                          <a:pt x="174" y="66"/>
                          <a:pt x="174" y="68"/>
                          <a:pt x="176" y="68"/>
                        </a:cubicBezTo>
                        <a:cubicBezTo>
                          <a:pt x="179" y="68"/>
                          <a:pt x="180" y="65"/>
                          <a:pt x="183" y="65"/>
                        </a:cubicBezTo>
                        <a:cubicBezTo>
                          <a:pt x="185" y="65"/>
                          <a:pt x="186" y="66"/>
                          <a:pt x="188" y="68"/>
                        </a:cubicBezTo>
                        <a:cubicBezTo>
                          <a:pt x="189" y="67"/>
                          <a:pt x="189" y="67"/>
                          <a:pt x="189" y="67"/>
                        </a:cubicBezTo>
                        <a:cubicBezTo>
                          <a:pt x="188" y="66"/>
                          <a:pt x="187" y="66"/>
                          <a:pt x="187" y="64"/>
                        </a:cubicBezTo>
                        <a:cubicBezTo>
                          <a:pt x="187" y="61"/>
                          <a:pt x="192" y="63"/>
                          <a:pt x="192" y="60"/>
                        </a:cubicBezTo>
                        <a:cubicBezTo>
                          <a:pt x="192" y="59"/>
                          <a:pt x="192" y="59"/>
                          <a:pt x="192" y="59"/>
                        </a:cubicBezTo>
                        <a:cubicBezTo>
                          <a:pt x="191" y="59"/>
                          <a:pt x="190" y="59"/>
                          <a:pt x="189" y="59"/>
                        </a:cubicBezTo>
                        <a:cubicBezTo>
                          <a:pt x="191" y="57"/>
                          <a:pt x="192" y="57"/>
                          <a:pt x="194" y="55"/>
                        </a:cubicBezTo>
                        <a:cubicBezTo>
                          <a:pt x="195" y="56"/>
                          <a:pt x="196" y="56"/>
                          <a:pt x="198" y="56"/>
                        </a:cubicBezTo>
                        <a:cubicBezTo>
                          <a:pt x="198" y="53"/>
                          <a:pt x="198" y="53"/>
                          <a:pt x="198" y="53"/>
                        </a:cubicBezTo>
                        <a:cubicBezTo>
                          <a:pt x="197" y="52"/>
                          <a:pt x="197" y="52"/>
                          <a:pt x="197" y="52"/>
                        </a:cubicBezTo>
                        <a:cubicBezTo>
                          <a:pt x="198" y="51"/>
                          <a:pt x="200" y="51"/>
                          <a:pt x="200" y="49"/>
                        </a:cubicBezTo>
                        <a:cubicBezTo>
                          <a:pt x="200" y="49"/>
                          <a:pt x="199" y="48"/>
                          <a:pt x="199" y="48"/>
                        </a:cubicBezTo>
                        <a:cubicBezTo>
                          <a:pt x="199" y="46"/>
                          <a:pt x="201" y="46"/>
                          <a:pt x="202" y="46"/>
                        </a:cubicBezTo>
                        <a:cubicBezTo>
                          <a:pt x="204" y="46"/>
                          <a:pt x="205" y="48"/>
                          <a:pt x="206" y="49"/>
                        </a:cubicBezTo>
                        <a:cubicBezTo>
                          <a:pt x="207" y="49"/>
                          <a:pt x="207" y="49"/>
                          <a:pt x="207" y="49"/>
                        </a:cubicBezTo>
                        <a:cubicBezTo>
                          <a:pt x="207" y="48"/>
                          <a:pt x="207" y="47"/>
                          <a:pt x="207" y="46"/>
                        </a:cubicBezTo>
                        <a:cubicBezTo>
                          <a:pt x="207" y="44"/>
                          <a:pt x="203" y="45"/>
                          <a:pt x="201" y="44"/>
                        </a:cubicBezTo>
                        <a:cubicBezTo>
                          <a:pt x="200" y="44"/>
                          <a:pt x="200" y="42"/>
                          <a:pt x="199" y="41"/>
                        </a:cubicBezTo>
                        <a:cubicBezTo>
                          <a:pt x="194" y="44"/>
                          <a:pt x="193" y="47"/>
                          <a:pt x="189" y="51"/>
                        </a:cubicBezTo>
                        <a:cubicBezTo>
                          <a:pt x="188" y="52"/>
                          <a:pt x="186" y="52"/>
                          <a:pt x="185" y="53"/>
                        </a:cubicBezTo>
                        <a:cubicBezTo>
                          <a:pt x="184" y="57"/>
                          <a:pt x="182" y="60"/>
                          <a:pt x="179" y="61"/>
                        </a:cubicBezTo>
                        <a:cubicBezTo>
                          <a:pt x="178" y="61"/>
                          <a:pt x="178" y="61"/>
                          <a:pt x="178" y="61"/>
                        </a:cubicBezTo>
                        <a:cubicBezTo>
                          <a:pt x="179" y="58"/>
                          <a:pt x="179" y="58"/>
                          <a:pt x="179" y="58"/>
                        </a:cubicBezTo>
                        <a:cubicBezTo>
                          <a:pt x="179" y="58"/>
                          <a:pt x="178" y="58"/>
                          <a:pt x="178" y="58"/>
                        </a:cubicBezTo>
                        <a:cubicBezTo>
                          <a:pt x="178" y="54"/>
                          <a:pt x="180" y="52"/>
                          <a:pt x="180" y="48"/>
                        </a:cubicBezTo>
                        <a:cubicBezTo>
                          <a:pt x="180" y="46"/>
                          <a:pt x="179" y="46"/>
                          <a:pt x="179" y="45"/>
                        </a:cubicBezTo>
                        <a:cubicBezTo>
                          <a:pt x="179" y="43"/>
                          <a:pt x="181" y="44"/>
                          <a:pt x="182" y="43"/>
                        </a:cubicBezTo>
                        <a:cubicBezTo>
                          <a:pt x="185" y="41"/>
                          <a:pt x="184" y="37"/>
                          <a:pt x="187" y="36"/>
                        </a:cubicBezTo>
                        <a:cubicBezTo>
                          <a:pt x="188" y="35"/>
                          <a:pt x="191" y="36"/>
                          <a:pt x="191" y="34"/>
                        </a:cubicBezTo>
                        <a:cubicBezTo>
                          <a:pt x="191" y="33"/>
                          <a:pt x="190" y="32"/>
                          <a:pt x="190" y="31"/>
                        </a:cubicBezTo>
                        <a:cubicBezTo>
                          <a:pt x="190" y="29"/>
                          <a:pt x="192" y="30"/>
                          <a:pt x="193" y="28"/>
                        </a:cubicBezTo>
                        <a:cubicBezTo>
                          <a:pt x="195" y="25"/>
                          <a:pt x="195" y="22"/>
                          <a:pt x="198" y="19"/>
                        </a:cubicBezTo>
                        <a:cubicBezTo>
                          <a:pt x="199" y="17"/>
                          <a:pt x="202" y="17"/>
                          <a:pt x="202" y="14"/>
                        </a:cubicBezTo>
                        <a:cubicBezTo>
                          <a:pt x="202" y="14"/>
                          <a:pt x="201" y="14"/>
                          <a:pt x="201" y="13"/>
                        </a:cubicBezTo>
                        <a:cubicBezTo>
                          <a:pt x="200" y="14"/>
                          <a:pt x="200" y="14"/>
                          <a:pt x="199" y="14"/>
                        </a:cubicBezTo>
                        <a:cubicBezTo>
                          <a:pt x="197" y="14"/>
                          <a:pt x="197" y="12"/>
                          <a:pt x="197" y="10"/>
                        </a:cubicBezTo>
                        <a:cubicBezTo>
                          <a:pt x="197" y="6"/>
                          <a:pt x="199" y="4"/>
                          <a:pt x="199" y="0"/>
                        </a:cubicBezTo>
                        <a:cubicBezTo>
                          <a:pt x="199" y="0"/>
                          <a:pt x="198" y="0"/>
                          <a:pt x="198" y="0"/>
                        </a:cubicBezTo>
                        <a:cubicBezTo>
                          <a:pt x="198" y="0"/>
                          <a:pt x="198" y="0"/>
                          <a:pt x="198" y="0"/>
                        </a:cubicBezTo>
                        <a:cubicBezTo>
                          <a:pt x="196" y="3"/>
                          <a:pt x="196" y="5"/>
                          <a:pt x="193" y="7"/>
                        </a:cubicBezTo>
                        <a:cubicBezTo>
                          <a:pt x="190" y="9"/>
                          <a:pt x="188" y="13"/>
                          <a:pt x="184" y="13"/>
                        </a:cubicBezTo>
                        <a:cubicBezTo>
                          <a:pt x="184" y="13"/>
                          <a:pt x="184" y="12"/>
                          <a:pt x="184" y="12"/>
                        </a:cubicBezTo>
                        <a:cubicBezTo>
                          <a:pt x="184" y="6"/>
                          <a:pt x="184" y="6"/>
                          <a:pt x="184" y="6"/>
                        </a:cubicBezTo>
                        <a:cubicBezTo>
                          <a:pt x="180" y="10"/>
                          <a:pt x="177" y="12"/>
                          <a:pt x="174" y="18"/>
                        </a:cubicBezTo>
                        <a:cubicBezTo>
                          <a:pt x="173" y="20"/>
                          <a:pt x="171" y="21"/>
                          <a:pt x="171" y="24"/>
                        </a:cubicBezTo>
                        <a:cubicBezTo>
                          <a:pt x="171" y="27"/>
                          <a:pt x="173" y="28"/>
                          <a:pt x="173" y="31"/>
                        </a:cubicBezTo>
                        <a:cubicBezTo>
                          <a:pt x="173" y="32"/>
                          <a:pt x="172" y="32"/>
                          <a:pt x="172" y="32"/>
                        </a:cubicBezTo>
                        <a:cubicBezTo>
                          <a:pt x="171" y="31"/>
                          <a:pt x="170" y="29"/>
                          <a:pt x="169" y="27"/>
                        </a:cubicBezTo>
                        <a:cubicBezTo>
                          <a:pt x="168" y="29"/>
                          <a:pt x="167" y="30"/>
                          <a:pt x="167" y="33"/>
                        </a:cubicBezTo>
                        <a:cubicBezTo>
                          <a:pt x="167" y="37"/>
                          <a:pt x="167" y="37"/>
                          <a:pt x="167" y="37"/>
                        </a:cubicBezTo>
                        <a:cubicBezTo>
                          <a:pt x="167" y="40"/>
                          <a:pt x="170" y="41"/>
                          <a:pt x="170" y="44"/>
                        </a:cubicBezTo>
                        <a:cubicBezTo>
                          <a:pt x="170" y="47"/>
                          <a:pt x="167" y="48"/>
                          <a:pt x="167" y="51"/>
                        </a:cubicBezTo>
                        <a:cubicBezTo>
                          <a:pt x="167" y="51"/>
                          <a:pt x="167" y="51"/>
                          <a:pt x="168" y="52"/>
                        </a:cubicBezTo>
                        <a:cubicBezTo>
                          <a:pt x="171" y="51"/>
                          <a:pt x="174" y="50"/>
                          <a:pt x="177" y="48"/>
                        </a:cubicBezTo>
                        <a:cubicBezTo>
                          <a:pt x="176" y="51"/>
                          <a:pt x="175" y="53"/>
                          <a:pt x="173" y="55"/>
                        </a:cubicBezTo>
                        <a:cubicBezTo>
                          <a:pt x="172" y="57"/>
                          <a:pt x="170" y="56"/>
                          <a:pt x="170" y="58"/>
                        </a:cubicBezTo>
                        <a:cubicBezTo>
                          <a:pt x="170" y="59"/>
                          <a:pt x="170" y="59"/>
                          <a:pt x="170" y="60"/>
                        </a:cubicBezTo>
                        <a:cubicBezTo>
                          <a:pt x="169" y="60"/>
                          <a:pt x="169" y="60"/>
                          <a:pt x="169" y="60"/>
                        </a:cubicBezTo>
                        <a:cubicBezTo>
                          <a:pt x="168" y="60"/>
                          <a:pt x="167" y="60"/>
                          <a:pt x="167" y="60"/>
                        </a:cubicBezTo>
                        <a:cubicBezTo>
                          <a:pt x="166" y="60"/>
                          <a:pt x="165" y="59"/>
                          <a:pt x="164" y="59"/>
                        </a:cubicBezTo>
                        <a:cubicBezTo>
                          <a:pt x="161" y="59"/>
                          <a:pt x="162" y="63"/>
                          <a:pt x="160" y="65"/>
                        </a:cubicBezTo>
                        <a:cubicBezTo>
                          <a:pt x="156" y="68"/>
                          <a:pt x="154" y="68"/>
                          <a:pt x="150" y="70"/>
                        </a:cubicBezTo>
                        <a:cubicBezTo>
                          <a:pt x="151" y="71"/>
                          <a:pt x="152" y="71"/>
                          <a:pt x="152" y="72"/>
                        </a:cubicBezTo>
                        <a:cubicBezTo>
                          <a:pt x="151" y="74"/>
                          <a:pt x="151" y="74"/>
                          <a:pt x="151" y="74"/>
                        </a:cubicBezTo>
                        <a:cubicBezTo>
                          <a:pt x="153" y="75"/>
                          <a:pt x="154" y="76"/>
                          <a:pt x="156" y="76"/>
                        </a:cubicBezTo>
                        <a:cubicBezTo>
                          <a:pt x="157" y="76"/>
                          <a:pt x="158" y="76"/>
                          <a:pt x="160" y="76"/>
                        </a:cubicBezTo>
                        <a:cubicBezTo>
                          <a:pt x="157" y="79"/>
                          <a:pt x="154" y="80"/>
                          <a:pt x="151" y="82"/>
                        </a:cubicBezTo>
                        <a:cubicBezTo>
                          <a:pt x="150" y="82"/>
                          <a:pt x="150" y="84"/>
                          <a:pt x="148" y="84"/>
                        </a:cubicBezTo>
                        <a:cubicBezTo>
                          <a:pt x="144" y="84"/>
                          <a:pt x="144" y="75"/>
                          <a:pt x="139" y="75"/>
                        </a:cubicBezTo>
                        <a:cubicBezTo>
                          <a:pt x="136" y="75"/>
                          <a:pt x="135" y="78"/>
                          <a:pt x="133" y="81"/>
                        </a:cubicBezTo>
                        <a:cubicBezTo>
                          <a:pt x="131" y="83"/>
                          <a:pt x="131" y="85"/>
                          <a:pt x="128" y="86"/>
                        </a:cubicBezTo>
                        <a:cubicBezTo>
                          <a:pt x="127" y="86"/>
                          <a:pt x="126" y="86"/>
                          <a:pt x="125" y="87"/>
                        </a:cubicBezTo>
                        <a:cubicBezTo>
                          <a:pt x="123" y="88"/>
                          <a:pt x="124" y="90"/>
                          <a:pt x="124" y="92"/>
                        </a:cubicBezTo>
                        <a:cubicBezTo>
                          <a:pt x="123" y="94"/>
                          <a:pt x="122" y="95"/>
                          <a:pt x="121" y="95"/>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57" name="Google Shape;57;p4"/>
                  <p:cNvSpPr/>
                  <p:nvPr/>
                </p:nvSpPr>
                <p:spPr>
                  <a:xfrm>
                    <a:off x="5894388" y="2789238"/>
                    <a:ext cx="87313" cy="76200"/>
                  </a:xfrm>
                  <a:custGeom>
                    <a:rect b="b" l="l" r="r" t="t"/>
                    <a:pathLst>
                      <a:path extrusionOk="0" h="52" w="60">
                        <a:moveTo>
                          <a:pt x="0" y="23"/>
                        </a:moveTo>
                        <a:cubicBezTo>
                          <a:pt x="0" y="26"/>
                          <a:pt x="2" y="28"/>
                          <a:pt x="2" y="32"/>
                        </a:cubicBezTo>
                        <a:cubicBezTo>
                          <a:pt x="2" y="33"/>
                          <a:pt x="1" y="33"/>
                          <a:pt x="1" y="34"/>
                        </a:cubicBezTo>
                        <a:cubicBezTo>
                          <a:pt x="1" y="38"/>
                          <a:pt x="5" y="39"/>
                          <a:pt x="7" y="42"/>
                        </a:cubicBezTo>
                        <a:cubicBezTo>
                          <a:pt x="9" y="44"/>
                          <a:pt x="9" y="47"/>
                          <a:pt x="12" y="47"/>
                        </a:cubicBezTo>
                        <a:cubicBezTo>
                          <a:pt x="17" y="47"/>
                          <a:pt x="18" y="41"/>
                          <a:pt x="23" y="41"/>
                        </a:cubicBezTo>
                        <a:cubicBezTo>
                          <a:pt x="26" y="41"/>
                          <a:pt x="29" y="44"/>
                          <a:pt x="29" y="47"/>
                        </a:cubicBezTo>
                        <a:cubicBezTo>
                          <a:pt x="29" y="49"/>
                          <a:pt x="28" y="50"/>
                          <a:pt x="28" y="51"/>
                        </a:cubicBezTo>
                        <a:cubicBezTo>
                          <a:pt x="28" y="52"/>
                          <a:pt x="29" y="52"/>
                          <a:pt x="29" y="52"/>
                        </a:cubicBezTo>
                        <a:cubicBezTo>
                          <a:pt x="29" y="52"/>
                          <a:pt x="29" y="52"/>
                          <a:pt x="29" y="52"/>
                        </a:cubicBezTo>
                        <a:cubicBezTo>
                          <a:pt x="34" y="51"/>
                          <a:pt x="37" y="49"/>
                          <a:pt x="38" y="44"/>
                        </a:cubicBezTo>
                        <a:cubicBezTo>
                          <a:pt x="40" y="39"/>
                          <a:pt x="48" y="40"/>
                          <a:pt x="48" y="35"/>
                        </a:cubicBezTo>
                        <a:cubicBezTo>
                          <a:pt x="48" y="32"/>
                          <a:pt x="44" y="31"/>
                          <a:pt x="44" y="29"/>
                        </a:cubicBezTo>
                        <a:cubicBezTo>
                          <a:pt x="44" y="27"/>
                          <a:pt x="46" y="26"/>
                          <a:pt x="47" y="24"/>
                        </a:cubicBezTo>
                        <a:cubicBezTo>
                          <a:pt x="49" y="20"/>
                          <a:pt x="51" y="18"/>
                          <a:pt x="54" y="15"/>
                        </a:cubicBezTo>
                        <a:cubicBezTo>
                          <a:pt x="57" y="12"/>
                          <a:pt x="60" y="11"/>
                          <a:pt x="60" y="7"/>
                        </a:cubicBezTo>
                        <a:cubicBezTo>
                          <a:pt x="60" y="5"/>
                          <a:pt x="58" y="4"/>
                          <a:pt x="57" y="1"/>
                        </a:cubicBezTo>
                        <a:cubicBezTo>
                          <a:pt x="57" y="1"/>
                          <a:pt x="57" y="1"/>
                          <a:pt x="57" y="1"/>
                        </a:cubicBezTo>
                        <a:cubicBezTo>
                          <a:pt x="56" y="3"/>
                          <a:pt x="54" y="3"/>
                          <a:pt x="52" y="3"/>
                        </a:cubicBezTo>
                        <a:cubicBezTo>
                          <a:pt x="50" y="3"/>
                          <a:pt x="49" y="1"/>
                          <a:pt x="48" y="0"/>
                        </a:cubicBezTo>
                        <a:cubicBezTo>
                          <a:pt x="44" y="2"/>
                          <a:pt x="44" y="5"/>
                          <a:pt x="40" y="7"/>
                        </a:cubicBezTo>
                        <a:cubicBezTo>
                          <a:pt x="35" y="11"/>
                          <a:pt x="31" y="14"/>
                          <a:pt x="28" y="20"/>
                        </a:cubicBezTo>
                        <a:cubicBezTo>
                          <a:pt x="26" y="24"/>
                          <a:pt x="22" y="24"/>
                          <a:pt x="19" y="27"/>
                        </a:cubicBezTo>
                        <a:cubicBezTo>
                          <a:pt x="15" y="31"/>
                          <a:pt x="13" y="34"/>
                          <a:pt x="12" y="39"/>
                        </a:cubicBezTo>
                        <a:cubicBezTo>
                          <a:pt x="10" y="38"/>
                          <a:pt x="10" y="37"/>
                          <a:pt x="8" y="37"/>
                        </a:cubicBezTo>
                        <a:cubicBezTo>
                          <a:pt x="8" y="34"/>
                          <a:pt x="11" y="33"/>
                          <a:pt x="11" y="31"/>
                        </a:cubicBezTo>
                        <a:cubicBezTo>
                          <a:pt x="11" y="26"/>
                          <a:pt x="6" y="26"/>
                          <a:pt x="2" y="24"/>
                        </a:cubicBezTo>
                        <a:cubicBezTo>
                          <a:pt x="1" y="24"/>
                          <a:pt x="0" y="23"/>
                          <a:pt x="0" y="23"/>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58" name="Google Shape;58;p4"/>
                  <p:cNvSpPr/>
                  <p:nvPr/>
                </p:nvSpPr>
                <p:spPr>
                  <a:xfrm>
                    <a:off x="5657850" y="2590800"/>
                    <a:ext cx="279400" cy="558800"/>
                  </a:xfrm>
                  <a:custGeom>
                    <a:rect b="b" l="l" r="r" t="t"/>
                    <a:pathLst>
                      <a:path extrusionOk="0" h="383" w="191">
                        <a:moveTo>
                          <a:pt x="70" y="17"/>
                        </a:moveTo>
                        <a:cubicBezTo>
                          <a:pt x="71" y="17"/>
                          <a:pt x="71" y="18"/>
                          <a:pt x="72" y="18"/>
                        </a:cubicBezTo>
                        <a:cubicBezTo>
                          <a:pt x="75" y="18"/>
                          <a:pt x="77" y="16"/>
                          <a:pt x="80" y="15"/>
                        </a:cubicBezTo>
                        <a:cubicBezTo>
                          <a:pt x="81" y="15"/>
                          <a:pt x="83" y="16"/>
                          <a:pt x="84" y="14"/>
                        </a:cubicBezTo>
                        <a:cubicBezTo>
                          <a:pt x="87" y="11"/>
                          <a:pt x="86" y="8"/>
                          <a:pt x="88" y="4"/>
                        </a:cubicBezTo>
                        <a:cubicBezTo>
                          <a:pt x="90" y="5"/>
                          <a:pt x="90" y="5"/>
                          <a:pt x="90" y="5"/>
                        </a:cubicBezTo>
                        <a:cubicBezTo>
                          <a:pt x="96" y="5"/>
                          <a:pt x="96" y="5"/>
                          <a:pt x="96" y="5"/>
                        </a:cubicBezTo>
                        <a:cubicBezTo>
                          <a:pt x="96" y="6"/>
                          <a:pt x="96" y="6"/>
                          <a:pt x="96" y="7"/>
                        </a:cubicBezTo>
                        <a:cubicBezTo>
                          <a:pt x="96" y="13"/>
                          <a:pt x="92" y="15"/>
                          <a:pt x="89" y="21"/>
                        </a:cubicBezTo>
                        <a:cubicBezTo>
                          <a:pt x="88" y="24"/>
                          <a:pt x="89" y="26"/>
                          <a:pt x="88" y="30"/>
                        </a:cubicBezTo>
                        <a:cubicBezTo>
                          <a:pt x="85" y="36"/>
                          <a:pt x="81" y="38"/>
                          <a:pt x="76" y="43"/>
                        </a:cubicBezTo>
                        <a:cubicBezTo>
                          <a:pt x="71" y="50"/>
                          <a:pt x="68" y="54"/>
                          <a:pt x="66" y="62"/>
                        </a:cubicBezTo>
                        <a:cubicBezTo>
                          <a:pt x="65" y="65"/>
                          <a:pt x="66" y="67"/>
                          <a:pt x="64" y="68"/>
                        </a:cubicBezTo>
                        <a:cubicBezTo>
                          <a:pt x="60" y="69"/>
                          <a:pt x="55" y="70"/>
                          <a:pt x="55" y="75"/>
                        </a:cubicBezTo>
                        <a:cubicBezTo>
                          <a:pt x="55" y="76"/>
                          <a:pt x="55" y="77"/>
                          <a:pt x="56" y="77"/>
                        </a:cubicBezTo>
                        <a:cubicBezTo>
                          <a:pt x="58" y="77"/>
                          <a:pt x="59" y="75"/>
                          <a:pt x="62" y="75"/>
                        </a:cubicBezTo>
                        <a:cubicBezTo>
                          <a:pt x="63" y="75"/>
                          <a:pt x="63" y="76"/>
                          <a:pt x="64" y="76"/>
                        </a:cubicBezTo>
                        <a:cubicBezTo>
                          <a:pt x="66" y="76"/>
                          <a:pt x="66" y="74"/>
                          <a:pt x="66" y="73"/>
                        </a:cubicBezTo>
                        <a:cubicBezTo>
                          <a:pt x="67" y="71"/>
                          <a:pt x="68" y="70"/>
                          <a:pt x="69" y="68"/>
                        </a:cubicBezTo>
                        <a:cubicBezTo>
                          <a:pt x="72" y="63"/>
                          <a:pt x="75" y="61"/>
                          <a:pt x="79" y="56"/>
                        </a:cubicBezTo>
                        <a:cubicBezTo>
                          <a:pt x="80" y="57"/>
                          <a:pt x="80" y="58"/>
                          <a:pt x="81" y="60"/>
                        </a:cubicBezTo>
                        <a:cubicBezTo>
                          <a:pt x="82" y="61"/>
                          <a:pt x="82" y="63"/>
                          <a:pt x="83" y="63"/>
                        </a:cubicBezTo>
                        <a:cubicBezTo>
                          <a:pt x="85" y="63"/>
                          <a:pt x="86" y="61"/>
                          <a:pt x="87" y="59"/>
                        </a:cubicBezTo>
                        <a:cubicBezTo>
                          <a:pt x="88" y="56"/>
                          <a:pt x="90" y="55"/>
                          <a:pt x="92" y="53"/>
                        </a:cubicBezTo>
                        <a:cubicBezTo>
                          <a:pt x="94" y="53"/>
                          <a:pt x="94" y="53"/>
                          <a:pt x="94" y="53"/>
                        </a:cubicBezTo>
                        <a:cubicBezTo>
                          <a:pt x="94" y="62"/>
                          <a:pt x="94" y="62"/>
                          <a:pt x="94" y="62"/>
                        </a:cubicBezTo>
                        <a:cubicBezTo>
                          <a:pt x="94" y="64"/>
                          <a:pt x="96" y="64"/>
                          <a:pt x="96" y="66"/>
                        </a:cubicBezTo>
                        <a:cubicBezTo>
                          <a:pt x="96" y="69"/>
                          <a:pt x="96" y="69"/>
                          <a:pt x="96" y="69"/>
                        </a:cubicBezTo>
                        <a:cubicBezTo>
                          <a:pt x="97" y="69"/>
                          <a:pt x="98" y="69"/>
                          <a:pt x="99" y="69"/>
                        </a:cubicBezTo>
                        <a:cubicBezTo>
                          <a:pt x="101" y="70"/>
                          <a:pt x="101" y="72"/>
                          <a:pt x="101" y="74"/>
                        </a:cubicBezTo>
                        <a:cubicBezTo>
                          <a:pt x="101" y="77"/>
                          <a:pt x="102" y="78"/>
                          <a:pt x="102" y="81"/>
                        </a:cubicBezTo>
                        <a:cubicBezTo>
                          <a:pt x="102" y="84"/>
                          <a:pt x="99" y="85"/>
                          <a:pt x="99" y="88"/>
                        </a:cubicBezTo>
                        <a:cubicBezTo>
                          <a:pt x="99" y="90"/>
                          <a:pt x="101" y="90"/>
                          <a:pt x="101" y="91"/>
                        </a:cubicBezTo>
                        <a:cubicBezTo>
                          <a:pt x="102" y="92"/>
                          <a:pt x="102" y="94"/>
                          <a:pt x="103" y="95"/>
                        </a:cubicBezTo>
                        <a:cubicBezTo>
                          <a:pt x="105" y="98"/>
                          <a:pt x="108" y="99"/>
                          <a:pt x="108" y="103"/>
                        </a:cubicBezTo>
                        <a:cubicBezTo>
                          <a:pt x="108" y="105"/>
                          <a:pt x="109" y="108"/>
                          <a:pt x="107" y="110"/>
                        </a:cubicBezTo>
                        <a:cubicBezTo>
                          <a:pt x="105" y="112"/>
                          <a:pt x="99" y="110"/>
                          <a:pt x="99" y="113"/>
                        </a:cubicBezTo>
                        <a:cubicBezTo>
                          <a:pt x="99" y="114"/>
                          <a:pt x="99" y="114"/>
                          <a:pt x="99" y="115"/>
                        </a:cubicBezTo>
                        <a:cubicBezTo>
                          <a:pt x="99" y="117"/>
                          <a:pt x="97" y="118"/>
                          <a:pt x="96" y="120"/>
                        </a:cubicBezTo>
                        <a:cubicBezTo>
                          <a:pt x="95" y="122"/>
                          <a:pt x="95" y="124"/>
                          <a:pt x="95" y="126"/>
                        </a:cubicBezTo>
                        <a:cubicBezTo>
                          <a:pt x="97" y="126"/>
                          <a:pt x="98" y="125"/>
                          <a:pt x="101" y="125"/>
                        </a:cubicBezTo>
                        <a:cubicBezTo>
                          <a:pt x="103" y="131"/>
                          <a:pt x="103" y="131"/>
                          <a:pt x="103" y="131"/>
                        </a:cubicBezTo>
                        <a:cubicBezTo>
                          <a:pt x="106" y="129"/>
                          <a:pt x="108" y="129"/>
                          <a:pt x="111" y="127"/>
                        </a:cubicBezTo>
                        <a:cubicBezTo>
                          <a:pt x="117" y="122"/>
                          <a:pt x="119" y="118"/>
                          <a:pt x="126" y="112"/>
                        </a:cubicBezTo>
                        <a:cubicBezTo>
                          <a:pt x="124" y="122"/>
                          <a:pt x="124" y="122"/>
                          <a:pt x="124" y="122"/>
                        </a:cubicBezTo>
                        <a:cubicBezTo>
                          <a:pt x="125" y="125"/>
                          <a:pt x="128" y="126"/>
                          <a:pt x="128" y="130"/>
                        </a:cubicBezTo>
                        <a:cubicBezTo>
                          <a:pt x="127" y="131"/>
                          <a:pt x="126" y="131"/>
                          <a:pt x="124" y="131"/>
                        </a:cubicBezTo>
                        <a:cubicBezTo>
                          <a:pt x="122" y="131"/>
                          <a:pt x="121" y="130"/>
                          <a:pt x="119" y="130"/>
                        </a:cubicBezTo>
                        <a:cubicBezTo>
                          <a:pt x="119" y="131"/>
                          <a:pt x="119" y="131"/>
                          <a:pt x="119" y="131"/>
                        </a:cubicBezTo>
                        <a:cubicBezTo>
                          <a:pt x="121" y="132"/>
                          <a:pt x="123" y="132"/>
                          <a:pt x="123" y="135"/>
                        </a:cubicBezTo>
                        <a:cubicBezTo>
                          <a:pt x="123" y="138"/>
                          <a:pt x="121" y="140"/>
                          <a:pt x="118" y="140"/>
                        </a:cubicBezTo>
                        <a:cubicBezTo>
                          <a:pt x="117" y="140"/>
                          <a:pt x="116" y="139"/>
                          <a:pt x="115" y="140"/>
                        </a:cubicBezTo>
                        <a:cubicBezTo>
                          <a:pt x="116" y="140"/>
                          <a:pt x="117" y="140"/>
                          <a:pt x="117" y="141"/>
                        </a:cubicBezTo>
                        <a:cubicBezTo>
                          <a:pt x="117" y="142"/>
                          <a:pt x="117" y="142"/>
                          <a:pt x="116" y="143"/>
                        </a:cubicBezTo>
                        <a:cubicBezTo>
                          <a:pt x="114" y="142"/>
                          <a:pt x="115" y="139"/>
                          <a:pt x="113" y="139"/>
                        </a:cubicBezTo>
                        <a:cubicBezTo>
                          <a:pt x="110" y="139"/>
                          <a:pt x="110" y="142"/>
                          <a:pt x="108" y="143"/>
                        </a:cubicBezTo>
                        <a:cubicBezTo>
                          <a:pt x="109" y="144"/>
                          <a:pt x="109" y="145"/>
                          <a:pt x="110" y="146"/>
                        </a:cubicBezTo>
                        <a:cubicBezTo>
                          <a:pt x="110" y="148"/>
                          <a:pt x="110" y="148"/>
                          <a:pt x="110" y="148"/>
                        </a:cubicBezTo>
                        <a:cubicBezTo>
                          <a:pt x="108" y="148"/>
                          <a:pt x="107" y="148"/>
                          <a:pt x="105" y="148"/>
                        </a:cubicBezTo>
                        <a:cubicBezTo>
                          <a:pt x="105" y="148"/>
                          <a:pt x="105" y="148"/>
                          <a:pt x="105" y="149"/>
                        </a:cubicBezTo>
                        <a:cubicBezTo>
                          <a:pt x="105" y="150"/>
                          <a:pt x="107" y="150"/>
                          <a:pt x="107" y="152"/>
                        </a:cubicBezTo>
                        <a:cubicBezTo>
                          <a:pt x="107" y="153"/>
                          <a:pt x="106" y="153"/>
                          <a:pt x="105" y="155"/>
                        </a:cubicBezTo>
                        <a:cubicBezTo>
                          <a:pt x="104" y="156"/>
                          <a:pt x="105" y="157"/>
                          <a:pt x="104" y="158"/>
                        </a:cubicBezTo>
                        <a:cubicBezTo>
                          <a:pt x="104" y="160"/>
                          <a:pt x="102" y="160"/>
                          <a:pt x="101" y="162"/>
                        </a:cubicBezTo>
                        <a:cubicBezTo>
                          <a:pt x="102" y="162"/>
                          <a:pt x="102" y="163"/>
                          <a:pt x="103" y="164"/>
                        </a:cubicBezTo>
                        <a:cubicBezTo>
                          <a:pt x="103" y="165"/>
                          <a:pt x="103" y="165"/>
                          <a:pt x="103" y="165"/>
                        </a:cubicBezTo>
                        <a:cubicBezTo>
                          <a:pt x="102" y="165"/>
                          <a:pt x="102" y="165"/>
                          <a:pt x="102" y="165"/>
                        </a:cubicBezTo>
                        <a:cubicBezTo>
                          <a:pt x="100" y="165"/>
                          <a:pt x="100" y="164"/>
                          <a:pt x="98" y="163"/>
                        </a:cubicBezTo>
                        <a:cubicBezTo>
                          <a:pt x="98" y="164"/>
                          <a:pt x="98" y="164"/>
                          <a:pt x="98" y="164"/>
                        </a:cubicBezTo>
                        <a:cubicBezTo>
                          <a:pt x="99" y="165"/>
                          <a:pt x="99" y="166"/>
                          <a:pt x="99" y="167"/>
                        </a:cubicBezTo>
                        <a:cubicBezTo>
                          <a:pt x="96" y="168"/>
                          <a:pt x="95" y="170"/>
                          <a:pt x="93" y="173"/>
                        </a:cubicBezTo>
                        <a:cubicBezTo>
                          <a:pt x="92" y="174"/>
                          <a:pt x="89" y="174"/>
                          <a:pt x="89" y="175"/>
                        </a:cubicBezTo>
                        <a:cubicBezTo>
                          <a:pt x="89" y="177"/>
                          <a:pt x="92" y="177"/>
                          <a:pt x="92" y="179"/>
                        </a:cubicBezTo>
                        <a:cubicBezTo>
                          <a:pt x="92" y="182"/>
                          <a:pt x="89" y="182"/>
                          <a:pt x="89" y="185"/>
                        </a:cubicBezTo>
                        <a:cubicBezTo>
                          <a:pt x="90" y="185"/>
                          <a:pt x="90" y="185"/>
                          <a:pt x="91" y="185"/>
                        </a:cubicBezTo>
                        <a:cubicBezTo>
                          <a:pt x="90" y="187"/>
                          <a:pt x="90" y="189"/>
                          <a:pt x="88" y="191"/>
                        </a:cubicBezTo>
                        <a:cubicBezTo>
                          <a:pt x="87" y="193"/>
                          <a:pt x="84" y="194"/>
                          <a:pt x="84" y="196"/>
                        </a:cubicBezTo>
                        <a:cubicBezTo>
                          <a:pt x="84" y="198"/>
                          <a:pt x="86" y="199"/>
                          <a:pt x="86" y="201"/>
                        </a:cubicBezTo>
                        <a:cubicBezTo>
                          <a:pt x="86" y="205"/>
                          <a:pt x="86" y="205"/>
                          <a:pt x="86" y="205"/>
                        </a:cubicBezTo>
                        <a:cubicBezTo>
                          <a:pt x="86" y="209"/>
                          <a:pt x="93" y="209"/>
                          <a:pt x="93" y="213"/>
                        </a:cubicBezTo>
                        <a:cubicBezTo>
                          <a:pt x="93" y="223"/>
                          <a:pt x="90" y="228"/>
                          <a:pt x="88" y="237"/>
                        </a:cubicBezTo>
                        <a:cubicBezTo>
                          <a:pt x="86" y="246"/>
                          <a:pt x="83" y="256"/>
                          <a:pt x="73" y="256"/>
                        </a:cubicBezTo>
                        <a:cubicBezTo>
                          <a:pt x="70" y="256"/>
                          <a:pt x="66" y="256"/>
                          <a:pt x="66" y="253"/>
                        </a:cubicBezTo>
                        <a:cubicBezTo>
                          <a:pt x="66" y="245"/>
                          <a:pt x="71" y="242"/>
                          <a:pt x="71" y="235"/>
                        </a:cubicBezTo>
                        <a:cubicBezTo>
                          <a:pt x="71" y="233"/>
                          <a:pt x="71" y="231"/>
                          <a:pt x="70" y="231"/>
                        </a:cubicBezTo>
                        <a:cubicBezTo>
                          <a:pt x="68" y="231"/>
                          <a:pt x="68" y="234"/>
                          <a:pt x="67" y="235"/>
                        </a:cubicBezTo>
                        <a:cubicBezTo>
                          <a:pt x="66" y="234"/>
                          <a:pt x="66" y="234"/>
                          <a:pt x="65" y="234"/>
                        </a:cubicBezTo>
                        <a:cubicBezTo>
                          <a:pt x="63" y="237"/>
                          <a:pt x="65" y="242"/>
                          <a:pt x="61" y="242"/>
                        </a:cubicBezTo>
                        <a:cubicBezTo>
                          <a:pt x="58" y="242"/>
                          <a:pt x="58" y="236"/>
                          <a:pt x="55" y="236"/>
                        </a:cubicBezTo>
                        <a:cubicBezTo>
                          <a:pt x="54" y="236"/>
                          <a:pt x="54" y="236"/>
                          <a:pt x="53" y="237"/>
                        </a:cubicBezTo>
                        <a:cubicBezTo>
                          <a:pt x="53" y="237"/>
                          <a:pt x="53" y="238"/>
                          <a:pt x="53" y="238"/>
                        </a:cubicBezTo>
                        <a:cubicBezTo>
                          <a:pt x="53" y="240"/>
                          <a:pt x="55" y="241"/>
                          <a:pt x="55" y="243"/>
                        </a:cubicBezTo>
                        <a:cubicBezTo>
                          <a:pt x="55" y="247"/>
                          <a:pt x="52" y="248"/>
                          <a:pt x="50" y="251"/>
                        </a:cubicBezTo>
                        <a:cubicBezTo>
                          <a:pt x="46" y="258"/>
                          <a:pt x="45" y="262"/>
                          <a:pt x="41" y="269"/>
                        </a:cubicBezTo>
                        <a:cubicBezTo>
                          <a:pt x="40" y="270"/>
                          <a:pt x="40" y="270"/>
                          <a:pt x="40" y="270"/>
                        </a:cubicBezTo>
                        <a:cubicBezTo>
                          <a:pt x="43" y="250"/>
                          <a:pt x="43" y="250"/>
                          <a:pt x="43" y="250"/>
                        </a:cubicBezTo>
                        <a:cubicBezTo>
                          <a:pt x="43" y="250"/>
                          <a:pt x="42" y="251"/>
                          <a:pt x="41" y="251"/>
                        </a:cubicBezTo>
                        <a:cubicBezTo>
                          <a:pt x="39" y="251"/>
                          <a:pt x="38" y="247"/>
                          <a:pt x="36" y="246"/>
                        </a:cubicBezTo>
                        <a:cubicBezTo>
                          <a:pt x="35" y="249"/>
                          <a:pt x="33" y="250"/>
                          <a:pt x="33" y="254"/>
                        </a:cubicBezTo>
                        <a:cubicBezTo>
                          <a:pt x="33" y="256"/>
                          <a:pt x="36" y="257"/>
                          <a:pt x="36" y="259"/>
                        </a:cubicBezTo>
                        <a:cubicBezTo>
                          <a:pt x="36" y="263"/>
                          <a:pt x="34" y="265"/>
                          <a:pt x="34" y="268"/>
                        </a:cubicBezTo>
                        <a:cubicBezTo>
                          <a:pt x="33" y="269"/>
                          <a:pt x="32" y="268"/>
                          <a:pt x="31" y="268"/>
                        </a:cubicBezTo>
                        <a:cubicBezTo>
                          <a:pt x="29" y="269"/>
                          <a:pt x="29" y="269"/>
                          <a:pt x="29" y="269"/>
                        </a:cubicBezTo>
                        <a:cubicBezTo>
                          <a:pt x="26" y="268"/>
                          <a:pt x="25" y="267"/>
                          <a:pt x="22" y="267"/>
                        </a:cubicBezTo>
                        <a:cubicBezTo>
                          <a:pt x="23" y="262"/>
                          <a:pt x="24" y="258"/>
                          <a:pt x="25" y="253"/>
                        </a:cubicBezTo>
                        <a:cubicBezTo>
                          <a:pt x="25" y="253"/>
                          <a:pt x="24" y="253"/>
                          <a:pt x="24" y="253"/>
                        </a:cubicBezTo>
                        <a:cubicBezTo>
                          <a:pt x="20" y="253"/>
                          <a:pt x="18" y="252"/>
                          <a:pt x="14" y="252"/>
                        </a:cubicBezTo>
                        <a:cubicBezTo>
                          <a:pt x="7" y="252"/>
                          <a:pt x="3" y="257"/>
                          <a:pt x="2" y="264"/>
                        </a:cubicBezTo>
                        <a:cubicBezTo>
                          <a:pt x="2" y="266"/>
                          <a:pt x="0" y="267"/>
                          <a:pt x="0" y="269"/>
                        </a:cubicBezTo>
                        <a:cubicBezTo>
                          <a:pt x="0" y="273"/>
                          <a:pt x="1" y="275"/>
                          <a:pt x="2" y="278"/>
                        </a:cubicBezTo>
                        <a:cubicBezTo>
                          <a:pt x="3" y="278"/>
                          <a:pt x="3" y="278"/>
                          <a:pt x="3" y="278"/>
                        </a:cubicBezTo>
                        <a:cubicBezTo>
                          <a:pt x="4" y="276"/>
                          <a:pt x="3" y="272"/>
                          <a:pt x="6" y="272"/>
                        </a:cubicBezTo>
                        <a:cubicBezTo>
                          <a:pt x="14" y="272"/>
                          <a:pt x="23" y="276"/>
                          <a:pt x="23" y="284"/>
                        </a:cubicBezTo>
                        <a:cubicBezTo>
                          <a:pt x="23" y="285"/>
                          <a:pt x="22" y="285"/>
                          <a:pt x="21" y="285"/>
                        </a:cubicBezTo>
                        <a:cubicBezTo>
                          <a:pt x="19" y="285"/>
                          <a:pt x="18" y="282"/>
                          <a:pt x="16" y="282"/>
                        </a:cubicBezTo>
                        <a:cubicBezTo>
                          <a:pt x="15" y="282"/>
                          <a:pt x="15" y="283"/>
                          <a:pt x="14" y="283"/>
                        </a:cubicBezTo>
                        <a:cubicBezTo>
                          <a:pt x="16" y="285"/>
                          <a:pt x="20" y="285"/>
                          <a:pt x="20" y="287"/>
                        </a:cubicBezTo>
                        <a:cubicBezTo>
                          <a:pt x="20" y="297"/>
                          <a:pt x="6" y="298"/>
                          <a:pt x="6" y="308"/>
                        </a:cubicBezTo>
                        <a:cubicBezTo>
                          <a:pt x="6" y="311"/>
                          <a:pt x="8" y="312"/>
                          <a:pt x="9" y="315"/>
                        </a:cubicBezTo>
                        <a:cubicBezTo>
                          <a:pt x="10" y="317"/>
                          <a:pt x="10" y="321"/>
                          <a:pt x="13" y="321"/>
                        </a:cubicBezTo>
                        <a:cubicBezTo>
                          <a:pt x="15" y="321"/>
                          <a:pt x="16" y="320"/>
                          <a:pt x="18" y="319"/>
                        </a:cubicBezTo>
                        <a:cubicBezTo>
                          <a:pt x="20" y="323"/>
                          <a:pt x="22" y="324"/>
                          <a:pt x="22" y="328"/>
                        </a:cubicBezTo>
                        <a:cubicBezTo>
                          <a:pt x="22" y="332"/>
                          <a:pt x="18" y="334"/>
                          <a:pt x="18" y="338"/>
                        </a:cubicBezTo>
                        <a:cubicBezTo>
                          <a:pt x="18" y="341"/>
                          <a:pt x="20" y="341"/>
                          <a:pt x="21" y="343"/>
                        </a:cubicBezTo>
                        <a:cubicBezTo>
                          <a:pt x="23" y="346"/>
                          <a:pt x="23" y="348"/>
                          <a:pt x="26" y="350"/>
                        </a:cubicBezTo>
                        <a:cubicBezTo>
                          <a:pt x="26" y="346"/>
                          <a:pt x="26" y="345"/>
                          <a:pt x="26" y="341"/>
                        </a:cubicBezTo>
                        <a:cubicBezTo>
                          <a:pt x="26" y="340"/>
                          <a:pt x="26" y="339"/>
                          <a:pt x="26" y="338"/>
                        </a:cubicBezTo>
                        <a:cubicBezTo>
                          <a:pt x="26" y="336"/>
                          <a:pt x="25" y="336"/>
                          <a:pt x="25" y="334"/>
                        </a:cubicBezTo>
                        <a:cubicBezTo>
                          <a:pt x="25" y="332"/>
                          <a:pt x="26" y="332"/>
                          <a:pt x="28" y="331"/>
                        </a:cubicBezTo>
                        <a:cubicBezTo>
                          <a:pt x="30" y="330"/>
                          <a:pt x="31" y="328"/>
                          <a:pt x="33" y="327"/>
                        </a:cubicBezTo>
                        <a:cubicBezTo>
                          <a:pt x="34" y="327"/>
                          <a:pt x="34" y="328"/>
                          <a:pt x="34" y="328"/>
                        </a:cubicBezTo>
                        <a:cubicBezTo>
                          <a:pt x="34" y="331"/>
                          <a:pt x="31" y="333"/>
                          <a:pt x="31" y="336"/>
                        </a:cubicBezTo>
                        <a:cubicBezTo>
                          <a:pt x="31" y="338"/>
                          <a:pt x="34" y="338"/>
                          <a:pt x="36" y="340"/>
                        </a:cubicBezTo>
                        <a:cubicBezTo>
                          <a:pt x="39" y="344"/>
                          <a:pt x="40" y="348"/>
                          <a:pt x="40" y="354"/>
                        </a:cubicBezTo>
                        <a:cubicBezTo>
                          <a:pt x="40" y="360"/>
                          <a:pt x="40" y="360"/>
                          <a:pt x="40" y="360"/>
                        </a:cubicBezTo>
                        <a:cubicBezTo>
                          <a:pt x="39" y="368"/>
                          <a:pt x="39" y="368"/>
                          <a:pt x="39" y="368"/>
                        </a:cubicBezTo>
                        <a:cubicBezTo>
                          <a:pt x="39" y="372"/>
                          <a:pt x="39" y="372"/>
                          <a:pt x="39" y="372"/>
                        </a:cubicBezTo>
                        <a:cubicBezTo>
                          <a:pt x="39" y="376"/>
                          <a:pt x="41" y="379"/>
                          <a:pt x="44" y="381"/>
                        </a:cubicBezTo>
                        <a:cubicBezTo>
                          <a:pt x="46" y="381"/>
                          <a:pt x="47" y="383"/>
                          <a:pt x="49" y="383"/>
                        </a:cubicBezTo>
                        <a:cubicBezTo>
                          <a:pt x="52" y="383"/>
                          <a:pt x="52" y="380"/>
                          <a:pt x="54" y="378"/>
                        </a:cubicBezTo>
                        <a:cubicBezTo>
                          <a:pt x="56" y="377"/>
                          <a:pt x="57" y="378"/>
                          <a:pt x="59" y="378"/>
                        </a:cubicBezTo>
                        <a:cubicBezTo>
                          <a:pt x="59" y="378"/>
                          <a:pt x="59" y="378"/>
                          <a:pt x="59" y="378"/>
                        </a:cubicBezTo>
                        <a:cubicBezTo>
                          <a:pt x="60" y="377"/>
                          <a:pt x="60" y="376"/>
                          <a:pt x="61" y="375"/>
                        </a:cubicBezTo>
                        <a:cubicBezTo>
                          <a:pt x="61" y="375"/>
                          <a:pt x="62" y="375"/>
                          <a:pt x="63" y="375"/>
                        </a:cubicBezTo>
                        <a:cubicBezTo>
                          <a:pt x="65" y="375"/>
                          <a:pt x="65" y="373"/>
                          <a:pt x="66" y="372"/>
                        </a:cubicBezTo>
                        <a:cubicBezTo>
                          <a:pt x="68" y="369"/>
                          <a:pt x="70" y="367"/>
                          <a:pt x="73" y="365"/>
                        </a:cubicBezTo>
                        <a:cubicBezTo>
                          <a:pt x="77" y="362"/>
                          <a:pt x="82" y="362"/>
                          <a:pt x="82" y="357"/>
                        </a:cubicBezTo>
                        <a:cubicBezTo>
                          <a:pt x="82" y="356"/>
                          <a:pt x="81" y="355"/>
                          <a:pt x="81" y="354"/>
                        </a:cubicBezTo>
                        <a:cubicBezTo>
                          <a:pt x="81" y="351"/>
                          <a:pt x="83" y="350"/>
                          <a:pt x="83" y="347"/>
                        </a:cubicBezTo>
                        <a:cubicBezTo>
                          <a:pt x="84" y="343"/>
                          <a:pt x="83" y="337"/>
                          <a:pt x="88" y="337"/>
                        </a:cubicBezTo>
                        <a:cubicBezTo>
                          <a:pt x="90" y="337"/>
                          <a:pt x="90" y="338"/>
                          <a:pt x="91" y="339"/>
                        </a:cubicBezTo>
                        <a:cubicBezTo>
                          <a:pt x="94" y="340"/>
                          <a:pt x="96" y="339"/>
                          <a:pt x="98" y="339"/>
                        </a:cubicBezTo>
                        <a:cubicBezTo>
                          <a:pt x="98" y="339"/>
                          <a:pt x="98" y="339"/>
                          <a:pt x="98" y="339"/>
                        </a:cubicBezTo>
                        <a:cubicBezTo>
                          <a:pt x="101" y="327"/>
                          <a:pt x="101" y="327"/>
                          <a:pt x="101" y="327"/>
                        </a:cubicBezTo>
                        <a:cubicBezTo>
                          <a:pt x="100" y="325"/>
                          <a:pt x="103" y="324"/>
                          <a:pt x="105" y="323"/>
                        </a:cubicBezTo>
                        <a:cubicBezTo>
                          <a:pt x="110" y="318"/>
                          <a:pt x="109" y="313"/>
                          <a:pt x="114" y="308"/>
                        </a:cubicBezTo>
                        <a:cubicBezTo>
                          <a:pt x="115" y="306"/>
                          <a:pt x="118" y="306"/>
                          <a:pt x="118" y="304"/>
                        </a:cubicBezTo>
                        <a:cubicBezTo>
                          <a:pt x="119" y="301"/>
                          <a:pt x="121" y="300"/>
                          <a:pt x="121" y="297"/>
                        </a:cubicBezTo>
                        <a:cubicBezTo>
                          <a:pt x="121" y="295"/>
                          <a:pt x="119" y="293"/>
                          <a:pt x="119" y="291"/>
                        </a:cubicBezTo>
                        <a:cubicBezTo>
                          <a:pt x="119" y="288"/>
                          <a:pt x="122" y="288"/>
                          <a:pt x="122" y="285"/>
                        </a:cubicBezTo>
                        <a:cubicBezTo>
                          <a:pt x="123" y="283"/>
                          <a:pt x="123" y="280"/>
                          <a:pt x="125" y="279"/>
                        </a:cubicBezTo>
                        <a:cubicBezTo>
                          <a:pt x="127" y="278"/>
                          <a:pt x="129" y="279"/>
                          <a:pt x="130" y="277"/>
                        </a:cubicBezTo>
                        <a:cubicBezTo>
                          <a:pt x="132" y="274"/>
                          <a:pt x="132" y="271"/>
                          <a:pt x="132" y="268"/>
                        </a:cubicBezTo>
                        <a:cubicBezTo>
                          <a:pt x="132" y="264"/>
                          <a:pt x="127" y="264"/>
                          <a:pt x="127" y="261"/>
                        </a:cubicBezTo>
                        <a:cubicBezTo>
                          <a:pt x="127" y="259"/>
                          <a:pt x="130" y="258"/>
                          <a:pt x="130" y="256"/>
                        </a:cubicBezTo>
                        <a:cubicBezTo>
                          <a:pt x="130" y="254"/>
                          <a:pt x="128" y="253"/>
                          <a:pt x="128" y="251"/>
                        </a:cubicBezTo>
                        <a:cubicBezTo>
                          <a:pt x="128" y="245"/>
                          <a:pt x="128" y="245"/>
                          <a:pt x="128" y="245"/>
                        </a:cubicBezTo>
                        <a:cubicBezTo>
                          <a:pt x="128" y="242"/>
                          <a:pt x="131" y="242"/>
                          <a:pt x="131" y="240"/>
                        </a:cubicBezTo>
                        <a:cubicBezTo>
                          <a:pt x="131" y="238"/>
                          <a:pt x="129" y="237"/>
                          <a:pt x="129" y="235"/>
                        </a:cubicBezTo>
                        <a:cubicBezTo>
                          <a:pt x="129" y="231"/>
                          <a:pt x="131" y="229"/>
                          <a:pt x="134" y="225"/>
                        </a:cubicBezTo>
                        <a:cubicBezTo>
                          <a:pt x="135" y="223"/>
                          <a:pt x="134" y="221"/>
                          <a:pt x="136" y="219"/>
                        </a:cubicBezTo>
                        <a:cubicBezTo>
                          <a:pt x="137" y="218"/>
                          <a:pt x="138" y="219"/>
                          <a:pt x="140" y="218"/>
                        </a:cubicBezTo>
                        <a:cubicBezTo>
                          <a:pt x="143" y="216"/>
                          <a:pt x="144" y="213"/>
                          <a:pt x="147" y="213"/>
                        </a:cubicBezTo>
                        <a:cubicBezTo>
                          <a:pt x="150" y="213"/>
                          <a:pt x="151" y="215"/>
                          <a:pt x="153" y="215"/>
                        </a:cubicBezTo>
                        <a:cubicBezTo>
                          <a:pt x="159" y="215"/>
                          <a:pt x="163" y="213"/>
                          <a:pt x="165" y="208"/>
                        </a:cubicBezTo>
                        <a:cubicBezTo>
                          <a:pt x="166" y="209"/>
                          <a:pt x="167" y="210"/>
                          <a:pt x="168" y="211"/>
                        </a:cubicBezTo>
                        <a:cubicBezTo>
                          <a:pt x="170" y="209"/>
                          <a:pt x="172" y="208"/>
                          <a:pt x="173" y="205"/>
                        </a:cubicBezTo>
                        <a:cubicBezTo>
                          <a:pt x="173" y="204"/>
                          <a:pt x="173" y="203"/>
                          <a:pt x="173" y="202"/>
                        </a:cubicBezTo>
                        <a:cubicBezTo>
                          <a:pt x="174" y="200"/>
                          <a:pt x="176" y="200"/>
                          <a:pt x="177" y="199"/>
                        </a:cubicBezTo>
                        <a:cubicBezTo>
                          <a:pt x="179" y="198"/>
                          <a:pt x="179" y="196"/>
                          <a:pt x="179" y="193"/>
                        </a:cubicBezTo>
                        <a:cubicBezTo>
                          <a:pt x="179" y="191"/>
                          <a:pt x="178" y="191"/>
                          <a:pt x="178" y="189"/>
                        </a:cubicBezTo>
                        <a:cubicBezTo>
                          <a:pt x="178" y="189"/>
                          <a:pt x="178" y="189"/>
                          <a:pt x="178" y="188"/>
                        </a:cubicBezTo>
                        <a:cubicBezTo>
                          <a:pt x="181" y="188"/>
                          <a:pt x="182" y="186"/>
                          <a:pt x="185" y="186"/>
                        </a:cubicBezTo>
                        <a:cubicBezTo>
                          <a:pt x="187" y="186"/>
                          <a:pt x="189" y="188"/>
                          <a:pt x="191" y="188"/>
                        </a:cubicBezTo>
                        <a:cubicBezTo>
                          <a:pt x="191" y="188"/>
                          <a:pt x="191" y="188"/>
                          <a:pt x="191" y="188"/>
                        </a:cubicBezTo>
                        <a:cubicBezTo>
                          <a:pt x="191" y="188"/>
                          <a:pt x="190" y="188"/>
                          <a:pt x="190" y="187"/>
                        </a:cubicBezTo>
                        <a:cubicBezTo>
                          <a:pt x="190" y="186"/>
                          <a:pt x="191" y="185"/>
                          <a:pt x="191" y="183"/>
                        </a:cubicBezTo>
                        <a:cubicBezTo>
                          <a:pt x="191" y="180"/>
                          <a:pt x="188" y="177"/>
                          <a:pt x="185" y="177"/>
                        </a:cubicBezTo>
                        <a:cubicBezTo>
                          <a:pt x="180" y="177"/>
                          <a:pt x="179" y="183"/>
                          <a:pt x="174" y="183"/>
                        </a:cubicBezTo>
                        <a:cubicBezTo>
                          <a:pt x="171" y="183"/>
                          <a:pt x="171" y="180"/>
                          <a:pt x="169" y="178"/>
                        </a:cubicBezTo>
                        <a:cubicBezTo>
                          <a:pt x="167" y="175"/>
                          <a:pt x="163" y="174"/>
                          <a:pt x="163" y="170"/>
                        </a:cubicBezTo>
                        <a:cubicBezTo>
                          <a:pt x="163" y="169"/>
                          <a:pt x="164" y="169"/>
                          <a:pt x="164" y="168"/>
                        </a:cubicBezTo>
                        <a:cubicBezTo>
                          <a:pt x="164" y="164"/>
                          <a:pt x="162" y="162"/>
                          <a:pt x="162" y="159"/>
                        </a:cubicBezTo>
                        <a:cubicBezTo>
                          <a:pt x="162" y="159"/>
                          <a:pt x="162" y="159"/>
                          <a:pt x="162" y="159"/>
                        </a:cubicBezTo>
                        <a:cubicBezTo>
                          <a:pt x="159" y="157"/>
                          <a:pt x="158" y="154"/>
                          <a:pt x="157" y="151"/>
                        </a:cubicBezTo>
                        <a:cubicBezTo>
                          <a:pt x="154" y="147"/>
                          <a:pt x="151" y="146"/>
                          <a:pt x="149" y="142"/>
                        </a:cubicBezTo>
                        <a:cubicBezTo>
                          <a:pt x="146" y="138"/>
                          <a:pt x="147" y="135"/>
                          <a:pt x="147" y="131"/>
                        </a:cubicBezTo>
                        <a:cubicBezTo>
                          <a:pt x="147" y="129"/>
                          <a:pt x="146" y="128"/>
                          <a:pt x="147" y="126"/>
                        </a:cubicBezTo>
                        <a:cubicBezTo>
                          <a:pt x="147" y="126"/>
                          <a:pt x="148" y="125"/>
                          <a:pt x="148" y="124"/>
                        </a:cubicBezTo>
                        <a:cubicBezTo>
                          <a:pt x="146" y="123"/>
                          <a:pt x="144" y="122"/>
                          <a:pt x="144" y="119"/>
                        </a:cubicBezTo>
                        <a:cubicBezTo>
                          <a:pt x="144" y="115"/>
                          <a:pt x="146" y="114"/>
                          <a:pt x="146" y="110"/>
                        </a:cubicBezTo>
                        <a:cubicBezTo>
                          <a:pt x="146" y="108"/>
                          <a:pt x="145" y="107"/>
                          <a:pt x="144" y="105"/>
                        </a:cubicBezTo>
                        <a:cubicBezTo>
                          <a:pt x="148" y="105"/>
                          <a:pt x="152" y="104"/>
                          <a:pt x="152" y="101"/>
                        </a:cubicBezTo>
                        <a:cubicBezTo>
                          <a:pt x="152" y="87"/>
                          <a:pt x="152" y="87"/>
                          <a:pt x="152" y="87"/>
                        </a:cubicBezTo>
                        <a:cubicBezTo>
                          <a:pt x="152" y="85"/>
                          <a:pt x="151" y="84"/>
                          <a:pt x="151" y="82"/>
                        </a:cubicBezTo>
                        <a:cubicBezTo>
                          <a:pt x="151" y="80"/>
                          <a:pt x="152" y="79"/>
                          <a:pt x="152" y="78"/>
                        </a:cubicBezTo>
                        <a:cubicBezTo>
                          <a:pt x="152" y="76"/>
                          <a:pt x="151" y="75"/>
                          <a:pt x="151" y="74"/>
                        </a:cubicBezTo>
                        <a:cubicBezTo>
                          <a:pt x="150" y="74"/>
                          <a:pt x="149" y="76"/>
                          <a:pt x="147" y="76"/>
                        </a:cubicBezTo>
                        <a:cubicBezTo>
                          <a:pt x="145" y="76"/>
                          <a:pt x="145" y="73"/>
                          <a:pt x="145" y="71"/>
                        </a:cubicBezTo>
                        <a:cubicBezTo>
                          <a:pt x="145" y="68"/>
                          <a:pt x="145" y="66"/>
                          <a:pt x="143" y="63"/>
                        </a:cubicBezTo>
                        <a:cubicBezTo>
                          <a:pt x="142" y="61"/>
                          <a:pt x="140" y="61"/>
                          <a:pt x="137" y="61"/>
                        </a:cubicBezTo>
                        <a:cubicBezTo>
                          <a:pt x="135" y="61"/>
                          <a:pt x="135" y="64"/>
                          <a:pt x="133" y="65"/>
                        </a:cubicBezTo>
                        <a:cubicBezTo>
                          <a:pt x="127" y="67"/>
                          <a:pt x="125" y="72"/>
                          <a:pt x="119" y="72"/>
                        </a:cubicBezTo>
                        <a:cubicBezTo>
                          <a:pt x="114" y="72"/>
                          <a:pt x="112" y="67"/>
                          <a:pt x="108" y="63"/>
                        </a:cubicBezTo>
                        <a:cubicBezTo>
                          <a:pt x="105" y="61"/>
                          <a:pt x="102" y="62"/>
                          <a:pt x="101" y="60"/>
                        </a:cubicBezTo>
                        <a:cubicBezTo>
                          <a:pt x="96" y="53"/>
                          <a:pt x="96" y="49"/>
                          <a:pt x="94" y="41"/>
                        </a:cubicBezTo>
                        <a:cubicBezTo>
                          <a:pt x="93" y="37"/>
                          <a:pt x="92" y="35"/>
                          <a:pt x="92" y="30"/>
                        </a:cubicBezTo>
                        <a:cubicBezTo>
                          <a:pt x="92" y="23"/>
                          <a:pt x="95" y="20"/>
                          <a:pt x="98" y="13"/>
                        </a:cubicBezTo>
                        <a:cubicBezTo>
                          <a:pt x="99" y="11"/>
                          <a:pt x="99" y="9"/>
                          <a:pt x="100" y="6"/>
                        </a:cubicBezTo>
                        <a:cubicBezTo>
                          <a:pt x="103" y="3"/>
                          <a:pt x="106" y="4"/>
                          <a:pt x="110" y="4"/>
                        </a:cubicBezTo>
                        <a:cubicBezTo>
                          <a:pt x="115" y="4"/>
                          <a:pt x="118" y="5"/>
                          <a:pt x="123" y="6"/>
                        </a:cubicBezTo>
                        <a:cubicBezTo>
                          <a:pt x="130" y="6"/>
                          <a:pt x="132" y="8"/>
                          <a:pt x="140" y="10"/>
                        </a:cubicBezTo>
                        <a:cubicBezTo>
                          <a:pt x="141" y="9"/>
                          <a:pt x="141" y="9"/>
                          <a:pt x="141" y="9"/>
                        </a:cubicBezTo>
                        <a:cubicBezTo>
                          <a:pt x="130" y="6"/>
                          <a:pt x="123" y="3"/>
                          <a:pt x="112" y="3"/>
                        </a:cubicBezTo>
                        <a:cubicBezTo>
                          <a:pt x="107" y="3"/>
                          <a:pt x="107" y="3"/>
                          <a:pt x="107" y="3"/>
                        </a:cubicBezTo>
                        <a:cubicBezTo>
                          <a:pt x="105" y="3"/>
                          <a:pt x="104" y="3"/>
                          <a:pt x="102" y="3"/>
                        </a:cubicBezTo>
                        <a:cubicBezTo>
                          <a:pt x="98" y="3"/>
                          <a:pt x="96" y="0"/>
                          <a:pt x="93" y="0"/>
                        </a:cubicBezTo>
                        <a:cubicBezTo>
                          <a:pt x="85" y="0"/>
                          <a:pt x="82" y="6"/>
                          <a:pt x="76" y="11"/>
                        </a:cubicBezTo>
                        <a:cubicBezTo>
                          <a:pt x="74" y="13"/>
                          <a:pt x="72" y="15"/>
                          <a:pt x="70" y="17"/>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59" name="Google Shape;59;p4"/>
                  <p:cNvSpPr/>
                  <p:nvPr/>
                </p:nvSpPr>
                <p:spPr>
                  <a:xfrm>
                    <a:off x="4721225" y="2597150"/>
                    <a:ext cx="1123950" cy="1184276"/>
                  </a:xfrm>
                  <a:custGeom>
                    <a:rect b="b" l="l" r="r" t="t"/>
                    <a:pathLst>
                      <a:path extrusionOk="0" h="812" w="770">
                        <a:moveTo>
                          <a:pt x="0" y="806"/>
                        </a:moveTo>
                        <a:cubicBezTo>
                          <a:pt x="5" y="809"/>
                          <a:pt x="8" y="811"/>
                          <a:pt x="14" y="811"/>
                        </a:cubicBezTo>
                        <a:cubicBezTo>
                          <a:pt x="21" y="811"/>
                          <a:pt x="24" y="806"/>
                          <a:pt x="31" y="806"/>
                        </a:cubicBezTo>
                        <a:cubicBezTo>
                          <a:pt x="34" y="806"/>
                          <a:pt x="36" y="808"/>
                          <a:pt x="36" y="810"/>
                        </a:cubicBezTo>
                        <a:cubicBezTo>
                          <a:pt x="36" y="810"/>
                          <a:pt x="36" y="810"/>
                          <a:pt x="36" y="810"/>
                        </a:cubicBezTo>
                        <a:cubicBezTo>
                          <a:pt x="36" y="810"/>
                          <a:pt x="36" y="811"/>
                          <a:pt x="37" y="811"/>
                        </a:cubicBezTo>
                        <a:cubicBezTo>
                          <a:pt x="40" y="811"/>
                          <a:pt x="42" y="810"/>
                          <a:pt x="44" y="812"/>
                        </a:cubicBezTo>
                        <a:cubicBezTo>
                          <a:pt x="45" y="808"/>
                          <a:pt x="46" y="805"/>
                          <a:pt x="49" y="803"/>
                        </a:cubicBezTo>
                        <a:cubicBezTo>
                          <a:pt x="51" y="802"/>
                          <a:pt x="51" y="800"/>
                          <a:pt x="53" y="800"/>
                        </a:cubicBezTo>
                        <a:cubicBezTo>
                          <a:pt x="56" y="800"/>
                          <a:pt x="57" y="803"/>
                          <a:pt x="61" y="804"/>
                        </a:cubicBezTo>
                        <a:cubicBezTo>
                          <a:pt x="63" y="804"/>
                          <a:pt x="64" y="804"/>
                          <a:pt x="66" y="804"/>
                        </a:cubicBezTo>
                        <a:cubicBezTo>
                          <a:pt x="70" y="805"/>
                          <a:pt x="72" y="808"/>
                          <a:pt x="76" y="810"/>
                        </a:cubicBezTo>
                        <a:cubicBezTo>
                          <a:pt x="80" y="812"/>
                          <a:pt x="82" y="811"/>
                          <a:pt x="86" y="811"/>
                        </a:cubicBezTo>
                        <a:cubicBezTo>
                          <a:pt x="92" y="804"/>
                          <a:pt x="95" y="800"/>
                          <a:pt x="100" y="792"/>
                        </a:cubicBezTo>
                        <a:cubicBezTo>
                          <a:pt x="102" y="788"/>
                          <a:pt x="105" y="786"/>
                          <a:pt x="106" y="781"/>
                        </a:cubicBezTo>
                        <a:cubicBezTo>
                          <a:pt x="108" y="774"/>
                          <a:pt x="106" y="770"/>
                          <a:pt x="109" y="763"/>
                        </a:cubicBezTo>
                        <a:cubicBezTo>
                          <a:pt x="110" y="761"/>
                          <a:pt x="112" y="760"/>
                          <a:pt x="114" y="759"/>
                        </a:cubicBezTo>
                        <a:cubicBezTo>
                          <a:pt x="117" y="758"/>
                          <a:pt x="118" y="756"/>
                          <a:pt x="121" y="756"/>
                        </a:cubicBezTo>
                        <a:cubicBezTo>
                          <a:pt x="125" y="756"/>
                          <a:pt x="125" y="756"/>
                          <a:pt x="125" y="756"/>
                        </a:cubicBezTo>
                        <a:cubicBezTo>
                          <a:pt x="127" y="756"/>
                          <a:pt x="128" y="754"/>
                          <a:pt x="130" y="752"/>
                        </a:cubicBezTo>
                        <a:cubicBezTo>
                          <a:pt x="131" y="751"/>
                          <a:pt x="133" y="751"/>
                          <a:pt x="134" y="750"/>
                        </a:cubicBezTo>
                        <a:cubicBezTo>
                          <a:pt x="136" y="748"/>
                          <a:pt x="137" y="745"/>
                          <a:pt x="140" y="744"/>
                        </a:cubicBezTo>
                        <a:cubicBezTo>
                          <a:pt x="144" y="745"/>
                          <a:pt x="144" y="745"/>
                          <a:pt x="144" y="745"/>
                        </a:cubicBezTo>
                        <a:cubicBezTo>
                          <a:pt x="147" y="744"/>
                          <a:pt x="146" y="741"/>
                          <a:pt x="149" y="739"/>
                        </a:cubicBezTo>
                        <a:cubicBezTo>
                          <a:pt x="153" y="737"/>
                          <a:pt x="156" y="738"/>
                          <a:pt x="160" y="736"/>
                        </a:cubicBezTo>
                        <a:cubicBezTo>
                          <a:pt x="162" y="734"/>
                          <a:pt x="162" y="730"/>
                          <a:pt x="165" y="730"/>
                        </a:cubicBezTo>
                        <a:cubicBezTo>
                          <a:pt x="166" y="730"/>
                          <a:pt x="166" y="732"/>
                          <a:pt x="167" y="733"/>
                        </a:cubicBezTo>
                        <a:cubicBezTo>
                          <a:pt x="168" y="734"/>
                          <a:pt x="169" y="735"/>
                          <a:pt x="171" y="737"/>
                        </a:cubicBezTo>
                        <a:cubicBezTo>
                          <a:pt x="174" y="741"/>
                          <a:pt x="178" y="743"/>
                          <a:pt x="183" y="743"/>
                        </a:cubicBezTo>
                        <a:cubicBezTo>
                          <a:pt x="189" y="743"/>
                          <a:pt x="189" y="734"/>
                          <a:pt x="195" y="734"/>
                        </a:cubicBezTo>
                        <a:cubicBezTo>
                          <a:pt x="198" y="734"/>
                          <a:pt x="198" y="737"/>
                          <a:pt x="201" y="738"/>
                        </a:cubicBezTo>
                        <a:cubicBezTo>
                          <a:pt x="204" y="739"/>
                          <a:pt x="206" y="739"/>
                          <a:pt x="208" y="741"/>
                        </a:cubicBezTo>
                        <a:cubicBezTo>
                          <a:pt x="210" y="742"/>
                          <a:pt x="211" y="743"/>
                          <a:pt x="212" y="743"/>
                        </a:cubicBezTo>
                        <a:cubicBezTo>
                          <a:pt x="217" y="743"/>
                          <a:pt x="217" y="743"/>
                          <a:pt x="217" y="743"/>
                        </a:cubicBezTo>
                        <a:cubicBezTo>
                          <a:pt x="217" y="743"/>
                          <a:pt x="217" y="744"/>
                          <a:pt x="217" y="744"/>
                        </a:cubicBezTo>
                        <a:cubicBezTo>
                          <a:pt x="217" y="745"/>
                          <a:pt x="217" y="745"/>
                          <a:pt x="217" y="745"/>
                        </a:cubicBezTo>
                        <a:cubicBezTo>
                          <a:pt x="217" y="746"/>
                          <a:pt x="217" y="747"/>
                          <a:pt x="218" y="747"/>
                        </a:cubicBezTo>
                        <a:cubicBezTo>
                          <a:pt x="219" y="747"/>
                          <a:pt x="219" y="747"/>
                          <a:pt x="220" y="746"/>
                        </a:cubicBezTo>
                        <a:cubicBezTo>
                          <a:pt x="222" y="747"/>
                          <a:pt x="222" y="747"/>
                          <a:pt x="222" y="747"/>
                        </a:cubicBezTo>
                        <a:cubicBezTo>
                          <a:pt x="222" y="749"/>
                          <a:pt x="221" y="753"/>
                          <a:pt x="224" y="753"/>
                        </a:cubicBezTo>
                        <a:cubicBezTo>
                          <a:pt x="229" y="753"/>
                          <a:pt x="231" y="750"/>
                          <a:pt x="235" y="747"/>
                        </a:cubicBezTo>
                        <a:cubicBezTo>
                          <a:pt x="237" y="745"/>
                          <a:pt x="239" y="746"/>
                          <a:pt x="240" y="745"/>
                        </a:cubicBezTo>
                        <a:cubicBezTo>
                          <a:pt x="242" y="743"/>
                          <a:pt x="242" y="740"/>
                          <a:pt x="245" y="740"/>
                        </a:cubicBezTo>
                        <a:cubicBezTo>
                          <a:pt x="251" y="740"/>
                          <a:pt x="251" y="740"/>
                          <a:pt x="251" y="740"/>
                        </a:cubicBezTo>
                        <a:cubicBezTo>
                          <a:pt x="253" y="740"/>
                          <a:pt x="253" y="738"/>
                          <a:pt x="255" y="738"/>
                        </a:cubicBezTo>
                        <a:cubicBezTo>
                          <a:pt x="258" y="738"/>
                          <a:pt x="258" y="741"/>
                          <a:pt x="261" y="741"/>
                        </a:cubicBezTo>
                        <a:cubicBezTo>
                          <a:pt x="261" y="741"/>
                          <a:pt x="261" y="741"/>
                          <a:pt x="261" y="741"/>
                        </a:cubicBezTo>
                        <a:cubicBezTo>
                          <a:pt x="264" y="738"/>
                          <a:pt x="267" y="737"/>
                          <a:pt x="269" y="732"/>
                        </a:cubicBezTo>
                        <a:cubicBezTo>
                          <a:pt x="270" y="730"/>
                          <a:pt x="271" y="727"/>
                          <a:pt x="274" y="726"/>
                        </a:cubicBezTo>
                        <a:cubicBezTo>
                          <a:pt x="276" y="726"/>
                          <a:pt x="276" y="723"/>
                          <a:pt x="278" y="722"/>
                        </a:cubicBezTo>
                        <a:cubicBezTo>
                          <a:pt x="279" y="721"/>
                          <a:pt x="280" y="722"/>
                          <a:pt x="281" y="720"/>
                        </a:cubicBezTo>
                        <a:cubicBezTo>
                          <a:pt x="284" y="717"/>
                          <a:pt x="284" y="712"/>
                          <a:pt x="288" y="712"/>
                        </a:cubicBezTo>
                        <a:cubicBezTo>
                          <a:pt x="288" y="712"/>
                          <a:pt x="289" y="713"/>
                          <a:pt x="289" y="713"/>
                        </a:cubicBezTo>
                        <a:cubicBezTo>
                          <a:pt x="291" y="713"/>
                          <a:pt x="290" y="711"/>
                          <a:pt x="291" y="710"/>
                        </a:cubicBezTo>
                        <a:cubicBezTo>
                          <a:pt x="292" y="708"/>
                          <a:pt x="294" y="708"/>
                          <a:pt x="296" y="706"/>
                        </a:cubicBezTo>
                        <a:cubicBezTo>
                          <a:pt x="298" y="703"/>
                          <a:pt x="301" y="703"/>
                          <a:pt x="303" y="700"/>
                        </a:cubicBezTo>
                        <a:cubicBezTo>
                          <a:pt x="306" y="698"/>
                          <a:pt x="305" y="694"/>
                          <a:pt x="307" y="692"/>
                        </a:cubicBezTo>
                        <a:cubicBezTo>
                          <a:pt x="309" y="690"/>
                          <a:pt x="312" y="689"/>
                          <a:pt x="312" y="686"/>
                        </a:cubicBezTo>
                        <a:cubicBezTo>
                          <a:pt x="312" y="682"/>
                          <a:pt x="312" y="682"/>
                          <a:pt x="312" y="682"/>
                        </a:cubicBezTo>
                        <a:cubicBezTo>
                          <a:pt x="312" y="678"/>
                          <a:pt x="317" y="678"/>
                          <a:pt x="320" y="676"/>
                        </a:cubicBezTo>
                        <a:cubicBezTo>
                          <a:pt x="323" y="674"/>
                          <a:pt x="323" y="672"/>
                          <a:pt x="323" y="669"/>
                        </a:cubicBezTo>
                        <a:cubicBezTo>
                          <a:pt x="323" y="666"/>
                          <a:pt x="322" y="665"/>
                          <a:pt x="322" y="662"/>
                        </a:cubicBezTo>
                        <a:cubicBezTo>
                          <a:pt x="322" y="660"/>
                          <a:pt x="326" y="660"/>
                          <a:pt x="328" y="658"/>
                        </a:cubicBezTo>
                        <a:cubicBezTo>
                          <a:pt x="330" y="657"/>
                          <a:pt x="330" y="655"/>
                          <a:pt x="332" y="654"/>
                        </a:cubicBezTo>
                        <a:cubicBezTo>
                          <a:pt x="336" y="652"/>
                          <a:pt x="339" y="652"/>
                          <a:pt x="341" y="648"/>
                        </a:cubicBezTo>
                        <a:cubicBezTo>
                          <a:pt x="342" y="646"/>
                          <a:pt x="342" y="644"/>
                          <a:pt x="343" y="643"/>
                        </a:cubicBezTo>
                        <a:cubicBezTo>
                          <a:pt x="346" y="639"/>
                          <a:pt x="350" y="640"/>
                          <a:pt x="355" y="639"/>
                        </a:cubicBezTo>
                        <a:cubicBezTo>
                          <a:pt x="357" y="639"/>
                          <a:pt x="358" y="637"/>
                          <a:pt x="359" y="637"/>
                        </a:cubicBezTo>
                        <a:cubicBezTo>
                          <a:pt x="362" y="637"/>
                          <a:pt x="362" y="640"/>
                          <a:pt x="365" y="640"/>
                        </a:cubicBezTo>
                        <a:cubicBezTo>
                          <a:pt x="369" y="640"/>
                          <a:pt x="369" y="635"/>
                          <a:pt x="373" y="633"/>
                        </a:cubicBezTo>
                        <a:cubicBezTo>
                          <a:pt x="376" y="631"/>
                          <a:pt x="378" y="631"/>
                          <a:pt x="380" y="628"/>
                        </a:cubicBezTo>
                        <a:cubicBezTo>
                          <a:pt x="382" y="627"/>
                          <a:pt x="381" y="625"/>
                          <a:pt x="383" y="624"/>
                        </a:cubicBezTo>
                        <a:cubicBezTo>
                          <a:pt x="384" y="623"/>
                          <a:pt x="386" y="624"/>
                          <a:pt x="387" y="623"/>
                        </a:cubicBezTo>
                        <a:cubicBezTo>
                          <a:pt x="389" y="622"/>
                          <a:pt x="389" y="619"/>
                          <a:pt x="392" y="619"/>
                        </a:cubicBezTo>
                        <a:cubicBezTo>
                          <a:pt x="394" y="619"/>
                          <a:pt x="395" y="621"/>
                          <a:pt x="397" y="621"/>
                        </a:cubicBezTo>
                        <a:cubicBezTo>
                          <a:pt x="397" y="621"/>
                          <a:pt x="398" y="620"/>
                          <a:pt x="398" y="620"/>
                        </a:cubicBezTo>
                        <a:cubicBezTo>
                          <a:pt x="401" y="620"/>
                          <a:pt x="401" y="624"/>
                          <a:pt x="403" y="624"/>
                        </a:cubicBezTo>
                        <a:cubicBezTo>
                          <a:pt x="406" y="624"/>
                          <a:pt x="406" y="620"/>
                          <a:pt x="407" y="618"/>
                        </a:cubicBezTo>
                        <a:cubicBezTo>
                          <a:pt x="408" y="616"/>
                          <a:pt x="410" y="615"/>
                          <a:pt x="410" y="613"/>
                        </a:cubicBezTo>
                        <a:cubicBezTo>
                          <a:pt x="411" y="611"/>
                          <a:pt x="411" y="609"/>
                          <a:pt x="413" y="607"/>
                        </a:cubicBezTo>
                        <a:cubicBezTo>
                          <a:pt x="416" y="604"/>
                          <a:pt x="421" y="604"/>
                          <a:pt x="421" y="599"/>
                        </a:cubicBezTo>
                        <a:cubicBezTo>
                          <a:pt x="422" y="599"/>
                          <a:pt x="422" y="599"/>
                          <a:pt x="422" y="599"/>
                        </a:cubicBezTo>
                        <a:cubicBezTo>
                          <a:pt x="423" y="599"/>
                          <a:pt x="424" y="599"/>
                          <a:pt x="425" y="599"/>
                        </a:cubicBezTo>
                        <a:cubicBezTo>
                          <a:pt x="428" y="599"/>
                          <a:pt x="429" y="595"/>
                          <a:pt x="432" y="595"/>
                        </a:cubicBezTo>
                        <a:cubicBezTo>
                          <a:pt x="434" y="595"/>
                          <a:pt x="434" y="595"/>
                          <a:pt x="435" y="595"/>
                        </a:cubicBezTo>
                        <a:cubicBezTo>
                          <a:pt x="441" y="595"/>
                          <a:pt x="442" y="590"/>
                          <a:pt x="447" y="588"/>
                        </a:cubicBezTo>
                        <a:cubicBezTo>
                          <a:pt x="447" y="587"/>
                          <a:pt x="447" y="587"/>
                          <a:pt x="447" y="586"/>
                        </a:cubicBezTo>
                        <a:cubicBezTo>
                          <a:pt x="447" y="583"/>
                          <a:pt x="449" y="581"/>
                          <a:pt x="452" y="579"/>
                        </a:cubicBezTo>
                        <a:cubicBezTo>
                          <a:pt x="454" y="577"/>
                          <a:pt x="455" y="574"/>
                          <a:pt x="457" y="574"/>
                        </a:cubicBezTo>
                        <a:cubicBezTo>
                          <a:pt x="459" y="574"/>
                          <a:pt x="460" y="577"/>
                          <a:pt x="460" y="579"/>
                        </a:cubicBezTo>
                        <a:cubicBezTo>
                          <a:pt x="465" y="578"/>
                          <a:pt x="467" y="573"/>
                          <a:pt x="469" y="568"/>
                        </a:cubicBezTo>
                        <a:cubicBezTo>
                          <a:pt x="471" y="566"/>
                          <a:pt x="474" y="566"/>
                          <a:pt x="474" y="563"/>
                        </a:cubicBezTo>
                        <a:cubicBezTo>
                          <a:pt x="474" y="562"/>
                          <a:pt x="473" y="562"/>
                          <a:pt x="473" y="561"/>
                        </a:cubicBezTo>
                        <a:cubicBezTo>
                          <a:pt x="473" y="556"/>
                          <a:pt x="477" y="554"/>
                          <a:pt x="480" y="552"/>
                        </a:cubicBezTo>
                        <a:cubicBezTo>
                          <a:pt x="483" y="551"/>
                          <a:pt x="483" y="548"/>
                          <a:pt x="486" y="548"/>
                        </a:cubicBezTo>
                        <a:cubicBezTo>
                          <a:pt x="487" y="548"/>
                          <a:pt x="487" y="549"/>
                          <a:pt x="488" y="549"/>
                        </a:cubicBezTo>
                        <a:cubicBezTo>
                          <a:pt x="491" y="549"/>
                          <a:pt x="492" y="545"/>
                          <a:pt x="495" y="545"/>
                        </a:cubicBezTo>
                        <a:cubicBezTo>
                          <a:pt x="502" y="542"/>
                          <a:pt x="504" y="535"/>
                          <a:pt x="507" y="528"/>
                        </a:cubicBezTo>
                        <a:cubicBezTo>
                          <a:pt x="509" y="525"/>
                          <a:pt x="511" y="525"/>
                          <a:pt x="514" y="523"/>
                        </a:cubicBezTo>
                        <a:cubicBezTo>
                          <a:pt x="516" y="521"/>
                          <a:pt x="516" y="517"/>
                          <a:pt x="519" y="517"/>
                        </a:cubicBezTo>
                        <a:cubicBezTo>
                          <a:pt x="520" y="517"/>
                          <a:pt x="520" y="518"/>
                          <a:pt x="521" y="518"/>
                        </a:cubicBezTo>
                        <a:cubicBezTo>
                          <a:pt x="523" y="518"/>
                          <a:pt x="525" y="516"/>
                          <a:pt x="527" y="516"/>
                        </a:cubicBezTo>
                        <a:cubicBezTo>
                          <a:pt x="528" y="516"/>
                          <a:pt x="528" y="518"/>
                          <a:pt x="529" y="519"/>
                        </a:cubicBezTo>
                        <a:cubicBezTo>
                          <a:pt x="532" y="517"/>
                          <a:pt x="535" y="516"/>
                          <a:pt x="537" y="513"/>
                        </a:cubicBezTo>
                        <a:cubicBezTo>
                          <a:pt x="538" y="511"/>
                          <a:pt x="538" y="508"/>
                          <a:pt x="540" y="508"/>
                        </a:cubicBezTo>
                        <a:cubicBezTo>
                          <a:pt x="540" y="508"/>
                          <a:pt x="541" y="509"/>
                          <a:pt x="541" y="509"/>
                        </a:cubicBezTo>
                        <a:cubicBezTo>
                          <a:pt x="544" y="509"/>
                          <a:pt x="543" y="504"/>
                          <a:pt x="545" y="502"/>
                        </a:cubicBezTo>
                        <a:cubicBezTo>
                          <a:pt x="546" y="499"/>
                          <a:pt x="548" y="497"/>
                          <a:pt x="548" y="494"/>
                        </a:cubicBezTo>
                        <a:cubicBezTo>
                          <a:pt x="548" y="487"/>
                          <a:pt x="554" y="483"/>
                          <a:pt x="560" y="481"/>
                        </a:cubicBezTo>
                        <a:cubicBezTo>
                          <a:pt x="562" y="481"/>
                          <a:pt x="563" y="478"/>
                          <a:pt x="565" y="478"/>
                        </a:cubicBezTo>
                        <a:cubicBezTo>
                          <a:pt x="569" y="478"/>
                          <a:pt x="571" y="478"/>
                          <a:pt x="574" y="477"/>
                        </a:cubicBezTo>
                        <a:cubicBezTo>
                          <a:pt x="577" y="476"/>
                          <a:pt x="579" y="476"/>
                          <a:pt x="582" y="476"/>
                        </a:cubicBezTo>
                        <a:cubicBezTo>
                          <a:pt x="583" y="476"/>
                          <a:pt x="584" y="477"/>
                          <a:pt x="585" y="477"/>
                        </a:cubicBezTo>
                        <a:cubicBezTo>
                          <a:pt x="592" y="477"/>
                          <a:pt x="599" y="475"/>
                          <a:pt x="600" y="468"/>
                        </a:cubicBezTo>
                        <a:cubicBezTo>
                          <a:pt x="601" y="468"/>
                          <a:pt x="601" y="468"/>
                          <a:pt x="601" y="468"/>
                        </a:cubicBezTo>
                        <a:cubicBezTo>
                          <a:pt x="603" y="468"/>
                          <a:pt x="604" y="469"/>
                          <a:pt x="606" y="469"/>
                        </a:cubicBezTo>
                        <a:cubicBezTo>
                          <a:pt x="612" y="469"/>
                          <a:pt x="611" y="462"/>
                          <a:pt x="615" y="458"/>
                        </a:cubicBezTo>
                        <a:cubicBezTo>
                          <a:pt x="616" y="456"/>
                          <a:pt x="618" y="457"/>
                          <a:pt x="620" y="455"/>
                        </a:cubicBezTo>
                        <a:cubicBezTo>
                          <a:pt x="622" y="454"/>
                          <a:pt x="623" y="451"/>
                          <a:pt x="626" y="451"/>
                        </a:cubicBezTo>
                        <a:cubicBezTo>
                          <a:pt x="630" y="451"/>
                          <a:pt x="632" y="450"/>
                          <a:pt x="635" y="449"/>
                        </a:cubicBezTo>
                        <a:cubicBezTo>
                          <a:pt x="637" y="448"/>
                          <a:pt x="639" y="448"/>
                          <a:pt x="640" y="447"/>
                        </a:cubicBezTo>
                        <a:cubicBezTo>
                          <a:pt x="642" y="442"/>
                          <a:pt x="643" y="439"/>
                          <a:pt x="646" y="434"/>
                        </a:cubicBezTo>
                        <a:cubicBezTo>
                          <a:pt x="648" y="432"/>
                          <a:pt x="651" y="432"/>
                          <a:pt x="653" y="430"/>
                        </a:cubicBezTo>
                        <a:cubicBezTo>
                          <a:pt x="655" y="428"/>
                          <a:pt x="655" y="425"/>
                          <a:pt x="655" y="422"/>
                        </a:cubicBezTo>
                        <a:cubicBezTo>
                          <a:pt x="656" y="419"/>
                          <a:pt x="659" y="418"/>
                          <a:pt x="661" y="417"/>
                        </a:cubicBezTo>
                        <a:cubicBezTo>
                          <a:pt x="663" y="416"/>
                          <a:pt x="662" y="414"/>
                          <a:pt x="663" y="412"/>
                        </a:cubicBezTo>
                        <a:cubicBezTo>
                          <a:pt x="665" y="411"/>
                          <a:pt x="667" y="412"/>
                          <a:pt x="669" y="411"/>
                        </a:cubicBezTo>
                        <a:cubicBezTo>
                          <a:pt x="672" y="410"/>
                          <a:pt x="674" y="408"/>
                          <a:pt x="676" y="405"/>
                        </a:cubicBezTo>
                        <a:cubicBezTo>
                          <a:pt x="679" y="401"/>
                          <a:pt x="680" y="399"/>
                          <a:pt x="684" y="396"/>
                        </a:cubicBezTo>
                        <a:cubicBezTo>
                          <a:pt x="686" y="396"/>
                          <a:pt x="686" y="394"/>
                          <a:pt x="688" y="394"/>
                        </a:cubicBezTo>
                        <a:cubicBezTo>
                          <a:pt x="689" y="394"/>
                          <a:pt x="689" y="395"/>
                          <a:pt x="690" y="395"/>
                        </a:cubicBezTo>
                        <a:cubicBezTo>
                          <a:pt x="694" y="395"/>
                          <a:pt x="695" y="390"/>
                          <a:pt x="696" y="385"/>
                        </a:cubicBezTo>
                        <a:cubicBezTo>
                          <a:pt x="698" y="380"/>
                          <a:pt x="701" y="379"/>
                          <a:pt x="701" y="374"/>
                        </a:cubicBezTo>
                        <a:cubicBezTo>
                          <a:pt x="701" y="374"/>
                          <a:pt x="701" y="374"/>
                          <a:pt x="701" y="374"/>
                        </a:cubicBezTo>
                        <a:cubicBezTo>
                          <a:pt x="699" y="374"/>
                          <a:pt x="698" y="373"/>
                          <a:pt x="696" y="374"/>
                        </a:cubicBezTo>
                        <a:cubicBezTo>
                          <a:pt x="694" y="376"/>
                          <a:pt x="694" y="379"/>
                          <a:pt x="691" y="379"/>
                        </a:cubicBezTo>
                        <a:cubicBezTo>
                          <a:pt x="689" y="379"/>
                          <a:pt x="688" y="377"/>
                          <a:pt x="686" y="377"/>
                        </a:cubicBezTo>
                        <a:cubicBezTo>
                          <a:pt x="683" y="375"/>
                          <a:pt x="681" y="372"/>
                          <a:pt x="681" y="368"/>
                        </a:cubicBezTo>
                        <a:cubicBezTo>
                          <a:pt x="681" y="364"/>
                          <a:pt x="681" y="364"/>
                          <a:pt x="681" y="364"/>
                        </a:cubicBezTo>
                        <a:cubicBezTo>
                          <a:pt x="682" y="356"/>
                          <a:pt x="682" y="356"/>
                          <a:pt x="682" y="356"/>
                        </a:cubicBezTo>
                        <a:cubicBezTo>
                          <a:pt x="682" y="350"/>
                          <a:pt x="682" y="350"/>
                          <a:pt x="682" y="350"/>
                        </a:cubicBezTo>
                        <a:cubicBezTo>
                          <a:pt x="682" y="344"/>
                          <a:pt x="681" y="340"/>
                          <a:pt x="678" y="336"/>
                        </a:cubicBezTo>
                        <a:cubicBezTo>
                          <a:pt x="676" y="334"/>
                          <a:pt x="673" y="334"/>
                          <a:pt x="673" y="332"/>
                        </a:cubicBezTo>
                        <a:cubicBezTo>
                          <a:pt x="673" y="329"/>
                          <a:pt x="676" y="327"/>
                          <a:pt x="676" y="324"/>
                        </a:cubicBezTo>
                        <a:cubicBezTo>
                          <a:pt x="676" y="324"/>
                          <a:pt x="676" y="323"/>
                          <a:pt x="675" y="323"/>
                        </a:cubicBezTo>
                        <a:cubicBezTo>
                          <a:pt x="673" y="324"/>
                          <a:pt x="672" y="326"/>
                          <a:pt x="670" y="327"/>
                        </a:cubicBezTo>
                        <a:cubicBezTo>
                          <a:pt x="668" y="328"/>
                          <a:pt x="667" y="328"/>
                          <a:pt x="667" y="330"/>
                        </a:cubicBezTo>
                        <a:cubicBezTo>
                          <a:pt x="667" y="332"/>
                          <a:pt x="668" y="332"/>
                          <a:pt x="668" y="334"/>
                        </a:cubicBezTo>
                        <a:cubicBezTo>
                          <a:pt x="668" y="335"/>
                          <a:pt x="668" y="336"/>
                          <a:pt x="668" y="337"/>
                        </a:cubicBezTo>
                        <a:cubicBezTo>
                          <a:pt x="668" y="341"/>
                          <a:pt x="668" y="342"/>
                          <a:pt x="668" y="346"/>
                        </a:cubicBezTo>
                        <a:cubicBezTo>
                          <a:pt x="665" y="344"/>
                          <a:pt x="665" y="342"/>
                          <a:pt x="663" y="339"/>
                        </a:cubicBezTo>
                        <a:cubicBezTo>
                          <a:pt x="662" y="337"/>
                          <a:pt x="660" y="337"/>
                          <a:pt x="660" y="334"/>
                        </a:cubicBezTo>
                        <a:cubicBezTo>
                          <a:pt x="660" y="330"/>
                          <a:pt x="664" y="328"/>
                          <a:pt x="664" y="324"/>
                        </a:cubicBezTo>
                        <a:cubicBezTo>
                          <a:pt x="664" y="320"/>
                          <a:pt x="662" y="319"/>
                          <a:pt x="660" y="315"/>
                        </a:cubicBezTo>
                        <a:cubicBezTo>
                          <a:pt x="658" y="316"/>
                          <a:pt x="657" y="317"/>
                          <a:pt x="655" y="317"/>
                        </a:cubicBezTo>
                        <a:cubicBezTo>
                          <a:pt x="652" y="317"/>
                          <a:pt x="652" y="313"/>
                          <a:pt x="651" y="311"/>
                        </a:cubicBezTo>
                        <a:cubicBezTo>
                          <a:pt x="650" y="308"/>
                          <a:pt x="648" y="307"/>
                          <a:pt x="648" y="304"/>
                        </a:cubicBezTo>
                        <a:cubicBezTo>
                          <a:pt x="648" y="294"/>
                          <a:pt x="662" y="293"/>
                          <a:pt x="662" y="283"/>
                        </a:cubicBezTo>
                        <a:cubicBezTo>
                          <a:pt x="662" y="281"/>
                          <a:pt x="658" y="281"/>
                          <a:pt x="656" y="279"/>
                        </a:cubicBezTo>
                        <a:cubicBezTo>
                          <a:pt x="657" y="279"/>
                          <a:pt x="657" y="278"/>
                          <a:pt x="658" y="278"/>
                        </a:cubicBezTo>
                        <a:cubicBezTo>
                          <a:pt x="660" y="278"/>
                          <a:pt x="661" y="281"/>
                          <a:pt x="663" y="281"/>
                        </a:cubicBezTo>
                        <a:cubicBezTo>
                          <a:pt x="664" y="281"/>
                          <a:pt x="665" y="281"/>
                          <a:pt x="665" y="280"/>
                        </a:cubicBezTo>
                        <a:cubicBezTo>
                          <a:pt x="665" y="272"/>
                          <a:pt x="656" y="268"/>
                          <a:pt x="648" y="268"/>
                        </a:cubicBezTo>
                        <a:cubicBezTo>
                          <a:pt x="645" y="268"/>
                          <a:pt x="646" y="272"/>
                          <a:pt x="645" y="274"/>
                        </a:cubicBezTo>
                        <a:cubicBezTo>
                          <a:pt x="644" y="274"/>
                          <a:pt x="644" y="274"/>
                          <a:pt x="644" y="274"/>
                        </a:cubicBezTo>
                        <a:cubicBezTo>
                          <a:pt x="643" y="271"/>
                          <a:pt x="642" y="269"/>
                          <a:pt x="642" y="265"/>
                        </a:cubicBezTo>
                        <a:cubicBezTo>
                          <a:pt x="642" y="263"/>
                          <a:pt x="644" y="262"/>
                          <a:pt x="644" y="260"/>
                        </a:cubicBezTo>
                        <a:cubicBezTo>
                          <a:pt x="645" y="253"/>
                          <a:pt x="649" y="248"/>
                          <a:pt x="656" y="248"/>
                        </a:cubicBezTo>
                        <a:cubicBezTo>
                          <a:pt x="660" y="248"/>
                          <a:pt x="662" y="249"/>
                          <a:pt x="666" y="249"/>
                        </a:cubicBezTo>
                        <a:cubicBezTo>
                          <a:pt x="666" y="249"/>
                          <a:pt x="667" y="249"/>
                          <a:pt x="667" y="249"/>
                        </a:cubicBezTo>
                        <a:cubicBezTo>
                          <a:pt x="666" y="254"/>
                          <a:pt x="665" y="258"/>
                          <a:pt x="664" y="263"/>
                        </a:cubicBezTo>
                        <a:cubicBezTo>
                          <a:pt x="667" y="263"/>
                          <a:pt x="668" y="264"/>
                          <a:pt x="671" y="265"/>
                        </a:cubicBezTo>
                        <a:cubicBezTo>
                          <a:pt x="673" y="264"/>
                          <a:pt x="673" y="264"/>
                          <a:pt x="673" y="264"/>
                        </a:cubicBezTo>
                        <a:cubicBezTo>
                          <a:pt x="674" y="264"/>
                          <a:pt x="675" y="265"/>
                          <a:pt x="676" y="264"/>
                        </a:cubicBezTo>
                        <a:cubicBezTo>
                          <a:pt x="676" y="261"/>
                          <a:pt x="678" y="259"/>
                          <a:pt x="678" y="255"/>
                        </a:cubicBezTo>
                        <a:cubicBezTo>
                          <a:pt x="678" y="253"/>
                          <a:pt x="675" y="252"/>
                          <a:pt x="675" y="250"/>
                        </a:cubicBezTo>
                        <a:cubicBezTo>
                          <a:pt x="675" y="246"/>
                          <a:pt x="677" y="245"/>
                          <a:pt x="678" y="242"/>
                        </a:cubicBezTo>
                        <a:cubicBezTo>
                          <a:pt x="680" y="243"/>
                          <a:pt x="681" y="247"/>
                          <a:pt x="683" y="247"/>
                        </a:cubicBezTo>
                        <a:cubicBezTo>
                          <a:pt x="684" y="247"/>
                          <a:pt x="685" y="246"/>
                          <a:pt x="685" y="246"/>
                        </a:cubicBezTo>
                        <a:cubicBezTo>
                          <a:pt x="682" y="266"/>
                          <a:pt x="682" y="266"/>
                          <a:pt x="682" y="266"/>
                        </a:cubicBezTo>
                        <a:cubicBezTo>
                          <a:pt x="683" y="265"/>
                          <a:pt x="683" y="265"/>
                          <a:pt x="683" y="265"/>
                        </a:cubicBezTo>
                        <a:cubicBezTo>
                          <a:pt x="687" y="258"/>
                          <a:pt x="688" y="254"/>
                          <a:pt x="692" y="247"/>
                        </a:cubicBezTo>
                        <a:cubicBezTo>
                          <a:pt x="694" y="244"/>
                          <a:pt x="697" y="243"/>
                          <a:pt x="697" y="239"/>
                        </a:cubicBezTo>
                        <a:cubicBezTo>
                          <a:pt x="697" y="237"/>
                          <a:pt x="695" y="236"/>
                          <a:pt x="695" y="234"/>
                        </a:cubicBezTo>
                        <a:cubicBezTo>
                          <a:pt x="695" y="234"/>
                          <a:pt x="695" y="233"/>
                          <a:pt x="695" y="233"/>
                        </a:cubicBezTo>
                        <a:cubicBezTo>
                          <a:pt x="696" y="232"/>
                          <a:pt x="696" y="232"/>
                          <a:pt x="697" y="232"/>
                        </a:cubicBezTo>
                        <a:cubicBezTo>
                          <a:pt x="700" y="232"/>
                          <a:pt x="700" y="238"/>
                          <a:pt x="703" y="238"/>
                        </a:cubicBezTo>
                        <a:cubicBezTo>
                          <a:pt x="707" y="238"/>
                          <a:pt x="705" y="233"/>
                          <a:pt x="707" y="230"/>
                        </a:cubicBezTo>
                        <a:cubicBezTo>
                          <a:pt x="708" y="230"/>
                          <a:pt x="708" y="230"/>
                          <a:pt x="709" y="231"/>
                        </a:cubicBezTo>
                        <a:cubicBezTo>
                          <a:pt x="710" y="230"/>
                          <a:pt x="710" y="227"/>
                          <a:pt x="712" y="227"/>
                        </a:cubicBezTo>
                        <a:cubicBezTo>
                          <a:pt x="713" y="227"/>
                          <a:pt x="713" y="229"/>
                          <a:pt x="713" y="231"/>
                        </a:cubicBezTo>
                        <a:cubicBezTo>
                          <a:pt x="713" y="238"/>
                          <a:pt x="708" y="241"/>
                          <a:pt x="708" y="249"/>
                        </a:cubicBezTo>
                        <a:cubicBezTo>
                          <a:pt x="708" y="252"/>
                          <a:pt x="712" y="252"/>
                          <a:pt x="715" y="252"/>
                        </a:cubicBezTo>
                        <a:cubicBezTo>
                          <a:pt x="725" y="252"/>
                          <a:pt x="728" y="242"/>
                          <a:pt x="730" y="233"/>
                        </a:cubicBezTo>
                        <a:cubicBezTo>
                          <a:pt x="732" y="224"/>
                          <a:pt x="735" y="219"/>
                          <a:pt x="735" y="209"/>
                        </a:cubicBezTo>
                        <a:cubicBezTo>
                          <a:pt x="735" y="205"/>
                          <a:pt x="728" y="205"/>
                          <a:pt x="728" y="201"/>
                        </a:cubicBezTo>
                        <a:cubicBezTo>
                          <a:pt x="728" y="197"/>
                          <a:pt x="728" y="197"/>
                          <a:pt x="728" y="197"/>
                        </a:cubicBezTo>
                        <a:cubicBezTo>
                          <a:pt x="728" y="195"/>
                          <a:pt x="726" y="194"/>
                          <a:pt x="726" y="192"/>
                        </a:cubicBezTo>
                        <a:cubicBezTo>
                          <a:pt x="726" y="190"/>
                          <a:pt x="729" y="189"/>
                          <a:pt x="730" y="187"/>
                        </a:cubicBezTo>
                        <a:cubicBezTo>
                          <a:pt x="732" y="185"/>
                          <a:pt x="732" y="183"/>
                          <a:pt x="733" y="181"/>
                        </a:cubicBezTo>
                        <a:cubicBezTo>
                          <a:pt x="732" y="181"/>
                          <a:pt x="732" y="181"/>
                          <a:pt x="731" y="181"/>
                        </a:cubicBezTo>
                        <a:cubicBezTo>
                          <a:pt x="731" y="178"/>
                          <a:pt x="734" y="178"/>
                          <a:pt x="734" y="175"/>
                        </a:cubicBezTo>
                        <a:cubicBezTo>
                          <a:pt x="734" y="173"/>
                          <a:pt x="731" y="173"/>
                          <a:pt x="731" y="171"/>
                        </a:cubicBezTo>
                        <a:cubicBezTo>
                          <a:pt x="731" y="170"/>
                          <a:pt x="734" y="170"/>
                          <a:pt x="735" y="169"/>
                        </a:cubicBezTo>
                        <a:cubicBezTo>
                          <a:pt x="737" y="166"/>
                          <a:pt x="738" y="164"/>
                          <a:pt x="741" y="163"/>
                        </a:cubicBezTo>
                        <a:cubicBezTo>
                          <a:pt x="741" y="162"/>
                          <a:pt x="741" y="161"/>
                          <a:pt x="740" y="160"/>
                        </a:cubicBezTo>
                        <a:cubicBezTo>
                          <a:pt x="740" y="159"/>
                          <a:pt x="740" y="159"/>
                          <a:pt x="740" y="159"/>
                        </a:cubicBezTo>
                        <a:cubicBezTo>
                          <a:pt x="742" y="160"/>
                          <a:pt x="742" y="161"/>
                          <a:pt x="744" y="161"/>
                        </a:cubicBezTo>
                        <a:cubicBezTo>
                          <a:pt x="745" y="161"/>
                          <a:pt x="745" y="161"/>
                          <a:pt x="745" y="161"/>
                        </a:cubicBezTo>
                        <a:cubicBezTo>
                          <a:pt x="745" y="160"/>
                          <a:pt x="745" y="160"/>
                          <a:pt x="745" y="160"/>
                        </a:cubicBezTo>
                        <a:cubicBezTo>
                          <a:pt x="744" y="159"/>
                          <a:pt x="744" y="158"/>
                          <a:pt x="743" y="158"/>
                        </a:cubicBezTo>
                        <a:cubicBezTo>
                          <a:pt x="744" y="156"/>
                          <a:pt x="746" y="156"/>
                          <a:pt x="746" y="154"/>
                        </a:cubicBezTo>
                        <a:cubicBezTo>
                          <a:pt x="747" y="153"/>
                          <a:pt x="746" y="152"/>
                          <a:pt x="747" y="151"/>
                        </a:cubicBezTo>
                        <a:cubicBezTo>
                          <a:pt x="748" y="149"/>
                          <a:pt x="749" y="149"/>
                          <a:pt x="749" y="148"/>
                        </a:cubicBezTo>
                        <a:cubicBezTo>
                          <a:pt x="749" y="146"/>
                          <a:pt x="747" y="146"/>
                          <a:pt x="747" y="145"/>
                        </a:cubicBezTo>
                        <a:cubicBezTo>
                          <a:pt x="747" y="144"/>
                          <a:pt x="747" y="144"/>
                          <a:pt x="747" y="144"/>
                        </a:cubicBezTo>
                        <a:cubicBezTo>
                          <a:pt x="749" y="144"/>
                          <a:pt x="750" y="144"/>
                          <a:pt x="752" y="144"/>
                        </a:cubicBezTo>
                        <a:cubicBezTo>
                          <a:pt x="752" y="142"/>
                          <a:pt x="752" y="142"/>
                          <a:pt x="752" y="142"/>
                        </a:cubicBezTo>
                        <a:cubicBezTo>
                          <a:pt x="751" y="141"/>
                          <a:pt x="751" y="140"/>
                          <a:pt x="750" y="139"/>
                        </a:cubicBezTo>
                        <a:cubicBezTo>
                          <a:pt x="752" y="138"/>
                          <a:pt x="752" y="135"/>
                          <a:pt x="755" y="135"/>
                        </a:cubicBezTo>
                        <a:cubicBezTo>
                          <a:pt x="757" y="135"/>
                          <a:pt x="756" y="138"/>
                          <a:pt x="758" y="139"/>
                        </a:cubicBezTo>
                        <a:cubicBezTo>
                          <a:pt x="759" y="138"/>
                          <a:pt x="759" y="138"/>
                          <a:pt x="759" y="137"/>
                        </a:cubicBezTo>
                        <a:cubicBezTo>
                          <a:pt x="759" y="136"/>
                          <a:pt x="758" y="136"/>
                          <a:pt x="757" y="136"/>
                        </a:cubicBezTo>
                        <a:cubicBezTo>
                          <a:pt x="758" y="135"/>
                          <a:pt x="759" y="136"/>
                          <a:pt x="760" y="136"/>
                        </a:cubicBezTo>
                        <a:cubicBezTo>
                          <a:pt x="763" y="136"/>
                          <a:pt x="765" y="134"/>
                          <a:pt x="765" y="131"/>
                        </a:cubicBezTo>
                        <a:cubicBezTo>
                          <a:pt x="765" y="128"/>
                          <a:pt x="763" y="128"/>
                          <a:pt x="761" y="127"/>
                        </a:cubicBezTo>
                        <a:cubicBezTo>
                          <a:pt x="761" y="126"/>
                          <a:pt x="761" y="126"/>
                          <a:pt x="761" y="126"/>
                        </a:cubicBezTo>
                        <a:cubicBezTo>
                          <a:pt x="763" y="126"/>
                          <a:pt x="764" y="127"/>
                          <a:pt x="766" y="127"/>
                        </a:cubicBezTo>
                        <a:cubicBezTo>
                          <a:pt x="768" y="127"/>
                          <a:pt x="769" y="127"/>
                          <a:pt x="770" y="126"/>
                        </a:cubicBezTo>
                        <a:cubicBezTo>
                          <a:pt x="770" y="122"/>
                          <a:pt x="767" y="121"/>
                          <a:pt x="766" y="118"/>
                        </a:cubicBezTo>
                        <a:cubicBezTo>
                          <a:pt x="768" y="108"/>
                          <a:pt x="768" y="108"/>
                          <a:pt x="768" y="108"/>
                        </a:cubicBezTo>
                        <a:cubicBezTo>
                          <a:pt x="761" y="114"/>
                          <a:pt x="759" y="118"/>
                          <a:pt x="753" y="123"/>
                        </a:cubicBezTo>
                        <a:cubicBezTo>
                          <a:pt x="750" y="125"/>
                          <a:pt x="748" y="125"/>
                          <a:pt x="745" y="127"/>
                        </a:cubicBezTo>
                        <a:cubicBezTo>
                          <a:pt x="743" y="121"/>
                          <a:pt x="743" y="121"/>
                          <a:pt x="743" y="121"/>
                        </a:cubicBezTo>
                        <a:cubicBezTo>
                          <a:pt x="740" y="121"/>
                          <a:pt x="739" y="122"/>
                          <a:pt x="737" y="122"/>
                        </a:cubicBezTo>
                        <a:cubicBezTo>
                          <a:pt x="737" y="120"/>
                          <a:pt x="737" y="118"/>
                          <a:pt x="738" y="116"/>
                        </a:cubicBezTo>
                        <a:cubicBezTo>
                          <a:pt x="739" y="114"/>
                          <a:pt x="741" y="113"/>
                          <a:pt x="741" y="111"/>
                        </a:cubicBezTo>
                        <a:cubicBezTo>
                          <a:pt x="741" y="110"/>
                          <a:pt x="741" y="110"/>
                          <a:pt x="741" y="109"/>
                        </a:cubicBezTo>
                        <a:cubicBezTo>
                          <a:pt x="741" y="106"/>
                          <a:pt x="747" y="108"/>
                          <a:pt x="749" y="106"/>
                        </a:cubicBezTo>
                        <a:cubicBezTo>
                          <a:pt x="751" y="104"/>
                          <a:pt x="750" y="101"/>
                          <a:pt x="750" y="99"/>
                        </a:cubicBezTo>
                        <a:cubicBezTo>
                          <a:pt x="750" y="95"/>
                          <a:pt x="747" y="94"/>
                          <a:pt x="745" y="91"/>
                        </a:cubicBezTo>
                        <a:cubicBezTo>
                          <a:pt x="744" y="90"/>
                          <a:pt x="744" y="88"/>
                          <a:pt x="743" y="87"/>
                        </a:cubicBezTo>
                        <a:cubicBezTo>
                          <a:pt x="743" y="86"/>
                          <a:pt x="741" y="86"/>
                          <a:pt x="741" y="84"/>
                        </a:cubicBezTo>
                        <a:cubicBezTo>
                          <a:pt x="741" y="81"/>
                          <a:pt x="744" y="80"/>
                          <a:pt x="744" y="77"/>
                        </a:cubicBezTo>
                        <a:cubicBezTo>
                          <a:pt x="744" y="74"/>
                          <a:pt x="743" y="73"/>
                          <a:pt x="743" y="70"/>
                        </a:cubicBezTo>
                        <a:cubicBezTo>
                          <a:pt x="743" y="68"/>
                          <a:pt x="743" y="66"/>
                          <a:pt x="741" y="65"/>
                        </a:cubicBezTo>
                        <a:cubicBezTo>
                          <a:pt x="740" y="65"/>
                          <a:pt x="739" y="65"/>
                          <a:pt x="738" y="65"/>
                        </a:cubicBezTo>
                        <a:cubicBezTo>
                          <a:pt x="738" y="62"/>
                          <a:pt x="738" y="62"/>
                          <a:pt x="738" y="62"/>
                        </a:cubicBezTo>
                        <a:cubicBezTo>
                          <a:pt x="738" y="60"/>
                          <a:pt x="736" y="60"/>
                          <a:pt x="736" y="58"/>
                        </a:cubicBezTo>
                        <a:cubicBezTo>
                          <a:pt x="736" y="49"/>
                          <a:pt x="736" y="49"/>
                          <a:pt x="736" y="49"/>
                        </a:cubicBezTo>
                        <a:cubicBezTo>
                          <a:pt x="734" y="49"/>
                          <a:pt x="734" y="49"/>
                          <a:pt x="734" y="49"/>
                        </a:cubicBezTo>
                        <a:cubicBezTo>
                          <a:pt x="732" y="51"/>
                          <a:pt x="730" y="52"/>
                          <a:pt x="729" y="55"/>
                        </a:cubicBezTo>
                        <a:cubicBezTo>
                          <a:pt x="728" y="57"/>
                          <a:pt x="727" y="59"/>
                          <a:pt x="725" y="59"/>
                        </a:cubicBezTo>
                        <a:cubicBezTo>
                          <a:pt x="724" y="59"/>
                          <a:pt x="724" y="57"/>
                          <a:pt x="723" y="56"/>
                        </a:cubicBezTo>
                        <a:cubicBezTo>
                          <a:pt x="722" y="54"/>
                          <a:pt x="722" y="53"/>
                          <a:pt x="721" y="52"/>
                        </a:cubicBezTo>
                        <a:cubicBezTo>
                          <a:pt x="717" y="57"/>
                          <a:pt x="714" y="59"/>
                          <a:pt x="711" y="64"/>
                        </a:cubicBezTo>
                        <a:cubicBezTo>
                          <a:pt x="710" y="66"/>
                          <a:pt x="709" y="67"/>
                          <a:pt x="708" y="69"/>
                        </a:cubicBezTo>
                        <a:cubicBezTo>
                          <a:pt x="708" y="70"/>
                          <a:pt x="708" y="72"/>
                          <a:pt x="706" y="72"/>
                        </a:cubicBezTo>
                        <a:cubicBezTo>
                          <a:pt x="705" y="72"/>
                          <a:pt x="705" y="71"/>
                          <a:pt x="704" y="71"/>
                        </a:cubicBezTo>
                        <a:cubicBezTo>
                          <a:pt x="701" y="71"/>
                          <a:pt x="700" y="73"/>
                          <a:pt x="698" y="73"/>
                        </a:cubicBezTo>
                        <a:cubicBezTo>
                          <a:pt x="697" y="73"/>
                          <a:pt x="697" y="72"/>
                          <a:pt x="697" y="71"/>
                        </a:cubicBezTo>
                        <a:cubicBezTo>
                          <a:pt x="697" y="66"/>
                          <a:pt x="702" y="65"/>
                          <a:pt x="706" y="64"/>
                        </a:cubicBezTo>
                        <a:cubicBezTo>
                          <a:pt x="708" y="63"/>
                          <a:pt x="707" y="61"/>
                          <a:pt x="708" y="58"/>
                        </a:cubicBezTo>
                        <a:cubicBezTo>
                          <a:pt x="710" y="50"/>
                          <a:pt x="713" y="46"/>
                          <a:pt x="718" y="39"/>
                        </a:cubicBezTo>
                        <a:cubicBezTo>
                          <a:pt x="723" y="34"/>
                          <a:pt x="727" y="32"/>
                          <a:pt x="730" y="26"/>
                        </a:cubicBezTo>
                        <a:cubicBezTo>
                          <a:pt x="731" y="22"/>
                          <a:pt x="730" y="20"/>
                          <a:pt x="731" y="17"/>
                        </a:cubicBezTo>
                        <a:cubicBezTo>
                          <a:pt x="734" y="11"/>
                          <a:pt x="738" y="9"/>
                          <a:pt x="738" y="3"/>
                        </a:cubicBezTo>
                        <a:cubicBezTo>
                          <a:pt x="738" y="2"/>
                          <a:pt x="738" y="2"/>
                          <a:pt x="738" y="1"/>
                        </a:cubicBezTo>
                        <a:cubicBezTo>
                          <a:pt x="732" y="1"/>
                          <a:pt x="732" y="1"/>
                          <a:pt x="732" y="1"/>
                        </a:cubicBezTo>
                        <a:cubicBezTo>
                          <a:pt x="730" y="0"/>
                          <a:pt x="730" y="0"/>
                          <a:pt x="730" y="0"/>
                        </a:cubicBezTo>
                        <a:cubicBezTo>
                          <a:pt x="728" y="4"/>
                          <a:pt x="729" y="7"/>
                          <a:pt x="726" y="10"/>
                        </a:cubicBezTo>
                        <a:cubicBezTo>
                          <a:pt x="725" y="12"/>
                          <a:pt x="723" y="11"/>
                          <a:pt x="722" y="11"/>
                        </a:cubicBezTo>
                        <a:cubicBezTo>
                          <a:pt x="719" y="12"/>
                          <a:pt x="717" y="14"/>
                          <a:pt x="714" y="14"/>
                        </a:cubicBezTo>
                        <a:cubicBezTo>
                          <a:pt x="713" y="14"/>
                          <a:pt x="713" y="13"/>
                          <a:pt x="712" y="13"/>
                        </a:cubicBezTo>
                        <a:cubicBezTo>
                          <a:pt x="712" y="13"/>
                          <a:pt x="712" y="13"/>
                          <a:pt x="712" y="13"/>
                        </a:cubicBezTo>
                        <a:cubicBezTo>
                          <a:pt x="710" y="14"/>
                          <a:pt x="708" y="16"/>
                          <a:pt x="706" y="18"/>
                        </a:cubicBezTo>
                        <a:cubicBezTo>
                          <a:pt x="695" y="27"/>
                          <a:pt x="687" y="30"/>
                          <a:pt x="678" y="41"/>
                        </a:cubicBezTo>
                        <a:cubicBezTo>
                          <a:pt x="674" y="47"/>
                          <a:pt x="671" y="50"/>
                          <a:pt x="665" y="54"/>
                        </a:cubicBezTo>
                        <a:cubicBezTo>
                          <a:pt x="662" y="56"/>
                          <a:pt x="659" y="56"/>
                          <a:pt x="656" y="59"/>
                        </a:cubicBezTo>
                        <a:cubicBezTo>
                          <a:pt x="652" y="62"/>
                          <a:pt x="652" y="65"/>
                          <a:pt x="649" y="69"/>
                        </a:cubicBezTo>
                        <a:cubicBezTo>
                          <a:pt x="648" y="72"/>
                          <a:pt x="646" y="73"/>
                          <a:pt x="644" y="75"/>
                        </a:cubicBezTo>
                        <a:cubicBezTo>
                          <a:pt x="641" y="82"/>
                          <a:pt x="641" y="87"/>
                          <a:pt x="641" y="94"/>
                        </a:cubicBezTo>
                        <a:cubicBezTo>
                          <a:pt x="641" y="97"/>
                          <a:pt x="642" y="98"/>
                          <a:pt x="642" y="101"/>
                        </a:cubicBezTo>
                        <a:cubicBezTo>
                          <a:pt x="641" y="101"/>
                          <a:pt x="641" y="101"/>
                          <a:pt x="641" y="101"/>
                        </a:cubicBezTo>
                        <a:cubicBezTo>
                          <a:pt x="642" y="102"/>
                          <a:pt x="643" y="103"/>
                          <a:pt x="643" y="104"/>
                        </a:cubicBezTo>
                        <a:cubicBezTo>
                          <a:pt x="643" y="115"/>
                          <a:pt x="643" y="115"/>
                          <a:pt x="643" y="115"/>
                        </a:cubicBezTo>
                        <a:cubicBezTo>
                          <a:pt x="640" y="132"/>
                          <a:pt x="640" y="132"/>
                          <a:pt x="640" y="132"/>
                        </a:cubicBezTo>
                        <a:cubicBezTo>
                          <a:pt x="641" y="140"/>
                          <a:pt x="642" y="144"/>
                          <a:pt x="642" y="151"/>
                        </a:cubicBezTo>
                        <a:cubicBezTo>
                          <a:pt x="642" y="159"/>
                          <a:pt x="640" y="163"/>
                          <a:pt x="638" y="171"/>
                        </a:cubicBezTo>
                        <a:cubicBezTo>
                          <a:pt x="637" y="175"/>
                          <a:pt x="638" y="178"/>
                          <a:pt x="636" y="182"/>
                        </a:cubicBezTo>
                        <a:cubicBezTo>
                          <a:pt x="633" y="187"/>
                          <a:pt x="629" y="189"/>
                          <a:pt x="625" y="195"/>
                        </a:cubicBezTo>
                        <a:cubicBezTo>
                          <a:pt x="622" y="201"/>
                          <a:pt x="622" y="205"/>
                          <a:pt x="618" y="211"/>
                        </a:cubicBezTo>
                        <a:cubicBezTo>
                          <a:pt x="611" y="220"/>
                          <a:pt x="606" y="225"/>
                          <a:pt x="601" y="235"/>
                        </a:cubicBezTo>
                        <a:cubicBezTo>
                          <a:pt x="596" y="240"/>
                          <a:pt x="593" y="243"/>
                          <a:pt x="588" y="247"/>
                        </a:cubicBezTo>
                        <a:cubicBezTo>
                          <a:pt x="580" y="252"/>
                          <a:pt x="575" y="258"/>
                          <a:pt x="565" y="258"/>
                        </a:cubicBezTo>
                        <a:cubicBezTo>
                          <a:pt x="563" y="258"/>
                          <a:pt x="562" y="257"/>
                          <a:pt x="559" y="256"/>
                        </a:cubicBezTo>
                        <a:cubicBezTo>
                          <a:pt x="558" y="258"/>
                          <a:pt x="558" y="259"/>
                          <a:pt x="556" y="259"/>
                        </a:cubicBezTo>
                        <a:cubicBezTo>
                          <a:pt x="550" y="259"/>
                          <a:pt x="550" y="259"/>
                          <a:pt x="550" y="259"/>
                        </a:cubicBezTo>
                        <a:cubicBezTo>
                          <a:pt x="548" y="259"/>
                          <a:pt x="546" y="258"/>
                          <a:pt x="544" y="258"/>
                        </a:cubicBezTo>
                        <a:cubicBezTo>
                          <a:pt x="541" y="258"/>
                          <a:pt x="536" y="258"/>
                          <a:pt x="536" y="262"/>
                        </a:cubicBezTo>
                        <a:cubicBezTo>
                          <a:pt x="536" y="269"/>
                          <a:pt x="539" y="272"/>
                          <a:pt x="539" y="279"/>
                        </a:cubicBezTo>
                        <a:cubicBezTo>
                          <a:pt x="539" y="284"/>
                          <a:pt x="540" y="287"/>
                          <a:pt x="537" y="291"/>
                        </a:cubicBezTo>
                        <a:cubicBezTo>
                          <a:pt x="536" y="293"/>
                          <a:pt x="533" y="293"/>
                          <a:pt x="532" y="296"/>
                        </a:cubicBezTo>
                        <a:cubicBezTo>
                          <a:pt x="531" y="300"/>
                          <a:pt x="531" y="302"/>
                          <a:pt x="531" y="306"/>
                        </a:cubicBezTo>
                        <a:cubicBezTo>
                          <a:pt x="530" y="310"/>
                          <a:pt x="530" y="313"/>
                          <a:pt x="528" y="317"/>
                        </a:cubicBezTo>
                        <a:cubicBezTo>
                          <a:pt x="527" y="319"/>
                          <a:pt x="526" y="319"/>
                          <a:pt x="525" y="321"/>
                        </a:cubicBezTo>
                        <a:cubicBezTo>
                          <a:pt x="524" y="322"/>
                          <a:pt x="525" y="324"/>
                          <a:pt x="524" y="326"/>
                        </a:cubicBezTo>
                        <a:cubicBezTo>
                          <a:pt x="522" y="331"/>
                          <a:pt x="518" y="333"/>
                          <a:pt x="518" y="338"/>
                        </a:cubicBezTo>
                        <a:cubicBezTo>
                          <a:pt x="518" y="342"/>
                          <a:pt x="518" y="344"/>
                          <a:pt x="518" y="348"/>
                        </a:cubicBezTo>
                        <a:cubicBezTo>
                          <a:pt x="518" y="355"/>
                          <a:pt x="518" y="355"/>
                          <a:pt x="518" y="355"/>
                        </a:cubicBezTo>
                        <a:cubicBezTo>
                          <a:pt x="518" y="369"/>
                          <a:pt x="509" y="376"/>
                          <a:pt x="505" y="390"/>
                        </a:cubicBezTo>
                        <a:cubicBezTo>
                          <a:pt x="504" y="393"/>
                          <a:pt x="502" y="393"/>
                          <a:pt x="501" y="396"/>
                        </a:cubicBezTo>
                        <a:cubicBezTo>
                          <a:pt x="497" y="408"/>
                          <a:pt x="497" y="415"/>
                          <a:pt x="492" y="426"/>
                        </a:cubicBezTo>
                        <a:cubicBezTo>
                          <a:pt x="487" y="439"/>
                          <a:pt x="480" y="445"/>
                          <a:pt x="471" y="456"/>
                        </a:cubicBezTo>
                        <a:cubicBezTo>
                          <a:pt x="468" y="460"/>
                          <a:pt x="465" y="460"/>
                          <a:pt x="462" y="463"/>
                        </a:cubicBezTo>
                        <a:cubicBezTo>
                          <a:pt x="453" y="473"/>
                          <a:pt x="451" y="482"/>
                          <a:pt x="443" y="494"/>
                        </a:cubicBezTo>
                        <a:cubicBezTo>
                          <a:pt x="439" y="497"/>
                          <a:pt x="437" y="500"/>
                          <a:pt x="433" y="503"/>
                        </a:cubicBezTo>
                        <a:cubicBezTo>
                          <a:pt x="427" y="510"/>
                          <a:pt x="422" y="513"/>
                          <a:pt x="414" y="518"/>
                        </a:cubicBezTo>
                        <a:cubicBezTo>
                          <a:pt x="410" y="519"/>
                          <a:pt x="409" y="522"/>
                          <a:pt x="405" y="524"/>
                        </a:cubicBezTo>
                        <a:cubicBezTo>
                          <a:pt x="402" y="526"/>
                          <a:pt x="400" y="528"/>
                          <a:pt x="397" y="529"/>
                        </a:cubicBezTo>
                        <a:cubicBezTo>
                          <a:pt x="391" y="531"/>
                          <a:pt x="386" y="530"/>
                          <a:pt x="380" y="533"/>
                        </a:cubicBezTo>
                        <a:cubicBezTo>
                          <a:pt x="374" y="536"/>
                          <a:pt x="372" y="541"/>
                          <a:pt x="367" y="546"/>
                        </a:cubicBezTo>
                        <a:cubicBezTo>
                          <a:pt x="363" y="550"/>
                          <a:pt x="360" y="551"/>
                          <a:pt x="354" y="552"/>
                        </a:cubicBezTo>
                        <a:cubicBezTo>
                          <a:pt x="352" y="553"/>
                          <a:pt x="349" y="552"/>
                          <a:pt x="347" y="554"/>
                        </a:cubicBezTo>
                        <a:cubicBezTo>
                          <a:pt x="345" y="556"/>
                          <a:pt x="345" y="558"/>
                          <a:pt x="344" y="561"/>
                        </a:cubicBezTo>
                        <a:cubicBezTo>
                          <a:pt x="341" y="566"/>
                          <a:pt x="339" y="568"/>
                          <a:pt x="336" y="573"/>
                        </a:cubicBezTo>
                        <a:cubicBezTo>
                          <a:pt x="333" y="578"/>
                          <a:pt x="328" y="578"/>
                          <a:pt x="323" y="582"/>
                        </a:cubicBezTo>
                        <a:cubicBezTo>
                          <a:pt x="320" y="585"/>
                          <a:pt x="320" y="588"/>
                          <a:pt x="318" y="590"/>
                        </a:cubicBezTo>
                        <a:cubicBezTo>
                          <a:pt x="311" y="597"/>
                          <a:pt x="308" y="601"/>
                          <a:pt x="302" y="609"/>
                        </a:cubicBezTo>
                        <a:cubicBezTo>
                          <a:pt x="297" y="612"/>
                          <a:pt x="293" y="615"/>
                          <a:pt x="287" y="615"/>
                        </a:cubicBezTo>
                        <a:cubicBezTo>
                          <a:pt x="285" y="615"/>
                          <a:pt x="283" y="614"/>
                          <a:pt x="281" y="614"/>
                        </a:cubicBezTo>
                        <a:cubicBezTo>
                          <a:pt x="279" y="614"/>
                          <a:pt x="278" y="616"/>
                          <a:pt x="277" y="617"/>
                        </a:cubicBezTo>
                        <a:cubicBezTo>
                          <a:pt x="273" y="619"/>
                          <a:pt x="272" y="621"/>
                          <a:pt x="270" y="625"/>
                        </a:cubicBezTo>
                        <a:cubicBezTo>
                          <a:pt x="267" y="632"/>
                          <a:pt x="264" y="635"/>
                          <a:pt x="260" y="642"/>
                        </a:cubicBezTo>
                        <a:cubicBezTo>
                          <a:pt x="258" y="646"/>
                          <a:pt x="258" y="651"/>
                          <a:pt x="254" y="651"/>
                        </a:cubicBezTo>
                        <a:cubicBezTo>
                          <a:pt x="253" y="651"/>
                          <a:pt x="252" y="650"/>
                          <a:pt x="251" y="650"/>
                        </a:cubicBezTo>
                        <a:cubicBezTo>
                          <a:pt x="249" y="650"/>
                          <a:pt x="249" y="652"/>
                          <a:pt x="248" y="653"/>
                        </a:cubicBezTo>
                        <a:cubicBezTo>
                          <a:pt x="245" y="656"/>
                          <a:pt x="244" y="659"/>
                          <a:pt x="240" y="659"/>
                        </a:cubicBezTo>
                        <a:cubicBezTo>
                          <a:pt x="238" y="659"/>
                          <a:pt x="238" y="656"/>
                          <a:pt x="236" y="656"/>
                        </a:cubicBezTo>
                        <a:cubicBezTo>
                          <a:pt x="232" y="656"/>
                          <a:pt x="234" y="661"/>
                          <a:pt x="231" y="663"/>
                        </a:cubicBezTo>
                        <a:cubicBezTo>
                          <a:pt x="228" y="665"/>
                          <a:pt x="225" y="665"/>
                          <a:pt x="221" y="665"/>
                        </a:cubicBezTo>
                        <a:cubicBezTo>
                          <a:pt x="218" y="665"/>
                          <a:pt x="216" y="664"/>
                          <a:pt x="213" y="664"/>
                        </a:cubicBezTo>
                        <a:cubicBezTo>
                          <a:pt x="208" y="664"/>
                          <a:pt x="207" y="669"/>
                          <a:pt x="204" y="673"/>
                        </a:cubicBezTo>
                        <a:cubicBezTo>
                          <a:pt x="201" y="677"/>
                          <a:pt x="197" y="677"/>
                          <a:pt x="192" y="679"/>
                        </a:cubicBezTo>
                        <a:cubicBezTo>
                          <a:pt x="182" y="684"/>
                          <a:pt x="174" y="687"/>
                          <a:pt x="169" y="696"/>
                        </a:cubicBezTo>
                        <a:cubicBezTo>
                          <a:pt x="159" y="711"/>
                          <a:pt x="151" y="717"/>
                          <a:pt x="135" y="725"/>
                        </a:cubicBezTo>
                        <a:cubicBezTo>
                          <a:pt x="130" y="727"/>
                          <a:pt x="129" y="730"/>
                          <a:pt x="124" y="732"/>
                        </a:cubicBezTo>
                        <a:cubicBezTo>
                          <a:pt x="122" y="735"/>
                          <a:pt x="122" y="738"/>
                          <a:pt x="119" y="740"/>
                        </a:cubicBezTo>
                        <a:cubicBezTo>
                          <a:pt x="113" y="747"/>
                          <a:pt x="106" y="747"/>
                          <a:pt x="97" y="747"/>
                        </a:cubicBezTo>
                        <a:cubicBezTo>
                          <a:pt x="93" y="747"/>
                          <a:pt x="93" y="747"/>
                          <a:pt x="93" y="747"/>
                        </a:cubicBezTo>
                        <a:cubicBezTo>
                          <a:pt x="89" y="747"/>
                          <a:pt x="89" y="743"/>
                          <a:pt x="88" y="740"/>
                        </a:cubicBezTo>
                        <a:cubicBezTo>
                          <a:pt x="83" y="744"/>
                          <a:pt x="79" y="745"/>
                          <a:pt x="74" y="747"/>
                        </a:cubicBezTo>
                        <a:cubicBezTo>
                          <a:pt x="70" y="748"/>
                          <a:pt x="68" y="750"/>
                          <a:pt x="65" y="750"/>
                        </a:cubicBezTo>
                        <a:cubicBezTo>
                          <a:pt x="60" y="750"/>
                          <a:pt x="60" y="750"/>
                          <a:pt x="60" y="750"/>
                        </a:cubicBezTo>
                        <a:cubicBezTo>
                          <a:pt x="50" y="748"/>
                          <a:pt x="50" y="748"/>
                          <a:pt x="50" y="748"/>
                        </a:cubicBezTo>
                        <a:cubicBezTo>
                          <a:pt x="48" y="748"/>
                          <a:pt x="48" y="751"/>
                          <a:pt x="47" y="753"/>
                        </a:cubicBezTo>
                        <a:cubicBezTo>
                          <a:pt x="45" y="758"/>
                          <a:pt x="43" y="761"/>
                          <a:pt x="40" y="766"/>
                        </a:cubicBezTo>
                        <a:cubicBezTo>
                          <a:pt x="38" y="770"/>
                          <a:pt x="36" y="771"/>
                          <a:pt x="33" y="775"/>
                        </a:cubicBezTo>
                        <a:cubicBezTo>
                          <a:pt x="32" y="778"/>
                          <a:pt x="32" y="780"/>
                          <a:pt x="30" y="781"/>
                        </a:cubicBezTo>
                        <a:cubicBezTo>
                          <a:pt x="25" y="785"/>
                          <a:pt x="22" y="786"/>
                          <a:pt x="18" y="791"/>
                        </a:cubicBezTo>
                        <a:cubicBezTo>
                          <a:pt x="13" y="795"/>
                          <a:pt x="12" y="799"/>
                          <a:pt x="7" y="803"/>
                        </a:cubicBezTo>
                        <a:cubicBezTo>
                          <a:pt x="4" y="804"/>
                          <a:pt x="2" y="804"/>
                          <a:pt x="0" y="806"/>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60" name="Google Shape;60;p4"/>
                  <p:cNvSpPr/>
                  <p:nvPr/>
                </p:nvSpPr>
                <p:spPr>
                  <a:xfrm>
                    <a:off x="5019675" y="3025775"/>
                    <a:ext cx="1095375" cy="1033461"/>
                  </a:xfrm>
                  <a:custGeom>
                    <a:rect b="b" l="l" r="r" t="t"/>
                    <a:pathLst>
                      <a:path extrusionOk="0" h="709" w="750">
                        <a:moveTo>
                          <a:pt x="750" y="11"/>
                        </a:moveTo>
                        <a:cubicBezTo>
                          <a:pt x="744" y="18"/>
                          <a:pt x="739" y="24"/>
                          <a:pt x="734" y="33"/>
                        </a:cubicBezTo>
                        <a:cubicBezTo>
                          <a:pt x="731" y="39"/>
                          <a:pt x="727" y="41"/>
                          <a:pt x="727" y="47"/>
                        </a:cubicBezTo>
                        <a:cubicBezTo>
                          <a:pt x="727" y="51"/>
                          <a:pt x="728" y="52"/>
                          <a:pt x="729" y="56"/>
                        </a:cubicBezTo>
                        <a:cubicBezTo>
                          <a:pt x="723" y="57"/>
                          <a:pt x="722" y="62"/>
                          <a:pt x="719" y="67"/>
                        </a:cubicBezTo>
                        <a:cubicBezTo>
                          <a:pt x="717" y="69"/>
                          <a:pt x="716" y="69"/>
                          <a:pt x="715" y="71"/>
                        </a:cubicBezTo>
                        <a:cubicBezTo>
                          <a:pt x="710" y="73"/>
                          <a:pt x="709" y="76"/>
                          <a:pt x="706" y="79"/>
                        </a:cubicBezTo>
                        <a:cubicBezTo>
                          <a:pt x="704" y="81"/>
                          <a:pt x="700" y="80"/>
                          <a:pt x="700" y="83"/>
                        </a:cubicBezTo>
                        <a:cubicBezTo>
                          <a:pt x="700" y="84"/>
                          <a:pt x="701" y="84"/>
                          <a:pt x="701" y="85"/>
                        </a:cubicBezTo>
                        <a:cubicBezTo>
                          <a:pt x="701" y="87"/>
                          <a:pt x="698" y="88"/>
                          <a:pt x="696" y="89"/>
                        </a:cubicBezTo>
                        <a:cubicBezTo>
                          <a:pt x="692" y="92"/>
                          <a:pt x="689" y="95"/>
                          <a:pt x="689" y="101"/>
                        </a:cubicBezTo>
                        <a:cubicBezTo>
                          <a:pt x="689" y="105"/>
                          <a:pt x="692" y="107"/>
                          <a:pt x="692" y="112"/>
                        </a:cubicBezTo>
                        <a:cubicBezTo>
                          <a:pt x="692" y="112"/>
                          <a:pt x="692" y="113"/>
                          <a:pt x="692" y="113"/>
                        </a:cubicBezTo>
                        <a:cubicBezTo>
                          <a:pt x="691" y="110"/>
                          <a:pt x="689" y="107"/>
                          <a:pt x="686" y="107"/>
                        </a:cubicBezTo>
                        <a:cubicBezTo>
                          <a:pt x="684" y="107"/>
                          <a:pt x="683" y="108"/>
                          <a:pt x="681" y="109"/>
                        </a:cubicBezTo>
                        <a:cubicBezTo>
                          <a:pt x="677" y="110"/>
                          <a:pt x="673" y="112"/>
                          <a:pt x="673" y="117"/>
                        </a:cubicBezTo>
                        <a:cubicBezTo>
                          <a:pt x="669" y="117"/>
                          <a:pt x="666" y="119"/>
                          <a:pt x="663" y="123"/>
                        </a:cubicBezTo>
                        <a:cubicBezTo>
                          <a:pt x="661" y="126"/>
                          <a:pt x="659" y="128"/>
                          <a:pt x="659" y="131"/>
                        </a:cubicBezTo>
                        <a:cubicBezTo>
                          <a:pt x="659" y="134"/>
                          <a:pt x="661" y="136"/>
                          <a:pt x="661" y="139"/>
                        </a:cubicBezTo>
                        <a:cubicBezTo>
                          <a:pt x="661" y="143"/>
                          <a:pt x="658" y="144"/>
                          <a:pt x="656" y="147"/>
                        </a:cubicBezTo>
                        <a:cubicBezTo>
                          <a:pt x="652" y="152"/>
                          <a:pt x="652" y="156"/>
                          <a:pt x="649" y="161"/>
                        </a:cubicBezTo>
                        <a:cubicBezTo>
                          <a:pt x="646" y="169"/>
                          <a:pt x="644" y="174"/>
                          <a:pt x="641" y="183"/>
                        </a:cubicBezTo>
                        <a:cubicBezTo>
                          <a:pt x="638" y="191"/>
                          <a:pt x="634" y="195"/>
                          <a:pt x="631" y="203"/>
                        </a:cubicBezTo>
                        <a:cubicBezTo>
                          <a:pt x="629" y="208"/>
                          <a:pt x="628" y="212"/>
                          <a:pt x="625" y="216"/>
                        </a:cubicBezTo>
                        <a:cubicBezTo>
                          <a:pt x="622" y="220"/>
                          <a:pt x="619" y="223"/>
                          <a:pt x="617" y="227"/>
                        </a:cubicBezTo>
                        <a:cubicBezTo>
                          <a:pt x="615" y="230"/>
                          <a:pt x="612" y="232"/>
                          <a:pt x="609" y="232"/>
                        </a:cubicBezTo>
                        <a:cubicBezTo>
                          <a:pt x="607" y="232"/>
                          <a:pt x="607" y="231"/>
                          <a:pt x="606" y="231"/>
                        </a:cubicBezTo>
                        <a:cubicBezTo>
                          <a:pt x="604" y="231"/>
                          <a:pt x="603" y="233"/>
                          <a:pt x="602" y="235"/>
                        </a:cubicBezTo>
                        <a:cubicBezTo>
                          <a:pt x="600" y="238"/>
                          <a:pt x="598" y="241"/>
                          <a:pt x="595" y="244"/>
                        </a:cubicBezTo>
                        <a:cubicBezTo>
                          <a:pt x="594" y="245"/>
                          <a:pt x="594" y="247"/>
                          <a:pt x="592" y="247"/>
                        </a:cubicBezTo>
                        <a:cubicBezTo>
                          <a:pt x="591" y="247"/>
                          <a:pt x="590" y="247"/>
                          <a:pt x="589" y="247"/>
                        </a:cubicBezTo>
                        <a:cubicBezTo>
                          <a:pt x="585" y="247"/>
                          <a:pt x="584" y="249"/>
                          <a:pt x="581" y="251"/>
                        </a:cubicBezTo>
                        <a:cubicBezTo>
                          <a:pt x="574" y="254"/>
                          <a:pt x="569" y="253"/>
                          <a:pt x="563" y="257"/>
                        </a:cubicBezTo>
                        <a:cubicBezTo>
                          <a:pt x="561" y="259"/>
                          <a:pt x="561" y="261"/>
                          <a:pt x="559" y="263"/>
                        </a:cubicBezTo>
                        <a:cubicBezTo>
                          <a:pt x="556" y="265"/>
                          <a:pt x="554" y="265"/>
                          <a:pt x="551" y="266"/>
                        </a:cubicBezTo>
                        <a:cubicBezTo>
                          <a:pt x="548" y="268"/>
                          <a:pt x="548" y="270"/>
                          <a:pt x="547" y="273"/>
                        </a:cubicBezTo>
                        <a:cubicBezTo>
                          <a:pt x="545" y="276"/>
                          <a:pt x="543" y="277"/>
                          <a:pt x="542" y="280"/>
                        </a:cubicBezTo>
                        <a:cubicBezTo>
                          <a:pt x="540" y="286"/>
                          <a:pt x="541" y="289"/>
                          <a:pt x="539" y="294"/>
                        </a:cubicBezTo>
                        <a:cubicBezTo>
                          <a:pt x="536" y="304"/>
                          <a:pt x="534" y="311"/>
                          <a:pt x="534" y="321"/>
                        </a:cubicBezTo>
                        <a:cubicBezTo>
                          <a:pt x="534" y="329"/>
                          <a:pt x="535" y="334"/>
                          <a:pt x="537" y="342"/>
                        </a:cubicBezTo>
                        <a:cubicBezTo>
                          <a:pt x="538" y="347"/>
                          <a:pt x="537" y="350"/>
                          <a:pt x="539" y="355"/>
                        </a:cubicBezTo>
                        <a:cubicBezTo>
                          <a:pt x="541" y="359"/>
                          <a:pt x="546" y="360"/>
                          <a:pt x="548" y="364"/>
                        </a:cubicBezTo>
                        <a:cubicBezTo>
                          <a:pt x="541" y="368"/>
                          <a:pt x="537" y="370"/>
                          <a:pt x="530" y="370"/>
                        </a:cubicBezTo>
                        <a:cubicBezTo>
                          <a:pt x="530" y="371"/>
                          <a:pt x="530" y="371"/>
                          <a:pt x="530" y="371"/>
                        </a:cubicBezTo>
                        <a:cubicBezTo>
                          <a:pt x="531" y="371"/>
                          <a:pt x="531" y="371"/>
                          <a:pt x="532" y="371"/>
                        </a:cubicBezTo>
                        <a:cubicBezTo>
                          <a:pt x="539" y="371"/>
                          <a:pt x="543" y="367"/>
                          <a:pt x="550" y="367"/>
                        </a:cubicBezTo>
                        <a:cubicBezTo>
                          <a:pt x="551" y="367"/>
                          <a:pt x="552" y="368"/>
                          <a:pt x="553" y="368"/>
                        </a:cubicBezTo>
                        <a:cubicBezTo>
                          <a:pt x="555" y="368"/>
                          <a:pt x="556" y="368"/>
                          <a:pt x="557" y="368"/>
                        </a:cubicBezTo>
                        <a:cubicBezTo>
                          <a:pt x="563" y="368"/>
                          <a:pt x="565" y="372"/>
                          <a:pt x="570" y="373"/>
                        </a:cubicBezTo>
                        <a:cubicBezTo>
                          <a:pt x="577" y="375"/>
                          <a:pt x="580" y="378"/>
                          <a:pt x="586" y="381"/>
                        </a:cubicBezTo>
                        <a:cubicBezTo>
                          <a:pt x="589" y="382"/>
                          <a:pt x="591" y="382"/>
                          <a:pt x="593" y="384"/>
                        </a:cubicBezTo>
                        <a:cubicBezTo>
                          <a:pt x="598" y="389"/>
                          <a:pt x="599" y="394"/>
                          <a:pt x="599" y="401"/>
                        </a:cubicBezTo>
                        <a:cubicBezTo>
                          <a:pt x="599" y="410"/>
                          <a:pt x="597" y="417"/>
                          <a:pt x="590" y="424"/>
                        </a:cubicBezTo>
                        <a:cubicBezTo>
                          <a:pt x="586" y="427"/>
                          <a:pt x="583" y="431"/>
                          <a:pt x="578" y="431"/>
                        </a:cubicBezTo>
                        <a:cubicBezTo>
                          <a:pt x="573" y="431"/>
                          <a:pt x="571" y="425"/>
                          <a:pt x="570" y="420"/>
                        </a:cubicBezTo>
                        <a:cubicBezTo>
                          <a:pt x="570" y="416"/>
                          <a:pt x="571" y="413"/>
                          <a:pt x="569" y="410"/>
                        </a:cubicBezTo>
                        <a:cubicBezTo>
                          <a:pt x="568" y="410"/>
                          <a:pt x="568" y="410"/>
                          <a:pt x="568" y="410"/>
                        </a:cubicBezTo>
                        <a:cubicBezTo>
                          <a:pt x="568" y="413"/>
                          <a:pt x="566" y="415"/>
                          <a:pt x="566" y="418"/>
                        </a:cubicBezTo>
                        <a:cubicBezTo>
                          <a:pt x="566" y="424"/>
                          <a:pt x="571" y="427"/>
                          <a:pt x="573" y="432"/>
                        </a:cubicBezTo>
                        <a:cubicBezTo>
                          <a:pt x="572" y="433"/>
                          <a:pt x="571" y="434"/>
                          <a:pt x="569" y="434"/>
                        </a:cubicBezTo>
                        <a:cubicBezTo>
                          <a:pt x="562" y="434"/>
                          <a:pt x="558" y="430"/>
                          <a:pt x="551" y="428"/>
                        </a:cubicBezTo>
                        <a:cubicBezTo>
                          <a:pt x="546" y="426"/>
                          <a:pt x="543" y="424"/>
                          <a:pt x="539" y="421"/>
                        </a:cubicBezTo>
                        <a:cubicBezTo>
                          <a:pt x="537" y="419"/>
                          <a:pt x="538" y="416"/>
                          <a:pt x="536" y="416"/>
                        </a:cubicBezTo>
                        <a:cubicBezTo>
                          <a:pt x="532" y="416"/>
                          <a:pt x="529" y="417"/>
                          <a:pt x="525" y="417"/>
                        </a:cubicBezTo>
                        <a:cubicBezTo>
                          <a:pt x="520" y="417"/>
                          <a:pt x="520" y="417"/>
                          <a:pt x="520" y="417"/>
                        </a:cubicBezTo>
                        <a:cubicBezTo>
                          <a:pt x="491" y="421"/>
                          <a:pt x="491" y="421"/>
                          <a:pt x="491" y="421"/>
                        </a:cubicBezTo>
                        <a:cubicBezTo>
                          <a:pt x="490" y="421"/>
                          <a:pt x="489" y="421"/>
                          <a:pt x="488" y="420"/>
                        </a:cubicBezTo>
                        <a:cubicBezTo>
                          <a:pt x="496" y="414"/>
                          <a:pt x="503" y="414"/>
                          <a:pt x="514" y="413"/>
                        </a:cubicBezTo>
                        <a:cubicBezTo>
                          <a:pt x="519" y="412"/>
                          <a:pt x="522" y="410"/>
                          <a:pt x="527" y="409"/>
                        </a:cubicBezTo>
                        <a:cubicBezTo>
                          <a:pt x="526" y="406"/>
                          <a:pt x="524" y="405"/>
                          <a:pt x="522" y="403"/>
                        </a:cubicBezTo>
                        <a:cubicBezTo>
                          <a:pt x="520" y="402"/>
                          <a:pt x="520" y="399"/>
                          <a:pt x="518" y="399"/>
                        </a:cubicBezTo>
                        <a:cubicBezTo>
                          <a:pt x="516" y="399"/>
                          <a:pt x="516" y="401"/>
                          <a:pt x="515" y="402"/>
                        </a:cubicBezTo>
                        <a:cubicBezTo>
                          <a:pt x="514" y="403"/>
                          <a:pt x="512" y="403"/>
                          <a:pt x="511" y="403"/>
                        </a:cubicBezTo>
                        <a:cubicBezTo>
                          <a:pt x="503" y="403"/>
                          <a:pt x="502" y="394"/>
                          <a:pt x="495" y="392"/>
                        </a:cubicBezTo>
                        <a:cubicBezTo>
                          <a:pt x="494" y="394"/>
                          <a:pt x="494" y="395"/>
                          <a:pt x="493" y="397"/>
                        </a:cubicBezTo>
                        <a:cubicBezTo>
                          <a:pt x="490" y="397"/>
                          <a:pt x="489" y="393"/>
                          <a:pt x="486" y="393"/>
                        </a:cubicBezTo>
                        <a:cubicBezTo>
                          <a:pt x="484" y="393"/>
                          <a:pt x="485" y="396"/>
                          <a:pt x="485" y="397"/>
                        </a:cubicBezTo>
                        <a:cubicBezTo>
                          <a:pt x="484" y="399"/>
                          <a:pt x="483" y="399"/>
                          <a:pt x="482" y="400"/>
                        </a:cubicBezTo>
                        <a:cubicBezTo>
                          <a:pt x="480" y="404"/>
                          <a:pt x="478" y="407"/>
                          <a:pt x="478" y="411"/>
                        </a:cubicBezTo>
                        <a:cubicBezTo>
                          <a:pt x="478" y="416"/>
                          <a:pt x="481" y="418"/>
                          <a:pt x="481" y="422"/>
                        </a:cubicBezTo>
                        <a:cubicBezTo>
                          <a:pt x="483" y="421"/>
                          <a:pt x="484" y="420"/>
                          <a:pt x="486" y="419"/>
                        </a:cubicBezTo>
                        <a:cubicBezTo>
                          <a:pt x="487" y="420"/>
                          <a:pt x="488" y="421"/>
                          <a:pt x="488" y="423"/>
                        </a:cubicBezTo>
                        <a:cubicBezTo>
                          <a:pt x="488" y="423"/>
                          <a:pt x="488" y="423"/>
                          <a:pt x="488" y="423"/>
                        </a:cubicBezTo>
                        <a:cubicBezTo>
                          <a:pt x="483" y="423"/>
                          <a:pt x="480" y="426"/>
                          <a:pt x="475" y="426"/>
                        </a:cubicBezTo>
                        <a:cubicBezTo>
                          <a:pt x="467" y="428"/>
                          <a:pt x="463" y="430"/>
                          <a:pt x="456" y="432"/>
                        </a:cubicBezTo>
                        <a:cubicBezTo>
                          <a:pt x="452" y="434"/>
                          <a:pt x="449" y="433"/>
                          <a:pt x="446" y="435"/>
                        </a:cubicBezTo>
                        <a:cubicBezTo>
                          <a:pt x="442" y="437"/>
                          <a:pt x="441" y="439"/>
                          <a:pt x="437" y="441"/>
                        </a:cubicBezTo>
                        <a:cubicBezTo>
                          <a:pt x="428" y="446"/>
                          <a:pt x="423" y="448"/>
                          <a:pt x="414" y="453"/>
                        </a:cubicBezTo>
                        <a:cubicBezTo>
                          <a:pt x="410" y="455"/>
                          <a:pt x="408" y="457"/>
                          <a:pt x="403" y="459"/>
                        </a:cubicBezTo>
                        <a:cubicBezTo>
                          <a:pt x="400" y="463"/>
                          <a:pt x="398" y="463"/>
                          <a:pt x="394" y="466"/>
                        </a:cubicBezTo>
                        <a:cubicBezTo>
                          <a:pt x="381" y="474"/>
                          <a:pt x="372" y="477"/>
                          <a:pt x="359" y="486"/>
                        </a:cubicBezTo>
                        <a:cubicBezTo>
                          <a:pt x="355" y="488"/>
                          <a:pt x="352" y="489"/>
                          <a:pt x="349" y="491"/>
                        </a:cubicBezTo>
                        <a:cubicBezTo>
                          <a:pt x="338" y="500"/>
                          <a:pt x="333" y="507"/>
                          <a:pt x="321" y="514"/>
                        </a:cubicBezTo>
                        <a:cubicBezTo>
                          <a:pt x="314" y="519"/>
                          <a:pt x="311" y="524"/>
                          <a:pt x="307" y="531"/>
                        </a:cubicBezTo>
                        <a:cubicBezTo>
                          <a:pt x="305" y="535"/>
                          <a:pt x="302" y="537"/>
                          <a:pt x="302" y="541"/>
                        </a:cubicBezTo>
                        <a:cubicBezTo>
                          <a:pt x="302" y="544"/>
                          <a:pt x="305" y="545"/>
                          <a:pt x="305" y="548"/>
                        </a:cubicBezTo>
                        <a:cubicBezTo>
                          <a:pt x="305" y="553"/>
                          <a:pt x="301" y="555"/>
                          <a:pt x="299" y="560"/>
                        </a:cubicBezTo>
                        <a:cubicBezTo>
                          <a:pt x="292" y="572"/>
                          <a:pt x="288" y="579"/>
                          <a:pt x="288" y="592"/>
                        </a:cubicBezTo>
                        <a:cubicBezTo>
                          <a:pt x="288" y="597"/>
                          <a:pt x="288" y="597"/>
                          <a:pt x="288" y="597"/>
                        </a:cubicBezTo>
                        <a:cubicBezTo>
                          <a:pt x="291" y="615"/>
                          <a:pt x="291" y="615"/>
                          <a:pt x="291" y="615"/>
                        </a:cubicBezTo>
                        <a:cubicBezTo>
                          <a:pt x="291" y="618"/>
                          <a:pt x="290" y="620"/>
                          <a:pt x="290" y="623"/>
                        </a:cubicBezTo>
                        <a:cubicBezTo>
                          <a:pt x="290" y="626"/>
                          <a:pt x="290" y="628"/>
                          <a:pt x="290" y="632"/>
                        </a:cubicBezTo>
                        <a:cubicBezTo>
                          <a:pt x="290" y="633"/>
                          <a:pt x="290" y="634"/>
                          <a:pt x="290" y="635"/>
                        </a:cubicBezTo>
                        <a:cubicBezTo>
                          <a:pt x="290" y="641"/>
                          <a:pt x="290" y="641"/>
                          <a:pt x="290" y="641"/>
                        </a:cubicBezTo>
                        <a:cubicBezTo>
                          <a:pt x="290" y="651"/>
                          <a:pt x="288" y="657"/>
                          <a:pt x="285" y="664"/>
                        </a:cubicBezTo>
                        <a:cubicBezTo>
                          <a:pt x="285" y="664"/>
                          <a:pt x="285" y="664"/>
                          <a:pt x="285" y="664"/>
                        </a:cubicBezTo>
                        <a:cubicBezTo>
                          <a:pt x="278" y="660"/>
                          <a:pt x="272" y="662"/>
                          <a:pt x="263" y="660"/>
                        </a:cubicBezTo>
                        <a:cubicBezTo>
                          <a:pt x="258" y="659"/>
                          <a:pt x="255" y="657"/>
                          <a:pt x="249" y="656"/>
                        </a:cubicBezTo>
                        <a:cubicBezTo>
                          <a:pt x="245" y="656"/>
                          <a:pt x="243" y="652"/>
                          <a:pt x="240" y="652"/>
                        </a:cubicBezTo>
                        <a:cubicBezTo>
                          <a:pt x="237" y="652"/>
                          <a:pt x="236" y="656"/>
                          <a:pt x="233" y="656"/>
                        </a:cubicBezTo>
                        <a:cubicBezTo>
                          <a:pt x="230" y="656"/>
                          <a:pt x="228" y="654"/>
                          <a:pt x="225" y="654"/>
                        </a:cubicBezTo>
                        <a:cubicBezTo>
                          <a:pt x="220" y="654"/>
                          <a:pt x="220" y="654"/>
                          <a:pt x="220" y="654"/>
                        </a:cubicBezTo>
                        <a:cubicBezTo>
                          <a:pt x="216" y="654"/>
                          <a:pt x="214" y="653"/>
                          <a:pt x="212" y="655"/>
                        </a:cubicBezTo>
                        <a:cubicBezTo>
                          <a:pt x="211" y="656"/>
                          <a:pt x="211" y="659"/>
                          <a:pt x="209" y="659"/>
                        </a:cubicBezTo>
                        <a:cubicBezTo>
                          <a:pt x="208" y="659"/>
                          <a:pt x="208" y="658"/>
                          <a:pt x="207" y="657"/>
                        </a:cubicBezTo>
                        <a:cubicBezTo>
                          <a:pt x="205" y="660"/>
                          <a:pt x="202" y="660"/>
                          <a:pt x="202" y="663"/>
                        </a:cubicBezTo>
                        <a:cubicBezTo>
                          <a:pt x="202" y="665"/>
                          <a:pt x="203" y="665"/>
                          <a:pt x="203" y="666"/>
                        </a:cubicBezTo>
                        <a:cubicBezTo>
                          <a:pt x="203" y="669"/>
                          <a:pt x="200" y="670"/>
                          <a:pt x="198" y="671"/>
                        </a:cubicBezTo>
                        <a:cubicBezTo>
                          <a:pt x="198" y="673"/>
                          <a:pt x="198" y="674"/>
                          <a:pt x="198" y="677"/>
                        </a:cubicBezTo>
                        <a:cubicBezTo>
                          <a:pt x="198" y="678"/>
                          <a:pt x="198" y="678"/>
                          <a:pt x="198" y="678"/>
                        </a:cubicBezTo>
                        <a:cubicBezTo>
                          <a:pt x="198" y="681"/>
                          <a:pt x="198" y="683"/>
                          <a:pt x="198" y="685"/>
                        </a:cubicBezTo>
                        <a:cubicBezTo>
                          <a:pt x="198" y="689"/>
                          <a:pt x="193" y="690"/>
                          <a:pt x="193" y="694"/>
                        </a:cubicBezTo>
                        <a:cubicBezTo>
                          <a:pt x="193" y="696"/>
                          <a:pt x="195" y="697"/>
                          <a:pt x="195" y="699"/>
                        </a:cubicBezTo>
                        <a:cubicBezTo>
                          <a:pt x="195" y="699"/>
                          <a:pt x="195" y="700"/>
                          <a:pt x="195" y="700"/>
                        </a:cubicBezTo>
                        <a:cubicBezTo>
                          <a:pt x="190" y="701"/>
                          <a:pt x="186" y="700"/>
                          <a:pt x="182" y="703"/>
                        </a:cubicBezTo>
                        <a:cubicBezTo>
                          <a:pt x="179" y="705"/>
                          <a:pt x="179" y="709"/>
                          <a:pt x="176" y="709"/>
                        </a:cubicBezTo>
                        <a:cubicBezTo>
                          <a:pt x="173" y="709"/>
                          <a:pt x="171" y="706"/>
                          <a:pt x="168" y="706"/>
                        </a:cubicBezTo>
                        <a:cubicBezTo>
                          <a:pt x="163" y="698"/>
                          <a:pt x="161" y="693"/>
                          <a:pt x="159" y="685"/>
                        </a:cubicBezTo>
                        <a:cubicBezTo>
                          <a:pt x="158" y="682"/>
                          <a:pt x="157" y="681"/>
                          <a:pt x="157" y="678"/>
                        </a:cubicBezTo>
                        <a:cubicBezTo>
                          <a:pt x="157" y="673"/>
                          <a:pt x="163" y="673"/>
                          <a:pt x="163" y="668"/>
                        </a:cubicBezTo>
                        <a:cubicBezTo>
                          <a:pt x="163" y="664"/>
                          <a:pt x="158" y="662"/>
                          <a:pt x="158" y="658"/>
                        </a:cubicBezTo>
                        <a:cubicBezTo>
                          <a:pt x="158" y="658"/>
                          <a:pt x="158" y="658"/>
                          <a:pt x="157" y="658"/>
                        </a:cubicBezTo>
                        <a:cubicBezTo>
                          <a:pt x="147" y="658"/>
                          <a:pt x="143" y="663"/>
                          <a:pt x="133" y="665"/>
                        </a:cubicBezTo>
                        <a:cubicBezTo>
                          <a:pt x="130" y="665"/>
                          <a:pt x="128" y="664"/>
                          <a:pt x="125" y="665"/>
                        </a:cubicBezTo>
                        <a:cubicBezTo>
                          <a:pt x="123" y="665"/>
                          <a:pt x="123" y="666"/>
                          <a:pt x="122" y="666"/>
                        </a:cubicBezTo>
                        <a:cubicBezTo>
                          <a:pt x="116" y="666"/>
                          <a:pt x="118" y="657"/>
                          <a:pt x="114" y="654"/>
                        </a:cubicBezTo>
                        <a:cubicBezTo>
                          <a:pt x="109" y="650"/>
                          <a:pt x="106" y="647"/>
                          <a:pt x="104" y="641"/>
                        </a:cubicBezTo>
                        <a:cubicBezTo>
                          <a:pt x="103" y="639"/>
                          <a:pt x="104" y="637"/>
                          <a:pt x="103" y="634"/>
                        </a:cubicBezTo>
                        <a:cubicBezTo>
                          <a:pt x="101" y="625"/>
                          <a:pt x="96" y="621"/>
                          <a:pt x="96" y="612"/>
                        </a:cubicBezTo>
                        <a:cubicBezTo>
                          <a:pt x="96" y="608"/>
                          <a:pt x="96" y="608"/>
                          <a:pt x="96" y="608"/>
                        </a:cubicBezTo>
                        <a:cubicBezTo>
                          <a:pt x="96" y="605"/>
                          <a:pt x="97" y="603"/>
                          <a:pt x="96" y="600"/>
                        </a:cubicBezTo>
                        <a:cubicBezTo>
                          <a:pt x="94" y="597"/>
                          <a:pt x="90" y="598"/>
                          <a:pt x="87" y="598"/>
                        </a:cubicBezTo>
                        <a:cubicBezTo>
                          <a:pt x="83" y="598"/>
                          <a:pt x="82" y="603"/>
                          <a:pt x="77" y="603"/>
                        </a:cubicBezTo>
                        <a:cubicBezTo>
                          <a:pt x="72" y="603"/>
                          <a:pt x="68" y="600"/>
                          <a:pt x="64" y="596"/>
                        </a:cubicBezTo>
                        <a:cubicBezTo>
                          <a:pt x="64" y="597"/>
                          <a:pt x="63" y="598"/>
                          <a:pt x="63" y="598"/>
                        </a:cubicBezTo>
                        <a:cubicBezTo>
                          <a:pt x="63" y="603"/>
                          <a:pt x="63" y="606"/>
                          <a:pt x="63" y="611"/>
                        </a:cubicBezTo>
                        <a:cubicBezTo>
                          <a:pt x="65" y="613"/>
                          <a:pt x="65" y="614"/>
                          <a:pt x="67" y="616"/>
                        </a:cubicBezTo>
                        <a:cubicBezTo>
                          <a:pt x="64" y="617"/>
                          <a:pt x="63" y="619"/>
                          <a:pt x="60" y="619"/>
                        </a:cubicBezTo>
                        <a:cubicBezTo>
                          <a:pt x="59" y="619"/>
                          <a:pt x="58" y="617"/>
                          <a:pt x="57" y="617"/>
                        </a:cubicBezTo>
                        <a:cubicBezTo>
                          <a:pt x="40" y="617"/>
                          <a:pt x="40" y="617"/>
                          <a:pt x="40" y="617"/>
                        </a:cubicBezTo>
                        <a:cubicBezTo>
                          <a:pt x="35" y="617"/>
                          <a:pt x="33" y="623"/>
                          <a:pt x="28" y="623"/>
                        </a:cubicBezTo>
                        <a:cubicBezTo>
                          <a:pt x="26" y="623"/>
                          <a:pt x="26" y="623"/>
                          <a:pt x="26" y="623"/>
                        </a:cubicBezTo>
                        <a:cubicBezTo>
                          <a:pt x="26" y="620"/>
                          <a:pt x="24" y="619"/>
                          <a:pt x="24" y="616"/>
                        </a:cubicBezTo>
                        <a:cubicBezTo>
                          <a:pt x="23" y="613"/>
                          <a:pt x="23" y="610"/>
                          <a:pt x="21" y="610"/>
                        </a:cubicBezTo>
                        <a:cubicBezTo>
                          <a:pt x="15" y="610"/>
                          <a:pt x="12" y="612"/>
                          <a:pt x="7" y="612"/>
                        </a:cubicBezTo>
                        <a:cubicBezTo>
                          <a:pt x="7" y="613"/>
                          <a:pt x="7" y="613"/>
                          <a:pt x="7" y="614"/>
                        </a:cubicBezTo>
                        <a:cubicBezTo>
                          <a:pt x="7" y="617"/>
                          <a:pt x="7" y="618"/>
                          <a:pt x="7" y="621"/>
                        </a:cubicBezTo>
                        <a:cubicBezTo>
                          <a:pt x="7" y="622"/>
                          <a:pt x="7" y="623"/>
                          <a:pt x="7" y="624"/>
                        </a:cubicBezTo>
                        <a:cubicBezTo>
                          <a:pt x="2" y="618"/>
                          <a:pt x="0" y="613"/>
                          <a:pt x="0" y="606"/>
                        </a:cubicBezTo>
                        <a:cubicBezTo>
                          <a:pt x="0" y="602"/>
                          <a:pt x="4" y="600"/>
                          <a:pt x="4" y="596"/>
                        </a:cubicBezTo>
                        <a:cubicBezTo>
                          <a:pt x="4" y="595"/>
                          <a:pt x="3" y="594"/>
                          <a:pt x="3" y="592"/>
                        </a:cubicBezTo>
                        <a:cubicBezTo>
                          <a:pt x="3" y="590"/>
                          <a:pt x="3" y="589"/>
                          <a:pt x="3" y="587"/>
                        </a:cubicBezTo>
                        <a:cubicBezTo>
                          <a:pt x="3" y="586"/>
                          <a:pt x="2" y="586"/>
                          <a:pt x="2" y="584"/>
                        </a:cubicBezTo>
                        <a:cubicBezTo>
                          <a:pt x="2" y="583"/>
                          <a:pt x="2" y="582"/>
                          <a:pt x="2" y="580"/>
                        </a:cubicBezTo>
                        <a:cubicBezTo>
                          <a:pt x="8" y="576"/>
                          <a:pt x="14" y="580"/>
                          <a:pt x="21" y="576"/>
                        </a:cubicBezTo>
                        <a:cubicBezTo>
                          <a:pt x="23" y="575"/>
                          <a:pt x="23" y="573"/>
                          <a:pt x="24" y="570"/>
                        </a:cubicBezTo>
                        <a:cubicBezTo>
                          <a:pt x="25" y="568"/>
                          <a:pt x="27" y="567"/>
                          <a:pt x="28" y="564"/>
                        </a:cubicBezTo>
                        <a:cubicBezTo>
                          <a:pt x="28" y="562"/>
                          <a:pt x="29" y="562"/>
                          <a:pt x="29" y="560"/>
                        </a:cubicBezTo>
                        <a:cubicBezTo>
                          <a:pt x="29" y="559"/>
                          <a:pt x="29" y="559"/>
                          <a:pt x="29" y="558"/>
                        </a:cubicBezTo>
                        <a:cubicBezTo>
                          <a:pt x="29" y="558"/>
                          <a:pt x="29" y="557"/>
                          <a:pt x="29" y="556"/>
                        </a:cubicBezTo>
                        <a:cubicBezTo>
                          <a:pt x="29" y="554"/>
                          <a:pt x="32" y="554"/>
                          <a:pt x="32" y="551"/>
                        </a:cubicBezTo>
                        <a:cubicBezTo>
                          <a:pt x="32" y="549"/>
                          <a:pt x="34" y="547"/>
                          <a:pt x="34" y="544"/>
                        </a:cubicBezTo>
                        <a:cubicBezTo>
                          <a:pt x="34" y="538"/>
                          <a:pt x="34" y="538"/>
                          <a:pt x="34" y="538"/>
                        </a:cubicBezTo>
                        <a:cubicBezTo>
                          <a:pt x="34" y="535"/>
                          <a:pt x="34" y="534"/>
                          <a:pt x="35" y="531"/>
                        </a:cubicBezTo>
                        <a:cubicBezTo>
                          <a:pt x="35" y="528"/>
                          <a:pt x="35" y="528"/>
                          <a:pt x="35" y="528"/>
                        </a:cubicBezTo>
                        <a:cubicBezTo>
                          <a:pt x="35" y="526"/>
                          <a:pt x="35" y="525"/>
                          <a:pt x="35" y="523"/>
                        </a:cubicBezTo>
                        <a:cubicBezTo>
                          <a:pt x="35" y="513"/>
                          <a:pt x="35" y="513"/>
                          <a:pt x="35" y="513"/>
                        </a:cubicBezTo>
                        <a:cubicBezTo>
                          <a:pt x="35" y="508"/>
                          <a:pt x="30" y="507"/>
                          <a:pt x="30" y="502"/>
                        </a:cubicBezTo>
                        <a:cubicBezTo>
                          <a:pt x="30" y="501"/>
                          <a:pt x="32" y="501"/>
                          <a:pt x="33" y="500"/>
                        </a:cubicBezTo>
                        <a:cubicBezTo>
                          <a:pt x="36" y="495"/>
                          <a:pt x="37" y="492"/>
                          <a:pt x="40" y="488"/>
                        </a:cubicBezTo>
                        <a:cubicBezTo>
                          <a:pt x="41" y="486"/>
                          <a:pt x="42" y="486"/>
                          <a:pt x="43" y="485"/>
                        </a:cubicBezTo>
                        <a:cubicBezTo>
                          <a:pt x="44" y="482"/>
                          <a:pt x="45" y="480"/>
                          <a:pt x="46" y="477"/>
                        </a:cubicBezTo>
                        <a:cubicBezTo>
                          <a:pt x="46" y="475"/>
                          <a:pt x="48" y="475"/>
                          <a:pt x="49" y="474"/>
                        </a:cubicBezTo>
                        <a:cubicBezTo>
                          <a:pt x="50" y="471"/>
                          <a:pt x="51" y="469"/>
                          <a:pt x="53" y="469"/>
                        </a:cubicBezTo>
                        <a:cubicBezTo>
                          <a:pt x="53" y="466"/>
                          <a:pt x="55" y="463"/>
                          <a:pt x="57" y="462"/>
                        </a:cubicBezTo>
                        <a:cubicBezTo>
                          <a:pt x="57" y="461"/>
                          <a:pt x="56" y="461"/>
                          <a:pt x="56" y="459"/>
                        </a:cubicBezTo>
                        <a:cubicBezTo>
                          <a:pt x="56" y="458"/>
                          <a:pt x="57" y="457"/>
                          <a:pt x="57" y="455"/>
                        </a:cubicBezTo>
                        <a:cubicBezTo>
                          <a:pt x="57" y="452"/>
                          <a:pt x="56" y="451"/>
                          <a:pt x="56" y="447"/>
                        </a:cubicBezTo>
                        <a:cubicBezTo>
                          <a:pt x="56" y="447"/>
                          <a:pt x="56" y="447"/>
                          <a:pt x="56" y="447"/>
                        </a:cubicBezTo>
                        <a:cubicBezTo>
                          <a:pt x="59" y="444"/>
                          <a:pt x="62" y="443"/>
                          <a:pt x="64" y="438"/>
                        </a:cubicBezTo>
                        <a:cubicBezTo>
                          <a:pt x="65" y="436"/>
                          <a:pt x="66" y="433"/>
                          <a:pt x="69" y="432"/>
                        </a:cubicBezTo>
                        <a:cubicBezTo>
                          <a:pt x="71" y="432"/>
                          <a:pt x="71" y="429"/>
                          <a:pt x="73" y="428"/>
                        </a:cubicBezTo>
                        <a:cubicBezTo>
                          <a:pt x="74" y="427"/>
                          <a:pt x="75" y="428"/>
                          <a:pt x="76" y="426"/>
                        </a:cubicBezTo>
                        <a:cubicBezTo>
                          <a:pt x="79" y="423"/>
                          <a:pt x="79" y="418"/>
                          <a:pt x="83" y="418"/>
                        </a:cubicBezTo>
                        <a:cubicBezTo>
                          <a:pt x="83" y="418"/>
                          <a:pt x="84" y="419"/>
                          <a:pt x="84" y="419"/>
                        </a:cubicBezTo>
                        <a:cubicBezTo>
                          <a:pt x="86" y="419"/>
                          <a:pt x="85" y="417"/>
                          <a:pt x="86" y="416"/>
                        </a:cubicBezTo>
                        <a:cubicBezTo>
                          <a:pt x="87" y="414"/>
                          <a:pt x="89" y="414"/>
                          <a:pt x="91" y="412"/>
                        </a:cubicBezTo>
                        <a:cubicBezTo>
                          <a:pt x="93" y="409"/>
                          <a:pt x="96" y="409"/>
                          <a:pt x="98" y="406"/>
                        </a:cubicBezTo>
                        <a:cubicBezTo>
                          <a:pt x="101" y="404"/>
                          <a:pt x="100" y="400"/>
                          <a:pt x="102" y="398"/>
                        </a:cubicBezTo>
                        <a:cubicBezTo>
                          <a:pt x="104" y="396"/>
                          <a:pt x="107" y="395"/>
                          <a:pt x="107" y="392"/>
                        </a:cubicBezTo>
                        <a:cubicBezTo>
                          <a:pt x="107" y="388"/>
                          <a:pt x="107" y="388"/>
                          <a:pt x="107" y="388"/>
                        </a:cubicBezTo>
                        <a:cubicBezTo>
                          <a:pt x="107" y="384"/>
                          <a:pt x="112" y="384"/>
                          <a:pt x="115" y="382"/>
                        </a:cubicBezTo>
                        <a:cubicBezTo>
                          <a:pt x="118" y="380"/>
                          <a:pt x="118" y="378"/>
                          <a:pt x="118" y="375"/>
                        </a:cubicBezTo>
                        <a:cubicBezTo>
                          <a:pt x="118" y="372"/>
                          <a:pt x="117" y="371"/>
                          <a:pt x="117" y="368"/>
                        </a:cubicBezTo>
                        <a:cubicBezTo>
                          <a:pt x="117" y="366"/>
                          <a:pt x="121" y="366"/>
                          <a:pt x="123" y="364"/>
                        </a:cubicBezTo>
                        <a:cubicBezTo>
                          <a:pt x="125" y="363"/>
                          <a:pt x="125" y="361"/>
                          <a:pt x="127" y="360"/>
                        </a:cubicBezTo>
                        <a:cubicBezTo>
                          <a:pt x="131" y="358"/>
                          <a:pt x="134" y="358"/>
                          <a:pt x="136" y="354"/>
                        </a:cubicBezTo>
                        <a:cubicBezTo>
                          <a:pt x="137" y="352"/>
                          <a:pt x="137" y="350"/>
                          <a:pt x="138" y="349"/>
                        </a:cubicBezTo>
                        <a:cubicBezTo>
                          <a:pt x="141" y="345"/>
                          <a:pt x="145" y="346"/>
                          <a:pt x="150" y="345"/>
                        </a:cubicBezTo>
                        <a:cubicBezTo>
                          <a:pt x="152" y="345"/>
                          <a:pt x="153" y="343"/>
                          <a:pt x="154" y="343"/>
                        </a:cubicBezTo>
                        <a:cubicBezTo>
                          <a:pt x="157" y="343"/>
                          <a:pt x="157" y="346"/>
                          <a:pt x="160" y="346"/>
                        </a:cubicBezTo>
                        <a:cubicBezTo>
                          <a:pt x="164" y="346"/>
                          <a:pt x="164" y="341"/>
                          <a:pt x="168" y="339"/>
                        </a:cubicBezTo>
                        <a:cubicBezTo>
                          <a:pt x="171" y="337"/>
                          <a:pt x="173" y="337"/>
                          <a:pt x="175" y="334"/>
                        </a:cubicBezTo>
                        <a:cubicBezTo>
                          <a:pt x="177" y="333"/>
                          <a:pt x="176" y="331"/>
                          <a:pt x="178" y="330"/>
                        </a:cubicBezTo>
                        <a:cubicBezTo>
                          <a:pt x="179" y="329"/>
                          <a:pt x="181" y="330"/>
                          <a:pt x="182" y="329"/>
                        </a:cubicBezTo>
                        <a:cubicBezTo>
                          <a:pt x="184" y="328"/>
                          <a:pt x="184" y="325"/>
                          <a:pt x="187" y="325"/>
                        </a:cubicBezTo>
                        <a:cubicBezTo>
                          <a:pt x="189" y="325"/>
                          <a:pt x="190" y="327"/>
                          <a:pt x="192" y="327"/>
                        </a:cubicBezTo>
                        <a:cubicBezTo>
                          <a:pt x="192" y="327"/>
                          <a:pt x="193" y="326"/>
                          <a:pt x="193" y="326"/>
                        </a:cubicBezTo>
                        <a:cubicBezTo>
                          <a:pt x="196" y="326"/>
                          <a:pt x="196" y="330"/>
                          <a:pt x="198" y="330"/>
                        </a:cubicBezTo>
                        <a:cubicBezTo>
                          <a:pt x="201" y="330"/>
                          <a:pt x="201" y="326"/>
                          <a:pt x="202" y="324"/>
                        </a:cubicBezTo>
                        <a:cubicBezTo>
                          <a:pt x="203" y="322"/>
                          <a:pt x="205" y="321"/>
                          <a:pt x="205" y="319"/>
                        </a:cubicBezTo>
                        <a:cubicBezTo>
                          <a:pt x="206" y="317"/>
                          <a:pt x="206" y="315"/>
                          <a:pt x="208" y="313"/>
                        </a:cubicBezTo>
                        <a:cubicBezTo>
                          <a:pt x="211" y="310"/>
                          <a:pt x="216" y="310"/>
                          <a:pt x="216" y="305"/>
                        </a:cubicBezTo>
                        <a:cubicBezTo>
                          <a:pt x="217" y="305"/>
                          <a:pt x="217" y="305"/>
                          <a:pt x="217" y="305"/>
                        </a:cubicBezTo>
                        <a:cubicBezTo>
                          <a:pt x="218" y="305"/>
                          <a:pt x="219" y="305"/>
                          <a:pt x="220" y="305"/>
                        </a:cubicBezTo>
                        <a:cubicBezTo>
                          <a:pt x="223" y="305"/>
                          <a:pt x="224" y="301"/>
                          <a:pt x="227" y="301"/>
                        </a:cubicBezTo>
                        <a:cubicBezTo>
                          <a:pt x="229" y="301"/>
                          <a:pt x="229" y="301"/>
                          <a:pt x="230" y="301"/>
                        </a:cubicBezTo>
                        <a:cubicBezTo>
                          <a:pt x="236" y="301"/>
                          <a:pt x="237" y="296"/>
                          <a:pt x="242" y="294"/>
                        </a:cubicBezTo>
                        <a:cubicBezTo>
                          <a:pt x="242" y="293"/>
                          <a:pt x="242" y="293"/>
                          <a:pt x="242" y="292"/>
                        </a:cubicBezTo>
                        <a:cubicBezTo>
                          <a:pt x="242" y="289"/>
                          <a:pt x="244" y="287"/>
                          <a:pt x="247" y="285"/>
                        </a:cubicBezTo>
                        <a:cubicBezTo>
                          <a:pt x="249" y="283"/>
                          <a:pt x="250" y="280"/>
                          <a:pt x="252" y="280"/>
                        </a:cubicBezTo>
                        <a:cubicBezTo>
                          <a:pt x="254" y="280"/>
                          <a:pt x="255" y="283"/>
                          <a:pt x="255" y="285"/>
                        </a:cubicBezTo>
                        <a:cubicBezTo>
                          <a:pt x="260" y="284"/>
                          <a:pt x="262" y="279"/>
                          <a:pt x="264" y="274"/>
                        </a:cubicBezTo>
                        <a:cubicBezTo>
                          <a:pt x="266" y="272"/>
                          <a:pt x="269" y="272"/>
                          <a:pt x="269" y="269"/>
                        </a:cubicBezTo>
                        <a:cubicBezTo>
                          <a:pt x="269" y="268"/>
                          <a:pt x="268" y="268"/>
                          <a:pt x="268" y="267"/>
                        </a:cubicBezTo>
                        <a:cubicBezTo>
                          <a:pt x="268" y="262"/>
                          <a:pt x="272" y="260"/>
                          <a:pt x="275" y="258"/>
                        </a:cubicBezTo>
                        <a:cubicBezTo>
                          <a:pt x="278" y="257"/>
                          <a:pt x="278" y="254"/>
                          <a:pt x="281" y="254"/>
                        </a:cubicBezTo>
                        <a:cubicBezTo>
                          <a:pt x="282" y="254"/>
                          <a:pt x="282" y="255"/>
                          <a:pt x="283" y="255"/>
                        </a:cubicBezTo>
                        <a:cubicBezTo>
                          <a:pt x="286" y="255"/>
                          <a:pt x="287" y="251"/>
                          <a:pt x="290" y="251"/>
                        </a:cubicBezTo>
                        <a:cubicBezTo>
                          <a:pt x="297" y="248"/>
                          <a:pt x="299" y="241"/>
                          <a:pt x="302" y="234"/>
                        </a:cubicBezTo>
                        <a:cubicBezTo>
                          <a:pt x="304" y="231"/>
                          <a:pt x="306" y="231"/>
                          <a:pt x="309" y="229"/>
                        </a:cubicBezTo>
                        <a:cubicBezTo>
                          <a:pt x="311" y="227"/>
                          <a:pt x="311" y="223"/>
                          <a:pt x="314" y="223"/>
                        </a:cubicBezTo>
                        <a:cubicBezTo>
                          <a:pt x="315" y="223"/>
                          <a:pt x="315" y="224"/>
                          <a:pt x="316" y="224"/>
                        </a:cubicBezTo>
                        <a:cubicBezTo>
                          <a:pt x="318" y="224"/>
                          <a:pt x="320" y="222"/>
                          <a:pt x="322" y="222"/>
                        </a:cubicBezTo>
                        <a:cubicBezTo>
                          <a:pt x="323" y="222"/>
                          <a:pt x="323" y="224"/>
                          <a:pt x="324" y="225"/>
                        </a:cubicBezTo>
                        <a:cubicBezTo>
                          <a:pt x="327" y="223"/>
                          <a:pt x="330" y="222"/>
                          <a:pt x="332" y="219"/>
                        </a:cubicBezTo>
                        <a:cubicBezTo>
                          <a:pt x="333" y="217"/>
                          <a:pt x="333" y="214"/>
                          <a:pt x="335" y="214"/>
                        </a:cubicBezTo>
                        <a:cubicBezTo>
                          <a:pt x="335" y="214"/>
                          <a:pt x="336" y="215"/>
                          <a:pt x="336" y="215"/>
                        </a:cubicBezTo>
                        <a:cubicBezTo>
                          <a:pt x="339" y="215"/>
                          <a:pt x="338" y="210"/>
                          <a:pt x="340" y="208"/>
                        </a:cubicBezTo>
                        <a:cubicBezTo>
                          <a:pt x="341" y="205"/>
                          <a:pt x="343" y="203"/>
                          <a:pt x="343" y="200"/>
                        </a:cubicBezTo>
                        <a:cubicBezTo>
                          <a:pt x="343" y="193"/>
                          <a:pt x="349" y="189"/>
                          <a:pt x="355" y="187"/>
                        </a:cubicBezTo>
                        <a:cubicBezTo>
                          <a:pt x="357" y="187"/>
                          <a:pt x="358" y="184"/>
                          <a:pt x="360" y="184"/>
                        </a:cubicBezTo>
                        <a:cubicBezTo>
                          <a:pt x="364" y="184"/>
                          <a:pt x="366" y="184"/>
                          <a:pt x="369" y="183"/>
                        </a:cubicBezTo>
                        <a:cubicBezTo>
                          <a:pt x="372" y="182"/>
                          <a:pt x="374" y="182"/>
                          <a:pt x="377" y="182"/>
                        </a:cubicBezTo>
                        <a:cubicBezTo>
                          <a:pt x="378" y="182"/>
                          <a:pt x="379" y="183"/>
                          <a:pt x="380" y="183"/>
                        </a:cubicBezTo>
                        <a:cubicBezTo>
                          <a:pt x="387" y="183"/>
                          <a:pt x="394" y="181"/>
                          <a:pt x="395" y="174"/>
                        </a:cubicBezTo>
                        <a:cubicBezTo>
                          <a:pt x="396" y="174"/>
                          <a:pt x="396" y="174"/>
                          <a:pt x="396" y="174"/>
                        </a:cubicBezTo>
                        <a:cubicBezTo>
                          <a:pt x="398" y="174"/>
                          <a:pt x="399" y="175"/>
                          <a:pt x="401" y="175"/>
                        </a:cubicBezTo>
                        <a:cubicBezTo>
                          <a:pt x="407" y="175"/>
                          <a:pt x="406" y="168"/>
                          <a:pt x="410" y="164"/>
                        </a:cubicBezTo>
                        <a:cubicBezTo>
                          <a:pt x="411" y="162"/>
                          <a:pt x="413" y="163"/>
                          <a:pt x="415" y="161"/>
                        </a:cubicBezTo>
                        <a:cubicBezTo>
                          <a:pt x="417" y="160"/>
                          <a:pt x="418" y="157"/>
                          <a:pt x="421" y="157"/>
                        </a:cubicBezTo>
                        <a:cubicBezTo>
                          <a:pt x="425" y="157"/>
                          <a:pt x="427" y="156"/>
                          <a:pt x="430" y="155"/>
                        </a:cubicBezTo>
                        <a:cubicBezTo>
                          <a:pt x="432" y="154"/>
                          <a:pt x="434" y="154"/>
                          <a:pt x="435" y="153"/>
                        </a:cubicBezTo>
                        <a:cubicBezTo>
                          <a:pt x="437" y="148"/>
                          <a:pt x="438" y="145"/>
                          <a:pt x="441" y="140"/>
                        </a:cubicBezTo>
                        <a:cubicBezTo>
                          <a:pt x="443" y="138"/>
                          <a:pt x="446" y="138"/>
                          <a:pt x="448" y="136"/>
                        </a:cubicBezTo>
                        <a:cubicBezTo>
                          <a:pt x="450" y="134"/>
                          <a:pt x="450" y="131"/>
                          <a:pt x="450" y="128"/>
                        </a:cubicBezTo>
                        <a:cubicBezTo>
                          <a:pt x="451" y="125"/>
                          <a:pt x="454" y="124"/>
                          <a:pt x="456" y="123"/>
                        </a:cubicBezTo>
                        <a:cubicBezTo>
                          <a:pt x="458" y="122"/>
                          <a:pt x="457" y="120"/>
                          <a:pt x="458" y="118"/>
                        </a:cubicBezTo>
                        <a:cubicBezTo>
                          <a:pt x="460" y="117"/>
                          <a:pt x="462" y="118"/>
                          <a:pt x="464" y="117"/>
                        </a:cubicBezTo>
                        <a:cubicBezTo>
                          <a:pt x="467" y="116"/>
                          <a:pt x="469" y="114"/>
                          <a:pt x="471" y="111"/>
                        </a:cubicBezTo>
                        <a:cubicBezTo>
                          <a:pt x="474" y="107"/>
                          <a:pt x="475" y="105"/>
                          <a:pt x="479" y="102"/>
                        </a:cubicBezTo>
                        <a:cubicBezTo>
                          <a:pt x="481" y="102"/>
                          <a:pt x="481" y="100"/>
                          <a:pt x="483" y="100"/>
                        </a:cubicBezTo>
                        <a:cubicBezTo>
                          <a:pt x="484" y="100"/>
                          <a:pt x="484" y="101"/>
                          <a:pt x="485" y="101"/>
                        </a:cubicBezTo>
                        <a:cubicBezTo>
                          <a:pt x="489" y="101"/>
                          <a:pt x="490" y="96"/>
                          <a:pt x="491" y="91"/>
                        </a:cubicBezTo>
                        <a:cubicBezTo>
                          <a:pt x="493" y="86"/>
                          <a:pt x="496" y="85"/>
                          <a:pt x="496" y="80"/>
                        </a:cubicBezTo>
                        <a:cubicBezTo>
                          <a:pt x="496" y="80"/>
                          <a:pt x="496" y="80"/>
                          <a:pt x="496" y="80"/>
                        </a:cubicBezTo>
                        <a:cubicBezTo>
                          <a:pt x="497" y="79"/>
                          <a:pt x="497" y="78"/>
                          <a:pt x="498" y="77"/>
                        </a:cubicBezTo>
                        <a:cubicBezTo>
                          <a:pt x="498" y="77"/>
                          <a:pt x="499" y="77"/>
                          <a:pt x="500" y="77"/>
                        </a:cubicBezTo>
                        <a:cubicBezTo>
                          <a:pt x="502" y="77"/>
                          <a:pt x="502" y="75"/>
                          <a:pt x="503" y="74"/>
                        </a:cubicBezTo>
                        <a:cubicBezTo>
                          <a:pt x="505" y="71"/>
                          <a:pt x="507" y="69"/>
                          <a:pt x="510" y="67"/>
                        </a:cubicBezTo>
                        <a:cubicBezTo>
                          <a:pt x="514" y="64"/>
                          <a:pt x="519" y="64"/>
                          <a:pt x="519" y="59"/>
                        </a:cubicBezTo>
                        <a:cubicBezTo>
                          <a:pt x="519" y="58"/>
                          <a:pt x="518" y="57"/>
                          <a:pt x="518" y="56"/>
                        </a:cubicBezTo>
                        <a:cubicBezTo>
                          <a:pt x="518" y="53"/>
                          <a:pt x="520" y="52"/>
                          <a:pt x="520" y="49"/>
                        </a:cubicBezTo>
                        <a:cubicBezTo>
                          <a:pt x="521" y="45"/>
                          <a:pt x="520" y="39"/>
                          <a:pt x="525" y="39"/>
                        </a:cubicBezTo>
                        <a:cubicBezTo>
                          <a:pt x="527" y="39"/>
                          <a:pt x="527" y="40"/>
                          <a:pt x="528" y="41"/>
                        </a:cubicBezTo>
                        <a:cubicBezTo>
                          <a:pt x="531" y="42"/>
                          <a:pt x="533" y="41"/>
                          <a:pt x="535" y="41"/>
                        </a:cubicBezTo>
                        <a:cubicBezTo>
                          <a:pt x="535" y="41"/>
                          <a:pt x="535" y="41"/>
                          <a:pt x="535" y="41"/>
                        </a:cubicBezTo>
                        <a:cubicBezTo>
                          <a:pt x="535" y="42"/>
                          <a:pt x="535" y="42"/>
                          <a:pt x="535" y="42"/>
                        </a:cubicBezTo>
                        <a:cubicBezTo>
                          <a:pt x="535" y="45"/>
                          <a:pt x="536" y="47"/>
                          <a:pt x="536" y="50"/>
                        </a:cubicBezTo>
                        <a:cubicBezTo>
                          <a:pt x="536" y="52"/>
                          <a:pt x="535" y="56"/>
                          <a:pt x="538" y="56"/>
                        </a:cubicBezTo>
                        <a:cubicBezTo>
                          <a:pt x="541" y="56"/>
                          <a:pt x="542" y="55"/>
                          <a:pt x="545" y="54"/>
                        </a:cubicBezTo>
                        <a:cubicBezTo>
                          <a:pt x="545" y="56"/>
                          <a:pt x="546" y="58"/>
                          <a:pt x="547" y="59"/>
                        </a:cubicBezTo>
                        <a:cubicBezTo>
                          <a:pt x="549" y="59"/>
                          <a:pt x="549" y="59"/>
                          <a:pt x="549" y="59"/>
                        </a:cubicBezTo>
                        <a:cubicBezTo>
                          <a:pt x="551" y="59"/>
                          <a:pt x="551" y="60"/>
                          <a:pt x="551" y="62"/>
                        </a:cubicBezTo>
                        <a:cubicBezTo>
                          <a:pt x="551" y="67"/>
                          <a:pt x="551" y="67"/>
                          <a:pt x="551" y="67"/>
                        </a:cubicBezTo>
                        <a:cubicBezTo>
                          <a:pt x="551" y="70"/>
                          <a:pt x="552" y="71"/>
                          <a:pt x="552" y="74"/>
                        </a:cubicBezTo>
                        <a:cubicBezTo>
                          <a:pt x="554" y="74"/>
                          <a:pt x="556" y="74"/>
                          <a:pt x="556" y="76"/>
                        </a:cubicBezTo>
                        <a:cubicBezTo>
                          <a:pt x="556" y="78"/>
                          <a:pt x="554" y="79"/>
                          <a:pt x="554" y="82"/>
                        </a:cubicBezTo>
                        <a:cubicBezTo>
                          <a:pt x="554" y="84"/>
                          <a:pt x="556" y="87"/>
                          <a:pt x="558" y="87"/>
                        </a:cubicBezTo>
                        <a:cubicBezTo>
                          <a:pt x="560" y="87"/>
                          <a:pt x="561" y="85"/>
                          <a:pt x="563" y="85"/>
                        </a:cubicBezTo>
                        <a:cubicBezTo>
                          <a:pt x="566" y="85"/>
                          <a:pt x="565" y="89"/>
                          <a:pt x="566" y="91"/>
                        </a:cubicBezTo>
                        <a:cubicBezTo>
                          <a:pt x="567" y="93"/>
                          <a:pt x="569" y="93"/>
                          <a:pt x="571" y="95"/>
                        </a:cubicBezTo>
                        <a:cubicBezTo>
                          <a:pt x="571" y="97"/>
                          <a:pt x="571" y="98"/>
                          <a:pt x="572" y="100"/>
                        </a:cubicBezTo>
                        <a:cubicBezTo>
                          <a:pt x="573" y="102"/>
                          <a:pt x="576" y="101"/>
                          <a:pt x="576" y="104"/>
                        </a:cubicBezTo>
                        <a:cubicBezTo>
                          <a:pt x="576" y="107"/>
                          <a:pt x="574" y="109"/>
                          <a:pt x="574" y="112"/>
                        </a:cubicBezTo>
                        <a:cubicBezTo>
                          <a:pt x="574" y="114"/>
                          <a:pt x="577" y="115"/>
                          <a:pt x="578" y="117"/>
                        </a:cubicBezTo>
                        <a:cubicBezTo>
                          <a:pt x="579" y="120"/>
                          <a:pt x="577" y="126"/>
                          <a:pt x="581" y="126"/>
                        </a:cubicBezTo>
                        <a:cubicBezTo>
                          <a:pt x="587" y="126"/>
                          <a:pt x="588" y="120"/>
                          <a:pt x="592" y="116"/>
                        </a:cubicBezTo>
                        <a:cubicBezTo>
                          <a:pt x="595" y="113"/>
                          <a:pt x="600" y="117"/>
                          <a:pt x="603" y="114"/>
                        </a:cubicBezTo>
                        <a:cubicBezTo>
                          <a:pt x="604" y="113"/>
                          <a:pt x="604" y="111"/>
                          <a:pt x="605" y="110"/>
                        </a:cubicBezTo>
                        <a:cubicBezTo>
                          <a:pt x="608" y="108"/>
                          <a:pt x="610" y="109"/>
                          <a:pt x="612" y="107"/>
                        </a:cubicBezTo>
                        <a:cubicBezTo>
                          <a:pt x="613" y="105"/>
                          <a:pt x="612" y="104"/>
                          <a:pt x="613" y="102"/>
                        </a:cubicBezTo>
                        <a:cubicBezTo>
                          <a:pt x="615" y="99"/>
                          <a:pt x="617" y="98"/>
                          <a:pt x="617" y="95"/>
                        </a:cubicBezTo>
                        <a:cubicBezTo>
                          <a:pt x="617" y="92"/>
                          <a:pt x="614" y="91"/>
                          <a:pt x="614" y="88"/>
                        </a:cubicBezTo>
                        <a:cubicBezTo>
                          <a:pt x="614" y="85"/>
                          <a:pt x="617" y="85"/>
                          <a:pt x="620" y="83"/>
                        </a:cubicBezTo>
                        <a:cubicBezTo>
                          <a:pt x="624" y="81"/>
                          <a:pt x="626" y="79"/>
                          <a:pt x="626" y="75"/>
                        </a:cubicBezTo>
                        <a:cubicBezTo>
                          <a:pt x="633" y="75"/>
                          <a:pt x="635" y="69"/>
                          <a:pt x="641" y="67"/>
                        </a:cubicBezTo>
                        <a:cubicBezTo>
                          <a:pt x="645" y="66"/>
                          <a:pt x="648" y="64"/>
                          <a:pt x="652" y="61"/>
                        </a:cubicBezTo>
                        <a:cubicBezTo>
                          <a:pt x="653" y="59"/>
                          <a:pt x="656" y="59"/>
                          <a:pt x="656" y="57"/>
                        </a:cubicBezTo>
                        <a:cubicBezTo>
                          <a:pt x="656" y="53"/>
                          <a:pt x="654" y="51"/>
                          <a:pt x="654" y="48"/>
                        </a:cubicBezTo>
                        <a:cubicBezTo>
                          <a:pt x="654" y="47"/>
                          <a:pt x="655" y="46"/>
                          <a:pt x="655" y="45"/>
                        </a:cubicBezTo>
                        <a:cubicBezTo>
                          <a:pt x="658" y="42"/>
                          <a:pt x="657" y="39"/>
                          <a:pt x="660" y="36"/>
                        </a:cubicBezTo>
                        <a:cubicBezTo>
                          <a:pt x="661" y="34"/>
                          <a:pt x="663" y="35"/>
                          <a:pt x="665" y="34"/>
                        </a:cubicBezTo>
                        <a:cubicBezTo>
                          <a:pt x="668" y="33"/>
                          <a:pt x="668" y="30"/>
                          <a:pt x="669" y="28"/>
                        </a:cubicBezTo>
                        <a:cubicBezTo>
                          <a:pt x="671" y="26"/>
                          <a:pt x="674" y="26"/>
                          <a:pt x="676" y="23"/>
                        </a:cubicBezTo>
                        <a:cubicBezTo>
                          <a:pt x="677" y="22"/>
                          <a:pt x="677" y="21"/>
                          <a:pt x="678" y="21"/>
                        </a:cubicBezTo>
                        <a:cubicBezTo>
                          <a:pt x="679" y="21"/>
                          <a:pt x="679" y="22"/>
                          <a:pt x="680" y="22"/>
                        </a:cubicBezTo>
                        <a:cubicBezTo>
                          <a:pt x="683" y="22"/>
                          <a:pt x="684" y="18"/>
                          <a:pt x="686" y="16"/>
                        </a:cubicBezTo>
                        <a:cubicBezTo>
                          <a:pt x="688" y="14"/>
                          <a:pt x="690" y="14"/>
                          <a:pt x="692" y="12"/>
                        </a:cubicBezTo>
                        <a:cubicBezTo>
                          <a:pt x="695" y="10"/>
                          <a:pt x="693" y="7"/>
                          <a:pt x="695" y="4"/>
                        </a:cubicBezTo>
                        <a:cubicBezTo>
                          <a:pt x="696" y="2"/>
                          <a:pt x="699" y="1"/>
                          <a:pt x="702" y="0"/>
                        </a:cubicBezTo>
                        <a:cubicBezTo>
                          <a:pt x="703" y="2"/>
                          <a:pt x="704" y="3"/>
                          <a:pt x="705" y="5"/>
                        </a:cubicBezTo>
                        <a:cubicBezTo>
                          <a:pt x="705" y="6"/>
                          <a:pt x="705" y="9"/>
                          <a:pt x="707" y="9"/>
                        </a:cubicBezTo>
                        <a:cubicBezTo>
                          <a:pt x="710" y="9"/>
                          <a:pt x="710" y="6"/>
                          <a:pt x="712" y="5"/>
                        </a:cubicBezTo>
                        <a:cubicBezTo>
                          <a:pt x="716" y="4"/>
                          <a:pt x="718" y="4"/>
                          <a:pt x="723" y="4"/>
                        </a:cubicBezTo>
                        <a:cubicBezTo>
                          <a:pt x="726" y="3"/>
                          <a:pt x="727" y="2"/>
                          <a:pt x="731" y="2"/>
                        </a:cubicBezTo>
                        <a:cubicBezTo>
                          <a:pt x="734" y="2"/>
                          <a:pt x="735" y="4"/>
                          <a:pt x="739" y="4"/>
                        </a:cubicBezTo>
                        <a:cubicBezTo>
                          <a:pt x="741" y="4"/>
                          <a:pt x="742" y="4"/>
                          <a:pt x="744" y="4"/>
                        </a:cubicBezTo>
                        <a:cubicBezTo>
                          <a:pt x="748" y="4"/>
                          <a:pt x="748" y="8"/>
                          <a:pt x="750" y="11"/>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61" name="Google Shape;61;p4"/>
                  <p:cNvSpPr/>
                  <p:nvPr/>
                </p:nvSpPr>
                <p:spPr>
                  <a:xfrm>
                    <a:off x="4733925" y="3662363"/>
                    <a:ext cx="701676" cy="896938"/>
                  </a:xfrm>
                  <a:custGeom>
                    <a:rect b="b" l="l" r="r" t="t"/>
                    <a:pathLst>
                      <a:path extrusionOk="0" h="616" w="481">
                        <a:moveTo>
                          <a:pt x="27" y="80"/>
                        </a:moveTo>
                        <a:cubicBezTo>
                          <a:pt x="27" y="80"/>
                          <a:pt x="27" y="81"/>
                          <a:pt x="28" y="81"/>
                        </a:cubicBezTo>
                        <a:cubicBezTo>
                          <a:pt x="31" y="81"/>
                          <a:pt x="33" y="80"/>
                          <a:pt x="35" y="82"/>
                        </a:cubicBezTo>
                        <a:cubicBezTo>
                          <a:pt x="36" y="78"/>
                          <a:pt x="37" y="75"/>
                          <a:pt x="40" y="73"/>
                        </a:cubicBezTo>
                        <a:cubicBezTo>
                          <a:pt x="42" y="72"/>
                          <a:pt x="42" y="70"/>
                          <a:pt x="44" y="70"/>
                        </a:cubicBezTo>
                        <a:cubicBezTo>
                          <a:pt x="47" y="70"/>
                          <a:pt x="48" y="73"/>
                          <a:pt x="52" y="74"/>
                        </a:cubicBezTo>
                        <a:cubicBezTo>
                          <a:pt x="54" y="74"/>
                          <a:pt x="55" y="74"/>
                          <a:pt x="57" y="74"/>
                        </a:cubicBezTo>
                        <a:cubicBezTo>
                          <a:pt x="61" y="75"/>
                          <a:pt x="63" y="78"/>
                          <a:pt x="67" y="80"/>
                        </a:cubicBezTo>
                        <a:cubicBezTo>
                          <a:pt x="71" y="82"/>
                          <a:pt x="73" y="81"/>
                          <a:pt x="77" y="81"/>
                        </a:cubicBezTo>
                        <a:cubicBezTo>
                          <a:pt x="83" y="74"/>
                          <a:pt x="86" y="70"/>
                          <a:pt x="91" y="62"/>
                        </a:cubicBezTo>
                        <a:cubicBezTo>
                          <a:pt x="93" y="58"/>
                          <a:pt x="96" y="56"/>
                          <a:pt x="97" y="51"/>
                        </a:cubicBezTo>
                        <a:cubicBezTo>
                          <a:pt x="99" y="44"/>
                          <a:pt x="97" y="40"/>
                          <a:pt x="100" y="33"/>
                        </a:cubicBezTo>
                        <a:cubicBezTo>
                          <a:pt x="101" y="31"/>
                          <a:pt x="103" y="30"/>
                          <a:pt x="105" y="29"/>
                        </a:cubicBezTo>
                        <a:cubicBezTo>
                          <a:pt x="108" y="28"/>
                          <a:pt x="109" y="26"/>
                          <a:pt x="112" y="26"/>
                        </a:cubicBezTo>
                        <a:cubicBezTo>
                          <a:pt x="116" y="26"/>
                          <a:pt x="116" y="26"/>
                          <a:pt x="116" y="26"/>
                        </a:cubicBezTo>
                        <a:cubicBezTo>
                          <a:pt x="118" y="26"/>
                          <a:pt x="119" y="24"/>
                          <a:pt x="121" y="22"/>
                        </a:cubicBezTo>
                        <a:cubicBezTo>
                          <a:pt x="122" y="21"/>
                          <a:pt x="124" y="21"/>
                          <a:pt x="125" y="20"/>
                        </a:cubicBezTo>
                        <a:cubicBezTo>
                          <a:pt x="127" y="18"/>
                          <a:pt x="128" y="15"/>
                          <a:pt x="131" y="14"/>
                        </a:cubicBezTo>
                        <a:cubicBezTo>
                          <a:pt x="135" y="15"/>
                          <a:pt x="135" y="15"/>
                          <a:pt x="135" y="15"/>
                        </a:cubicBezTo>
                        <a:cubicBezTo>
                          <a:pt x="138" y="14"/>
                          <a:pt x="137" y="11"/>
                          <a:pt x="140" y="9"/>
                        </a:cubicBezTo>
                        <a:cubicBezTo>
                          <a:pt x="144" y="7"/>
                          <a:pt x="147" y="8"/>
                          <a:pt x="151" y="6"/>
                        </a:cubicBezTo>
                        <a:cubicBezTo>
                          <a:pt x="153" y="4"/>
                          <a:pt x="153" y="0"/>
                          <a:pt x="156" y="0"/>
                        </a:cubicBezTo>
                        <a:cubicBezTo>
                          <a:pt x="157" y="0"/>
                          <a:pt x="157" y="2"/>
                          <a:pt x="158" y="3"/>
                        </a:cubicBezTo>
                        <a:cubicBezTo>
                          <a:pt x="159" y="4"/>
                          <a:pt x="160" y="5"/>
                          <a:pt x="162" y="7"/>
                        </a:cubicBezTo>
                        <a:cubicBezTo>
                          <a:pt x="165" y="11"/>
                          <a:pt x="169" y="13"/>
                          <a:pt x="174" y="13"/>
                        </a:cubicBezTo>
                        <a:cubicBezTo>
                          <a:pt x="180" y="13"/>
                          <a:pt x="180" y="4"/>
                          <a:pt x="186" y="4"/>
                        </a:cubicBezTo>
                        <a:cubicBezTo>
                          <a:pt x="189" y="4"/>
                          <a:pt x="189" y="7"/>
                          <a:pt x="192" y="8"/>
                        </a:cubicBezTo>
                        <a:cubicBezTo>
                          <a:pt x="195" y="9"/>
                          <a:pt x="197" y="9"/>
                          <a:pt x="199" y="11"/>
                        </a:cubicBezTo>
                        <a:cubicBezTo>
                          <a:pt x="201" y="12"/>
                          <a:pt x="202" y="13"/>
                          <a:pt x="203" y="13"/>
                        </a:cubicBezTo>
                        <a:cubicBezTo>
                          <a:pt x="208" y="13"/>
                          <a:pt x="208" y="13"/>
                          <a:pt x="208" y="13"/>
                        </a:cubicBezTo>
                        <a:cubicBezTo>
                          <a:pt x="208" y="13"/>
                          <a:pt x="208" y="14"/>
                          <a:pt x="208" y="14"/>
                        </a:cubicBezTo>
                        <a:cubicBezTo>
                          <a:pt x="208" y="15"/>
                          <a:pt x="208" y="15"/>
                          <a:pt x="208" y="15"/>
                        </a:cubicBezTo>
                        <a:cubicBezTo>
                          <a:pt x="208" y="16"/>
                          <a:pt x="208" y="17"/>
                          <a:pt x="209" y="17"/>
                        </a:cubicBezTo>
                        <a:cubicBezTo>
                          <a:pt x="210" y="17"/>
                          <a:pt x="210" y="17"/>
                          <a:pt x="211" y="16"/>
                        </a:cubicBezTo>
                        <a:cubicBezTo>
                          <a:pt x="213" y="17"/>
                          <a:pt x="213" y="17"/>
                          <a:pt x="213" y="17"/>
                        </a:cubicBezTo>
                        <a:cubicBezTo>
                          <a:pt x="213" y="19"/>
                          <a:pt x="212" y="23"/>
                          <a:pt x="215" y="23"/>
                        </a:cubicBezTo>
                        <a:cubicBezTo>
                          <a:pt x="220" y="23"/>
                          <a:pt x="222" y="20"/>
                          <a:pt x="226" y="17"/>
                        </a:cubicBezTo>
                        <a:cubicBezTo>
                          <a:pt x="228" y="15"/>
                          <a:pt x="230" y="16"/>
                          <a:pt x="231" y="15"/>
                        </a:cubicBezTo>
                        <a:cubicBezTo>
                          <a:pt x="233" y="13"/>
                          <a:pt x="233" y="10"/>
                          <a:pt x="236" y="10"/>
                        </a:cubicBezTo>
                        <a:cubicBezTo>
                          <a:pt x="242" y="10"/>
                          <a:pt x="242" y="10"/>
                          <a:pt x="242" y="10"/>
                        </a:cubicBezTo>
                        <a:cubicBezTo>
                          <a:pt x="244" y="10"/>
                          <a:pt x="244" y="8"/>
                          <a:pt x="246" y="8"/>
                        </a:cubicBezTo>
                        <a:cubicBezTo>
                          <a:pt x="249" y="8"/>
                          <a:pt x="249" y="11"/>
                          <a:pt x="252" y="11"/>
                        </a:cubicBezTo>
                        <a:cubicBezTo>
                          <a:pt x="252" y="11"/>
                          <a:pt x="252" y="11"/>
                          <a:pt x="252" y="11"/>
                        </a:cubicBezTo>
                        <a:cubicBezTo>
                          <a:pt x="252" y="15"/>
                          <a:pt x="253" y="16"/>
                          <a:pt x="253" y="19"/>
                        </a:cubicBezTo>
                        <a:cubicBezTo>
                          <a:pt x="253" y="21"/>
                          <a:pt x="252" y="22"/>
                          <a:pt x="252" y="23"/>
                        </a:cubicBezTo>
                        <a:cubicBezTo>
                          <a:pt x="252" y="25"/>
                          <a:pt x="253" y="25"/>
                          <a:pt x="253" y="26"/>
                        </a:cubicBezTo>
                        <a:cubicBezTo>
                          <a:pt x="251" y="27"/>
                          <a:pt x="249" y="30"/>
                          <a:pt x="249" y="33"/>
                        </a:cubicBezTo>
                        <a:cubicBezTo>
                          <a:pt x="247" y="33"/>
                          <a:pt x="246" y="35"/>
                          <a:pt x="245" y="38"/>
                        </a:cubicBezTo>
                        <a:cubicBezTo>
                          <a:pt x="244" y="39"/>
                          <a:pt x="242" y="39"/>
                          <a:pt x="242" y="41"/>
                        </a:cubicBezTo>
                        <a:cubicBezTo>
                          <a:pt x="241" y="44"/>
                          <a:pt x="240" y="46"/>
                          <a:pt x="239" y="49"/>
                        </a:cubicBezTo>
                        <a:cubicBezTo>
                          <a:pt x="238" y="50"/>
                          <a:pt x="237" y="50"/>
                          <a:pt x="236" y="52"/>
                        </a:cubicBezTo>
                        <a:cubicBezTo>
                          <a:pt x="233" y="56"/>
                          <a:pt x="232" y="59"/>
                          <a:pt x="229" y="64"/>
                        </a:cubicBezTo>
                        <a:cubicBezTo>
                          <a:pt x="228" y="65"/>
                          <a:pt x="226" y="65"/>
                          <a:pt x="226" y="66"/>
                        </a:cubicBezTo>
                        <a:cubicBezTo>
                          <a:pt x="226" y="71"/>
                          <a:pt x="231" y="72"/>
                          <a:pt x="231" y="77"/>
                        </a:cubicBezTo>
                        <a:cubicBezTo>
                          <a:pt x="231" y="87"/>
                          <a:pt x="231" y="87"/>
                          <a:pt x="231" y="87"/>
                        </a:cubicBezTo>
                        <a:cubicBezTo>
                          <a:pt x="231" y="89"/>
                          <a:pt x="231" y="90"/>
                          <a:pt x="231" y="92"/>
                        </a:cubicBezTo>
                        <a:cubicBezTo>
                          <a:pt x="231" y="95"/>
                          <a:pt x="231" y="95"/>
                          <a:pt x="231" y="95"/>
                        </a:cubicBezTo>
                        <a:cubicBezTo>
                          <a:pt x="230" y="98"/>
                          <a:pt x="230" y="99"/>
                          <a:pt x="230" y="102"/>
                        </a:cubicBezTo>
                        <a:cubicBezTo>
                          <a:pt x="230" y="108"/>
                          <a:pt x="230" y="108"/>
                          <a:pt x="230" y="108"/>
                        </a:cubicBezTo>
                        <a:cubicBezTo>
                          <a:pt x="230" y="111"/>
                          <a:pt x="228" y="113"/>
                          <a:pt x="228" y="115"/>
                        </a:cubicBezTo>
                        <a:cubicBezTo>
                          <a:pt x="228" y="118"/>
                          <a:pt x="225" y="118"/>
                          <a:pt x="225" y="120"/>
                        </a:cubicBezTo>
                        <a:cubicBezTo>
                          <a:pt x="225" y="121"/>
                          <a:pt x="225" y="122"/>
                          <a:pt x="225" y="122"/>
                        </a:cubicBezTo>
                        <a:cubicBezTo>
                          <a:pt x="225" y="123"/>
                          <a:pt x="225" y="123"/>
                          <a:pt x="225" y="124"/>
                        </a:cubicBezTo>
                        <a:cubicBezTo>
                          <a:pt x="225" y="126"/>
                          <a:pt x="224" y="126"/>
                          <a:pt x="224" y="128"/>
                        </a:cubicBezTo>
                        <a:cubicBezTo>
                          <a:pt x="223" y="131"/>
                          <a:pt x="221" y="132"/>
                          <a:pt x="220" y="134"/>
                        </a:cubicBezTo>
                        <a:cubicBezTo>
                          <a:pt x="219" y="137"/>
                          <a:pt x="219" y="139"/>
                          <a:pt x="217" y="140"/>
                        </a:cubicBezTo>
                        <a:cubicBezTo>
                          <a:pt x="210" y="144"/>
                          <a:pt x="204" y="140"/>
                          <a:pt x="198" y="144"/>
                        </a:cubicBezTo>
                        <a:cubicBezTo>
                          <a:pt x="198" y="146"/>
                          <a:pt x="198" y="147"/>
                          <a:pt x="198" y="148"/>
                        </a:cubicBezTo>
                        <a:cubicBezTo>
                          <a:pt x="198" y="150"/>
                          <a:pt x="199" y="150"/>
                          <a:pt x="199" y="151"/>
                        </a:cubicBezTo>
                        <a:cubicBezTo>
                          <a:pt x="199" y="153"/>
                          <a:pt x="199" y="154"/>
                          <a:pt x="199" y="156"/>
                        </a:cubicBezTo>
                        <a:cubicBezTo>
                          <a:pt x="199" y="158"/>
                          <a:pt x="200" y="159"/>
                          <a:pt x="200" y="160"/>
                        </a:cubicBezTo>
                        <a:cubicBezTo>
                          <a:pt x="200" y="164"/>
                          <a:pt x="196" y="166"/>
                          <a:pt x="196" y="170"/>
                        </a:cubicBezTo>
                        <a:cubicBezTo>
                          <a:pt x="196" y="177"/>
                          <a:pt x="198" y="182"/>
                          <a:pt x="203" y="188"/>
                        </a:cubicBezTo>
                        <a:cubicBezTo>
                          <a:pt x="203" y="187"/>
                          <a:pt x="203" y="186"/>
                          <a:pt x="203" y="185"/>
                        </a:cubicBezTo>
                        <a:cubicBezTo>
                          <a:pt x="203" y="182"/>
                          <a:pt x="203" y="181"/>
                          <a:pt x="203" y="178"/>
                        </a:cubicBezTo>
                        <a:cubicBezTo>
                          <a:pt x="203" y="177"/>
                          <a:pt x="203" y="177"/>
                          <a:pt x="203" y="176"/>
                        </a:cubicBezTo>
                        <a:cubicBezTo>
                          <a:pt x="208" y="176"/>
                          <a:pt x="211" y="174"/>
                          <a:pt x="217" y="174"/>
                        </a:cubicBezTo>
                        <a:cubicBezTo>
                          <a:pt x="219" y="174"/>
                          <a:pt x="219" y="177"/>
                          <a:pt x="220" y="180"/>
                        </a:cubicBezTo>
                        <a:cubicBezTo>
                          <a:pt x="220" y="183"/>
                          <a:pt x="222" y="184"/>
                          <a:pt x="222" y="187"/>
                        </a:cubicBezTo>
                        <a:cubicBezTo>
                          <a:pt x="224" y="187"/>
                          <a:pt x="224" y="187"/>
                          <a:pt x="224" y="187"/>
                        </a:cubicBezTo>
                        <a:cubicBezTo>
                          <a:pt x="229" y="187"/>
                          <a:pt x="231" y="181"/>
                          <a:pt x="236" y="181"/>
                        </a:cubicBezTo>
                        <a:cubicBezTo>
                          <a:pt x="253" y="181"/>
                          <a:pt x="253" y="181"/>
                          <a:pt x="253" y="181"/>
                        </a:cubicBezTo>
                        <a:cubicBezTo>
                          <a:pt x="254" y="181"/>
                          <a:pt x="255" y="183"/>
                          <a:pt x="256" y="183"/>
                        </a:cubicBezTo>
                        <a:cubicBezTo>
                          <a:pt x="259" y="183"/>
                          <a:pt x="260" y="181"/>
                          <a:pt x="263" y="180"/>
                        </a:cubicBezTo>
                        <a:cubicBezTo>
                          <a:pt x="261" y="178"/>
                          <a:pt x="261" y="177"/>
                          <a:pt x="259" y="175"/>
                        </a:cubicBezTo>
                        <a:cubicBezTo>
                          <a:pt x="259" y="170"/>
                          <a:pt x="259" y="167"/>
                          <a:pt x="259" y="162"/>
                        </a:cubicBezTo>
                        <a:cubicBezTo>
                          <a:pt x="259" y="162"/>
                          <a:pt x="260" y="161"/>
                          <a:pt x="260" y="160"/>
                        </a:cubicBezTo>
                        <a:cubicBezTo>
                          <a:pt x="264" y="164"/>
                          <a:pt x="268" y="167"/>
                          <a:pt x="273" y="167"/>
                        </a:cubicBezTo>
                        <a:cubicBezTo>
                          <a:pt x="278" y="167"/>
                          <a:pt x="279" y="162"/>
                          <a:pt x="283" y="162"/>
                        </a:cubicBezTo>
                        <a:cubicBezTo>
                          <a:pt x="286" y="162"/>
                          <a:pt x="290" y="161"/>
                          <a:pt x="292" y="164"/>
                        </a:cubicBezTo>
                        <a:cubicBezTo>
                          <a:pt x="293" y="167"/>
                          <a:pt x="292" y="169"/>
                          <a:pt x="292" y="172"/>
                        </a:cubicBezTo>
                        <a:cubicBezTo>
                          <a:pt x="292" y="176"/>
                          <a:pt x="292" y="176"/>
                          <a:pt x="292" y="176"/>
                        </a:cubicBezTo>
                        <a:cubicBezTo>
                          <a:pt x="292" y="185"/>
                          <a:pt x="297" y="189"/>
                          <a:pt x="299" y="198"/>
                        </a:cubicBezTo>
                        <a:cubicBezTo>
                          <a:pt x="300" y="201"/>
                          <a:pt x="299" y="203"/>
                          <a:pt x="300" y="205"/>
                        </a:cubicBezTo>
                        <a:cubicBezTo>
                          <a:pt x="302" y="211"/>
                          <a:pt x="305" y="214"/>
                          <a:pt x="310" y="218"/>
                        </a:cubicBezTo>
                        <a:cubicBezTo>
                          <a:pt x="314" y="221"/>
                          <a:pt x="312" y="230"/>
                          <a:pt x="318" y="230"/>
                        </a:cubicBezTo>
                        <a:cubicBezTo>
                          <a:pt x="319" y="230"/>
                          <a:pt x="319" y="229"/>
                          <a:pt x="321" y="229"/>
                        </a:cubicBezTo>
                        <a:cubicBezTo>
                          <a:pt x="324" y="228"/>
                          <a:pt x="326" y="229"/>
                          <a:pt x="329" y="229"/>
                        </a:cubicBezTo>
                        <a:cubicBezTo>
                          <a:pt x="339" y="227"/>
                          <a:pt x="343" y="222"/>
                          <a:pt x="353" y="222"/>
                        </a:cubicBezTo>
                        <a:cubicBezTo>
                          <a:pt x="354" y="222"/>
                          <a:pt x="354" y="222"/>
                          <a:pt x="354" y="222"/>
                        </a:cubicBezTo>
                        <a:cubicBezTo>
                          <a:pt x="354" y="226"/>
                          <a:pt x="359" y="228"/>
                          <a:pt x="359" y="232"/>
                        </a:cubicBezTo>
                        <a:cubicBezTo>
                          <a:pt x="359" y="237"/>
                          <a:pt x="353" y="237"/>
                          <a:pt x="353" y="242"/>
                        </a:cubicBezTo>
                        <a:cubicBezTo>
                          <a:pt x="353" y="245"/>
                          <a:pt x="354" y="246"/>
                          <a:pt x="355" y="249"/>
                        </a:cubicBezTo>
                        <a:cubicBezTo>
                          <a:pt x="357" y="257"/>
                          <a:pt x="359" y="262"/>
                          <a:pt x="364" y="270"/>
                        </a:cubicBezTo>
                        <a:cubicBezTo>
                          <a:pt x="367" y="270"/>
                          <a:pt x="369" y="273"/>
                          <a:pt x="372" y="273"/>
                        </a:cubicBezTo>
                        <a:cubicBezTo>
                          <a:pt x="375" y="273"/>
                          <a:pt x="375" y="269"/>
                          <a:pt x="378" y="267"/>
                        </a:cubicBezTo>
                        <a:cubicBezTo>
                          <a:pt x="382" y="264"/>
                          <a:pt x="386" y="265"/>
                          <a:pt x="391" y="264"/>
                        </a:cubicBezTo>
                        <a:cubicBezTo>
                          <a:pt x="391" y="264"/>
                          <a:pt x="391" y="263"/>
                          <a:pt x="391" y="263"/>
                        </a:cubicBezTo>
                        <a:cubicBezTo>
                          <a:pt x="391" y="261"/>
                          <a:pt x="389" y="260"/>
                          <a:pt x="389" y="258"/>
                        </a:cubicBezTo>
                        <a:cubicBezTo>
                          <a:pt x="389" y="254"/>
                          <a:pt x="394" y="253"/>
                          <a:pt x="394" y="249"/>
                        </a:cubicBezTo>
                        <a:cubicBezTo>
                          <a:pt x="394" y="247"/>
                          <a:pt x="394" y="245"/>
                          <a:pt x="394" y="242"/>
                        </a:cubicBezTo>
                        <a:cubicBezTo>
                          <a:pt x="394" y="241"/>
                          <a:pt x="394" y="241"/>
                          <a:pt x="394" y="241"/>
                        </a:cubicBezTo>
                        <a:cubicBezTo>
                          <a:pt x="394" y="238"/>
                          <a:pt x="394" y="237"/>
                          <a:pt x="394" y="235"/>
                        </a:cubicBezTo>
                        <a:cubicBezTo>
                          <a:pt x="396" y="234"/>
                          <a:pt x="399" y="233"/>
                          <a:pt x="399" y="230"/>
                        </a:cubicBezTo>
                        <a:cubicBezTo>
                          <a:pt x="399" y="229"/>
                          <a:pt x="398" y="229"/>
                          <a:pt x="398" y="227"/>
                        </a:cubicBezTo>
                        <a:cubicBezTo>
                          <a:pt x="398" y="224"/>
                          <a:pt x="401" y="224"/>
                          <a:pt x="403" y="221"/>
                        </a:cubicBezTo>
                        <a:cubicBezTo>
                          <a:pt x="404" y="222"/>
                          <a:pt x="404" y="223"/>
                          <a:pt x="405" y="223"/>
                        </a:cubicBezTo>
                        <a:cubicBezTo>
                          <a:pt x="407" y="223"/>
                          <a:pt x="407" y="220"/>
                          <a:pt x="408" y="219"/>
                        </a:cubicBezTo>
                        <a:cubicBezTo>
                          <a:pt x="410" y="217"/>
                          <a:pt x="412" y="218"/>
                          <a:pt x="416" y="218"/>
                        </a:cubicBezTo>
                        <a:cubicBezTo>
                          <a:pt x="421" y="218"/>
                          <a:pt x="421" y="218"/>
                          <a:pt x="421" y="218"/>
                        </a:cubicBezTo>
                        <a:cubicBezTo>
                          <a:pt x="424" y="218"/>
                          <a:pt x="426" y="220"/>
                          <a:pt x="429" y="220"/>
                        </a:cubicBezTo>
                        <a:cubicBezTo>
                          <a:pt x="432" y="220"/>
                          <a:pt x="433" y="216"/>
                          <a:pt x="436" y="216"/>
                        </a:cubicBezTo>
                        <a:cubicBezTo>
                          <a:pt x="439" y="216"/>
                          <a:pt x="441" y="220"/>
                          <a:pt x="445" y="220"/>
                        </a:cubicBezTo>
                        <a:cubicBezTo>
                          <a:pt x="451" y="221"/>
                          <a:pt x="454" y="223"/>
                          <a:pt x="459" y="224"/>
                        </a:cubicBezTo>
                        <a:cubicBezTo>
                          <a:pt x="468" y="226"/>
                          <a:pt x="474" y="224"/>
                          <a:pt x="481" y="228"/>
                        </a:cubicBezTo>
                        <a:cubicBezTo>
                          <a:pt x="481" y="228"/>
                          <a:pt x="481" y="228"/>
                          <a:pt x="481" y="228"/>
                        </a:cubicBezTo>
                        <a:cubicBezTo>
                          <a:pt x="480" y="231"/>
                          <a:pt x="479" y="234"/>
                          <a:pt x="478" y="237"/>
                        </a:cubicBezTo>
                        <a:cubicBezTo>
                          <a:pt x="474" y="246"/>
                          <a:pt x="469" y="249"/>
                          <a:pt x="462" y="256"/>
                        </a:cubicBezTo>
                        <a:cubicBezTo>
                          <a:pt x="458" y="259"/>
                          <a:pt x="455" y="260"/>
                          <a:pt x="453" y="265"/>
                        </a:cubicBezTo>
                        <a:cubicBezTo>
                          <a:pt x="455" y="265"/>
                          <a:pt x="455" y="265"/>
                          <a:pt x="457" y="265"/>
                        </a:cubicBezTo>
                        <a:cubicBezTo>
                          <a:pt x="457" y="266"/>
                          <a:pt x="457" y="266"/>
                          <a:pt x="457" y="266"/>
                        </a:cubicBezTo>
                        <a:cubicBezTo>
                          <a:pt x="457" y="269"/>
                          <a:pt x="454" y="270"/>
                          <a:pt x="451" y="271"/>
                        </a:cubicBezTo>
                        <a:cubicBezTo>
                          <a:pt x="448" y="272"/>
                          <a:pt x="448" y="274"/>
                          <a:pt x="446" y="277"/>
                        </a:cubicBezTo>
                        <a:cubicBezTo>
                          <a:pt x="443" y="282"/>
                          <a:pt x="441" y="285"/>
                          <a:pt x="439" y="290"/>
                        </a:cubicBezTo>
                        <a:cubicBezTo>
                          <a:pt x="437" y="296"/>
                          <a:pt x="436" y="300"/>
                          <a:pt x="434" y="306"/>
                        </a:cubicBezTo>
                        <a:cubicBezTo>
                          <a:pt x="432" y="310"/>
                          <a:pt x="431" y="313"/>
                          <a:pt x="431" y="317"/>
                        </a:cubicBezTo>
                        <a:cubicBezTo>
                          <a:pt x="431" y="321"/>
                          <a:pt x="431" y="321"/>
                          <a:pt x="431" y="321"/>
                        </a:cubicBezTo>
                        <a:cubicBezTo>
                          <a:pt x="433" y="321"/>
                          <a:pt x="433" y="321"/>
                          <a:pt x="433" y="321"/>
                        </a:cubicBezTo>
                        <a:cubicBezTo>
                          <a:pt x="434" y="321"/>
                          <a:pt x="434" y="320"/>
                          <a:pt x="435" y="320"/>
                        </a:cubicBezTo>
                        <a:cubicBezTo>
                          <a:pt x="436" y="320"/>
                          <a:pt x="436" y="320"/>
                          <a:pt x="436" y="320"/>
                        </a:cubicBezTo>
                        <a:cubicBezTo>
                          <a:pt x="436" y="326"/>
                          <a:pt x="436" y="326"/>
                          <a:pt x="436" y="326"/>
                        </a:cubicBezTo>
                        <a:cubicBezTo>
                          <a:pt x="436" y="329"/>
                          <a:pt x="435" y="332"/>
                          <a:pt x="432" y="333"/>
                        </a:cubicBezTo>
                        <a:cubicBezTo>
                          <a:pt x="428" y="336"/>
                          <a:pt x="428" y="340"/>
                          <a:pt x="428" y="345"/>
                        </a:cubicBezTo>
                        <a:cubicBezTo>
                          <a:pt x="428" y="346"/>
                          <a:pt x="430" y="347"/>
                          <a:pt x="430" y="348"/>
                        </a:cubicBezTo>
                        <a:cubicBezTo>
                          <a:pt x="430" y="349"/>
                          <a:pt x="430" y="349"/>
                          <a:pt x="430" y="350"/>
                        </a:cubicBezTo>
                        <a:cubicBezTo>
                          <a:pt x="430" y="354"/>
                          <a:pt x="427" y="356"/>
                          <a:pt x="423" y="358"/>
                        </a:cubicBezTo>
                        <a:cubicBezTo>
                          <a:pt x="419" y="361"/>
                          <a:pt x="417" y="365"/>
                          <a:pt x="416" y="371"/>
                        </a:cubicBezTo>
                        <a:cubicBezTo>
                          <a:pt x="415" y="375"/>
                          <a:pt x="415" y="377"/>
                          <a:pt x="412" y="380"/>
                        </a:cubicBezTo>
                        <a:cubicBezTo>
                          <a:pt x="411" y="382"/>
                          <a:pt x="409" y="381"/>
                          <a:pt x="407" y="382"/>
                        </a:cubicBezTo>
                        <a:cubicBezTo>
                          <a:pt x="404" y="384"/>
                          <a:pt x="403" y="386"/>
                          <a:pt x="403" y="389"/>
                        </a:cubicBezTo>
                        <a:cubicBezTo>
                          <a:pt x="403" y="393"/>
                          <a:pt x="401" y="396"/>
                          <a:pt x="398" y="398"/>
                        </a:cubicBezTo>
                        <a:cubicBezTo>
                          <a:pt x="397" y="400"/>
                          <a:pt x="394" y="401"/>
                          <a:pt x="394" y="404"/>
                        </a:cubicBezTo>
                        <a:cubicBezTo>
                          <a:pt x="394" y="406"/>
                          <a:pt x="395" y="407"/>
                          <a:pt x="395" y="409"/>
                        </a:cubicBezTo>
                        <a:cubicBezTo>
                          <a:pt x="399" y="409"/>
                          <a:pt x="401" y="413"/>
                          <a:pt x="405" y="413"/>
                        </a:cubicBezTo>
                        <a:cubicBezTo>
                          <a:pt x="406" y="413"/>
                          <a:pt x="407" y="413"/>
                          <a:pt x="408" y="413"/>
                        </a:cubicBezTo>
                        <a:cubicBezTo>
                          <a:pt x="409" y="413"/>
                          <a:pt x="409" y="413"/>
                          <a:pt x="410" y="413"/>
                        </a:cubicBezTo>
                        <a:cubicBezTo>
                          <a:pt x="410" y="414"/>
                          <a:pt x="410" y="415"/>
                          <a:pt x="410" y="416"/>
                        </a:cubicBezTo>
                        <a:cubicBezTo>
                          <a:pt x="410" y="417"/>
                          <a:pt x="410" y="417"/>
                          <a:pt x="410" y="418"/>
                        </a:cubicBezTo>
                        <a:cubicBezTo>
                          <a:pt x="410" y="419"/>
                          <a:pt x="410" y="419"/>
                          <a:pt x="410" y="419"/>
                        </a:cubicBezTo>
                        <a:cubicBezTo>
                          <a:pt x="406" y="421"/>
                          <a:pt x="403" y="421"/>
                          <a:pt x="400" y="424"/>
                        </a:cubicBezTo>
                        <a:cubicBezTo>
                          <a:pt x="398" y="426"/>
                          <a:pt x="399" y="428"/>
                          <a:pt x="398" y="430"/>
                        </a:cubicBezTo>
                        <a:cubicBezTo>
                          <a:pt x="398" y="430"/>
                          <a:pt x="399" y="431"/>
                          <a:pt x="399" y="431"/>
                        </a:cubicBezTo>
                        <a:cubicBezTo>
                          <a:pt x="402" y="431"/>
                          <a:pt x="402" y="428"/>
                          <a:pt x="404" y="427"/>
                        </a:cubicBezTo>
                        <a:cubicBezTo>
                          <a:pt x="408" y="423"/>
                          <a:pt x="411" y="422"/>
                          <a:pt x="414" y="418"/>
                        </a:cubicBezTo>
                        <a:cubicBezTo>
                          <a:pt x="415" y="417"/>
                          <a:pt x="415" y="417"/>
                          <a:pt x="415" y="417"/>
                        </a:cubicBezTo>
                        <a:cubicBezTo>
                          <a:pt x="415" y="420"/>
                          <a:pt x="415" y="420"/>
                          <a:pt x="415" y="420"/>
                        </a:cubicBezTo>
                        <a:cubicBezTo>
                          <a:pt x="415" y="422"/>
                          <a:pt x="416" y="424"/>
                          <a:pt x="416" y="426"/>
                        </a:cubicBezTo>
                        <a:cubicBezTo>
                          <a:pt x="416" y="427"/>
                          <a:pt x="414" y="427"/>
                          <a:pt x="414" y="429"/>
                        </a:cubicBezTo>
                        <a:cubicBezTo>
                          <a:pt x="414" y="433"/>
                          <a:pt x="417" y="436"/>
                          <a:pt x="417" y="440"/>
                        </a:cubicBezTo>
                        <a:cubicBezTo>
                          <a:pt x="417" y="442"/>
                          <a:pt x="417" y="443"/>
                          <a:pt x="415" y="443"/>
                        </a:cubicBezTo>
                        <a:cubicBezTo>
                          <a:pt x="413" y="443"/>
                          <a:pt x="412" y="442"/>
                          <a:pt x="410" y="442"/>
                        </a:cubicBezTo>
                        <a:cubicBezTo>
                          <a:pt x="409" y="442"/>
                          <a:pt x="408" y="442"/>
                          <a:pt x="408" y="442"/>
                        </a:cubicBezTo>
                        <a:cubicBezTo>
                          <a:pt x="408" y="446"/>
                          <a:pt x="408" y="446"/>
                          <a:pt x="408" y="446"/>
                        </a:cubicBezTo>
                        <a:cubicBezTo>
                          <a:pt x="408" y="448"/>
                          <a:pt x="405" y="448"/>
                          <a:pt x="403" y="448"/>
                        </a:cubicBezTo>
                        <a:cubicBezTo>
                          <a:pt x="402" y="448"/>
                          <a:pt x="401" y="447"/>
                          <a:pt x="399" y="447"/>
                        </a:cubicBezTo>
                        <a:cubicBezTo>
                          <a:pt x="394" y="447"/>
                          <a:pt x="391" y="449"/>
                          <a:pt x="386" y="449"/>
                        </a:cubicBezTo>
                        <a:cubicBezTo>
                          <a:pt x="379" y="449"/>
                          <a:pt x="379" y="449"/>
                          <a:pt x="379" y="449"/>
                        </a:cubicBezTo>
                        <a:cubicBezTo>
                          <a:pt x="374" y="449"/>
                          <a:pt x="372" y="453"/>
                          <a:pt x="367" y="454"/>
                        </a:cubicBezTo>
                        <a:cubicBezTo>
                          <a:pt x="360" y="455"/>
                          <a:pt x="356" y="456"/>
                          <a:pt x="350" y="459"/>
                        </a:cubicBezTo>
                        <a:cubicBezTo>
                          <a:pt x="348" y="461"/>
                          <a:pt x="345" y="461"/>
                          <a:pt x="344" y="464"/>
                        </a:cubicBezTo>
                        <a:cubicBezTo>
                          <a:pt x="340" y="467"/>
                          <a:pt x="339" y="470"/>
                          <a:pt x="337" y="474"/>
                        </a:cubicBezTo>
                        <a:cubicBezTo>
                          <a:pt x="335" y="477"/>
                          <a:pt x="332" y="479"/>
                          <a:pt x="332" y="483"/>
                        </a:cubicBezTo>
                        <a:cubicBezTo>
                          <a:pt x="331" y="489"/>
                          <a:pt x="332" y="493"/>
                          <a:pt x="330" y="499"/>
                        </a:cubicBezTo>
                        <a:cubicBezTo>
                          <a:pt x="326" y="507"/>
                          <a:pt x="321" y="510"/>
                          <a:pt x="314" y="516"/>
                        </a:cubicBezTo>
                        <a:cubicBezTo>
                          <a:pt x="311" y="519"/>
                          <a:pt x="308" y="519"/>
                          <a:pt x="305" y="522"/>
                        </a:cubicBezTo>
                        <a:cubicBezTo>
                          <a:pt x="301" y="524"/>
                          <a:pt x="300" y="527"/>
                          <a:pt x="297" y="530"/>
                        </a:cubicBezTo>
                        <a:cubicBezTo>
                          <a:pt x="294" y="532"/>
                          <a:pt x="291" y="533"/>
                          <a:pt x="288" y="536"/>
                        </a:cubicBezTo>
                        <a:cubicBezTo>
                          <a:pt x="284" y="540"/>
                          <a:pt x="281" y="543"/>
                          <a:pt x="275" y="546"/>
                        </a:cubicBezTo>
                        <a:cubicBezTo>
                          <a:pt x="270" y="549"/>
                          <a:pt x="265" y="552"/>
                          <a:pt x="265" y="558"/>
                        </a:cubicBezTo>
                        <a:cubicBezTo>
                          <a:pt x="265" y="562"/>
                          <a:pt x="267" y="564"/>
                          <a:pt x="267" y="567"/>
                        </a:cubicBezTo>
                        <a:cubicBezTo>
                          <a:pt x="267" y="572"/>
                          <a:pt x="267" y="572"/>
                          <a:pt x="267" y="572"/>
                        </a:cubicBezTo>
                        <a:cubicBezTo>
                          <a:pt x="267" y="574"/>
                          <a:pt x="265" y="574"/>
                          <a:pt x="264" y="575"/>
                        </a:cubicBezTo>
                        <a:cubicBezTo>
                          <a:pt x="262" y="578"/>
                          <a:pt x="260" y="579"/>
                          <a:pt x="258" y="581"/>
                        </a:cubicBezTo>
                        <a:cubicBezTo>
                          <a:pt x="256" y="582"/>
                          <a:pt x="255" y="582"/>
                          <a:pt x="255" y="583"/>
                        </a:cubicBezTo>
                        <a:cubicBezTo>
                          <a:pt x="255" y="586"/>
                          <a:pt x="252" y="588"/>
                          <a:pt x="249" y="589"/>
                        </a:cubicBezTo>
                        <a:cubicBezTo>
                          <a:pt x="246" y="591"/>
                          <a:pt x="244" y="593"/>
                          <a:pt x="241" y="594"/>
                        </a:cubicBezTo>
                        <a:cubicBezTo>
                          <a:pt x="239" y="595"/>
                          <a:pt x="238" y="594"/>
                          <a:pt x="236" y="595"/>
                        </a:cubicBezTo>
                        <a:cubicBezTo>
                          <a:pt x="234" y="597"/>
                          <a:pt x="235" y="601"/>
                          <a:pt x="233" y="604"/>
                        </a:cubicBezTo>
                        <a:cubicBezTo>
                          <a:pt x="230" y="602"/>
                          <a:pt x="228" y="599"/>
                          <a:pt x="225" y="599"/>
                        </a:cubicBezTo>
                        <a:cubicBezTo>
                          <a:pt x="219" y="599"/>
                          <a:pt x="219" y="599"/>
                          <a:pt x="219" y="599"/>
                        </a:cubicBezTo>
                        <a:cubicBezTo>
                          <a:pt x="217" y="600"/>
                          <a:pt x="217" y="600"/>
                          <a:pt x="217" y="600"/>
                        </a:cubicBezTo>
                        <a:cubicBezTo>
                          <a:pt x="218" y="603"/>
                          <a:pt x="214" y="604"/>
                          <a:pt x="212" y="605"/>
                        </a:cubicBezTo>
                        <a:cubicBezTo>
                          <a:pt x="210" y="606"/>
                          <a:pt x="211" y="608"/>
                          <a:pt x="209" y="608"/>
                        </a:cubicBezTo>
                        <a:cubicBezTo>
                          <a:pt x="207" y="610"/>
                          <a:pt x="205" y="610"/>
                          <a:pt x="202" y="610"/>
                        </a:cubicBezTo>
                        <a:cubicBezTo>
                          <a:pt x="201" y="610"/>
                          <a:pt x="201" y="609"/>
                          <a:pt x="201" y="609"/>
                        </a:cubicBezTo>
                        <a:cubicBezTo>
                          <a:pt x="199" y="610"/>
                          <a:pt x="197" y="610"/>
                          <a:pt x="195" y="610"/>
                        </a:cubicBezTo>
                        <a:cubicBezTo>
                          <a:pt x="195" y="613"/>
                          <a:pt x="193" y="616"/>
                          <a:pt x="191" y="616"/>
                        </a:cubicBezTo>
                        <a:cubicBezTo>
                          <a:pt x="187" y="616"/>
                          <a:pt x="186" y="615"/>
                          <a:pt x="182" y="615"/>
                        </a:cubicBezTo>
                        <a:cubicBezTo>
                          <a:pt x="182" y="615"/>
                          <a:pt x="182" y="615"/>
                          <a:pt x="182" y="615"/>
                        </a:cubicBezTo>
                        <a:cubicBezTo>
                          <a:pt x="182" y="609"/>
                          <a:pt x="179" y="606"/>
                          <a:pt x="179" y="601"/>
                        </a:cubicBezTo>
                        <a:cubicBezTo>
                          <a:pt x="179" y="601"/>
                          <a:pt x="180" y="600"/>
                          <a:pt x="180" y="600"/>
                        </a:cubicBezTo>
                        <a:cubicBezTo>
                          <a:pt x="185" y="602"/>
                          <a:pt x="189" y="602"/>
                          <a:pt x="195" y="602"/>
                        </a:cubicBezTo>
                        <a:cubicBezTo>
                          <a:pt x="199" y="602"/>
                          <a:pt x="201" y="599"/>
                          <a:pt x="205" y="596"/>
                        </a:cubicBezTo>
                        <a:cubicBezTo>
                          <a:pt x="202" y="589"/>
                          <a:pt x="195" y="588"/>
                          <a:pt x="188" y="586"/>
                        </a:cubicBezTo>
                        <a:cubicBezTo>
                          <a:pt x="185" y="585"/>
                          <a:pt x="183" y="584"/>
                          <a:pt x="181" y="582"/>
                        </a:cubicBezTo>
                        <a:cubicBezTo>
                          <a:pt x="176" y="580"/>
                          <a:pt x="173" y="581"/>
                          <a:pt x="169" y="579"/>
                        </a:cubicBezTo>
                        <a:cubicBezTo>
                          <a:pt x="168" y="578"/>
                          <a:pt x="168" y="576"/>
                          <a:pt x="166" y="575"/>
                        </a:cubicBezTo>
                        <a:cubicBezTo>
                          <a:pt x="162" y="573"/>
                          <a:pt x="158" y="574"/>
                          <a:pt x="155" y="570"/>
                        </a:cubicBezTo>
                        <a:cubicBezTo>
                          <a:pt x="161" y="570"/>
                          <a:pt x="161" y="570"/>
                          <a:pt x="161" y="570"/>
                        </a:cubicBezTo>
                        <a:cubicBezTo>
                          <a:pt x="163" y="570"/>
                          <a:pt x="163" y="570"/>
                          <a:pt x="163" y="570"/>
                        </a:cubicBezTo>
                        <a:cubicBezTo>
                          <a:pt x="164" y="570"/>
                          <a:pt x="164" y="570"/>
                          <a:pt x="165" y="570"/>
                        </a:cubicBezTo>
                        <a:cubicBezTo>
                          <a:pt x="165" y="567"/>
                          <a:pt x="167" y="565"/>
                          <a:pt x="167" y="561"/>
                        </a:cubicBezTo>
                        <a:cubicBezTo>
                          <a:pt x="167" y="558"/>
                          <a:pt x="162" y="557"/>
                          <a:pt x="162" y="553"/>
                        </a:cubicBezTo>
                        <a:cubicBezTo>
                          <a:pt x="162" y="551"/>
                          <a:pt x="165" y="550"/>
                          <a:pt x="167" y="548"/>
                        </a:cubicBezTo>
                        <a:cubicBezTo>
                          <a:pt x="169" y="546"/>
                          <a:pt x="171" y="543"/>
                          <a:pt x="171" y="539"/>
                        </a:cubicBezTo>
                        <a:cubicBezTo>
                          <a:pt x="171" y="537"/>
                          <a:pt x="170" y="536"/>
                          <a:pt x="170" y="534"/>
                        </a:cubicBezTo>
                        <a:cubicBezTo>
                          <a:pt x="171" y="527"/>
                          <a:pt x="171" y="527"/>
                          <a:pt x="171" y="527"/>
                        </a:cubicBezTo>
                        <a:cubicBezTo>
                          <a:pt x="171" y="524"/>
                          <a:pt x="171" y="522"/>
                          <a:pt x="171" y="518"/>
                        </a:cubicBezTo>
                        <a:cubicBezTo>
                          <a:pt x="171" y="515"/>
                          <a:pt x="169" y="513"/>
                          <a:pt x="167" y="511"/>
                        </a:cubicBezTo>
                        <a:cubicBezTo>
                          <a:pt x="166" y="509"/>
                          <a:pt x="166" y="507"/>
                          <a:pt x="165" y="506"/>
                        </a:cubicBezTo>
                        <a:cubicBezTo>
                          <a:pt x="163" y="504"/>
                          <a:pt x="161" y="503"/>
                          <a:pt x="161" y="501"/>
                        </a:cubicBezTo>
                        <a:cubicBezTo>
                          <a:pt x="161" y="497"/>
                          <a:pt x="166" y="496"/>
                          <a:pt x="166" y="492"/>
                        </a:cubicBezTo>
                        <a:cubicBezTo>
                          <a:pt x="166" y="489"/>
                          <a:pt x="163" y="488"/>
                          <a:pt x="162" y="486"/>
                        </a:cubicBezTo>
                        <a:cubicBezTo>
                          <a:pt x="164" y="485"/>
                          <a:pt x="164" y="483"/>
                          <a:pt x="164" y="481"/>
                        </a:cubicBezTo>
                        <a:cubicBezTo>
                          <a:pt x="164" y="479"/>
                          <a:pt x="161" y="480"/>
                          <a:pt x="159" y="479"/>
                        </a:cubicBezTo>
                        <a:cubicBezTo>
                          <a:pt x="157" y="477"/>
                          <a:pt x="156" y="475"/>
                          <a:pt x="154" y="473"/>
                        </a:cubicBezTo>
                        <a:cubicBezTo>
                          <a:pt x="153" y="470"/>
                          <a:pt x="151" y="469"/>
                          <a:pt x="151" y="466"/>
                        </a:cubicBezTo>
                        <a:cubicBezTo>
                          <a:pt x="151" y="465"/>
                          <a:pt x="152" y="465"/>
                          <a:pt x="153" y="464"/>
                        </a:cubicBezTo>
                        <a:cubicBezTo>
                          <a:pt x="153" y="461"/>
                          <a:pt x="155" y="460"/>
                          <a:pt x="155" y="457"/>
                        </a:cubicBezTo>
                        <a:cubicBezTo>
                          <a:pt x="155" y="455"/>
                          <a:pt x="153" y="455"/>
                          <a:pt x="152" y="453"/>
                        </a:cubicBezTo>
                        <a:cubicBezTo>
                          <a:pt x="155" y="442"/>
                          <a:pt x="155" y="442"/>
                          <a:pt x="155" y="442"/>
                        </a:cubicBezTo>
                        <a:cubicBezTo>
                          <a:pt x="153" y="440"/>
                          <a:pt x="153" y="436"/>
                          <a:pt x="150" y="436"/>
                        </a:cubicBezTo>
                        <a:cubicBezTo>
                          <a:pt x="147" y="436"/>
                          <a:pt x="146" y="438"/>
                          <a:pt x="144" y="438"/>
                        </a:cubicBezTo>
                        <a:cubicBezTo>
                          <a:pt x="144" y="438"/>
                          <a:pt x="143" y="438"/>
                          <a:pt x="143" y="438"/>
                        </a:cubicBezTo>
                        <a:cubicBezTo>
                          <a:pt x="143" y="434"/>
                          <a:pt x="143" y="434"/>
                          <a:pt x="143" y="434"/>
                        </a:cubicBezTo>
                        <a:cubicBezTo>
                          <a:pt x="143" y="433"/>
                          <a:pt x="144" y="432"/>
                          <a:pt x="144" y="431"/>
                        </a:cubicBezTo>
                        <a:cubicBezTo>
                          <a:pt x="144" y="427"/>
                          <a:pt x="142" y="425"/>
                          <a:pt x="142" y="421"/>
                        </a:cubicBezTo>
                        <a:cubicBezTo>
                          <a:pt x="142" y="410"/>
                          <a:pt x="142" y="410"/>
                          <a:pt x="142" y="410"/>
                        </a:cubicBezTo>
                        <a:cubicBezTo>
                          <a:pt x="142" y="409"/>
                          <a:pt x="141" y="407"/>
                          <a:pt x="141" y="406"/>
                        </a:cubicBezTo>
                        <a:cubicBezTo>
                          <a:pt x="141" y="401"/>
                          <a:pt x="143" y="399"/>
                          <a:pt x="144" y="395"/>
                        </a:cubicBezTo>
                        <a:cubicBezTo>
                          <a:pt x="144" y="394"/>
                          <a:pt x="144" y="392"/>
                          <a:pt x="145" y="391"/>
                        </a:cubicBezTo>
                        <a:cubicBezTo>
                          <a:pt x="146" y="389"/>
                          <a:pt x="148" y="389"/>
                          <a:pt x="149" y="388"/>
                        </a:cubicBezTo>
                        <a:cubicBezTo>
                          <a:pt x="152" y="380"/>
                          <a:pt x="154" y="375"/>
                          <a:pt x="157" y="368"/>
                        </a:cubicBezTo>
                        <a:cubicBezTo>
                          <a:pt x="159" y="360"/>
                          <a:pt x="161" y="356"/>
                          <a:pt x="163" y="348"/>
                        </a:cubicBezTo>
                        <a:cubicBezTo>
                          <a:pt x="164" y="346"/>
                          <a:pt x="163" y="344"/>
                          <a:pt x="164" y="343"/>
                        </a:cubicBezTo>
                        <a:cubicBezTo>
                          <a:pt x="165" y="341"/>
                          <a:pt x="168" y="342"/>
                          <a:pt x="170" y="341"/>
                        </a:cubicBezTo>
                        <a:cubicBezTo>
                          <a:pt x="173" y="339"/>
                          <a:pt x="173" y="336"/>
                          <a:pt x="173" y="333"/>
                        </a:cubicBezTo>
                        <a:cubicBezTo>
                          <a:pt x="173" y="330"/>
                          <a:pt x="168" y="331"/>
                          <a:pt x="167" y="328"/>
                        </a:cubicBezTo>
                        <a:cubicBezTo>
                          <a:pt x="166" y="324"/>
                          <a:pt x="167" y="320"/>
                          <a:pt x="164" y="318"/>
                        </a:cubicBezTo>
                        <a:cubicBezTo>
                          <a:pt x="161" y="316"/>
                          <a:pt x="158" y="316"/>
                          <a:pt x="157" y="313"/>
                        </a:cubicBezTo>
                        <a:cubicBezTo>
                          <a:pt x="155" y="309"/>
                          <a:pt x="154" y="306"/>
                          <a:pt x="151" y="302"/>
                        </a:cubicBezTo>
                        <a:cubicBezTo>
                          <a:pt x="139" y="311"/>
                          <a:pt x="135" y="319"/>
                          <a:pt x="129" y="332"/>
                        </a:cubicBezTo>
                        <a:cubicBezTo>
                          <a:pt x="126" y="339"/>
                          <a:pt x="127" y="344"/>
                          <a:pt x="121" y="348"/>
                        </a:cubicBezTo>
                        <a:cubicBezTo>
                          <a:pt x="120" y="348"/>
                          <a:pt x="120" y="348"/>
                          <a:pt x="120" y="348"/>
                        </a:cubicBezTo>
                        <a:cubicBezTo>
                          <a:pt x="119" y="344"/>
                          <a:pt x="116" y="344"/>
                          <a:pt x="115" y="340"/>
                        </a:cubicBezTo>
                        <a:cubicBezTo>
                          <a:pt x="114" y="340"/>
                          <a:pt x="113" y="342"/>
                          <a:pt x="111" y="342"/>
                        </a:cubicBezTo>
                        <a:cubicBezTo>
                          <a:pt x="110" y="342"/>
                          <a:pt x="109" y="340"/>
                          <a:pt x="108" y="339"/>
                        </a:cubicBezTo>
                        <a:cubicBezTo>
                          <a:pt x="105" y="340"/>
                          <a:pt x="105" y="343"/>
                          <a:pt x="102" y="345"/>
                        </a:cubicBezTo>
                        <a:cubicBezTo>
                          <a:pt x="96" y="344"/>
                          <a:pt x="96" y="344"/>
                          <a:pt x="96" y="344"/>
                        </a:cubicBezTo>
                        <a:cubicBezTo>
                          <a:pt x="95" y="344"/>
                          <a:pt x="94" y="345"/>
                          <a:pt x="93" y="345"/>
                        </a:cubicBezTo>
                        <a:cubicBezTo>
                          <a:pt x="90" y="345"/>
                          <a:pt x="92" y="341"/>
                          <a:pt x="90" y="339"/>
                        </a:cubicBezTo>
                        <a:cubicBezTo>
                          <a:pt x="88" y="337"/>
                          <a:pt x="87" y="336"/>
                          <a:pt x="85" y="334"/>
                        </a:cubicBezTo>
                        <a:cubicBezTo>
                          <a:pt x="84" y="333"/>
                          <a:pt x="82" y="334"/>
                          <a:pt x="80" y="333"/>
                        </a:cubicBezTo>
                        <a:cubicBezTo>
                          <a:pt x="76" y="332"/>
                          <a:pt x="73" y="331"/>
                          <a:pt x="69" y="328"/>
                        </a:cubicBezTo>
                        <a:cubicBezTo>
                          <a:pt x="67" y="326"/>
                          <a:pt x="66" y="323"/>
                          <a:pt x="62" y="323"/>
                        </a:cubicBezTo>
                        <a:cubicBezTo>
                          <a:pt x="61" y="323"/>
                          <a:pt x="61" y="327"/>
                          <a:pt x="60" y="327"/>
                        </a:cubicBezTo>
                        <a:cubicBezTo>
                          <a:pt x="56" y="327"/>
                          <a:pt x="54" y="326"/>
                          <a:pt x="52" y="324"/>
                        </a:cubicBezTo>
                        <a:cubicBezTo>
                          <a:pt x="50" y="321"/>
                          <a:pt x="51" y="319"/>
                          <a:pt x="51" y="315"/>
                        </a:cubicBezTo>
                        <a:cubicBezTo>
                          <a:pt x="47" y="316"/>
                          <a:pt x="45" y="315"/>
                          <a:pt x="41" y="315"/>
                        </a:cubicBezTo>
                        <a:cubicBezTo>
                          <a:pt x="39" y="315"/>
                          <a:pt x="38" y="316"/>
                          <a:pt x="36" y="316"/>
                        </a:cubicBezTo>
                        <a:cubicBezTo>
                          <a:pt x="33" y="316"/>
                          <a:pt x="33" y="316"/>
                          <a:pt x="33" y="316"/>
                        </a:cubicBezTo>
                        <a:cubicBezTo>
                          <a:pt x="32" y="309"/>
                          <a:pt x="32" y="306"/>
                          <a:pt x="30" y="299"/>
                        </a:cubicBezTo>
                        <a:cubicBezTo>
                          <a:pt x="30" y="298"/>
                          <a:pt x="28" y="298"/>
                          <a:pt x="28" y="296"/>
                        </a:cubicBezTo>
                        <a:cubicBezTo>
                          <a:pt x="28" y="294"/>
                          <a:pt x="29" y="293"/>
                          <a:pt x="28" y="291"/>
                        </a:cubicBezTo>
                        <a:cubicBezTo>
                          <a:pt x="26" y="288"/>
                          <a:pt x="22" y="289"/>
                          <a:pt x="22" y="286"/>
                        </a:cubicBezTo>
                        <a:cubicBezTo>
                          <a:pt x="20" y="281"/>
                          <a:pt x="21" y="275"/>
                          <a:pt x="16" y="274"/>
                        </a:cubicBezTo>
                        <a:cubicBezTo>
                          <a:pt x="18" y="269"/>
                          <a:pt x="23" y="268"/>
                          <a:pt x="23" y="263"/>
                        </a:cubicBezTo>
                        <a:cubicBezTo>
                          <a:pt x="23" y="261"/>
                          <a:pt x="25" y="261"/>
                          <a:pt x="27" y="259"/>
                        </a:cubicBezTo>
                        <a:cubicBezTo>
                          <a:pt x="28" y="257"/>
                          <a:pt x="28" y="255"/>
                          <a:pt x="28" y="253"/>
                        </a:cubicBezTo>
                        <a:cubicBezTo>
                          <a:pt x="28" y="251"/>
                          <a:pt x="27" y="251"/>
                          <a:pt x="28" y="249"/>
                        </a:cubicBezTo>
                        <a:cubicBezTo>
                          <a:pt x="17" y="250"/>
                          <a:pt x="12" y="247"/>
                          <a:pt x="2" y="246"/>
                        </a:cubicBezTo>
                        <a:cubicBezTo>
                          <a:pt x="2" y="224"/>
                          <a:pt x="2" y="224"/>
                          <a:pt x="2" y="224"/>
                        </a:cubicBezTo>
                        <a:cubicBezTo>
                          <a:pt x="2" y="220"/>
                          <a:pt x="0" y="216"/>
                          <a:pt x="3" y="213"/>
                        </a:cubicBezTo>
                        <a:cubicBezTo>
                          <a:pt x="5" y="212"/>
                          <a:pt x="7" y="211"/>
                          <a:pt x="7" y="209"/>
                        </a:cubicBezTo>
                        <a:cubicBezTo>
                          <a:pt x="7" y="208"/>
                          <a:pt x="6" y="208"/>
                          <a:pt x="6" y="208"/>
                        </a:cubicBezTo>
                        <a:cubicBezTo>
                          <a:pt x="6" y="203"/>
                          <a:pt x="9" y="200"/>
                          <a:pt x="11" y="196"/>
                        </a:cubicBezTo>
                        <a:cubicBezTo>
                          <a:pt x="12" y="191"/>
                          <a:pt x="13" y="185"/>
                          <a:pt x="19" y="185"/>
                        </a:cubicBezTo>
                        <a:cubicBezTo>
                          <a:pt x="23" y="185"/>
                          <a:pt x="23" y="185"/>
                          <a:pt x="23" y="185"/>
                        </a:cubicBezTo>
                        <a:cubicBezTo>
                          <a:pt x="26" y="186"/>
                          <a:pt x="26" y="186"/>
                          <a:pt x="26" y="186"/>
                        </a:cubicBezTo>
                        <a:cubicBezTo>
                          <a:pt x="29" y="185"/>
                          <a:pt x="29" y="181"/>
                          <a:pt x="29" y="179"/>
                        </a:cubicBezTo>
                        <a:cubicBezTo>
                          <a:pt x="29" y="175"/>
                          <a:pt x="29" y="172"/>
                          <a:pt x="27" y="169"/>
                        </a:cubicBezTo>
                        <a:cubicBezTo>
                          <a:pt x="22" y="163"/>
                          <a:pt x="16" y="161"/>
                          <a:pt x="16" y="154"/>
                        </a:cubicBezTo>
                        <a:cubicBezTo>
                          <a:pt x="16" y="151"/>
                          <a:pt x="18" y="149"/>
                          <a:pt x="18" y="146"/>
                        </a:cubicBezTo>
                        <a:cubicBezTo>
                          <a:pt x="18" y="142"/>
                          <a:pt x="12" y="142"/>
                          <a:pt x="12" y="138"/>
                        </a:cubicBezTo>
                        <a:cubicBezTo>
                          <a:pt x="12" y="135"/>
                          <a:pt x="15" y="135"/>
                          <a:pt x="16" y="133"/>
                        </a:cubicBezTo>
                        <a:cubicBezTo>
                          <a:pt x="19" y="128"/>
                          <a:pt x="19" y="125"/>
                          <a:pt x="19" y="119"/>
                        </a:cubicBezTo>
                        <a:cubicBezTo>
                          <a:pt x="19" y="117"/>
                          <a:pt x="16" y="117"/>
                          <a:pt x="14" y="115"/>
                        </a:cubicBezTo>
                        <a:cubicBezTo>
                          <a:pt x="16" y="106"/>
                          <a:pt x="16" y="106"/>
                          <a:pt x="16" y="106"/>
                        </a:cubicBezTo>
                        <a:cubicBezTo>
                          <a:pt x="16" y="102"/>
                          <a:pt x="16" y="102"/>
                          <a:pt x="16" y="102"/>
                        </a:cubicBezTo>
                        <a:cubicBezTo>
                          <a:pt x="16" y="100"/>
                          <a:pt x="14" y="99"/>
                          <a:pt x="14" y="96"/>
                        </a:cubicBezTo>
                        <a:cubicBezTo>
                          <a:pt x="14" y="91"/>
                          <a:pt x="17" y="88"/>
                          <a:pt x="21" y="85"/>
                        </a:cubicBezTo>
                        <a:cubicBezTo>
                          <a:pt x="23" y="84"/>
                          <a:pt x="24" y="81"/>
                          <a:pt x="27" y="80"/>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grpSp>
          </p:grpSp>
          <p:grpSp>
            <p:nvGrpSpPr>
              <p:cNvPr id="62" name="Google Shape;62;p4"/>
              <p:cNvGrpSpPr/>
              <p:nvPr/>
            </p:nvGrpSpPr>
            <p:grpSpPr>
              <a:xfrm rot="-121115">
                <a:off x="4897799" y="2660669"/>
                <a:ext cx="288215" cy="288269"/>
                <a:chOff x="1472375" y="1917097"/>
                <a:chExt cx="540000" cy="540000"/>
              </a:xfrm>
            </p:grpSpPr>
            <p:sp>
              <p:nvSpPr>
                <p:cNvPr id="63" name="Google Shape;63;p4"/>
                <p:cNvSpPr/>
                <p:nvPr/>
              </p:nvSpPr>
              <p:spPr>
                <a:xfrm>
                  <a:off x="1472375" y="1917097"/>
                  <a:ext cx="540000" cy="540000"/>
                </a:xfrm>
                <a:prstGeom prst="ellipse">
                  <a:avLst/>
                </a:prstGeom>
                <a:solidFill>
                  <a:srgbClr val="1E5E82">
                    <a:alpha val="5375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64" name="Google Shape;64;p4"/>
                <p:cNvSpPr/>
                <p:nvPr/>
              </p:nvSpPr>
              <p:spPr>
                <a:xfrm>
                  <a:off x="1652375" y="2097097"/>
                  <a:ext cx="180000" cy="180000"/>
                </a:xfrm>
                <a:prstGeom prst="ellipse">
                  <a:avLst/>
                </a:prstGeom>
                <a:solidFill>
                  <a:srgbClr val="81CCEA">
                    <a:alpha val="6063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grpSp>
          <p:grpSp>
            <p:nvGrpSpPr>
              <p:cNvPr id="65" name="Google Shape;65;p4"/>
              <p:cNvGrpSpPr/>
              <p:nvPr/>
            </p:nvGrpSpPr>
            <p:grpSpPr>
              <a:xfrm rot="-121115">
                <a:off x="6455278" y="3268562"/>
                <a:ext cx="288215" cy="288269"/>
                <a:chOff x="1472375" y="1917097"/>
                <a:chExt cx="540000" cy="540000"/>
              </a:xfrm>
            </p:grpSpPr>
            <p:sp>
              <p:nvSpPr>
                <p:cNvPr id="66" name="Google Shape;66;p4"/>
                <p:cNvSpPr/>
                <p:nvPr/>
              </p:nvSpPr>
              <p:spPr>
                <a:xfrm>
                  <a:off x="1472375" y="1917097"/>
                  <a:ext cx="540000" cy="540000"/>
                </a:xfrm>
                <a:prstGeom prst="ellipse">
                  <a:avLst/>
                </a:prstGeom>
                <a:solidFill>
                  <a:srgbClr val="1E5E82">
                    <a:alpha val="5375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67" name="Google Shape;67;p4"/>
                <p:cNvSpPr/>
                <p:nvPr/>
              </p:nvSpPr>
              <p:spPr>
                <a:xfrm>
                  <a:off x="1652375" y="2097097"/>
                  <a:ext cx="180000" cy="180000"/>
                </a:xfrm>
                <a:prstGeom prst="ellipse">
                  <a:avLst/>
                </a:prstGeom>
                <a:solidFill>
                  <a:srgbClr val="81CCEA">
                    <a:alpha val="6063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grpSp>
          <p:grpSp>
            <p:nvGrpSpPr>
              <p:cNvPr id="68" name="Google Shape;68;p4"/>
              <p:cNvGrpSpPr/>
              <p:nvPr/>
            </p:nvGrpSpPr>
            <p:grpSpPr>
              <a:xfrm rot="-121115">
                <a:off x="6357931" y="2925209"/>
                <a:ext cx="288215" cy="288269"/>
                <a:chOff x="1472375" y="1917097"/>
                <a:chExt cx="540000" cy="540000"/>
              </a:xfrm>
            </p:grpSpPr>
            <p:sp>
              <p:nvSpPr>
                <p:cNvPr id="69" name="Google Shape;69;p4"/>
                <p:cNvSpPr/>
                <p:nvPr/>
              </p:nvSpPr>
              <p:spPr>
                <a:xfrm>
                  <a:off x="1472375" y="1917097"/>
                  <a:ext cx="540000" cy="540000"/>
                </a:xfrm>
                <a:prstGeom prst="ellipse">
                  <a:avLst/>
                </a:prstGeom>
                <a:solidFill>
                  <a:srgbClr val="1E5E82">
                    <a:alpha val="5375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70" name="Google Shape;70;p4"/>
                <p:cNvSpPr/>
                <p:nvPr/>
              </p:nvSpPr>
              <p:spPr>
                <a:xfrm>
                  <a:off x="1652375" y="2097097"/>
                  <a:ext cx="180000" cy="180000"/>
                </a:xfrm>
                <a:prstGeom prst="ellipse">
                  <a:avLst/>
                </a:prstGeom>
                <a:solidFill>
                  <a:srgbClr val="81CCEA">
                    <a:alpha val="6063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grpSp>
          <p:grpSp>
            <p:nvGrpSpPr>
              <p:cNvPr id="71" name="Google Shape;71;p4"/>
              <p:cNvGrpSpPr/>
              <p:nvPr/>
            </p:nvGrpSpPr>
            <p:grpSpPr>
              <a:xfrm rot="-121115">
                <a:off x="6667102" y="2645703"/>
                <a:ext cx="288215" cy="288269"/>
                <a:chOff x="1472375" y="1917097"/>
                <a:chExt cx="540000" cy="540000"/>
              </a:xfrm>
            </p:grpSpPr>
            <p:sp>
              <p:nvSpPr>
                <p:cNvPr id="72" name="Google Shape;72;p4"/>
                <p:cNvSpPr/>
                <p:nvPr/>
              </p:nvSpPr>
              <p:spPr>
                <a:xfrm>
                  <a:off x="1472375" y="1917097"/>
                  <a:ext cx="540000" cy="540000"/>
                </a:xfrm>
                <a:prstGeom prst="ellipse">
                  <a:avLst/>
                </a:prstGeom>
                <a:solidFill>
                  <a:srgbClr val="1E5E82">
                    <a:alpha val="5375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73" name="Google Shape;73;p4"/>
                <p:cNvSpPr/>
                <p:nvPr/>
              </p:nvSpPr>
              <p:spPr>
                <a:xfrm>
                  <a:off x="1652375" y="2097097"/>
                  <a:ext cx="180000" cy="180000"/>
                </a:xfrm>
                <a:prstGeom prst="ellipse">
                  <a:avLst/>
                </a:prstGeom>
                <a:solidFill>
                  <a:srgbClr val="81CCEA">
                    <a:alpha val="6063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grpSp>
          <p:grpSp>
            <p:nvGrpSpPr>
              <p:cNvPr id="74" name="Google Shape;74;p4"/>
              <p:cNvGrpSpPr/>
              <p:nvPr/>
            </p:nvGrpSpPr>
            <p:grpSpPr>
              <a:xfrm rot="-121115">
                <a:off x="6442532" y="1866486"/>
                <a:ext cx="288215" cy="288269"/>
                <a:chOff x="1472375" y="1917097"/>
                <a:chExt cx="540000" cy="540000"/>
              </a:xfrm>
            </p:grpSpPr>
            <p:sp>
              <p:nvSpPr>
                <p:cNvPr id="75" name="Google Shape;75;p4"/>
                <p:cNvSpPr/>
                <p:nvPr/>
              </p:nvSpPr>
              <p:spPr>
                <a:xfrm>
                  <a:off x="1472375" y="1917097"/>
                  <a:ext cx="540000" cy="540000"/>
                </a:xfrm>
                <a:prstGeom prst="ellipse">
                  <a:avLst/>
                </a:prstGeom>
                <a:solidFill>
                  <a:srgbClr val="1E5E82">
                    <a:alpha val="5375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76" name="Google Shape;76;p4"/>
                <p:cNvSpPr/>
                <p:nvPr/>
              </p:nvSpPr>
              <p:spPr>
                <a:xfrm>
                  <a:off x="1652375" y="2097097"/>
                  <a:ext cx="180000" cy="180000"/>
                </a:xfrm>
                <a:prstGeom prst="ellipse">
                  <a:avLst/>
                </a:prstGeom>
                <a:solidFill>
                  <a:srgbClr val="81CCEA">
                    <a:alpha val="6063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grpSp>
          <p:grpSp>
            <p:nvGrpSpPr>
              <p:cNvPr id="77" name="Google Shape;77;p4"/>
              <p:cNvGrpSpPr/>
              <p:nvPr/>
            </p:nvGrpSpPr>
            <p:grpSpPr>
              <a:xfrm rot="-121115">
                <a:off x="6747410" y="2244632"/>
                <a:ext cx="288215" cy="288269"/>
                <a:chOff x="1472375" y="1917097"/>
                <a:chExt cx="540000" cy="540000"/>
              </a:xfrm>
            </p:grpSpPr>
            <p:sp>
              <p:nvSpPr>
                <p:cNvPr id="78" name="Google Shape;78;p4"/>
                <p:cNvSpPr/>
                <p:nvPr/>
              </p:nvSpPr>
              <p:spPr>
                <a:xfrm>
                  <a:off x="1472375" y="1917097"/>
                  <a:ext cx="540000" cy="540000"/>
                </a:xfrm>
                <a:prstGeom prst="ellipse">
                  <a:avLst/>
                </a:prstGeom>
                <a:solidFill>
                  <a:srgbClr val="1E5E82">
                    <a:alpha val="5375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79" name="Google Shape;79;p4"/>
                <p:cNvSpPr/>
                <p:nvPr/>
              </p:nvSpPr>
              <p:spPr>
                <a:xfrm>
                  <a:off x="1652375" y="2097097"/>
                  <a:ext cx="180000" cy="180000"/>
                </a:xfrm>
                <a:prstGeom prst="ellipse">
                  <a:avLst/>
                </a:prstGeom>
                <a:solidFill>
                  <a:srgbClr val="81CCEA">
                    <a:alpha val="6063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grpSp>
          <p:grpSp>
            <p:nvGrpSpPr>
              <p:cNvPr id="80" name="Google Shape;80;p4"/>
              <p:cNvGrpSpPr/>
              <p:nvPr/>
            </p:nvGrpSpPr>
            <p:grpSpPr>
              <a:xfrm rot="-121115">
                <a:off x="7464321" y="2935190"/>
                <a:ext cx="288215" cy="288269"/>
                <a:chOff x="1649011" y="2143831"/>
                <a:chExt cx="540000" cy="540000"/>
              </a:xfrm>
            </p:grpSpPr>
            <p:sp>
              <p:nvSpPr>
                <p:cNvPr id="81" name="Google Shape;81;p4"/>
                <p:cNvSpPr/>
                <p:nvPr/>
              </p:nvSpPr>
              <p:spPr>
                <a:xfrm>
                  <a:off x="1649011" y="2143831"/>
                  <a:ext cx="540000" cy="540000"/>
                </a:xfrm>
                <a:prstGeom prst="ellipse">
                  <a:avLst/>
                </a:prstGeom>
                <a:solidFill>
                  <a:srgbClr val="1E5E82">
                    <a:alpha val="5375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82" name="Google Shape;82;p4"/>
                <p:cNvSpPr/>
                <p:nvPr/>
              </p:nvSpPr>
              <p:spPr>
                <a:xfrm>
                  <a:off x="1829011" y="2323831"/>
                  <a:ext cx="180000" cy="180000"/>
                </a:xfrm>
                <a:prstGeom prst="ellipse">
                  <a:avLst/>
                </a:prstGeom>
                <a:solidFill>
                  <a:srgbClr val="81CCEA">
                    <a:alpha val="6063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grpSp>
          <p:grpSp>
            <p:nvGrpSpPr>
              <p:cNvPr id="83" name="Google Shape;83;p4"/>
              <p:cNvGrpSpPr/>
              <p:nvPr/>
            </p:nvGrpSpPr>
            <p:grpSpPr>
              <a:xfrm rot="-121115">
                <a:off x="7252249" y="3312908"/>
                <a:ext cx="288215" cy="288269"/>
                <a:chOff x="1436659" y="2929405"/>
                <a:chExt cx="540000" cy="540000"/>
              </a:xfrm>
            </p:grpSpPr>
            <p:sp>
              <p:nvSpPr>
                <p:cNvPr id="84" name="Google Shape;84;p4"/>
                <p:cNvSpPr/>
                <p:nvPr/>
              </p:nvSpPr>
              <p:spPr>
                <a:xfrm>
                  <a:off x="1436659" y="2929405"/>
                  <a:ext cx="540000" cy="540000"/>
                </a:xfrm>
                <a:prstGeom prst="ellipse">
                  <a:avLst/>
                </a:prstGeom>
                <a:solidFill>
                  <a:srgbClr val="1E5E82">
                    <a:alpha val="5375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85" name="Google Shape;85;p4"/>
                <p:cNvSpPr/>
                <p:nvPr/>
              </p:nvSpPr>
              <p:spPr>
                <a:xfrm>
                  <a:off x="1616659" y="3109405"/>
                  <a:ext cx="180000" cy="180000"/>
                </a:xfrm>
                <a:prstGeom prst="ellipse">
                  <a:avLst/>
                </a:prstGeom>
                <a:solidFill>
                  <a:srgbClr val="81CCEA">
                    <a:alpha val="6063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grpSp>
          <p:sp>
            <p:nvSpPr>
              <p:cNvPr id="86" name="Google Shape;86;p4"/>
              <p:cNvSpPr txBox="1"/>
              <p:nvPr/>
            </p:nvSpPr>
            <p:spPr>
              <a:xfrm rot="-1338">
                <a:off x="6650439" y="3078029"/>
                <a:ext cx="771000" cy="1245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GB" sz="800">
                    <a:solidFill>
                      <a:srgbClr val="FFFFFF"/>
                    </a:solidFill>
                    <a:latin typeface="Archivo SemiBold"/>
                    <a:ea typeface="Archivo SemiBold"/>
                    <a:cs typeface="Archivo SemiBold"/>
                    <a:sym typeface="Archivo SemiBold"/>
                  </a:rPr>
                  <a:t>Melbourne</a:t>
                </a:r>
                <a:endParaRPr sz="800">
                  <a:solidFill>
                    <a:srgbClr val="FFFFFF"/>
                  </a:solidFill>
                  <a:latin typeface="Archivo SemiBold"/>
                  <a:ea typeface="Archivo SemiBold"/>
                  <a:cs typeface="Archivo SemiBold"/>
                  <a:sym typeface="Archivo SemiBold"/>
                </a:endParaRPr>
              </a:p>
            </p:txBody>
          </p:sp>
          <p:sp>
            <p:nvSpPr>
              <p:cNvPr id="87" name="Google Shape;87;p4"/>
              <p:cNvSpPr txBox="1"/>
              <p:nvPr/>
            </p:nvSpPr>
            <p:spPr>
              <a:xfrm rot="-1383">
                <a:off x="6901342" y="2726049"/>
                <a:ext cx="745800" cy="1245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GB" sz="800">
                    <a:solidFill>
                      <a:srgbClr val="FFFFFF"/>
                    </a:solidFill>
                    <a:latin typeface="Archivo SemiBold"/>
                    <a:ea typeface="Archivo SemiBold"/>
                    <a:cs typeface="Archivo SemiBold"/>
                    <a:sym typeface="Archivo SemiBold"/>
                  </a:rPr>
                  <a:t>Sydney</a:t>
                </a:r>
                <a:endParaRPr sz="800">
                  <a:solidFill>
                    <a:srgbClr val="FFFFFF"/>
                  </a:solidFill>
                  <a:latin typeface="Archivo SemiBold"/>
                  <a:ea typeface="Archivo SemiBold"/>
                  <a:cs typeface="Archivo SemiBold"/>
                  <a:sym typeface="Archivo SemiBold"/>
                </a:endParaRPr>
              </a:p>
            </p:txBody>
          </p:sp>
          <p:sp>
            <p:nvSpPr>
              <p:cNvPr id="88" name="Google Shape;88;p4"/>
              <p:cNvSpPr txBox="1"/>
              <p:nvPr/>
            </p:nvSpPr>
            <p:spPr>
              <a:xfrm rot="-1319">
                <a:off x="6995919" y="2326734"/>
                <a:ext cx="782100" cy="1245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GB" sz="800">
                    <a:solidFill>
                      <a:srgbClr val="FFFFFF"/>
                    </a:solidFill>
                    <a:latin typeface="Archivo SemiBold"/>
                    <a:ea typeface="Archivo SemiBold"/>
                    <a:cs typeface="Archivo SemiBold"/>
                    <a:sym typeface="Archivo SemiBold"/>
                  </a:rPr>
                  <a:t>Brisbane</a:t>
                </a:r>
                <a:endParaRPr sz="800">
                  <a:solidFill>
                    <a:srgbClr val="FFFFFF"/>
                  </a:solidFill>
                  <a:latin typeface="Archivo SemiBold"/>
                  <a:ea typeface="Archivo SemiBold"/>
                  <a:cs typeface="Archivo SemiBold"/>
                  <a:sym typeface="Archivo SemiBold"/>
                </a:endParaRPr>
              </a:p>
            </p:txBody>
          </p:sp>
          <p:sp>
            <p:nvSpPr>
              <p:cNvPr id="89" name="Google Shape;89;p4"/>
              <p:cNvSpPr txBox="1"/>
              <p:nvPr/>
            </p:nvSpPr>
            <p:spPr>
              <a:xfrm rot="-1273">
                <a:off x="7697776" y="3017022"/>
                <a:ext cx="810000" cy="1245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GB" sz="800">
                    <a:solidFill>
                      <a:srgbClr val="FFFFFF"/>
                    </a:solidFill>
                    <a:latin typeface="Archivo SemiBold"/>
                    <a:ea typeface="Archivo SemiBold"/>
                    <a:cs typeface="Archivo SemiBold"/>
                    <a:sym typeface="Archivo SemiBold"/>
                  </a:rPr>
                  <a:t>Auckland</a:t>
                </a:r>
                <a:endParaRPr sz="800">
                  <a:solidFill>
                    <a:srgbClr val="FFFFFF"/>
                  </a:solidFill>
                  <a:latin typeface="Archivo SemiBold"/>
                  <a:ea typeface="Archivo SemiBold"/>
                  <a:cs typeface="Archivo SemiBold"/>
                  <a:sym typeface="Archivo SemiBold"/>
                </a:endParaRPr>
              </a:p>
            </p:txBody>
          </p:sp>
          <p:sp>
            <p:nvSpPr>
              <p:cNvPr id="90" name="Google Shape;90;p4"/>
              <p:cNvSpPr txBox="1"/>
              <p:nvPr/>
            </p:nvSpPr>
            <p:spPr>
              <a:xfrm rot="-1030">
                <a:off x="7482903" y="3382760"/>
                <a:ext cx="1001700" cy="1245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GB" sz="800">
                    <a:solidFill>
                      <a:srgbClr val="FFFFFF"/>
                    </a:solidFill>
                    <a:latin typeface="Archivo SemiBold"/>
                    <a:ea typeface="Archivo SemiBold"/>
                    <a:cs typeface="Archivo SemiBold"/>
                    <a:sym typeface="Archivo SemiBold"/>
                  </a:rPr>
                  <a:t>Queenstown</a:t>
                </a:r>
                <a:endParaRPr sz="800">
                  <a:solidFill>
                    <a:srgbClr val="FFFFFF"/>
                  </a:solidFill>
                  <a:latin typeface="Archivo SemiBold"/>
                  <a:ea typeface="Archivo SemiBold"/>
                  <a:cs typeface="Archivo SemiBold"/>
                  <a:sym typeface="Archivo SemiBold"/>
                </a:endParaRPr>
              </a:p>
            </p:txBody>
          </p:sp>
          <p:sp>
            <p:nvSpPr>
              <p:cNvPr id="91" name="Google Shape;91;p4"/>
              <p:cNvSpPr txBox="1"/>
              <p:nvPr/>
            </p:nvSpPr>
            <p:spPr>
              <a:xfrm rot="-2019">
                <a:off x="6708922" y="3340408"/>
                <a:ext cx="510900" cy="1245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GB" sz="800">
                    <a:solidFill>
                      <a:srgbClr val="FFFFFF"/>
                    </a:solidFill>
                    <a:latin typeface="Archivo SemiBold"/>
                    <a:ea typeface="Archivo SemiBold"/>
                    <a:cs typeface="Archivo SemiBold"/>
                    <a:sym typeface="Archivo SemiBold"/>
                  </a:rPr>
                  <a:t>Hobart</a:t>
                </a:r>
                <a:endParaRPr sz="800">
                  <a:solidFill>
                    <a:srgbClr val="FFFFFF"/>
                  </a:solidFill>
                  <a:latin typeface="Archivo SemiBold"/>
                  <a:ea typeface="Archivo SemiBold"/>
                  <a:cs typeface="Archivo SemiBold"/>
                  <a:sym typeface="Archivo SemiBold"/>
                </a:endParaRPr>
              </a:p>
            </p:txBody>
          </p:sp>
          <p:sp>
            <p:nvSpPr>
              <p:cNvPr id="92" name="Google Shape;92;p4"/>
              <p:cNvSpPr txBox="1"/>
              <p:nvPr/>
            </p:nvSpPr>
            <p:spPr>
              <a:xfrm rot="-920">
                <a:off x="6704086" y="1926838"/>
                <a:ext cx="1121400" cy="1245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GB" sz="800">
                    <a:solidFill>
                      <a:srgbClr val="FFFFFF"/>
                    </a:solidFill>
                    <a:latin typeface="Archivo SemiBold"/>
                    <a:ea typeface="Archivo SemiBold"/>
                    <a:cs typeface="Archivo SemiBold"/>
                    <a:sym typeface="Archivo SemiBold"/>
                  </a:rPr>
                  <a:t>Magnetic Island</a:t>
                </a:r>
                <a:endParaRPr sz="800">
                  <a:solidFill>
                    <a:srgbClr val="FFFFFF"/>
                  </a:solidFill>
                  <a:latin typeface="Archivo SemiBold"/>
                  <a:ea typeface="Archivo SemiBold"/>
                  <a:cs typeface="Archivo SemiBold"/>
                  <a:sym typeface="Archivo SemiBold"/>
                </a:endParaRPr>
              </a:p>
            </p:txBody>
          </p:sp>
          <p:sp>
            <p:nvSpPr>
              <p:cNvPr id="93" name="Google Shape;93;p4"/>
              <p:cNvSpPr txBox="1"/>
              <p:nvPr/>
            </p:nvSpPr>
            <p:spPr>
              <a:xfrm rot="-2882">
                <a:off x="4634426" y="2724987"/>
                <a:ext cx="357900" cy="1245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GB" sz="800">
                    <a:solidFill>
                      <a:srgbClr val="FFFFFF"/>
                    </a:solidFill>
                    <a:latin typeface="Archivo SemiBold"/>
                    <a:ea typeface="Archivo SemiBold"/>
                    <a:cs typeface="Archivo SemiBold"/>
                    <a:sym typeface="Archivo SemiBold"/>
                  </a:rPr>
                  <a:t>Perth</a:t>
                </a:r>
                <a:endParaRPr sz="800">
                  <a:solidFill>
                    <a:srgbClr val="FFFFFF"/>
                  </a:solidFill>
                  <a:latin typeface="Archivo SemiBold"/>
                  <a:ea typeface="Archivo SemiBold"/>
                  <a:cs typeface="Archivo SemiBold"/>
                  <a:sym typeface="Archivo SemiBold"/>
                </a:endParaRPr>
              </a:p>
            </p:txBody>
          </p:sp>
        </p:grpSp>
        <p:grpSp>
          <p:nvGrpSpPr>
            <p:cNvPr id="94" name="Google Shape;94;p4"/>
            <p:cNvGrpSpPr/>
            <p:nvPr/>
          </p:nvGrpSpPr>
          <p:grpSpPr>
            <a:xfrm rot="-120890">
              <a:off x="6350913" y="1946065"/>
              <a:ext cx="256497" cy="256551"/>
              <a:chOff x="1472375" y="1917097"/>
              <a:chExt cx="540000" cy="540000"/>
            </a:xfrm>
          </p:grpSpPr>
          <p:sp>
            <p:nvSpPr>
              <p:cNvPr id="95" name="Google Shape;95;p4"/>
              <p:cNvSpPr/>
              <p:nvPr/>
            </p:nvSpPr>
            <p:spPr>
              <a:xfrm>
                <a:off x="1472375" y="1917097"/>
                <a:ext cx="540000" cy="540000"/>
              </a:xfrm>
              <a:prstGeom prst="ellipse">
                <a:avLst/>
              </a:prstGeom>
              <a:solidFill>
                <a:srgbClr val="1E5E82">
                  <a:alpha val="5375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96" name="Google Shape;96;p4"/>
              <p:cNvSpPr/>
              <p:nvPr/>
            </p:nvSpPr>
            <p:spPr>
              <a:xfrm>
                <a:off x="1652375" y="2097097"/>
                <a:ext cx="180000" cy="180000"/>
              </a:xfrm>
              <a:prstGeom prst="ellipse">
                <a:avLst/>
              </a:prstGeom>
              <a:solidFill>
                <a:srgbClr val="81CCEA">
                  <a:alpha val="6063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grpSp>
        <p:sp>
          <p:nvSpPr>
            <p:cNvPr id="97" name="Google Shape;97;p4"/>
            <p:cNvSpPr txBox="1"/>
            <p:nvPr/>
          </p:nvSpPr>
          <p:spPr>
            <a:xfrm rot="-1503">
              <a:off x="5638946" y="2018981"/>
              <a:ext cx="686100" cy="1107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GB" sz="800">
                  <a:solidFill>
                    <a:srgbClr val="FFFFFF"/>
                  </a:solidFill>
                  <a:latin typeface="Archivo SemiBold"/>
                  <a:ea typeface="Archivo SemiBold"/>
                  <a:cs typeface="Archivo SemiBold"/>
                  <a:sym typeface="Archivo SemiBold"/>
                </a:rPr>
                <a:t>Adelaide</a:t>
              </a:r>
              <a:endParaRPr sz="800">
                <a:solidFill>
                  <a:srgbClr val="FFFFFF"/>
                </a:solidFill>
                <a:latin typeface="Archivo SemiBold"/>
                <a:ea typeface="Archivo SemiBold"/>
                <a:cs typeface="Archivo SemiBold"/>
                <a:sym typeface="Archivo SemiBold"/>
              </a:endParaRPr>
            </a:p>
          </p:txBody>
        </p:sp>
      </p:grpSp>
    </p:spTree>
  </p:cSld>
  <p:clrMapOvr>
    <a:masterClrMapping/>
  </p:clrMapOvr>
  <p:extLst>
    <p:ext uri="{DCECCB84-F9BA-43D5-87BE-67443E8EF086}">
      <p15:sldGuideLst>
        <p15:guide id="1" orient="horz" pos="1973">
          <p15:clr>
            <a:srgbClr val="E46962"/>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4a - Heading, subheading and body + half-image">
  <p:cSld name="TITLE_AND_BODY_1_1_1_1_2_1">
    <p:spTree>
      <p:nvGrpSpPr>
        <p:cNvPr id="364" name="Shape 364"/>
        <p:cNvGrpSpPr/>
        <p:nvPr/>
      </p:nvGrpSpPr>
      <p:grpSpPr>
        <a:xfrm>
          <a:off x="0" y="0"/>
          <a:ext cx="0" cy="0"/>
          <a:chOff x="0" y="0"/>
          <a:chExt cx="0" cy="0"/>
        </a:xfrm>
      </p:grpSpPr>
      <p:sp>
        <p:nvSpPr>
          <p:cNvPr id="365" name="Google Shape;365;p31"/>
          <p:cNvSpPr/>
          <p:nvPr>
            <p:ph idx="2" type="pic"/>
          </p:nvPr>
        </p:nvSpPr>
        <p:spPr>
          <a:xfrm>
            <a:off x="4359600" y="9800"/>
            <a:ext cx="4810500" cy="5143500"/>
          </a:xfrm>
          <a:prstGeom prst="rect">
            <a:avLst/>
          </a:prstGeom>
          <a:noFill/>
          <a:ln>
            <a:noFill/>
          </a:ln>
        </p:spPr>
      </p:sp>
      <p:sp>
        <p:nvSpPr>
          <p:cNvPr id="366" name="Google Shape;366;p31"/>
          <p:cNvSpPr txBox="1"/>
          <p:nvPr>
            <p:ph type="title"/>
          </p:nvPr>
        </p:nvSpPr>
        <p:spPr>
          <a:xfrm>
            <a:off x="450000" y="450000"/>
            <a:ext cx="3481200" cy="4455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67" name="Google Shape;367;p31"/>
          <p:cNvSpPr txBox="1"/>
          <p:nvPr>
            <p:ph idx="1" type="body"/>
          </p:nvPr>
        </p:nvSpPr>
        <p:spPr>
          <a:xfrm>
            <a:off x="450000" y="1800000"/>
            <a:ext cx="3481200" cy="18936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368" name="Google Shape;368;p31"/>
          <p:cNvSpPr txBox="1"/>
          <p:nvPr>
            <p:ph idx="3" type="subTitle"/>
          </p:nvPr>
        </p:nvSpPr>
        <p:spPr>
          <a:xfrm>
            <a:off x="450000" y="900000"/>
            <a:ext cx="34812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Tree>
  </p:cSld>
  <p:clrMapOvr>
    <a:masterClrMapping/>
  </p:clrMapOvr>
  <p:extLst>
    <p:ext uri="{DCECCB84-F9BA-43D5-87BE-67443E8EF086}">
      <p15:sldGuideLst>
        <p15:guide id="1" orient="horz" pos="771">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4b - Heading (2 rows), subheading and body + half-image">
  <p:cSld name="TITLE_AND_BODY_1_1_1_1_1_1_2_1_1">
    <p:spTree>
      <p:nvGrpSpPr>
        <p:cNvPr id="369" name="Shape 369"/>
        <p:cNvGrpSpPr/>
        <p:nvPr/>
      </p:nvGrpSpPr>
      <p:grpSpPr>
        <a:xfrm>
          <a:off x="0" y="0"/>
          <a:ext cx="0" cy="0"/>
          <a:chOff x="0" y="0"/>
          <a:chExt cx="0" cy="0"/>
        </a:xfrm>
      </p:grpSpPr>
      <p:sp>
        <p:nvSpPr>
          <p:cNvPr id="370" name="Google Shape;370;p32"/>
          <p:cNvSpPr txBox="1"/>
          <p:nvPr>
            <p:ph type="title"/>
          </p:nvPr>
        </p:nvSpPr>
        <p:spPr>
          <a:xfrm>
            <a:off x="450000" y="450000"/>
            <a:ext cx="3481200" cy="774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71" name="Google Shape;371;p32"/>
          <p:cNvSpPr txBox="1"/>
          <p:nvPr>
            <p:ph idx="1" type="body"/>
          </p:nvPr>
        </p:nvSpPr>
        <p:spPr>
          <a:xfrm>
            <a:off x="450000" y="1800000"/>
            <a:ext cx="3481200" cy="18936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372" name="Google Shape;372;p32"/>
          <p:cNvSpPr txBox="1"/>
          <p:nvPr>
            <p:ph idx="2" type="subTitle"/>
          </p:nvPr>
        </p:nvSpPr>
        <p:spPr>
          <a:xfrm>
            <a:off x="450000" y="1224000"/>
            <a:ext cx="34812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373" name="Google Shape;373;p32"/>
          <p:cNvSpPr/>
          <p:nvPr>
            <p:ph idx="3" type="pic"/>
          </p:nvPr>
        </p:nvSpPr>
        <p:spPr>
          <a:xfrm>
            <a:off x="4359600" y="9800"/>
            <a:ext cx="4810500" cy="5143500"/>
          </a:xfrm>
          <a:prstGeom prst="rect">
            <a:avLst/>
          </a:prstGeom>
          <a:noFill/>
          <a:ln>
            <a:noFill/>
          </a:ln>
        </p:spPr>
      </p:sp>
    </p:spTree>
  </p:cSld>
  <p:clrMapOvr>
    <a:masterClrMapping/>
  </p:clrMapOvr>
  <p:extLst>
    <p:ext uri="{DCECCB84-F9BA-43D5-87BE-67443E8EF086}">
      <p15:sldGuideLst>
        <p15:guide id="1" orient="horz" pos="771">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5a - Heading, subheading, caption and body + half-image">
  <p:cSld name="TITLE_AND_BODY_1_1_1_1_1_2_1">
    <p:spTree>
      <p:nvGrpSpPr>
        <p:cNvPr id="374" name="Shape 374"/>
        <p:cNvGrpSpPr/>
        <p:nvPr/>
      </p:nvGrpSpPr>
      <p:grpSpPr>
        <a:xfrm>
          <a:off x="0" y="0"/>
          <a:ext cx="0" cy="0"/>
          <a:chOff x="0" y="0"/>
          <a:chExt cx="0" cy="0"/>
        </a:xfrm>
      </p:grpSpPr>
      <p:sp>
        <p:nvSpPr>
          <p:cNvPr id="375" name="Google Shape;375;p33"/>
          <p:cNvSpPr txBox="1"/>
          <p:nvPr>
            <p:ph type="title"/>
          </p:nvPr>
        </p:nvSpPr>
        <p:spPr>
          <a:xfrm>
            <a:off x="450000" y="450000"/>
            <a:ext cx="3481200" cy="4455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76" name="Google Shape;376;p33"/>
          <p:cNvSpPr txBox="1"/>
          <p:nvPr>
            <p:ph idx="1" type="body"/>
          </p:nvPr>
        </p:nvSpPr>
        <p:spPr>
          <a:xfrm>
            <a:off x="450000" y="2055600"/>
            <a:ext cx="3481200" cy="18936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377" name="Google Shape;377;p33"/>
          <p:cNvSpPr txBox="1"/>
          <p:nvPr>
            <p:ph idx="2" type="subTitle"/>
          </p:nvPr>
        </p:nvSpPr>
        <p:spPr>
          <a:xfrm>
            <a:off x="450000" y="899998"/>
            <a:ext cx="34812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378" name="Google Shape;378;p33"/>
          <p:cNvSpPr txBox="1"/>
          <p:nvPr>
            <p:ph idx="3" type="subTitle"/>
          </p:nvPr>
        </p:nvSpPr>
        <p:spPr>
          <a:xfrm>
            <a:off x="450000" y="1800000"/>
            <a:ext cx="34812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379" name="Google Shape;379;p33"/>
          <p:cNvSpPr/>
          <p:nvPr>
            <p:ph idx="4" type="pic"/>
          </p:nvPr>
        </p:nvSpPr>
        <p:spPr>
          <a:xfrm>
            <a:off x="4359600" y="9800"/>
            <a:ext cx="4810500" cy="5143500"/>
          </a:xfrm>
          <a:prstGeom prst="rect">
            <a:avLst/>
          </a:prstGeom>
          <a:noFill/>
          <a:ln>
            <a:noFill/>
          </a:ln>
        </p:spPr>
      </p:sp>
    </p:spTree>
  </p:cSld>
  <p:clrMapOvr>
    <a:masterClrMapping/>
  </p:clrMapOvr>
  <p:extLst>
    <p:ext uri="{DCECCB84-F9BA-43D5-87BE-67443E8EF086}">
      <p15:sldGuideLst>
        <p15:guide id="1" orient="horz" pos="771">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5b - Heading, subheading, caption and body + half-image">
  <p:cSld name="TITLE_AND_BODY_1_1_1_1_1_1_1_2_2">
    <p:spTree>
      <p:nvGrpSpPr>
        <p:cNvPr id="380" name="Shape 380"/>
        <p:cNvGrpSpPr/>
        <p:nvPr/>
      </p:nvGrpSpPr>
      <p:grpSpPr>
        <a:xfrm>
          <a:off x="0" y="0"/>
          <a:ext cx="0" cy="0"/>
          <a:chOff x="0" y="0"/>
          <a:chExt cx="0" cy="0"/>
        </a:xfrm>
      </p:grpSpPr>
      <p:sp>
        <p:nvSpPr>
          <p:cNvPr id="381" name="Google Shape;381;p34"/>
          <p:cNvSpPr txBox="1"/>
          <p:nvPr>
            <p:ph type="title"/>
          </p:nvPr>
        </p:nvSpPr>
        <p:spPr>
          <a:xfrm>
            <a:off x="450000" y="450000"/>
            <a:ext cx="3481200" cy="774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82" name="Google Shape;382;p34"/>
          <p:cNvSpPr txBox="1"/>
          <p:nvPr>
            <p:ph idx="1" type="body"/>
          </p:nvPr>
        </p:nvSpPr>
        <p:spPr>
          <a:xfrm>
            <a:off x="450000" y="2055600"/>
            <a:ext cx="3481200" cy="18936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383" name="Google Shape;383;p34"/>
          <p:cNvSpPr txBox="1"/>
          <p:nvPr>
            <p:ph idx="2" type="subTitle"/>
          </p:nvPr>
        </p:nvSpPr>
        <p:spPr>
          <a:xfrm>
            <a:off x="450000" y="1224000"/>
            <a:ext cx="34812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384" name="Google Shape;384;p34"/>
          <p:cNvSpPr txBox="1"/>
          <p:nvPr>
            <p:ph idx="3" type="subTitle"/>
          </p:nvPr>
        </p:nvSpPr>
        <p:spPr>
          <a:xfrm>
            <a:off x="450000" y="1800000"/>
            <a:ext cx="34812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385" name="Google Shape;385;p34"/>
          <p:cNvSpPr/>
          <p:nvPr>
            <p:ph idx="4" type="pic"/>
          </p:nvPr>
        </p:nvSpPr>
        <p:spPr>
          <a:xfrm>
            <a:off x="4359600" y="9800"/>
            <a:ext cx="4810500" cy="5143500"/>
          </a:xfrm>
          <a:prstGeom prst="rect">
            <a:avLst/>
          </a:prstGeom>
          <a:noFill/>
          <a:ln>
            <a:noFill/>
          </a:ln>
        </p:spPr>
      </p:sp>
    </p:spTree>
  </p:cSld>
  <p:clrMapOvr>
    <a:masterClrMapping/>
  </p:clrMapOvr>
  <p:extLst>
    <p:ext uri="{DCECCB84-F9BA-43D5-87BE-67443E8EF086}">
      <p15:sldGuideLst>
        <p15:guide id="1" orient="horz" pos="771">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6a - Heading, subheading, two column with body and callout">
  <p:cSld name="TITLE_AND_BODY_1_1_1_1_1_1_1_2_1_1">
    <p:spTree>
      <p:nvGrpSpPr>
        <p:cNvPr id="386" name="Shape 386"/>
        <p:cNvGrpSpPr/>
        <p:nvPr/>
      </p:nvGrpSpPr>
      <p:grpSpPr>
        <a:xfrm>
          <a:off x="0" y="0"/>
          <a:ext cx="0" cy="0"/>
          <a:chOff x="0" y="0"/>
          <a:chExt cx="0" cy="0"/>
        </a:xfrm>
      </p:grpSpPr>
      <p:sp>
        <p:nvSpPr>
          <p:cNvPr id="387" name="Google Shape;387;p35"/>
          <p:cNvSpPr txBox="1"/>
          <p:nvPr>
            <p:ph type="title"/>
          </p:nvPr>
        </p:nvSpPr>
        <p:spPr>
          <a:xfrm>
            <a:off x="450000" y="450000"/>
            <a:ext cx="8244000" cy="450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88" name="Google Shape;388;p35"/>
          <p:cNvSpPr txBox="1"/>
          <p:nvPr>
            <p:ph idx="1" type="body"/>
          </p:nvPr>
        </p:nvSpPr>
        <p:spPr>
          <a:xfrm>
            <a:off x="450000" y="1800000"/>
            <a:ext cx="3481200" cy="18936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389" name="Google Shape;389;p35"/>
          <p:cNvSpPr txBox="1"/>
          <p:nvPr>
            <p:ph idx="2" type="subTitle"/>
          </p:nvPr>
        </p:nvSpPr>
        <p:spPr>
          <a:xfrm>
            <a:off x="450000" y="900000"/>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390" name="Google Shape;390;p35"/>
          <p:cNvSpPr txBox="1"/>
          <p:nvPr>
            <p:ph idx="3" type="body"/>
          </p:nvPr>
        </p:nvSpPr>
        <p:spPr>
          <a:xfrm>
            <a:off x="4539600" y="2055600"/>
            <a:ext cx="3974400" cy="1893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800"/>
              </a:spcBef>
              <a:spcAft>
                <a:spcPts val="0"/>
              </a:spcAft>
              <a:buSzPts val="1200"/>
              <a:buChar char="○"/>
              <a:defRPr sz="1200"/>
            </a:lvl2pPr>
            <a:lvl3pPr indent="-304800" lvl="2" marL="1371600" rtl="0">
              <a:spcBef>
                <a:spcPts val="800"/>
              </a:spcBef>
              <a:spcAft>
                <a:spcPts val="0"/>
              </a:spcAft>
              <a:buSzPts val="1200"/>
              <a:buChar char="■"/>
              <a:defRPr sz="1200"/>
            </a:lvl3pPr>
            <a:lvl4pPr indent="-304800" lvl="3" marL="1828800" rtl="0">
              <a:spcBef>
                <a:spcPts val="800"/>
              </a:spcBef>
              <a:spcAft>
                <a:spcPts val="0"/>
              </a:spcAft>
              <a:buSzPts val="1200"/>
              <a:buChar char="●"/>
              <a:defRPr sz="1200"/>
            </a:lvl4pPr>
            <a:lvl5pPr indent="-304800" lvl="4" marL="2286000" rtl="0">
              <a:spcBef>
                <a:spcPts val="800"/>
              </a:spcBef>
              <a:spcAft>
                <a:spcPts val="0"/>
              </a:spcAft>
              <a:buSzPts val="1200"/>
              <a:buChar char="○"/>
              <a:defRPr sz="1200"/>
            </a:lvl5pPr>
            <a:lvl6pPr indent="-304800" lvl="5" marL="2743200" rtl="0">
              <a:spcBef>
                <a:spcPts val="800"/>
              </a:spcBef>
              <a:spcAft>
                <a:spcPts val="0"/>
              </a:spcAft>
              <a:buSzPts val="1200"/>
              <a:buChar char="■"/>
              <a:defRPr sz="1200"/>
            </a:lvl6pPr>
            <a:lvl7pPr indent="-304800" lvl="6" marL="3200400" rtl="0">
              <a:spcBef>
                <a:spcPts val="800"/>
              </a:spcBef>
              <a:spcAft>
                <a:spcPts val="0"/>
              </a:spcAft>
              <a:buSzPts val="1200"/>
              <a:buChar char="●"/>
              <a:defRPr sz="1200"/>
            </a:lvl7pPr>
            <a:lvl8pPr indent="-304800" lvl="7" marL="3657600" rtl="0">
              <a:spcBef>
                <a:spcPts val="800"/>
              </a:spcBef>
              <a:spcAft>
                <a:spcPts val="0"/>
              </a:spcAft>
              <a:buSzPts val="1200"/>
              <a:buChar char="○"/>
              <a:defRPr sz="1200"/>
            </a:lvl8pPr>
            <a:lvl9pPr indent="-304800" lvl="8" marL="4114800" rtl="0">
              <a:spcBef>
                <a:spcPts val="800"/>
              </a:spcBef>
              <a:spcAft>
                <a:spcPts val="800"/>
              </a:spcAft>
              <a:buSzPts val="1200"/>
              <a:buChar char="■"/>
              <a:defRPr sz="1200"/>
            </a:lvl9pPr>
          </a:lstStyle>
          <a:p/>
        </p:txBody>
      </p:sp>
      <p:sp>
        <p:nvSpPr>
          <p:cNvPr id="391" name="Google Shape;391;p35"/>
          <p:cNvSpPr txBox="1"/>
          <p:nvPr>
            <p:ph idx="4" type="subTitle"/>
          </p:nvPr>
        </p:nvSpPr>
        <p:spPr>
          <a:xfrm>
            <a:off x="4539600" y="1800000"/>
            <a:ext cx="39744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Tree>
  </p:cSld>
  <p:clrMapOvr>
    <a:masterClrMapping/>
  </p:clrMapOvr>
  <p:extLst>
    <p:ext uri="{DCECCB84-F9BA-43D5-87BE-67443E8EF086}">
      <p15:sldGuideLst>
        <p15:guide id="1" orient="horz" pos="771">
          <p15:clr>
            <a:srgbClr val="E46962"/>
          </p15:clr>
        </p15:guide>
        <p15:guide id="2" pos="2860">
          <p15:clr>
            <a:srgbClr val="E46962"/>
          </p15:clr>
        </p15:guide>
        <p15:guide id="3" pos="5363">
          <p15:clr>
            <a:srgbClr val="E46962"/>
          </p15:clr>
        </p15:guide>
        <p15:guide id="4" orient="horz" pos="2835">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6b - Heading (2 rows), subheading, two column with body and callout">
  <p:cSld name="TITLE_AND_BODY_1_1_1_1_1_1_1_2_1_1_1_1_1">
    <p:spTree>
      <p:nvGrpSpPr>
        <p:cNvPr id="392" name="Shape 392"/>
        <p:cNvGrpSpPr/>
        <p:nvPr/>
      </p:nvGrpSpPr>
      <p:grpSpPr>
        <a:xfrm>
          <a:off x="0" y="0"/>
          <a:ext cx="0" cy="0"/>
          <a:chOff x="0" y="0"/>
          <a:chExt cx="0" cy="0"/>
        </a:xfrm>
      </p:grpSpPr>
      <p:sp>
        <p:nvSpPr>
          <p:cNvPr id="393" name="Google Shape;393;p36"/>
          <p:cNvSpPr txBox="1"/>
          <p:nvPr>
            <p:ph type="title"/>
          </p:nvPr>
        </p:nvSpPr>
        <p:spPr>
          <a:xfrm>
            <a:off x="450000" y="450000"/>
            <a:ext cx="8244000" cy="774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94" name="Google Shape;394;p36"/>
          <p:cNvSpPr txBox="1"/>
          <p:nvPr>
            <p:ph idx="1" type="body"/>
          </p:nvPr>
        </p:nvSpPr>
        <p:spPr>
          <a:xfrm>
            <a:off x="450000" y="1800000"/>
            <a:ext cx="3481200" cy="18936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395" name="Google Shape;395;p36"/>
          <p:cNvSpPr txBox="1"/>
          <p:nvPr>
            <p:ph idx="2" type="subTitle"/>
          </p:nvPr>
        </p:nvSpPr>
        <p:spPr>
          <a:xfrm>
            <a:off x="450000" y="1224000"/>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396" name="Google Shape;396;p36"/>
          <p:cNvSpPr txBox="1"/>
          <p:nvPr>
            <p:ph idx="3" type="body"/>
          </p:nvPr>
        </p:nvSpPr>
        <p:spPr>
          <a:xfrm>
            <a:off x="4539600" y="2055600"/>
            <a:ext cx="3974400" cy="1638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800"/>
              </a:spcBef>
              <a:spcAft>
                <a:spcPts val="0"/>
              </a:spcAft>
              <a:buSzPts val="1200"/>
              <a:buChar char="○"/>
              <a:defRPr sz="1200"/>
            </a:lvl2pPr>
            <a:lvl3pPr indent="-304800" lvl="2" marL="1371600" rtl="0">
              <a:spcBef>
                <a:spcPts val="800"/>
              </a:spcBef>
              <a:spcAft>
                <a:spcPts val="0"/>
              </a:spcAft>
              <a:buSzPts val="1200"/>
              <a:buChar char="■"/>
              <a:defRPr sz="1200"/>
            </a:lvl3pPr>
            <a:lvl4pPr indent="-304800" lvl="3" marL="1828800" rtl="0">
              <a:spcBef>
                <a:spcPts val="800"/>
              </a:spcBef>
              <a:spcAft>
                <a:spcPts val="0"/>
              </a:spcAft>
              <a:buSzPts val="1200"/>
              <a:buChar char="●"/>
              <a:defRPr sz="1200"/>
            </a:lvl4pPr>
            <a:lvl5pPr indent="-304800" lvl="4" marL="2286000" rtl="0">
              <a:spcBef>
                <a:spcPts val="800"/>
              </a:spcBef>
              <a:spcAft>
                <a:spcPts val="0"/>
              </a:spcAft>
              <a:buSzPts val="1200"/>
              <a:buChar char="○"/>
              <a:defRPr sz="1200"/>
            </a:lvl5pPr>
            <a:lvl6pPr indent="-304800" lvl="5" marL="2743200" rtl="0">
              <a:spcBef>
                <a:spcPts val="800"/>
              </a:spcBef>
              <a:spcAft>
                <a:spcPts val="0"/>
              </a:spcAft>
              <a:buSzPts val="1200"/>
              <a:buChar char="■"/>
              <a:defRPr sz="1200"/>
            </a:lvl6pPr>
            <a:lvl7pPr indent="-304800" lvl="6" marL="3200400" rtl="0">
              <a:spcBef>
                <a:spcPts val="800"/>
              </a:spcBef>
              <a:spcAft>
                <a:spcPts val="0"/>
              </a:spcAft>
              <a:buSzPts val="1200"/>
              <a:buChar char="●"/>
              <a:defRPr sz="1200"/>
            </a:lvl7pPr>
            <a:lvl8pPr indent="-304800" lvl="7" marL="3657600" rtl="0">
              <a:spcBef>
                <a:spcPts val="800"/>
              </a:spcBef>
              <a:spcAft>
                <a:spcPts val="0"/>
              </a:spcAft>
              <a:buSzPts val="1200"/>
              <a:buChar char="○"/>
              <a:defRPr sz="1200"/>
            </a:lvl8pPr>
            <a:lvl9pPr indent="-304800" lvl="8" marL="4114800" rtl="0">
              <a:spcBef>
                <a:spcPts val="800"/>
              </a:spcBef>
              <a:spcAft>
                <a:spcPts val="800"/>
              </a:spcAft>
              <a:buSzPts val="1200"/>
              <a:buChar char="■"/>
              <a:defRPr sz="1200"/>
            </a:lvl9pPr>
          </a:lstStyle>
          <a:p/>
        </p:txBody>
      </p:sp>
      <p:sp>
        <p:nvSpPr>
          <p:cNvPr id="397" name="Google Shape;397;p36"/>
          <p:cNvSpPr txBox="1"/>
          <p:nvPr>
            <p:ph idx="4" type="subTitle"/>
          </p:nvPr>
        </p:nvSpPr>
        <p:spPr>
          <a:xfrm>
            <a:off x="4539600" y="1800000"/>
            <a:ext cx="39744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Tree>
  </p:cSld>
  <p:clrMapOvr>
    <a:masterClrMapping/>
  </p:clrMapOvr>
  <p:extLst>
    <p:ext uri="{DCECCB84-F9BA-43D5-87BE-67443E8EF086}">
      <p15:sldGuideLst>
        <p15:guide id="1" orient="horz" pos="771">
          <p15:clr>
            <a:srgbClr val="E46962"/>
          </p15:clr>
        </p15:guide>
        <p15:guide id="2" pos="2860">
          <p15:clr>
            <a:srgbClr val="E46962"/>
          </p15:clr>
        </p15:guide>
        <p15:guide id="3" pos="5363">
          <p15:clr>
            <a:srgbClr val="E46962"/>
          </p15:clr>
        </p15:guide>
        <p15:guide id="4" orient="horz" pos="2835">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7a - Heading, subheading, three columns with callouts">
  <p:cSld name="TITLE_AND_BODY_1_1_1_1_1_1_1_1_1_2_2_1">
    <p:spTree>
      <p:nvGrpSpPr>
        <p:cNvPr id="398" name="Shape 398"/>
        <p:cNvGrpSpPr/>
        <p:nvPr/>
      </p:nvGrpSpPr>
      <p:grpSpPr>
        <a:xfrm>
          <a:off x="0" y="0"/>
          <a:ext cx="0" cy="0"/>
          <a:chOff x="0" y="0"/>
          <a:chExt cx="0" cy="0"/>
        </a:xfrm>
      </p:grpSpPr>
      <p:sp>
        <p:nvSpPr>
          <p:cNvPr id="399" name="Google Shape;399;p37"/>
          <p:cNvSpPr txBox="1"/>
          <p:nvPr>
            <p:ph idx="1" type="body"/>
          </p:nvPr>
        </p:nvSpPr>
        <p:spPr>
          <a:xfrm>
            <a:off x="6325200" y="2232000"/>
            <a:ext cx="2188800" cy="17820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400" name="Google Shape;400;p37"/>
          <p:cNvSpPr txBox="1"/>
          <p:nvPr>
            <p:ph type="title"/>
          </p:nvPr>
        </p:nvSpPr>
        <p:spPr>
          <a:xfrm>
            <a:off x="450000" y="450000"/>
            <a:ext cx="8244000" cy="450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01" name="Google Shape;401;p37"/>
          <p:cNvSpPr txBox="1"/>
          <p:nvPr>
            <p:ph idx="2" type="body"/>
          </p:nvPr>
        </p:nvSpPr>
        <p:spPr>
          <a:xfrm>
            <a:off x="630000" y="2230975"/>
            <a:ext cx="2188800" cy="17829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402" name="Google Shape;402;p37"/>
          <p:cNvSpPr txBox="1"/>
          <p:nvPr>
            <p:ph idx="3" type="subTitle"/>
          </p:nvPr>
        </p:nvSpPr>
        <p:spPr>
          <a:xfrm>
            <a:off x="450000" y="900000"/>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403" name="Google Shape;403;p37"/>
          <p:cNvSpPr txBox="1"/>
          <p:nvPr>
            <p:ph idx="4" type="body"/>
          </p:nvPr>
        </p:nvSpPr>
        <p:spPr>
          <a:xfrm>
            <a:off x="3479567" y="2232000"/>
            <a:ext cx="2188800" cy="17820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404" name="Google Shape;404;p37"/>
          <p:cNvSpPr txBox="1"/>
          <p:nvPr>
            <p:ph idx="5" type="subTitle"/>
          </p:nvPr>
        </p:nvSpPr>
        <p:spPr>
          <a:xfrm>
            <a:off x="630000" y="1980000"/>
            <a:ext cx="21888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405" name="Google Shape;405;p37"/>
          <p:cNvSpPr txBox="1"/>
          <p:nvPr>
            <p:ph idx="6" type="subTitle"/>
          </p:nvPr>
        </p:nvSpPr>
        <p:spPr>
          <a:xfrm>
            <a:off x="3481200" y="1980000"/>
            <a:ext cx="21888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406" name="Google Shape;406;p37"/>
          <p:cNvSpPr txBox="1"/>
          <p:nvPr>
            <p:ph idx="7" type="subTitle"/>
          </p:nvPr>
        </p:nvSpPr>
        <p:spPr>
          <a:xfrm>
            <a:off x="6325200" y="1980000"/>
            <a:ext cx="21888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Tree>
  </p:cSld>
  <p:clrMapOvr>
    <a:masterClrMapping/>
  </p:clrMapOvr>
  <p:extLst>
    <p:ext uri="{DCECCB84-F9BA-43D5-87BE-67443E8EF086}">
      <p15:sldGuideLst>
        <p15:guide id="1" orient="horz" pos="771">
          <p15:clr>
            <a:srgbClr val="E46962"/>
          </p15:clr>
        </p15:guide>
        <p15:guide id="2" pos="397">
          <p15:clr>
            <a:srgbClr val="E46962"/>
          </p15:clr>
        </p15:guide>
        <p15:guide id="3" pos="1776">
          <p15:clr>
            <a:srgbClr val="E46962"/>
          </p15:clr>
        </p15:guide>
        <p15:guide id="4" orient="horz" pos="2529">
          <p15:clr>
            <a:srgbClr val="E46962"/>
          </p15:clr>
        </p15:guide>
        <p15:guide id="5" pos="2191">
          <p15:clr>
            <a:srgbClr val="E46962"/>
          </p15:clr>
        </p15:guide>
        <p15:guide id="6" pos="3572">
          <p15:clr>
            <a:srgbClr val="E46962"/>
          </p15:clr>
        </p15:guide>
        <p15:guide id="7" pos="3984">
          <p15:clr>
            <a:srgbClr val="E46962"/>
          </p15:clr>
        </p15:guide>
        <p15:guide id="8" pos="5363">
          <p15:clr>
            <a:srgbClr val="E46962"/>
          </p15:clr>
        </p15:guide>
        <p15:guide id="9" orient="horz" pos="1247">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7b - Heading (2 rows), subheading, three columns with callouts">
  <p:cSld name="TITLE_AND_BODY_1_1_1_1_1_1_1_1_1_2_1_1_1">
    <p:spTree>
      <p:nvGrpSpPr>
        <p:cNvPr id="407" name="Shape 407"/>
        <p:cNvGrpSpPr/>
        <p:nvPr/>
      </p:nvGrpSpPr>
      <p:grpSpPr>
        <a:xfrm>
          <a:off x="0" y="0"/>
          <a:ext cx="0" cy="0"/>
          <a:chOff x="0" y="0"/>
          <a:chExt cx="0" cy="0"/>
        </a:xfrm>
      </p:grpSpPr>
      <p:sp>
        <p:nvSpPr>
          <p:cNvPr id="408" name="Google Shape;408;p38"/>
          <p:cNvSpPr txBox="1"/>
          <p:nvPr>
            <p:ph idx="1" type="body"/>
          </p:nvPr>
        </p:nvSpPr>
        <p:spPr>
          <a:xfrm>
            <a:off x="6325200" y="2231100"/>
            <a:ext cx="2188800" cy="17829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409" name="Google Shape;409;p38"/>
          <p:cNvSpPr txBox="1"/>
          <p:nvPr>
            <p:ph type="title"/>
          </p:nvPr>
        </p:nvSpPr>
        <p:spPr>
          <a:xfrm>
            <a:off x="450000" y="450000"/>
            <a:ext cx="8244000" cy="774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10" name="Google Shape;410;p38"/>
          <p:cNvSpPr txBox="1"/>
          <p:nvPr>
            <p:ph idx="2" type="body"/>
          </p:nvPr>
        </p:nvSpPr>
        <p:spPr>
          <a:xfrm>
            <a:off x="630000" y="2230975"/>
            <a:ext cx="2188800" cy="17829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411" name="Google Shape;411;p38"/>
          <p:cNvSpPr txBox="1"/>
          <p:nvPr>
            <p:ph idx="3" type="subTitle"/>
          </p:nvPr>
        </p:nvSpPr>
        <p:spPr>
          <a:xfrm>
            <a:off x="450000" y="1224000"/>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412" name="Google Shape;412;p38"/>
          <p:cNvSpPr txBox="1"/>
          <p:nvPr>
            <p:ph idx="4" type="body"/>
          </p:nvPr>
        </p:nvSpPr>
        <p:spPr>
          <a:xfrm>
            <a:off x="3481200" y="2230975"/>
            <a:ext cx="2188800" cy="17829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413" name="Google Shape;413;p38"/>
          <p:cNvSpPr txBox="1"/>
          <p:nvPr>
            <p:ph idx="5" type="subTitle"/>
          </p:nvPr>
        </p:nvSpPr>
        <p:spPr>
          <a:xfrm>
            <a:off x="630000" y="1980000"/>
            <a:ext cx="21888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414" name="Google Shape;414;p38"/>
          <p:cNvSpPr txBox="1"/>
          <p:nvPr>
            <p:ph idx="6" type="subTitle"/>
          </p:nvPr>
        </p:nvSpPr>
        <p:spPr>
          <a:xfrm>
            <a:off x="3481200" y="1980000"/>
            <a:ext cx="22353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415" name="Google Shape;415;p38"/>
          <p:cNvSpPr txBox="1"/>
          <p:nvPr>
            <p:ph idx="7" type="subTitle"/>
          </p:nvPr>
        </p:nvSpPr>
        <p:spPr>
          <a:xfrm>
            <a:off x="6325200" y="1980000"/>
            <a:ext cx="21888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Tree>
  </p:cSld>
  <p:clrMapOvr>
    <a:masterClrMapping/>
  </p:clrMapOvr>
  <p:extLst>
    <p:ext uri="{DCECCB84-F9BA-43D5-87BE-67443E8EF086}">
      <p15:sldGuideLst>
        <p15:guide id="1" orient="horz" pos="771">
          <p15:clr>
            <a:srgbClr val="E46962"/>
          </p15:clr>
        </p15:guide>
        <p15:guide id="2" pos="397">
          <p15:clr>
            <a:srgbClr val="E46962"/>
          </p15:clr>
        </p15:guide>
        <p15:guide id="3" pos="1776">
          <p15:clr>
            <a:srgbClr val="E46962"/>
          </p15:clr>
        </p15:guide>
        <p15:guide id="4" orient="horz" pos="2529">
          <p15:clr>
            <a:srgbClr val="E46962"/>
          </p15:clr>
        </p15:guide>
        <p15:guide id="5" pos="2191">
          <p15:clr>
            <a:srgbClr val="E46962"/>
          </p15:clr>
        </p15:guide>
        <p15:guide id="6" pos="3572">
          <p15:clr>
            <a:srgbClr val="E46962"/>
          </p15:clr>
        </p15:guide>
        <p15:guide id="7" pos="3984">
          <p15:clr>
            <a:srgbClr val="E46962"/>
          </p15:clr>
        </p15:guide>
        <p15:guide id="8" pos="5363">
          <p15:clr>
            <a:srgbClr val="E46962"/>
          </p15:clr>
        </p15:guide>
        <p15:guide id="9" orient="horz" pos="1247">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8a - Heading, subheading, three columns with images and body">
  <p:cSld name="TITLE_AND_BODY_1_1_1_1_1_1_1_1_2_1">
    <p:spTree>
      <p:nvGrpSpPr>
        <p:cNvPr id="416" name="Shape 416"/>
        <p:cNvGrpSpPr/>
        <p:nvPr/>
      </p:nvGrpSpPr>
      <p:grpSpPr>
        <a:xfrm>
          <a:off x="0" y="0"/>
          <a:ext cx="0" cy="0"/>
          <a:chOff x="0" y="0"/>
          <a:chExt cx="0" cy="0"/>
        </a:xfrm>
      </p:grpSpPr>
      <p:sp>
        <p:nvSpPr>
          <p:cNvPr id="417" name="Google Shape;417;p39"/>
          <p:cNvSpPr txBox="1"/>
          <p:nvPr>
            <p:ph idx="1" type="body"/>
          </p:nvPr>
        </p:nvSpPr>
        <p:spPr>
          <a:xfrm>
            <a:off x="6235200" y="3337200"/>
            <a:ext cx="2458800" cy="11628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418" name="Google Shape;418;p39"/>
          <p:cNvSpPr txBox="1"/>
          <p:nvPr>
            <p:ph type="title"/>
          </p:nvPr>
        </p:nvSpPr>
        <p:spPr>
          <a:xfrm>
            <a:off x="450000" y="450000"/>
            <a:ext cx="8244000" cy="450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19" name="Google Shape;419;p39"/>
          <p:cNvSpPr txBox="1"/>
          <p:nvPr>
            <p:ph idx="2" type="body"/>
          </p:nvPr>
        </p:nvSpPr>
        <p:spPr>
          <a:xfrm>
            <a:off x="450000" y="3338650"/>
            <a:ext cx="2458800" cy="11628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420" name="Google Shape;420;p39"/>
          <p:cNvSpPr txBox="1"/>
          <p:nvPr>
            <p:ph idx="3" type="subTitle"/>
          </p:nvPr>
        </p:nvSpPr>
        <p:spPr>
          <a:xfrm>
            <a:off x="450000" y="900000"/>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421" name="Google Shape;421;p39"/>
          <p:cNvSpPr txBox="1"/>
          <p:nvPr>
            <p:ph idx="4" type="body"/>
          </p:nvPr>
        </p:nvSpPr>
        <p:spPr>
          <a:xfrm>
            <a:off x="3342600" y="3338700"/>
            <a:ext cx="2458800" cy="11628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422" name="Google Shape;422;p39"/>
          <p:cNvSpPr/>
          <p:nvPr>
            <p:ph idx="5" type="pic"/>
          </p:nvPr>
        </p:nvSpPr>
        <p:spPr>
          <a:xfrm>
            <a:off x="450000" y="1800000"/>
            <a:ext cx="2458800" cy="1520100"/>
          </a:xfrm>
          <a:prstGeom prst="roundRect">
            <a:avLst>
              <a:gd fmla="val 4860" name="adj"/>
            </a:avLst>
          </a:prstGeom>
          <a:noFill/>
          <a:ln>
            <a:noFill/>
          </a:ln>
        </p:spPr>
      </p:sp>
      <p:sp>
        <p:nvSpPr>
          <p:cNvPr id="423" name="Google Shape;423;p39"/>
          <p:cNvSpPr/>
          <p:nvPr>
            <p:ph idx="6" type="pic"/>
          </p:nvPr>
        </p:nvSpPr>
        <p:spPr>
          <a:xfrm>
            <a:off x="3342600" y="1800000"/>
            <a:ext cx="2458800" cy="1520100"/>
          </a:xfrm>
          <a:prstGeom prst="roundRect">
            <a:avLst>
              <a:gd fmla="val 4860" name="adj"/>
            </a:avLst>
          </a:prstGeom>
          <a:noFill/>
          <a:ln>
            <a:noFill/>
          </a:ln>
        </p:spPr>
      </p:sp>
      <p:sp>
        <p:nvSpPr>
          <p:cNvPr id="424" name="Google Shape;424;p39"/>
          <p:cNvSpPr/>
          <p:nvPr>
            <p:ph idx="7" type="pic"/>
          </p:nvPr>
        </p:nvSpPr>
        <p:spPr>
          <a:xfrm>
            <a:off x="6235200" y="1800000"/>
            <a:ext cx="2458800" cy="1520100"/>
          </a:xfrm>
          <a:prstGeom prst="roundRect">
            <a:avLst>
              <a:gd fmla="val 4860" name="adj"/>
            </a:avLst>
          </a:prstGeom>
          <a:noFill/>
          <a:ln>
            <a:noFill/>
          </a:ln>
        </p:spPr>
      </p:sp>
    </p:spTree>
  </p:cSld>
  <p:clrMapOvr>
    <a:masterClrMapping/>
  </p:clrMapOvr>
  <p:extLst>
    <p:ext uri="{DCECCB84-F9BA-43D5-87BE-67443E8EF086}">
      <p15:sldGuideLst>
        <p15:guide id="1" orient="horz" pos="771">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8b - Heading (2 rows), subheading, three columns with images and body">
  <p:cSld name="TITLE_AND_BODY_1_1_1_1_1_1_1_1_1_1_2_1_2_1">
    <p:spTree>
      <p:nvGrpSpPr>
        <p:cNvPr id="425" name="Shape 425"/>
        <p:cNvGrpSpPr/>
        <p:nvPr/>
      </p:nvGrpSpPr>
      <p:grpSpPr>
        <a:xfrm>
          <a:off x="0" y="0"/>
          <a:ext cx="0" cy="0"/>
          <a:chOff x="0" y="0"/>
          <a:chExt cx="0" cy="0"/>
        </a:xfrm>
      </p:grpSpPr>
      <p:sp>
        <p:nvSpPr>
          <p:cNvPr id="426" name="Google Shape;426;p40"/>
          <p:cNvSpPr txBox="1"/>
          <p:nvPr>
            <p:ph idx="1" type="body"/>
          </p:nvPr>
        </p:nvSpPr>
        <p:spPr>
          <a:xfrm>
            <a:off x="6235200" y="3337175"/>
            <a:ext cx="2458800" cy="11628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427" name="Google Shape;427;p40"/>
          <p:cNvSpPr/>
          <p:nvPr>
            <p:ph idx="2" type="pic"/>
          </p:nvPr>
        </p:nvSpPr>
        <p:spPr>
          <a:xfrm>
            <a:off x="450000" y="1800000"/>
            <a:ext cx="2458800" cy="1520100"/>
          </a:xfrm>
          <a:prstGeom prst="roundRect">
            <a:avLst>
              <a:gd fmla="val 4860" name="adj"/>
            </a:avLst>
          </a:prstGeom>
          <a:noFill/>
          <a:ln>
            <a:noFill/>
          </a:ln>
        </p:spPr>
      </p:sp>
      <p:sp>
        <p:nvSpPr>
          <p:cNvPr id="428" name="Google Shape;428;p40"/>
          <p:cNvSpPr/>
          <p:nvPr>
            <p:ph idx="3" type="pic"/>
          </p:nvPr>
        </p:nvSpPr>
        <p:spPr>
          <a:xfrm>
            <a:off x="3342600" y="1800000"/>
            <a:ext cx="2458800" cy="1520100"/>
          </a:xfrm>
          <a:prstGeom prst="roundRect">
            <a:avLst>
              <a:gd fmla="val 4860" name="adj"/>
            </a:avLst>
          </a:prstGeom>
          <a:noFill/>
          <a:ln>
            <a:noFill/>
          </a:ln>
        </p:spPr>
      </p:sp>
      <p:sp>
        <p:nvSpPr>
          <p:cNvPr id="429" name="Google Shape;429;p40"/>
          <p:cNvSpPr/>
          <p:nvPr>
            <p:ph idx="4" type="pic"/>
          </p:nvPr>
        </p:nvSpPr>
        <p:spPr>
          <a:xfrm>
            <a:off x="6235200" y="1800000"/>
            <a:ext cx="2458800" cy="1520100"/>
          </a:xfrm>
          <a:prstGeom prst="roundRect">
            <a:avLst>
              <a:gd fmla="val 4860" name="adj"/>
            </a:avLst>
          </a:prstGeom>
          <a:noFill/>
          <a:ln>
            <a:noFill/>
          </a:ln>
        </p:spPr>
      </p:sp>
      <p:sp>
        <p:nvSpPr>
          <p:cNvPr id="430" name="Google Shape;430;p40"/>
          <p:cNvSpPr txBox="1"/>
          <p:nvPr>
            <p:ph type="title"/>
          </p:nvPr>
        </p:nvSpPr>
        <p:spPr>
          <a:xfrm>
            <a:off x="450000" y="450000"/>
            <a:ext cx="8244000" cy="774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31" name="Google Shape;431;p40"/>
          <p:cNvSpPr txBox="1"/>
          <p:nvPr>
            <p:ph idx="5" type="body"/>
          </p:nvPr>
        </p:nvSpPr>
        <p:spPr>
          <a:xfrm>
            <a:off x="450000" y="3337196"/>
            <a:ext cx="2458800" cy="11628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432" name="Google Shape;432;p40"/>
          <p:cNvSpPr txBox="1"/>
          <p:nvPr>
            <p:ph idx="6" type="subTitle"/>
          </p:nvPr>
        </p:nvSpPr>
        <p:spPr>
          <a:xfrm>
            <a:off x="450000" y="1224000"/>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433" name="Google Shape;433;p40"/>
          <p:cNvSpPr txBox="1"/>
          <p:nvPr>
            <p:ph idx="7" type="body"/>
          </p:nvPr>
        </p:nvSpPr>
        <p:spPr>
          <a:xfrm>
            <a:off x="3342600" y="3337196"/>
            <a:ext cx="2458800" cy="11628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Tree>
  </p:cSld>
  <p:clrMapOvr>
    <a:masterClrMapping/>
  </p:clrMapOvr>
  <p:extLst>
    <p:ext uri="{DCECCB84-F9BA-43D5-87BE-67443E8EF086}">
      <p15:sldGuideLst>
        <p15:guide id="1" orient="horz" pos="771">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 Map with Mantel Group info">
  <p:cSld name="TITLE_1_1_1">
    <p:bg>
      <p:bgPr>
        <a:solidFill>
          <a:schemeClr val="accent1"/>
        </a:solidFill>
      </p:bgPr>
    </p:bg>
    <p:spTree>
      <p:nvGrpSpPr>
        <p:cNvPr id="98" name="Shape 98"/>
        <p:cNvGrpSpPr/>
        <p:nvPr/>
      </p:nvGrpSpPr>
      <p:grpSpPr>
        <a:xfrm>
          <a:off x="0" y="0"/>
          <a:ext cx="0" cy="0"/>
          <a:chOff x="0" y="0"/>
          <a:chExt cx="0" cy="0"/>
        </a:xfrm>
      </p:grpSpPr>
      <p:grpSp>
        <p:nvGrpSpPr>
          <p:cNvPr id="99" name="Google Shape;99;p5"/>
          <p:cNvGrpSpPr/>
          <p:nvPr/>
        </p:nvGrpSpPr>
        <p:grpSpPr>
          <a:xfrm>
            <a:off x="5060425" y="3063900"/>
            <a:ext cx="3426425" cy="1362000"/>
            <a:chOff x="4939450" y="3133675"/>
            <a:chExt cx="3426425" cy="1362000"/>
          </a:xfrm>
        </p:grpSpPr>
        <p:sp>
          <p:nvSpPr>
            <p:cNvPr id="100" name="Google Shape;100;p5"/>
            <p:cNvSpPr/>
            <p:nvPr/>
          </p:nvSpPr>
          <p:spPr>
            <a:xfrm>
              <a:off x="4939450" y="3133675"/>
              <a:ext cx="3285300" cy="1362000"/>
            </a:xfrm>
            <a:prstGeom prst="roundRect">
              <a:avLst>
                <a:gd fmla="val 6460" name="adj"/>
              </a:avLst>
            </a:prstGeom>
            <a:solidFill>
              <a:srgbClr val="F5F7F9">
                <a:alpha val="1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nvGrpSpPr>
            <p:cNvPr id="101" name="Google Shape;101;p5"/>
            <p:cNvGrpSpPr/>
            <p:nvPr/>
          </p:nvGrpSpPr>
          <p:grpSpPr>
            <a:xfrm>
              <a:off x="5150050" y="3310300"/>
              <a:ext cx="3215825" cy="1100300"/>
              <a:chOff x="5428075" y="1203275"/>
              <a:chExt cx="3215825" cy="1100300"/>
            </a:xfrm>
          </p:grpSpPr>
          <p:sp>
            <p:nvSpPr>
              <p:cNvPr id="102" name="Google Shape;102;p5"/>
              <p:cNvSpPr txBox="1"/>
              <p:nvPr/>
            </p:nvSpPr>
            <p:spPr>
              <a:xfrm>
                <a:off x="5762400" y="1235275"/>
                <a:ext cx="2881500" cy="1068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lang="en-GB" sz="1000">
                    <a:solidFill>
                      <a:srgbClr val="FFFFFF"/>
                    </a:solidFill>
                    <a:latin typeface="Archivo Medium"/>
                    <a:ea typeface="Archivo Medium"/>
                    <a:cs typeface="Archivo Medium"/>
                    <a:sym typeface="Archivo Medium"/>
                  </a:rPr>
                  <a:t>900+ team members</a:t>
                </a:r>
                <a:endParaRPr sz="1000">
                  <a:solidFill>
                    <a:srgbClr val="FFFFFF"/>
                  </a:solidFill>
                  <a:latin typeface="Archivo Medium"/>
                  <a:ea typeface="Archivo Medium"/>
                  <a:cs typeface="Archivo Medium"/>
                  <a:sym typeface="Archivo Medium"/>
                </a:endParaRPr>
              </a:p>
              <a:p>
                <a:pPr indent="0" lvl="0" marL="0" rtl="0" algn="l">
                  <a:lnSpc>
                    <a:spcPct val="115000"/>
                  </a:lnSpc>
                  <a:spcBef>
                    <a:spcPts val="700"/>
                  </a:spcBef>
                  <a:spcAft>
                    <a:spcPts val="0"/>
                  </a:spcAft>
                  <a:buClr>
                    <a:srgbClr val="000000"/>
                  </a:buClr>
                  <a:buFont typeface="Arial"/>
                  <a:buNone/>
                </a:pPr>
                <a:r>
                  <a:rPr lang="en-GB" sz="1000">
                    <a:solidFill>
                      <a:srgbClr val="FFFFFF"/>
                    </a:solidFill>
                    <a:latin typeface="Archivo Medium"/>
                    <a:ea typeface="Archivo Medium"/>
                    <a:cs typeface="Archivo Medium"/>
                    <a:sym typeface="Archivo Medium"/>
                  </a:rPr>
                  <a:t>Offices across Australia and New Zealand</a:t>
                </a:r>
                <a:endParaRPr sz="1000">
                  <a:solidFill>
                    <a:srgbClr val="FFFFFF"/>
                  </a:solidFill>
                  <a:latin typeface="Archivo Medium"/>
                  <a:ea typeface="Archivo Medium"/>
                  <a:cs typeface="Archivo Medium"/>
                  <a:sym typeface="Archivo Medium"/>
                </a:endParaRPr>
              </a:p>
              <a:p>
                <a:pPr indent="0" lvl="0" marL="0" rtl="0" algn="l">
                  <a:lnSpc>
                    <a:spcPct val="115000"/>
                  </a:lnSpc>
                  <a:spcBef>
                    <a:spcPts val="700"/>
                  </a:spcBef>
                  <a:spcAft>
                    <a:spcPts val="0"/>
                  </a:spcAft>
                  <a:buClr>
                    <a:srgbClr val="000000"/>
                  </a:buClr>
                  <a:buFont typeface="Arial"/>
                  <a:buNone/>
                </a:pPr>
                <a:r>
                  <a:rPr lang="en-GB" sz="1000">
                    <a:solidFill>
                      <a:srgbClr val="FFFFFF"/>
                    </a:solidFill>
                    <a:latin typeface="Archivo Medium"/>
                    <a:ea typeface="Archivo Medium"/>
                    <a:cs typeface="Archivo Medium"/>
                    <a:sym typeface="Archivo Medium"/>
                  </a:rPr>
                  <a:t>Voted Best Place to Work in 2021 and 2022</a:t>
                </a:r>
                <a:endParaRPr sz="1000">
                  <a:solidFill>
                    <a:srgbClr val="FFFFFF"/>
                  </a:solidFill>
                  <a:latin typeface="Archivo Medium"/>
                  <a:ea typeface="Archivo Medium"/>
                  <a:cs typeface="Archivo Medium"/>
                  <a:sym typeface="Archivo Medium"/>
                </a:endParaRPr>
              </a:p>
              <a:p>
                <a:pPr indent="0" lvl="0" marL="0" rtl="0" algn="l">
                  <a:lnSpc>
                    <a:spcPct val="115000"/>
                  </a:lnSpc>
                  <a:spcBef>
                    <a:spcPts val="700"/>
                  </a:spcBef>
                  <a:spcAft>
                    <a:spcPts val="700"/>
                  </a:spcAft>
                  <a:buClr>
                    <a:srgbClr val="000000"/>
                  </a:buClr>
                  <a:buFont typeface="Arial"/>
                  <a:buNone/>
                </a:pPr>
                <a:r>
                  <a:rPr lang="en-GB" sz="1000">
                    <a:solidFill>
                      <a:srgbClr val="FFFFFF"/>
                    </a:solidFill>
                    <a:latin typeface="Archivo Medium"/>
                    <a:ea typeface="Archivo Medium"/>
                    <a:cs typeface="Archivo Medium"/>
                    <a:sym typeface="Archivo Medium"/>
                  </a:rPr>
                  <a:t>Operating at over 140 clients</a:t>
                </a:r>
                <a:endParaRPr sz="1000">
                  <a:solidFill>
                    <a:srgbClr val="FFFFFF"/>
                  </a:solidFill>
                  <a:latin typeface="Archivo Medium"/>
                  <a:ea typeface="Archivo Medium"/>
                  <a:cs typeface="Archivo Medium"/>
                  <a:sym typeface="Archivo Medium"/>
                </a:endParaRPr>
              </a:p>
            </p:txBody>
          </p:sp>
          <p:sp>
            <p:nvSpPr>
              <p:cNvPr id="103" name="Google Shape;103;p5"/>
              <p:cNvSpPr/>
              <p:nvPr/>
            </p:nvSpPr>
            <p:spPr>
              <a:xfrm>
                <a:off x="5428075" y="1203275"/>
                <a:ext cx="190242" cy="190242"/>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EEEEEE"/>
              </a:solidFill>
              <a:ln>
                <a:noFill/>
              </a:ln>
            </p:spPr>
            <p:txBody>
              <a:bodyPr anchorCtr="0" anchor="ctr" bIns="10700" lIns="10700" spcFirstLastPara="1" rIns="10700" wrap="square" tIns="10700">
                <a:noAutofit/>
              </a:bodyPr>
              <a:lstStyle/>
              <a:p>
                <a:pPr indent="0" lvl="0" marL="0" marR="0" rtl="0" algn="l">
                  <a:spcBef>
                    <a:spcPts val="0"/>
                  </a:spcBef>
                  <a:spcAft>
                    <a:spcPts val="0"/>
                  </a:spcAft>
                  <a:buNone/>
                </a:pPr>
                <a:r>
                  <a:t/>
                </a:r>
                <a:endParaRPr sz="800">
                  <a:solidFill>
                    <a:srgbClr val="1E5E82"/>
                  </a:solidFill>
                  <a:latin typeface="Titillium Web"/>
                  <a:ea typeface="Titillium Web"/>
                  <a:cs typeface="Titillium Web"/>
                  <a:sym typeface="Titillium Web"/>
                </a:endParaRPr>
              </a:p>
            </p:txBody>
          </p:sp>
          <p:sp>
            <p:nvSpPr>
              <p:cNvPr id="104" name="Google Shape;104;p5"/>
              <p:cNvSpPr/>
              <p:nvPr/>
            </p:nvSpPr>
            <p:spPr>
              <a:xfrm>
                <a:off x="5428075" y="1460850"/>
                <a:ext cx="190242" cy="190242"/>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EEEEEE"/>
              </a:solidFill>
              <a:ln>
                <a:noFill/>
              </a:ln>
            </p:spPr>
            <p:txBody>
              <a:bodyPr anchorCtr="0" anchor="ctr" bIns="10700" lIns="10700" spcFirstLastPara="1" rIns="10700" wrap="square" tIns="10700">
                <a:noAutofit/>
              </a:bodyPr>
              <a:lstStyle/>
              <a:p>
                <a:pPr indent="0" lvl="0" marL="0" marR="0" rtl="0" algn="l">
                  <a:spcBef>
                    <a:spcPts val="0"/>
                  </a:spcBef>
                  <a:spcAft>
                    <a:spcPts val="0"/>
                  </a:spcAft>
                  <a:buNone/>
                </a:pPr>
                <a:r>
                  <a:t/>
                </a:r>
                <a:endParaRPr sz="800">
                  <a:solidFill>
                    <a:srgbClr val="1E5E82"/>
                  </a:solidFill>
                  <a:latin typeface="Titillium Web"/>
                  <a:ea typeface="Titillium Web"/>
                  <a:cs typeface="Titillium Web"/>
                  <a:sym typeface="Titillium Web"/>
                </a:endParaRPr>
              </a:p>
            </p:txBody>
          </p:sp>
          <p:sp>
            <p:nvSpPr>
              <p:cNvPr id="105" name="Google Shape;105;p5"/>
              <p:cNvSpPr/>
              <p:nvPr/>
            </p:nvSpPr>
            <p:spPr>
              <a:xfrm>
                <a:off x="5428075" y="1737825"/>
                <a:ext cx="190242" cy="190242"/>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EEEEEE"/>
              </a:solidFill>
              <a:ln>
                <a:noFill/>
              </a:ln>
            </p:spPr>
            <p:txBody>
              <a:bodyPr anchorCtr="0" anchor="ctr" bIns="10700" lIns="10700" spcFirstLastPara="1" rIns="10700" wrap="square" tIns="10700">
                <a:noAutofit/>
              </a:bodyPr>
              <a:lstStyle/>
              <a:p>
                <a:pPr indent="0" lvl="0" marL="0" marR="0" rtl="0" algn="l">
                  <a:spcBef>
                    <a:spcPts val="0"/>
                  </a:spcBef>
                  <a:spcAft>
                    <a:spcPts val="0"/>
                  </a:spcAft>
                  <a:buNone/>
                </a:pPr>
                <a:r>
                  <a:t/>
                </a:r>
                <a:endParaRPr sz="800">
                  <a:solidFill>
                    <a:srgbClr val="1E5E82"/>
                  </a:solidFill>
                  <a:latin typeface="Titillium Web"/>
                  <a:ea typeface="Titillium Web"/>
                  <a:cs typeface="Titillium Web"/>
                  <a:sym typeface="Titillium Web"/>
                </a:endParaRPr>
              </a:p>
            </p:txBody>
          </p:sp>
          <p:sp>
            <p:nvSpPr>
              <p:cNvPr id="106" name="Google Shape;106;p5"/>
              <p:cNvSpPr/>
              <p:nvPr/>
            </p:nvSpPr>
            <p:spPr>
              <a:xfrm>
                <a:off x="5428075" y="1995400"/>
                <a:ext cx="190242" cy="190242"/>
              </a:xfrm>
              <a:custGeom>
                <a:rect b="b" l="l" r="r" t="t"/>
                <a:pathLst>
                  <a:path extrusionOk="0" h="21600" w="2160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EEEEEE"/>
              </a:solidFill>
              <a:ln>
                <a:noFill/>
              </a:ln>
            </p:spPr>
            <p:txBody>
              <a:bodyPr anchorCtr="0" anchor="ctr" bIns="10700" lIns="10700" spcFirstLastPara="1" rIns="10700" wrap="square" tIns="10700">
                <a:noAutofit/>
              </a:bodyPr>
              <a:lstStyle/>
              <a:p>
                <a:pPr indent="0" lvl="0" marL="0" marR="0" rtl="0" algn="l">
                  <a:spcBef>
                    <a:spcPts val="0"/>
                  </a:spcBef>
                  <a:spcAft>
                    <a:spcPts val="0"/>
                  </a:spcAft>
                  <a:buNone/>
                </a:pPr>
                <a:r>
                  <a:t/>
                </a:r>
                <a:endParaRPr sz="800">
                  <a:solidFill>
                    <a:srgbClr val="1E5E82"/>
                  </a:solidFill>
                  <a:latin typeface="Titillium Web"/>
                  <a:ea typeface="Titillium Web"/>
                  <a:cs typeface="Titillium Web"/>
                  <a:sym typeface="Titillium Web"/>
                </a:endParaRPr>
              </a:p>
            </p:txBody>
          </p:sp>
        </p:grpSp>
      </p:grpSp>
      <p:pic>
        <p:nvPicPr>
          <p:cNvPr id="107" name="Google Shape;107;p5"/>
          <p:cNvPicPr preferRelativeResize="0"/>
          <p:nvPr/>
        </p:nvPicPr>
        <p:blipFill>
          <a:blip r:embed="rId2">
            <a:alphaModFix/>
          </a:blip>
          <a:stretch>
            <a:fillRect/>
          </a:stretch>
        </p:blipFill>
        <p:spPr>
          <a:xfrm>
            <a:off x="880225" y="2021588"/>
            <a:ext cx="3049349" cy="1100301"/>
          </a:xfrm>
          <a:prstGeom prst="rect">
            <a:avLst/>
          </a:prstGeom>
          <a:noFill/>
          <a:ln>
            <a:noFill/>
          </a:ln>
        </p:spPr>
      </p:pic>
      <p:grpSp>
        <p:nvGrpSpPr>
          <p:cNvPr id="108" name="Google Shape;108;p5"/>
          <p:cNvGrpSpPr/>
          <p:nvPr/>
        </p:nvGrpSpPr>
        <p:grpSpPr>
          <a:xfrm>
            <a:off x="5102851" y="831101"/>
            <a:ext cx="3447282" cy="1924324"/>
            <a:chOff x="5102851" y="831101"/>
            <a:chExt cx="3447282" cy="1924324"/>
          </a:xfrm>
        </p:grpSpPr>
        <p:grpSp>
          <p:nvGrpSpPr>
            <p:cNvPr id="109" name="Google Shape;109;p5"/>
            <p:cNvGrpSpPr/>
            <p:nvPr/>
          </p:nvGrpSpPr>
          <p:grpSpPr>
            <a:xfrm>
              <a:off x="5102851" y="831101"/>
              <a:ext cx="3447282" cy="1924324"/>
              <a:chOff x="4634426" y="1490533"/>
              <a:chExt cx="3873350" cy="2162162"/>
            </a:xfrm>
          </p:grpSpPr>
          <p:grpSp>
            <p:nvGrpSpPr>
              <p:cNvPr id="110" name="Google Shape;110;p5"/>
              <p:cNvGrpSpPr/>
              <p:nvPr/>
            </p:nvGrpSpPr>
            <p:grpSpPr>
              <a:xfrm rot="-121053">
                <a:off x="4879552" y="1538319"/>
                <a:ext cx="2751012" cy="2066592"/>
                <a:chOff x="3310782" y="2425915"/>
                <a:chExt cx="4866890" cy="3655418"/>
              </a:xfrm>
            </p:grpSpPr>
            <p:grpSp>
              <p:nvGrpSpPr>
                <p:cNvPr id="111" name="Google Shape;111;p5"/>
                <p:cNvGrpSpPr/>
                <p:nvPr/>
              </p:nvGrpSpPr>
              <p:grpSpPr>
                <a:xfrm>
                  <a:off x="3310782" y="2425915"/>
                  <a:ext cx="3603361" cy="3399184"/>
                  <a:chOff x="2540000" y="973138"/>
                  <a:chExt cx="4062413" cy="3832225"/>
                </a:xfrm>
              </p:grpSpPr>
              <p:sp>
                <p:nvSpPr>
                  <p:cNvPr id="112" name="Google Shape;112;p5"/>
                  <p:cNvSpPr/>
                  <p:nvPr/>
                </p:nvSpPr>
                <p:spPr>
                  <a:xfrm>
                    <a:off x="2540000" y="1339850"/>
                    <a:ext cx="1604963" cy="2360614"/>
                  </a:xfrm>
                  <a:custGeom>
                    <a:rect b="b" l="l" r="r" t="t"/>
                    <a:pathLst>
                      <a:path extrusionOk="0" h="1302" w="885">
                        <a:moveTo>
                          <a:pt x="882" y="66"/>
                        </a:moveTo>
                        <a:cubicBezTo>
                          <a:pt x="879" y="64"/>
                          <a:pt x="875" y="63"/>
                          <a:pt x="871" y="63"/>
                        </a:cubicBezTo>
                        <a:cubicBezTo>
                          <a:pt x="866" y="62"/>
                          <a:pt x="864" y="59"/>
                          <a:pt x="860" y="59"/>
                        </a:cubicBezTo>
                        <a:cubicBezTo>
                          <a:pt x="857" y="59"/>
                          <a:pt x="856" y="60"/>
                          <a:pt x="853" y="60"/>
                        </a:cubicBezTo>
                        <a:cubicBezTo>
                          <a:pt x="854" y="63"/>
                          <a:pt x="854" y="66"/>
                          <a:pt x="856" y="68"/>
                        </a:cubicBezTo>
                        <a:cubicBezTo>
                          <a:pt x="856" y="69"/>
                          <a:pt x="856" y="69"/>
                          <a:pt x="856" y="69"/>
                        </a:cubicBezTo>
                        <a:cubicBezTo>
                          <a:pt x="854" y="69"/>
                          <a:pt x="853" y="68"/>
                          <a:pt x="852" y="68"/>
                        </a:cubicBezTo>
                        <a:cubicBezTo>
                          <a:pt x="851" y="68"/>
                          <a:pt x="851" y="68"/>
                          <a:pt x="851" y="68"/>
                        </a:cubicBezTo>
                        <a:cubicBezTo>
                          <a:pt x="851" y="69"/>
                          <a:pt x="851" y="70"/>
                          <a:pt x="852" y="70"/>
                        </a:cubicBezTo>
                        <a:cubicBezTo>
                          <a:pt x="852" y="72"/>
                          <a:pt x="852" y="72"/>
                          <a:pt x="852" y="72"/>
                        </a:cubicBezTo>
                        <a:cubicBezTo>
                          <a:pt x="850" y="71"/>
                          <a:pt x="848" y="70"/>
                          <a:pt x="847" y="68"/>
                        </a:cubicBezTo>
                        <a:cubicBezTo>
                          <a:pt x="846" y="69"/>
                          <a:pt x="846" y="69"/>
                          <a:pt x="846" y="69"/>
                        </a:cubicBezTo>
                        <a:cubicBezTo>
                          <a:pt x="846" y="71"/>
                          <a:pt x="847" y="73"/>
                          <a:pt x="847" y="75"/>
                        </a:cubicBezTo>
                        <a:cubicBezTo>
                          <a:pt x="847" y="75"/>
                          <a:pt x="846" y="76"/>
                          <a:pt x="846" y="76"/>
                        </a:cubicBezTo>
                        <a:cubicBezTo>
                          <a:pt x="842" y="71"/>
                          <a:pt x="842" y="71"/>
                          <a:pt x="842" y="71"/>
                        </a:cubicBezTo>
                        <a:cubicBezTo>
                          <a:pt x="840" y="73"/>
                          <a:pt x="839" y="75"/>
                          <a:pt x="839" y="78"/>
                        </a:cubicBezTo>
                        <a:cubicBezTo>
                          <a:pt x="839" y="83"/>
                          <a:pt x="843" y="95"/>
                          <a:pt x="836" y="83"/>
                        </a:cubicBezTo>
                        <a:cubicBezTo>
                          <a:pt x="835" y="86"/>
                          <a:pt x="833" y="91"/>
                          <a:pt x="833" y="94"/>
                        </a:cubicBezTo>
                        <a:cubicBezTo>
                          <a:pt x="833" y="95"/>
                          <a:pt x="835" y="98"/>
                          <a:pt x="833" y="96"/>
                        </a:cubicBezTo>
                        <a:cubicBezTo>
                          <a:pt x="830" y="90"/>
                          <a:pt x="830" y="90"/>
                          <a:pt x="830" y="90"/>
                        </a:cubicBezTo>
                        <a:cubicBezTo>
                          <a:pt x="827" y="89"/>
                          <a:pt x="823" y="87"/>
                          <a:pt x="830" y="87"/>
                        </a:cubicBezTo>
                        <a:cubicBezTo>
                          <a:pt x="832" y="87"/>
                          <a:pt x="834" y="85"/>
                          <a:pt x="834" y="83"/>
                        </a:cubicBezTo>
                        <a:cubicBezTo>
                          <a:pt x="834" y="78"/>
                          <a:pt x="832" y="76"/>
                          <a:pt x="832" y="72"/>
                        </a:cubicBezTo>
                        <a:cubicBezTo>
                          <a:pt x="832" y="69"/>
                          <a:pt x="832" y="67"/>
                          <a:pt x="833" y="64"/>
                        </a:cubicBezTo>
                        <a:cubicBezTo>
                          <a:pt x="834" y="62"/>
                          <a:pt x="837" y="61"/>
                          <a:pt x="837" y="58"/>
                        </a:cubicBezTo>
                        <a:cubicBezTo>
                          <a:pt x="837" y="53"/>
                          <a:pt x="832" y="50"/>
                          <a:pt x="827" y="47"/>
                        </a:cubicBezTo>
                        <a:cubicBezTo>
                          <a:pt x="823" y="45"/>
                          <a:pt x="821" y="43"/>
                          <a:pt x="818" y="39"/>
                        </a:cubicBezTo>
                        <a:cubicBezTo>
                          <a:pt x="818" y="37"/>
                          <a:pt x="815" y="37"/>
                          <a:pt x="815" y="35"/>
                        </a:cubicBezTo>
                        <a:cubicBezTo>
                          <a:pt x="815" y="35"/>
                          <a:pt x="815" y="34"/>
                          <a:pt x="815" y="34"/>
                        </a:cubicBezTo>
                        <a:cubicBezTo>
                          <a:pt x="815" y="29"/>
                          <a:pt x="811" y="28"/>
                          <a:pt x="807" y="26"/>
                        </a:cubicBezTo>
                        <a:cubicBezTo>
                          <a:pt x="805" y="25"/>
                          <a:pt x="804" y="23"/>
                          <a:pt x="801" y="21"/>
                        </a:cubicBezTo>
                        <a:cubicBezTo>
                          <a:pt x="799" y="20"/>
                          <a:pt x="795" y="21"/>
                          <a:pt x="795" y="18"/>
                        </a:cubicBezTo>
                        <a:cubicBezTo>
                          <a:pt x="795" y="15"/>
                          <a:pt x="795" y="11"/>
                          <a:pt x="793" y="11"/>
                        </a:cubicBezTo>
                        <a:cubicBezTo>
                          <a:pt x="789" y="11"/>
                          <a:pt x="787" y="12"/>
                          <a:pt x="784" y="12"/>
                        </a:cubicBezTo>
                        <a:cubicBezTo>
                          <a:pt x="777" y="12"/>
                          <a:pt x="774" y="7"/>
                          <a:pt x="771" y="0"/>
                        </a:cubicBezTo>
                        <a:cubicBezTo>
                          <a:pt x="769" y="2"/>
                          <a:pt x="768" y="3"/>
                          <a:pt x="765" y="4"/>
                        </a:cubicBezTo>
                        <a:cubicBezTo>
                          <a:pt x="760" y="2"/>
                          <a:pt x="760" y="2"/>
                          <a:pt x="760" y="2"/>
                        </a:cubicBezTo>
                        <a:cubicBezTo>
                          <a:pt x="759" y="3"/>
                          <a:pt x="759" y="3"/>
                          <a:pt x="759" y="3"/>
                        </a:cubicBezTo>
                        <a:cubicBezTo>
                          <a:pt x="762" y="7"/>
                          <a:pt x="763" y="10"/>
                          <a:pt x="768" y="13"/>
                        </a:cubicBezTo>
                        <a:cubicBezTo>
                          <a:pt x="767" y="14"/>
                          <a:pt x="767" y="14"/>
                          <a:pt x="767" y="14"/>
                        </a:cubicBezTo>
                        <a:cubicBezTo>
                          <a:pt x="765" y="13"/>
                          <a:pt x="764" y="14"/>
                          <a:pt x="761" y="14"/>
                        </a:cubicBezTo>
                        <a:cubicBezTo>
                          <a:pt x="761" y="19"/>
                          <a:pt x="758" y="22"/>
                          <a:pt x="754" y="25"/>
                        </a:cubicBezTo>
                        <a:cubicBezTo>
                          <a:pt x="752" y="27"/>
                          <a:pt x="752" y="29"/>
                          <a:pt x="749" y="29"/>
                        </a:cubicBezTo>
                        <a:cubicBezTo>
                          <a:pt x="744" y="29"/>
                          <a:pt x="744" y="22"/>
                          <a:pt x="744" y="17"/>
                        </a:cubicBezTo>
                        <a:cubicBezTo>
                          <a:pt x="744" y="10"/>
                          <a:pt x="745" y="15"/>
                          <a:pt x="740" y="18"/>
                        </a:cubicBezTo>
                        <a:cubicBezTo>
                          <a:pt x="738" y="19"/>
                          <a:pt x="735" y="19"/>
                          <a:pt x="735" y="21"/>
                        </a:cubicBezTo>
                        <a:cubicBezTo>
                          <a:pt x="735" y="24"/>
                          <a:pt x="737" y="24"/>
                          <a:pt x="738" y="26"/>
                        </a:cubicBezTo>
                        <a:cubicBezTo>
                          <a:pt x="735" y="27"/>
                          <a:pt x="734" y="29"/>
                          <a:pt x="731" y="29"/>
                        </a:cubicBezTo>
                        <a:cubicBezTo>
                          <a:pt x="723" y="29"/>
                          <a:pt x="730" y="19"/>
                          <a:pt x="721" y="30"/>
                        </a:cubicBezTo>
                        <a:cubicBezTo>
                          <a:pt x="722" y="32"/>
                          <a:pt x="722" y="32"/>
                          <a:pt x="722" y="32"/>
                        </a:cubicBezTo>
                        <a:cubicBezTo>
                          <a:pt x="720" y="35"/>
                          <a:pt x="718" y="36"/>
                          <a:pt x="718" y="38"/>
                        </a:cubicBezTo>
                        <a:cubicBezTo>
                          <a:pt x="718" y="40"/>
                          <a:pt x="719" y="41"/>
                          <a:pt x="719" y="43"/>
                        </a:cubicBezTo>
                        <a:cubicBezTo>
                          <a:pt x="719" y="46"/>
                          <a:pt x="715" y="45"/>
                          <a:pt x="712" y="45"/>
                        </a:cubicBezTo>
                        <a:cubicBezTo>
                          <a:pt x="713" y="48"/>
                          <a:pt x="713" y="49"/>
                          <a:pt x="714" y="51"/>
                        </a:cubicBezTo>
                        <a:cubicBezTo>
                          <a:pt x="713" y="50"/>
                          <a:pt x="713" y="50"/>
                          <a:pt x="713" y="50"/>
                        </a:cubicBezTo>
                        <a:cubicBezTo>
                          <a:pt x="712" y="49"/>
                          <a:pt x="710" y="48"/>
                          <a:pt x="709" y="47"/>
                        </a:cubicBezTo>
                        <a:cubicBezTo>
                          <a:pt x="708" y="45"/>
                          <a:pt x="708" y="41"/>
                          <a:pt x="706" y="41"/>
                        </a:cubicBezTo>
                        <a:cubicBezTo>
                          <a:pt x="697" y="41"/>
                          <a:pt x="699" y="56"/>
                          <a:pt x="699" y="33"/>
                        </a:cubicBezTo>
                        <a:cubicBezTo>
                          <a:pt x="699" y="33"/>
                          <a:pt x="700" y="33"/>
                          <a:pt x="700" y="32"/>
                        </a:cubicBezTo>
                        <a:cubicBezTo>
                          <a:pt x="700" y="30"/>
                          <a:pt x="697" y="29"/>
                          <a:pt x="695" y="28"/>
                        </a:cubicBezTo>
                        <a:cubicBezTo>
                          <a:pt x="695" y="40"/>
                          <a:pt x="695" y="40"/>
                          <a:pt x="695" y="40"/>
                        </a:cubicBezTo>
                        <a:cubicBezTo>
                          <a:pt x="695" y="43"/>
                          <a:pt x="695" y="44"/>
                          <a:pt x="695" y="47"/>
                        </a:cubicBezTo>
                        <a:cubicBezTo>
                          <a:pt x="691" y="47"/>
                          <a:pt x="687" y="47"/>
                          <a:pt x="685" y="51"/>
                        </a:cubicBezTo>
                        <a:cubicBezTo>
                          <a:pt x="685" y="50"/>
                          <a:pt x="684" y="50"/>
                          <a:pt x="684" y="50"/>
                        </a:cubicBezTo>
                        <a:cubicBezTo>
                          <a:pt x="684" y="48"/>
                          <a:pt x="684" y="48"/>
                          <a:pt x="684" y="48"/>
                        </a:cubicBezTo>
                        <a:cubicBezTo>
                          <a:pt x="681" y="48"/>
                          <a:pt x="681" y="48"/>
                          <a:pt x="681" y="48"/>
                        </a:cubicBezTo>
                        <a:cubicBezTo>
                          <a:pt x="680" y="48"/>
                          <a:pt x="680" y="47"/>
                          <a:pt x="679" y="47"/>
                        </a:cubicBezTo>
                        <a:cubicBezTo>
                          <a:pt x="678" y="47"/>
                          <a:pt x="678" y="48"/>
                          <a:pt x="678" y="48"/>
                        </a:cubicBezTo>
                        <a:cubicBezTo>
                          <a:pt x="678" y="52"/>
                          <a:pt x="673" y="53"/>
                          <a:pt x="673" y="57"/>
                        </a:cubicBezTo>
                        <a:cubicBezTo>
                          <a:pt x="673" y="61"/>
                          <a:pt x="676" y="63"/>
                          <a:pt x="680" y="63"/>
                        </a:cubicBezTo>
                        <a:cubicBezTo>
                          <a:pt x="680" y="64"/>
                          <a:pt x="680" y="64"/>
                          <a:pt x="680" y="64"/>
                        </a:cubicBezTo>
                        <a:cubicBezTo>
                          <a:pt x="680" y="67"/>
                          <a:pt x="679" y="67"/>
                          <a:pt x="678" y="69"/>
                        </a:cubicBezTo>
                        <a:cubicBezTo>
                          <a:pt x="678" y="70"/>
                          <a:pt x="678" y="70"/>
                          <a:pt x="678" y="70"/>
                        </a:cubicBezTo>
                        <a:cubicBezTo>
                          <a:pt x="679" y="71"/>
                          <a:pt x="679" y="71"/>
                          <a:pt x="680" y="71"/>
                        </a:cubicBezTo>
                        <a:cubicBezTo>
                          <a:pt x="681" y="71"/>
                          <a:pt x="681" y="70"/>
                          <a:pt x="682" y="70"/>
                        </a:cubicBezTo>
                        <a:cubicBezTo>
                          <a:pt x="683" y="70"/>
                          <a:pt x="683" y="72"/>
                          <a:pt x="684" y="72"/>
                        </a:cubicBezTo>
                        <a:cubicBezTo>
                          <a:pt x="685" y="72"/>
                          <a:pt x="686" y="72"/>
                          <a:pt x="686" y="72"/>
                        </a:cubicBezTo>
                        <a:cubicBezTo>
                          <a:pt x="685" y="73"/>
                          <a:pt x="684" y="73"/>
                          <a:pt x="684" y="75"/>
                        </a:cubicBezTo>
                        <a:cubicBezTo>
                          <a:pt x="684" y="77"/>
                          <a:pt x="687" y="78"/>
                          <a:pt x="689" y="80"/>
                        </a:cubicBezTo>
                        <a:cubicBezTo>
                          <a:pt x="686" y="80"/>
                          <a:pt x="685" y="81"/>
                          <a:pt x="682" y="81"/>
                        </a:cubicBezTo>
                        <a:cubicBezTo>
                          <a:pt x="678" y="81"/>
                          <a:pt x="677" y="79"/>
                          <a:pt x="673" y="77"/>
                        </a:cubicBezTo>
                        <a:cubicBezTo>
                          <a:pt x="673" y="79"/>
                          <a:pt x="673" y="80"/>
                          <a:pt x="672" y="81"/>
                        </a:cubicBezTo>
                        <a:cubicBezTo>
                          <a:pt x="665" y="78"/>
                          <a:pt x="665" y="66"/>
                          <a:pt x="664" y="79"/>
                        </a:cubicBezTo>
                        <a:cubicBezTo>
                          <a:pt x="662" y="79"/>
                          <a:pt x="660" y="79"/>
                          <a:pt x="657" y="79"/>
                        </a:cubicBezTo>
                        <a:cubicBezTo>
                          <a:pt x="657" y="80"/>
                          <a:pt x="657" y="81"/>
                          <a:pt x="657" y="82"/>
                        </a:cubicBezTo>
                        <a:cubicBezTo>
                          <a:pt x="660" y="83"/>
                          <a:pt x="660" y="83"/>
                          <a:pt x="660" y="83"/>
                        </a:cubicBezTo>
                        <a:cubicBezTo>
                          <a:pt x="662" y="82"/>
                          <a:pt x="663" y="81"/>
                          <a:pt x="666" y="81"/>
                        </a:cubicBezTo>
                        <a:cubicBezTo>
                          <a:pt x="663" y="83"/>
                          <a:pt x="662" y="84"/>
                          <a:pt x="659" y="85"/>
                        </a:cubicBezTo>
                        <a:cubicBezTo>
                          <a:pt x="660" y="88"/>
                          <a:pt x="662" y="89"/>
                          <a:pt x="664" y="89"/>
                        </a:cubicBezTo>
                        <a:cubicBezTo>
                          <a:pt x="666" y="89"/>
                          <a:pt x="667" y="87"/>
                          <a:pt x="669" y="87"/>
                        </a:cubicBezTo>
                        <a:cubicBezTo>
                          <a:pt x="668" y="89"/>
                          <a:pt x="668" y="90"/>
                          <a:pt x="668" y="93"/>
                        </a:cubicBezTo>
                        <a:cubicBezTo>
                          <a:pt x="668" y="96"/>
                          <a:pt x="678" y="106"/>
                          <a:pt x="676" y="105"/>
                        </a:cubicBezTo>
                        <a:cubicBezTo>
                          <a:pt x="671" y="103"/>
                          <a:pt x="672" y="99"/>
                          <a:pt x="668" y="99"/>
                        </a:cubicBezTo>
                        <a:cubicBezTo>
                          <a:pt x="667" y="99"/>
                          <a:pt x="666" y="101"/>
                          <a:pt x="665" y="102"/>
                        </a:cubicBezTo>
                        <a:cubicBezTo>
                          <a:pt x="663" y="100"/>
                          <a:pt x="661" y="100"/>
                          <a:pt x="660" y="98"/>
                        </a:cubicBezTo>
                        <a:cubicBezTo>
                          <a:pt x="659" y="96"/>
                          <a:pt x="661" y="94"/>
                          <a:pt x="659" y="92"/>
                        </a:cubicBezTo>
                        <a:cubicBezTo>
                          <a:pt x="657" y="90"/>
                          <a:pt x="655" y="92"/>
                          <a:pt x="653" y="91"/>
                        </a:cubicBezTo>
                        <a:cubicBezTo>
                          <a:pt x="652" y="91"/>
                          <a:pt x="652" y="90"/>
                          <a:pt x="651" y="90"/>
                        </a:cubicBezTo>
                        <a:cubicBezTo>
                          <a:pt x="647" y="90"/>
                          <a:pt x="647" y="93"/>
                          <a:pt x="644" y="95"/>
                        </a:cubicBezTo>
                        <a:cubicBezTo>
                          <a:pt x="645" y="98"/>
                          <a:pt x="645" y="98"/>
                          <a:pt x="645" y="98"/>
                        </a:cubicBezTo>
                        <a:cubicBezTo>
                          <a:pt x="644" y="100"/>
                          <a:pt x="642" y="101"/>
                          <a:pt x="640" y="101"/>
                        </a:cubicBezTo>
                        <a:cubicBezTo>
                          <a:pt x="638" y="101"/>
                          <a:pt x="637" y="99"/>
                          <a:pt x="636" y="99"/>
                        </a:cubicBezTo>
                        <a:cubicBezTo>
                          <a:pt x="635" y="101"/>
                          <a:pt x="631" y="101"/>
                          <a:pt x="631" y="104"/>
                        </a:cubicBezTo>
                        <a:cubicBezTo>
                          <a:pt x="631" y="105"/>
                          <a:pt x="632" y="106"/>
                          <a:pt x="633" y="106"/>
                        </a:cubicBezTo>
                        <a:cubicBezTo>
                          <a:pt x="630" y="108"/>
                          <a:pt x="629" y="112"/>
                          <a:pt x="629" y="115"/>
                        </a:cubicBezTo>
                        <a:cubicBezTo>
                          <a:pt x="629" y="117"/>
                          <a:pt x="631" y="119"/>
                          <a:pt x="632" y="119"/>
                        </a:cubicBezTo>
                        <a:cubicBezTo>
                          <a:pt x="633" y="119"/>
                          <a:pt x="633" y="118"/>
                          <a:pt x="634" y="118"/>
                        </a:cubicBezTo>
                        <a:cubicBezTo>
                          <a:pt x="635" y="118"/>
                          <a:pt x="635" y="118"/>
                          <a:pt x="635" y="118"/>
                        </a:cubicBezTo>
                        <a:cubicBezTo>
                          <a:pt x="635" y="120"/>
                          <a:pt x="635" y="121"/>
                          <a:pt x="635" y="123"/>
                        </a:cubicBezTo>
                        <a:cubicBezTo>
                          <a:pt x="642" y="120"/>
                          <a:pt x="644" y="115"/>
                          <a:pt x="649" y="110"/>
                        </a:cubicBezTo>
                        <a:cubicBezTo>
                          <a:pt x="649" y="116"/>
                          <a:pt x="649" y="116"/>
                          <a:pt x="649" y="116"/>
                        </a:cubicBezTo>
                        <a:cubicBezTo>
                          <a:pt x="649" y="120"/>
                          <a:pt x="642" y="120"/>
                          <a:pt x="642" y="125"/>
                        </a:cubicBezTo>
                        <a:cubicBezTo>
                          <a:pt x="642" y="126"/>
                          <a:pt x="642" y="126"/>
                          <a:pt x="642" y="128"/>
                        </a:cubicBezTo>
                        <a:cubicBezTo>
                          <a:pt x="641" y="128"/>
                          <a:pt x="640" y="129"/>
                          <a:pt x="640" y="130"/>
                        </a:cubicBezTo>
                        <a:cubicBezTo>
                          <a:pt x="640" y="132"/>
                          <a:pt x="641" y="133"/>
                          <a:pt x="641" y="135"/>
                        </a:cubicBezTo>
                        <a:cubicBezTo>
                          <a:pt x="641" y="137"/>
                          <a:pt x="638" y="137"/>
                          <a:pt x="637" y="139"/>
                        </a:cubicBezTo>
                        <a:cubicBezTo>
                          <a:pt x="635" y="139"/>
                          <a:pt x="634" y="138"/>
                          <a:pt x="633" y="137"/>
                        </a:cubicBezTo>
                        <a:cubicBezTo>
                          <a:pt x="632" y="141"/>
                          <a:pt x="632" y="143"/>
                          <a:pt x="630" y="146"/>
                        </a:cubicBezTo>
                        <a:cubicBezTo>
                          <a:pt x="632" y="147"/>
                          <a:pt x="632" y="148"/>
                          <a:pt x="634" y="148"/>
                        </a:cubicBezTo>
                        <a:cubicBezTo>
                          <a:pt x="635" y="148"/>
                          <a:pt x="636" y="147"/>
                          <a:pt x="637" y="147"/>
                        </a:cubicBezTo>
                        <a:cubicBezTo>
                          <a:pt x="639" y="147"/>
                          <a:pt x="659" y="153"/>
                          <a:pt x="654" y="154"/>
                        </a:cubicBezTo>
                        <a:cubicBezTo>
                          <a:pt x="647" y="152"/>
                          <a:pt x="643" y="154"/>
                          <a:pt x="636" y="153"/>
                        </a:cubicBezTo>
                        <a:cubicBezTo>
                          <a:pt x="633" y="152"/>
                          <a:pt x="631" y="149"/>
                          <a:pt x="628" y="149"/>
                        </a:cubicBezTo>
                        <a:cubicBezTo>
                          <a:pt x="628" y="149"/>
                          <a:pt x="627" y="150"/>
                          <a:pt x="627" y="150"/>
                        </a:cubicBezTo>
                        <a:cubicBezTo>
                          <a:pt x="627" y="153"/>
                          <a:pt x="629" y="155"/>
                          <a:pt x="632" y="155"/>
                        </a:cubicBezTo>
                        <a:cubicBezTo>
                          <a:pt x="632" y="157"/>
                          <a:pt x="631" y="157"/>
                          <a:pt x="631" y="159"/>
                        </a:cubicBezTo>
                        <a:cubicBezTo>
                          <a:pt x="629" y="157"/>
                          <a:pt x="628" y="155"/>
                          <a:pt x="625" y="155"/>
                        </a:cubicBezTo>
                        <a:cubicBezTo>
                          <a:pt x="624" y="155"/>
                          <a:pt x="624" y="156"/>
                          <a:pt x="623" y="156"/>
                        </a:cubicBezTo>
                        <a:cubicBezTo>
                          <a:pt x="618" y="156"/>
                          <a:pt x="618" y="151"/>
                          <a:pt x="616" y="148"/>
                        </a:cubicBezTo>
                        <a:cubicBezTo>
                          <a:pt x="613" y="144"/>
                          <a:pt x="610" y="145"/>
                          <a:pt x="606" y="145"/>
                        </a:cubicBezTo>
                        <a:cubicBezTo>
                          <a:pt x="605" y="145"/>
                          <a:pt x="605" y="145"/>
                          <a:pt x="605" y="145"/>
                        </a:cubicBezTo>
                        <a:cubicBezTo>
                          <a:pt x="606" y="147"/>
                          <a:pt x="608" y="148"/>
                          <a:pt x="608" y="150"/>
                        </a:cubicBezTo>
                        <a:cubicBezTo>
                          <a:pt x="608" y="151"/>
                          <a:pt x="608" y="151"/>
                          <a:pt x="608" y="151"/>
                        </a:cubicBezTo>
                        <a:cubicBezTo>
                          <a:pt x="605" y="151"/>
                          <a:pt x="605" y="151"/>
                          <a:pt x="605" y="151"/>
                        </a:cubicBezTo>
                        <a:cubicBezTo>
                          <a:pt x="603" y="151"/>
                          <a:pt x="603" y="153"/>
                          <a:pt x="601" y="153"/>
                        </a:cubicBezTo>
                        <a:cubicBezTo>
                          <a:pt x="600" y="153"/>
                          <a:pt x="599" y="151"/>
                          <a:pt x="598" y="150"/>
                        </a:cubicBezTo>
                        <a:cubicBezTo>
                          <a:pt x="595" y="147"/>
                          <a:pt x="592" y="145"/>
                          <a:pt x="592" y="141"/>
                        </a:cubicBezTo>
                        <a:cubicBezTo>
                          <a:pt x="592" y="140"/>
                          <a:pt x="592" y="139"/>
                          <a:pt x="592" y="139"/>
                        </a:cubicBezTo>
                        <a:cubicBezTo>
                          <a:pt x="590" y="139"/>
                          <a:pt x="590" y="139"/>
                          <a:pt x="590" y="139"/>
                        </a:cubicBezTo>
                        <a:cubicBezTo>
                          <a:pt x="590" y="139"/>
                          <a:pt x="589" y="139"/>
                          <a:pt x="589" y="139"/>
                        </a:cubicBezTo>
                        <a:cubicBezTo>
                          <a:pt x="588" y="139"/>
                          <a:pt x="588" y="139"/>
                          <a:pt x="587" y="139"/>
                        </a:cubicBezTo>
                        <a:cubicBezTo>
                          <a:pt x="587" y="141"/>
                          <a:pt x="586" y="142"/>
                          <a:pt x="586" y="144"/>
                        </a:cubicBezTo>
                        <a:cubicBezTo>
                          <a:pt x="586" y="144"/>
                          <a:pt x="587" y="144"/>
                          <a:pt x="587" y="145"/>
                        </a:cubicBezTo>
                        <a:cubicBezTo>
                          <a:pt x="591" y="145"/>
                          <a:pt x="591" y="145"/>
                          <a:pt x="591" y="145"/>
                        </a:cubicBezTo>
                        <a:cubicBezTo>
                          <a:pt x="591" y="152"/>
                          <a:pt x="591" y="152"/>
                          <a:pt x="591" y="152"/>
                        </a:cubicBezTo>
                        <a:cubicBezTo>
                          <a:pt x="590" y="153"/>
                          <a:pt x="588" y="153"/>
                          <a:pt x="588" y="155"/>
                        </a:cubicBezTo>
                        <a:cubicBezTo>
                          <a:pt x="588" y="157"/>
                          <a:pt x="589" y="157"/>
                          <a:pt x="589" y="159"/>
                        </a:cubicBezTo>
                        <a:cubicBezTo>
                          <a:pt x="589" y="162"/>
                          <a:pt x="585" y="162"/>
                          <a:pt x="585" y="165"/>
                        </a:cubicBezTo>
                        <a:cubicBezTo>
                          <a:pt x="585" y="169"/>
                          <a:pt x="590" y="167"/>
                          <a:pt x="592" y="169"/>
                        </a:cubicBezTo>
                        <a:cubicBezTo>
                          <a:pt x="595" y="172"/>
                          <a:pt x="594" y="176"/>
                          <a:pt x="596" y="180"/>
                        </a:cubicBezTo>
                        <a:cubicBezTo>
                          <a:pt x="598" y="180"/>
                          <a:pt x="600" y="180"/>
                          <a:pt x="602" y="179"/>
                        </a:cubicBezTo>
                        <a:cubicBezTo>
                          <a:pt x="603" y="179"/>
                          <a:pt x="603" y="179"/>
                          <a:pt x="603" y="179"/>
                        </a:cubicBezTo>
                        <a:cubicBezTo>
                          <a:pt x="601" y="181"/>
                          <a:pt x="600" y="182"/>
                          <a:pt x="597" y="183"/>
                        </a:cubicBezTo>
                        <a:cubicBezTo>
                          <a:pt x="601" y="188"/>
                          <a:pt x="604" y="191"/>
                          <a:pt x="597" y="186"/>
                        </a:cubicBezTo>
                        <a:cubicBezTo>
                          <a:pt x="599" y="191"/>
                          <a:pt x="600" y="195"/>
                          <a:pt x="603" y="200"/>
                        </a:cubicBezTo>
                        <a:cubicBezTo>
                          <a:pt x="603" y="201"/>
                          <a:pt x="603" y="201"/>
                          <a:pt x="603" y="201"/>
                        </a:cubicBezTo>
                        <a:cubicBezTo>
                          <a:pt x="599" y="198"/>
                          <a:pt x="596" y="197"/>
                          <a:pt x="592" y="194"/>
                        </a:cubicBezTo>
                        <a:cubicBezTo>
                          <a:pt x="590" y="192"/>
                          <a:pt x="591" y="187"/>
                          <a:pt x="588" y="187"/>
                        </a:cubicBezTo>
                        <a:cubicBezTo>
                          <a:pt x="586" y="187"/>
                          <a:pt x="587" y="190"/>
                          <a:pt x="587" y="192"/>
                        </a:cubicBezTo>
                        <a:cubicBezTo>
                          <a:pt x="587" y="196"/>
                          <a:pt x="589" y="197"/>
                          <a:pt x="591" y="200"/>
                        </a:cubicBezTo>
                        <a:cubicBezTo>
                          <a:pt x="590" y="201"/>
                          <a:pt x="589" y="201"/>
                          <a:pt x="587" y="201"/>
                        </a:cubicBezTo>
                        <a:cubicBezTo>
                          <a:pt x="587" y="205"/>
                          <a:pt x="584" y="206"/>
                          <a:pt x="584" y="209"/>
                        </a:cubicBezTo>
                        <a:cubicBezTo>
                          <a:pt x="584" y="210"/>
                          <a:pt x="585" y="211"/>
                          <a:pt x="585" y="212"/>
                        </a:cubicBezTo>
                        <a:cubicBezTo>
                          <a:pt x="585" y="216"/>
                          <a:pt x="582" y="233"/>
                          <a:pt x="582" y="220"/>
                        </a:cubicBezTo>
                        <a:cubicBezTo>
                          <a:pt x="582" y="219"/>
                          <a:pt x="583" y="218"/>
                          <a:pt x="583" y="216"/>
                        </a:cubicBezTo>
                        <a:cubicBezTo>
                          <a:pt x="583" y="211"/>
                          <a:pt x="579" y="210"/>
                          <a:pt x="575" y="207"/>
                        </a:cubicBezTo>
                        <a:cubicBezTo>
                          <a:pt x="571" y="202"/>
                          <a:pt x="572" y="197"/>
                          <a:pt x="569" y="191"/>
                        </a:cubicBezTo>
                        <a:cubicBezTo>
                          <a:pt x="566" y="186"/>
                          <a:pt x="560" y="185"/>
                          <a:pt x="560" y="180"/>
                        </a:cubicBezTo>
                        <a:cubicBezTo>
                          <a:pt x="560" y="178"/>
                          <a:pt x="561" y="177"/>
                          <a:pt x="561" y="176"/>
                        </a:cubicBezTo>
                        <a:cubicBezTo>
                          <a:pt x="561" y="173"/>
                          <a:pt x="561" y="173"/>
                          <a:pt x="561" y="173"/>
                        </a:cubicBezTo>
                        <a:cubicBezTo>
                          <a:pt x="560" y="173"/>
                          <a:pt x="559" y="173"/>
                          <a:pt x="558" y="172"/>
                        </a:cubicBezTo>
                        <a:cubicBezTo>
                          <a:pt x="558" y="170"/>
                          <a:pt x="558" y="170"/>
                          <a:pt x="558" y="170"/>
                        </a:cubicBezTo>
                        <a:cubicBezTo>
                          <a:pt x="555" y="166"/>
                          <a:pt x="550" y="165"/>
                          <a:pt x="550" y="161"/>
                        </a:cubicBezTo>
                        <a:cubicBezTo>
                          <a:pt x="550" y="157"/>
                          <a:pt x="552" y="156"/>
                          <a:pt x="553" y="153"/>
                        </a:cubicBezTo>
                        <a:cubicBezTo>
                          <a:pt x="551" y="153"/>
                          <a:pt x="550" y="153"/>
                          <a:pt x="548" y="153"/>
                        </a:cubicBezTo>
                        <a:cubicBezTo>
                          <a:pt x="547" y="157"/>
                          <a:pt x="544" y="160"/>
                          <a:pt x="539" y="160"/>
                        </a:cubicBezTo>
                        <a:cubicBezTo>
                          <a:pt x="540" y="163"/>
                          <a:pt x="539" y="164"/>
                          <a:pt x="539" y="167"/>
                        </a:cubicBezTo>
                        <a:cubicBezTo>
                          <a:pt x="539" y="169"/>
                          <a:pt x="541" y="171"/>
                          <a:pt x="544" y="172"/>
                        </a:cubicBezTo>
                        <a:cubicBezTo>
                          <a:pt x="543" y="172"/>
                          <a:pt x="543" y="173"/>
                          <a:pt x="543" y="173"/>
                        </a:cubicBezTo>
                        <a:cubicBezTo>
                          <a:pt x="539" y="173"/>
                          <a:pt x="537" y="175"/>
                          <a:pt x="533" y="175"/>
                        </a:cubicBezTo>
                        <a:cubicBezTo>
                          <a:pt x="531" y="175"/>
                          <a:pt x="530" y="173"/>
                          <a:pt x="528" y="172"/>
                        </a:cubicBezTo>
                        <a:cubicBezTo>
                          <a:pt x="528" y="177"/>
                          <a:pt x="529" y="179"/>
                          <a:pt x="528" y="183"/>
                        </a:cubicBezTo>
                        <a:cubicBezTo>
                          <a:pt x="527" y="183"/>
                          <a:pt x="527" y="183"/>
                          <a:pt x="527" y="183"/>
                        </a:cubicBezTo>
                        <a:cubicBezTo>
                          <a:pt x="521" y="185"/>
                          <a:pt x="518" y="189"/>
                          <a:pt x="515" y="194"/>
                        </a:cubicBezTo>
                        <a:cubicBezTo>
                          <a:pt x="511" y="199"/>
                          <a:pt x="507" y="202"/>
                          <a:pt x="507" y="208"/>
                        </a:cubicBezTo>
                        <a:cubicBezTo>
                          <a:pt x="507" y="216"/>
                          <a:pt x="509" y="221"/>
                          <a:pt x="510" y="228"/>
                        </a:cubicBezTo>
                        <a:cubicBezTo>
                          <a:pt x="510" y="233"/>
                          <a:pt x="508" y="236"/>
                          <a:pt x="511" y="239"/>
                        </a:cubicBezTo>
                        <a:cubicBezTo>
                          <a:pt x="514" y="242"/>
                          <a:pt x="520" y="240"/>
                          <a:pt x="520" y="244"/>
                        </a:cubicBezTo>
                        <a:cubicBezTo>
                          <a:pt x="520" y="253"/>
                          <a:pt x="513" y="257"/>
                          <a:pt x="505" y="261"/>
                        </a:cubicBezTo>
                        <a:cubicBezTo>
                          <a:pt x="499" y="265"/>
                          <a:pt x="496" y="269"/>
                          <a:pt x="489" y="270"/>
                        </a:cubicBezTo>
                        <a:cubicBezTo>
                          <a:pt x="486" y="271"/>
                          <a:pt x="487" y="274"/>
                          <a:pt x="484" y="276"/>
                        </a:cubicBezTo>
                        <a:cubicBezTo>
                          <a:pt x="485" y="277"/>
                          <a:pt x="487" y="278"/>
                          <a:pt x="487" y="280"/>
                        </a:cubicBezTo>
                        <a:cubicBezTo>
                          <a:pt x="487" y="283"/>
                          <a:pt x="484" y="286"/>
                          <a:pt x="481" y="286"/>
                        </a:cubicBezTo>
                        <a:cubicBezTo>
                          <a:pt x="480" y="286"/>
                          <a:pt x="480" y="286"/>
                          <a:pt x="479" y="286"/>
                        </a:cubicBezTo>
                        <a:cubicBezTo>
                          <a:pt x="479" y="287"/>
                          <a:pt x="480" y="288"/>
                          <a:pt x="480" y="289"/>
                        </a:cubicBezTo>
                        <a:cubicBezTo>
                          <a:pt x="480" y="300"/>
                          <a:pt x="474" y="305"/>
                          <a:pt x="467" y="314"/>
                        </a:cubicBezTo>
                        <a:cubicBezTo>
                          <a:pt x="460" y="323"/>
                          <a:pt x="456" y="329"/>
                          <a:pt x="447" y="335"/>
                        </a:cubicBezTo>
                        <a:cubicBezTo>
                          <a:pt x="437" y="342"/>
                          <a:pt x="431" y="343"/>
                          <a:pt x="420" y="348"/>
                        </a:cubicBezTo>
                        <a:cubicBezTo>
                          <a:pt x="411" y="351"/>
                          <a:pt x="406" y="356"/>
                          <a:pt x="396" y="356"/>
                        </a:cubicBezTo>
                        <a:cubicBezTo>
                          <a:pt x="389" y="356"/>
                          <a:pt x="389" y="356"/>
                          <a:pt x="389" y="356"/>
                        </a:cubicBezTo>
                        <a:cubicBezTo>
                          <a:pt x="378" y="356"/>
                          <a:pt x="373" y="364"/>
                          <a:pt x="362" y="364"/>
                        </a:cubicBezTo>
                        <a:cubicBezTo>
                          <a:pt x="355" y="364"/>
                          <a:pt x="351" y="358"/>
                          <a:pt x="344" y="358"/>
                        </a:cubicBezTo>
                        <a:cubicBezTo>
                          <a:pt x="343" y="358"/>
                          <a:pt x="343" y="358"/>
                          <a:pt x="342" y="358"/>
                        </a:cubicBezTo>
                        <a:cubicBezTo>
                          <a:pt x="342" y="360"/>
                          <a:pt x="342" y="361"/>
                          <a:pt x="342" y="362"/>
                        </a:cubicBezTo>
                        <a:cubicBezTo>
                          <a:pt x="340" y="362"/>
                          <a:pt x="340" y="361"/>
                          <a:pt x="338" y="361"/>
                        </a:cubicBezTo>
                        <a:cubicBezTo>
                          <a:pt x="330" y="361"/>
                          <a:pt x="330" y="369"/>
                          <a:pt x="324" y="374"/>
                        </a:cubicBezTo>
                        <a:cubicBezTo>
                          <a:pt x="318" y="380"/>
                          <a:pt x="313" y="381"/>
                          <a:pt x="305" y="381"/>
                        </a:cubicBezTo>
                        <a:cubicBezTo>
                          <a:pt x="300" y="381"/>
                          <a:pt x="300" y="381"/>
                          <a:pt x="300" y="381"/>
                        </a:cubicBezTo>
                        <a:cubicBezTo>
                          <a:pt x="291" y="383"/>
                          <a:pt x="286" y="383"/>
                          <a:pt x="278" y="387"/>
                        </a:cubicBezTo>
                        <a:cubicBezTo>
                          <a:pt x="273" y="390"/>
                          <a:pt x="272" y="394"/>
                          <a:pt x="267" y="397"/>
                        </a:cubicBezTo>
                        <a:cubicBezTo>
                          <a:pt x="259" y="403"/>
                          <a:pt x="253" y="405"/>
                          <a:pt x="243" y="405"/>
                        </a:cubicBezTo>
                        <a:cubicBezTo>
                          <a:pt x="237" y="405"/>
                          <a:pt x="235" y="398"/>
                          <a:pt x="229" y="398"/>
                        </a:cubicBezTo>
                        <a:cubicBezTo>
                          <a:pt x="222" y="398"/>
                          <a:pt x="219" y="404"/>
                          <a:pt x="213" y="404"/>
                        </a:cubicBezTo>
                        <a:cubicBezTo>
                          <a:pt x="211" y="404"/>
                          <a:pt x="210" y="403"/>
                          <a:pt x="209" y="403"/>
                        </a:cubicBezTo>
                        <a:cubicBezTo>
                          <a:pt x="209" y="402"/>
                          <a:pt x="213" y="390"/>
                          <a:pt x="211" y="394"/>
                        </a:cubicBezTo>
                        <a:cubicBezTo>
                          <a:pt x="203" y="404"/>
                          <a:pt x="195" y="407"/>
                          <a:pt x="184" y="413"/>
                        </a:cubicBezTo>
                        <a:cubicBezTo>
                          <a:pt x="182" y="411"/>
                          <a:pt x="182" y="411"/>
                          <a:pt x="182" y="411"/>
                        </a:cubicBezTo>
                        <a:cubicBezTo>
                          <a:pt x="180" y="414"/>
                          <a:pt x="181" y="417"/>
                          <a:pt x="178" y="419"/>
                        </a:cubicBezTo>
                        <a:cubicBezTo>
                          <a:pt x="172" y="422"/>
                          <a:pt x="167" y="421"/>
                          <a:pt x="162" y="426"/>
                        </a:cubicBezTo>
                        <a:cubicBezTo>
                          <a:pt x="155" y="433"/>
                          <a:pt x="152" y="438"/>
                          <a:pt x="144" y="445"/>
                        </a:cubicBezTo>
                        <a:cubicBezTo>
                          <a:pt x="133" y="455"/>
                          <a:pt x="124" y="458"/>
                          <a:pt x="110" y="461"/>
                        </a:cubicBezTo>
                        <a:cubicBezTo>
                          <a:pt x="106" y="462"/>
                          <a:pt x="105" y="466"/>
                          <a:pt x="100" y="466"/>
                        </a:cubicBezTo>
                        <a:cubicBezTo>
                          <a:pt x="99" y="466"/>
                          <a:pt x="98" y="466"/>
                          <a:pt x="96" y="466"/>
                        </a:cubicBezTo>
                        <a:cubicBezTo>
                          <a:pt x="94" y="471"/>
                          <a:pt x="94" y="474"/>
                          <a:pt x="92" y="478"/>
                        </a:cubicBezTo>
                        <a:cubicBezTo>
                          <a:pt x="89" y="483"/>
                          <a:pt x="86" y="485"/>
                          <a:pt x="85" y="491"/>
                        </a:cubicBezTo>
                        <a:cubicBezTo>
                          <a:pt x="83" y="497"/>
                          <a:pt x="84" y="502"/>
                          <a:pt x="79" y="506"/>
                        </a:cubicBezTo>
                        <a:cubicBezTo>
                          <a:pt x="78" y="505"/>
                          <a:pt x="77" y="504"/>
                          <a:pt x="75" y="504"/>
                        </a:cubicBezTo>
                        <a:cubicBezTo>
                          <a:pt x="74" y="507"/>
                          <a:pt x="71" y="508"/>
                          <a:pt x="68" y="509"/>
                        </a:cubicBezTo>
                        <a:cubicBezTo>
                          <a:pt x="67" y="508"/>
                          <a:pt x="66" y="507"/>
                          <a:pt x="66" y="505"/>
                        </a:cubicBezTo>
                        <a:cubicBezTo>
                          <a:pt x="66" y="502"/>
                          <a:pt x="68" y="500"/>
                          <a:pt x="68" y="497"/>
                        </a:cubicBezTo>
                        <a:cubicBezTo>
                          <a:pt x="64" y="486"/>
                          <a:pt x="64" y="486"/>
                          <a:pt x="64" y="486"/>
                        </a:cubicBezTo>
                        <a:cubicBezTo>
                          <a:pt x="64" y="485"/>
                          <a:pt x="65" y="484"/>
                          <a:pt x="65" y="482"/>
                        </a:cubicBezTo>
                        <a:cubicBezTo>
                          <a:pt x="63" y="474"/>
                          <a:pt x="63" y="474"/>
                          <a:pt x="63" y="474"/>
                        </a:cubicBezTo>
                        <a:cubicBezTo>
                          <a:pt x="64" y="471"/>
                          <a:pt x="67" y="471"/>
                          <a:pt x="67" y="468"/>
                        </a:cubicBezTo>
                        <a:cubicBezTo>
                          <a:pt x="67" y="467"/>
                          <a:pt x="66" y="466"/>
                          <a:pt x="65" y="466"/>
                        </a:cubicBezTo>
                        <a:cubicBezTo>
                          <a:pt x="60" y="466"/>
                          <a:pt x="58" y="472"/>
                          <a:pt x="57" y="477"/>
                        </a:cubicBezTo>
                        <a:cubicBezTo>
                          <a:pt x="55" y="482"/>
                          <a:pt x="53" y="485"/>
                          <a:pt x="51" y="490"/>
                        </a:cubicBezTo>
                        <a:cubicBezTo>
                          <a:pt x="49" y="494"/>
                          <a:pt x="49" y="497"/>
                          <a:pt x="47" y="501"/>
                        </a:cubicBezTo>
                        <a:cubicBezTo>
                          <a:pt x="45" y="506"/>
                          <a:pt x="42" y="509"/>
                          <a:pt x="42" y="514"/>
                        </a:cubicBezTo>
                        <a:cubicBezTo>
                          <a:pt x="42" y="524"/>
                          <a:pt x="51" y="529"/>
                          <a:pt x="51" y="539"/>
                        </a:cubicBezTo>
                        <a:cubicBezTo>
                          <a:pt x="51" y="541"/>
                          <a:pt x="48" y="542"/>
                          <a:pt x="48" y="545"/>
                        </a:cubicBezTo>
                        <a:cubicBezTo>
                          <a:pt x="48" y="549"/>
                          <a:pt x="49" y="551"/>
                          <a:pt x="49" y="554"/>
                        </a:cubicBezTo>
                        <a:cubicBezTo>
                          <a:pt x="49" y="564"/>
                          <a:pt x="43" y="568"/>
                          <a:pt x="38" y="576"/>
                        </a:cubicBezTo>
                        <a:cubicBezTo>
                          <a:pt x="31" y="590"/>
                          <a:pt x="26" y="600"/>
                          <a:pt x="26" y="616"/>
                        </a:cubicBezTo>
                        <a:cubicBezTo>
                          <a:pt x="26" y="632"/>
                          <a:pt x="44" y="639"/>
                          <a:pt x="41" y="655"/>
                        </a:cubicBezTo>
                        <a:cubicBezTo>
                          <a:pt x="41" y="659"/>
                          <a:pt x="42" y="662"/>
                          <a:pt x="45" y="664"/>
                        </a:cubicBezTo>
                        <a:cubicBezTo>
                          <a:pt x="47" y="666"/>
                          <a:pt x="50" y="666"/>
                          <a:pt x="51" y="669"/>
                        </a:cubicBezTo>
                        <a:cubicBezTo>
                          <a:pt x="55" y="678"/>
                          <a:pt x="55" y="685"/>
                          <a:pt x="61" y="693"/>
                        </a:cubicBezTo>
                        <a:cubicBezTo>
                          <a:pt x="64" y="698"/>
                          <a:pt x="66" y="701"/>
                          <a:pt x="70" y="705"/>
                        </a:cubicBezTo>
                        <a:cubicBezTo>
                          <a:pt x="72" y="708"/>
                          <a:pt x="75" y="709"/>
                          <a:pt x="75" y="713"/>
                        </a:cubicBezTo>
                        <a:cubicBezTo>
                          <a:pt x="75" y="714"/>
                          <a:pt x="74" y="714"/>
                          <a:pt x="74" y="715"/>
                        </a:cubicBezTo>
                        <a:cubicBezTo>
                          <a:pt x="74" y="716"/>
                          <a:pt x="75" y="717"/>
                          <a:pt x="75" y="718"/>
                        </a:cubicBezTo>
                        <a:cubicBezTo>
                          <a:pt x="75" y="719"/>
                          <a:pt x="73" y="718"/>
                          <a:pt x="72" y="720"/>
                        </a:cubicBezTo>
                        <a:cubicBezTo>
                          <a:pt x="72" y="722"/>
                          <a:pt x="73" y="723"/>
                          <a:pt x="72" y="726"/>
                        </a:cubicBezTo>
                        <a:cubicBezTo>
                          <a:pt x="72" y="728"/>
                          <a:pt x="70" y="728"/>
                          <a:pt x="70" y="730"/>
                        </a:cubicBezTo>
                        <a:cubicBezTo>
                          <a:pt x="70" y="733"/>
                          <a:pt x="72" y="734"/>
                          <a:pt x="72" y="737"/>
                        </a:cubicBezTo>
                        <a:cubicBezTo>
                          <a:pt x="72" y="742"/>
                          <a:pt x="69" y="746"/>
                          <a:pt x="64" y="746"/>
                        </a:cubicBezTo>
                        <a:cubicBezTo>
                          <a:pt x="60" y="746"/>
                          <a:pt x="61" y="741"/>
                          <a:pt x="59" y="737"/>
                        </a:cubicBezTo>
                        <a:cubicBezTo>
                          <a:pt x="57" y="733"/>
                          <a:pt x="54" y="732"/>
                          <a:pt x="53" y="728"/>
                        </a:cubicBezTo>
                        <a:cubicBezTo>
                          <a:pt x="52" y="728"/>
                          <a:pt x="52" y="728"/>
                          <a:pt x="52" y="728"/>
                        </a:cubicBezTo>
                        <a:cubicBezTo>
                          <a:pt x="49" y="731"/>
                          <a:pt x="45" y="732"/>
                          <a:pt x="40" y="727"/>
                        </a:cubicBezTo>
                        <a:cubicBezTo>
                          <a:pt x="40" y="721"/>
                          <a:pt x="44" y="718"/>
                          <a:pt x="44" y="713"/>
                        </a:cubicBezTo>
                        <a:cubicBezTo>
                          <a:pt x="44" y="709"/>
                          <a:pt x="41" y="707"/>
                          <a:pt x="39" y="704"/>
                        </a:cubicBezTo>
                        <a:cubicBezTo>
                          <a:pt x="36" y="700"/>
                          <a:pt x="34" y="697"/>
                          <a:pt x="31" y="693"/>
                        </a:cubicBezTo>
                        <a:cubicBezTo>
                          <a:pt x="28" y="693"/>
                          <a:pt x="28" y="693"/>
                          <a:pt x="28" y="693"/>
                        </a:cubicBezTo>
                        <a:cubicBezTo>
                          <a:pt x="28" y="695"/>
                          <a:pt x="28" y="696"/>
                          <a:pt x="28" y="698"/>
                        </a:cubicBezTo>
                        <a:cubicBezTo>
                          <a:pt x="28" y="702"/>
                          <a:pt x="28" y="702"/>
                          <a:pt x="28" y="702"/>
                        </a:cubicBezTo>
                        <a:cubicBezTo>
                          <a:pt x="28" y="706"/>
                          <a:pt x="31" y="708"/>
                          <a:pt x="33" y="713"/>
                        </a:cubicBezTo>
                        <a:cubicBezTo>
                          <a:pt x="36" y="719"/>
                          <a:pt x="35" y="723"/>
                          <a:pt x="39" y="728"/>
                        </a:cubicBezTo>
                        <a:cubicBezTo>
                          <a:pt x="42" y="733"/>
                          <a:pt x="46" y="733"/>
                          <a:pt x="50" y="737"/>
                        </a:cubicBezTo>
                        <a:cubicBezTo>
                          <a:pt x="54" y="740"/>
                          <a:pt x="53" y="744"/>
                          <a:pt x="53" y="749"/>
                        </a:cubicBezTo>
                        <a:cubicBezTo>
                          <a:pt x="53" y="751"/>
                          <a:pt x="51" y="753"/>
                          <a:pt x="50" y="755"/>
                        </a:cubicBezTo>
                        <a:cubicBezTo>
                          <a:pt x="47" y="757"/>
                          <a:pt x="47" y="761"/>
                          <a:pt x="43" y="761"/>
                        </a:cubicBezTo>
                        <a:cubicBezTo>
                          <a:pt x="41" y="761"/>
                          <a:pt x="41" y="759"/>
                          <a:pt x="39" y="758"/>
                        </a:cubicBezTo>
                        <a:cubicBezTo>
                          <a:pt x="37" y="756"/>
                          <a:pt x="33" y="756"/>
                          <a:pt x="33" y="753"/>
                        </a:cubicBezTo>
                        <a:cubicBezTo>
                          <a:pt x="33" y="751"/>
                          <a:pt x="34" y="749"/>
                          <a:pt x="34" y="747"/>
                        </a:cubicBezTo>
                        <a:cubicBezTo>
                          <a:pt x="32" y="745"/>
                          <a:pt x="30" y="745"/>
                          <a:pt x="29" y="743"/>
                        </a:cubicBezTo>
                        <a:cubicBezTo>
                          <a:pt x="29" y="741"/>
                          <a:pt x="30" y="740"/>
                          <a:pt x="30" y="737"/>
                        </a:cubicBezTo>
                        <a:cubicBezTo>
                          <a:pt x="30" y="735"/>
                          <a:pt x="29" y="733"/>
                          <a:pt x="27" y="731"/>
                        </a:cubicBezTo>
                        <a:cubicBezTo>
                          <a:pt x="25" y="732"/>
                          <a:pt x="25" y="732"/>
                          <a:pt x="25" y="732"/>
                        </a:cubicBezTo>
                        <a:cubicBezTo>
                          <a:pt x="25" y="734"/>
                          <a:pt x="25" y="734"/>
                          <a:pt x="25" y="734"/>
                        </a:cubicBezTo>
                        <a:cubicBezTo>
                          <a:pt x="26" y="739"/>
                          <a:pt x="26" y="739"/>
                          <a:pt x="26" y="739"/>
                        </a:cubicBezTo>
                        <a:cubicBezTo>
                          <a:pt x="26" y="744"/>
                          <a:pt x="26" y="744"/>
                          <a:pt x="26" y="744"/>
                        </a:cubicBezTo>
                        <a:cubicBezTo>
                          <a:pt x="25" y="745"/>
                          <a:pt x="25" y="745"/>
                          <a:pt x="25" y="745"/>
                        </a:cubicBezTo>
                        <a:cubicBezTo>
                          <a:pt x="24" y="742"/>
                          <a:pt x="23" y="741"/>
                          <a:pt x="22" y="740"/>
                        </a:cubicBezTo>
                        <a:cubicBezTo>
                          <a:pt x="20" y="739"/>
                          <a:pt x="20" y="739"/>
                          <a:pt x="20" y="739"/>
                        </a:cubicBezTo>
                        <a:cubicBezTo>
                          <a:pt x="21" y="744"/>
                          <a:pt x="25" y="744"/>
                          <a:pt x="27" y="748"/>
                        </a:cubicBezTo>
                        <a:cubicBezTo>
                          <a:pt x="31" y="756"/>
                          <a:pt x="35" y="759"/>
                          <a:pt x="41" y="766"/>
                        </a:cubicBezTo>
                        <a:cubicBezTo>
                          <a:pt x="46" y="772"/>
                          <a:pt x="48" y="777"/>
                          <a:pt x="52" y="784"/>
                        </a:cubicBezTo>
                        <a:cubicBezTo>
                          <a:pt x="60" y="796"/>
                          <a:pt x="65" y="803"/>
                          <a:pt x="66" y="818"/>
                        </a:cubicBezTo>
                        <a:cubicBezTo>
                          <a:pt x="67" y="818"/>
                          <a:pt x="68" y="818"/>
                          <a:pt x="69" y="818"/>
                        </a:cubicBezTo>
                        <a:cubicBezTo>
                          <a:pt x="69" y="819"/>
                          <a:pt x="69" y="819"/>
                          <a:pt x="69" y="819"/>
                        </a:cubicBezTo>
                        <a:cubicBezTo>
                          <a:pt x="65" y="823"/>
                          <a:pt x="66" y="827"/>
                          <a:pt x="66" y="833"/>
                        </a:cubicBezTo>
                        <a:cubicBezTo>
                          <a:pt x="66" y="839"/>
                          <a:pt x="65" y="844"/>
                          <a:pt x="68" y="850"/>
                        </a:cubicBezTo>
                        <a:cubicBezTo>
                          <a:pt x="70" y="852"/>
                          <a:pt x="72" y="851"/>
                          <a:pt x="74" y="853"/>
                        </a:cubicBezTo>
                        <a:cubicBezTo>
                          <a:pt x="77" y="856"/>
                          <a:pt x="77" y="858"/>
                          <a:pt x="79" y="861"/>
                        </a:cubicBezTo>
                        <a:cubicBezTo>
                          <a:pt x="84" y="867"/>
                          <a:pt x="88" y="870"/>
                          <a:pt x="90" y="879"/>
                        </a:cubicBezTo>
                        <a:cubicBezTo>
                          <a:pt x="93" y="886"/>
                          <a:pt x="92" y="892"/>
                          <a:pt x="96" y="899"/>
                        </a:cubicBezTo>
                        <a:cubicBezTo>
                          <a:pt x="98" y="904"/>
                          <a:pt x="103" y="904"/>
                          <a:pt x="106" y="909"/>
                        </a:cubicBezTo>
                        <a:cubicBezTo>
                          <a:pt x="113" y="918"/>
                          <a:pt x="114" y="927"/>
                          <a:pt x="114" y="939"/>
                        </a:cubicBezTo>
                        <a:cubicBezTo>
                          <a:pt x="114" y="943"/>
                          <a:pt x="112" y="946"/>
                          <a:pt x="112" y="950"/>
                        </a:cubicBezTo>
                        <a:cubicBezTo>
                          <a:pt x="112" y="960"/>
                          <a:pt x="112" y="960"/>
                          <a:pt x="112" y="960"/>
                        </a:cubicBezTo>
                        <a:cubicBezTo>
                          <a:pt x="112" y="963"/>
                          <a:pt x="111" y="965"/>
                          <a:pt x="111" y="969"/>
                        </a:cubicBezTo>
                        <a:cubicBezTo>
                          <a:pt x="111" y="972"/>
                          <a:pt x="114" y="974"/>
                          <a:pt x="115" y="977"/>
                        </a:cubicBezTo>
                        <a:cubicBezTo>
                          <a:pt x="117" y="985"/>
                          <a:pt x="116" y="990"/>
                          <a:pt x="117" y="998"/>
                        </a:cubicBezTo>
                        <a:cubicBezTo>
                          <a:pt x="119" y="1009"/>
                          <a:pt x="124" y="1015"/>
                          <a:pt x="129" y="1026"/>
                        </a:cubicBezTo>
                        <a:cubicBezTo>
                          <a:pt x="137" y="1040"/>
                          <a:pt x="140" y="1049"/>
                          <a:pt x="147" y="1064"/>
                        </a:cubicBezTo>
                        <a:cubicBezTo>
                          <a:pt x="150" y="1071"/>
                          <a:pt x="155" y="1074"/>
                          <a:pt x="155" y="1082"/>
                        </a:cubicBezTo>
                        <a:cubicBezTo>
                          <a:pt x="155" y="1091"/>
                          <a:pt x="155" y="1091"/>
                          <a:pt x="155" y="1091"/>
                        </a:cubicBezTo>
                        <a:cubicBezTo>
                          <a:pt x="155" y="1092"/>
                          <a:pt x="155" y="1093"/>
                          <a:pt x="155" y="1094"/>
                        </a:cubicBezTo>
                        <a:cubicBezTo>
                          <a:pt x="155" y="1099"/>
                          <a:pt x="157" y="1102"/>
                          <a:pt x="157" y="1107"/>
                        </a:cubicBezTo>
                        <a:cubicBezTo>
                          <a:pt x="157" y="1110"/>
                          <a:pt x="156" y="1112"/>
                          <a:pt x="154" y="1115"/>
                        </a:cubicBezTo>
                        <a:cubicBezTo>
                          <a:pt x="156" y="1120"/>
                          <a:pt x="156" y="1120"/>
                          <a:pt x="156" y="1120"/>
                        </a:cubicBezTo>
                        <a:cubicBezTo>
                          <a:pt x="155" y="1123"/>
                          <a:pt x="155" y="1126"/>
                          <a:pt x="154" y="1129"/>
                        </a:cubicBezTo>
                        <a:cubicBezTo>
                          <a:pt x="153" y="1131"/>
                          <a:pt x="151" y="1131"/>
                          <a:pt x="150" y="1132"/>
                        </a:cubicBezTo>
                        <a:cubicBezTo>
                          <a:pt x="148" y="1134"/>
                          <a:pt x="148" y="1136"/>
                          <a:pt x="147" y="1139"/>
                        </a:cubicBezTo>
                        <a:cubicBezTo>
                          <a:pt x="152" y="1168"/>
                          <a:pt x="152" y="1168"/>
                          <a:pt x="152" y="1168"/>
                        </a:cubicBezTo>
                        <a:cubicBezTo>
                          <a:pt x="152" y="1178"/>
                          <a:pt x="149" y="1183"/>
                          <a:pt x="145" y="1191"/>
                        </a:cubicBezTo>
                        <a:cubicBezTo>
                          <a:pt x="141" y="1199"/>
                          <a:pt x="136" y="1205"/>
                          <a:pt x="127" y="1205"/>
                        </a:cubicBezTo>
                        <a:cubicBezTo>
                          <a:pt x="122" y="1205"/>
                          <a:pt x="120" y="1201"/>
                          <a:pt x="116" y="1198"/>
                        </a:cubicBezTo>
                        <a:cubicBezTo>
                          <a:pt x="116" y="1204"/>
                          <a:pt x="116" y="1204"/>
                          <a:pt x="116" y="1204"/>
                        </a:cubicBezTo>
                        <a:cubicBezTo>
                          <a:pt x="116" y="1206"/>
                          <a:pt x="114" y="1207"/>
                          <a:pt x="114" y="1209"/>
                        </a:cubicBezTo>
                        <a:cubicBezTo>
                          <a:pt x="114" y="1224"/>
                          <a:pt x="114" y="1224"/>
                          <a:pt x="114" y="1224"/>
                        </a:cubicBezTo>
                        <a:cubicBezTo>
                          <a:pt x="114" y="1230"/>
                          <a:pt x="116" y="1233"/>
                          <a:pt x="117" y="1239"/>
                        </a:cubicBezTo>
                        <a:cubicBezTo>
                          <a:pt x="118" y="1244"/>
                          <a:pt x="119" y="1247"/>
                          <a:pt x="122" y="1250"/>
                        </a:cubicBezTo>
                        <a:cubicBezTo>
                          <a:pt x="123" y="1248"/>
                          <a:pt x="124" y="1247"/>
                          <a:pt x="125" y="1245"/>
                        </a:cubicBezTo>
                        <a:cubicBezTo>
                          <a:pt x="137" y="1250"/>
                          <a:pt x="144" y="1254"/>
                          <a:pt x="154" y="1263"/>
                        </a:cubicBezTo>
                        <a:cubicBezTo>
                          <a:pt x="159" y="1268"/>
                          <a:pt x="164" y="1270"/>
                          <a:pt x="167" y="1276"/>
                        </a:cubicBezTo>
                        <a:cubicBezTo>
                          <a:pt x="169" y="1280"/>
                          <a:pt x="167" y="1283"/>
                          <a:pt x="170" y="1285"/>
                        </a:cubicBezTo>
                        <a:cubicBezTo>
                          <a:pt x="174" y="1287"/>
                          <a:pt x="177" y="1285"/>
                          <a:pt x="181" y="1287"/>
                        </a:cubicBezTo>
                        <a:cubicBezTo>
                          <a:pt x="191" y="1290"/>
                          <a:pt x="196" y="1292"/>
                          <a:pt x="205" y="1298"/>
                        </a:cubicBezTo>
                        <a:cubicBezTo>
                          <a:pt x="206" y="1296"/>
                          <a:pt x="206" y="1295"/>
                          <a:pt x="207" y="1293"/>
                        </a:cubicBezTo>
                        <a:cubicBezTo>
                          <a:pt x="219" y="1298"/>
                          <a:pt x="219" y="1298"/>
                          <a:pt x="219" y="1298"/>
                        </a:cubicBezTo>
                        <a:cubicBezTo>
                          <a:pt x="220" y="1296"/>
                          <a:pt x="221" y="1295"/>
                          <a:pt x="222" y="1292"/>
                        </a:cubicBezTo>
                        <a:cubicBezTo>
                          <a:pt x="225" y="1295"/>
                          <a:pt x="227" y="1296"/>
                          <a:pt x="231" y="1296"/>
                        </a:cubicBezTo>
                        <a:cubicBezTo>
                          <a:pt x="234" y="1296"/>
                          <a:pt x="236" y="1296"/>
                          <a:pt x="239" y="1296"/>
                        </a:cubicBezTo>
                        <a:cubicBezTo>
                          <a:pt x="241" y="1296"/>
                          <a:pt x="242" y="1294"/>
                          <a:pt x="244" y="1294"/>
                        </a:cubicBezTo>
                        <a:cubicBezTo>
                          <a:pt x="246" y="1294"/>
                          <a:pt x="248" y="1294"/>
                          <a:pt x="250" y="1294"/>
                        </a:cubicBezTo>
                        <a:cubicBezTo>
                          <a:pt x="250" y="1295"/>
                          <a:pt x="249" y="1296"/>
                          <a:pt x="249" y="1297"/>
                        </a:cubicBezTo>
                        <a:cubicBezTo>
                          <a:pt x="249" y="1298"/>
                          <a:pt x="251" y="1298"/>
                          <a:pt x="252" y="1299"/>
                        </a:cubicBezTo>
                        <a:cubicBezTo>
                          <a:pt x="254" y="1299"/>
                          <a:pt x="256" y="1301"/>
                          <a:pt x="258" y="1301"/>
                        </a:cubicBezTo>
                        <a:cubicBezTo>
                          <a:pt x="261" y="1301"/>
                          <a:pt x="261" y="1297"/>
                          <a:pt x="264" y="1297"/>
                        </a:cubicBezTo>
                        <a:cubicBezTo>
                          <a:pt x="269" y="1297"/>
                          <a:pt x="270" y="1301"/>
                          <a:pt x="275" y="1302"/>
                        </a:cubicBezTo>
                        <a:cubicBezTo>
                          <a:pt x="275" y="1294"/>
                          <a:pt x="283" y="1293"/>
                          <a:pt x="290" y="1289"/>
                        </a:cubicBezTo>
                        <a:cubicBezTo>
                          <a:pt x="294" y="1287"/>
                          <a:pt x="296" y="1287"/>
                          <a:pt x="300" y="1285"/>
                        </a:cubicBezTo>
                        <a:cubicBezTo>
                          <a:pt x="303" y="1283"/>
                          <a:pt x="303" y="1279"/>
                          <a:pt x="305" y="1278"/>
                        </a:cubicBezTo>
                        <a:cubicBezTo>
                          <a:pt x="308" y="1276"/>
                          <a:pt x="309" y="1274"/>
                          <a:pt x="312" y="1273"/>
                        </a:cubicBezTo>
                        <a:cubicBezTo>
                          <a:pt x="315" y="1271"/>
                          <a:pt x="318" y="1272"/>
                          <a:pt x="321" y="1269"/>
                        </a:cubicBezTo>
                        <a:cubicBezTo>
                          <a:pt x="322" y="1268"/>
                          <a:pt x="321" y="1265"/>
                          <a:pt x="322" y="1263"/>
                        </a:cubicBezTo>
                        <a:cubicBezTo>
                          <a:pt x="326" y="1258"/>
                          <a:pt x="331" y="1258"/>
                          <a:pt x="338" y="1258"/>
                        </a:cubicBezTo>
                        <a:cubicBezTo>
                          <a:pt x="342" y="1258"/>
                          <a:pt x="345" y="1260"/>
                          <a:pt x="349" y="1261"/>
                        </a:cubicBezTo>
                        <a:cubicBezTo>
                          <a:pt x="350" y="1258"/>
                          <a:pt x="352" y="1258"/>
                          <a:pt x="355" y="1257"/>
                        </a:cubicBezTo>
                        <a:cubicBezTo>
                          <a:pt x="364" y="1239"/>
                          <a:pt x="374" y="1223"/>
                          <a:pt x="395" y="1223"/>
                        </a:cubicBezTo>
                        <a:cubicBezTo>
                          <a:pt x="397" y="1223"/>
                          <a:pt x="397" y="1224"/>
                          <a:pt x="399" y="1224"/>
                        </a:cubicBezTo>
                        <a:cubicBezTo>
                          <a:pt x="401" y="1224"/>
                          <a:pt x="402" y="1223"/>
                          <a:pt x="405" y="1223"/>
                        </a:cubicBezTo>
                        <a:cubicBezTo>
                          <a:pt x="409" y="1223"/>
                          <a:pt x="411" y="1225"/>
                          <a:pt x="415" y="1225"/>
                        </a:cubicBezTo>
                        <a:cubicBezTo>
                          <a:pt x="418" y="1225"/>
                          <a:pt x="418" y="1220"/>
                          <a:pt x="421" y="1220"/>
                        </a:cubicBezTo>
                        <a:cubicBezTo>
                          <a:pt x="427" y="1218"/>
                          <a:pt x="431" y="1218"/>
                          <a:pt x="437" y="1218"/>
                        </a:cubicBezTo>
                        <a:cubicBezTo>
                          <a:pt x="448" y="1218"/>
                          <a:pt x="448" y="1218"/>
                          <a:pt x="448" y="1218"/>
                        </a:cubicBezTo>
                        <a:cubicBezTo>
                          <a:pt x="456" y="1218"/>
                          <a:pt x="460" y="1215"/>
                          <a:pt x="467" y="1215"/>
                        </a:cubicBezTo>
                        <a:cubicBezTo>
                          <a:pt x="476" y="1215"/>
                          <a:pt x="481" y="1220"/>
                          <a:pt x="490" y="1220"/>
                        </a:cubicBezTo>
                        <a:cubicBezTo>
                          <a:pt x="493" y="1220"/>
                          <a:pt x="494" y="1217"/>
                          <a:pt x="498" y="1217"/>
                        </a:cubicBezTo>
                        <a:cubicBezTo>
                          <a:pt x="501" y="1217"/>
                          <a:pt x="504" y="1219"/>
                          <a:pt x="505" y="1222"/>
                        </a:cubicBezTo>
                        <a:cubicBezTo>
                          <a:pt x="506" y="1224"/>
                          <a:pt x="506" y="1227"/>
                          <a:pt x="508" y="1227"/>
                        </a:cubicBezTo>
                        <a:cubicBezTo>
                          <a:pt x="511" y="1227"/>
                          <a:pt x="512" y="1228"/>
                          <a:pt x="515" y="1226"/>
                        </a:cubicBezTo>
                        <a:cubicBezTo>
                          <a:pt x="517" y="1225"/>
                          <a:pt x="517" y="1220"/>
                          <a:pt x="520" y="1220"/>
                        </a:cubicBezTo>
                        <a:cubicBezTo>
                          <a:pt x="524" y="1220"/>
                          <a:pt x="525" y="1223"/>
                          <a:pt x="529" y="1223"/>
                        </a:cubicBezTo>
                        <a:cubicBezTo>
                          <a:pt x="531" y="1223"/>
                          <a:pt x="531" y="1222"/>
                          <a:pt x="532" y="1220"/>
                        </a:cubicBezTo>
                        <a:cubicBezTo>
                          <a:pt x="538" y="1220"/>
                          <a:pt x="538" y="1220"/>
                          <a:pt x="538" y="1220"/>
                        </a:cubicBezTo>
                        <a:cubicBezTo>
                          <a:pt x="545" y="1220"/>
                          <a:pt x="549" y="1219"/>
                          <a:pt x="555" y="1219"/>
                        </a:cubicBezTo>
                        <a:cubicBezTo>
                          <a:pt x="561" y="1219"/>
                          <a:pt x="561" y="1227"/>
                          <a:pt x="566" y="1227"/>
                        </a:cubicBezTo>
                        <a:cubicBezTo>
                          <a:pt x="573" y="1227"/>
                          <a:pt x="576" y="1223"/>
                          <a:pt x="582" y="1220"/>
                        </a:cubicBezTo>
                        <a:cubicBezTo>
                          <a:pt x="585" y="1219"/>
                          <a:pt x="588" y="1219"/>
                          <a:pt x="591" y="1218"/>
                        </a:cubicBezTo>
                        <a:cubicBezTo>
                          <a:pt x="593" y="1217"/>
                          <a:pt x="596" y="1217"/>
                          <a:pt x="596" y="1215"/>
                        </a:cubicBezTo>
                        <a:cubicBezTo>
                          <a:pt x="596" y="1213"/>
                          <a:pt x="595" y="1212"/>
                          <a:pt x="595" y="1211"/>
                        </a:cubicBezTo>
                        <a:cubicBezTo>
                          <a:pt x="595" y="1203"/>
                          <a:pt x="604" y="1203"/>
                          <a:pt x="608" y="1197"/>
                        </a:cubicBezTo>
                        <a:cubicBezTo>
                          <a:pt x="612" y="1192"/>
                          <a:pt x="611" y="1187"/>
                          <a:pt x="613" y="1180"/>
                        </a:cubicBezTo>
                        <a:cubicBezTo>
                          <a:pt x="614" y="1172"/>
                          <a:pt x="617" y="1167"/>
                          <a:pt x="624" y="1163"/>
                        </a:cubicBezTo>
                        <a:cubicBezTo>
                          <a:pt x="630" y="1160"/>
                          <a:pt x="632" y="1156"/>
                          <a:pt x="639" y="1156"/>
                        </a:cubicBezTo>
                        <a:cubicBezTo>
                          <a:pt x="645" y="1156"/>
                          <a:pt x="645" y="1156"/>
                          <a:pt x="645" y="1156"/>
                        </a:cubicBezTo>
                        <a:cubicBezTo>
                          <a:pt x="651" y="1156"/>
                          <a:pt x="654" y="1152"/>
                          <a:pt x="659" y="1149"/>
                        </a:cubicBezTo>
                        <a:cubicBezTo>
                          <a:pt x="670" y="1142"/>
                          <a:pt x="676" y="1138"/>
                          <a:pt x="688" y="1135"/>
                        </a:cubicBezTo>
                        <a:cubicBezTo>
                          <a:pt x="704" y="1133"/>
                          <a:pt x="708" y="1117"/>
                          <a:pt x="723" y="1113"/>
                        </a:cubicBezTo>
                        <a:cubicBezTo>
                          <a:pt x="726" y="1114"/>
                          <a:pt x="726" y="1114"/>
                          <a:pt x="726" y="1114"/>
                        </a:cubicBezTo>
                        <a:cubicBezTo>
                          <a:pt x="728" y="1112"/>
                          <a:pt x="729" y="1111"/>
                          <a:pt x="732" y="1111"/>
                        </a:cubicBezTo>
                        <a:cubicBezTo>
                          <a:pt x="741" y="1111"/>
                          <a:pt x="746" y="1117"/>
                          <a:pt x="756" y="1117"/>
                        </a:cubicBezTo>
                        <a:cubicBezTo>
                          <a:pt x="774" y="1117"/>
                          <a:pt x="784" y="1115"/>
                          <a:pt x="801" y="1111"/>
                        </a:cubicBezTo>
                        <a:cubicBezTo>
                          <a:pt x="810" y="1109"/>
                          <a:pt x="813" y="1105"/>
                          <a:pt x="821" y="1103"/>
                        </a:cubicBezTo>
                        <a:cubicBezTo>
                          <a:pt x="835" y="1099"/>
                          <a:pt x="842" y="1096"/>
                          <a:pt x="856" y="1090"/>
                        </a:cubicBezTo>
                        <a:cubicBezTo>
                          <a:pt x="867" y="1085"/>
                          <a:pt x="872" y="1077"/>
                          <a:pt x="885" y="1076"/>
                        </a:cubicBezTo>
                        <a:cubicBezTo>
                          <a:pt x="885" y="1076"/>
                          <a:pt x="885" y="1076"/>
                          <a:pt x="885" y="1076"/>
                        </a:cubicBezTo>
                        <a:cubicBezTo>
                          <a:pt x="885" y="716"/>
                          <a:pt x="885" y="716"/>
                          <a:pt x="885" y="716"/>
                        </a:cubicBezTo>
                        <a:cubicBezTo>
                          <a:pt x="885" y="716"/>
                          <a:pt x="885" y="716"/>
                          <a:pt x="885" y="716"/>
                        </a:cubicBezTo>
                        <a:cubicBezTo>
                          <a:pt x="882" y="66"/>
                          <a:pt x="882" y="66"/>
                          <a:pt x="882" y="66"/>
                        </a:cubicBezTo>
                        <a:cubicBezTo>
                          <a:pt x="882" y="66"/>
                          <a:pt x="882" y="66"/>
                          <a:pt x="882" y="66"/>
                        </a:cubicBezTo>
                        <a:close/>
                        <a:moveTo>
                          <a:pt x="128" y="410"/>
                        </a:moveTo>
                        <a:cubicBezTo>
                          <a:pt x="131" y="405"/>
                          <a:pt x="133" y="402"/>
                          <a:pt x="138" y="400"/>
                        </a:cubicBezTo>
                        <a:cubicBezTo>
                          <a:pt x="138" y="405"/>
                          <a:pt x="136" y="411"/>
                          <a:pt x="131" y="411"/>
                        </a:cubicBezTo>
                        <a:cubicBezTo>
                          <a:pt x="130" y="411"/>
                          <a:pt x="129" y="410"/>
                          <a:pt x="128" y="410"/>
                        </a:cubicBezTo>
                        <a:close/>
                        <a:moveTo>
                          <a:pt x="3" y="689"/>
                        </a:moveTo>
                        <a:cubicBezTo>
                          <a:pt x="2" y="689"/>
                          <a:pt x="2" y="688"/>
                          <a:pt x="1" y="688"/>
                        </a:cubicBezTo>
                        <a:cubicBezTo>
                          <a:pt x="0" y="689"/>
                          <a:pt x="0" y="689"/>
                          <a:pt x="0" y="691"/>
                        </a:cubicBezTo>
                        <a:cubicBezTo>
                          <a:pt x="0" y="700"/>
                          <a:pt x="4" y="705"/>
                          <a:pt x="8" y="714"/>
                        </a:cubicBezTo>
                        <a:cubicBezTo>
                          <a:pt x="10" y="718"/>
                          <a:pt x="11" y="721"/>
                          <a:pt x="14" y="725"/>
                        </a:cubicBezTo>
                        <a:cubicBezTo>
                          <a:pt x="13" y="712"/>
                          <a:pt x="3" y="706"/>
                          <a:pt x="3" y="693"/>
                        </a:cubicBezTo>
                        <a:lnTo>
                          <a:pt x="3" y="689"/>
                        </a:ln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113" name="Google Shape;113;p5"/>
                  <p:cNvSpPr/>
                  <p:nvPr/>
                </p:nvSpPr>
                <p:spPr>
                  <a:xfrm>
                    <a:off x="4140200" y="1065213"/>
                    <a:ext cx="901700" cy="1576388"/>
                  </a:xfrm>
                  <a:custGeom>
                    <a:rect b="b" l="l" r="r" t="t"/>
                    <a:pathLst>
                      <a:path extrusionOk="0" h="869" w="498">
                        <a:moveTo>
                          <a:pt x="125" y="6"/>
                        </a:moveTo>
                        <a:cubicBezTo>
                          <a:pt x="124" y="11"/>
                          <a:pt x="125" y="14"/>
                          <a:pt x="125" y="19"/>
                        </a:cubicBezTo>
                        <a:cubicBezTo>
                          <a:pt x="123" y="17"/>
                          <a:pt x="123" y="13"/>
                          <a:pt x="120" y="13"/>
                        </a:cubicBezTo>
                        <a:cubicBezTo>
                          <a:pt x="116" y="13"/>
                          <a:pt x="113" y="14"/>
                          <a:pt x="113" y="18"/>
                        </a:cubicBezTo>
                        <a:cubicBezTo>
                          <a:pt x="113" y="20"/>
                          <a:pt x="113" y="21"/>
                          <a:pt x="113" y="24"/>
                        </a:cubicBezTo>
                        <a:cubicBezTo>
                          <a:pt x="111" y="20"/>
                          <a:pt x="112" y="15"/>
                          <a:pt x="108" y="15"/>
                        </a:cubicBezTo>
                        <a:cubicBezTo>
                          <a:pt x="104" y="15"/>
                          <a:pt x="102" y="17"/>
                          <a:pt x="98" y="18"/>
                        </a:cubicBezTo>
                        <a:cubicBezTo>
                          <a:pt x="99" y="21"/>
                          <a:pt x="100" y="22"/>
                          <a:pt x="101" y="25"/>
                        </a:cubicBezTo>
                        <a:cubicBezTo>
                          <a:pt x="100" y="26"/>
                          <a:pt x="100" y="26"/>
                          <a:pt x="100" y="26"/>
                        </a:cubicBezTo>
                        <a:cubicBezTo>
                          <a:pt x="97" y="23"/>
                          <a:pt x="95" y="21"/>
                          <a:pt x="91" y="19"/>
                        </a:cubicBezTo>
                        <a:cubicBezTo>
                          <a:pt x="89" y="18"/>
                          <a:pt x="86" y="17"/>
                          <a:pt x="85" y="15"/>
                        </a:cubicBezTo>
                        <a:cubicBezTo>
                          <a:pt x="88" y="15"/>
                          <a:pt x="88" y="15"/>
                          <a:pt x="88" y="15"/>
                        </a:cubicBezTo>
                        <a:cubicBezTo>
                          <a:pt x="88" y="14"/>
                          <a:pt x="88" y="13"/>
                          <a:pt x="88" y="12"/>
                        </a:cubicBezTo>
                        <a:cubicBezTo>
                          <a:pt x="84" y="11"/>
                          <a:pt x="82" y="8"/>
                          <a:pt x="78" y="6"/>
                        </a:cubicBezTo>
                        <a:cubicBezTo>
                          <a:pt x="78" y="7"/>
                          <a:pt x="77" y="7"/>
                          <a:pt x="77" y="7"/>
                        </a:cubicBezTo>
                        <a:cubicBezTo>
                          <a:pt x="77" y="17"/>
                          <a:pt x="83" y="23"/>
                          <a:pt x="83" y="33"/>
                        </a:cubicBezTo>
                        <a:cubicBezTo>
                          <a:pt x="86" y="33"/>
                          <a:pt x="88" y="33"/>
                          <a:pt x="90" y="35"/>
                        </a:cubicBezTo>
                        <a:cubicBezTo>
                          <a:pt x="93" y="36"/>
                          <a:pt x="92" y="40"/>
                          <a:pt x="95" y="42"/>
                        </a:cubicBezTo>
                        <a:cubicBezTo>
                          <a:pt x="97" y="44"/>
                          <a:pt x="100" y="42"/>
                          <a:pt x="102" y="43"/>
                        </a:cubicBezTo>
                        <a:cubicBezTo>
                          <a:pt x="106" y="44"/>
                          <a:pt x="106" y="46"/>
                          <a:pt x="109" y="49"/>
                        </a:cubicBezTo>
                        <a:cubicBezTo>
                          <a:pt x="111" y="47"/>
                          <a:pt x="111" y="45"/>
                          <a:pt x="113" y="44"/>
                        </a:cubicBezTo>
                        <a:cubicBezTo>
                          <a:pt x="116" y="41"/>
                          <a:pt x="119" y="42"/>
                          <a:pt x="121" y="40"/>
                        </a:cubicBezTo>
                        <a:cubicBezTo>
                          <a:pt x="125" y="36"/>
                          <a:pt x="125" y="30"/>
                          <a:pt x="131" y="30"/>
                        </a:cubicBezTo>
                        <a:cubicBezTo>
                          <a:pt x="132" y="30"/>
                          <a:pt x="133" y="30"/>
                          <a:pt x="134" y="30"/>
                        </a:cubicBezTo>
                        <a:cubicBezTo>
                          <a:pt x="136" y="26"/>
                          <a:pt x="140" y="25"/>
                          <a:pt x="140" y="20"/>
                        </a:cubicBezTo>
                        <a:cubicBezTo>
                          <a:pt x="140" y="17"/>
                          <a:pt x="136" y="18"/>
                          <a:pt x="134" y="15"/>
                        </a:cubicBezTo>
                        <a:cubicBezTo>
                          <a:pt x="131" y="11"/>
                          <a:pt x="129" y="8"/>
                          <a:pt x="125" y="6"/>
                        </a:cubicBezTo>
                        <a:close/>
                        <a:moveTo>
                          <a:pt x="76" y="19"/>
                        </a:moveTo>
                        <a:cubicBezTo>
                          <a:pt x="77" y="23"/>
                          <a:pt x="75" y="26"/>
                          <a:pt x="74" y="30"/>
                        </a:cubicBezTo>
                        <a:cubicBezTo>
                          <a:pt x="76" y="30"/>
                          <a:pt x="78" y="30"/>
                          <a:pt x="80" y="31"/>
                        </a:cubicBezTo>
                        <a:cubicBezTo>
                          <a:pt x="79" y="34"/>
                          <a:pt x="79" y="34"/>
                          <a:pt x="79" y="34"/>
                        </a:cubicBezTo>
                        <a:cubicBezTo>
                          <a:pt x="79" y="34"/>
                          <a:pt x="79" y="35"/>
                          <a:pt x="79" y="35"/>
                        </a:cubicBezTo>
                        <a:cubicBezTo>
                          <a:pt x="83" y="36"/>
                          <a:pt x="86" y="37"/>
                          <a:pt x="89" y="41"/>
                        </a:cubicBezTo>
                        <a:cubicBezTo>
                          <a:pt x="88" y="42"/>
                          <a:pt x="87" y="43"/>
                          <a:pt x="85" y="43"/>
                        </a:cubicBezTo>
                        <a:cubicBezTo>
                          <a:pt x="79" y="43"/>
                          <a:pt x="75" y="39"/>
                          <a:pt x="69" y="39"/>
                        </a:cubicBezTo>
                        <a:cubicBezTo>
                          <a:pt x="65" y="39"/>
                          <a:pt x="64" y="41"/>
                          <a:pt x="60" y="41"/>
                        </a:cubicBezTo>
                        <a:cubicBezTo>
                          <a:pt x="61" y="39"/>
                          <a:pt x="61" y="38"/>
                          <a:pt x="61" y="35"/>
                        </a:cubicBezTo>
                        <a:cubicBezTo>
                          <a:pt x="64" y="35"/>
                          <a:pt x="64" y="35"/>
                          <a:pt x="64" y="35"/>
                        </a:cubicBezTo>
                        <a:cubicBezTo>
                          <a:pt x="64" y="36"/>
                          <a:pt x="65" y="36"/>
                          <a:pt x="66" y="36"/>
                        </a:cubicBezTo>
                        <a:cubicBezTo>
                          <a:pt x="68" y="36"/>
                          <a:pt x="72" y="37"/>
                          <a:pt x="72" y="34"/>
                        </a:cubicBezTo>
                        <a:cubicBezTo>
                          <a:pt x="72" y="30"/>
                          <a:pt x="68" y="29"/>
                          <a:pt x="67" y="26"/>
                        </a:cubicBezTo>
                        <a:cubicBezTo>
                          <a:pt x="68" y="24"/>
                          <a:pt x="68" y="24"/>
                          <a:pt x="68" y="24"/>
                        </a:cubicBezTo>
                        <a:cubicBezTo>
                          <a:pt x="67" y="23"/>
                          <a:pt x="66" y="23"/>
                          <a:pt x="66" y="23"/>
                        </a:cubicBezTo>
                        <a:cubicBezTo>
                          <a:pt x="66" y="21"/>
                          <a:pt x="66" y="21"/>
                          <a:pt x="66" y="21"/>
                        </a:cubicBezTo>
                        <a:cubicBezTo>
                          <a:pt x="70" y="20"/>
                          <a:pt x="71" y="17"/>
                          <a:pt x="74" y="14"/>
                        </a:cubicBezTo>
                        <a:cubicBezTo>
                          <a:pt x="75" y="16"/>
                          <a:pt x="76" y="17"/>
                          <a:pt x="76" y="19"/>
                        </a:cubicBezTo>
                        <a:close/>
                        <a:moveTo>
                          <a:pt x="411" y="157"/>
                        </a:moveTo>
                        <a:cubicBezTo>
                          <a:pt x="411" y="159"/>
                          <a:pt x="412" y="160"/>
                          <a:pt x="412" y="162"/>
                        </a:cubicBezTo>
                        <a:cubicBezTo>
                          <a:pt x="412" y="168"/>
                          <a:pt x="411" y="171"/>
                          <a:pt x="410" y="176"/>
                        </a:cubicBezTo>
                        <a:cubicBezTo>
                          <a:pt x="420" y="176"/>
                          <a:pt x="424" y="182"/>
                          <a:pt x="433" y="182"/>
                        </a:cubicBezTo>
                        <a:cubicBezTo>
                          <a:pt x="435" y="182"/>
                          <a:pt x="436" y="182"/>
                          <a:pt x="438" y="182"/>
                        </a:cubicBezTo>
                        <a:cubicBezTo>
                          <a:pt x="438" y="180"/>
                          <a:pt x="438" y="179"/>
                          <a:pt x="438" y="177"/>
                        </a:cubicBezTo>
                        <a:cubicBezTo>
                          <a:pt x="437" y="176"/>
                          <a:pt x="437" y="176"/>
                          <a:pt x="437" y="176"/>
                        </a:cubicBezTo>
                        <a:cubicBezTo>
                          <a:pt x="435" y="177"/>
                          <a:pt x="435" y="178"/>
                          <a:pt x="433" y="178"/>
                        </a:cubicBezTo>
                        <a:cubicBezTo>
                          <a:pt x="432" y="178"/>
                          <a:pt x="432" y="177"/>
                          <a:pt x="431" y="177"/>
                        </a:cubicBezTo>
                        <a:cubicBezTo>
                          <a:pt x="430" y="177"/>
                          <a:pt x="429" y="178"/>
                          <a:pt x="428" y="178"/>
                        </a:cubicBezTo>
                        <a:cubicBezTo>
                          <a:pt x="426" y="178"/>
                          <a:pt x="424" y="175"/>
                          <a:pt x="424" y="173"/>
                        </a:cubicBezTo>
                        <a:cubicBezTo>
                          <a:pt x="424" y="170"/>
                          <a:pt x="427" y="170"/>
                          <a:pt x="428" y="167"/>
                        </a:cubicBezTo>
                        <a:cubicBezTo>
                          <a:pt x="426" y="167"/>
                          <a:pt x="425" y="166"/>
                          <a:pt x="425" y="164"/>
                        </a:cubicBezTo>
                        <a:cubicBezTo>
                          <a:pt x="425" y="162"/>
                          <a:pt x="425" y="161"/>
                          <a:pt x="425" y="160"/>
                        </a:cubicBezTo>
                        <a:cubicBezTo>
                          <a:pt x="426" y="160"/>
                          <a:pt x="427" y="160"/>
                          <a:pt x="428" y="160"/>
                        </a:cubicBezTo>
                        <a:cubicBezTo>
                          <a:pt x="433" y="160"/>
                          <a:pt x="437" y="158"/>
                          <a:pt x="429" y="158"/>
                        </a:cubicBezTo>
                        <a:cubicBezTo>
                          <a:pt x="427" y="158"/>
                          <a:pt x="424" y="156"/>
                          <a:pt x="424" y="153"/>
                        </a:cubicBezTo>
                        <a:cubicBezTo>
                          <a:pt x="424" y="152"/>
                          <a:pt x="425" y="151"/>
                          <a:pt x="425" y="149"/>
                        </a:cubicBezTo>
                        <a:cubicBezTo>
                          <a:pt x="425" y="146"/>
                          <a:pt x="422" y="151"/>
                          <a:pt x="421" y="153"/>
                        </a:cubicBezTo>
                        <a:cubicBezTo>
                          <a:pt x="419" y="157"/>
                          <a:pt x="415" y="157"/>
                          <a:pt x="411" y="157"/>
                        </a:cubicBezTo>
                        <a:close/>
                        <a:moveTo>
                          <a:pt x="400" y="148"/>
                        </a:moveTo>
                        <a:cubicBezTo>
                          <a:pt x="399" y="147"/>
                          <a:pt x="398" y="147"/>
                          <a:pt x="397" y="147"/>
                        </a:cubicBezTo>
                        <a:cubicBezTo>
                          <a:pt x="397" y="148"/>
                          <a:pt x="396" y="149"/>
                          <a:pt x="396" y="150"/>
                        </a:cubicBezTo>
                        <a:cubicBezTo>
                          <a:pt x="396" y="153"/>
                          <a:pt x="398" y="154"/>
                          <a:pt x="399" y="157"/>
                        </a:cubicBezTo>
                        <a:cubicBezTo>
                          <a:pt x="400" y="153"/>
                          <a:pt x="401" y="151"/>
                          <a:pt x="400" y="148"/>
                        </a:cubicBezTo>
                        <a:close/>
                        <a:moveTo>
                          <a:pt x="445" y="263"/>
                        </a:moveTo>
                        <a:cubicBezTo>
                          <a:pt x="444" y="261"/>
                          <a:pt x="444" y="258"/>
                          <a:pt x="442" y="258"/>
                        </a:cubicBezTo>
                        <a:cubicBezTo>
                          <a:pt x="440" y="258"/>
                          <a:pt x="439" y="259"/>
                          <a:pt x="438" y="261"/>
                        </a:cubicBezTo>
                        <a:cubicBezTo>
                          <a:pt x="440" y="264"/>
                          <a:pt x="442" y="266"/>
                          <a:pt x="446" y="268"/>
                        </a:cubicBezTo>
                        <a:cubicBezTo>
                          <a:pt x="446" y="268"/>
                          <a:pt x="446" y="267"/>
                          <a:pt x="446" y="267"/>
                        </a:cubicBezTo>
                        <a:cubicBezTo>
                          <a:pt x="446" y="266"/>
                          <a:pt x="446" y="264"/>
                          <a:pt x="445" y="263"/>
                        </a:cubicBezTo>
                        <a:close/>
                        <a:moveTo>
                          <a:pt x="497" y="313"/>
                        </a:moveTo>
                        <a:cubicBezTo>
                          <a:pt x="497" y="313"/>
                          <a:pt x="497" y="313"/>
                          <a:pt x="497" y="313"/>
                        </a:cubicBezTo>
                        <a:cubicBezTo>
                          <a:pt x="498" y="869"/>
                          <a:pt x="498" y="869"/>
                          <a:pt x="498" y="869"/>
                        </a:cubicBezTo>
                        <a:cubicBezTo>
                          <a:pt x="498" y="869"/>
                          <a:pt x="498" y="869"/>
                          <a:pt x="498" y="869"/>
                        </a:cubicBezTo>
                        <a:cubicBezTo>
                          <a:pt x="3" y="867"/>
                          <a:pt x="3" y="867"/>
                          <a:pt x="3" y="867"/>
                        </a:cubicBezTo>
                        <a:cubicBezTo>
                          <a:pt x="3" y="867"/>
                          <a:pt x="3" y="867"/>
                          <a:pt x="3" y="867"/>
                        </a:cubicBezTo>
                        <a:cubicBezTo>
                          <a:pt x="0" y="217"/>
                          <a:pt x="0" y="217"/>
                          <a:pt x="0" y="217"/>
                        </a:cubicBezTo>
                        <a:cubicBezTo>
                          <a:pt x="0" y="217"/>
                          <a:pt x="0" y="217"/>
                          <a:pt x="0" y="217"/>
                        </a:cubicBezTo>
                        <a:cubicBezTo>
                          <a:pt x="6" y="220"/>
                          <a:pt x="10" y="223"/>
                          <a:pt x="10" y="230"/>
                        </a:cubicBezTo>
                        <a:cubicBezTo>
                          <a:pt x="10" y="244"/>
                          <a:pt x="10" y="230"/>
                          <a:pt x="17" y="230"/>
                        </a:cubicBezTo>
                        <a:cubicBezTo>
                          <a:pt x="16" y="226"/>
                          <a:pt x="13" y="224"/>
                          <a:pt x="13" y="220"/>
                        </a:cubicBezTo>
                        <a:cubicBezTo>
                          <a:pt x="13" y="218"/>
                          <a:pt x="14" y="218"/>
                          <a:pt x="14" y="216"/>
                        </a:cubicBezTo>
                        <a:cubicBezTo>
                          <a:pt x="14" y="216"/>
                          <a:pt x="15" y="216"/>
                          <a:pt x="15" y="216"/>
                        </a:cubicBezTo>
                        <a:cubicBezTo>
                          <a:pt x="16" y="216"/>
                          <a:pt x="17" y="216"/>
                          <a:pt x="18" y="217"/>
                        </a:cubicBezTo>
                        <a:cubicBezTo>
                          <a:pt x="20" y="216"/>
                          <a:pt x="20" y="216"/>
                          <a:pt x="20" y="216"/>
                        </a:cubicBezTo>
                        <a:cubicBezTo>
                          <a:pt x="22" y="219"/>
                          <a:pt x="24" y="221"/>
                          <a:pt x="28" y="222"/>
                        </a:cubicBezTo>
                        <a:cubicBezTo>
                          <a:pt x="31" y="223"/>
                          <a:pt x="31" y="226"/>
                          <a:pt x="33" y="228"/>
                        </a:cubicBezTo>
                        <a:cubicBezTo>
                          <a:pt x="39" y="232"/>
                          <a:pt x="46" y="234"/>
                          <a:pt x="44" y="233"/>
                        </a:cubicBezTo>
                        <a:cubicBezTo>
                          <a:pt x="44" y="231"/>
                          <a:pt x="41" y="232"/>
                          <a:pt x="39" y="230"/>
                        </a:cubicBezTo>
                        <a:cubicBezTo>
                          <a:pt x="37" y="228"/>
                          <a:pt x="37" y="225"/>
                          <a:pt x="36" y="222"/>
                        </a:cubicBezTo>
                        <a:cubicBezTo>
                          <a:pt x="36" y="220"/>
                          <a:pt x="34" y="219"/>
                          <a:pt x="34" y="217"/>
                        </a:cubicBezTo>
                        <a:cubicBezTo>
                          <a:pt x="34" y="214"/>
                          <a:pt x="34" y="214"/>
                          <a:pt x="34" y="214"/>
                        </a:cubicBezTo>
                        <a:cubicBezTo>
                          <a:pt x="42" y="214"/>
                          <a:pt x="42" y="214"/>
                          <a:pt x="42" y="214"/>
                        </a:cubicBezTo>
                        <a:cubicBezTo>
                          <a:pt x="44" y="214"/>
                          <a:pt x="44" y="213"/>
                          <a:pt x="45" y="213"/>
                        </a:cubicBezTo>
                        <a:cubicBezTo>
                          <a:pt x="46" y="213"/>
                          <a:pt x="46" y="214"/>
                          <a:pt x="47" y="214"/>
                        </a:cubicBezTo>
                        <a:cubicBezTo>
                          <a:pt x="50" y="214"/>
                          <a:pt x="51" y="211"/>
                          <a:pt x="54" y="211"/>
                        </a:cubicBezTo>
                        <a:cubicBezTo>
                          <a:pt x="53" y="210"/>
                          <a:pt x="53" y="209"/>
                          <a:pt x="52" y="209"/>
                        </a:cubicBezTo>
                        <a:cubicBezTo>
                          <a:pt x="48" y="209"/>
                          <a:pt x="47" y="210"/>
                          <a:pt x="43" y="210"/>
                        </a:cubicBezTo>
                        <a:cubicBezTo>
                          <a:pt x="41" y="210"/>
                          <a:pt x="40" y="210"/>
                          <a:pt x="38" y="210"/>
                        </a:cubicBezTo>
                        <a:cubicBezTo>
                          <a:pt x="38" y="208"/>
                          <a:pt x="38" y="207"/>
                          <a:pt x="38" y="205"/>
                        </a:cubicBezTo>
                        <a:cubicBezTo>
                          <a:pt x="38" y="201"/>
                          <a:pt x="42" y="200"/>
                          <a:pt x="43" y="197"/>
                        </a:cubicBezTo>
                        <a:cubicBezTo>
                          <a:pt x="43" y="197"/>
                          <a:pt x="42" y="197"/>
                          <a:pt x="42" y="197"/>
                        </a:cubicBezTo>
                        <a:cubicBezTo>
                          <a:pt x="40" y="197"/>
                          <a:pt x="39" y="197"/>
                          <a:pt x="37" y="198"/>
                        </a:cubicBezTo>
                        <a:cubicBezTo>
                          <a:pt x="36" y="195"/>
                          <a:pt x="32" y="196"/>
                          <a:pt x="29" y="194"/>
                        </a:cubicBezTo>
                        <a:cubicBezTo>
                          <a:pt x="25" y="191"/>
                          <a:pt x="23" y="187"/>
                          <a:pt x="23" y="182"/>
                        </a:cubicBezTo>
                        <a:cubicBezTo>
                          <a:pt x="23" y="178"/>
                          <a:pt x="25" y="175"/>
                          <a:pt x="28" y="174"/>
                        </a:cubicBezTo>
                        <a:cubicBezTo>
                          <a:pt x="31" y="175"/>
                          <a:pt x="31" y="175"/>
                          <a:pt x="31" y="175"/>
                        </a:cubicBezTo>
                        <a:cubicBezTo>
                          <a:pt x="34" y="169"/>
                          <a:pt x="42" y="168"/>
                          <a:pt x="42" y="161"/>
                        </a:cubicBezTo>
                        <a:cubicBezTo>
                          <a:pt x="42" y="158"/>
                          <a:pt x="44" y="157"/>
                          <a:pt x="45" y="154"/>
                        </a:cubicBezTo>
                        <a:cubicBezTo>
                          <a:pt x="47" y="150"/>
                          <a:pt x="46" y="147"/>
                          <a:pt x="46" y="142"/>
                        </a:cubicBezTo>
                        <a:cubicBezTo>
                          <a:pt x="46" y="140"/>
                          <a:pt x="46" y="138"/>
                          <a:pt x="48" y="136"/>
                        </a:cubicBezTo>
                        <a:cubicBezTo>
                          <a:pt x="50" y="138"/>
                          <a:pt x="51" y="139"/>
                          <a:pt x="54" y="139"/>
                        </a:cubicBezTo>
                        <a:cubicBezTo>
                          <a:pt x="60" y="139"/>
                          <a:pt x="62" y="132"/>
                          <a:pt x="68" y="130"/>
                        </a:cubicBezTo>
                        <a:cubicBezTo>
                          <a:pt x="69" y="132"/>
                          <a:pt x="70" y="133"/>
                          <a:pt x="72" y="135"/>
                        </a:cubicBezTo>
                        <a:cubicBezTo>
                          <a:pt x="73" y="135"/>
                          <a:pt x="73" y="135"/>
                          <a:pt x="73" y="135"/>
                        </a:cubicBezTo>
                        <a:cubicBezTo>
                          <a:pt x="72" y="133"/>
                          <a:pt x="71" y="132"/>
                          <a:pt x="71" y="130"/>
                        </a:cubicBezTo>
                        <a:cubicBezTo>
                          <a:pt x="71" y="129"/>
                          <a:pt x="72" y="128"/>
                          <a:pt x="72" y="127"/>
                        </a:cubicBezTo>
                        <a:cubicBezTo>
                          <a:pt x="72" y="120"/>
                          <a:pt x="64" y="119"/>
                          <a:pt x="64" y="112"/>
                        </a:cubicBezTo>
                        <a:cubicBezTo>
                          <a:pt x="64" y="109"/>
                          <a:pt x="65" y="107"/>
                          <a:pt x="65" y="105"/>
                        </a:cubicBezTo>
                        <a:cubicBezTo>
                          <a:pt x="65" y="105"/>
                          <a:pt x="65" y="104"/>
                          <a:pt x="66" y="104"/>
                        </a:cubicBezTo>
                        <a:cubicBezTo>
                          <a:pt x="67" y="104"/>
                          <a:pt x="68" y="106"/>
                          <a:pt x="70" y="106"/>
                        </a:cubicBezTo>
                        <a:cubicBezTo>
                          <a:pt x="75" y="106"/>
                          <a:pt x="76" y="98"/>
                          <a:pt x="76" y="93"/>
                        </a:cubicBezTo>
                        <a:cubicBezTo>
                          <a:pt x="77" y="92"/>
                          <a:pt x="78" y="90"/>
                          <a:pt x="80" y="90"/>
                        </a:cubicBezTo>
                        <a:cubicBezTo>
                          <a:pt x="85" y="90"/>
                          <a:pt x="86" y="95"/>
                          <a:pt x="91" y="95"/>
                        </a:cubicBezTo>
                        <a:cubicBezTo>
                          <a:pt x="93" y="95"/>
                          <a:pt x="94" y="95"/>
                          <a:pt x="96" y="95"/>
                        </a:cubicBezTo>
                        <a:cubicBezTo>
                          <a:pt x="97" y="94"/>
                          <a:pt x="97" y="94"/>
                          <a:pt x="97" y="93"/>
                        </a:cubicBezTo>
                        <a:cubicBezTo>
                          <a:pt x="94" y="90"/>
                          <a:pt x="89" y="91"/>
                          <a:pt x="89" y="87"/>
                        </a:cubicBezTo>
                        <a:cubicBezTo>
                          <a:pt x="89" y="85"/>
                          <a:pt x="87" y="85"/>
                          <a:pt x="87" y="84"/>
                        </a:cubicBezTo>
                        <a:cubicBezTo>
                          <a:pt x="87" y="81"/>
                          <a:pt x="89" y="79"/>
                          <a:pt x="89" y="76"/>
                        </a:cubicBezTo>
                        <a:cubicBezTo>
                          <a:pt x="94" y="77"/>
                          <a:pt x="97" y="80"/>
                          <a:pt x="99" y="85"/>
                        </a:cubicBezTo>
                        <a:cubicBezTo>
                          <a:pt x="100" y="85"/>
                          <a:pt x="100" y="85"/>
                          <a:pt x="100" y="85"/>
                        </a:cubicBezTo>
                        <a:cubicBezTo>
                          <a:pt x="101" y="84"/>
                          <a:pt x="101" y="84"/>
                          <a:pt x="101" y="84"/>
                        </a:cubicBezTo>
                        <a:cubicBezTo>
                          <a:pt x="102" y="85"/>
                          <a:pt x="103" y="86"/>
                          <a:pt x="104" y="87"/>
                        </a:cubicBezTo>
                        <a:cubicBezTo>
                          <a:pt x="105" y="87"/>
                          <a:pt x="105" y="87"/>
                          <a:pt x="105" y="87"/>
                        </a:cubicBezTo>
                        <a:cubicBezTo>
                          <a:pt x="105" y="86"/>
                          <a:pt x="105" y="86"/>
                          <a:pt x="105" y="85"/>
                        </a:cubicBezTo>
                        <a:cubicBezTo>
                          <a:pt x="106" y="84"/>
                          <a:pt x="106" y="84"/>
                          <a:pt x="106" y="84"/>
                        </a:cubicBezTo>
                        <a:cubicBezTo>
                          <a:pt x="107" y="85"/>
                          <a:pt x="108" y="85"/>
                          <a:pt x="109" y="85"/>
                        </a:cubicBezTo>
                        <a:cubicBezTo>
                          <a:pt x="109" y="85"/>
                          <a:pt x="110" y="84"/>
                          <a:pt x="110" y="84"/>
                        </a:cubicBezTo>
                        <a:cubicBezTo>
                          <a:pt x="110" y="79"/>
                          <a:pt x="105" y="78"/>
                          <a:pt x="105" y="73"/>
                        </a:cubicBezTo>
                        <a:cubicBezTo>
                          <a:pt x="105" y="71"/>
                          <a:pt x="105" y="71"/>
                          <a:pt x="105" y="71"/>
                        </a:cubicBezTo>
                        <a:cubicBezTo>
                          <a:pt x="109" y="70"/>
                          <a:pt x="111" y="69"/>
                          <a:pt x="115" y="68"/>
                        </a:cubicBezTo>
                        <a:cubicBezTo>
                          <a:pt x="117" y="68"/>
                          <a:pt x="120" y="69"/>
                          <a:pt x="121" y="67"/>
                        </a:cubicBezTo>
                        <a:cubicBezTo>
                          <a:pt x="124" y="64"/>
                          <a:pt x="123" y="61"/>
                          <a:pt x="125" y="59"/>
                        </a:cubicBezTo>
                        <a:cubicBezTo>
                          <a:pt x="125" y="65"/>
                          <a:pt x="133" y="67"/>
                          <a:pt x="139" y="67"/>
                        </a:cubicBezTo>
                        <a:cubicBezTo>
                          <a:pt x="145" y="67"/>
                          <a:pt x="145" y="67"/>
                          <a:pt x="145" y="67"/>
                        </a:cubicBezTo>
                        <a:cubicBezTo>
                          <a:pt x="147" y="67"/>
                          <a:pt x="148" y="68"/>
                          <a:pt x="149" y="68"/>
                        </a:cubicBezTo>
                        <a:cubicBezTo>
                          <a:pt x="152" y="68"/>
                          <a:pt x="154" y="67"/>
                          <a:pt x="157" y="67"/>
                        </a:cubicBezTo>
                        <a:cubicBezTo>
                          <a:pt x="160" y="67"/>
                          <a:pt x="162" y="70"/>
                          <a:pt x="165" y="70"/>
                        </a:cubicBezTo>
                        <a:cubicBezTo>
                          <a:pt x="172" y="70"/>
                          <a:pt x="174" y="65"/>
                          <a:pt x="180" y="63"/>
                        </a:cubicBezTo>
                        <a:cubicBezTo>
                          <a:pt x="185" y="62"/>
                          <a:pt x="187" y="61"/>
                          <a:pt x="192" y="60"/>
                        </a:cubicBezTo>
                        <a:cubicBezTo>
                          <a:pt x="195" y="60"/>
                          <a:pt x="199" y="60"/>
                          <a:pt x="200" y="57"/>
                        </a:cubicBezTo>
                        <a:cubicBezTo>
                          <a:pt x="201" y="54"/>
                          <a:pt x="201" y="52"/>
                          <a:pt x="201" y="48"/>
                        </a:cubicBezTo>
                        <a:cubicBezTo>
                          <a:pt x="201" y="39"/>
                          <a:pt x="201" y="39"/>
                          <a:pt x="201" y="39"/>
                        </a:cubicBezTo>
                        <a:cubicBezTo>
                          <a:pt x="201" y="36"/>
                          <a:pt x="203" y="34"/>
                          <a:pt x="206" y="32"/>
                        </a:cubicBezTo>
                        <a:cubicBezTo>
                          <a:pt x="205" y="32"/>
                          <a:pt x="205" y="31"/>
                          <a:pt x="204" y="31"/>
                        </a:cubicBezTo>
                        <a:cubicBezTo>
                          <a:pt x="201" y="31"/>
                          <a:pt x="200" y="34"/>
                          <a:pt x="197" y="35"/>
                        </a:cubicBezTo>
                        <a:cubicBezTo>
                          <a:pt x="197" y="34"/>
                          <a:pt x="196" y="34"/>
                          <a:pt x="196" y="33"/>
                        </a:cubicBezTo>
                        <a:cubicBezTo>
                          <a:pt x="196" y="31"/>
                          <a:pt x="199" y="30"/>
                          <a:pt x="199" y="27"/>
                        </a:cubicBezTo>
                        <a:cubicBezTo>
                          <a:pt x="199" y="22"/>
                          <a:pt x="192" y="20"/>
                          <a:pt x="187" y="20"/>
                        </a:cubicBezTo>
                        <a:cubicBezTo>
                          <a:pt x="180" y="20"/>
                          <a:pt x="176" y="24"/>
                          <a:pt x="170" y="27"/>
                        </a:cubicBezTo>
                        <a:cubicBezTo>
                          <a:pt x="169" y="22"/>
                          <a:pt x="167" y="19"/>
                          <a:pt x="163" y="15"/>
                        </a:cubicBezTo>
                        <a:cubicBezTo>
                          <a:pt x="160" y="14"/>
                          <a:pt x="157" y="13"/>
                          <a:pt x="157" y="10"/>
                        </a:cubicBezTo>
                        <a:cubicBezTo>
                          <a:pt x="157" y="9"/>
                          <a:pt x="157" y="8"/>
                          <a:pt x="157" y="7"/>
                        </a:cubicBezTo>
                        <a:cubicBezTo>
                          <a:pt x="160" y="7"/>
                          <a:pt x="160" y="7"/>
                          <a:pt x="160" y="7"/>
                        </a:cubicBezTo>
                        <a:cubicBezTo>
                          <a:pt x="161" y="7"/>
                          <a:pt x="162" y="8"/>
                          <a:pt x="163" y="8"/>
                        </a:cubicBezTo>
                        <a:cubicBezTo>
                          <a:pt x="165" y="8"/>
                          <a:pt x="165" y="5"/>
                          <a:pt x="167" y="5"/>
                        </a:cubicBezTo>
                        <a:cubicBezTo>
                          <a:pt x="171" y="5"/>
                          <a:pt x="171" y="11"/>
                          <a:pt x="174" y="15"/>
                        </a:cubicBezTo>
                        <a:cubicBezTo>
                          <a:pt x="174" y="14"/>
                          <a:pt x="175" y="14"/>
                          <a:pt x="175" y="13"/>
                        </a:cubicBezTo>
                        <a:cubicBezTo>
                          <a:pt x="175" y="12"/>
                          <a:pt x="174" y="11"/>
                          <a:pt x="174" y="10"/>
                        </a:cubicBezTo>
                        <a:cubicBezTo>
                          <a:pt x="174" y="7"/>
                          <a:pt x="175" y="5"/>
                          <a:pt x="177" y="4"/>
                        </a:cubicBezTo>
                        <a:cubicBezTo>
                          <a:pt x="178" y="5"/>
                          <a:pt x="179" y="6"/>
                          <a:pt x="180" y="6"/>
                        </a:cubicBezTo>
                        <a:cubicBezTo>
                          <a:pt x="182" y="6"/>
                          <a:pt x="183" y="4"/>
                          <a:pt x="185" y="4"/>
                        </a:cubicBezTo>
                        <a:cubicBezTo>
                          <a:pt x="187" y="4"/>
                          <a:pt x="187" y="7"/>
                          <a:pt x="188" y="9"/>
                        </a:cubicBezTo>
                        <a:cubicBezTo>
                          <a:pt x="190" y="11"/>
                          <a:pt x="192" y="10"/>
                          <a:pt x="194" y="12"/>
                        </a:cubicBezTo>
                        <a:cubicBezTo>
                          <a:pt x="194" y="11"/>
                          <a:pt x="195" y="11"/>
                          <a:pt x="195" y="10"/>
                        </a:cubicBezTo>
                        <a:cubicBezTo>
                          <a:pt x="195" y="7"/>
                          <a:pt x="193" y="6"/>
                          <a:pt x="193" y="3"/>
                        </a:cubicBezTo>
                        <a:cubicBezTo>
                          <a:pt x="193" y="1"/>
                          <a:pt x="195" y="1"/>
                          <a:pt x="196" y="0"/>
                        </a:cubicBezTo>
                        <a:cubicBezTo>
                          <a:pt x="198" y="1"/>
                          <a:pt x="197" y="3"/>
                          <a:pt x="197" y="6"/>
                        </a:cubicBezTo>
                        <a:cubicBezTo>
                          <a:pt x="197" y="13"/>
                          <a:pt x="197" y="13"/>
                          <a:pt x="197" y="13"/>
                        </a:cubicBezTo>
                        <a:cubicBezTo>
                          <a:pt x="197" y="16"/>
                          <a:pt x="198" y="17"/>
                          <a:pt x="200" y="19"/>
                        </a:cubicBezTo>
                        <a:cubicBezTo>
                          <a:pt x="202" y="20"/>
                          <a:pt x="201" y="25"/>
                          <a:pt x="203" y="25"/>
                        </a:cubicBezTo>
                        <a:cubicBezTo>
                          <a:pt x="206" y="25"/>
                          <a:pt x="209" y="25"/>
                          <a:pt x="211" y="23"/>
                        </a:cubicBezTo>
                        <a:cubicBezTo>
                          <a:pt x="213" y="21"/>
                          <a:pt x="211" y="17"/>
                          <a:pt x="214" y="17"/>
                        </a:cubicBezTo>
                        <a:cubicBezTo>
                          <a:pt x="225" y="17"/>
                          <a:pt x="223" y="38"/>
                          <a:pt x="234" y="38"/>
                        </a:cubicBezTo>
                        <a:cubicBezTo>
                          <a:pt x="236" y="38"/>
                          <a:pt x="237" y="37"/>
                          <a:pt x="239" y="37"/>
                        </a:cubicBezTo>
                        <a:cubicBezTo>
                          <a:pt x="241" y="37"/>
                          <a:pt x="242" y="39"/>
                          <a:pt x="244" y="41"/>
                        </a:cubicBezTo>
                        <a:cubicBezTo>
                          <a:pt x="248" y="43"/>
                          <a:pt x="251" y="44"/>
                          <a:pt x="256" y="44"/>
                        </a:cubicBezTo>
                        <a:cubicBezTo>
                          <a:pt x="258" y="44"/>
                          <a:pt x="258" y="42"/>
                          <a:pt x="259" y="41"/>
                        </a:cubicBezTo>
                        <a:cubicBezTo>
                          <a:pt x="261" y="38"/>
                          <a:pt x="264" y="38"/>
                          <a:pt x="268" y="38"/>
                        </a:cubicBezTo>
                        <a:cubicBezTo>
                          <a:pt x="268" y="38"/>
                          <a:pt x="268" y="38"/>
                          <a:pt x="268" y="39"/>
                        </a:cubicBezTo>
                        <a:cubicBezTo>
                          <a:pt x="268" y="41"/>
                          <a:pt x="265" y="42"/>
                          <a:pt x="265" y="44"/>
                        </a:cubicBezTo>
                        <a:cubicBezTo>
                          <a:pt x="265" y="47"/>
                          <a:pt x="269" y="49"/>
                          <a:pt x="272" y="49"/>
                        </a:cubicBezTo>
                        <a:cubicBezTo>
                          <a:pt x="274" y="49"/>
                          <a:pt x="275" y="47"/>
                          <a:pt x="277" y="47"/>
                        </a:cubicBezTo>
                        <a:cubicBezTo>
                          <a:pt x="282" y="47"/>
                          <a:pt x="284" y="53"/>
                          <a:pt x="284" y="57"/>
                        </a:cubicBezTo>
                        <a:cubicBezTo>
                          <a:pt x="285" y="58"/>
                          <a:pt x="285" y="58"/>
                          <a:pt x="286" y="58"/>
                        </a:cubicBezTo>
                        <a:cubicBezTo>
                          <a:pt x="287" y="56"/>
                          <a:pt x="287" y="53"/>
                          <a:pt x="289" y="53"/>
                        </a:cubicBezTo>
                        <a:cubicBezTo>
                          <a:pt x="294" y="53"/>
                          <a:pt x="296" y="57"/>
                          <a:pt x="301" y="57"/>
                        </a:cubicBezTo>
                        <a:cubicBezTo>
                          <a:pt x="307" y="57"/>
                          <a:pt x="307" y="57"/>
                          <a:pt x="307" y="57"/>
                        </a:cubicBezTo>
                        <a:cubicBezTo>
                          <a:pt x="311" y="57"/>
                          <a:pt x="312" y="53"/>
                          <a:pt x="316" y="51"/>
                        </a:cubicBezTo>
                        <a:cubicBezTo>
                          <a:pt x="320" y="57"/>
                          <a:pt x="325" y="59"/>
                          <a:pt x="330" y="63"/>
                        </a:cubicBezTo>
                        <a:cubicBezTo>
                          <a:pt x="332" y="64"/>
                          <a:pt x="332" y="67"/>
                          <a:pt x="334" y="67"/>
                        </a:cubicBezTo>
                        <a:cubicBezTo>
                          <a:pt x="336" y="67"/>
                          <a:pt x="336" y="66"/>
                          <a:pt x="338" y="66"/>
                        </a:cubicBezTo>
                        <a:cubicBezTo>
                          <a:pt x="341" y="66"/>
                          <a:pt x="342" y="69"/>
                          <a:pt x="345" y="69"/>
                        </a:cubicBezTo>
                        <a:cubicBezTo>
                          <a:pt x="348" y="69"/>
                          <a:pt x="348" y="67"/>
                          <a:pt x="350" y="65"/>
                        </a:cubicBezTo>
                        <a:cubicBezTo>
                          <a:pt x="349" y="65"/>
                          <a:pt x="348" y="65"/>
                          <a:pt x="346" y="65"/>
                        </a:cubicBezTo>
                        <a:cubicBezTo>
                          <a:pt x="347" y="62"/>
                          <a:pt x="350" y="62"/>
                          <a:pt x="351" y="59"/>
                        </a:cubicBezTo>
                        <a:cubicBezTo>
                          <a:pt x="352" y="60"/>
                          <a:pt x="353" y="61"/>
                          <a:pt x="354" y="61"/>
                        </a:cubicBezTo>
                        <a:cubicBezTo>
                          <a:pt x="357" y="61"/>
                          <a:pt x="357" y="55"/>
                          <a:pt x="360" y="55"/>
                        </a:cubicBezTo>
                        <a:cubicBezTo>
                          <a:pt x="361" y="55"/>
                          <a:pt x="361" y="56"/>
                          <a:pt x="362" y="56"/>
                        </a:cubicBezTo>
                        <a:cubicBezTo>
                          <a:pt x="364" y="56"/>
                          <a:pt x="365" y="55"/>
                          <a:pt x="367" y="54"/>
                        </a:cubicBezTo>
                        <a:cubicBezTo>
                          <a:pt x="366" y="54"/>
                          <a:pt x="365" y="53"/>
                          <a:pt x="365" y="53"/>
                        </a:cubicBezTo>
                        <a:cubicBezTo>
                          <a:pt x="369" y="51"/>
                          <a:pt x="372" y="50"/>
                          <a:pt x="377" y="48"/>
                        </a:cubicBezTo>
                        <a:cubicBezTo>
                          <a:pt x="378" y="48"/>
                          <a:pt x="378" y="48"/>
                          <a:pt x="378" y="48"/>
                        </a:cubicBezTo>
                        <a:cubicBezTo>
                          <a:pt x="376" y="53"/>
                          <a:pt x="376" y="57"/>
                          <a:pt x="371" y="61"/>
                        </a:cubicBezTo>
                        <a:cubicBezTo>
                          <a:pt x="370" y="62"/>
                          <a:pt x="369" y="63"/>
                          <a:pt x="369" y="65"/>
                        </a:cubicBezTo>
                        <a:cubicBezTo>
                          <a:pt x="369" y="67"/>
                          <a:pt x="369" y="67"/>
                          <a:pt x="369" y="67"/>
                        </a:cubicBezTo>
                        <a:cubicBezTo>
                          <a:pt x="370" y="68"/>
                          <a:pt x="370" y="68"/>
                          <a:pt x="371" y="68"/>
                        </a:cubicBezTo>
                        <a:cubicBezTo>
                          <a:pt x="375" y="68"/>
                          <a:pt x="375" y="63"/>
                          <a:pt x="378" y="63"/>
                        </a:cubicBezTo>
                        <a:cubicBezTo>
                          <a:pt x="379" y="63"/>
                          <a:pt x="379" y="65"/>
                          <a:pt x="380" y="65"/>
                        </a:cubicBezTo>
                        <a:cubicBezTo>
                          <a:pt x="383" y="66"/>
                          <a:pt x="387" y="66"/>
                          <a:pt x="387" y="69"/>
                        </a:cubicBezTo>
                        <a:cubicBezTo>
                          <a:pt x="387" y="72"/>
                          <a:pt x="384" y="73"/>
                          <a:pt x="384" y="76"/>
                        </a:cubicBezTo>
                        <a:cubicBezTo>
                          <a:pt x="384" y="77"/>
                          <a:pt x="384" y="78"/>
                          <a:pt x="385" y="79"/>
                        </a:cubicBezTo>
                        <a:cubicBezTo>
                          <a:pt x="394" y="79"/>
                          <a:pt x="394" y="79"/>
                          <a:pt x="394" y="79"/>
                        </a:cubicBezTo>
                        <a:cubicBezTo>
                          <a:pt x="395" y="79"/>
                          <a:pt x="395" y="79"/>
                          <a:pt x="396" y="79"/>
                        </a:cubicBezTo>
                        <a:cubicBezTo>
                          <a:pt x="400" y="79"/>
                          <a:pt x="402" y="75"/>
                          <a:pt x="403" y="72"/>
                        </a:cubicBezTo>
                        <a:cubicBezTo>
                          <a:pt x="404" y="69"/>
                          <a:pt x="407" y="68"/>
                          <a:pt x="407" y="66"/>
                        </a:cubicBezTo>
                        <a:cubicBezTo>
                          <a:pt x="407" y="61"/>
                          <a:pt x="401" y="63"/>
                          <a:pt x="397" y="61"/>
                        </a:cubicBezTo>
                        <a:cubicBezTo>
                          <a:pt x="399" y="58"/>
                          <a:pt x="401" y="57"/>
                          <a:pt x="405" y="56"/>
                        </a:cubicBezTo>
                        <a:cubicBezTo>
                          <a:pt x="408" y="55"/>
                          <a:pt x="409" y="52"/>
                          <a:pt x="413" y="51"/>
                        </a:cubicBezTo>
                        <a:cubicBezTo>
                          <a:pt x="414" y="57"/>
                          <a:pt x="416" y="62"/>
                          <a:pt x="421" y="65"/>
                        </a:cubicBezTo>
                        <a:cubicBezTo>
                          <a:pt x="423" y="66"/>
                          <a:pt x="424" y="69"/>
                          <a:pt x="426" y="69"/>
                        </a:cubicBezTo>
                        <a:cubicBezTo>
                          <a:pt x="428" y="69"/>
                          <a:pt x="428" y="67"/>
                          <a:pt x="428" y="66"/>
                        </a:cubicBezTo>
                        <a:cubicBezTo>
                          <a:pt x="428" y="65"/>
                          <a:pt x="427" y="64"/>
                          <a:pt x="427" y="62"/>
                        </a:cubicBezTo>
                        <a:cubicBezTo>
                          <a:pt x="428" y="62"/>
                          <a:pt x="428" y="61"/>
                          <a:pt x="428" y="61"/>
                        </a:cubicBezTo>
                        <a:cubicBezTo>
                          <a:pt x="432" y="61"/>
                          <a:pt x="435" y="65"/>
                          <a:pt x="435" y="69"/>
                        </a:cubicBezTo>
                        <a:cubicBezTo>
                          <a:pt x="435" y="73"/>
                          <a:pt x="435" y="79"/>
                          <a:pt x="431" y="79"/>
                        </a:cubicBezTo>
                        <a:cubicBezTo>
                          <a:pt x="430" y="79"/>
                          <a:pt x="429" y="78"/>
                          <a:pt x="428" y="78"/>
                        </a:cubicBezTo>
                        <a:cubicBezTo>
                          <a:pt x="426" y="78"/>
                          <a:pt x="426" y="78"/>
                          <a:pt x="426" y="78"/>
                        </a:cubicBezTo>
                        <a:cubicBezTo>
                          <a:pt x="425" y="85"/>
                          <a:pt x="424" y="89"/>
                          <a:pt x="419" y="95"/>
                        </a:cubicBezTo>
                        <a:cubicBezTo>
                          <a:pt x="416" y="94"/>
                          <a:pt x="416" y="94"/>
                          <a:pt x="416" y="94"/>
                        </a:cubicBezTo>
                        <a:cubicBezTo>
                          <a:pt x="415" y="95"/>
                          <a:pt x="414" y="96"/>
                          <a:pt x="412" y="97"/>
                        </a:cubicBezTo>
                        <a:cubicBezTo>
                          <a:pt x="413" y="101"/>
                          <a:pt x="416" y="102"/>
                          <a:pt x="418" y="106"/>
                        </a:cubicBezTo>
                        <a:cubicBezTo>
                          <a:pt x="415" y="107"/>
                          <a:pt x="412" y="106"/>
                          <a:pt x="410" y="108"/>
                        </a:cubicBezTo>
                        <a:cubicBezTo>
                          <a:pt x="412" y="110"/>
                          <a:pt x="414" y="111"/>
                          <a:pt x="415" y="113"/>
                        </a:cubicBezTo>
                        <a:cubicBezTo>
                          <a:pt x="412" y="115"/>
                          <a:pt x="412" y="118"/>
                          <a:pt x="409" y="121"/>
                        </a:cubicBezTo>
                        <a:cubicBezTo>
                          <a:pt x="407" y="118"/>
                          <a:pt x="408" y="115"/>
                          <a:pt x="406" y="112"/>
                        </a:cubicBezTo>
                        <a:cubicBezTo>
                          <a:pt x="405" y="111"/>
                          <a:pt x="405" y="111"/>
                          <a:pt x="405" y="111"/>
                        </a:cubicBezTo>
                        <a:cubicBezTo>
                          <a:pt x="404" y="114"/>
                          <a:pt x="402" y="116"/>
                          <a:pt x="400" y="116"/>
                        </a:cubicBezTo>
                        <a:cubicBezTo>
                          <a:pt x="399" y="117"/>
                          <a:pt x="399" y="117"/>
                          <a:pt x="399" y="117"/>
                        </a:cubicBezTo>
                        <a:cubicBezTo>
                          <a:pt x="399" y="118"/>
                          <a:pt x="400" y="118"/>
                          <a:pt x="400" y="118"/>
                        </a:cubicBezTo>
                        <a:cubicBezTo>
                          <a:pt x="400" y="121"/>
                          <a:pt x="397" y="121"/>
                          <a:pt x="395" y="123"/>
                        </a:cubicBezTo>
                        <a:cubicBezTo>
                          <a:pt x="394" y="120"/>
                          <a:pt x="395" y="117"/>
                          <a:pt x="392" y="115"/>
                        </a:cubicBezTo>
                        <a:cubicBezTo>
                          <a:pt x="391" y="118"/>
                          <a:pt x="391" y="120"/>
                          <a:pt x="388" y="122"/>
                        </a:cubicBezTo>
                        <a:cubicBezTo>
                          <a:pt x="388" y="121"/>
                          <a:pt x="388" y="120"/>
                          <a:pt x="387" y="120"/>
                        </a:cubicBezTo>
                        <a:cubicBezTo>
                          <a:pt x="383" y="120"/>
                          <a:pt x="379" y="124"/>
                          <a:pt x="379" y="128"/>
                        </a:cubicBezTo>
                        <a:cubicBezTo>
                          <a:pt x="379" y="130"/>
                          <a:pt x="381" y="130"/>
                          <a:pt x="382" y="133"/>
                        </a:cubicBezTo>
                        <a:cubicBezTo>
                          <a:pt x="381" y="133"/>
                          <a:pt x="381" y="133"/>
                          <a:pt x="381" y="133"/>
                        </a:cubicBezTo>
                        <a:cubicBezTo>
                          <a:pt x="379" y="132"/>
                          <a:pt x="379" y="132"/>
                          <a:pt x="379" y="132"/>
                        </a:cubicBezTo>
                        <a:cubicBezTo>
                          <a:pt x="378" y="136"/>
                          <a:pt x="378" y="138"/>
                          <a:pt x="378" y="142"/>
                        </a:cubicBezTo>
                        <a:cubicBezTo>
                          <a:pt x="378" y="146"/>
                          <a:pt x="380" y="151"/>
                          <a:pt x="384" y="151"/>
                        </a:cubicBezTo>
                        <a:cubicBezTo>
                          <a:pt x="391" y="151"/>
                          <a:pt x="385" y="164"/>
                          <a:pt x="381" y="172"/>
                        </a:cubicBezTo>
                        <a:cubicBezTo>
                          <a:pt x="378" y="177"/>
                          <a:pt x="372" y="177"/>
                          <a:pt x="370" y="183"/>
                        </a:cubicBezTo>
                        <a:cubicBezTo>
                          <a:pt x="366" y="190"/>
                          <a:pt x="365" y="195"/>
                          <a:pt x="359" y="202"/>
                        </a:cubicBezTo>
                        <a:cubicBezTo>
                          <a:pt x="357" y="205"/>
                          <a:pt x="355" y="206"/>
                          <a:pt x="353" y="209"/>
                        </a:cubicBezTo>
                        <a:cubicBezTo>
                          <a:pt x="353" y="216"/>
                          <a:pt x="353" y="216"/>
                          <a:pt x="353" y="216"/>
                        </a:cubicBezTo>
                        <a:cubicBezTo>
                          <a:pt x="353" y="219"/>
                          <a:pt x="356" y="218"/>
                          <a:pt x="358" y="220"/>
                        </a:cubicBezTo>
                        <a:cubicBezTo>
                          <a:pt x="370" y="227"/>
                          <a:pt x="362" y="230"/>
                          <a:pt x="371" y="230"/>
                        </a:cubicBezTo>
                        <a:cubicBezTo>
                          <a:pt x="375" y="230"/>
                          <a:pt x="376" y="234"/>
                          <a:pt x="379" y="236"/>
                        </a:cubicBezTo>
                        <a:cubicBezTo>
                          <a:pt x="387" y="240"/>
                          <a:pt x="393" y="241"/>
                          <a:pt x="399" y="247"/>
                        </a:cubicBezTo>
                        <a:cubicBezTo>
                          <a:pt x="402" y="250"/>
                          <a:pt x="401" y="253"/>
                          <a:pt x="403" y="256"/>
                        </a:cubicBezTo>
                        <a:cubicBezTo>
                          <a:pt x="412" y="266"/>
                          <a:pt x="425" y="259"/>
                          <a:pt x="421" y="269"/>
                        </a:cubicBezTo>
                        <a:cubicBezTo>
                          <a:pt x="424" y="270"/>
                          <a:pt x="425" y="272"/>
                          <a:pt x="426" y="275"/>
                        </a:cubicBezTo>
                        <a:cubicBezTo>
                          <a:pt x="428" y="275"/>
                          <a:pt x="428" y="274"/>
                          <a:pt x="430" y="274"/>
                        </a:cubicBezTo>
                        <a:cubicBezTo>
                          <a:pt x="432" y="274"/>
                          <a:pt x="433" y="275"/>
                          <a:pt x="435" y="275"/>
                        </a:cubicBezTo>
                        <a:cubicBezTo>
                          <a:pt x="436" y="275"/>
                          <a:pt x="437" y="275"/>
                          <a:pt x="438" y="274"/>
                        </a:cubicBezTo>
                        <a:cubicBezTo>
                          <a:pt x="439" y="274"/>
                          <a:pt x="440" y="274"/>
                          <a:pt x="441" y="274"/>
                        </a:cubicBezTo>
                        <a:cubicBezTo>
                          <a:pt x="447" y="274"/>
                          <a:pt x="450" y="277"/>
                          <a:pt x="453" y="282"/>
                        </a:cubicBezTo>
                        <a:cubicBezTo>
                          <a:pt x="455" y="286"/>
                          <a:pt x="459" y="285"/>
                          <a:pt x="463" y="287"/>
                        </a:cubicBezTo>
                        <a:cubicBezTo>
                          <a:pt x="470" y="292"/>
                          <a:pt x="473" y="296"/>
                          <a:pt x="481" y="296"/>
                        </a:cubicBezTo>
                        <a:cubicBezTo>
                          <a:pt x="481" y="296"/>
                          <a:pt x="482" y="296"/>
                          <a:pt x="482" y="297"/>
                        </a:cubicBezTo>
                        <a:cubicBezTo>
                          <a:pt x="482" y="298"/>
                          <a:pt x="481" y="298"/>
                          <a:pt x="481" y="298"/>
                        </a:cubicBezTo>
                        <a:cubicBezTo>
                          <a:pt x="481" y="299"/>
                          <a:pt x="483" y="299"/>
                          <a:pt x="484" y="300"/>
                        </a:cubicBezTo>
                        <a:cubicBezTo>
                          <a:pt x="486" y="302"/>
                          <a:pt x="487" y="303"/>
                          <a:pt x="490" y="305"/>
                        </a:cubicBezTo>
                        <a:cubicBezTo>
                          <a:pt x="492" y="308"/>
                          <a:pt x="495" y="311"/>
                          <a:pt x="497" y="313"/>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114" name="Google Shape;114;p5"/>
                  <p:cNvSpPr/>
                  <p:nvPr/>
                </p:nvSpPr>
                <p:spPr>
                  <a:xfrm>
                    <a:off x="5040313" y="973138"/>
                    <a:ext cx="1555749" cy="2028825"/>
                  </a:xfrm>
                  <a:custGeom>
                    <a:rect b="b" l="l" r="r" t="t"/>
                    <a:pathLst>
                      <a:path extrusionOk="0" h="1119" w="858">
                        <a:moveTo>
                          <a:pt x="64" y="368"/>
                        </a:moveTo>
                        <a:cubicBezTo>
                          <a:pt x="64" y="371"/>
                          <a:pt x="68" y="371"/>
                          <a:pt x="70" y="371"/>
                        </a:cubicBezTo>
                        <a:cubicBezTo>
                          <a:pt x="72" y="371"/>
                          <a:pt x="72" y="369"/>
                          <a:pt x="74" y="367"/>
                        </a:cubicBezTo>
                        <a:cubicBezTo>
                          <a:pt x="75" y="366"/>
                          <a:pt x="77" y="367"/>
                          <a:pt x="79" y="367"/>
                        </a:cubicBezTo>
                        <a:cubicBezTo>
                          <a:pt x="79" y="363"/>
                          <a:pt x="81" y="358"/>
                          <a:pt x="85" y="358"/>
                        </a:cubicBezTo>
                        <a:cubicBezTo>
                          <a:pt x="87" y="358"/>
                          <a:pt x="88" y="360"/>
                          <a:pt x="89" y="360"/>
                        </a:cubicBezTo>
                        <a:cubicBezTo>
                          <a:pt x="91" y="360"/>
                          <a:pt x="92" y="359"/>
                          <a:pt x="92" y="358"/>
                        </a:cubicBezTo>
                        <a:cubicBezTo>
                          <a:pt x="92" y="354"/>
                          <a:pt x="85" y="354"/>
                          <a:pt x="81" y="356"/>
                        </a:cubicBezTo>
                        <a:cubicBezTo>
                          <a:pt x="74" y="359"/>
                          <a:pt x="64" y="360"/>
                          <a:pt x="64" y="368"/>
                        </a:cubicBezTo>
                        <a:close/>
                        <a:moveTo>
                          <a:pt x="82" y="388"/>
                        </a:moveTo>
                        <a:cubicBezTo>
                          <a:pt x="81" y="390"/>
                          <a:pt x="80" y="391"/>
                          <a:pt x="79" y="393"/>
                        </a:cubicBezTo>
                        <a:cubicBezTo>
                          <a:pt x="81" y="394"/>
                          <a:pt x="82" y="393"/>
                          <a:pt x="84" y="394"/>
                        </a:cubicBezTo>
                        <a:cubicBezTo>
                          <a:pt x="84" y="391"/>
                          <a:pt x="84" y="390"/>
                          <a:pt x="82" y="388"/>
                        </a:cubicBezTo>
                        <a:close/>
                        <a:moveTo>
                          <a:pt x="234" y="27"/>
                        </a:moveTo>
                        <a:cubicBezTo>
                          <a:pt x="232" y="28"/>
                          <a:pt x="230" y="29"/>
                          <a:pt x="230" y="32"/>
                        </a:cubicBezTo>
                        <a:cubicBezTo>
                          <a:pt x="230" y="33"/>
                          <a:pt x="231" y="33"/>
                          <a:pt x="231" y="34"/>
                        </a:cubicBezTo>
                        <a:cubicBezTo>
                          <a:pt x="232" y="33"/>
                          <a:pt x="233" y="32"/>
                          <a:pt x="235" y="32"/>
                        </a:cubicBezTo>
                        <a:cubicBezTo>
                          <a:pt x="235" y="31"/>
                          <a:pt x="236" y="31"/>
                          <a:pt x="236" y="31"/>
                        </a:cubicBezTo>
                        <a:cubicBezTo>
                          <a:pt x="236" y="29"/>
                          <a:pt x="235" y="28"/>
                          <a:pt x="234" y="27"/>
                        </a:cubicBezTo>
                        <a:close/>
                        <a:moveTo>
                          <a:pt x="235" y="2"/>
                        </a:moveTo>
                        <a:cubicBezTo>
                          <a:pt x="235" y="4"/>
                          <a:pt x="237" y="5"/>
                          <a:pt x="238" y="6"/>
                        </a:cubicBezTo>
                        <a:cubicBezTo>
                          <a:pt x="240" y="5"/>
                          <a:pt x="240" y="3"/>
                          <a:pt x="241" y="1"/>
                        </a:cubicBezTo>
                        <a:cubicBezTo>
                          <a:pt x="239" y="0"/>
                          <a:pt x="235" y="0"/>
                          <a:pt x="235" y="2"/>
                        </a:cubicBezTo>
                        <a:close/>
                        <a:moveTo>
                          <a:pt x="720" y="768"/>
                        </a:moveTo>
                        <a:cubicBezTo>
                          <a:pt x="722" y="778"/>
                          <a:pt x="728" y="782"/>
                          <a:pt x="736" y="789"/>
                        </a:cubicBezTo>
                        <a:cubicBezTo>
                          <a:pt x="736" y="789"/>
                          <a:pt x="736" y="788"/>
                          <a:pt x="736" y="788"/>
                        </a:cubicBezTo>
                        <a:cubicBezTo>
                          <a:pt x="736" y="784"/>
                          <a:pt x="733" y="782"/>
                          <a:pt x="730" y="779"/>
                        </a:cubicBezTo>
                        <a:cubicBezTo>
                          <a:pt x="727" y="774"/>
                          <a:pt x="726" y="769"/>
                          <a:pt x="720" y="768"/>
                        </a:cubicBezTo>
                        <a:close/>
                        <a:moveTo>
                          <a:pt x="842" y="850"/>
                        </a:moveTo>
                        <a:cubicBezTo>
                          <a:pt x="841" y="850"/>
                          <a:pt x="841" y="850"/>
                          <a:pt x="841" y="850"/>
                        </a:cubicBezTo>
                        <a:cubicBezTo>
                          <a:pt x="841" y="852"/>
                          <a:pt x="842" y="854"/>
                          <a:pt x="842" y="856"/>
                        </a:cubicBezTo>
                        <a:cubicBezTo>
                          <a:pt x="842" y="862"/>
                          <a:pt x="839" y="865"/>
                          <a:pt x="835" y="868"/>
                        </a:cubicBezTo>
                        <a:cubicBezTo>
                          <a:pt x="834" y="869"/>
                          <a:pt x="831" y="869"/>
                          <a:pt x="831" y="871"/>
                        </a:cubicBezTo>
                        <a:cubicBezTo>
                          <a:pt x="831" y="873"/>
                          <a:pt x="832" y="874"/>
                          <a:pt x="832" y="876"/>
                        </a:cubicBezTo>
                        <a:cubicBezTo>
                          <a:pt x="832" y="884"/>
                          <a:pt x="832" y="884"/>
                          <a:pt x="832" y="884"/>
                        </a:cubicBezTo>
                        <a:cubicBezTo>
                          <a:pt x="832" y="889"/>
                          <a:pt x="829" y="891"/>
                          <a:pt x="826" y="895"/>
                        </a:cubicBezTo>
                        <a:cubicBezTo>
                          <a:pt x="829" y="896"/>
                          <a:pt x="828" y="900"/>
                          <a:pt x="829" y="904"/>
                        </a:cubicBezTo>
                        <a:cubicBezTo>
                          <a:pt x="830" y="906"/>
                          <a:pt x="832" y="906"/>
                          <a:pt x="833" y="908"/>
                        </a:cubicBezTo>
                        <a:cubicBezTo>
                          <a:pt x="837" y="903"/>
                          <a:pt x="834" y="897"/>
                          <a:pt x="837" y="891"/>
                        </a:cubicBezTo>
                        <a:cubicBezTo>
                          <a:pt x="839" y="885"/>
                          <a:pt x="840" y="881"/>
                          <a:pt x="842" y="875"/>
                        </a:cubicBezTo>
                        <a:cubicBezTo>
                          <a:pt x="844" y="870"/>
                          <a:pt x="848" y="867"/>
                          <a:pt x="848" y="861"/>
                        </a:cubicBezTo>
                        <a:cubicBezTo>
                          <a:pt x="848" y="856"/>
                          <a:pt x="844" y="854"/>
                          <a:pt x="842" y="850"/>
                        </a:cubicBezTo>
                        <a:close/>
                        <a:moveTo>
                          <a:pt x="858" y="1055"/>
                        </a:moveTo>
                        <a:cubicBezTo>
                          <a:pt x="858" y="1055"/>
                          <a:pt x="858" y="1055"/>
                          <a:pt x="858" y="1055"/>
                        </a:cubicBezTo>
                        <a:cubicBezTo>
                          <a:pt x="854" y="1057"/>
                          <a:pt x="852" y="1058"/>
                          <a:pt x="848" y="1060"/>
                        </a:cubicBezTo>
                        <a:cubicBezTo>
                          <a:pt x="845" y="1061"/>
                          <a:pt x="843" y="1059"/>
                          <a:pt x="840" y="1060"/>
                        </a:cubicBezTo>
                        <a:cubicBezTo>
                          <a:pt x="837" y="1062"/>
                          <a:pt x="838" y="1067"/>
                          <a:pt x="834" y="1067"/>
                        </a:cubicBezTo>
                        <a:cubicBezTo>
                          <a:pt x="832" y="1067"/>
                          <a:pt x="831" y="1066"/>
                          <a:pt x="829" y="1066"/>
                        </a:cubicBezTo>
                        <a:cubicBezTo>
                          <a:pt x="825" y="1065"/>
                          <a:pt x="822" y="1066"/>
                          <a:pt x="818" y="1066"/>
                        </a:cubicBezTo>
                        <a:cubicBezTo>
                          <a:pt x="811" y="1066"/>
                          <a:pt x="808" y="1061"/>
                          <a:pt x="802" y="1061"/>
                        </a:cubicBezTo>
                        <a:cubicBezTo>
                          <a:pt x="797" y="1061"/>
                          <a:pt x="796" y="1067"/>
                          <a:pt x="792" y="1070"/>
                        </a:cubicBezTo>
                        <a:cubicBezTo>
                          <a:pt x="790" y="1071"/>
                          <a:pt x="788" y="1070"/>
                          <a:pt x="786" y="1071"/>
                        </a:cubicBezTo>
                        <a:cubicBezTo>
                          <a:pt x="780" y="1073"/>
                          <a:pt x="777" y="1077"/>
                          <a:pt x="771" y="1079"/>
                        </a:cubicBezTo>
                        <a:cubicBezTo>
                          <a:pt x="773" y="1082"/>
                          <a:pt x="773" y="1084"/>
                          <a:pt x="776" y="1087"/>
                        </a:cubicBezTo>
                        <a:cubicBezTo>
                          <a:pt x="776" y="1087"/>
                          <a:pt x="778" y="1087"/>
                          <a:pt x="778" y="1088"/>
                        </a:cubicBezTo>
                        <a:cubicBezTo>
                          <a:pt x="778" y="1096"/>
                          <a:pt x="773" y="1102"/>
                          <a:pt x="765" y="1102"/>
                        </a:cubicBezTo>
                        <a:cubicBezTo>
                          <a:pt x="765" y="1104"/>
                          <a:pt x="765" y="1105"/>
                          <a:pt x="765" y="1106"/>
                        </a:cubicBezTo>
                        <a:cubicBezTo>
                          <a:pt x="761" y="1106"/>
                          <a:pt x="760" y="1101"/>
                          <a:pt x="757" y="1101"/>
                        </a:cubicBezTo>
                        <a:cubicBezTo>
                          <a:pt x="749" y="1101"/>
                          <a:pt x="747" y="1108"/>
                          <a:pt x="743" y="1114"/>
                        </a:cubicBezTo>
                        <a:cubicBezTo>
                          <a:pt x="742" y="1116"/>
                          <a:pt x="743" y="1119"/>
                          <a:pt x="741" y="1119"/>
                        </a:cubicBezTo>
                        <a:cubicBezTo>
                          <a:pt x="732" y="1119"/>
                          <a:pt x="737" y="1103"/>
                          <a:pt x="729" y="1099"/>
                        </a:cubicBezTo>
                        <a:cubicBezTo>
                          <a:pt x="722" y="1096"/>
                          <a:pt x="719" y="1092"/>
                          <a:pt x="712" y="1088"/>
                        </a:cubicBezTo>
                        <a:cubicBezTo>
                          <a:pt x="710" y="1086"/>
                          <a:pt x="710" y="1084"/>
                          <a:pt x="708" y="1084"/>
                        </a:cubicBezTo>
                        <a:cubicBezTo>
                          <a:pt x="705" y="1084"/>
                          <a:pt x="703" y="1086"/>
                          <a:pt x="700" y="1086"/>
                        </a:cubicBezTo>
                        <a:cubicBezTo>
                          <a:pt x="694" y="1086"/>
                          <a:pt x="694" y="1086"/>
                          <a:pt x="694" y="1086"/>
                        </a:cubicBezTo>
                        <a:cubicBezTo>
                          <a:pt x="693" y="1086"/>
                          <a:pt x="693" y="1086"/>
                          <a:pt x="691" y="1086"/>
                        </a:cubicBezTo>
                        <a:cubicBezTo>
                          <a:pt x="686" y="1086"/>
                          <a:pt x="685" y="1079"/>
                          <a:pt x="680" y="1079"/>
                        </a:cubicBezTo>
                        <a:cubicBezTo>
                          <a:pt x="672" y="1079"/>
                          <a:pt x="668" y="1084"/>
                          <a:pt x="659" y="1084"/>
                        </a:cubicBezTo>
                        <a:cubicBezTo>
                          <a:pt x="657" y="1084"/>
                          <a:pt x="656" y="1084"/>
                          <a:pt x="654" y="1084"/>
                        </a:cubicBezTo>
                        <a:cubicBezTo>
                          <a:pt x="648" y="1084"/>
                          <a:pt x="648" y="1084"/>
                          <a:pt x="648" y="1084"/>
                        </a:cubicBezTo>
                        <a:cubicBezTo>
                          <a:pt x="644" y="1084"/>
                          <a:pt x="642" y="1081"/>
                          <a:pt x="638" y="1081"/>
                        </a:cubicBezTo>
                        <a:cubicBezTo>
                          <a:pt x="633" y="1081"/>
                          <a:pt x="631" y="1086"/>
                          <a:pt x="626" y="1090"/>
                        </a:cubicBezTo>
                        <a:cubicBezTo>
                          <a:pt x="621" y="1094"/>
                          <a:pt x="616" y="1094"/>
                          <a:pt x="612" y="1099"/>
                        </a:cubicBezTo>
                        <a:cubicBezTo>
                          <a:pt x="611" y="1101"/>
                          <a:pt x="612" y="1105"/>
                          <a:pt x="609" y="1106"/>
                        </a:cubicBezTo>
                        <a:cubicBezTo>
                          <a:pt x="168" y="1107"/>
                          <a:pt x="168" y="1107"/>
                          <a:pt x="168" y="1107"/>
                        </a:cubicBezTo>
                        <a:cubicBezTo>
                          <a:pt x="168" y="1107"/>
                          <a:pt x="168" y="1107"/>
                          <a:pt x="168" y="1107"/>
                        </a:cubicBezTo>
                        <a:cubicBezTo>
                          <a:pt x="168" y="921"/>
                          <a:pt x="168" y="921"/>
                          <a:pt x="168" y="921"/>
                        </a:cubicBezTo>
                        <a:cubicBezTo>
                          <a:pt x="1" y="920"/>
                          <a:pt x="1" y="920"/>
                          <a:pt x="1" y="920"/>
                        </a:cubicBezTo>
                        <a:cubicBezTo>
                          <a:pt x="1" y="920"/>
                          <a:pt x="1" y="920"/>
                          <a:pt x="1" y="920"/>
                        </a:cubicBezTo>
                        <a:cubicBezTo>
                          <a:pt x="0" y="364"/>
                          <a:pt x="0" y="364"/>
                          <a:pt x="0" y="364"/>
                        </a:cubicBezTo>
                        <a:cubicBezTo>
                          <a:pt x="0" y="364"/>
                          <a:pt x="0" y="364"/>
                          <a:pt x="0" y="364"/>
                        </a:cubicBezTo>
                        <a:cubicBezTo>
                          <a:pt x="4" y="368"/>
                          <a:pt x="9" y="370"/>
                          <a:pt x="15" y="372"/>
                        </a:cubicBezTo>
                        <a:cubicBezTo>
                          <a:pt x="27" y="376"/>
                          <a:pt x="34" y="378"/>
                          <a:pt x="46" y="382"/>
                        </a:cubicBezTo>
                        <a:cubicBezTo>
                          <a:pt x="52" y="384"/>
                          <a:pt x="58" y="384"/>
                          <a:pt x="61" y="390"/>
                        </a:cubicBezTo>
                        <a:cubicBezTo>
                          <a:pt x="65" y="396"/>
                          <a:pt x="62" y="403"/>
                          <a:pt x="67" y="408"/>
                        </a:cubicBezTo>
                        <a:cubicBezTo>
                          <a:pt x="71" y="412"/>
                          <a:pt x="76" y="410"/>
                          <a:pt x="82" y="411"/>
                        </a:cubicBezTo>
                        <a:cubicBezTo>
                          <a:pt x="85" y="412"/>
                          <a:pt x="86" y="415"/>
                          <a:pt x="88" y="417"/>
                        </a:cubicBezTo>
                        <a:cubicBezTo>
                          <a:pt x="97" y="424"/>
                          <a:pt x="91" y="422"/>
                          <a:pt x="98" y="422"/>
                        </a:cubicBezTo>
                        <a:cubicBezTo>
                          <a:pt x="106" y="422"/>
                          <a:pt x="108" y="430"/>
                          <a:pt x="115" y="430"/>
                        </a:cubicBezTo>
                        <a:cubicBezTo>
                          <a:pt x="121" y="430"/>
                          <a:pt x="121" y="430"/>
                          <a:pt x="121" y="430"/>
                        </a:cubicBezTo>
                        <a:cubicBezTo>
                          <a:pt x="132" y="430"/>
                          <a:pt x="137" y="421"/>
                          <a:pt x="148" y="421"/>
                        </a:cubicBezTo>
                        <a:cubicBezTo>
                          <a:pt x="149" y="421"/>
                          <a:pt x="149" y="422"/>
                          <a:pt x="150" y="423"/>
                        </a:cubicBezTo>
                        <a:cubicBezTo>
                          <a:pt x="150" y="418"/>
                          <a:pt x="150" y="418"/>
                          <a:pt x="150" y="418"/>
                        </a:cubicBezTo>
                        <a:cubicBezTo>
                          <a:pt x="151" y="418"/>
                          <a:pt x="151" y="418"/>
                          <a:pt x="152" y="418"/>
                        </a:cubicBezTo>
                        <a:cubicBezTo>
                          <a:pt x="153" y="418"/>
                          <a:pt x="153" y="418"/>
                          <a:pt x="154" y="418"/>
                        </a:cubicBezTo>
                        <a:cubicBezTo>
                          <a:pt x="155" y="412"/>
                          <a:pt x="159" y="410"/>
                          <a:pt x="161" y="405"/>
                        </a:cubicBezTo>
                        <a:cubicBezTo>
                          <a:pt x="162" y="406"/>
                          <a:pt x="162" y="406"/>
                          <a:pt x="162" y="406"/>
                        </a:cubicBezTo>
                        <a:cubicBezTo>
                          <a:pt x="166" y="399"/>
                          <a:pt x="168" y="394"/>
                          <a:pt x="167" y="386"/>
                        </a:cubicBezTo>
                        <a:cubicBezTo>
                          <a:pt x="170" y="385"/>
                          <a:pt x="171" y="383"/>
                          <a:pt x="172" y="381"/>
                        </a:cubicBezTo>
                        <a:cubicBezTo>
                          <a:pt x="173" y="379"/>
                          <a:pt x="173" y="377"/>
                          <a:pt x="174" y="377"/>
                        </a:cubicBezTo>
                        <a:cubicBezTo>
                          <a:pt x="175" y="377"/>
                          <a:pt x="175" y="378"/>
                          <a:pt x="175" y="378"/>
                        </a:cubicBezTo>
                        <a:cubicBezTo>
                          <a:pt x="175" y="377"/>
                          <a:pt x="175" y="376"/>
                          <a:pt x="175" y="374"/>
                        </a:cubicBezTo>
                        <a:cubicBezTo>
                          <a:pt x="178" y="374"/>
                          <a:pt x="179" y="374"/>
                          <a:pt x="181" y="374"/>
                        </a:cubicBezTo>
                        <a:cubicBezTo>
                          <a:pt x="180" y="373"/>
                          <a:pt x="180" y="372"/>
                          <a:pt x="180" y="370"/>
                        </a:cubicBezTo>
                        <a:cubicBezTo>
                          <a:pt x="180" y="369"/>
                          <a:pt x="180" y="367"/>
                          <a:pt x="182" y="367"/>
                        </a:cubicBezTo>
                        <a:cubicBezTo>
                          <a:pt x="182" y="367"/>
                          <a:pt x="182" y="368"/>
                          <a:pt x="183" y="368"/>
                        </a:cubicBezTo>
                        <a:cubicBezTo>
                          <a:pt x="183" y="364"/>
                          <a:pt x="183" y="364"/>
                          <a:pt x="183" y="364"/>
                        </a:cubicBezTo>
                        <a:cubicBezTo>
                          <a:pt x="183" y="352"/>
                          <a:pt x="191" y="346"/>
                          <a:pt x="191" y="334"/>
                        </a:cubicBezTo>
                        <a:cubicBezTo>
                          <a:pt x="191" y="331"/>
                          <a:pt x="190" y="330"/>
                          <a:pt x="190" y="328"/>
                        </a:cubicBezTo>
                        <a:cubicBezTo>
                          <a:pt x="190" y="325"/>
                          <a:pt x="191" y="323"/>
                          <a:pt x="191" y="320"/>
                        </a:cubicBezTo>
                        <a:cubicBezTo>
                          <a:pt x="191" y="312"/>
                          <a:pt x="193" y="307"/>
                          <a:pt x="196" y="300"/>
                        </a:cubicBezTo>
                        <a:cubicBezTo>
                          <a:pt x="198" y="295"/>
                          <a:pt x="197" y="291"/>
                          <a:pt x="201" y="288"/>
                        </a:cubicBezTo>
                        <a:cubicBezTo>
                          <a:pt x="207" y="288"/>
                          <a:pt x="201" y="289"/>
                          <a:pt x="201" y="285"/>
                        </a:cubicBezTo>
                        <a:cubicBezTo>
                          <a:pt x="201" y="284"/>
                          <a:pt x="202" y="284"/>
                          <a:pt x="203" y="283"/>
                        </a:cubicBezTo>
                        <a:cubicBezTo>
                          <a:pt x="205" y="281"/>
                          <a:pt x="204" y="278"/>
                          <a:pt x="205" y="275"/>
                        </a:cubicBezTo>
                        <a:cubicBezTo>
                          <a:pt x="198" y="265"/>
                          <a:pt x="196" y="257"/>
                          <a:pt x="196" y="245"/>
                        </a:cubicBezTo>
                        <a:cubicBezTo>
                          <a:pt x="196" y="239"/>
                          <a:pt x="201" y="236"/>
                          <a:pt x="201" y="229"/>
                        </a:cubicBezTo>
                        <a:cubicBezTo>
                          <a:pt x="201" y="224"/>
                          <a:pt x="201" y="224"/>
                          <a:pt x="201" y="224"/>
                        </a:cubicBezTo>
                        <a:cubicBezTo>
                          <a:pt x="201" y="218"/>
                          <a:pt x="193" y="218"/>
                          <a:pt x="193" y="213"/>
                        </a:cubicBezTo>
                        <a:cubicBezTo>
                          <a:pt x="193" y="210"/>
                          <a:pt x="195" y="208"/>
                          <a:pt x="195" y="205"/>
                        </a:cubicBezTo>
                        <a:cubicBezTo>
                          <a:pt x="196" y="200"/>
                          <a:pt x="195" y="197"/>
                          <a:pt x="198" y="193"/>
                        </a:cubicBezTo>
                        <a:cubicBezTo>
                          <a:pt x="201" y="190"/>
                          <a:pt x="199" y="186"/>
                          <a:pt x="201" y="182"/>
                        </a:cubicBezTo>
                        <a:cubicBezTo>
                          <a:pt x="204" y="183"/>
                          <a:pt x="204" y="185"/>
                          <a:pt x="205" y="187"/>
                        </a:cubicBezTo>
                        <a:cubicBezTo>
                          <a:pt x="206" y="187"/>
                          <a:pt x="206" y="187"/>
                          <a:pt x="206" y="187"/>
                        </a:cubicBezTo>
                        <a:cubicBezTo>
                          <a:pt x="206" y="184"/>
                          <a:pt x="208" y="183"/>
                          <a:pt x="209" y="180"/>
                        </a:cubicBezTo>
                        <a:cubicBezTo>
                          <a:pt x="205" y="179"/>
                          <a:pt x="205" y="175"/>
                          <a:pt x="203" y="171"/>
                        </a:cubicBezTo>
                        <a:cubicBezTo>
                          <a:pt x="202" y="167"/>
                          <a:pt x="200" y="164"/>
                          <a:pt x="200" y="160"/>
                        </a:cubicBezTo>
                        <a:cubicBezTo>
                          <a:pt x="200" y="156"/>
                          <a:pt x="204" y="156"/>
                          <a:pt x="207" y="153"/>
                        </a:cubicBezTo>
                        <a:cubicBezTo>
                          <a:pt x="210" y="151"/>
                          <a:pt x="210" y="148"/>
                          <a:pt x="213" y="145"/>
                        </a:cubicBezTo>
                        <a:cubicBezTo>
                          <a:pt x="219" y="150"/>
                          <a:pt x="221" y="162"/>
                          <a:pt x="218" y="146"/>
                        </a:cubicBezTo>
                        <a:cubicBezTo>
                          <a:pt x="228" y="147"/>
                          <a:pt x="218" y="143"/>
                          <a:pt x="215" y="141"/>
                        </a:cubicBezTo>
                        <a:cubicBezTo>
                          <a:pt x="232" y="133"/>
                          <a:pt x="206" y="142"/>
                          <a:pt x="206" y="125"/>
                        </a:cubicBezTo>
                        <a:cubicBezTo>
                          <a:pt x="206" y="122"/>
                          <a:pt x="206" y="120"/>
                          <a:pt x="208" y="118"/>
                        </a:cubicBezTo>
                        <a:cubicBezTo>
                          <a:pt x="210" y="119"/>
                          <a:pt x="210" y="119"/>
                          <a:pt x="210" y="119"/>
                        </a:cubicBezTo>
                        <a:cubicBezTo>
                          <a:pt x="210" y="117"/>
                          <a:pt x="209" y="117"/>
                          <a:pt x="209" y="115"/>
                        </a:cubicBezTo>
                        <a:cubicBezTo>
                          <a:pt x="209" y="111"/>
                          <a:pt x="212" y="110"/>
                          <a:pt x="215" y="107"/>
                        </a:cubicBezTo>
                        <a:cubicBezTo>
                          <a:pt x="217" y="110"/>
                          <a:pt x="218" y="112"/>
                          <a:pt x="219" y="115"/>
                        </a:cubicBezTo>
                        <a:cubicBezTo>
                          <a:pt x="219" y="116"/>
                          <a:pt x="220" y="117"/>
                          <a:pt x="220" y="115"/>
                        </a:cubicBezTo>
                        <a:cubicBezTo>
                          <a:pt x="220" y="113"/>
                          <a:pt x="219" y="112"/>
                          <a:pt x="219" y="110"/>
                        </a:cubicBezTo>
                        <a:cubicBezTo>
                          <a:pt x="219" y="108"/>
                          <a:pt x="219" y="108"/>
                          <a:pt x="219" y="108"/>
                        </a:cubicBezTo>
                        <a:cubicBezTo>
                          <a:pt x="224" y="108"/>
                          <a:pt x="224" y="108"/>
                          <a:pt x="224" y="108"/>
                        </a:cubicBezTo>
                        <a:cubicBezTo>
                          <a:pt x="224" y="107"/>
                          <a:pt x="224" y="107"/>
                          <a:pt x="224" y="106"/>
                        </a:cubicBezTo>
                        <a:cubicBezTo>
                          <a:pt x="224" y="103"/>
                          <a:pt x="219" y="104"/>
                          <a:pt x="219" y="101"/>
                        </a:cubicBezTo>
                        <a:cubicBezTo>
                          <a:pt x="219" y="95"/>
                          <a:pt x="223" y="93"/>
                          <a:pt x="226" y="89"/>
                        </a:cubicBezTo>
                        <a:cubicBezTo>
                          <a:pt x="226" y="88"/>
                          <a:pt x="225" y="87"/>
                          <a:pt x="225" y="86"/>
                        </a:cubicBezTo>
                        <a:cubicBezTo>
                          <a:pt x="225" y="79"/>
                          <a:pt x="230" y="75"/>
                          <a:pt x="230" y="68"/>
                        </a:cubicBezTo>
                        <a:cubicBezTo>
                          <a:pt x="230" y="61"/>
                          <a:pt x="230" y="61"/>
                          <a:pt x="230" y="61"/>
                        </a:cubicBezTo>
                        <a:cubicBezTo>
                          <a:pt x="230" y="57"/>
                          <a:pt x="230" y="55"/>
                          <a:pt x="230" y="51"/>
                        </a:cubicBezTo>
                        <a:cubicBezTo>
                          <a:pt x="230" y="49"/>
                          <a:pt x="230" y="48"/>
                          <a:pt x="230" y="46"/>
                        </a:cubicBezTo>
                        <a:cubicBezTo>
                          <a:pt x="232" y="46"/>
                          <a:pt x="233" y="46"/>
                          <a:pt x="234" y="46"/>
                        </a:cubicBezTo>
                        <a:cubicBezTo>
                          <a:pt x="239" y="46"/>
                          <a:pt x="242" y="43"/>
                          <a:pt x="244" y="39"/>
                        </a:cubicBezTo>
                        <a:cubicBezTo>
                          <a:pt x="245" y="36"/>
                          <a:pt x="244" y="33"/>
                          <a:pt x="247" y="33"/>
                        </a:cubicBezTo>
                        <a:cubicBezTo>
                          <a:pt x="249" y="33"/>
                          <a:pt x="250" y="33"/>
                          <a:pt x="252" y="33"/>
                        </a:cubicBezTo>
                        <a:cubicBezTo>
                          <a:pt x="252" y="33"/>
                          <a:pt x="252" y="34"/>
                          <a:pt x="252" y="34"/>
                        </a:cubicBezTo>
                        <a:cubicBezTo>
                          <a:pt x="252" y="39"/>
                          <a:pt x="250" y="41"/>
                          <a:pt x="249" y="45"/>
                        </a:cubicBezTo>
                        <a:cubicBezTo>
                          <a:pt x="250" y="45"/>
                          <a:pt x="250" y="46"/>
                          <a:pt x="250" y="46"/>
                        </a:cubicBezTo>
                        <a:cubicBezTo>
                          <a:pt x="253" y="46"/>
                          <a:pt x="254" y="45"/>
                          <a:pt x="256" y="45"/>
                        </a:cubicBezTo>
                        <a:cubicBezTo>
                          <a:pt x="258" y="45"/>
                          <a:pt x="258" y="47"/>
                          <a:pt x="259" y="47"/>
                        </a:cubicBezTo>
                        <a:cubicBezTo>
                          <a:pt x="261" y="47"/>
                          <a:pt x="265" y="47"/>
                          <a:pt x="265" y="50"/>
                        </a:cubicBezTo>
                        <a:cubicBezTo>
                          <a:pt x="265" y="52"/>
                          <a:pt x="263" y="54"/>
                          <a:pt x="263" y="56"/>
                        </a:cubicBezTo>
                        <a:cubicBezTo>
                          <a:pt x="263" y="60"/>
                          <a:pt x="266" y="62"/>
                          <a:pt x="267" y="66"/>
                        </a:cubicBezTo>
                        <a:cubicBezTo>
                          <a:pt x="270" y="73"/>
                          <a:pt x="270" y="78"/>
                          <a:pt x="270" y="86"/>
                        </a:cubicBezTo>
                        <a:cubicBezTo>
                          <a:pt x="270" y="89"/>
                          <a:pt x="269" y="91"/>
                          <a:pt x="269" y="94"/>
                        </a:cubicBezTo>
                        <a:cubicBezTo>
                          <a:pt x="269" y="98"/>
                          <a:pt x="272" y="102"/>
                          <a:pt x="276" y="102"/>
                        </a:cubicBezTo>
                        <a:cubicBezTo>
                          <a:pt x="279" y="102"/>
                          <a:pt x="280" y="100"/>
                          <a:pt x="283" y="100"/>
                        </a:cubicBezTo>
                        <a:cubicBezTo>
                          <a:pt x="285" y="100"/>
                          <a:pt x="285" y="103"/>
                          <a:pt x="285" y="105"/>
                        </a:cubicBezTo>
                        <a:cubicBezTo>
                          <a:pt x="285" y="109"/>
                          <a:pt x="281" y="111"/>
                          <a:pt x="281" y="116"/>
                        </a:cubicBezTo>
                        <a:cubicBezTo>
                          <a:pt x="281" y="119"/>
                          <a:pt x="280" y="122"/>
                          <a:pt x="283" y="124"/>
                        </a:cubicBezTo>
                        <a:cubicBezTo>
                          <a:pt x="286" y="126"/>
                          <a:pt x="289" y="125"/>
                          <a:pt x="291" y="127"/>
                        </a:cubicBezTo>
                        <a:cubicBezTo>
                          <a:pt x="292" y="130"/>
                          <a:pt x="291" y="132"/>
                          <a:pt x="293" y="135"/>
                        </a:cubicBezTo>
                        <a:cubicBezTo>
                          <a:pt x="295" y="137"/>
                          <a:pt x="300" y="136"/>
                          <a:pt x="300" y="139"/>
                        </a:cubicBezTo>
                        <a:cubicBezTo>
                          <a:pt x="300" y="145"/>
                          <a:pt x="295" y="147"/>
                          <a:pt x="295" y="153"/>
                        </a:cubicBezTo>
                        <a:cubicBezTo>
                          <a:pt x="295" y="154"/>
                          <a:pt x="296" y="155"/>
                          <a:pt x="297" y="155"/>
                        </a:cubicBezTo>
                        <a:cubicBezTo>
                          <a:pt x="299" y="155"/>
                          <a:pt x="300" y="154"/>
                          <a:pt x="302" y="153"/>
                        </a:cubicBezTo>
                        <a:cubicBezTo>
                          <a:pt x="304" y="153"/>
                          <a:pt x="304" y="153"/>
                          <a:pt x="304" y="153"/>
                        </a:cubicBezTo>
                        <a:cubicBezTo>
                          <a:pt x="304" y="157"/>
                          <a:pt x="303" y="159"/>
                          <a:pt x="303" y="164"/>
                        </a:cubicBezTo>
                        <a:cubicBezTo>
                          <a:pt x="303" y="174"/>
                          <a:pt x="310" y="179"/>
                          <a:pt x="310" y="189"/>
                        </a:cubicBezTo>
                        <a:cubicBezTo>
                          <a:pt x="310" y="194"/>
                          <a:pt x="305" y="196"/>
                          <a:pt x="305" y="201"/>
                        </a:cubicBezTo>
                        <a:cubicBezTo>
                          <a:pt x="305" y="206"/>
                          <a:pt x="308" y="208"/>
                          <a:pt x="311" y="212"/>
                        </a:cubicBezTo>
                        <a:cubicBezTo>
                          <a:pt x="313" y="219"/>
                          <a:pt x="312" y="224"/>
                          <a:pt x="315" y="232"/>
                        </a:cubicBezTo>
                        <a:cubicBezTo>
                          <a:pt x="318" y="239"/>
                          <a:pt x="323" y="242"/>
                          <a:pt x="328" y="248"/>
                        </a:cubicBezTo>
                        <a:cubicBezTo>
                          <a:pt x="335" y="242"/>
                          <a:pt x="336" y="233"/>
                          <a:pt x="345" y="233"/>
                        </a:cubicBezTo>
                        <a:cubicBezTo>
                          <a:pt x="347" y="233"/>
                          <a:pt x="347" y="235"/>
                          <a:pt x="349" y="235"/>
                        </a:cubicBezTo>
                        <a:cubicBezTo>
                          <a:pt x="354" y="235"/>
                          <a:pt x="355" y="230"/>
                          <a:pt x="359" y="229"/>
                        </a:cubicBezTo>
                        <a:cubicBezTo>
                          <a:pt x="360" y="231"/>
                          <a:pt x="363" y="231"/>
                          <a:pt x="363" y="233"/>
                        </a:cubicBezTo>
                        <a:cubicBezTo>
                          <a:pt x="363" y="234"/>
                          <a:pt x="363" y="234"/>
                          <a:pt x="363" y="235"/>
                        </a:cubicBezTo>
                        <a:cubicBezTo>
                          <a:pt x="363" y="236"/>
                          <a:pt x="365" y="236"/>
                          <a:pt x="365" y="237"/>
                        </a:cubicBezTo>
                        <a:cubicBezTo>
                          <a:pt x="368" y="242"/>
                          <a:pt x="367" y="248"/>
                          <a:pt x="372" y="250"/>
                        </a:cubicBezTo>
                        <a:cubicBezTo>
                          <a:pt x="376" y="252"/>
                          <a:pt x="381" y="250"/>
                          <a:pt x="383" y="255"/>
                        </a:cubicBezTo>
                        <a:cubicBezTo>
                          <a:pt x="384" y="257"/>
                          <a:pt x="384" y="259"/>
                          <a:pt x="385" y="261"/>
                        </a:cubicBezTo>
                        <a:cubicBezTo>
                          <a:pt x="389" y="265"/>
                          <a:pt x="394" y="264"/>
                          <a:pt x="398" y="268"/>
                        </a:cubicBezTo>
                        <a:cubicBezTo>
                          <a:pt x="401" y="270"/>
                          <a:pt x="405" y="270"/>
                          <a:pt x="405" y="273"/>
                        </a:cubicBezTo>
                        <a:cubicBezTo>
                          <a:pt x="405" y="277"/>
                          <a:pt x="401" y="278"/>
                          <a:pt x="401" y="283"/>
                        </a:cubicBezTo>
                        <a:cubicBezTo>
                          <a:pt x="401" y="287"/>
                          <a:pt x="402" y="289"/>
                          <a:pt x="405" y="292"/>
                        </a:cubicBezTo>
                        <a:cubicBezTo>
                          <a:pt x="402" y="294"/>
                          <a:pt x="400" y="297"/>
                          <a:pt x="400" y="301"/>
                        </a:cubicBezTo>
                        <a:cubicBezTo>
                          <a:pt x="400" y="308"/>
                          <a:pt x="408" y="311"/>
                          <a:pt x="408" y="319"/>
                        </a:cubicBezTo>
                        <a:cubicBezTo>
                          <a:pt x="408" y="321"/>
                          <a:pt x="407" y="322"/>
                          <a:pt x="407" y="324"/>
                        </a:cubicBezTo>
                        <a:cubicBezTo>
                          <a:pt x="407" y="328"/>
                          <a:pt x="413" y="329"/>
                          <a:pt x="413" y="333"/>
                        </a:cubicBezTo>
                        <a:cubicBezTo>
                          <a:pt x="413" y="336"/>
                          <a:pt x="411" y="338"/>
                          <a:pt x="411" y="342"/>
                        </a:cubicBezTo>
                        <a:cubicBezTo>
                          <a:pt x="411" y="344"/>
                          <a:pt x="412" y="344"/>
                          <a:pt x="412" y="346"/>
                        </a:cubicBezTo>
                        <a:cubicBezTo>
                          <a:pt x="412" y="349"/>
                          <a:pt x="409" y="350"/>
                          <a:pt x="409" y="353"/>
                        </a:cubicBezTo>
                        <a:cubicBezTo>
                          <a:pt x="409" y="359"/>
                          <a:pt x="414" y="361"/>
                          <a:pt x="418" y="366"/>
                        </a:cubicBezTo>
                        <a:cubicBezTo>
                          <a:pt x="424" y="374"/>
                          <a:pt x="427" y="380"/>
                          <a:pt x="435" y="386"/>
                        </a:cubicBezTo>
                        <a:cubicBezTo>
                          <a:pt x="438" y="385"/>
                          <a:pt x="438" y="385"/>
                          <a:pt x="438" y="385"/>
                        </a:cubicBezTo>
                        <a:cubicBezTo>
                          <a:pt x="437" y="387"/>
                          <a:pt x="437" y="388"/>
                          <a:pt x="437" y="390"/>
                        </a:cubicBezTo>
                        <a:cubicBezTo>
                          <a:pt x="437" y="392"/>
                          <a:pt x="438" y="394"/>
                          <a:pt x="439" y="396"/>
                        </a:cubicBezTo>
                        <a:cubicBezTo>
                          <a:pt x="443" y="405"/>
                          <a:pt x="444" y="410"/>
                          <a:pt x="446" y="420"/>
                        </a:cubicBezTo>
                        <a:cubicBezTo>
                          <a:pt x="446" y="421"/>
                          <a:pt x="447" y="422"/>
                          <a:pt x="447" y="423"/>
                        </a:cubicBezTo>
                        <a:cubicBezTo>
                          <a:pt x="447" y="431"/>
                          <a:pt x="447" y="435"/>
                          <a:pt x="447" y="443"/>
                        </a:cubicBezTo>
                        <a:cubicBezTo>
                          <a:pt x="442" y="455"/>
                          <a:pt x="442" y="455"/>
                          <a:pt x="442" y="455"/>
                        </a:cubicBezTo>
                        <a:cubicBezTo>
                          <a:pt x="443" y="461"/>
                          <a:pt x="444" y="465"/>
                          <a:pt x="448" y="469"/>
                        </a:cubicBezTo>
                        <a:cubicBezTo>
                          <a:pt x="452" y="472"/>
                          <a:pt x="453" y="475"/>
                          <a:pt x="457" y="478"/>
                        </a:cubicBezTo>
                        <a:cubicBezTo>
                          <a:pt x="458" y="479"/>
                          <a:pt x="459" y="479"/>
                          <a:pt x="459" y="481"/>
                        </a:cubicBezTo>
                        <a:cubicBezTo>
                          <a:pt x="459" y="486"/>
                          <a:pt x="457" y="488"/>
                          <a:pt x="457" y="493"/>
                        </a:cubicBezTo>
                        <a:cubicBezTo>
                          <a:pt x="457" y="498"/>
                          <a:pt x="459" y="500"/>
                          <a:pt x="462" y="504"/>
                        </a:cubicBezTo>
                        <a:cubicBezTo>
                          <a:pt x="470" y="511"/>
                          <a:pt x="476" y="513"/>
                          <a:pt x="485" y="518"/>
                        </a:cubicBezTo>
                        <a:cubicBezTo>
                          <a:pt x="490" y="520"/>
                          <a:pt x="491" y="524"/>
                          <a:pt x="495" y="526"/>
                        </a:cubicBezTo>
                        <a:cubicBezTo>
                          <a:pt x="496" y="522"/>
                          <a:pt x="497" y="520"/>
                          <a:pt x="500" y="518"/>
                        </a:cubicBezTo>
                        <a:cubicBezTo>
                          <a:pt x="500" y="519"/>
                          <a:pt x="500" y="519"/>
                          <a:pt x="500" y="519"/>
                        </a:cubicBezTo>
                        <a:cubicBezTo>
                          <a:pt x="499" y="521"/>
                          <a:pt x="499" y="521"/>
                          <a:pt x="499" y="521"/>
                        </a:cubicBezTo>
                        <a:cubicBezTo>
                          <a:pt x="501" y="528"/>
                          <a:pt x="507" y="530"/>
                          <a:pt x="513" y="530"/>
                        </a:cubicBezTo>
                        <a:cubicBezTo>
                          <a:pt x="517" y="530"/>
                          <a:pt x="519" y="529"/>
                          <a:pt x="523" y="528"/>
                        </a:cubicBezTo>
                        <a:cubicBezTo>
                          <a:pt x="525" y="532"/>
                          <a:pt x="528" y="534"/>
                          <a:pt x="528" y="538"/>
                        </a:cubicBezTo>
                        <a:cubicBezTo>
                          <a:pt x="528" y="539"/>
                          <a:pt x="527" y="540"/>
                          <a:pt x="527" y="542"/>
                        </a:cubicBezTo>
                        <a:cubicBezTo>
                          <a:pt x="527" y="548"/>
                          <a:pt x="533" y="551"/>
                          <a:pt x="538" y="555"/>
                        </a:cubicBezTo>
                        <a:cubicBezTo>
                          <a:pt x="539" y="552"/>
                          <a:pt x="539" y="550"/>
                          <a:pt x="541" y="547"/>
                        </a:cubicBezTo>
                        <a:cubicBezTo>
                          <a:pt x="544" y="547"/>
                          <a:pt x="544" y="547"/>
                          <a:pt x="544" y="547"/>
                        </a:cubicBezTo>
                        <a:cubicBezTo>
                          <a:pt x="544" y="553"/>
                          <a:pt x="546" y="560"/>
                          <a:pt x="553" y="560"/>
                        </a:cubicBezTo>
                        <a:cubicBezTo>
                          <a:pt x="555" y="560"/>
                          <a:pt x="554" y="557"/>
                          <a:pt x="556" y="557"/>
                        </a:cubicBezTo>
                        <a:cubicBezTo>
                          <a:pt x="560" y="557"/>
                          <a:pt x="561" y="561"/>
                          <a:pt x="564" y="563"/>
                        </a:cubicBezTo>
                        <a:cubicBezTo>
                          <a:pt x="569" y="568"/>
                          <a:pt x="571" y="571"/>
                          <a:pt x="578" y="573"/>
                        </a:cubicBezTo>
                        <a:cubicBezTo>
                          <a:pt x="578" y="571"/>
                          <a:pt x="579" y="570"/>
                          <a:pt x="581" y="569"/>
                        </a:cubicBezTo>
                        <a:cubicBezTo>
                          <a:pt x="582" y="572"/>
                          <a:pt x="582" y="574"/>
                          <a:pt x="584" y="576"/>
                        </a:cubicBezTo>
                        <a:cubicBezTo>
                          <a:pt x="585" y="577"/>
                          <a:pt x="588" y="576"/>
                          <a:pt x="589" y="578"/>
                        </a:cubicBezTo>
                        <a:cubicBezTo>
                          <a:pt x="590" y="579"/>
                          <a:pt x="589" y="581"/>
                          <a:pt x="591" y="581"/>
                        </a:cubicBezTo>
                        <a:cubicBezTo>
                          <a:pt x="594" y="583"/>
                          <a:pt x="598" y="583"/>
                          <a:pt x="598" y="586"/>
                        </a:cubicBezTo>
                        <a:cubicBezTo>
                          <a:pt x="598" y="589"/>
                          <a:pt x="595" y="590"/>
                          <a:pt x="593" y="590"/>
                        </a:cubicBezTo>
                        <a:cubicBezTo>
                          <a:pt x="592" y="590"/>
                          <a:pt x="591" y="589"/>
                          <a:pt x="589" y="589"/>
                        </a:cubicBezTo>
                        <a:cubicBezTo>
                          <a:pt x="589" y="589"/>
                          <a:pt x="589" y="590"/>
                          <a:pt x="589" y="590"/>
                        </a:cubicBezTo>
                        <a:cubicBezTo>
                          <a:pt x="589" y="591"/>
                          <a:pt x="590" y="591"/>
                          <a:pt x="590" y="592"/>
                        </a:cubicBezTo>
                        <a:cubicBezTo>
                          <a:pt x="590" y="594"/>
                          <a:pt x="588" y="595"/>
                          <a:pt x="588" y="596"/>
                        </a:cubicBezTo>
                        <a:cubicBezTo>
                          <a:pt x="588" y="599"/>
                          <a:pt x="591" y="600"/>
                          <a:pt x="592" y="602"/>
                        </a:cubicBezTo>
                        <a:cubicBezTo>
                          <a:pt x="598" y="609"/>
                          <a:pt x="599" y="618"/>
                          <a:pt x="608" y="617"/>
                        </a:cubicBezTo>
                        <a:cubicBezTo>
                          <a:pt x="608" y="618"/>
                          <a:pt x="608" y="619"/>
                          <a:pt x="608" y="621"/>
                        </a:cubicBezTo>
                        <a:cubicBezTo>
                          <a:pt x="609" y="622"/>
                          <a:pt x="609" y="622"/>
                          <a:pt x="609" y="622"/>
                        </a:cubicBezTo>
                        <a:cubicBezTo>
                          <a:pt x="610" y="621"/>
                          <a:pt x="610" y="621"/>
                          <a:pt x="610" y="621"/>
                        </a:cubicBezTo>
                        <a:cubicBezTo>
                          <a:pt x="612" y="621"/>
                          <a:pt x="612" y="623"/>
                          <a:pt x="614" y="625"/>
                        </a:cubicBezTo>
                        <a:cubicBezTo>
                          <a:pt x="615" y="627"/>
                          <a:pt x="618" y="627"/>
                          <a:pt x="618" y="629"/>
                        </a:cubicBezTo>
                        <a:cubicBezTo>
                          <a:pt x="618" y="631"/>
                          <a:pt x="617" y="633"/>
                          <a:pt x="617" y="635"/>
                        </a:cubicBezTo>
                        <a:cubicBezTo>
                          <a:pt x="617" y="636"/>
                          <a:pt x="617" y="636"/>
                          <a:pt x="617" y="637"/>
                        </a:cubicBezTo>
                        <a:cubicBezTo>
                          <a:pt x="618" y="637"/>
                          <a:pt x="618" y="637"/>
                          <a:pt x="619" y="637"/>
                        </a:cubicBezTo>
                        <a:cubicBezTo>
                          <a:pt x="622" y="637"/>
                          <a:pt x="622" y="640"/>
                          <a:pt x="622" y="642"/>
                        </a:cubicBezTo>
                        <a:cubicBezTo>
                          <a:pt x="622" y="647"/>
                          <a:pt x="621" y="654"/>
                          <a:pt x="626" y="654"/>
                        </a:cubicBezTo>
                        <a:cubicBezTo>
                          <a:pt x="627" y="654"/>
                          <a:pt x="627" y="654"/>
                          <a:pt x="628" y="653"/>
                        </a:cubicBezTo>
                        <a:cubicBezTo>
                          <a:pt x="629" y="655"/>
                          <a:pt x="631" y="656"/>
                          <a:pt x="631" y="658"/>
                        </a:cubicBezTo>
                        <a:cubicBezTo>
                          <a:pt x="631" y="661"/>
                          <a:pt x="630" y="662"/>
                          <a:pt x="630" y="665"/>
                        </a:cubicBezTo>
                        <a:cubicBezTo>
                          <a:pt x="630" y="678"/>
                          <a:pt x="640" y="683"/>
                          <a:pt x="640" y="696"/>
                        </a:cubicBezTo>
                        <a:cubicBezTo>
                          <a:pt x="640" y="698"/>
                          <a:pt x="639" y="698"/>
                          <a:pt x="639" y="700"/>
                        </a:cubicBezTo>
                        <a:cubicBezTo>
                          <a:pt x="639" y="701"/>
                          <a:pt x="641" y="702"/>
                          <a:pt x="642" y="703"/>
                        </a:cubicBezTo>
                        <a:cubicBezTo>
                          <a:pt x="643" y="704"/>
                          <a:pt x="644" y="707"/>
                          <a:pt x="646" y="707"/>
                        </a:cubicBezTo>
                        <a:cubicBezTo>
                          <a:pt x="647" y="707"/>
                          <a:pt x="648" y="706"/>
                          <a:pt x="649" y="706"/>
                        </a:cubicBezTo>
                        <a:cubicBezTo>
                          <a:pt x="662" y="706"/>
                          <a:pt x="666" y="730"/>
                          <a:pt x="660" y="703"/>
                        </a:cubicBezTo>
                        <a:cubicBezTo>
                          <a:pt x="661" y="700"/>
                          <a:pt x="661" y="700"/>
                          <a:pt x="661" y="700"/>
                        </a:cubicBezTo>
                        <a:cubicBezTo>
                          <a:pt x="660" y="699"/>
                          <a:pt x="659" y="698"/>
                          <a:pt x="659" y="697"/>
                        </a:cubicBezTo>
                        <a:cubicBezTo>
                          <a:pt x="659" y="694"/>
                          <a:pt x="660" y="690"/>
                          <a:pt x="663" y="690"/>
                        </a:cubicBezTo>
                        <a:cubicBezTo>
                          <a:pt x="667" y="690"/>
                          <a:pt x="666" y="696"/>
                          <a:pt x="669" y="699"/>
                        </a:cubicBezTo>
                        <a:cubicBezTo>
                          <a:pt x="674" y="705"/>
                          <a:pt x="678" y="707"/>
                          <a:pt x="684" y="712"/>
                        </a:cubicBezTo>
                        <a:cubicBezTo>
                          <a:pt x="688" y="716"/>
                          <a:pt x="690" y="718"/>
                          <a:pt x="695" y="719"/>
                        </a:cubicBezTo>
                        <a:cubicBezTo>
                          <a:pt x="695" y="712"/>
                          <a:pt x="695" y="712"/>
                          <a:pt x="695" y="712"/>
                        </a:cubicBezTo>
                        <a:cubicBezTo>
                          <a:pt x="695" y="708"/>
                          <a:pt x="693" y="707"/>
                          <a:pt x="693" y="703"/>
                        </a:cubicBezTo>
                        <a:cubicBezTo>
                          <a:pt x="693" y="701"/>
                          <a:pt x="693" y="701"/>
                          <a:pt x="693" y="701"/>
                        </a:cubicBezTo>
                        <a:cubicBezTo>
                          <a:pt x="693" y="701"/>
                          <a:pt x="694" y="700"/>
                          <a:pt x="694" y="700"/>
                        </a:cubicBezTo>
                        <a:cubicBezTo>
                          <a:pt x="697" y="700"/>
                          <a:pt x="696" y="705"/>
                          <a:pt x="698" y="707"/>
                        </a:cubicBezTo>
                        <a:cubicBezTo>
                          <a:pt x="701" y="711"/>
                          <a:pt x="701" y="714"/>
                          <a:pt x="703" y="719"/>
                        </a:cubicBezTo>
                        <a:cubicBezTo>
                          <a:pt x="705" y="722"/>
                          <a:pt x="707" y="724"/>
                          <a:pt x="707" y="727"/>
                        </a:cubicBezTo>
                        <a:cubicBezTo>
                          <a:pt x="707" y="730"/>
                          <a:pt x="704" y="731"/>
                          <a:pt x="704" y="733"/>
                        </a:cubicBezTo>
                        <a:cubicBezTo>
                          <a:pt x="704" y="737"/>
                          <a:pt x="706" y="738"/>
                          <a:pt x="707" y="741"/>
                        </a:cubicBezTo>
                        <a:cubicBezTo>
                          <a:pt x="708" y="750"/>
                          <a:pt x="709" y="755"/>
                          <a:pt x="709" y="764"/>
                        </a:cubicBezTo>
                        <a:cubicBezTo>
                          <a:pt x="709" y="767"/>
                          <a:pt x="709" y="767"/>
                          <a:pt x="709" y="767"/>
                        </a:cubicBezTo>
                        <a:cubicBezTo>
                          <a:pt x="708" y="767"/>
                          <a:pt x="708" y="767"/>
                          <a:pt x="707" y="767"/>
                        </a:cubicBezTo>
                        <a:cubicBezTo>
                          <a:pt x="707" y="767"/>
                          <a:pt x="706" y="766"/>
                          <a:pt x="706" y="766"/>
                        </a:cubicBezTo>
                        <a:cubicBezTo>
                          <a:pt x="703" y="766"/>
                          <a:pt x="700" y="767"/>
                          <a:pt x="700" y="769"/>
                        </a:cubicBezTo>
                        <a:cubicBezTo>
                          <a:pt x="700" y="772"/>
                          <a:pt x="703" y="772"/>
                          <a:pt x="704" y="774"/>
                        </a:cubicBezTo>
                        <a:cubicBezTo>
                          <a:pt x="707" y="777"/>
                          <a:pt x="711" y="777"/>
                          <a:pt x="714" y="780"/>
                        </a:cubicBezTo>
                        <a:cubicBezTo>
                          <a:pt x="716" y="779"/>
                          <a:pt x="716" y="777"/>
                          <a:pt x="717" y="775"/>
                        </a:cubicBezTo>
                        <a:cubicBezTo>
                          <a:pt x="724" y="778"/>
                          <a:pt x="724" y="784"/>
                          <a:pt x="728" y="791"/>
                        </a:cubicBezTo>
                        <a:cubicBezTo>
                          <a:pt x="730" y="794"/>
                          <a:pt x="734" y="794"/>
                          <a:pt x="737" y="796"/>
                        </a:cubicBezTo>
                        <a:cubicBezTo>
                          <a:pt x="739" y="798"/>
                          <a:pt x="739" y="800"/>
                          <a:pt x="741" y="802"/>
                        </a:cubicBezTo>
                        <a:cubicBezTo>
                          <a:pt x="743" y="806"/>
                          <a:pt x="746" y="805"/>
                          <a:pt x="750" y="807"/>
                        </a:cubicBezTo>
                        <a:cubicBezTo>
                          <a:pt x="751" y="805"/>
                          <a:pt x="752" y="804"/>
                          <a:pt x="754" y="804"/>
                        </a:cubicBezTo>
                        <a:cubicBezTo>
                          <a:pt x="756" y="804"/>
                          <a:pt x="756" y="806"/>
                          <a:pt x="758" y="807"/>
                        </a:cubicBezTo>
                        <a:cubicBezTo>
                          <a:pt x="764" y="809"/>
                          <a:pt x="768" y="811"/>
                          <a:pt x="771" y="817"/>
                        </a:cubicBezTo>
                        <a:cubicBezTo>
                          <a:pt x="773" y="822"/>
                          <a:pt x="774" y="825"/>
                          <a:pt x="774" y="830"/>
                        </a:cubicBezTo>
                        <a:cubicBezTo>
                          <a:pt x="775" y="830"/>
                          <a:pt x="775" y="830"/>
                          <a:pt x="775" y="830"/>
                        </a:cubicBezTo>
                        <a:cubicBezTo>
                          <a:pt x="779" y="833"/>
                          <a:pt x="778" y="838"/>
                          <a:pt x="782" y="841"/>
                        </a:cubicBezTo>
                        <a:cubicBezTo>
                          <a:pt x="786" y="845"/>
                          <a:pt x="791" y="843"/>
                          <a:pt x="795" y="847"/>
                        </a:cubicBezTo>
                        <a:cubicBezTo>
                          <a:pt x="798" y="850"/>
                          <a:pt x="796" y="854"/>
                          <a:pt x="797" y="857"/>
                        </a:cubicBezTo>
                        <a:cubicBezTo>
                          <a:pt x="798" y="862"/>
                          <a:pt x="802" y="863"/>
                          <a:pt x="803" y="867"/>
                        </a:cubicBezTo>
                        <a:cubicBezTo>
                          <a:pt x="804" y="870"/>
                          <a:pt x="805" y="872"/>
                          <a:pt x="807" y="874"/>
                        </a:cubicBezTo>
                        <a:cubicBezTo>
                          <a:pt x="811" y="876"/>
                          <a:pt x="813" y="877"/>
                          <a:pt x="817" y="878"/>
                        </a:cubicBezTo>
                        <a:cubicBezTo>
                          <a:pt x="819" y="878"/>
                          <a:pt x="823" y="878"/>
                          <a:pt x="823" y="880"/>
                        </a:cubicBezTo>
                        <a:cubicBezTo>
                          <a:pt x="823" y="886"/>
                          <a:pt x="819" y="890"/>
                          <a:pt x="819" y="896"/>
                        </a:cubicBezTo>
                        <a:cubicBezTo>
                          <a:pt x="819" y="904"/>
                          <a:pt x="825" y="908"/>
                          <a:pt x="830" y="914"/>
                        </a:cubicBezTo>
                        <a:cubicBezTo>
                          <a:pt x="833" y="916"/>
                          <a:pt x="837" y="916"/>
                          <a:pt x="837" y="919"/>
                        </a:cubicBezTo>
                        <a:cubicBezTo>
                          <a:pt x="837" y="928"/>
                          <a:pt x="831" y="932"/>
                          <a:pt x="831" y="941"/>
                        </a:cubicBezTo>
                        <a:cubicBezTo>
                          <a:pt x="831" y="943"/>
                          <a:pt x="832" y="945"/>
                          <a:pt x="832" y="947"/>
                        </a:cubicBezTo>
                        <a:cubicBezTo>
                          <a:pt x="833" y="947"/>
                          <a:pt x="833" y="948"/>
                          <a:pt x="834" y="948"/>
                        </a:cubicBezTo>
                        <a:cubicBezTo>
                          <a:pt x="834" y="948"/>
                          <a:pt x="834" y="947"/>
                          <a:pt x="835" y="947"/>
                        </a:cubicBezTo>
                        <a:cubicBezTo>
                          <a:pt x="836" y="949"/>
                          <a:pt x="836" y="951"/>
                          <a:pt x="836" y="954"/>
                        </a:cubicBezTo>
                        <a:cubicBezTo>
                          <a:pt x="836" y="958"/>
                          <a:pt x="836" y="958"/>
                          <a:pt x="836" y="958"/>
                        </a:cubicBezTo>
                        <a:cubicBezTo>
                          <a:pt x="836" y="961"/>
                          <a:pt x="837" y="963"/>
                          <a:pt x="839" y="966"/>
                        </a:cubicBezTo>
                        <a:cubicBezTo>
                          <a:pt x="834" y="970"/>
                          <a:pt x="831" y="975"/>
                          <a:pt x="831" y="981"/>
                        </a:cubicBezTo>
                        <a:cubicBezTo>
                          <a:pt x="831" y="984"/>
                          <a:pt x="834" y="985"/>
                          <a:pt x="836" y="987"/>
                        </a:cubicBezTo>
                        <a:cubicBezTo>
                          <a:pt x="834" y="988"/>
                          <a:pt x="831" y="989"/>
                          <a:pt x="831" y="991"/>
                        </a:cubicBezTo>
                        <a:cubicBezTo>
                          <a:pt x="831" y="995"/>
                          <a:pt x="835" y="996"/>
                          <a:pt x="837" y="999"/>
                        </a:cubicBezTo>
                        <a:cubicBezTo>
                          <a:pt x="838" y="1002"/>
                          <a:pt x="837" y="1004"/>
                          <a:pt x="838" y="1007"/>
                        </a:cubicBezTo>
                        <a:cubicBezTo>
                          <a:pt x="840" y="1012"/>
                          <a:pt x="844" y="1013"/>
                          <a:pt x="847" y="1018"/>
                        </a:cubicBezTo>
                        <a:cubicBezTo>
                          <a:pt x="846" y="1021"/>
                          <a:pt x="845" y="1022"/>
                          <a:pt x="845" y="1025"/>
                        </a:cubicBezTo>
                        <a:cubicBezTo>
                          <a:pt x="845" y="1038"/>
                          <a:pt x="855" y="1044"/>
                          <a:pt x="858" y="1055"/>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115" name="Google Shape;115;p5"/>
                  <p:cNvSpPr/>
                  <p:nvPr/>
                </p:nvSpPr>
                <p:spPr>
                  <a:xfrm>
                    <a:off x="4144963" y="2638425"/>
                    <a:ext cx="1200150" cy="1435100"/>
                  </a:xfrm>
                  <a:custGeom>
                    <a:rect b="b" l="l" r="r" t="t"/>
                    <a:pathLst>
                      <a:path extrusionOk="0" h="792" w="662">
                        <a:moveTo>
                          <a:pt x="496" y="630"/>
                        </a:moveTo>
                        <a:cubicBezTo>
                          <a:pt x="491" y="631"/>
                          <a:pt x="489" y="634"/>
                          <a:pt x="486" y="637"/>
                        </a:cubicBezTo>
                        <a:cubicBezTo>
                          <a:pt x="490" y="640"/>
                          <a:pt x="494" y="640"/>
                          <a:pt x="499" y="640"/>
                        </a:cubicBezTo>
                        <a:cubicBezTo>
                          <a:pt x="501" y="640"/>
                          <a:pt x="501" y="639"/>
                          <a:pt x="503" y="638"/>
                        </a:cubicBezTo>
                        <a:cubicBezTo>
                          <a:pt x="501" y="634"/>
                          <a:pt x="499" y="632"/>
                          <a:pt x="496" y="630"/>
                        </a:cubicBezTo>
                        <a:close/>
                        <a:moveTo>
                          <a:pt x="417" y="642"/>
                        </a:moveTo>
                        <a:cubicBezTo>
                          <a:pt x="417" y="644"/>
                          <a:pt x="421" y="644"/>
                          <a:pt x="423" y="645"/>
                        </a:cubicBezTo>
                        <a:cubicBezTo>
                          <a:pt x="425" y="647"/>
                          <a:pt x="425" y="649"/>
                          <a:pt x="427" y="649"/>
                        </a:cubicBezTo>
                        <a:cubicBezTo>
                          <a:pt x="435" y="649"/>
                          <a:pt x="435" y="649"/>
                          <a:pt x="435" y="649"/>
                        </a:cubicBezTo>
                        <a:cubicBezTo>
                          <a:pt x="441" y="650"/>
                          <a:pt x="441" y="650"/>
                          <a:pt x="441" y="650"/>
                        </a:cubicBezTo>
                        <a:cubicBezTo>
                          <a:pt x="445" y="650"/>
                          <a:pt x="448" y="650"/>
                          <a:pt x="453" y="650"/>
                        </a:cubicBezTo>
                        <a:cubicBezTo>
                          <a:pt x="453" y="649"/>
                          <a:pt x="453" y="649"/>
                          <a:pt x="453" y="648"/>
                        </a:cubicBezTo>
                        <a:cubicBezTo>
                          <a:pt x="453" y="647"/>
                          <a:pt x="453" y="647"/>
                          <a:pt x="452" y="647"/>
                        </a:cubicBezTo>
                        <a:cubicBezTo>
                          <a:pt x="454" y="646"/>
                          <a:pt x="454" y="646"/>
                          <a:pt x="454" y="646"/>
                        </a:cubicBezTo>
                        <a:cubicBezTo>
                          <a:pt x="461" y="646"/>
                          <a:pt x="461" y="646"/>
                          <a:pt x="461" y="646"/>
                        </a:cubicBezTo>
                        <a:cubicBezTo>
                          <a:pt x="464" y="649"/>
                          <a:pt x="466" y="651"/>
                          <a:pt x="470" y="654"/>
                        </a:cubicBezTo>
                        <a:cubicBezTo>
                          <a:pt x="472" y="649"/>
                          <a:pt x="474" y="647"/>
                          <a:pt x="474" y="643"/>
                        </a:cubicBezTo>
                        <a:cubicBezTo>
                          <a:pt x="474" y="640"/>
                          <a:pt x="478" y="641"/>
                          <a:pt x="481" y="640"/>
                        </a:cubicBezTo>
                        <a:cubicBezTo>
                          <a:pt x="483" y="638"/>
                          <a:pt x="482" y="635"/>
                          <a:pt x="483" y="632"/>
                        </a:cubicBezTo>
                        <a:cubicBezTo>
                          <a:pt x="481" y="632"/>
                          <a:pt x="480" y="632"/>
                          <a:pt x="479" y="632"/>
                        </a:cubicBezTo>
                        <a:cubicBezTo>
                          <a:pt x="476" y="632"/>
                          <a:pt x="473" y="632"/>
                          <a:pt x="473" y="629"/>
                        </a:cubicBezTo>
                        <a:cubicBezTo>
                          <a:pt x="473" y="627"/>
                          <a:pt x="474" y="626"/>
                          <a:pt x="474" y="624"/>
                        </a:cubicBezTo>
                        <a:cubicBezTo>
                          <a:pt x="474" y="622"/>
                          <a:pt x="472" y="621"/>
                          <a:pt x="470" y="621"/>
                        </a:cubicBezTo>
                        <a:cubicBezTo>
                          <a:pt x="456" y="621"/>
                          <a:pt x="449" y="623"/>
                          <a:pt x="436" y="627"/>
                        </a:cubicBezTo>
                        <a:cubicBezTo>
                          <a:pt x="430" y="630"/>
                          <a:pt x="425" y="627"/>
                          <a:pt x="420" y="631"/>
                        </a:cubicBezTo>
                        <a:cubicBezTo>
                          <a:pt x="417" y="634"/>
                          <a:pt x="417" y="637"/>
                          <a:pt x="417" y="642"/>
                        </a:cubicBezTo>
                        <a:close/>
                        <a:moveTo>
                          <a:pt x="0" y="360"/>
                        </a:moveTo>
                        <a:cubicBezTo>
                          <a:pt x="0" y="360"/>
                          <a:pt x="0" y="360"/>
                          <a:pt x="0" y="360"/>
                        </a:cubicBezTo>
                        <a:cubicBezTo>
                          <a:pt x="0" y="0"/>
                          <a:pt x="0" y="0"/>
                          <a:pt x="0" y="0"/>
                        </a:cubicBezTo>
                        <a:cubicBezTo>
                          <a:pt x="0" y="0"/>
                          <a:pt x="0" y="0"/>
                          <a:pt x="0" y="0"/>
                        </a:cubicBezTo>
                        <a:cubicBezTo>
                          <a:pt x="495" y="2"/>
                          <a:pt x="495" y="2"/>
                          <a:pt x="495" y="2"/>
                        </a:cubicBezTo>
                        <a:cubicBezTo>
                          <a:pt x="495" y="2"/>
                          <a:pt x="495" y="2"/>
                          <a:pt x="495" y="2"/>
                        </a:cubicBezTo>
                        <a:cubicBezTo>
                          <a:pt x="662" y="3"/>
                          <a:pt x="662" y="3"/>
                          <a:pt x="662" y="3"/>
                        </a:cubicBezTo>
                        <a:cubicBezTo>
                          <a:pt x="662" y="189"/>
                          <a:pt x="662" y="189"/>
                          <a:pt x="662" y="189"/>
                        </a:cubicBezTo>
                        <a:cubicBezTo>
                          <a:pt x="662" y="189"/>
                          <a:pt x="662" y="189"/>
                          <a:pt x="662" y="189"/>
                        </a:cubicBezTo>
                        <a:cubicBezTo>
                          <a:pt x="661" y="515"/>
                          <a:pt x="661" y="515"/>
                          <a:pt x="661" y="515"/>
                        </a:cubicBezTo>
                        <a:cubicBezTo>
                          <a:pt x="661" y="515"/>
                          <a:pt x="661" y="515"/>
                          <a:pt x="661" y="515"/>
                        </a:cubicBezTo>
                        <a:cubicBezTo>
                          <a:pt x="660" y="791"/>
                          <a:pt x="660" y="791"/>
                          <a:pt x="660" y="791"/>
                        </a:cubicBezTo>
                        <a:cubicBezTo>
                          <a:pt x="660" y="791"/>
                          <a:pt x="660" y="791"/>
                          <a:pt x="660" y="791"/>
                        </a:cubicBezTo>
                        <a:cubicBezTo>
                          <a:pt x="658" y="791"/>
                          <a:pt x="656" y="790"/>
                          <a:pt x="654" y="790"/>
                        </a:cubicBezTo>
                        <a:cubicBezTo>
                          <a:pt x="650" y="790"/>
                          <a:pt x="648" y="792"/>
                          <a:pt x="644" y="792"/>
                        </a:cubicBezTo>
                        <a:cubicBezTo>
                          <a:pt x="640" y="792"/>
                          <a:pt x="638" y="787"/>
                          <a:pt x="635" y="785"/>
                        </a:cubicBezTo>
                        <a:cubicBezTo>
                          <a:pt x="626" y="778"/>
                          <a:pt x="623" y="772"/>
                          <a:pt x="619" y="762"/>
                        </a:cubicBezTo>
                        <a:cubicBezTo>
                          <a:pt x="617" y="759"/>
                          <a:pt x="616" y="757"/>
                          <a:pt x="614" y="754"/>
                        </a:cubicBezTo>
                        <a:cubicBezTo>
                          <a:pt x="612" y="753"/>
                          <a:pt x="612" y="750"/>
                          <a:pt x="610" y="750"/>
                        </a:cubicBezTo>
                        <a:cubicBezTo>
                          <a:pt x="608" y="749"/>
                          <a:pt x="606" y="751"/>
                          <a:pt x="604" y="749"/>
                        </a:cubicBezTo>
                        <a:cubicBezTo>
                          <a:pt x="598" y="743"/>
                          <a:pt x="600" y="735"/>
                          <a:pt x="593" y="730"/>
                        </a:cubicBezTo>
                        <a:cubicBezTo>
                          <a:pt x="594" y="729"/>
                          <a:pt x="596" y="728"/>
                          <a:pt x="596" y="726"/>
                        </a:cubicBezTo>
                        <a:cubicBezTo>
                          <a:pt x="596" y="721"/>
                          <a:pt x="593" y="716"/>
                          <a:pt x="588" y="714"/>
                        </a:cubicBezTo>
                        <a:cubicBezTo>
                          <a:pt x="595" y="711"/>
                          <a:pt x="600" y="707"/>
                          <a:pt x="600" y="699"/>
                        </a:cubicBezTo>
                        <a:cubicBezTo>
                          <a:pt x="600" y="691"/>
                          <a:pt x="600" y="691"/>
                          <a:pt x="600" y="691"/>
                        </a:cubicBezTo>
                        <a:cubicBezTo>
                          <a:pt x="600" y="674"/>
                          <a:pt x="591" y="665"/>
                          <a:pt x="584" y="650"/>
                        </a:cubicBezTo>
                        <a:cubicBezTo>
                          <a:pt x="581" y="646"/>
                          <a:pt x="577" y="646"/>
                          <a:pt x="574" y="641"/>
                        </a:cubicBezTo>
                        <a:cubicBezTo>
                          <a:pt x="569" y="634"/>
                          <a:pt x="564" y="631"/>
                          <a:pt x="560" y="623"/>
                        </a:cubicBezTo>
                        <a:cubicBezTo>
                          <a:pt x="559" y="621"/>
                          <a:pt x="556" y="620"/>
                          <a:pt x="556" y="618"/>
                        </a:cubicBezTo>
                        <a:cubicBezTo>
                          <a:pt x="556" y="617"/>
                          <a:pt x="557" y="617"/>
                          <a:pt x="557" y="616"/>
                        </a:cubicBezTo>
                        <a:cubicBezTo>
                          <a:pt x="559" y="616"/>
                          <a:pt x="560" y="614"/>
                          <a:pt x="563" y="614"/>
                        </a:cubicBezTo>
                        <a:cubicBezTo>
                          <a:pt x="565" y="614"/>
                          <a:pt x="567" y="615"/>
                          <a:pt x="567" y="617"/>
                        </a:cubicBezTo>
                        <a:cubicBezTo>
                          <a:pt x="567" y="621"/>
                          <a:pt x="564" y="622"/>
                          <a:pt x="564" y="626"/>
                        </a:cubicBezTo>
                        <a:cubicBezTo>
                          <a:pt x="564" y="627"/>
                          <a:pt x="565" y="628"/>
                          <a:pt x="566" y="629"/>
                        </a:cubicBezTo>
                        <a:cubicBezTo>
                          <a:pt x="573" y="628"/>
                          <a:pt x="572" y="620"/>
                          <a:pt x="572" y="613"/>
                        </a:cubicBezTo>
                        <a:cubicBezTo>
                          <a:pt x="572" y="607"/>
                          <a:pt x="569" y="602"/>
                          <a:pt x="563" y="602"/>
                        </a:cubicBezTo>
                        <a:cubicBezTo>
                          <a:pt x="558" y="602"/>
                          <a:pt x="556" y="606"/>
                          <a:pt x="552" y="608"/>
                        </a:cubicBezTo>
                        <a:cubicBezTo>
                          <a:pt x="549" y="609"/>
                          <a:pt x="547" y="608"/>
                          <a:pt x="544" y="609"/>
                        </a:cubicBezTo>
                        <a:cubicBezTo>
                          <a:pt x="540" y="609"/>
                          <a:pt x="539" y="614"/>
                          <a:pt x="535" y="616"/>
                        </a:cubicBezTo>
                        <a:cubicBezTo>
                          <a:pt x="527" y="620"/>
                          <a:pt x="523" y="622"/>
                          <a:pt x="514" y="625"/>
                        </a:cubicBezTo>
                        <a:cubicBezTo>
                          <a:pt x="504" y="623"/>
                          <a:pt x="504" y="623"/>
                          <a:pt x="504" y="623"/>
                        </a:cubicBezTo>
                        <a:cubicBezTo>
                          <a:pt x="504" y="622"/>
                          <a:pt x="504" y="622"/>
                          <a:pt x="504" y="622"/>
                        </a:cubicBezTo>
                        <a:cubicBezTo>
                          <a:pt x="506" y="618"/>
                          <a:pt x="510" y="618"/>
                          <a:pt x="513" y="614"/>
                        </a:cubicBezTo>
                        <a:cubicBezTo>
                          <a:pt x="519" y="603"/>
                          <a:pt x="521" y="596"/>
                          <a:pt x="525" y="584"/>
                        </a:cubicBezTo>
                        <a:cubicBezTo>
                          <a:pt x="527" y="579"/>
                          <a:pt x="530" y="576"/>
                          <a:pt x="530" y="570"/>
                        </a:cubicBezTo>
                        <a:cubicBezTo>
                          <a:pt x="530" y="560"/>
                          <a:pt x="521" y="557"/>
                          <a:pt x="515" y="549"/>
                        </a:cubicBezTo>
                        <a:cubicBezTo>
                          <a:pt x="511" y="544"/>
                          <a:pt x="511" y="539"/>
                          <a:pt x="509" y="532"/>
                        </a:cubicBezTo>
                        <a:cubicBezTo>
                          <a:pt x="508" y="528"/>
                          <a:pt x="505" y="526"/>
                          <a:pt x="504" y="521"/>
                        </a:cubicBezTo>
                        <a:cubicBezTo>
                          <a:pt x="500" y="525"/>
                          <a:pt x="500" y="529"/>
                          <a:pt x="496" y="534"/>
                        </a:cubicBezTo>
                        <a:cubicBezTo>
                          <a:pt x="491" y="540"/>
                          <a:pt x="489" y="546"/>
                          <a:pt x="489" y="554"/>
                        </a:cubicBezTo>
                        <a:cubicBezTo>
                          <a:pt x="488" y="561"/>
                          <a:pt x="486" y="565"/>
                          <a:pt x="485" y="572"/>
                        </a:cubicBezTo>
                        <a:cubicBezTo>
                          <a:pt x="484" y="575"/>
                          <a:pt x="483" y="577"/>
                          <a:pt x="483" y="580"/>
                        </a:cubicBezTo>
                        <a:cubicBezTo>
                          <a:pt x="482" y="583"/>
                          <a:pt x="482" y="587"/>
                          <a:pt x="478" y="587"/>
                        </a:cubicBezTo>
                        <a:cubicBezTo>
                          <a:pt x="474" y="587"/>
                          <a:pt x="472" y="585"/>
                          <a:pt x="468" y="585"/>
                        </a:cubicBezTo>
                        <a:cubicBezTo>
                          <a:pt x="454" y="585"/>
                          <a:pt x="448" y="599"/>
                          <a:pt x="434" y="599"/>
                        </a:cubicBezTo>
                        <a:cubicBezTo>
                          <a:pt x="433" y="599"/>
                          <a:pt x="433" y="599"/>
                          <a:pt x="433" y="599"/>
                        </a:cubicBezTo>
                        <a:cubicBezTo>
                          <a:pt x="433" y="596"/>
                          <a:pt x="433" y="596"/>
                          <a:pt x="433" y="596"/>
                        </a:cubicBezTo>
                        <a:cubicBezTo>
                          <a:pt x="433" y="592"/>
                          <a:pt x="435" y="590"/>
                          <a:pt x="437" y="586"/>
                        </a:cubicBezTo>
                        <a:cubicBezTo>
                          <a:pt x="438" y="582"/>
                          <a:pt x="437" y="577"/>
                          <a:pt x="442" y="575"/>
                        </a:cubicBezTo>
                        <a:cubicBezTo>
                          <a:pt x="445" y="574"/>
                          <a:pt x="447" y="574"/>
                          <a:pt x="450" y="574"/>
                        </a:cubicBezTo>
                        <a:cubicBezTo>
                          <a:pt x="459" y="574"/>
                          <a:pt x="459" y="574"/>
                          <a:pt x="459" y="574"/>
                        </a:cubicBezTo>
                        <a:cubicBezTo>
                          <a:pt x="467" y="574"/>
                          <a:pt x="468" y="563"/>
                          <a:pt x="468" y="555"/>
                        </a:cubicBezTo>
                        <a:cubicBezTo>
                          <a:pt x="468" y="549"/>
                          <a:pt x="467" y="546"/>
                          <a:pt x="466" y="541"/>
                        </a:cubicBezTo>
                        <a:cubicBezTo>
                          <a:pt x="469" y="527"/>
                          <a:pt x="469" y="527"/>
                          <a:pt x="469" y="527"/>
                        </a:cubicBezTo>
                        <a:cubicBezTo>
                          <a:pt x="469" y="526"/>
                          <a:pt x="468" y="525"/>
                          <a:pt x="468" y="523"/>
                        </a:cubicBezTo>
                        <a:cubicBezTo>
                          <a:pt x="468" y="519"/>
                          <a:pt x="473" y="518"/>
                          <a:pt x="473" y="514"/>
                        </a:cubicBezTo>
                        <a:cubicBezTo>
                          <a:pt x="473" y="513"/>
                          <a:pt x="471" y="512"/>
                          <a:pt x="471" y="511"/>
                        </a:cubicBezTo>
                        <a:cubicBezTo>
                          <a:pt x="471" y="508"/>
                          <a:pt x="476" y="508"/>
                          <a:pt x="476" y="504"/>
                        </a:cubicBezTo>
                        <a:cubicBezTo>
                          <a:pt x="476" y="503"/>
                          <a:pt x="475" y="503"/>
                          <a:pt x="474" y="502"/>
                        </a:cubicBezTo>
                        <a:cubicBezTo>
                          <a:pt x="477" y="498"/>
                          <a:pt x="480" y="497"/>
                          <a:pt x="484" y="494"/>
                        </a:cubicBezTo>
                        <a:cubicBezTo>
                          <a:pt x="486" y="491"/>
                          <a:pt x="486" y="488"/>
                          <a:pt x="489" y="487"/>
                        </a:cubicBezTo>
                        <a:cubicBezTo>
                          <a:pt x="491" y="486"/>
                          <a:pt x="494" y="485"/>
                          <a:pt x="494" y="483"/>
                        </a:cubicBezTo>
                        <a:cubicBezTo>
                          <a:pt x="494" y="475"/>
                          <a:pt x="487" y="472"/>
                          <a:pt x="487" y="465"/>
                        </a:cubicBezTo>
                        <a:cubicBezTo>
                          <a:pt x="487" y="463"/>
                          <a:pt x="488" y="462"/>
                          <a:pt x="488" y="461"/>
                        </a:cubicBezTo>
                        <a:cubicBezTo>
                          <a:pt x="488" y="460"/>
                          <a:pt x="487" y="460"/>
                          <a:pt x="487" y="460"/>
                        </a:cubicBezTo>
                        <a:cubicBezTo>
                          <a:pt x="487" y="459"/>
                          <a:pt x="487" y="459"/>
                          <a:pt x="488" y="458"/>
                        </a:cubicBezTo>
                        <a:cubicBezTo>
                          <a:pt x="491" y="458"/>
                          <a:pt x="492" y="455"/>
                          <a:pt x="495" y="455"/>
                        </a:cubicBezTo>
                        <a:cubicBezTo>
                          <a:pt x="496" y="455"/>
                          <a:pt x="496" y="457"/>
                          <a:pt x="497" y="457"/>
                        </a:cubicBezTo>
                        <a:cubicBezTo>
                          <a:pt x="498" y="457"/>
                          <a:pt x="498" y="456"/>
                          <a:pt x="499" y="456"/>
                        </a:cubicBezTo>
                        <a:cubicBezTo>
                          <a:pt x="499" y="453"/>
                          <a:pt x="499" y="453"/>
                          <a:pt x="499" y="453"/>
                        </a:cubicBezTo>
                        <a:cubicBezTo>
                          <a:pt x="499" y="449"/>
                          <a:pt x="494" y="448"/>
                          <a:pt x="493" y="444"/>
                        </a:cubicBezTo>
                        <a:cubicBezTo>
                          <a:pt x="488" y="432"/>
                          <a:pt x="492" y="422"/>
                          <a:pt x="483" y="413"/>
                        </a:cubicBezTo>
                        <a:cubicBezTo>
                          <a:pt x="483" y="417"/>
                          <a:pt x="482" y="419"/>
                          <a:pt x="482" y="423"/>
                        </a:cubicBezTo>
                        <a:cubicBezTo>
                          <a:pt x="482" y="427"/>
                          <a:pt x="483" y="429"/>
                          <a:pt x="483" y="433"/>
                        </a:cubicBezTo>
                        <a:cubicBezTo>
                          <a:pt x="483" y="437"/>
                          <a:pt x="484" y="441"/>
                          <a:pt x="481" y="443"/>
                        </a:cubicBezTo>
                        <a:cubicBezTo>
                          <a:pt x="478" y="445"/>
                          <a:pt x="476" y="442"/>
                          <a:pt x="473" y="444"/>
                        </a:cubicBezTo>
                        <a:cubicBezTo>
                          <a:pt x="470" y="445"/>
                          <a:pt x="472" y="450"/>
                          <a:pt x="469" y="451"/>
                        </a:cubicBezTo>
                        <a:cubicBezTo>
                          <a:pt x="468" y="452"/>
                          <a:pt x="466" y="452"/>
                          <a:pt x="465" y="453"/>
                        </a:cubicBezTo>
                        <a:cubicBezTo>
                          <a:pt x="463" y="455"/>
                          <a:pt x="464" y="457"/>
                          <a:pt x="464" y="459"/>
                        </a:cubicBezTo>
                        <a:cubicBezTo>
                          <a:pt x="463" y="461"/>
                          <a:pt x="462" y="462"/>
                          <a:pt x="461" y="464"/>
                        </a:cubicBezTo>
                        <a:cubicBezTo>
                          <a:pt x="461" y="467"/>
                          <a:pt x="463" y="470"/>
                          <a:pt x="461" y="473"/>
                        </a:cubicBezTo>
                        <a:cubicBezTo>
                          <a:pt x="460" y="475"/>
                          <a:pt x="457" y="476"/>
                          <a:pt x="456" y="478"/>
                        </a:cubicBezTo>
                        <a:cubicBezTo>
                          <a:pt x="454" y="485"/>
                          <a:pt x="452" y="493"/>
                          <a:pt x="445" y="493"/>
                        </a:cubicBezTo>
                        <a:cubicBezTo>
                          <a:pt x="442" y="493"/>
                          <a:pt x="440" y="492"/>
                          <a:pt x="436" y="492"/>
                        </a:cubicBezTo>
                        <a:cubicBezTo>
                          <a:pt x="434" y="492"/>
                          <a:pt x="434" y="494"/>
                          <a:pt x="433" y="496"/>
                        </a:cubicBezTo>
                        <a:cubicBezTo>
                          <a:pt x="431" y="498"/>
                          <a:pt x="429" y="499"/>
                          <a:pt x="427" y="501"/>
                        </a:cubicBezTo>
                        <a:cubicBezTo>
                          <a:pt x="425" y="503"/>
                          <a:pt x="422" y="503"/>
                          <a:pt x="419" y="504"/>
                        </a:cubicBezTo>
                        <a:cubicBezTo>
                          <a:pt x="415" y="506"/>
                          <a:pt x="413" y="509"/>
                          <a:pt x="409" y="513"/>
                        </a:cubicBezTo>
                        <a:cubicBezTo>
                          <a:pt x="403" y="517"/>
                          <a:pt x="403" y="523"/>
                          <a:pt x="399" y="529"/>
                        </a:cubicBezTo>
                        <a:cubicBezTo>
                          <a:pt x="397" y="534"/>
                          <a:pt x="390" y="534"/>
                          <a:pt x="390" y="539"/>
                        </a:cubicBezTo>
                        <a:cubicBezTo>
                          <a:pt x="390" y="541"/>
                          <a:pt x="392" y="541"/>
                          <a:pt x="392" y="543"/>
                        </a:cubicBezTo>
                        <a:cubicBezTo>
                          <a:pt x="392" y="547"/>
                          <a:pt x="387" y="546"/>
                          <a:pt x="384" y="548"/>
                        </a:cubicBezTo>
                        <a:cubicBezTo>
                          <a:pt x="379" y="550"/>
                          <a:pt x="377" y="554"/>
                          <a:pt x="377" y="560"/>
                        </a:cubicBezTo>
                        <a:cubicBezTo>
                          <a:pt x="377" y="560"/>
                          <a:pt x="378" y="560"/>
                          <a:pt x="378" y="561"/>
                        </a:cubicBezTo>
                        <a:cubicBezTo>
                          <a:pt x="378" y="563"/>
                          <a:pt x="375" y="563"/>
                          <a:pt x="375" y="566"/>
                        </a:cubicBezTo>
                        <a:cubicBezTo>
                          <a:pt x="375" y="567"/>
                          <a:pt x="376" y="567"/>
                          <a:pt x="376" y="568"/>
                        </a:cubicBezTo>
                        <a:cubicBezTo>
                          <a:pt x="379" y="567"/>
                          <a:pt x="380" y="567"/>
                          <a:pt x="383" y="566"/>
                        </a:cubicBezTo>
                        <a:cubicBezTo>
                          <a:pt x="382" y="569"/>
                          <a:pt x="382" y="572"/>
                          <a:pt x="381" y="576"/>
                        </a:cubicBezTo>
                        <a:cubicBezTo>
                          <a:pt x="377" y="572"/>
                          <a:pt x="374" y="569"/>
                          <a:pt x="368" y="569"/>
                        </a:cubicBezTo>
                        <a:cubicBezTo>
                          <a:pt x="366" y="569"/>
                          <a:pt x="366" y="572"/>
                          <a:pt x="366" y="575"/>
                        </a:cubicBezTo>
                        <a:cubicBezTo>
                          <a:pt x="364" y="574"/>
                          <a:pt x="364" y="574"/>
                          <a:pt x="364" y="574"/>
                        </a:cubicBezTo>
                        <a:cubicBezTo>
                          <a:pt x="362" y="569"/>
                          <a:pt x="362" y="565"/>
                          <a:pt x="358" y="561"/>
                        </a:cubicBezTo>
                        <a:cubicBezTo>
                          <a:pt x="342" y="545"/>
                          <a:pt x="349" y="555"/>
                          <a:pt x="355" y="555"/>
                        </a:cubicBezTo>
                        <a:cubicBezTo>
                          <a:pt x="357" y="555"/>
                          <a:pt x="357" y="555"/>
                          <a:pt x="357" y="555"/>
                        </a:cubicBezTo>
                        <a:cubicBezTo>
                          <a:pt x="357" y="552"/>
                          <a:pt x="357" y="552"/>
                          <a:pt x="357" y="552"/>
                        </a:cubicBezTo>
                        <a:cubicBezTo>
                          <a:pt x="352" y="538"/>
                          <a:pt x="352" y="538"/>
                          <a:pt x="352" y="538"/>
                        </a:cubicBezTo>
                        <a:cubicBezTo>
                          <a:pt x="351" y="534"/>
                          <a:pt x="352" y="531"/>
                          <a:pt x="350" y="528"/>
                        </a:cubicBezTo>
                        <a:cubicBezTo>
                          <a:pt x="349" y="525"/>
                          <a:pt x="346" y="524"/>
                          <a:pt x="346" y="521"/>
                        </a:cubicBezTo>
                        <a:cubicBezTo>
                          <a:pt x="346" y="520"/>
                          <a:pt x="347" y="520"/>
                          <a:pt x="347" y="519"/>
                        </a:cubicBezTo>
                        <a:cubicBezTo>
                          <a:pt x="347" y="516"/>
                          <a:pt x="345" y="514"/>
                          <a:pt x="344" y="511"/>
                        </a:cubicBezTo>
                        <a:cubicBezTo>
                          <a:pt x="343" y="507"/>
                          <a:pt x="343" y="504"/>
                          <a:pt x="340" y="502"/>
                        </a:cubicBezTo>
                        <a:cubicBezTo>
                          <a:pt x="336" y="500"/>
                          <a:pt x="333" y="499"/>
                          <a:pt x="331" y="495"/>
                        </a:cubicBezTo>
                        <a:cubicBezTo>
                          <a:pt x="328" y="491"/>
                          <a:pt x="325" y="489"/>
                          <a:pt x="324" y="485"/>
                        </a:cubicBezTo>
                        <a:cubicBezTo>
                          <a:pt x="322" y="478"/>
                          <a:pt x="323" y="474"/>
                          <a:pt x="321" y="467"/>
                        </a:cubicBezTo>
                        <a:cubicBezTo>
                          <a:pt x="320" y="464"/>
                          <a:pt x="315" y="464"/>
                          <a:pt x="315" y="460"/>
                        </a:cubicBezTo>
                        <a:cubicBezTo>
                          <a:pt x="315" y="459"/>
                          <a:pt x="315" y="459"/>
                          <a:pt x="315" y="458"/>
                        </a:cubicBezTo>
                        <a:cubicBezTo>
                          <a:pt x="315" y="452"/>
                          <a:pt x="306" y="455"/>
                          <a:pt x="299" y="454"/>
                        </a:cubicBezTo>
                        <a:cubicBezTo>
                          <a:pt x="293" y="453"/>
                          <a:pt x="292" y="446"/>
                          <a:pt x="285" y="446"/>
                        </a:cubicBezTo>
                        <a:cubicBezTo>
                          <a:pt x="285" y="443"/>
                          <a:pt x="285" y="443"/>
                          <a:pt x="285" y="443"/>
                        </a:cubicBezTo>
                        <a:cubicBezTo>
                          <a:pt x="285" y="442"/>
                          <a:pt x="286" y="441"/>
                          <a:pt x="286" y="440"/>
                        </a:cubicBezTo>
                        <a:cubicBezTo>
                          <a:pt x="286" y="437"/>
                          <a:pt x="283" y="438"/>
                          <a:pt x="280" y="437"/>
                        </a:cubicBezTo>
                        <a:cubicBezTo>
                          <a:pt x="283" y="435"/>
                          <a:pt x="283" y="432"/>
                          <a:pt x="285" y="429"/>
                        </a:cubicBezTo>
                        <a:cubicBezTo>
                          <a:pt x="287" y="430"/>
                          <a:pt x="287" y="431"/>
                          <a:pt x="288" y="433"/>
                        </a:cubicBezTo>
                        <a:cubicBezTo>
                          <a:pt x="289" y="430"/>
                          <a:pt x="292" y="428"/>
                          <a:pt x="292" y="424"/>
                        </a:cubicBezTo>
                        <a:cubicBezTo>
                          <a:pt x="292" y="417"/>
                          <a:pt x="290" y="409"/>
                          <a:pt x="283" y="409"/>
                        </a:cubicBezTo>
                        <a:cubicBezTo>
                          <a:pt x="276" y="409"/>
                          <a:pt x="274" y="413"/>
                          <a:pt x="268" y="415"/>
                        </a:cubicBezTo>
                        <a:cubicBezTo>
                          <a:pt x="268" y="414"/>
                          <a:pt x="267" y="414"/>
                          <a:pt x="267" y="414"/>
                        </a:cubicBezTo>
                        <a:cubicBezTo>
                          <a:pt x="267" y="412"/>
                          <a:pt x="269" y="412"/>
                          <a:pt x="269" y="410"/>
                        </a:cubicBezTo>
                        <a:cubicBezTo>
                          <a:pt x="269" y="409"/>
                          <a:pt x="268" y="409"/>
                          <a:pt x="268" y="408"/>
                        </a:cubicBezTo>
                        <a:cubicBezTo>
                          <a:pt x="269" y="408"/>
                          <a:pt x="270" y="409"/>
                          <a:pt x="272" y="409"/>
                        </a:cubicBezTo>
                        <a:cubicBezTo>
                          <a:pt x="273" y="409"/>
                          <a:pt x="273" y="409"/>
                          <a:pt x="273" y="409"/>
                        </a:cubicBezTo>
                        <a:cubicBezTo>
                          <a:pt x="271" y="401"/>
                          <a:pt x="264" y="399"/>
                          <a:pt x="259" y="392"/>
                        </a:cubicBezTo>
                        <a:cubicBezTo>
                          <a:pt x="257" y="389"/>
                          <a:pt x="257" y="385"/>
                          <a:pt x="253" y="385"/>
                        </a:cubicBezTo>
                        <a:cubicBezTo>
                          <a:pt x="251" y="385"/>
                          <a:pt x="252" y="389"/>
                          <a:pt x="250" y="389"/>
                        </a:cubicBezTo>
                        <a:cubicBezTo>
                          <a:pt x="248" y="389"/>
                          <a:pt x="247" y="388"/>
                          <a:pt x="246" y="387"/>
                        </a:cubicBezTo>
                        <a:cubicBezTo>
                          <a:pt x="243" y="389"/>
                          <a:pt x="242" y="393"/>
                          <a:pt x="238" y="393"/>
                        </a:cubicBezTo>
                        <a:cubicBezTo>
                          <a:pt x="232" y="393"/>
                          <a:pt x="229" y="389"/>
                          <a:pt x="223" y="386"/>
                        </a:cubicBezTo>
                        <a:cubicBezTo>
                          <a:pt x="221" y="385"/>
                          <a:pt x="220" y="385"/>
                          <a:pt x="217" y="384"/>
                        </a:cubicBezTo>
                        <a:cubicBezTo>
                          <a:pt x="209" y="379"/>
                          <a:pt x="204" y="374"/>
                          <a:pt x="193" y="374"/>
                        </a:cubicBezTo>
                        <a:cubicBezTo>
                          <a:pt x="190" y="374"/>
                          <a:pt x="189" y="378"/>
                          <a:pt x="186" y="379"/>
                        </a:cubicBezTo>
                        <a:cubicBezTo>
                          <a:pt x="182" y="381"/>
                          <a:pt x="179" y="381"/>
                          <a:pt x="175" y="382"/>
                        </a:cubicBezTo>
                        <a:cubicBezTo>
                          <a:pt x="174" y="372"/>
                          <a:pt x="163" y="371"/>
                          <a:pt x="157" y="364"/>
                        </a:cubicBezTo>
                        <a:cubicBezTo>
                          <a:pt x="149" y="358"/>
                          <a:pt x="144" y="356"/>
                          <a:pt x="135" y="352"/>
                        </a:cubicBezTo>
                        <a:cubicBezTo>
                          <a:pt x="130" y="348"/>
                          <a:pt x="127" y="344"/>
                          <a:pt x="120" y="344"/>
                        </a:cubicBezTo>
                        <a:cubicBezTo>
                          <a:pt x="116" y="344"/>
                          <a:pt x="114" y="347"/>
                          <a:pt x="111" y="349"/>
                        </a:cubicBezTo>
                        <a:cubicBezTo>
                          <a:pt x="105" y="352"/>
                          <a:pt x="102" y="354"/>
                          <a:pt x="95" y="354"/>
                        </a:cubicBezTo>
                        <a:cubicBezTo>
                          <a:pt x="89" y="354"/>
                          <a:pt x="85" y="353"/>
                          <a:pt x="79" y="353"/>
                        </a:cubicBezTo>
                        <a:cubicBezTo>
                          <a:pt x="74" y="353"/>
                          <a:pt x="71" y="354"/>
                          <a:pt x="66" y="354"/>
                        </a:cubicBezTo>
                        <a:cubicBezTo>
                          <a:pt x="41" y="354"/>
                          <a:pt x="41" y="354"/>
                          <a:pt x="41" y="354"/>
                        </a:cubicBezTo>
                        <a:cubicBezTo>
                          <a:pt x="7" y="360"/>
                          <a:pt x="7" y="360"/>
                          <a:pt x="7" y="360"/>
                        </a:cubicBezTo>
                        <a:cubicBezTo>
                          <a:pt x="1" y="360"/>
                          <a:pt x="1" y="360"/>
                          <a:pt x="1" y="360"/>
                        </a:cubicBezTo>
                        <a:cubicBezTo>
                          <a:pt x="0" y="360"/>
                          <a:pt x="0" y="360"/>
                          <a:pt x="0" y="360"/>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116" name="Google Shape;116;p5"/>
                  <p:cNvSpPr/>
                  <p:nvPr/>
                </p:nvSpPr>
                <p:spPr>
                  <a:xfrm>
                    <a:off x="5341938" y="3571875"/>
                    <a:ext cx="900114" cy="636588"/>
                  </a:xfrm>
                  <a:custGeom>
                    <a:rect b="b" l="l" r="r" t="t"/>
                    <a:pathLst>
                      <a:path extrusionOk="0" h="351" w="496">
                        <a:moveTo>
                          <a:pt x="237" y="302"/>
                        </a:moveTo>
                        <a:cubicBezTo>
                          <a:pt x="235" y="303"/>
                          <a:pt x="233" y="304"/>
                          <a:pt x="232" y="307"/>
                        </a:cubicBezTo>
                        <a:cubicBezTo>
                          <a:pt x="234" y="307"/>
                          <a:pt x="235" y="307"/>
                          <a:pt x="238" y="307"/>
                        </a:cubicBezTo>
                        <a:cubicBezTo>
                          <a:pt x="238" y="305"/>
                          <a:pt x="237" y="304"/>
                          <a:pt x="237" y="302"/>
                        </a:cubicBezTo>
                        <a:close/>
                        <a:moveTo>
                          <a:pt x="0" y="276"/>
                        </a:moveTo>
                        <a:cubicBezTo>
                          <a:pt x="0" y="276"/>
                          <a:pt x="0" y="276"/>
                          <a:pt x="0" y="276"/>
                        </a:cubicBezTo>
                        <a:cubicBezTo>
                          <a:pt x="1" y="0"/>
                          <a:pt x="1" y="0"/>
                          <a:pt x="1" y="0"/>
                        </a:cubicBezTo>
                        <a:cubicBezTo>
                          <a:pt x="1" y="0"/>
                          <a:pt x="1" y="0"/>
                          <a:pt x="1" y="0"/>
                        </a:cubicBezTo>
                        <a:cubicBezTo>
                          <a:pt x="4" y="0"/>
                          <a:pt x="4" y="0"/>
                          <a:pt x="4" y="0"/>
                        </a:cubicBezTo>
                        <a:cubicBezTo>
                          <a:pt x="8" y="2"/>
                          <a:pt x="12" y="2"/>
                          <a:pt x="17" y="4"/>
                        </a:cubicBezTo>
                        <a:cubicBezTo>
                          <a:pt x="23" y="6"/>
                          <a:pt x="26" y="12"/>
                          <a:pt x="33" y="12"/>
                        </a:cubicBezTo>
                        <a:cubicBezTo>
                          <a:pt x="37" y="12"/>
                          <a:pt x="36" y="5"/>
                          <a:pt x="40" y="5"/>
                        </a:cubicBezTo>
                        <a:cubicBezTo>
                          <a:pt x="44" y="5"/>
                          <a:pt x="47" y="6"/>
                          <a:pt x="51" y="6"/>
                        </a:cubicBezTo>
                        <a:cubicBezTo>
                          <a:pt x="53" y="6"/>
                          <a:pt x="55" y="6"/>
                          <a:pt x="57" y="6"/>
                        </a:cubicBezTo>
                        <a:cubicBezTo>
                          <a:pt x="63" y="6"/>
                          <a:pt x="65" y="11"/>
                          <a:pt x="69" y="15"/>
                        </a:cubicBezTo>
                        <a:cubicBezTo>
                          <a:pt x="70" y="17"/>
                          <a:pt x="70" y="18"/>
                          <a:pt x="71" y="19"/>
                        </a:cubicBezTo>
                        <a:cubicBezTo>
                          <a:pt x="74" y="21"/>
                          <a:pt x="79" y="19"/>
                          <a:pt x="79" y="22"/>
                        </a:cubicBezTo>
                        <a:cubicBezTo>
                          <a:pt x="79" y="25"/>
                          <a:pt x="78" y="27"/>
                          <a:pt x="78" y="30"/>
                        </a:cubicBezTo>
                        <a:cubicBezTo>
                          <a:pt x="78" y="34"/>
                          <a:pt x="81" y="35"/>
                          <a:pt x="82" y="38"/>
                        </a:cubicBezTo>
                        <a:cubicBezTo>
                          <a:pt x="85" y="43"/>
                          <a:pt x="86" y="50"/>
                          <a:pt x="92" y="50"/>
                        </a:cubicBezTo>
                        <a:cubicBezTo>
                          <a:pt x="96" y="50"/>
                          <a:pt x="96" y="45"/>
                          <a:pt x="96" y="41"/>
                        </a:cubicBezTo>
                        <a:cubicBezTo>
                          <a:pt x="97" y="38"/>
                          <a:pt x="100" y="37"/>
                          <a:pt x="101" y="34"/>
                        </a:cubicBezTo>
                        <a:cubicBezTo>
                          <a:pt x="104" y="41"/>
                          <a:pt x="111" y="42"/>
                          <a:pt x="119" y="44"/>
                        </a:cubicBezTo>
                        <a:cubicBezTo>
                          <a:pt x="125" y="46"/>
                          <a:pt x="127" y="49"/>
                          <a:pt x="132" y="51"/>
                        </a:cubicBezTo>
                        <a:cubicBezTo>
                          <a:pt x="131" y="54"/>
                          <a:pt x="130" y="56"/>
                          <a:pt x="130" y="59"/>
                        </a:cubicBezTo>
                        <a:cubicBezTo>
                          <a:pt x="130" y="66"/>
                          <a:pt x="129" y="71"/>
                          <a:pt x="134" y="76"/>
                        </a:cubicBezTo>
                        <a:cubicBezTo>
                          <a:pt x="138" y="79"/>
                          <a:pt x="144" y="78"/>
                          <a:pt x="144" y="83"/>
                        </a:cubicBezTo>
                        <a:cubicBezTo>
                          <a:pt x="144" y="88"/>
                          <a:pt x="144" y="88"/>
                          <a:pt x="144" y="88"/>
                        </a:cubicBezTo>
                        <a:cubicBezTo>
                          <a:pt x="144" y="91"/>
                          <a:pt x="149" y="90"/>
                          <a:pt x="151" y="91"/>
                        </a:cubicBezTo>
                        <a:cubicBezTo>
                          <a:pt x="156" y="92"/>
                          <a:pt x="158" y="96"/>
                          <a:pt x="162" y="98"/>
                        </a:cubicBezTo>
                        <a:cubicBezTo>
                          <a:pt x="170" y="103"/>
                          <a:pt x="175" y="105"/>
                          <a:pt x="179" y="112"/>
                        </a:cubicBezTo>
                        <a:cubicBezTo>
                          <a:pt x="180" y="115"/>
                          <a:pt x="183" y="115"/>
                          <a:pt x="184" y="117"/>
                        </a:cubicBezTo>
                        <a:cubicBezTo>
                          <a:pt x="189" y="124"/>
                          <a:pt x="191" y="128"/>
                          <a:pt x="197" y="133"/>
                        </a:cubicBezTo>
                        <a:cubicBezTo>
                          <a:pt x="202" y="137"/>
                          <a:pt x="205" y="142"/>
                          <a:pt x="211" y="142"/>
                        </a:cubicBezTo>
                        <a:cubicBezTo>
                          <a:pt x="212" y="142"/>
                          <a:pt x="213" y="140"/>
                          <a:pt x="214" y="140"/>
                        </a:cubicBezTo>
                        <a:cubicBezTo>
                          <a:pt x="217" y="139"/>
                          <a:pt x="219" y="140"/>
                          <a:pt x="221" y="139"/>
                        </a:cubicBezTo>
                        <a:cubicBezTo>
                          <a:pt x="221" y="137"/>
                          <a:pt x="219" y="135"/>
                          <a:pt x="219" y="133"/>
                        </a:cubicBezTo>
                        <a:cubicBezTo>
                          <a:pt x="219" y="127"/>
                          <a:pt x="224" y="123"/>
                          <a:pt x="230" y="123"/>
                        </a:cubicBezTo>
                        <a:cubicBezTo>
                          <a:pt x="235" y="123"/>
                          <a:pt x="237" y="125"/>
                          <a:pt x="242" y="125"/>
                        </a:cubicBezTo>
                        <a:cubicBezTo>
                          <a:pt x="245" y="125"/>
                          <a:pt x="246" y="122"/>
                          <a:pt x="249" y="122"/>
                        </a:cubicBezTo>
                        <a:cubicBezTo>
                          <a:pt x="258" y="122"/>
                          <a:pt x="260" y="133"/>
                          <a:pt x="269" y="133"/>
                        </a:cubicBezTo>
                        <a:cubicBezTo>
                          <a:pt x="270" y="133"/>
                          <a:pt x="270" y="132"/>
                          <a:pt x="271" y="132"/>
                        </a:cubicBezTo>
                        <a:cubicBezTo>
                          <a:pt x="274" y="132"/>
                          <a:pt x="275" y="134"/>
                          <a:pt x="278" y="134"/>
                        </a:cubicBezTo>
                        <a:cubicBezTo>
                          <a:pt x="279" y="134"/>
                          <a:pt x="280" y="133"/>
                          <a:pt x="282" y="133"/>
                        </a:cubicBezTo>
                        <a:cubicBezTo>
                          <a:pt x="284" y="133"/>
                          <a:pt x="284" y="135"/>
                          <a:pt x="286" y="135"/>
                        </a:cubicBezTo>
                        <a:cubicBezTo>
                          <a:pt x="290" y="137"/>
                          <a:pt x="293" y="137"/>
                          <a:pt x="297" y="137"/>
                        </a:cubicBezTo>
                        <a:cubicBezTo>
                          <a:pt x="300" y="137"/>
                          <a:pt x="300" y="137"/>
                          <a:pt x="300" y="137"/>
                        </a:cubicBezTo>
                        <a:cubicBezTo>
                          <a:pt x="300" y="133"/>
                          <a:pt x="300" y="133"/>
                          <a:pt x="300" y="133"/>
                        </a:cubicBezTo>
                        <a:cubicBezTo>
                          <a:pt x="301" y="133"/>
                          <a:pt x="301" y="132"/>
                          <a:pt x="302" y="132"/>
                        </a:cubicBezTo>
                        <a:cubicBezTo>
                          <a:pt x="303" y="132"/>
                          <a:pt x="304" y="133"/>
                          <a:pt x="305" y="133"/>
                        </a:cubicBezTo>
                        <a:cubicBezTo>
                          <a:pt x="306" y="133"/>
                          <a:pt x="307" y="133"/>
                          <a:pt x="308" y="133"/>
                        </a:cubicBezTo>
                        <a:cubicBezTo>
                          <a:pt x="311" y="133"/>
                          <a:pt x="312" y="135"/>
                          <a:pt x="315" y="136"/>
                        </a:cubicBezTo>
                        <a:cubicBezTo>
                          <a:pt x="322" y="139"/>
                          <a:pt x="326" y="141"/>
                          <a:pt x="333" y="141"/>
                        </a:cubicBezTo>
                        <a:cubicBezTo>
                          <a:pt x="337" y="141"/>
                          <a:pt x="336" y="136"/>
                          <a:pt x="339" y="135"/>
                        </a:cubicBezTo>
                        <a:cubicBezTo>
                          <a:pt x="349" y="132"/>
                          <a:pt x="355" y="130"/>
                          <a:pt x="365" y="130"/>
                        </a:cubicBezTo>
                        <a:cubicBezTo>
                          <a:pt x="373" y="130"/>
                          <a:pt x="379" y="131"/>
                          <a:pt x="385" y="136"/>
                        </a:cubicBezTo>
                        <a:cubicBezTo>
                          <a:pt x="390" y="140"/>
                          <a:pt x="390" y="145"/>
                          <a:pt x="390" y="152"/>
                        </a:cubicBezTo>
                        <a:cubicBezTo>
                          <a:pt x="390" y="158"/>
                          <a:pt x="390" y="158"/>
                          <a:pt x="390" y="158"/>
                        </a:cubicBezTo>
                        <a:cubicBezTo>
                          <a:pt x="390" y="167"/>
                          <a:pt x="397" y="171"/>
                          <a:pt x="397" y="180"/>
                        </a:cubicBezTo>
                        <a:cubicBezTo>
                          <a:pt x="397" y="182"/>
                          <a:pt x="396" y="183"/>
                          <a:pt x="396" y="185"/>
                        </a:cubicBezTo>
                        <a:cubicBezTo>
                          <a:pt x="396" y="188"/>
                          <a:pt x="400" y="189"/>
                          <a:pt x="403" y="190"/>
                        </a:cubicBezTo>
                        <a:cubicBezTo>
                          <a:pt x="408" y="192"/>
                          <a:pt x="411" y="194"/>
                          <a:pt x="416" y="197"/>
                        </a:cubicBezTo>
                        <a:cubicBezTo>
                          <a:pt x="496" y="236"/>
                          <a:pt x="496" y="236"/>
                          <a:pt x="496" y="236"/>
                        </a:cubicBezTo>
                        <a:cubicBezTo>
                          <a:pt x="496" y="236"/>
                          <a:pt x="496" y="236"/>
                          <a:pt x="496" y="236"/>
                        </a:cubicBezTo>
                        <a:cubicBezTo>
                          <a:pt x="495" y="238"/>
                          <a:pt x="494" y="240"/>
                          <a:pt x="492" y="240"/>
                        </a:cubicBezTo>
                        <a:cubicBezTo>
                          <a:pt x="489" y="240"/>
                          <a:pt x="488" y="238"/>
                          <a:pt x="487" y="235"/>
                        </a:cubicBezTo>
                        <a:cubicBezTo>
                          <a:pt x="486" y="235"/>
                          <a:pt x="485" y="236"/>
                          <a:pt x="484" y="236"/>
                        </a:cubicBezTo>
                        <a:cubicBezTo>
                          <a:pt x="479" y="232"/>
                          <a:pt x="480" y="233"/>
                          <a:pt x="484" y="241"/>
                        </a:cubicBezTo>
                        <a:cubicBezTo>
                          <a:pt x="484" y="249"/>
                          <a:pt x="474" y="251"/>
                          <a:pt x="467" y="254"/>
                        </a:cubicBezTo>
                        <a:cubicBezTo>
                          <a:pt x="465" y="254"/>
                          <a:pt x="465" y="254"/>
                          <a:pt x="465" y="254"/>
                        </a:cubicBezTo>
                        <a:cubicBezTo>
                          <a:pt x="461" y="255"/>
                          <a:pt x="459" y="255"/>
                          <a:pt x="456" y="255"/>
                        </a:cubicBezTo>
                        <a:cubicBezTo>
                          <a:pt x="453" y="255"/>
                          <a:pt x="452" y="254"/>
                          <a:pt x="449" y="254"/>
                        </a:cubicBezTo>
                        <a:cubicBezTo>
                          <a:pt x="448" y="254"/>
                          <a:pt x="447" y="255"/>
                          <a:pt x="445" y="255"/>
                        </a:cubicBezTo>
                        <a:cubicBezTo>
                          <a:pt x="444" y="255"/>
                          <a:pt x="443" y="254"/>
                          <a:pt x="442" y="254"/>
                        </a:cubicBezTo>
                        <a:cubicBezTo>
                          <a:pt x="433" y="254"/>
                          <a:pt x="429" y="257"/>
                          <a:pt x="420" y="257"/>
                        </a:cubicBezTo>
                        <a:cubicBezTo>
                          <a:pt x="418" y="257"/>
                          <a:pt x="416" y="257"/>
                          <a:pt x="414" y="255"/>
                        </a:cubicBezTo>
                        <a:cubicBezTo>
                          <a:pt x="413" y="258"/>
                          <a:pt x="409" y="258"/>
                          <a:pt x="405" y="258"/>
                        </a:cubicBezTo>
                        <a:cubicBezTo>
                          <a:pt x="402" y="259"/>
                          <a:pt x="400" y="260"/>
                          <a:pt x="396" y="260"/>
                        </a:cubicBezTo>
                        <a:cubicBezTo>
                          <a:pt x="395" y="260"/>
                          <a:pt x="395" y="258"/>
                          <a:pt x="394" y="257"/>
                        </a:cubicBezTo>
                        <a:cubicBezTo>
                          <a:pt x="392" y="262"/>
                          <a:pt x="387" y="262"/>
                          <a:pt x="382" y="262"/>
                        </a:cubicBezTo>
                        <a:cubicBezTo>
                          <a:pt x="380" y="262"/>
                          <a:pt x="379" y="259"/>
                          <a:pt x="377" y="259"/>
                        </a:cubicBezTo>
                        <a:cubicBezTo>
                          <a:pt x="373" y="259"/>
                          <a:pt x="371" y="259"/>
                          <a:pt x="367" y="260"/>
                        </a:cubicBezTo>
                        <a:cubicBezTo>
                          <a:pt x="367" y="261"/>
                          <a:pt x="367" y="261"/>
                          <a:pt x="367" y="262"/>
                        </a:cubicBezTo>
                        <a:cubicBezTo>
                          <a:pt x="367" y="265"/>
                          <a:pt x="368" y="266"/>
                          <a:pt x="369" y="268"/>
                        </a:cubicBezTo>
                        <a:cubicBezTo>
                          <a:pt x="364" y="271"/>
                          <a:pt x="357" y="271"/>
                          <a:pt x="357" y="277"/>
                        </a:cubicBezTo>
                        <a:cubicBezTo>
                          <a:pt x="357" y="277"/>
                          <a:pt x="358" y="277"/>
                          <a:pt x="358" y="278"/>
                        </a:cubicBezTo>
                        <a:cubicBezTo>
                          <a:pt x="361" y="276"/>
                          <a:pt x="363" y="275"/>
                          <a:pt x="366" y="274"/>
                        </a:cubicBezTo>
                        <a:cubicBezTo>
                          <a:pt x="360" y="281"/>
                          <a:pt x="358" y="285"/>
                          <a:pt x="351" y="292"/>
                        </a:cubicBezTo>
                        <a:cubicBezTo>
                          <a:pt x="345" y="298"/>
                          <a:pt x="342" y="301"/>
                          <a:pt x="335" y="307"/>
                        </a:cubicBezTo>
                        <a:cubicBezTo>
                          <a:pt x="332" y="309"/>
                          <a:pt x="331" y="312"/>
                          <a:pt x="327" y="313"/>
                        </a:cubicBezTo>
                        <a:cubicBezTo>
                          <a:pt x="321" y="315"/>
                          <a:pt x="317" y="313"/>
                          <a:pt x="311" y="316"/>
                        </a:cubicBezTo>
                        <a:cubicBezTo>
                          <a:pt x="304" y="318"/>
                          <a:pt x="301" y="320"/>
                          <a:pt x="294" y="320"/>
                        </a:cubicBezTo>
                        <a:cubicBezTo>
                          <a:pt x="292" y="320"/>
                          <a:pt x="291" y="320"/>
                          <a:pt x="289" y="321"/>
                        </a:cubicBezTo>
                        <a:cubicBezTo>
                          <a:pt x="289" y="324"/>
                          <a:pt x="291" y="326"/>
                          <a:pt x="292" y="329"/>
                        </a:cubicBezTo>
                        <a:cubicBezTo>
                          <a:pt x="293" y="331"/>
                          <a:pt x="294" y="334"/>
                          <a:pt x="296" y="334"/>
                        </a:cubicBezTo>
                        <a:cubicBezTo>
                          <a:pt x="299" y="334"/>
                          <a:pt x="300" y="333"/>
                          <a:pt x="302" y="331"/>
                        </a:cubicBezTo>
                        <a:cubicBezTo>
                          <a:pt x="303" y="332"/>
                          <a:pt x="303" y="333"/>
                          <a:pt x="303" y="334"/>
                        </a:cubicBezTo>
                        <a:cubicBezTo>
                          <a:pt x="303" y="340"/>
                          <a:pt x="302" y="344"/>
                          <a:pt x="301" y="351"/>
                        </a:cubicBezTo>
                        <a:cubicBezTo>
                          <a:pt x="297" y="350"/>
                          <a:pt x="296" y="345"/>
                          <a:pt x="294" y="341"/>
                        </a:cubicBezTo>
                        <a:cubicBezTo>
                          <a:pt x="292" y="337"/>
                          <a:pt x="290" y="334"/>
                          <a:pt x="290" y="330"/>
                        </a:cubicBezTo>
                        <a:cubicBezTo>
                          <a:pt x="286" y="329"/>
                          <a:pt x="284" y="327"/>
                          <a:pt x="280" y="327"/>
                        </a:cubicBezTo>
                        <a:cubicBezTo>
                          <a:pt x="276" y="327"/>
                          <a:pt x="277" y="332"/>
                          <a:pt x="276" y="335"/>
                        </a:cubicBezTo>
                        <a:cubicBezTo>
                          <a:pt x="273" y="332"/>
                          <a:pt x="273" y="329"/>
                          <a:pt x="271" y="326"/>
                        </a:cubicBezTo>
                        <a:cubicBezTo>
                          <a:pt x="270" y="324"/>
                          <a:pt x="268" y="323"/>
                          <a:pt x="268" y="321"/>
                        </a:cubicBezTo>
                        <a:cubicBezTo>
                          <a:pt x="268" y="320"/>
                          <a:pt x="269" y="320"/>
                          <a:pt x="270" y="320"/>
                        </a:cubicBezTo>
                        <a:cubicBezTo>
                          <a:pt x="269" y="318"/>
                          <a:pt x="270" y="315"/>
                          <a:pt x="268" y="315"/>
                        </a:cubicBezTo>
                        <a:cubicBezTo>
                          <a:pt x="265" y="315"/>
                          <a:pt x="263" y="317"/>
                          <a:pt x="260" y="318"/>
                        </a:cubicBezTo>
                        <a:cubicBezTo>
                          <a:pt x="259" y="319"/>
                          <a:pt x="258" y="319"/>
                          <a:pt x="256" y="319"/>
                        </a:cubicBezTo>
                        <a:cubicBezTo>
                          <a:pt x="253" y="319"/>
                          <a:pt x="252" y="315"/>
                          <a:pt x="250" y="312"/>
                        </a:cubicBezTo>
                        <a:cubicBezTo>
                          <a:pt x="248" y="309"/>
                          <a:pt x="245" y="308"/>
                          <a:pt x="245" y="304"/>
                        </a:cubicBezTo>
                        <a:cubicBezTo>
                          <a:pt x="245" y="302"/>
                          <a:pt x="246" y="302"/>
                          <a:pt x="246" y="300"/>
                        </a:cubicBezTo>
                        <a:cubicBezTo>
                          <a:pt x="246" y="299"/>
                          <a:pt x="246" y="299"/>
                          <a:pt x="246" y="299"/>
                        </a:cubicBezTo>
                        <a:cubicBezTo>
                          <a:pt x="244" y="298"/>
                          <a:pt x="244" y="298"/>
                          <a:pt x="244" y="298"/>
                        </a:cubicBezTo>
                        <a:cubicBezTo>
                          <a:pt x="243" y="299"/>
                          <a:pt x="242" y="299"/>
                          <a:pt x="240" y="299"/>
                        </a:cubicBezTo>
                        <a:cubicBezTo>
                          <a:pt x="234" y="298"/>
                          <a:pt x="234" y="298"/>
                          <a:pt x="234" y="298"/>
                        </a:cubicBezTo>
                        <a:cubicBezTo>
                          <a:pt x="230" y="299"/>
                          <a:pt x="227" y="299"/>
                          <a:pt x="224" y="301"/>
                        </a:cubicBezTo>
                        <a:cubicBezTo>
                          <a:pt x="221" y="303"/>
                          <a:pt x="221" y="306"/>
                          <a:pt x="218" y="306"/>
                        </a:cubicBezTo>
                        <a:cubicBezTo>
                          <a:pt x="214" y="306"/>
                          <a:pt x="212" y="302"/>
                          <a:pt x="212" y="298"/>
                        </a:cubicBezTo>
                        <a:cubicBezTo>
                          <a:pt x="212" y="295"/>
                          <a:pt x="217" y="296"/>
                          <a:pt x="220" y="293"/>
                        </a:cubicBezTo>
                        <a:cubicBezTo>
                          <a:pt x="225" y="289"/>
                          <a:pt x="228" y="285"/>
                          <a:pt x="228" y="279"/>
                        </a:cubicBezTo>
                        <a:cubicBezTo>
                          <a:pt x="228" y="274"/>
                          <a:pt x="226" y="271"/>
                          <a:pt x="223" y="267"/>
                        </a:cubicBezTo>
                        <a:cubicBezTo>
                          <a:pt x="221" y="264"/>
                          <a:pt x="220" y="261"/>
                          <a:pt x="217" y="261"/>
                        </a:cubicBezTo>
                        <a:cubicBezTo>
                          <a:pt x="214" y="261"/>
                          <a:pt x="214" y="264"/>
                          <a:pt x="212" y="265"/>
                        </a:cubicBezTo>
                        <a:cubicBezTo>
                          <a:pt x="208" y="268"/>
                          <a:pt x="204" y="269"/>
                          <a:pt x="200" y="272"/>
                        </a:cubicBezTo>
                        <a:cubicBezTo>
                          <a:pt x="197" y="273"/>
                          <a:pt x="196" y="275"/>
                          <a:pt x="194" y="277"/>
                        </a:cubicBezTo>
                        <a:cubicBezTo>
                          <a:pt x="192" y="278"/>
                          <a:pt x="190" y="279"/>
                          <a:pt x="190" y="281"/>
                        </a:cubicBezTo>
                        <a:cubicBezTo>
                          <a:pt x="190" y="283"/>
                          <a:pt x="193" y="284"/>
                          <a:pt x="195" y="284"/>
                        </a:cubicBezTo>
                        <a:cubicBezTo>
                          <a:pt x="199" y="284"/>
                          <a:pt x="201" y="282"/>
                          <a:pt x="205" y="280"/>
                        </a:cubicBezTo>
                        <a:cubicBezTo>
                          <a:pt x="205" y="281"/>
                          <a:pt x="206" y="281"/>
                          <a:pt x="206" y="282"/>
                        </a:cubicBezTo>
                        <a:cubicBezTo>
                          <a:pt x="206" y="287"/>
                          <a:pt x="200" y="288"/>
                          <a:pt x="196" y="290"/>
                        </a:cubicBezTo>
                        <a:cubicBezTo>
                          <a:pt x="188" y="295"/>
                          <a:pt x="183" y="298"/>
                          <a:pt x="174" y="302"/>
                        </a:cubicBezTo>
                        <a:cubicBezTo>
                          <a:pt x="166" y="306"/>
                          <a:pt x="164" y="313"/>
                          <a:pt x="156" y="319"/>
                        </a:cubicBezTo>
                        <a:cubicBezTo>
                          <a:pt x="154" y="321"/>
                          <a:pt x="152" y="320"/>
                          <a:pt x="150" y="322"/>
                        </a:cubicBezTo>
                        <a:cubicBezTo>
                          <a:pt x="147" y="325"/>
                          <a:pt x="147" y="330"/>
                          <a:pt x="143" y="330"/>
                        </a:cubicBezTo>
                        <a:cubicBezTo>
                          <a:pt x="137" y="330"/>
                          <a:pt x="135" y="323"/>
                          <a:pt x="129" y="323"/>
                        </a:cubicBezTo>
                        <a:cubicBezTo>
                          <a:pt x="128" y="323"/>
                          <a:pt x="128" y="324"/>
                          <a:pt x="127" y="324"/>
                        </a:cubicBezTo>
                        <a:cubicBezTo>
                          <a:pt x="121" y="324"/>
                          <a:pt x="120" y="319"/>
                          <a:pt x="115" y="317"/>
                        </a:cubicBezTo>
                        <a:cubicBezTo>
                          <a:pt x="110" y="314"/>
                          <a:pt x="106" y="315"/>
                          <a:pt x="102" y="312"/>
                        </a:cubicBezTo>
                        <a:cubicBezTo>
                          <a:pt x="93" y="305"/>
                          <a:pt x="89" y="297"/>
                          <a:pt x="78" y="297"/>
                        </a:cubicBezTo>
                        <a:cubicBezTo>
                          <a:pt x="74" y="297"/>
                          <a:pt x="72" y="300"/>
                          <a:pt x="68" y="300"/>
                        </a:cubicBezTo>
                        <a:cubicBezTo>
                          <a:pt x="65" y="300"/>
                          <a:pt x="65" y="297"/>
                          <a:pt x="63" y="296"/>
                        </a:cubicBezTo>
                        <a:cubicBezTo>
                          <a:pt x="57" y="292"/>
                          <a:pt x="53" y="290"/>
                          <a:pt x="46" y="290"/>
                        </a:cubicBezTo>
                        <a:cubicBezTo>
                          <a:pt x="44" y="290"/>
                          <a:pt x="43" y="291"/>
                          <a:pt x="41" y="291"/>
                        </a:cubicBezTo>
                        <a:cubicBezTo>
                          <a:pt x="39" y="292"/>
                          <a:pt x="35" y="291"/>
                          <a:pt x="35" y="294"/>
                        </a:cubicBezTo>
                        <a:cubicBezTo>
                          <a:pt x="35" y="295"/>
                          <a:pt x="36" y="296"/>
                          <a:pt x="36" y="297"/>
                        </a:cubicBezTo>
                        <a:cubicBezTo>
                          <a:pt x="36" y="300"/>
                          <a:pt x="36" y="300"/>
                          <a:pt x="36" y="300"/>
                        </a:cubicBezTo>
                        <a:cubicBezTo>
                          <a:pt x="33" y="300"/>
                          <a:pt x="33" y="300"/>
                          <a:pt x="33" y="300"/>
                        </a:cubicBezTo>
                        <a:cubicBezTo>
                          <a:pt x="27" y="297"/>
                          <a:pt x="25" y="292"/>
                          <a:pt x="20" y="287"/>
                        </a:cubicBezTo>
                        <a:cubicBezTo>
                          <a:pt x="14" y="281"/>
                          <a:pt x="8" y="277"/>
                          <a:pt x="0" y="276"/>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117" name="Google Shape;117;p5"/>
                  <p:cNvSpPr/>
                  <p:nvPr/>
                </p:nvSpPr>
                <p:spPr>
                  <a:xfrm>
                    <a:off x="5343525" y="2886075"/>
                    <a:ext cx="1258888" cy="1112838"/>
                  </a:xfrm>
                  <a:custGeom>
                    <a:rect b="b" l="l" r="r" t="t"/>
                    <a:pathLst>
                      <a:path extrusionOk="0" h="614" w="694">
                        <a:moveTo>
                          <a:pt x="495" y="614"/>
                        </a:moveTo>
                        <a:cubicBezTo>
                          <a:pt x="495" y="614"/>
                          <a:pt x="495" y="613"/>
                          <a:pt x="495" y="613"/>
                        </a:cubicBezTo>
                        <a:cubicBezTo>
                          <a:pt x="495" y="607"/>
                          <a:pt x="495" y="607"/>
                          <a:pt x="495" y="607"/>
                        </a:cubicBezTo>
                        <a:cubicBezTo>
                          <a:pt x="495" y="603"/>
                          <a:pt x="497" y="600"/>
                          <a:pt x="497" y="596"/>
                        </a:cubicBezTo>
                        <a:cubicBezTo>
                          <a:pt x="497" y="592"/>
                          <a:pt x="496" y="590"/>
                          <a:pt x="496" y="587"/>
                        </a:cubicBezTo>
                        <a:cubicBezTo>
                          <a:pt x="493" y="587"/>
                          <a:pt x="493" y="587"/>
                          <a:pt x="493" y="587"/>
                        </a:cubicBezTo>
                        <a:cubicBezTo>
                          <a:pt x="492" y="587"/>
                          <a:pt x="492" y="588"/>
                          <a:pt x="491" y="588"/>
                        </a:cubicBezTo>
                        <a:cubicBezTo>
                          <a:pt x="491" y="586"/>
                          <a:pt x="491" y="586"/>
                          <a:pt x="491" y="586"/>
                        </a:cubicBezTo>
                        <a:cubicBezTo>
                          <a:pt x="493" y="579"/>
                          <a:pt x="493" y="579"/>
                          <a:pt x="493" y="579"/>
                        </a:cubicBezTo>
                        <a:cubicBezTo>
                          <a:pt x="492" y="578"/>
                          <a:pt x="491" y="577"/>
                          <a:pt x="491" y="576"/>
                        </a:cubicBezTo>
                        <a:cubicBezTo>
                          <a:pt x="491" y="570"/>
                          <a:pt x="497" y="567"/>
                          <a:pt x="497" y="562"/>
                        </a:cubicBezTo>
                        <a:cubicBezTo>
                          <a:pt x="497" y="561"/>
                          <a:pt x="496" y="561"/>
                          <a:pt x="496" y="560"/>
                        </a:cubicBezTo>
                        <a:cubicBezTo>
                          <a:pt x="496" y="555"/>
                          <a:pt x="500" y="552"/>
                          <a:pt x="500" y="547"/>
                        </a:cubicBezTo>
                        <a:cubicBezTo>
                          <a:pt x="500" y="537"/>
                          <a:pt x="500" y="537"/>
                          <a:pt x="500" y="537"/>
                        </a:cubicBezTo>
                        <a:cubicBezTo>
                          <a:pt x="500" y="533"/>
                          <a:pt x="504" y="532"/>
                          <a:pt x="504" y="528"/>
                        </a:cubicBezTo>
                        <a:cubicBezTo>
                          <a:pt x="504" y="522"/>
                          <a:pt x="502" y="520"/>
                          <a:pt x="502" y="515"/>
                        </a:cubicBezTo>
                        <a:cubicBezTo>
                          <a:pt x="502" y="512"/>
                          <a:pt x="506" y="511"/>
                          <a:pt x="506" y="508"/>
                        </a:cubicBezTo>
                        <a:cubicBezTo>
                          <a:pt x="506" y="507"/>
                          <a:pt x="504" y="507"/>
                          <a:pt x="504" y="507"/>
                        </a:cubicBezTo>
                        <a:cubicBezTo>
                          <a:pt x="504" y="501"/>
                          <a:pt x="509" y="498"/>
                          <a:pt x="509" y="492"/>
                        </a:cubicBezTo>
                        <a:cubicBezTo>
                          <a:pt x="511" y="493"/>
                          <a:pt x="513" y="491"/>
                          <a:pt x="513" y="488"/>
                        </a:cubicBezTo>
                        <a:cubicBezTo>
                          <a:pt x="515" y="485"/>
                          <a:pt x="517" y="484"/>
                          <a:pt x="517" y="481"/>
                        </a:cubicBezTo>
                        <a:cubicBezTo>
                          <a:pt x="517" y="474"/>
                          <a:pt x="521" y="472"/>
                          <a:pt x="523" y="466"/>
                        </a:cubicBezTo>
                        <a:cubicBezTo>
                          <a:pt x="523" y="462"/>
                          <a:pt x="524" y="459"/>
                          <a:pt x="526" y="457"/>
                        </a:cubicBezTo>
                        <a:cubicBezTo>
                          <a:pt x="526" y="457"/>
                          <a:pt x="526" y="457"/>
                          <a:pt x="526" y="457"/>
                        </a:cubicBezTo>
                        <a:cubicBezTo>
                          <a:pt x="526" y="456"/>
                          <a:pt x="525" y="455"/>
                          <a:pt x="525" y="455"/>
                        </a:cubicBezTo>
                        <a:cubicBezTo>
                          <a:pt x="526" y="452"/>
                          <a:pt x="530" y="450"/>
                          <a:pt x="532" y="453"/>
                        </a:cubicBezTo>
                        <a:cubicBezTo>
                          <a:pt x="532" y="453"/>
                          <a:pt x="532" y="453"/>
                          <a:pt x="532" y="453"/>
                        </a:cubicBezTo>
                        <a:cubicBezTo>
                          <a:pt x="532" y="453"/>
                          <a:pt x="533" y="453"/>
                          <a:pt x="533" y="453"/>
                        </a:cubicBezTo>
                        <a:cubicBezTo>
                          <a:pt x="534" y="453"/>
                          <a:pt x="535" y="454"/>
                          <a:pt x="536" y="454"/>
                        </a:cubicBezTo>
                        <a:cubicBezTo>
                          <a:pt x="536" y="454"/>
                          <a:pt x="536" y="454"/>
                          <a:pt x="537" y="454"/>
                        </a:cubicBezTo>
                        <a:cubicBezTo>
                          <a:pt x="535" y="451"/>
                          <a:pt x="535" y="449"/>
                          <a:pt x="535" y="445"/>
                        </a:cubicBezTo>
                        <a:cubicBezTo>
                          <a:pt x="535" y="444"/>
                          <a:pt x="536" y="443"/>
                          <a:pt x="538" y="443"/>
                        </a:cubicBezTo>
                        <a:cubicBezTo>
                          <a:pt x="541" y="445"/>
                          <a:pt x="542" y="450"/>
                          <a:pt x="539" y="436"/>
                        </a:cubicBezTo>
                        <a:cubicBezTo>
                          <a:pt x="538" y="435"/>
                          <a:pt x="538" y="434"/>
                          <a:pt x="537" y="433"/>
                        </a:cubicBezTo>
                        <a:cubicBezTo>
                          <a:pt x="542" y="429"/>
                          <a:pt x="545" y="425"/>
                          <a:pt x="545" y="419"/>
                        </a:cubicBezTo>
                        <a:cubicBezTo>
                          <a:pt x="545" y="412"/>
                          <a:pt x="545" y="412"/>
                          <a:pt x="545" y="412"/>
                        </a:cubicBezTo>
                        <a:cubicBezTo>
                          <a:pt x="545" y="411"/>
                          <a:pt x="542" y="411"/>
                          <a:pt x="542" y="409"/>
                        </a:cubicBezTo>
                        <a:cubicBezTo>
                          <a:pt x="542" y="406"/>
                          <a:pt x="545" y="405"/>
                          <a:pt x="546" y="402"/>
                        </a:cubicBezTo>
                        <a:cubicBezTo>
                          <a:pt x="549" y="395"/>
                          <a:pt x="552" y="393"/>
                          <a:pt x="556" y="387"/>
                        </a:cubicBezTo>
                        <a:cubicBezTo>
                          <a:pt x="565" y="376"/>
                          <a:pt x="568" y="367"/>
                          <a:pt x="568" y="353"/>
                        </a:cubicBezTo>
                        <a:cubicBezTo>
                          <a:pt x="568" y="352"/>
                          <a:pt x="568" y="350"/>
                          <a:pt x="567" y="350"/>
                        </a:cubicBezTo>
                        <a:cubicBezTo>
                          <a:pt x="564" y="350"/>
                          <a:pt x="563" y="352"/>
                          <a:pt x="561" y="353"/>
                        </a:cubicBezTo>
                        <a:cubicBezTo>
                          <a:pt x="560" y="351"/>
                          <a:pt x="561" y="349"/>
                          <a:pt x="561" y="347"/>
                        </a:cubicBezTo>
                        <a:cubicBezTo>
                          <a:pt x="561" y="344"/>
                          <a:pt x="558" y="343"/>
                          <a:pt x="558" y="341"/>
                        </a:cubicBezTo>
                        <a:cubicBezTo>
                          <a:pt x="558" y="340"/>
                          <a:pt x="559" y="340"/>
                          <a:pt x="559" y="340"/>
                        </a:cubicBezTo>
                        <a:cubicBezTo>
                          <a:pt x="560" y="341"/>
                          <a:pt x="561" y="342"/>
                          <a:pt x="563" y="342"/>
                        </a:cubicBezTo>
                        <a:cubicBezTo>
                          <a:pt x="564" y="342"/>
                          <a:pt x="564" y="340"/>
                          <a:pt x="566" y="340"/>
                        </a:cubicBezTo>
                        <a:cubicBezTo>
                          <a:pt x="567" y="340"/>
                          <a:pt x="568" y="342"/>
                          <a:pt x="570" y="342"/>
                        </a:cubicBezTo>
                        <a:cubicBezTo>
                          <a:pt x="573" y="342"/>
                          <a:pt x="576" y="340"/>
                          <a:pt x="576" y="337"/>
                        </a:cubicBezTo>
                        <a:cubicBezTo>
                          <a:pt x="576" y="336"/>
                          <a:pt x="575" y="335"/>
                          <a:pt x="575" y="334"/>
                        </a:cubicBezTo>
                        <a:cubicBezTo>
                          <a:pt x="575" y="329"/>
                          <a:pt x="581" y="328"/>
                          <a:pt x="581" y="323"/>
                        </a:cubicBezTo>
                        <a:cubicBezTo>
                          <a:pt x="581" y="315"/>
                          <a:pt x="581" y="315"/>
                          <a:pt x="581" y="315"/>
                        </a:cubicBezTo>
                        <a:cubicBezTo>
                          <a:pt x="581" y="313"/>
                          <a:pt x="582" y="312"/>
                          <a:pt x="584" y="312"/>
                        </a:cubicBezTo>
                        <a:cubicBezTo>
                          <a:pt x="586" y="312"/>
                          <a:pt x="586" y="312"/>
                          <a:pt x="586" y="312"/>
                        </a:cubicBezTo>
                        <a:cubicBezTo>
                          <a:pt x="586" y="315"/>
                          <a:pt x="585" y="317"/>
                          <a:pt x="586" y="320"/>
                        </a:cubicBezTo>
                        <a:cubicBezTo>
                          <a:pt x="588" y="316"/>
                          <a:pt x="588" y="313"/>
                          <a:pt x="590" y="309"/>
                        </a:cubicBezTo>
                        <a:cubicBezTo>
                          <a:pt x="594" y="303"/>
                          <a:pt x="601" y="302"/>
                          <a:pt x="604" y="295"/>
                        </a:cubicBezTo>
                        <a:cubicBezTo>
                          <a:pt x="605" y="293"/>
                          <a:pt x="605" y="292"/>
                          <a:pt x="606" y="290"/>
                        </a:cubicBezTo>
                        <a:cubicBezTo>
                          <a:pt x="609" y="285"/>
                          <a:pt x="614" y="287"/>
                          <a:pt x="619" y="285"/>
                        </a:cubicBezTo>
                        <a:cubicBezTo>
                          <a:pt x="624" y="283"/>
                          <a:pt x="625" y="279"/>
                          <a:pt x="630" y="276"/>
                        </a:cubicBezTo>
                        <a:cubicBezTo>
                          <a:pt x="632" y="275"/>
                          <a:pt x="634" y="274"/>
                          <a:pt x="634" y="271"/>
                        </a:cubicBezTo>
                        <a:cubicBezTo>
                          <a:pt x="634" y="268"/>
                          <a:pt x="634" y="263"/>
                          <a:pt x="630" y="263"/>
                        </a:cubicBezTo>
                        <a:cubicBezTo>
                          <a:pt x="630" y="263"/>
                          <a:pt x="630" y="264"/>
                          <a:pt x="629" y="264"/>
                        </a:cubicBezTo>
                        <a:cubicBezTo>
                          <a:pt x="629" y="261"/>
                          <a:pt x="628" y="260"/>
                          <a:pt x="628" y="257"/>
                        </a:cubicBezTo>
                        <a:cubicBezTo>
                          <a:pt x="628" y="253"/>
                          <a:pt x="634" y="255"/>
                          <a:pt x="635" y="252"/>
                        </a:cubicBezTo>
                        <a:cubicBezTo>
                          <a:pt x="636" y="250"/>
                          <a:pt x="636" y="248"/>
                          <a:pt x="637" y="246"/>
                        </a:cubicBezTo>
                        <a:cubicBezTo>
                          <a:pt x="641" y="240"/>
                          <a:pt x="645" y="238"/>
                          <a:pt x="648" y="232"/>
                        </a:cubicBezTo>
                        <a:cubicBezTo>
                          <a:pt x="650" y="226"/>
                          <a:pt x="651" y="222"/>
                          <a:pt x="653" y="216"/>
                        </a:cubicBezTo>
                        <a:cubicBezTo>
                          <a:pt x="653" y="214"/>
                          <a:pt x="655" y="214"/>
                          <a:pt x="656" y="213"/>
                        </a:cubicBezTo>
                        <a:cubicBezTo>
                          <a:pt x="658" y="209"/>
                          <a:pt x="659" y="206"/>
                          <a:pt x="660" y="201"/>
                        </a:cubicBezTo>
                        <a:cubicBezTo>
                          <a:pt x="661" y="193"/>
                          <a:pt x="666" y="189"/>
                          <a:pt x="666" y="180"/>
                        </a:cubicBezTo>
                        <a:cubicBezTo>
                          <a:pt x="666" y="178"/>
                          <a:pt x="666" y="177"/>
                          <a:pt x="666" y="175"/>
                        </a:cubicBezTo>
                        <a:cubicBezTo>
                          <a:pt x="661" y="174"/>
                          <a:pt x="662" y="169"/>
                          <a:pt x="662" y="164"/>
                        </a:cubicBezTo>
                        <a:cubicBezTo>
                          <a:pt x="662" y="159"/>
                          <a:pt x="664" y="157"/>
                          <a:pt x="665" y="152"/>
                        </a:cubicBezTo>
                        <a:cubicBezTo>
                          <a:pt x="667" y="144"/>
                          <a:pt x="668" y="139"/>
                          <a:pt x="670" y="130"/>
                        </a:cubicBezTo>
                        <a:cubicBezTo>
                          <a:pt x="671" y="127"/>
                          <a:pt x="674" y="125"/>
                          <a:pt x="674" y="121"/>
                        </a:cubicBezTo>
                        <a:cubicBezTo>
                          <a:pt x="674" y="120"/>
                          <a:pt x="674" y="119"/>
                          <a:pt x="674" y="117"/>
                        </a:cubicBezTo>
                        <a:cubicBezTo>
                          <a:pt x="674" y="114"/>
                          <a:pt x="677" y="113"/>
                          <a:pt x="677" y="109"/>
                        </a:cubicBezTo>
                        <a:cubicBezTo>
                          <a:pt x="677" y="108"/>
                          <a:pt x="676" y="108"/>
                          <a:pt x="676" y="106"/>
                        </a:cubicBezTo>
                        <a:cubicBezTo>
                          <a:pt x="676" y="98"/>
                          <a:pt x="682" y="94"/>
                          <a:pt x="682" y="86"/>
                        </a:cubicBezTo>
                        <a:cubicBezTo>
                          <a:pt x="682" y="82"/>
                          <a:pt x="678" y="80"/>
                          <a:pt x="675" y="80"/>
                        </a:cubicBezTo>
                        <a:cubicBezTo>
                          <a:pt x="673" y="80"/>
                          <a:pt x="672" y="81"/>
                          <a:pt x="670" y="81"/>
                        </a:cubicBezTo>
                        <a:cubicBezTo>
                          <a:pt x="671" y="80"/>
                          <a:pt x="671" y="80"/>
                          <a:pt x="671" y="80"/>
                        </a:cubicBezTo>
                        <a:cubicBezTo>
                          <a:pt x="673" y="75"/>
                          <a:pt x="679" y="76"/>
                          <a:pt x="682" y="72"/>
                        </a:cubicBezTo>
                        <a:cubicBezTo>
                          <a:pt x="687" y="66"/>
                          <a:pt x="685" y="60"/>
                          <a:pt x="687" y="53"/>
                        </a:cubicBezTo>
                        <a:cubicBezTo>
                          <a:pt x="689" y="47"/>
                          <a:pt x="694" y="45"/>
                          <a:pt x="694" y="39"/>
                        </a:cubicBezTo>
                        <a:cubicBezTo>
                          <a:pt x="694" y="32"/>
                          <a:pt x="691" y="27"/>
                          <a:pt x="691" y="19"/>
                        </a:cubicBezTo>
                        <a:cubicBezTo>
                          <a:pt x="691" y="15"/>
                          <a:pt x="693" y="12"/>
                          <a:pt x="693" y="8"/>
                        </a:cubicBezTo>
                        <a:cubicBezTo>
                          <a:pt x="693" y="5"/>
                          <a:pt x="692" y="2"/>
                          <a:pt x="691" y="0"/>
                        </a:cubicBezTo>
                        <a:cubicBezTo>
                          <a:pt x="691" y="0"/>
                          <a:pt x="691" y="0"/>
                          <a:pt x="691" y="0"/>
                        </a:cubicBezTo>
                        <a:cubicBezTo>
                          <a:pt x="687" y="2"/>
                          <a:pt x="685" y="3"/>
                          <a:pt x="681" y="5"/>
                        </a:cubicBezTo>
                        <a:cubicBezTo>
                          <a:pt x="678" y="6"/>
                          <a:pt x="676" y="4"/>
                          <a:pt x="673" y="5"/>
                        </a:cubicBezTo>
                        <a:cubicBezTo>
                          <a:pt x="670" y="7"/>
                          <a:pt x="671" y="12"/>
                          <a:pt x="667" y="12"/>
                        </a:cubicBezTo>
                        <a:cubicBezTo>
                          <a:pt x="665" y="12"/>
                          <a:pt x="664" y="11"/>
                          <a:pt x="662" y="11"/>
                        </a:cubicBezTo>
                        <a:cubicBezTo>
                          <a:pt x="658" y="10"/>
                          <a:pt x="655" y="11"/>
                          <a:pt x="651" y="11"/>
                        </a:cubicBezTo>
                        <a:cubicBezTo>
                          <a:pt x="644" y="11"/>
                          <a:pt x="641" y="6"/>
                          <a:pt x="635" y="6"/>
                        </a:cubicBezTo>
                        <a:cubicBezTo>
                          <a:pt x="630" y="6"/>
                          <a:pt x="629" y="12"/>
                          <a:pt x="625" y="15"/>
                        </a:cubicBezTo>
                        <a:cubicBezTo>
                          <a:pt x="623" y="16"/>
                          <a:pt x="621" y="15"/>
                          <a:pt x="619" y="16"/>
                        </a:cubicBezTo>
                        <a:cubicBezTo>
                          <a:pt x="613" y="18"/>
                          <a:pt x="610" y="22"/>
                          <a:pt x="604" y="24"/>
                        </a:cubicBezTo>
                        <a:cubicBezTo>
                          <a:pt x="606" y="27"/>
                          <a:pt x="606" y="29"/>
                          <a:pt x="609" y="32"/>
                        </a:cubicBezTo>
                        <a:cubicBezTo>
                          <a:pt x="609" y="32"/>
                          <a:pt x="611" y="32"/>
                          <a:pt x="611" y="33"/>
                        </a:cubicBezTo>
                        <a:cubicBezTo>
                          <a:pt x="611" y="41"/>
                          <a:pt x="606" y="47"/>
                          <a:pt x="598" y="47"/>
                        </a:cubicBezTo>
                        <a:cubicBezTo>
                          <a:pt x="598" y="49"/>
                          <a:pt x="598" y="50"/>
                          <a:pt x="598" y="51"/>
                        </a:cubicBezTo>
                        <a:cubicBezTo>
                          <a:pt x="594" y="51"/>
                          <a:pt x="593" y="46"/>
                          <a:pt x="590" y="46"/>
                        </a:cubicBezTo>
                        <a:cubicBezTo>
                          <a:pt x="582" y="46"/>
                          <a:pt x="580" y="53"/>
                          <a:pt x="576" y="59"/>
                        </a:cubicBezTo>
                        <a:cubicBezTo>
                          <a:pt x="575" y="61"/>
                          <a:pt x="576" y="64"/>
                          <a:pt x="574" y="64"/>
                        </a:cubicBezTo>
                        <a:cubicBezTo>
                          <a:pt x="565" y="64"/>
                          <a:pt x="570" y="48"/>
                          <a:pt x="562" y="44"/>
                        </a:cubicBezTo>
                        <a:cubicBezTo>
                          <a:pt x="555" y="41"/>
                          <a:pt x="552" y="37"/>
                          <a:pt x="545" y="33"/>
                        </a:cubicBezTo>
                        <a:cubicBezTo>
                          <a:pt x="543" y="31"/>
                          <a:pt x="543" y="29"/>
                          <a:pt x="541" y="29"/>
                        </a:cubicBezTo>
                        <a:cubicBezTo>
                          <a:pt x="538" y="29"/>
                          <a:pt x="536" y="31"/>
                          <a:pt x="533" y="31"/>
                        </a:cubicBezTo>
                        <a:cubicBezTo>
                          <a:pt x="527" y="31"/>
                          <a:pt x="527" y="31"/>
                          <a:pt x="527" y="31"/>
                        </a:cubicBezTo>
                        <a:cubicBezTo>
                          <a:pt x="526" y="31"/>
                          <a:pt x="526" y="31"/>
                          <a:pt x="524" y="31"/>
                        </a:cubicBezTo>
                        <a:cubicBezTo>
                          <a:pt x="519" y="31"/>
                          <a:pt x="518" y="24"/>
                          <a:pt x="513" y="24"/>
                        </a:cubicBezTo>
                        <a:cubicBezTo>
                          <a:pt x="505" y="24"/>
                          <a:pt x="501" y="29"/>
                          <a:pt x="492" y="29"/>
                        </a:cubicBezTo>
                        <a:cubicBezTo>
                          <a:pt x="490" y="29"/>
                          <a:pt x="489" y="29"/>
                          <a:pt x="487" y="29"/>
                        </a:cubicBezTo>
                        <a:cubicBezTo>
                          <a:pt x="481" y="29"/>
                          <a:pt x="481" y="29"/>
                          <a:pt x="481" y="29"/>
                        </a:cubicBezTo>
                        <a:cubicBezTo>
                          <a:pt x="477" y="29"/>
                          <a:pt x="475" y="26"/>
                          <a:pt x="471" y="26"/>
                        </a:cubicBezTo>
                        <a:cubicBezTo>
                          <a:pt x="466" y="26"/>
                          <a:pt x="464" y="31"/>
                          <a:pt x="459" y="35"/>
                        </a:cubicBezTo>
                        <a:cubicBezTo>
                          <a:pt x="454" y="39"/>
                          <a:pt x="449" y="39"/>
                          <a:pt x="445" y="44"/>
                        </a:cubicBezTo>
                        <a:cubicBezTo>
                          <a:pt x="444" y="46"/>
                          <a:pt x="445" y="50"/>
                          <a:pt x="442" y="51"/>
                        </a:cubicBezTo>
                        <a:cubicBezTo>
                          <a:pt x="1" y="52"/>
                          <a:pt x="1" y="52"/>
                          <a:pt x="1" y="52"/>
                        </a:cubicBezTo>
                        <a:cubicBezTo>
                          <a:pt x="1" y="52"/>
                          <a:pt x="1" y="52"/>
                          <a:pt x="1" y="52"/>
                        </a:cubicBezTo>
                        <a:cubicBezTo>
                          <a:pt x="0" y="378"/>
                          <a:pt x="0" y="378"/>
                          <a:pt x="0" y="378"/>
                        </a:cubicBezTo>
                        <a:cubicBezTo>
                          <a:pt x="0" y="378"/>
                          <a:pt x="0" y="378"/>
                          <a:pt x="0" y="378"/>
                        </a:cubicBezTo>
                        <a:cubicBezTo>
                          <a:pt x="3" y="378"/>
                          <a:pt x="3" y="378"/>
                          <a:pt x="3" y="378"/>
                        </a:cubicBezTo>
                        <a:cubicBezTo>
                          <a:pt x="7" y="380"/>
                          <a:pt x="11" y="380"/>
                          <a:pt x="16" y="382"/>
                        </a:cubicBezTo>
                        <a:cubicBezTo>
                          <a:pt x="22" y="384"/>
                          <a:pt x="25" y="390"/>
                          <a:pt x="32" y="390"/>
                        </a:cubicBezTo>
                        <a:cubicBezTo>
                          <a:pt x="36" y="390"/>
                          <a:pt x="35" y="383"/>
                          <a:pt x="39" y="383"/>
                        </a:cubicBezTo>
                        <a:cubicBezTo>
                          <a:pt x="43" y="383"/>
                          <a:pt x="46" y="384"/>
                          <a:pt x="50" y="384"/>
                        </a:cubicBezTo>
                        <a:cubicBezTo>
                          <a:pt x="52" y="384"/>
                          <a:pt x="54" y="384"/>
                          <a:pt x="56" y="384"/>
                        </a:cubicBezTo>
                        <a:cubicBezTo>
                          <a:pt x="62" y="384"/>
                          <a:pt x="64" y="389"/>
                          <a:pt x="68" y="393"/>
                        </a:cubicBezTo>
                        <a:cubicBezTo>
                          <a:pt x="69" y="395"/>
                          <a:pt x="69" y="396"/>
                          <a:pt x="70" y="397"/>
                        </a:cubicBezTo>
                        <a:cubicBezTo>
                          <a:pt x="73" y="399"/>
                          <a:pt x="78" y="397"/>
                          <a:pt x="78" y="400"/>
                        </a:cubicBezTo>
                        <a:cubicBezTo>
                          <a:pt x="78" y="403"/>
                          <a:pt x="77" y="405"/>
                          <a:pt x="77" y="408"/>
                        </a:cubicBezTo>
                        <a:cubicBezTo>
                          <a:pt x="77" y="412"/>
                          <a:pt x="80" y="413"/>
                          <a:pt x="81" y="416"/>
                        </a:cubicBezTo>
                        <a:cubicBezTo>
                          <a:pt x="84" y="421"/>
                          <a:pt x="85" y="428"/>
                          <a:pt x="91" y="428"/>
                        </a:cubicBezTo>
                        <a:cubicBezTo>
                          <a:pt x="95" y="428"/>
                          <a:pt x="95" y="423"/>
                          <a:pt x="95" y="419"/>
                        </a:cubicBezTo>
                        <a:cubicBezTo>
                          <a:pt x="96" y="416"/>
                          <a:pt x="99" y="415"/>
                          <a:pt x="100" y="412"/>
                        </a:cubicBezTo>
                        <a:cubicBezTo>
                          <a:pt x="103" y="419"/>
                          <a:pt x="110" y="420"/>
                          <a:pt x="118" y="422"/>
                        </a:cubicBezTo>
                        <a:cubicBezTo>
                          <a:pt x="124" y="424"/>
                          <a:pt x="126" y="427"/>
                          <a:pt x="131" y="429"/>
                        </a:cubicBezTo>
                        <a:cubicBezTo>
                          <a:pt x="130" y="432"/>
                          <a:pt x="129" y="434"/>
                          <a:pt x="129" y="437"/>
                        </a:cubicBezTo>
                        <a:cubicBezTo>
                          <a:pt x="129" y="444"/>
                          <a:pt x="128" y="449"/>
                          <a:pt x="133" y="454"/>
                        </a:cubicBezTo>
                        <a:cubicBezTo>
                          <a:pt x="137" y="457"/>
                          <a:pt x="143" y="456"/>
                          <a:pt x="143" y="461"/>
                        </a:cubicBezTo>
                        <a:cubicBezTo>
                          <a:pt x="143" y="466"/>
                          <a:pt x="143" y="466"/>
                          <a:pt x="143" y="466"/>
                        </a:cubicBezTo>
                        <a:cubicBezTo>
                          <a:pt x="143" y="469"/>
                          <a:pt x="148" y="468"/>
                          <a:pt x="150" y="469"/>
                        </a:cubicBezTo>
                        <a:cubicBezTo>
                          <a:pt x="155" y="470"/>
                          <a:pt x="157" y="474"/>
                          <a:pt x="161" y="476"/>
                        </a:cubicBezTo>
                        <a:cubicBezTo>
                          <a:pt x="169" y="481"/>
                          <a:pt x="174" y="483"/>
                          <a:pt x="178" y="490"/>
                        </a:cubicBezTo>
                        <a:cubicBezTo>
                          <a:pt x="179" y="493"/>
                          <a:pt x="182" y="493"/>
                          <a:pt x="183" y="495"/>
                        </a:cubicBezTo>
                        <a:cubicBezTo>
                          <a:pt x="188" y="502"/>
                          <a:pt x="190" y="506"/>
                          <a:pt x="196" y="511"/>
                        </a:cubicBezTo>
                        <a:cubicBezTo>
                          <a:pt x="201" y="515"/>
                          <a:pt x="204" y="520"/>
                          <a:pt x="210" y="520"/>
                        </a:cubicBezTo>
                        <a:cubicBezTo>
                          <a:pt x="211" y="520"/>
                          <a:pt x="212" y="518"/>
                          <a:pt x="213" y="518"/>
                        </a:cubicBezTo>
                        <a:cubicBezTo>
                          <a:pt x="216" y="517"/>
                          <a:pt x="218" y="518"/>
                          <a:pt x="220" y="517"/>
                        </a:cubicBezTo>
                        <a:cubicBezTo>
                          <a:pt x="220" y="515"/>
                          <a:pt x="218" y="513"/>
                          <a:pt x="218" y="511"/>
                        </a:cubicBezTo>
                        <a:cubicBezTo>
                          <a:pt x="218" y="505"/>
                          <a:pt x="223" y="501"/>
                          <a:pt x="229" y="501"/>
                        </a:cubicBezTo>
                        <a:cubicBezTo>
                          <a:pt x="234" y="501"/>
                          <a:pt x="236" y="503"/>
                          <a:pt x="241" y="503"/>
                        </a:cubicBezTo>
                        <a:cubicBezTo>
                          <a:pt x="244" y="503"/>
                          <a:pt x="245" y="500"/>
                          <a:pt x="248" y="500"/>
                        </a:cubicBezTo>
                        <a:cubicBezTo>
                          <a:pt x="257" y="500"/>
                          <a:pt x="259" y="511"/>
                          <a:pt x="268" y="511"/>
                        </a:cubicBezTo>
                        <a:cubicBezTo>
                          <a:pt x="269" y="511"/>
                          <a:pt x="269" y="510"/>
                          <a:pt x="270" y="510"/>
                        </a:cubicBezTo>
                        <a:cubicBezTo>
                          <a:pt x="273" y="510"/>
                          <a:pt x="274" y="512"/>
                          <a:pt x="277" y="512"/>
                        </a:cubicBezTo>
                        <a:cubicBezTo>
                          <a:pt x="278" y="512"/>
                          <a:pt x="279" y="511"/>
                          <a:pt x="281" y="511"/>
                        </a:cubicBezTo>
                        <a:cubicBezTo>
                          <a:pt x="283" y="511"/>
                          <a:pt x="283" y="513"/>
                          <a:pt x="285" y="513"/>
                        </a:cubicBezTo>
                        <a:cubicBezTo>
                          <a:pt x="289" y="515"/>
                          <a:pt x="292" y="515"/>
                          <a:pt x="296" y="515"/>
                        </a:cubicBezTo>
                        <a:cubicBezTo>
                          <a:pt x="299" y="515"/>
                          <a:pt x="299" y="515"/>
                          <a:pt x="299" y="515"/>
                        </a:cubicBezTo>
                        <a:cubicBezTo>
                          <a:pt x="299" y="511"/>
                          <a:pt x="299" y="511"/>
                          <a:pt x="299" y="511"/>
                        </a:cubicBezTo>
                        <a:cubicBezTo>
                          <a:pt x="300" y="511"/>
                          <a:pt x="300" y="510"/>
                          <a:pt x="301" y="510"/>
                        </a:cubicBezTo>
                        <a:cubicBezTo>
                          <a:pt x="302" y="510"/>
                          <a:pt x="303" y="511"/>
                          <a:pt x="304" y="511"/>
                        </a:cubicBezTo>
                        <a:cubicBezTo>
                          <a:pt x="305" y="511"/>
                          <a:pt x="306" y="511"/>
                          <a:pt x="307" y="511"/>
                        </a:cubicBezTo>
                        <a:cubicBezTo>
                          <a:pt x="310" y="511"/>
                          <a:pt x="311" y="513"/>
                          <a:pt x="314" y="514"/>
                        </a:cubicBezTo>
                        <a:cubicBezTo>
                          <a:pt x="321" y="517"/>
                          <a:pt x="325" y="519"/>
                          <a:pt x="332" y="519"/>
                        </a:cubicBezTo>
                        <a:cubicBezTo>
                          <a:pt x="336" y="519"/>
                          <a:pt x="335" y="514"/>
                          <a:pt x="338" y="513"/>
                        </a:cubicBezTo>
                        <a:cubicBezTo>
                          <a:pt x="348" y="510"/>
                          <a:pt x="354" y="508"/>
                          <a:pt x="364" y="508"/>
                        </a:cubicBezTo>
                        <a:cubicBezTo>
                          <a:pt x="372" y="508"/>
                          <a:pt x="378" y="509"/>
                          <a:pt x="384" y="514"/>
                        </a:cubicBezTo>
                        <a:cubicBezTo>
                          <a:pt x="389" y="518"/>
                          <a:pt x="389" y="523"/>
                          <a:pt x="389" y="530"/>
                        </a:cubicBezTo>
                        <a:cubicBezTo>
                          <a:pt x="389" y="536"/>
                          <a:pt x="389" y="536"/>
                          <a:pt x="389" y="536"/>
                        </a:cubicBezTo>
                        <a:cubicBezTo>
                          <a:pt x="389" y="545"/>
                          <a:pt x="396" y="549"/>
                          <a:pt x="396" y="558"/>
                        </a:cubicBezTo>
                        <a:cubicBezTo>
                          <a:pt x="396" y="560"/>
                          <a:pt x="395" y="561"/>
                          <a:pt x="395" y="563"/>
                        </a:cubicBezTo>
                        <a:cubicBezTo>
                          <a:pt x="395" y="566"/>
                          <a:pt x="399" y="567"/>
                          <a:pt x="402" y="568"/>
                        </a:cubicBezTo>
                        <a:cubicBezTo>
                          <a:pt x="407" y="570"/>
                          <a:pt x="410" y="572"/>
                          <a:pt x="415" y="575"/>
                        </a:cubicBezTo>
                        <a:cubicBezTo>
                          <a:pt x="495" y="614"/>
                          <a:pt x="495" y="614"/>
                          <a:pt x="495" y="614"/>
                        </a:cubicBezTo>
                        <a:cubicBezTo>
                          <a:pt x="495" y="614"/>
                          <a:pt x="495" y="614"/>
                          <a:pt x="495" y="614"/>
                        </a:cubicBezTo>
                        <a:close/>
                        <a:moveTo>
                          <a:pt x="441" y="456"/>
                        </a:moveTo>
                        <a:cubicBezTo>
                          <a:pt x="444" y="454"/>
                          <a:pt x="446" y="451"/>
                          <a:pt x="449" y="451"/>
                        </a:cubicBezTo>
                        <a:cubicBezTo>
                          <a:pt x="457" y="451"/>
                          <a:pt x="456" y="462"/>
                          <a:pt x="463" y="465"/>
                        </a:cubicBezTo>
                        <a:cubicBezTo>
                          <a:pt x="459" y="468"/>
                          <a:pt x="454" y="466"/>
                          <a:pt x="450" y="469"/>
                        </a:cubicBezTo>
                        <a:cubicBezTo>
                          <a:pt x="448" y="471"/>
                          <a:pt x="449" y="473"/>
                          <a:pt x="448" y="476"/>
                        </a:cubicBezTo>
                        <a:cubicBezTo>
                          <a:pt x="447" y="480"/>
                          <a:pt x="446" y="482"/>
                          <a:pt x="446" y="486"/>
                        </a:cubicBezTo>
                        <a:cubicBezTo>
                          <a:pt x="446" y="490"/>
                          <a:pt x="447" y="492"/>
                          <a:pt x="447" y="497"/>
                        </a:cubicBezTo>
                        <a:cubicBezTo>
                          <a:pt x="447" y="499"/>
                          <a:pt x="447" y="500"/>
                          <a:pt x="447" y="502"/>
                        </a:cubicBezTo>
                        <a:cubicBezTo>
                          <a:pt x="447" y="504"/>
                          <a:pt x="448" y="507"/>
                          <a:pt x="446" y="507"/>
                        </a:cubicBezTo>
                        <a:cubicBezTo>
                          <a:pt x="440" y="507"/>
                          <a:pt x="438" y="501"/>
                          <a:pt x="435" y="497"/>
                        </a:cubicBezTo>
                        <a:cubicBezTo>
                          <a:pt x="431" y="492"/>
                          <a:pt x="427" y="489"/>
                          <a:pt x="427" y="482"/>
                        </a:cubicBezTo>
                        <a:cubicBezTo>
                          <a:pt x="427" y="477"/>
                          <a:pt x="431" y="475"/>
                          <a:pt x="431" y="470"/>
                        </a:cubicBezTo>
                        <a:cubicBezTo>
                          <a:pt x="431" y="465"/>
                          <a:pt x="431" y="465"/>
                          <a:pt x="431" y="465"/>
                        </a:cubicBezTo>
                        <a:cubicBezTo>
                          <a:pt x="431" y="460"/>
                          <a:pt x="440" y="461"/>
                          <a:pt x="441" y="456"/>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118" name="Google Shape;118;p5"/>
                  <p:cNvSpPr/>
                  <p:nvPr/>
                </p:nvSpPr>
                <p:spPr>
                  <a:xfrm>
                    <a:off x="6296025" y="3702050"/>
                    <a:ext cx="12700" cy="12700"/>
                  </a:xfrm>
                  <a:custGeom>
                    <a:rect b="b" l="l" r="r" t="t"/>
                    <a:pathLst>
                      <a:path extrusionOk="0" h="7" w="7">
                        <a:moveTo>
                          <a:pt x="1" y="7"/>
                        </a:moveTo>
                        <a:cubicBezTo>
                          <a:pt x="3" y="5"/>
                          <a:pt x="5" y="4"/>
                          <a:pt x="7" y="3"/>
                        </a:cubicBezTo>
                        <a:cubicBezTo>
                          <a:pt x="7" y="3"/>
                          <a:pt x="7" y="3"/>
                          <a:pt x="7" y="3"/>
                        </a:cubicBezTo>
                        <a:cubicBezTo>
                          <a:pt x="5" y="0"/>
                          <a:pt x="1" y="2"/>
                          <a:pt x="0" y="5"/>
                        </a:cubicBezTo>
                        <a:cubicBezTo>
                          <a:pt x="0" y="5"/>
                          <a:pt x="1" y="6"/>
                          <a:pt x="1" y="7"/>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119" name="Google Shape;119;p5"/>
                  <p:cNvSpPr/>
                  <p:nvPr/>
                </p:nvSpPr>
                <p:spPr>
                  <a:xfrm>
                    <a:off x="6118225" y="3703638"/>
                    <a:ext cx="65088" cy="101600"/>
                  </a:xfrm>
                  <a:custGeom>
                    <a:rect b="b" l="l" r="r" t="t"/>
                    <a:pathLst>
                      <a:path extrusionOk="0" h="56" w="36">
                        <a:moveTo>
                          <a:pt x="14" y="5"/>
                        </a:moveTo>
                        <a:cubicBezTo>
                          <a:pt x="13" y="10"/>
                          <a:pt x="4" y="9"/>
                          <a:pt x="4" y="14"/>
                        </a:cubicBezTo>
                        <a:cubicBezTo>
                          <a:pt x="4" y="19"/>
                          <a:pt x="4" y="19"/>
                          <a:pt x="4" y="19"/>
                        </a:cubicBezTo>
                        <a:cubicBezTo>
                          <a:pt x="4" y="24"/>
                          <a:pt x="0" y="26"/>
                          <a:pt x="0" y="31"/>
                        </a:cubicBezTo>
                        <a:cubicBezTo>
                          <a:pt x="0" y="38"/>
                          <a:pt x="4" y="41"/>
                          <a:pt x="8" y="46"/>
                        </a:cubicBezTo>
                        <a:cubicBezTo>
                          <a:pt x="11" y="50"/>
                          <a:pt x="13" y="56"/>
                          <a:pt x="19" y="56"/>
                        </a:cubicBezTo>
                        <a:cubicBezTo>
                          <a:pt x="21" y="56"/>
                          <a:pt x="20" y="53"/>
                          <a:pt x="20" y="51"/>
                        </a:cubicBezTo>
                        <a:cubicBezTo>
                          <a:pt x="20" y="49"/>
                          <a:pt x="20" y="48"/>
                          <a:pt x="20" y="46"/>
                        </a:cubicBezTo>
                        <a:cubicBezTo>
                          <a:pt x="20" y="41"/>
                          <a:pt x="19" y="39"/>
                          <a:pt x="19" y="35"/>
                        </a:cubicBezTo>
                        <a:cubicBezTo>
                          <a:pt x="19" y="31"/>
                          <a:pt x="20" y="29"/>
                          <a:pt x="21" y="25"/>
                        </a:cubicBezTo>
                        <a:cubicBezTo>
                          <a:pt x="22" y="22"/>
                          <a:pt x="21" y="20"/>
                          <a:pt x="23" y="18"/>
                        </a:cubicBezTo>
                        <a:cubicBezTo>
                          <a:pt x="27" y="15"/>
                          <a:pt x="32" y="17"/>
                          <a:pt x="36" y="14"/>
                        </a:cubicBezTo>
                        <a:cubicBezTo>
                          <a:pt x="29" y="11"/>
                          <a:pt x="30" y="0"/>
                          <a:pt x="22" y="0"/>
                        </a:cubicBezTo>
                        <a:cubicBezTo>
                          <a:pt x="19" y="0"/>
                          <a:pt x="17" y="3"/>
                          <a:pt x="14" y="5"/>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120" name="Google Shape;120;p5"/>
                  <p:cNvSpPr/>
                  <p:nvPr/>
                </p:nvSpPr>
                <p:spPr>
                  <a:xfrm>
                    <a:off x="5630863" y="4265613"/>
                    <a:ext cx="458788" cy="539750"/>
                  </a:xfrm>
                  <a:custGeom>
                    <a:rect b="b" l="l" r="r" t="t"/>
                    <a:pathLst>
                      <a:path extrusionOk="0" h="297" w="253">
                        <a:moveTo>
                          <a:pt x="230" y="202"/>
                        </a:moveTo>
                        <a:cubicBezTo>
                          <a:pt x="229" y="210"/>
                          <a:pt x="227" y="214"/>
                          <a:pt x="222" y="219"/>
                        </a:cubicBezTo>
                        <a:cubicBezTo>
                          <a:pt x="226" y="227"/>
                          <a:pt x="226" y="227"/>
                          <a:pt x="226" y="227"/>
                        </a:cubicBezTo>
                        <a:cubicBezTo>
                          <a:pt x="225" y="233"/>
                          <a:pt x="220" y="235"/>
                          <a:pt x="220" y="241"/>
                        </a:cubicBezTo>
                        <a:cubicBezTo>
                          <a:pt x="220" y="245"/>
                          <a:pt x="228" y="243"/>
                          <a:pt x="228" y="247"/>
                        </a:cubicBezTo>
                        <a:cubicBezTo>
                          <a:pt x="228" y="249"/>
                          <a:pt x="226" y="250"/>
                          <a:pt x="225" y="252"/>
                        </a:cubicBezTo>
                        <a:cubicBezTo>
                          <a:pt x="226" y="261"/>
                          <a:pt x="226" y="261"/>
                          <a:pt x="226" y="261"/>
                        </a:cubicBezTo>
                        <a:cubicBezTo>
                          <a:pt x="226" y="262"/>
                          <a:pt x="226" y="263"/>
                          <a:pt x="225" y="264"/>
                        </a:cubicBezTo>
                        <a:cubicBezTo>
                          <a:pt x="223" y="263"/>
                          <a:pt x="222" y="261"/>
                          <a:pt x="221" y="259"/>
                        </a:cubicBezTo>
                        <a:cubicBezTo>
                          <a:pt x="220" y="261"/>
                          <a:pt x="220" y="264"/>
                          <a:pt x="217" y="264"/>
                        </a:cubicBezTo>
                        <a:cubicBezTo>
                          <a:pt x="215" y="264"/>
                          <a:pt x="214" y="263"/>
                          <a:pt x="214" y="262"/>
                        </a:cubicBezTo>
                        <a:cubicBezTo>
                          <a:pt x="214" y="259"/>
                          <a:pt x="214" y="258"/>
                          <a:pt x="214" y="256"/>
                        </a:cubicBezTo>
                        <a:cubicBezTo>
                          <a:pt x="211" y="256"/>
                          <a:pt x="210" y="256"/>
                          <a:pt x="208" y="255"/>
                        </a:cubicBezTo>
                        <a:cubicBezTo>
                          <a:pt x="209" y="253"/>
                          <a:pt x="209" y="252"/>
                          <a:pt x="209" y="250"/>
                        </a:cubicBezTo>
                        <a:cubicBezTo>
                          <a:pt x="211" y="250"/>
                          <a:pt x="211" y="250"/>
                          <a:pt x="211" y="250"/>
                        </a:cubicBezTo>
                        <a:cubicBezTo>
                          <a:pt x="213" y="252"/>
                          <a:pt x="214" y="255"/>
                          <a:pt x="217" y="255"/>
                        </a:cubicBezTo>
                        <a:cubicBezTo>
                          <a:pt x="219" y="255"/>
                          <a:pt x="221" y="254"/>
                          <a:pt x="221" y="252"/>
                        </a:cubicBezTo>
                        <a:cubicBezTo>
                          <a:pt x="221" y="244"/>
                          <a:pt x="213" y="238"/>
                          <a:pt x="204" y="238"/>
                        </a:cubicBezTo>
                        <a:cubicBezTo>
                          <a:pt x="199" y="238"/>
                          <a:pt x="199" y="260"/>
                          <a:pt x="199" y="249"/>
                        </a:cubicBezTo>
                        <a:cubicBezTo>
                          <a:pt x="199" y="247"/>
                          <a:pt x="199" y="245"/>
                          <a:pt x="197" y="245"/>
                        </a:cubicBezTo>
                        <a:cubicBezTo>
                          <a:pt x="193" y="245"/>
                          <a:pt x="190" y="248"/>
                          <a:pt x="190" y="252"/>
                        </a:cubicBezTo>
                        <a:cubicBezTo>
                          <a:pt x="190" y="254"/>
                          <a:pt x="190" y="254"/>
                          <a:pt x="190" y="254"/>
                        </a:cubicBezTo>
                        <a:cubicBezTo>
                          <a:pt x="189" y="254"/>
                          <a:pt x="188" y="254"/>
                          <a:pt x="187" y="253"/>
                        </a:cubicBezTo>
                        <a:cubicBezTo>
                          <a:pt x="187" y="256"/>
                          <a:pt x="188" y="258"/>
                          <a:pt x="188" y="262"/>
                        </a:cubicBezTo>
                        <a:cubicBezTo>
                          <a:pt x="188" y="266"/>
                          <a:pt x="189" y="271"/>
                          <a:pt x="185" y="271"/>
                        </a:cubicBezTo>
                        <a:cubicBezTo>
                          <a:pt x="182" y="271"/>
                          <a:pt x="179" y="269"/>
                          <a:pt x="178" y="267"/>
                        </a:cubicBezTo>
                        <a:cubicBezTo>
                          <a:pt x="178" y="265"/>
                          <a:pt x="178" y="265"/>
                          <a:pt x="178" y="265"/>
                        </a:cubicBezTo>
                        <a:cubicBezTo>
                          <a:pt x="175" y="266"/>
                          <a:pt x="174" y="264"/>
                          <a:pt x="171" y="264"/>
                        </a:cubicBezTo>
                        <a:cubicBezTo>
                          <a:pt x="173" y="267"/>
                          <a:pt x="176" y="269"/>
                          <a:pt x="176" y="273"/>
                        </a:cubicBezTo>
                        <a:cubicBezTo>
                          <a:pt x="176" y="275"/>
                          <a:pt x="175" y="275"/>
                          <a:pt x="173" y="276"/>
                        </a:cubicBezTo>
                        <a:cubicBezTo>
                          <a:pt x="174" y="276"/>
                          <a:pt x="175" y="277"/>
                          <a:pt x="175" y="278"/>
                        </a:cubicBezTo>
                        <a:cubicBezTo>
                          <a:pt x="175" y="281"/>
                          <a:pt x="171" y="282"/>
                          <a:pt x="169" y="285"/>
                        </a:cubicBezTo>
                        <a:cubicBezTo>
                          <a:pt x="166" y="289"/>
                          <a:pt x="168" y="297"/>
                          <a:pt x="163" y="297"/>
                        </a:cubicBezTo>
                        <a:cubicBezTo>
                          <a:pt x="156" y="297"/>
                          <a:pt x="154" y="290"/>
                          <a:pt x="147" y="290"/>
                        </a:cubicBezTo>
                        <a:cubicBezTo>
                          <a:pt x="143" y="290"/>
                          <a:pt x="141" y="291"/>
                          <a:pt x="137" y="291"/>
                        </a:cubicBezTo>
                        <a:cubicBezTo>
                          <a:pt x="134" y="291"/>
                          <a:pt x="134" y="289"/>
                          <a:pt x="132" y="289"/>
                        </a:cubicBezTo>
                        <a:cubicBezTo>
                          <a:pt x="128" y="289"/>
                          <a:pt x="127" y="293"/>
                          <a:pt x="124" y="293"/>
                        </a:cubicBezTo>
                        <a:cubicBezTo>
                          <a:pt x="119" y="293"/>
                          <a:pt x="121" y="286"/>
                          <a:pt x="118" y="281"/>
                        </a:cubicBezTo>
                        <a:cubicBezTo>
                          <a:pt x="114" y="276"/>
                          <a:pt x="112" y="273"/>
                          <a:pt x="108" y="269"/>
                        </a:cubicBezTo>
                        <a:cubicBezTo>
                          <a:pt x="104" y="259"/>
                          <a:pt x="97" y="257"/>
                          <a:pt x="91" y="248"/>
                        </a:cubicBezTo>
                        <a:cubicBezTo>
                          <a:pt x="88" y="241"/>
                          <a:pt x="88" y="236"/>
                          <a:pt x="85" y="228"/>
                        </a:cubicBezTo>
                        <a:cubicBezTo>
                          <a:pt x="84" y="225"/>
                          <a:pt x="82" y="224"/>
                          <a:pt x="81" y="221"/>
                        </a:cubicBezTo>
                        <a:cubicBezTo>
                          <a:pt x="80" y="217"/>
                          <a:pt x="81" y="215"/>
                          <a:pt x="80" y="211"/>
                        </a:cubicBezTo>
                        <a:cubicBezTo>
                          <a:pt x="80" y="204"/>
                          <a:pt x="76" y="201"/>
                          <a:pt x="75" y="195"/>
                        </a:cubicBezTo>
                        <a:cubicBezTo>
                          <a:pt x="77" y="195"/>
                          <a:pt x="77" y="195"/>
                          <a:pt x="77" y="195"/>
                        </a:cubicBezTo>
                        <a:cubicBezTo>
                          <a:pt x="79" y="200"/>
                          <a:pt x="82" y="201"/>
                          <a:pt x="86" y="205"/>
                        </a:cubicBezTo>
                        <a:cubicBezTo>
                          <a:pt x="89" y="207"/>
                          <a:pt x="87" y="215"/>
                          <a:pt x="89" y="209"/>
                        </a:cubicBezTo>
                        <a:cubicBezTo>
                          <a:pt x="91" y="210"/>
                          <a:pt x="92" y="211"/>
                          <a:pt x="93" y="212"/>
                        </a:cubicBezTo>
                        <a:cubicBezTo>
                          <a:pt x="93" y="209"/>
                          <a:pt x="93" y="209"/>
                          <a:pt x="93" y="209"/>
                        </a:cubicBezTo>
                        <a:cubicBezTo>
                          <a:pt x="93" y="202"/>
                          <a:pt x="88" y="200"/>
                          <a:pt x="85" y="194"/>
                        </a:cubicBezTo>
                        <a:cubicBezTo>
                          <a:pt x="83" y="190"/>
                          <a:pt x="82" y="186"/>
                          <a:pt x="78" y="186"/>
                        </a:cubicBezTo>
                        <a:cubicBezTo>
                          <a:pt x="78" y="169"/>
                          <a:pt x="66" y="163"/>
                          <a:pt x="59" y="147"/>
                        </a:cubicBezTo>
                        <a:cubicBezTo>
                          <a:pt x="56" y="142"/>
                          <a:pt x="51" y="139"/>
                          <a:pt x="51" y="133"/>
                        </a:cubicBezTo>
                        <a:cubicBezTo>
                          <a:pt x="51" y="132"/>
                          <a:pt x="52" y="132"/>
                          <a:pt x="52" y="132"/>
                        </a:cubicBezTo>
                        <a:cubicBezTo>
                          <a:pt x="52" y="121"/>
                          <a:pt x="48" y="116"/>
                          <a:pt x="45" y="106"/>
                        </a:cubicBezTo>
                        <a:cubicBezTo>
                          <a:pt x="45" y="104"/>
                          <a:pt x="43" y="104"/>
                          <a:pt x="43" y="102"/>
                        </a:cubicBezTo>
                        <a:cubicBezTo>
                          <a:pt x="43" y="96"/>
                          <a:pt x="47" y="94"/>
                          <a:pt x="48" y="88"/>
                        </a:cubicBezTo>
                        <a:cubicBezTo>
                          <a:pt x="47" y="80"/>
                          <a:pt x="47" y="80"/>
                          <a:pt x="47" y="80"/>
                        </a:cubicBezTo>
                        <a:cubicBezTo>
                          <a:pt x="48" y="80"/>
                          <a:pt x="48" y="80"/>
                          <a:pt x="48" y="80"/>
                        </a:cubicBezTo>
                        <a:cubicBezTo>
                          <a:pt x="49" y="81"/>
                          <a:pt x="49" y="81"/>
                          <a:pt x="50" y="82"/>
                        </a:cubicBezTo>
                        <a:cubicBezTo>
                          <a:pt x="54" y="84"/>
                          <a:pt x="57" y="84"/>
                          <a:pt x="61" y="85"/>
                        </a:cubicBezTo>
                        <a:cubicBezTo>
                          <a:pt x="64" y="86"/>
                          <a:pt x="65" y="89"/>
                          <a:pt x="68" y="89"/>
                        </a:cubicBezTo>
                        <a:cubicBezTo>
                          <a:pt x="70" y="89"/>
                          <a:pt x="71" y="87"/>
                          <a:pt x="73" y="87"/>
                        </a:cubicBezTo>
                        <a:cubicBezTo>
                          <a:pt x="80" y="87"/>
                          <a:pt x="82" y="91"/>
                          <a:pt x="88" y="94"/>
                        </a:cubicBezTo>
                        <a:cubicBezTo>
                          <a:pt x="100" y="98"/>
                          <a:pt x="107" y="102"/>
                          <a:pt x="119" y="107"/>
                        </a:cubicBezTo>
                        <a:cubicBezTo>
                          <a:pt x="125" y="110"/>
                          <a:pt x="129" y="113"/>
                          <a:pt x="135" y="113"/>
                        </a:cubicBezTo>
                        <a:cubicBezTo>
                          <a:pt x="141" y="113"/>
                          <a:pt x="141" y="113"/>
                          <a:pt x="141" y="113"/>
                        </a:cubicBezTo>
                        <a:cubicBezTo>
                          <a:pt x="146" y="113"/>
                          <a:pt x="147" y="116"/>
                          <a:pt x="151" y="118"/>
                        </a:cubicBezTo>
                        <a:cubicBezTo>
                          <a:pt x="152" y="113"/>
                          <a:pt x="152" y="107"/>
                          <a:pt x="156" y="107"/>
                        </a:cubicBezTo>
                        <a:cubicBezTo>
                          <a:pt x="160" y="107"/>
                          <a:pt x="161" y="110"/>
                          <a:pt x="164" y="112"/>
                        </a:cubicBezTo>
                        <a:cubicBezTo>
                          <a:pt x="168" y="116"/>
                          <a:pt x="170" y="118"/>
                          <a:pt x="173" y="122"/>
                        </a:cubicBezTo>
                        <a:cubicBezTo>
                          <a:pt x="174" y="125"/>
                          <a:pt x="167" y="107"/>
                          <a:pt x="167" y="105"/>
                        </a:cubicBezTo>
                        <a:cubicBezTo>
                          <a:pt x="167" y="102"/>
                          <a:pt x="167" y="102"/>
                          <a:pt x="167" y="102"/>
                        </a:cubicBezTo>
                        <a:cubicBezTo>
                          <a:pt x="168" y="102"/>
                          <a:pt x="168" y="102"/>
                          <a:pt x="168" y="102"/>
                        </a:cubicBezTo>
                        <a:cubicBezTo>
                          <a:pt x="172" y="102"/>
                          <a:pt x="174" y="104"/>
                          <a:pt x="178" y="104"/>
                        </a:cubicBezTo>
                        <a:cubicBezTo>
                          <a:pt x="182" y="104"/>
                          <a:pt x="183" y="100"/>
                          <a:pt x="187" y="100"/>
                        </a:cubicBezTo>
                        <a:cubicBezTo>
                          <a:pt x="190" y="100"/>
                          <a:pt x="191" y="104"/>
                          <a:pt x="193" y="104"/>
                        </a:cubicBezTo>
                        <a:cubicBezTo>
                          <a:pt x="201" y="104"/>
                          <a:pt x="204" y="97"/>
                          <a:pt x="207" y="90"/>
                        </a:cubicBezTo>
                        <a:cubicBezTo>
                          <a:pt x="211" y="92"/>
                          <a:pt x="213" y="95"/>
                          <a:pt x="218" y="95"/>
                        </a:cubicBezTo>
                        <a:cubicBezTo>
                          <a:pt x="223" y="95"/>
                          <a:pt x="227" y="91"/>
                          <a:pt x="227" y="86"/>
                        </a:cubicBezTo>
                        <a:cubicBezTo>
                          <a:pt x="227" y="81"/>
                          <a:pt x="247" y="97"/>
                          <a:pt x="247" y="101"/>
                        </a:cubicBezTo>
                        <a:cubicBezTo>
                          <a:pt x="247" y="104"/>
                          <a:pt x="242" y="104"/>
                          <a:pt x="242" y="107"/>
                        </a:cubicBezTo>
                        <a:cubicBezTo>
                          <a:pt x="242" y="107"/>
                          <a:pt x="243" y="107"/>
                          <a:pt x="243" y="108"/>
                        </a:cubicBezTo>
                        <a:cubicBezTo>
                          <a:pt x="243" y="117"/>
                          <a:pt x="243" y="117"/>
                          <a:pt x="243" y="117"/>
                        </a:cubicBezTo>
                        <a:cubicBezTo>
                          <a:pt x="243" y="119"/>
                          <a:pt x="244" y="120"/>
                          <a:pt x="244" y="123"/>
                        </a:cubicBezTo>
                        <a:cubicBezTo>
                          <a:pt x="244" y="126"/>
                          <a:pt x="244" y="128"/>
                          <a:pt x="244" y="131"/>
                        </a:cubicBezTo>
                        <a:cubicBezTo>
                          <a:pt x="244" y="137"/>
                          <a:pt x="244" y="137"/>
                          <a:pt x="244" y="137"/>
                        </a:cubicBezTo>
                        <a:cubicBezTo>
                          <a:pt x="244" y="142"/>
                          <a:pt x="247" y="144"/>
                          <a:pt x="247" y="148"/>
                        </a:cubicBezTo>
                        <a:cubicBezTo>
                          <a:pt x="247" y="152"/>
                          <a:pt x="244" y="154"/>
                          <a:pt x="244" y="159"/>
                        </a:cubicBezTo>
                        <a:cubicBezTo>
                          <a:pt x="244" y="163"/>
                          <a:pt x="245" y="165"/>
                          <a:pt x="245" y="169"/>
                        </a:cubicBezTo>
                        <a:cubicBezTo>
                          <a:pt x="245" y="172"/>
                          <a:pt x="243" y="174"/>
                          <a:pt x="243" y="177"/>
                        </a:cubicBezTo>
                        <a:cubicBezTo>
                          <a:pt x="243" y="180"/>
                          <a:pt x="245" y="180"/>
                          <a:pt x="245" y="183"/>
                        </a:cubicBezTo>
                        <a:cubicBezTo>
                          <a:pt x="243" y="182"/>
                          <a:pt x="242" y="181"/>
                          <a:pt x="240" y="180"/>
                        </a:cubicBezTo>
                        <a:cubicBezTo>
                          <a:pt x="240" y="180"/>
                          <a:pt x="240" y="180"/>
                          <a:pt x="240" y="179"/>
                        </a:cubicBezTo>
                        <a:cubicBezTo>
                          <a:pt x="240" y="178"/>
                          <a:pt x="241" y="177"/>
                          <a:pt x="241" y="175"/>
                        </a:cubicBezTo>
                        <a:cubicBezTo>
                          <a:pt x="235" y="178"/>
                          <a:pt x="234" y="183"/>
                          <a:pt x="233" y="189"/>
                        </a:cubicBezTo>
                        <a:cubicBezTo>
                          <a:pt x="231" y="194"/>
                          <a:pt x="229" y="196"/>
                          <a:pt x="229" y="201"/>
                        </a:cubicBezTo>
                        <a:cubicBezTo>
                          <a:pt x="229" y="202"/>
                          <a:pt x="230" y="202"/>
                          <a:pt x="230" y="202"/>
                        </a:cubicBezTo>
                        <a:close/>
                        <a:moveTo>
                          <a:pt x="191" y="273"/>
                        </a:moveTo>
                        <a:cubicBezTo>
                          <a:pt x="191" y="273"/>
                          <a:pt x="191" y="272"/>
                          <a:pt x="190" y="272"/>
                        </a:cubicBezTo>
                        <a:cubicBezTo>
                          <a:pt x="186" y="272"/>
                          <a:pt x="187" y="278"/>
                          <a:pt x="185" y="281"/>
                        </a:cubicBezTo>
                        <a:cubicBezTo>
                          <a:pt x="187" y="283"/>
                          <a:pt x="187" y="286"/>
                          <a:pt x="189" y="288"/>
                        </a:cubicBezTo>
                        <a:cubicBezTo>
                          <a:pt x="191" y="285"/>
                          <a:pt x="191" y="283"/>
                          <a:pt x="192" y="280"/>
                        </a:cubicBezTo>
                        <a:cubicBezTo>
                          <a:pt x="191" y="278"/>
                          <a:pt x="191" y="278"/>
                          <a:pt x="191" y="278"/>
                        </a:cubicBezTo>
                        <a:cubicBezTo>
                          <a:pt x="191" y="273"/>
                          <a:pt x="191" y="273"/>
                          <a:pt x="191" y="273"/>
                        </a:cubicBezTo>
                        <a:close/>
                        <a:moveTo>
                          <a:pt x="235" y="221"/>
                        </a:moveTo>
                        <a:cubicBezTo>
                          <a:pt x="234" y="220"/>
                          <a:pt x="234" y="220"/>
                          <a:pt x="234" y="220"/>
                        </a:cubicBezTo>
                        <a:cubicBezTo>
                          <a:pt x="233" y="220"/>
                          <a:pt x="233" y="220"/>
                          <a:pt x="233" y="220"/>
                        </a:cubicBezTo>
                        <a:cubicBezTo>
                          <a:pt x="232" y="222"/>
                          <a:pt x="232" y="224"/>
                          <a:pt x="231" y="226"/>
                        </a:cubicBezTo>
                        <a:cubicBezTo>
                          <a:pt x="232" y="226"/>
                          <a:pt x="233" y="227"/>
                          <a:pt x="234" y="227"/>
                        </a:cubicBezTo>
                        <a:cubicBezTo>
                          <a:pt x="234" y="227"/>
                          <a:pt x="235" y="226"/>
                          <a:pt x="235" y="226"/>
                        </a:cubicBezTo>
                        <a:cubicBezTo>
                          <a:pt x="235" y="221"/>
                          <a:pt x="235" y="221"/>
                          <a:pt x="235" y="221"/>
                        </a:cubicBezTo>
                        <a:close/>
                        <a:moveTo>
                          <a:pt x="58" y="77"/>
                        </a:moveTo>
                        <a:cubicBezTo>
                          <a:pt x="58" y="79"/>
                          <a:pt x="57" y="80"/>
                          <a:pt x="57" y="82"/>
                        </a:cubicBezTo>
                        <a:cubicBezTo>
                          <a:pt x="58" y="82"/>
                          <a:pt x="58" y="82"/>
                          <a:pt x="58" y="82"/>
                        </a:cubicBezTo>
                        <a:cubicBezTo>
                          <a:pt x="61" y="81"/>
                          <a:pt x="62" y="81"/>
                          <a:pt x="64" y="79"/>
                        </a:cubicBezTo>
                        <a:cubicBezTo>
                          <a:pt x="62" y="78"/>
                          <a:pt x="61" y="77"/>
                          <a:pt x="58" y="77"/>
                        </a:cubicBezTo>
                        <a:close/>
                        <a:moveTo>
                          <a:pt x="218" y="20"/>
                        </a:moveTo>
                        <a:cubicBezTo>
                          <a:pt x="222" y="22"/>
                          <a:pt x="224" y="25"/>
                          <a:pt x="224" y="29"/>
                        </a:cubicBezTo>
                        <a:cubicBezTo>
                          <a:pt x="224" y="29"/>
                          <a:pt x="223" y="30"/>
                          <a:pt x="222" y="30"/>
                        </a:cubicBezTo>
                        <a:cubicBezTo>
                          <a:pt x="223" y="31"/>
                          <a:pt x="223" y="31"/>
                          <a:pt x="223" y="31"/>
                        </a:cubicBezTo>
                        <a:cubicBezTo>
                          <a:pt x="227" y="31"/>
                          <a:pt x="228" y="36"/>
                          <a:pt x="230" y="41"/>
                        </a:cubicBezTo>
                        <a:cubicBezTo>
                          <a:pt x="232" y="44"/>
                          <a:pt x="233" y="46"/>
                          <a:pt x="234" y="49"/>
                        </a:cubicBezTo>
                        <a:cubicBezTo>
                          <a:pt x="236" y="48"/>
                          <a:pt x="237" y="45"/>
                          <a:pt x="240" y="45"/>
                        </a:cubicBezTo>
                        <a:cubicBezTo>
                          <a:pt x="242" y="45"/>
                          <a:pt x="243" y="46"/>
                          <a:pt x="244" y="46"/>
                        </a:cubicBezTo>
                        <a:cubicBezTo>
                          <a:pt x="245" y="46"/>
                          <a:pt x="245" y="45"/>
                          <a:pt x="245" y="44"/>
                        </a:cubicBezTo>
                        <a:cubicBezTo>
                          <a:pt x="245" y="42"/>
                          <a:pt x="245" y="41"/>
                          <a:pt x="245" y="39"/>
                        </a:cubicBezTo>
                        <a:cubicBezTo>
                          <a:pt x="244" y="39"/>
                          <a:pt x="243" y="40"/>
                          <a:pt x="242" y="40"/>
                        </a:cubicBezTo>
                        <a:cubicBezTo>
                          <a:pt x="241" y="40"/>
                          <a:pt x="241" y="39"/>
                          <a:pt x="241" y="39"/>
                        </a:cubicBezTo>
                        <a:cubicBezTo>
                          <a:pt x="242" y="37"/>
                          <a:pt x="243" y="36"/>
                          <a:pt x="243" y="34"/>
                        </a:cubicBezTo>
                        <a:cubicBezTo>
                          <a:pt x="243" y="28"/>
                          <a:pt x="243" y="28"/>
                          <a:pt x="243" y="28"/>
                        </a:cubicBezTo>
                        <a:cubicBezTo>
                          <a:pt x="233" y="28"/>
                          <a:pt x="232" y="18"/>
                          <a:pt x="225" y="11"/>
                        </a:cubicBezTo>
                        <a:cubicBezTo>
                          <a:pt x="223" y="15"/>
                          <a:pt x="222" y="18"/>
                          <a:pt x="218" y="20"/>
                        </a:cubicBezTo>
                        <a:close/>
                        <a:moveTo>
                          <a:pt x="238" y="56"/>
                        </a:moveTo>
                        <a:cubicBezTo>
                          <a:pt x="236" y="56"/>
                          <a:pt x="236" y="55"/>
                          <a:pt x="234" y="55"/>
                        </a:cubicBezTo>
                        <a:cubicBezTo>
                          <a:pt x="231" y="55"/>
                          <a:pt x="229" y="56"/>
                          <a:pt x="228" y="59"/>
                        </a:cubicBezTo>
                        <a:cubicBezTo>
                          <a:pt x="231" y="61"/>
                          <a:pt x="233" y="61"/>
                          <a:pt x="237" y="61"/>
                        </a:cubicBezTo>
                        <a:cubicBezTo>
                          <a:pt x="240" y="61"/>
                          <a:pt x="242" y="61"/>
                          <a:pt x="244" y="59"/>
                        </a:cubicBezTo>
                        <a:cubicBezTo>
                          <a:pt x="245" y="61"/>
                          <a:pt x="246" y="62"/>
                          <a:pt x="247" y="64"/>
                        </a:cubicBezTo>
                        <a:cubicBezTo>
                          <a:pt x="250" y="63"/>
                          <a:pt x="251" y="62"/>
                          <a:pt x="253" y="60"/>
                        </a:cubicBezTo>
                        <a:cubicBezTo>
                          <a:pt x="251" y="57"/>
                          <a:pt x="249" y="56"/>
                          <a:pt x="248" y="52"/>
                        </a:cubicBezTo>
                        <a:cubicBezTo>
                          <a:pt x="247" y="52"/>
                          <a:pt x="247" y="52"/>
                          <a:pt x="247" y="52"/>
                        </a:cubicBezTo>
                        <a:cubicBezTo>
                          <a:pt x="245" y="55"/>
                          <a:pt x="242" y="56"/>
                          <a:pt x="238" y="56"/>
                        </a:cubicBezTo>
                        <a:close/>
                        <a:moveTo>
                          <a:pt x="236" y="69"/>
                        </a:moveTo>
                        <a:cubicBezTo>
                          <a:pt x="236" y="70"/>
                          <a:pt x="236" y="70"/>
                          <a:pt x="236" y="71"/>
                        </a:cubicBezTo>
                        <a:cubicBezTo>
                          <a:pt x="239" y="70"/>
                          <a:pt x="240" y="69"/>
                          <a:pt x="242" y="67"/>
                        </a:cubicBezTo>
                        <a:cubicBezTo>
                          <a:pt x="239" y="66"/>
                          <a:pt x="236" y="67"/>
                          <a:pt x="236" y="69"/>
                        </a:cubicBezTo>
                        <a:close/>
                        <a:moveTo>
                          <a:pt x="55" y="62"/>
                        </a:moveTo>
                        <a:cubicBezTo>
                          <a:pt x="61" y="62"/>
                          <a:pt x="61" y="62"/>
                          <a:pt x="61" y="62"/>
                        </a:cubicBezTo>
                        <a:cubicBezTo>
                          <a:pt x="61" y="61"/>
                          <a:pt x="61" y="60"/>
                          <a:pt x="61" y="58"/>
                        </a:cubicBezTo>
                        <a:cubicBezTo>
                          <a:pt x="58" y="59"/>
                          <a:pt x="57" y="61"/>
                          <a:pt x="55" y="62"/>
                        </a:cubicBezTo>
                        <a:close/>
                        <a:moveTo>
                          <a:pt x="9" y="3"/>
                        </a:moveTo>
                        <a:cubicBezTo>
                          <a:pt x="8" y="2"/>
                          <a:pt x="8" y="1"/>
                          <a:pt x="7" y="1"/>
                        </a:cubicBezTo>
                        <a:cubicBezTo>
                          <a:pt x="5" y="0"/>
                          <a:pt x="5" y="0"/>
                          <a:pt x="5" y="0"/>
                        </a:cubicBezTo>
                        <a:cubicBezTo>
                          <a:pt x="5" y="2"/>
                          <a:pt x="6" y="3"/>
                          <a:pt x="5" y="5"/>
                        </a:cubicBezTo>
                        <a:cubicBezTo>
                          <a:pt x="5" y="7"/>
                          <a:pt x="1" y="7"/>
                          <a:pt x="1" y="9"/>
                        </a:cubicBezTo>
                        <a:cubicBezTo>
                          <a:pt x="1" y="11"/>
                          <a:pt x="2" y="12"/>
                          <a:pt x="2" y="13"/>
                        </a:cubicBezTo>
                        <a:cubicBezTo>
                          <a:pt x="2" y="17"/>
                          <a:pt x="0" y="18"/>
                          <a:pt x="0" y="21"/>
                        </a:cubicBezTo>
                        <a:cubicBezTo>
                          <a:pt x="0" y="24"/>
                          <a:pt x="0" y="24"/>
                          <a:pt x="0" y="24"/>
                        </a:cubicBezTo>
                        <a:cubicBezTo>
                          <a:pt x="1" y="24"/>
                          <a:pt x="2" y="24"/>
                          <a:pt x="3" y="24"/>
                        </a:cubicBezTo>
                        <a:cubicBezTo>
                          <a:pt x="3" y="38"/>
                          <a:pt x="3" y="38"/>
                          <a:pt x="3" y="38"/>
                        </a:cubicBezTo>
                        <a:cubicBezTo>
                          <a:pt x="3" y="38"/>
                          <a:pt x="4" y="38"/>
                          <a:pt x="4" y="38"/>
                        </a:cubicBezTo>
                        <a:cubicBezTo>
                          <a:pt x="6" y="38"/>
                          <a:pt x="6" y="36"/>
                          <a:pt x="8" y="35"/>
                        </a:cubicBezTo>
                        <a:cubicBezTo>
                          <a:pt x="12" y="33"/>
                          <a:pt x="15" y="30"/>
                          <a:pt x="15" y="25"/>
                        </a:cubicBezTo>
                        <a:cubicBezTo>
                          <a:pt x="15" y="21"/>
                          <a:pt x="13" y="19"/>
                          <a:pt x="13" y="15"/>
                        </a:cubicBezTo>
                        <a:cubicBezTo>
                          <a:pt x="13" y="11"/>
                          <a:pt x="14" y="9"/>
                          <a:pt x="14" y="6"/>
                        </a:cubicBezTo>
                        <a:cubicBezTo>
                          <a:pt x="14" y="4"/>
                          <a:pt x="11" y="4"/>
                          <a:pt x="9" y="3"/>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grpSp>
            <p:grpSp>
              <p:nvGrpSpPr>
                <p:cNvPr id="121" name="Google Shape;121;p5"/>
                <p:cNvGrpSpPr/>
                <p:nvPr/>
              </p:nvGrpSpPr>
              <p:grpSpPr>
                <a:xfrm>
                  <a:off x="7222619" y="4730992"/>
                  <a:ext cx="955054" cy="1350341"/>
                  <a:chOff x="4341813" y="804863"/>
                  <a:chExt cx="2811462" cy="3975099"/>
                </a:xfrm>
              </p:grpSpPr>
              <p:sp>
                <p:nvSpPr>
                  <p:cNvPr id="122" name="Google Shape;122;p5"/>
                  <p:cNvSpPr/>
                  <p:nvPr/>
                </p:nvSpPr>
                <p:spPr>
                  <a:xfrm>
                    <a:off x="4341813" y="3771900"/>
                    <a:ext cx="692150" cy="1008062"/>
                  </a:xfrm>
                  <a:custGeom>
                    <a:rect b="b" l="l" r="r" t="t"/>
                    <a:pathLst>
                      <a:path extrusionOk="0" h="691" w="474">
                        <a:moveTo>
                          <a:pt x="156" y="657"/>
                        </a:moveTo>
                        <a:cubicBezTo>
                          <a:pt x="155" y="657"/>
                          <a:pt x="155" y="658"/>
                          <a:pt x="155" y="659"/>
                        </a:cubicBezTo>
                        <a:cubicBezTo>
                          <a:pt x="155" y="660"/>
                          <a:pt x="155" y="660"/>
                          <a:pt x="156" y="661"/>
                        </a:cubicBezTo>
                        <a:cubicBezTo>
                          <a:pt x="156" y="660"/>
                          <a:pt x="157" y="659"/>
                          <a:pt x="157" y="658"/>
                        </a:cubicBezTo>
                        <a:cubicBezTo>
                          <a:pt x="157" y="657"/>
                          <a:pt x="156" y="657"/>
                          <a:pt x="156" y="657"/>
                        </a:cubicBezTo>
                        <a:close/>
                        <a:moveTo>
                          <a:pt x="191" y="568"/>
                        </a:moveTo>
                        <a:cubicBezTo>
                          <a:pt x="189" y="567"/>
                          <a:pt x="189" y="567"/>
                          <a:pt x="189" y="567"/>
                        </a:cubicBezTo>
                        <a:cubicBezTo>
                          <a:pt x="187" y="567"/>
                          <a:pt x="187" y="567"/>
                          <a:pt x="187" y="567"/>
                        </a:cubicBezTo>
                        <a:cubicBezTo>
                          <a:pt x="187" y="570"/>
                          <a:pt x="187" y="570"/>
                          <a:pt x="187" y="570"/>
                        </a:cubicBezTo>
                        <a:cubicBezTo>
                          <a:pt x="187" y="573"/>
                          <a:pt x="189" y="576"/>
                          <a:pt x="192" y="576"/>
                        </a:cubicBezTo>
                        <a:cubicBezTo>
                          <a:pt x="195" y="576"/>
                          <a:pt x="196" y="574"/>
                          <a:pt x="196" y="572"/>
                        </a:cubicBezTo>
                        <a:cubicBezTo>
                          <a:pt x="196" y="570"/>
                          <a:pt x="193" y="570"/>
                          <a:pt x="193" y="569"/>
                        </a:cubicBezTo>
                        <a:cubicBezTo>
                          <a:pt x="193" y="568"/>
                          <a:pt x="192" y="568"/>
                          <a:pt x="191" y="568"/>
                        </a:cubicBezTo>
                        <a:close/>
                        <a:moveTo>
                          <a:pt x="286" y="604"/>
                        </a:moveTo>
                        <a:cubicBezTo>
                          <a:pt x="290" y="604"/>
                          <a:pt x="290" y="604"/>
                          <a:pt x="290" y="604"/>
                        </a:cubicBezTo>
                        <a:cubicBezTo>
                          <a:pt x="290" y="603"/>
                          <a:pt x="290" y="601"/>
                          <a:pt x="288" y="601"/>
                        </a:cubicBezTo>
                        <a:cubicBezTo>
                          <a:pt x="287" y="601"/>
                          <a:pt x="286" y="603"/>
                          <a:pt x="286" y="604"/>
                        </a:cubicBezTo>
                        <a:close/>
                        <a:moveTo>
                          <a:pt x="334" y="564"/>
                        </a:moveTo>
                        <a:cubicBezTo>
                          <a:pt x="332" y="568"/>
                          <a:pt x="330" y="570"/>
                          <a:pt x="325" y="571"/>
                        </a:cubicBezTo>
                        <a:cubicBezTo>
                          <a:pt x="325" y="572"/>
                          <a:pt x="325" y="572"/>
                          <a:pt x="325" y="572"/>
                        </a:cubicBezTo>
                        <a:cubicBezTo>
                          <a:pt x="330" y="572"/>
                          <a:pt x="330" y="572"/>
                          <a:pt x="330" y="572"/>
                        </a:cubicBezTo>
                        <a:cubicBezTo>
                          <a:pt x="333" y="582"/>
                          <a:pt x="336" y="572"/>
                          <a:pt x="336" y="567"/>
                        </a:cubicBezTo>
                        <a:cubicBezTo>
                          <a:pt x="336" y="565"/>
                          <a:pt x="335" y="565"/>
                          <a:pt x="334" y="564"/>
                        </a:cubicBezTo>
                        <a:close/>
                        <a:moveTo>
                          <a:pt x="220" y="551"/>
                        </a:moveTo>
                        <a:cubicBezTo>
                          <a:pt x="222" y="552"/>
                          <a:pt x="223" y="554"/>
                          <a:pt x="226" y="554"/>
                        </a:cubicBezTo>
                        <a:cubicBezTo>
                          <a:pt x="226" y="553"/>
                          <a:pt x="226" y="550"/>
                          <a:pt x="228" y="550"/>
                        </a:cubicBezTo>
                        <a:cubicBezTo>
                          <a:pt x="232" y="550"/>
                          <a:pt x="234" y="553"/>
                          <a:pt x="237" y="555"/>
                        </a:cubicBezTo>
                        <a:cubicBezTo>
                          <a:pt x="243" y="559"/>
                          <a:pt x="246" y="562"/>
                          <a:pt x="247" y="568"/>
                        </a:cubicBezTo>
                        <a:cubicBezTo>
                          <a:pt x="249" y="573"/>
                          <a:pt x="250" y="577"/>
                          <a:pt x="254" y="579"/>
                        </a:cubicBezTo>
                        <a:cubicBezTo>
                          <a:pt x="259" y="581"/>
                          <a:pt x="264" y="582"/>
                          <a:pt x="264" y="587"/>
                        </a:cubicBezTo>
                        <a:cubicBezTo>
                          <a:pt x="264" y="588"/>
                          <a:pt x="263" y="589"/>
                          <a:pt x="263" y="590"/>
                        </a:cubicBezTo>
                        <a:cubicBezTo>
                          <a:pt x="265" y="591"/>
                          <a:pt x="266" y="592"/>
                          <a:pt x="268" y="592"/>
                        </a:cubicBezTo>
                        <a:cubicBezTo>
                          <a:pt x="269" y="592"/>
                          <a:pt x="270" y="591"/>
                          <a:pt x="271" y="591"/>
                        </a:cubicBezTo>
                        <a:cubicBezTo>
                          <a:pt x="273" y="591"/>
                          <a:pt x="273" y="594"/>
                          <a:pt x="273" y="596"/>
                        </a:cubicBezTo>
                        <a:cubicBezTo>
                          <a:pt x="274" y="598"/>
                          <a:pt x="275" y="599"/>
                          <a:pt x="275" y="601"/>
                        </a:cubicBezTo>
                        <a:cubicBezTo>
                          <a:pt x="275" y="603"/>
                          <a:pt x="275" y="603"/>
                          <a:pt x="275" y="603"/>
                        </a:cubicBezTo>
                        <a:cubicBezTo>
                          <a:pt x="273" y="603"/>
                          <a:pt x="273" y="603"/>
                          <a:pt x="273" y="603"/>
                        </a:cubicBezTo>
                        <a:cubicBezTo>
                          <a:pt x="271" y="603"/>
                          <a:pt x="270" y="602"/>
                          <a:pt x="268" y="602"/>
                        </a:cubicBezTo>
                        <a:cubicBezTo>
                          <a:pt x="266" y="602"/>
                          <a:pt x="265" y="604"/>
                          <a:pt x="262" y="604"/>
                        </a:cubicBezTo>
                        <a:cubicBezTo>
                          <a:pt x="261" y="604"/>
                          <a:pt x="260" y="604"/>
                          <a:pt x="259" y="604"/>
                        </a:cubicBezTo>
                        <a:cubicBezTo>
                          <a:pt x="256" y="604"/>
                          <a:pt x="253" y="604"/>
                          <a:pt x="252" y="601"/>
                        </a:cubicBezTo>
                        <a:cubicBezTo>
                          <a:pt x="252" y="599"/>
                          <a:pt x="252" y="597"/>
                          <a:pt x="250" y="596"/>
                        </a:cubicBezTo>
                        <a:cubicBezTo>
                          <a:pt x="249" y="598"/>
                          <a:pt x="245" y="599"/>
                          <a:pt x="245" y="602"/>
                        </a:cubicBezTo>
                        <a:cubicBezTo>
                          <a:pt x="245" y="604"/>
                          <a:pt x="246" y="605"/>
                          <a:pt x="246" y="607"/>
                        </a:cubicBezTo>
                        <a:cubicBezTo>
                          <a:pt x="246" y="608"/>
                          <a:pt x="246" y="609"/>
                          <a:pt x="245" y="611"/>
                        </a:cubicBezTo>
                        <a:cubicBezTo>
                          <a:pt x="246" y="609"/>
                          <a:pt x="247" y="607"/>
                          <a:pt x="249" y="607"/>
                        </a:cubicBezTo>
                        <a:cubicBezTo>
                          <a:pt x="256" y="607"/>
                          <a:pt x="259" y="614"/>
                          <a:pt x="265" y="614"/>
                        </a:cubicBezTo>
                        <a:cubicBezTo>
                          <a:pt x="267" y="614"/>
                          <a:pt x="268" y="613"/>
                          <a:pt x="270" y="613"/>
                        </a:cubicBezTo>
                        <a:cubicBezTo>
                          <a:pt x="270" y="613"/>
                          <a:pt x="270" y="613"/>
                          <a:pt x="271" y="614"/>
                        </a:cubicBezTo>
                        <a:cubicBezTo>
                          <a:pt x="269" y="617"/>
                          <a:pt x="266" y="618"/>
                          <a:pt x="263" y="619"/>
                        </a:cubicBezTo>
                        <a:cubicBezTo>
                          <a:pt x="264" y="620"/>
                          <a:pt x="266" y="621"/>
                          <a:pt x="268" y="621"/>
                        </a:cubicBezTo>
                        <a:cubicBezTo>
                          <a:pt x="271" y="621"/>
                          <a:pt x="273" y="618"/>
                          <a:pt x="273" y="615"/>
                        </a:cubicBezTo>
                        <a:cubicBezTo>
                          <a:pt x="273" y="614"/>
                          <a:pt x="273" y="614"/>
                          <a:pt x="273" y="613"/>
                        </a:cubicBezTo>
                        <a:cubicBezTo>
                          <a:pt x="273" y="612"/>
                          <a:pt x="274" y="612"/>
                          <a:pt x="274" y="611"/>
                        </a:cubicBezTo>
                        <a:cubicBezTo>
                          <a:pt x="271" y="610"/>
                          <a:pt x="270" y="608"/>
                          <a:pt x="268" y="607"/>
                        </a:cubicBezTo>
                        <a:cubicBezTo>
                          <a:pt x="272" y="607"/>
                          <a:pt x="274" y="608"/>
                          <a:pt x="278" y="608"/>
                        </a:cubicBezTo>
                        <a:cubicBezTo>
                          <a:pt x="279" y="608"/>
                          <a:pt x="279" y="607"/>
                          <a:pt x="280" y="606"/>
                        </a:cubicBezTo>
                        <a:cubicBezTo>
                          <a:pt x="281" y="607"/>
                          <a:pt x="281" y="607"/>
                          <a:pt x="281" y="607"/>
                        </a:cubicBezTo>
                        <a:cubicBezTo>
                          <a:pt x="281" y="609"/>
                          <a:pt x="281" y="609"/>
                          <a:pt x="281" y="609"/>
                        </a:cubicBezTo>
                        <a:cubicBezTo>
                          <a:pt x="281" y="611"/>
                          <a:pt x="279" y="612"/>
                          <a:pt x="279" y="614"/>
                        </a:cubicBezTo>
                        <a:cubicBezTo>
                          <a:pt x="279" y="621"/>
                          <a:pt x="286" y="623"/>
                          <a:pt x="286" y="630"/>
                        </a:cubicBezTo>
                        <a:cubicBezTo>
                          <a:pt x="286" y="633"/>
                          <a:pt x="281" y="633"/>
                          <a:pt x="281" y="635"/>
                        </a:cubicBezTo>
                        <a:cubicBezTo>
                          <a:pt x="281" y="637"/>
                          <a:pt x="282" y="637"/>
                          <a:pt x="283" y="638"/>
                        </a:cubicBezTo>
                        <a:cubicBezTo>
                          <a:pt x="281" y="639"/>
                          <a:pt x="280" y="639"/>
                          <a:pt x="278" y="640"/>
                        </a:cubicBezTo>
                        <a:cubicBezTo>
                          <a:pt x="279" y="641"/>
                          <a:pt x="279" y="642"/>
                          <a:pt x="281" y="643"/>
                        </a:cubicBezTo>
                        <a:cubicBezTo>
                          <a:pt x="283" y="644"/>
                          <a:pt x="285" y="643"/>
                          <a:pt x="285" y="645"/>
                        </a:cubicBezTo>
                        <a:cubicBezTo>
                          <a:pt x="285" y="648"/>
                          <a:pt x="285" y="650"/>
                          <a:pt x="283" y="653"/>
                        </a:cubicBezTo>
                        <a:cubicBezTo>
                          <a:pt x="280" y="650"/>
                          <a:pt x="279" y="648"/>
                          <a:pt x="276" y="645"/>
                        </a:cubicBezTo>
                        <a:cubicBezTo>
                          <a:pt x="275" y="645"/>
                          <a:pt x="275" y="645"/>
                          <a:pt x="275" y="645"/>
                        </a:cubicBezTo>
                        <a:cubicBezTo>
                          <a:pt x="275" y="648"/>
                          <a:pt x="276" y="649"/>
                          <a:pt x="276" y="652"/>
                        </a:cubicBezTo>
                        <a:cubicBezTo>
                          <a:pt x="276" y="653"/>
                          <a:pt x="276" y="653"/>
                          <a:pt x="276" y="653"/>
                        </a:cubicBezTo>
                        <a:cubicBezTo>
                          <a:pt x="273" y="653"/>
                          <a:pt x="273" y="653"/>
                          <a:pt x="273" y="653"/>
                        </a:cubicBezTo>
                        <a:cubicBezTo>
                          <a:pt x="269" y="653"/>
                          <a:pt x="267" y="652"/>
                          <a:pt x="263" y="652"/>
                        </a:cubicBezTo>
                        <a:cubicBezTo>
                          <a:pt x="260" y="652"/>
                          <a:pt x="259" y="653"/>
                          <a:pt x="256" y="654"/>
                        </a:cubicBezTo>
                        <a:cubicBezTo>
                          <a:pt x="254" y="654"/>
                          <a:pt x="252" y="653"/>
                          <a:pt x="249" y="654"/>
                        </a:cubicBezTo>
                        <a:cubicBezTo>
                          <a:pt x="245" y="656"/>
                          <a:pt x="243" y="658"/>
                          <a:pt x="239" y="659"/>
                        </a:cubicBezTo>
                        <a:cubicBezTo>
                          <a:pt x="235" y="660"/>
                          <a:pt x="235" y="663"/>
                          <a:pt x="232" y="665"/>
                        </a:cubicBezTo>
                        <a:cubicBezTo>
                          <a:pt x="228" y="667"/>
                          <a:pt x="225" y="667"/>
                          <a:pt x="221" y="667"/>
                        </a:cubicBezTo>
                        <a:cubicBezTo>
                          <a:pt x="216" y="667"/>
                          <a:pt x="213" y="664"/>
                          <a:pt x="208" y="664"/>
                        </a:cubicBezTo>
                        <a:cubicBezTo>
                          <a:pt x="204" y="664"/>
                          <a:pt x="206" y="670"/>
                          <a:pt x="204" y="673"/>
                        </a:cubicBezTo>
                        <a:cubicBezTo>
                          <a:pt x="203" y="672"/>
                          <a:pt x="202" y="671"/>
                          <a:pt x="202" y="670"/>
                        </a:cubicBezTo>
                        <a:cubicBezTo>
                          <a:pt x="202" y="667"/>
                          <a:pt x="202" y="667"/>
                          <a:pt x="202" y="667"/>
                        </a:cubicBezTo>
                        <a:cubicBezTo>
                          <a:pt x="202" y="665"/>
                          <a:pt x="204" y="665"/>
                          <a:pt x="204" y="663"/>
                        </a:cubicBezTo>
                        <a:cubicBezTo>
                          <a:pt x="204" y="662"/>
                          <a:pt x="204" y="662"/>
                          <a:pt x="204" y="662"/>
                        </a:cubicBezTo>
                        <a:cubicBezTo>
                          <a:pt x="202" y="663"/>
                          <a:pt x="198" y="663"/>
                          <a:pt x="198" y="666"/>
                        </a:cubicBezTo>
                        <a:cubicBezTo>
                          <a:pt x="198" y="667"/>
                          <a:pt x="200" y="667"/>
                          <a:pt x="201" y="668"/>
                        </a:cubicBezTo>
                        <a:cubicBezTo>
                          <a:pt x="200" y="668"/>
                          <a:pt x="199" y="668"/>
                          <a:pt x="198" y="669"/>
                        </a:cubicBezTo>
                        <a:cubicBezTo>
                          <a:pt x="199" y="670"/>
                          <a:pt x="199" y="670"/>
                          <a:pt x="199" y="672"/>
                        </a:cubicBezTo>
                        <a:cubicBezTo>
                          <a:pt x="199" y="675"/>
                          <a:pt x="196" y="676"/>
                          <a:pt x="195" y="679"/>
                        </a:cubicBezTo>
                        <a:cubicBezTo>
                          <a:pt x="194" y="682"/>
                          <a:pt x="194" y="686"/>
                          <a:pt x="191" y="686"/>
                        </a:cubicBezTo>
                        <a:cubicBezTo>
                          <a:pt x="189" y="686"/>
                          <a:pt x="188" y="683"/>
                          <a:pt x="186" y="683"/>
                        </a:cubicBezTo>
                        <a:cubicBezTo>
                          <a:pt x="180" y="683"/>
                          <a:pt x="180" y="691"/>
                          <a:pt x="174" y="691"/>
                        </a:cubicBezTo>
                        <a:cubicBezTo>
                          <a:pt x="170" y="691"/>
                          <a:pt x="167" y="690"/>
                          <a:pt x="165" y="688"/>
                        </a:cubicBezTo>
                        <a:cubicBezTo>
                          <a:pt x="165" y="683"/>
                          <a:pt x="165" y="683"/>
                          <a:pt x="165" y="683"/>
                        </a:cubicBezTo>
                        <a:cubicBezTo>
                          <a:pt x="165" y="682"/>
                          <a:pt x="165" y="682"/>
                          <a:pt x="166" y="681"/>
                        </a:cubicBezTo>
                        <a:cubicBezTo>
                          <a:pt x="160" y="681"/>
                          <a:pt x="160" y="681"/>
                          <a:pt x="160" y="681"/>
                        </a:cubicBezTo>
                        <a:cubicBezTo>
                          <a:pt x="157" y="681"/>
                          <a:pt x="156" y="684"/>
                          <a:pt x="153" y="684"/>
                        </a:cubicBezTo>
                        <a:cubicBezTo>
                          <a:pt x="153" y="682"/>
                          <a:pt x="155" y="682"/>
                          <a:pt x="156" y="680"/>
                        </a:cubicBezTo>
                        <a:cubicBezTo>
                          <a:pt x="157" y="678"/>
                          <a:pt x="158" y="676"/>
                          <a:pt x="160" y="676"/>
                        </a:cubicBezTo>
                        <a:cubicBezTo>
                          <a:pt x="162" y="676"/>
                          <a:pt x="163" y="677"/>
                          <a:pt x="164" y="678"/>
                        </a:cubicBezTo>
                        <a:cubicBezTo>
                          <a:pt x="165" y="675"/>
                          <a:pt x="166" y="673"/>
                          <a:pt x="169" y="671"/>
                        </a:cubicBezTo>
                        <a:cubicBezTo>
                          <a:pt x="172" y="668"/>
                          <a:pt x="175" y="669"/>
                          <a:pt x="178" y="666"/>
                        </a:cubicBezTo>
                        <a:cubicBezTo>
                          <a:pt x="180" y="663"/>
                          <a:pt x="180" y="660"/>
                          <a:pt x="180" y="657"/>
                        </a:cubicBezTo>
                        <a:cubicBezTo>
                          <a:pt x="181" y="654"/>
                          <a:pt x="182" y="653"/>
                          <a:pt x="182" y="650"/>
                        </a:cubicBezTo>
                        <a:cubicBezTo>
                          <a:pt x="182" y="648"/>
                          <a:pt x="180" y="647"/>
                          <a:pt x="180" y="645"/>
                        </a:cubicBezTo>
                        <a:cubicBezTo>
                          <a:pt x="180" y="642"/>
                          <a:pt x="184" y="642"/>
                          <a:pt x="185" y="639"/>
                        </a:cubicBezTo>
                        <a:cubicBezTo>
                          <a:pt x="187" y="636"/>
                          <a:pt x="189" y="632"/>
                          <a:pt x="193" y="632"/>
                        </a:cubicBezTo>
                        <a:cubicBezTo>
                          <a:pt x="196" y="632"/>
                          <a:pt x="198" y="633"/>
                          <a:pt x="200" y="635"/>
                        </a:cubicBezTo>
                        <a:cubicBezTo>
                          <a:pt x="201" y="635"/>
                          <a:pt x="201" y="635"/>
                          <a:pt x="201" y="635"/>
                        </a:cubicBezTo>
                        <a:cubicBezTo>
                          <a:pt x="199" y="630"/>
                          <a:pt x="200" y="626"/>
                          <a:pt x="198" y="621"/>
                        </a:cubicBezTo>
                        <a:cubicBezTo>
                          <a:pt x="197" y="618"/>
                          <a:pt x="195" y="617"/>
                          <a:pt x="195" y="613"/>
                        </a:cubicBezTo>
                        <a:cubicBezTo>
                          <a:pt x="195" y="610"/>
                          <a:pt x="198" y="610"/>
                          <a:pt x="200" y="608"/>
                        </a:cubicBezTo>
                        <a:cubicBezTo>
                          <a:pt x="200" y="608"/>
                          <a:pt x="200" y="609"/>
                          <a:pt x="200" y="609"/>
                        </a:cubicBezTo>
                        <a:cubicBezTo>
                          <a:pt x="200" y="612"/>
                          <a:pt x="200" y="612"/>
                          <a:pt x="200" y="612"/>
                        </a:cubicBezTo>
                        <a:cubicBezTo>
                          <a:pt x="199" y="616"/>
                          <a:pt x="199" y="616"/>
                          <a:pt x="199" y="616"/>
                        </a:cubicBezTo>
                        <a:cubicBezTo>
                          <a:pt x="200" y="616"/>
                          <a:pt x="200" y="617"/>
                          <a:pt x="200" y="617"/>
                        </a:cubicBezTo>
                        <a:cubicBezTo>
                          <a:pt x="207" y="615"/>
                          <a:pt x="212" y="611"/>
                          <a:pt x="212" y="603"/>
                        </a:cubicBezTo>
                        <a:cubicBezTo>
                          <a:pt x="212" y="595"/>
                          <a:pt x="209" y="591"/>
                          <a:pt x="205" y="583"/>
                        </a:cubicBezTo>
                        <a:cubicBezTo>
                          <a:pt x="204" y="580"/>
                          <a:pt x="201" y="579"/>
                          <a:pt x="201" y="576"/>
                        </a:cubicBezTo>
                        <a:cubicBezTo>
                          <a:pt x="201" y="573"/>
                          <a:pt x="203" y="572"/>
                          <a:pt x="203" y="570"/>
                        </a:cubicBezTo>
                        <a:cubicBezTo>
                          <a:pt x="203" y="569"/>
                          <a:pt x="202" y="569"/>
                          <a:pt x="202" y="568"/>
                        </a:cubicBezTo>
                        <a:cubicBezTo>
                          <a:pt x="202" y="559"/>
                          <a:pt x="207" y="551"/>
                          <a:pt x="215" y="551"/>
                        </a:cubicBezTo>
                        <a:cubicBezTo>
                          <a:pt x="217" y="551"/>
                          <a:pt x="218" y="551"/>
                          <a:pt x="220" y="551"/>
                        </a:cubicBezTo>
                        <a:close/>
                        <a:moveTo>
                          <a:pt x="296" y="4"/>
                        </a:moveTo>
                        <a:cubicBezTo>
                          <a:pt x="293" y="5"/>
                          <a:pt x="292" y="8"/>
                          <a:pt x="290" y="9"/>
                        </a:cubicBezTo>
                        <a:cubicBezTo>
                          <a:pt x="286" y="12"/>
                          <a:pt x="283" y="15"/>
                          <a:pt x="283" y="20"/>
                        </a:cubicBezTo>
                        <a:cubicBezTo>
                          <a:pt x="283" y="23"/>
                          <a:pt x="285" y="24"/>
                          <a:pt x="285" y="26"/>
                        </a:cubicBezTo>
                        <a:cubicBezTo>
                          <a:pt x="285" y="30"/>
                          <a:pt x="285" y="30"/>
                          <a:pt x="285" y="30"/>
                        </a:cubicBezTo>
                        <a:cubicBezTo>
                          <a:pt x="283" y="39"/>
                          <a:pt x="283" y="39"/>
                          <a:pt x="283" y="39"/>
                        </a:cubicBezTo>
                        <a:cubicBezTo>
                          <a:pt x="285" y="41"/>
                          <a:pt x="288" y="41"/>
                          <a:pt x="288" y="43"/>
                        </a:cubicBezTo>
                        <a:cubicBezTo>
                          <a:pt x="288" y="49"/>
                          <a:pt x="288" y="52"/>
                          <a:pt x="285" y="57"/>
                        </a:cubicBezTo>
                        <a:cubicBezTo>
                          <a:pt x="284" y="59"/>
                          <a:pt x="281" y="59"/>
                          <a:pt x="281" y="62"/>
                        </a:cubicBezTo>
                        <a:cubicBezTo>
                          <a:pt x="281" y="66"/>
                          <a:pt x="287" y="66"/>
                          <a:pt x="287" y="70"/>
                        </a:cubicBezTo>
                        <a:cubicBezTo>
                          <a:pt x="287" y="73"/>
                          <a:pt x="285" y="75"/>
                          <a:pt x="285" y="78"/>
                        </a:cubicBezTo>
                        <a:cubicBezTo>
                          <a:pt x="285" y="85"/>
                          <a:pt x="291" y="87"/>
                          <a:pt x="296" y="93"/>
                        </a:cubicBezTo>
                        <a:cubicBezTo>
                          <a:pt x="298" y="96"/>
                          <a:pt x="298" y="99"/>
                          <a:pt x="298" y="103"/>
                        </a:cubicBezTo>
                        <a:cubicBezTo>
                          <a:pt x="298" y="105"/>
                          <a:pt x="298" y="109"/>
                          <a:pt x="295" y="110"/>
                        </a:cubicBezTo>
                        <a:cubicBezTo>
                          <a:pt x="292" y="109"/>
                          <a:pt x="292" y="109"/>
                          <a:pt x="292" y="109"/>
                        </a:cubicBezTo>
                        <a:cubicBezTo>
                          <a:pt x="288" y="109"/>
                          <a:pt x="288" y="109"/>
                          <a:pt x="288" y="109"/>
                        </a:cubicBezTo>
                        <a:cubicBezTo>
                          <a:pt x="282" y="109"/>
                          <a:pt x="281" y="115"/>
                          <a:pt x="280" y="120"/>
                        </a:cubicBezTo>
                        <a:cubicBezTo>
                          <a:pt x="278" y="124"/>
                          <a:pt x="275" y="127"/>
                          <a:pt x="275" y="132"/>
                        </a:cubicBezTo>
                        <a:cubicBezTo>
                          <a:pt x="275" y="132"/>
                          <a:pt x="276" y="132"/>
                          <a:pt x="276" y="133"/>
                        </a:cubicBezTo>
                        <a:cubicBezTo>
                          <a:pt x="276" y="135"/>
                          <a:pt x="274" y="136"/>
                          <a:pt x="272" y="137"/>
                        </a:cubicBezTo>
                        <a:cubicBezTo>
                          <a:pt x="269" y="140"/>
                          <a:pt x="271" y="144"/>
                          <a:pt x="271" y="148"/>
                        </a:cubicBezTo>
                        <a:cubicBezTo>
                          <a:pt x="271" y="170"/>
                          <a:pt x="271" y="170"/>
                          <a:pt x="271" y="170"/>
                        </a:cubicBezTo>
                        <a:cubicBezTo>
                          <a:pt x="281" y="171"/>
                          <a:pt x="286" y="174"/>
                          <a:pt x="297" y="173"/>
                        </a:cubicBezTo>
                        <a:cubicBezTo>
                          <a:pt x="296" y="175"/>
                          <a:pt x="297" y="175"/>
                          <a:pt x="297" y="177"/>
                        </a:cubicBezTo>
                        <a:cubicBezTo>
                          <a:pt x="297" y="179"/>
                          <a:pt x="297" y="181"/>
                          <a:pt x="296" y="183"/>
                        </a:cubicBezTo>
                        <a:cubicBezTo>
                          <a:pt x="294" y="185"/>
                          <a:pt x="292" y="185"/>
                          <a:pt x="292" y="187"/>
                        </a:cubicBezTo>
                        <a:cubicBezTo>
                          <a:pt x="292" y="192"/>
                          <a:pt x="287" y="193"/>
                          <a:pt x="285" y="198"/>
                        </a:cubicBezTo>
                        <a:cubicBezTo>
                          <a:pt x="290" y="199"/>
                          <a:pt x="289" y="205"/>
                          <a:pt x="291" y="210"/>
                        </a:cubicBezTo>
                        <a:cubicBezTo>
                          <a:pt x="291" y="213"/>
                          <a:pt x="295" y="212"/>
                          <a:pt x="297" y="215"/>
                        </a:cubicBezTo>
                        <a:cubicBezTo>
                          <a:pt x="298" y="217"/>
                          <a:pt x="297" y="218"/>
                          <a:pt x="297" y="220"/>
                        </a:cubicBezTo>
                        <a:cubicBezTo>
                          <a:pt x="297" y="222"/>
                          <a:pt x="299" y="222"/>
                          <a:pt x="299" y="223"/>
                        </a:cubicBezTo>
                        <a:cubicBezTo>
                          <a:pt x="301" y="230"/>
                          <a:pt x="301" y="233"/>
                          <a:pt x="302" y="240"/>
                        </a:cubicBezTo>
                        <a:cubicBezTo>
                          <a:pt x="305" y="240"/>
                          <a:pt x="305" y="240"/>
                          <a:pt x="305" y="240"/>
                        </a:cubicBezTo>
                        <a:cubicBezTo>
                          <a:pt x="307" y="240"/>
                          <a:pt x="308" y="239"/>
                          <a:pt x="310" y="239"/>
                        </a:cubicBezTo>
                        <a:cubicBezTo>
                          <a:pt x="314" y="239"/>
                          <a:pt x="316" y="240"/>
                          <a:pt x="320" y="239"/>
                        </a:cubicBezTo>
                        <a:cubicBezTo>
                          <a:pt x="320" y="243"/>
                          <a:pt x="319" y="245"/>
                          <a:pt x="321" y="248"/>
                        </a:cubicBezTo>
                        <a:cubicBezTo>
                          <a:pt x="323" y="250"/>
                          <a:pt x="325" y="251"/>
                          <a:pt x="329" y="251"/>
                        </a:cubicBezTo>
                        <a:cubicBezTo>
                          <a:pt x="330" y="251"/>
                          <a:pt x="330" y="247"/>
                          <a:pt x="331" y="247"/>
                        </a:cubicBezTo>
                        <a:cubicBezTo>
                          <a:pt x="335" y="247"/>
                          <a:pt x="336" y="250"/>
                          <a:pt x="338" y="252"/>
                        </a:cubicBezTo>
                        <a:cubicBezTo>
                          <a:pt x="342" y="255"/>
                          <a:pt x="345" y="256"/>
                          <a:pt x="349" y="257"/>
                        </a:cubicBezTo>
                        <a:cubicBezTo>
                          <a:pt x="351" y="258"/>
                          <a:pt x="353" y="257"/>
                          <a:pt x="354" y="258"/>
                        </a:cubicBezTo>
                        <a:cubicBezTo>
                          <a:pt x="356" y="260"/>
                          <a:pt x="357" y="261"/>
                          <a:pt x="359" y="263"/>
                        </a:cubicBezTo>
                        <a:cubicBezTo>
                          <a:pt x="361" y="265"/>
                          <a:pt x="359" y="269"/>
                          <a:pt x="362" y="269"/>
                        </a:cubicBezTo>
                        <a:cubicBezTo>
                          <a:pt x="363" y="269"/>
                          <a:pt x="364" y="268"/>
                          <a:pt x="365" y="268"/>
                        </a:cubicBezTo>
                        <a:cubicBezTo>
                          <a:pt x="371" y="269"/>
                          <a:pt x="371" y="269"/>
                          <a:pt x="371" y="269"/>
                        </a:cubicBezTo>
                        <a:cubicBezTo>
                          <a:pt x="374" y="267"/>
                          <a:pt x="374" y="264"/>
                          <a:pt x="377" y="263"/>
                        </a:cubicBezTo>
                        <a:cubicBezTo>
                          <a:pt x="378" y="264"/>
                          <a:pt x="379" y="266"/>
                          <a:pt x="380" y="266"/>
                        </a:cubicBezTo>
                        <a:cubicBezTo>
                          <a:pt x="382" y="266"/>
                          <a:pt x="383" y="264"/>
                          <a:pt x="384" y="264"/>
                        </a:cubicBezTo>
                        <a:cubicBezTo>
                          <a:pt x="385" y="268"/>
                          <a:pt x="388" y="268"/>
                          <a:pt x="389" y="272"/>
                        </a:cubicBezTo>
                        <a:cubicBezTo>
                          <a:pt x="390" y="272"/>
                          <a:pt x="390" y="272"/>
                          <a:pt x="390" y="272"/>
                        </a:cubicBezTo>
                        <a:cubicBezTo>
                          <a:pt x="396" y="268"/>
                          <a:pt x="395" y="263"/>
                          <a:pt x="398" y="256"/>
                        </a:cubicBezTo>
                        <a:cubicBezTo>
                          <a:pt x="404" y="243"/>
                          <a:pt x="408" y="235"/>
                          <a:pt x="420" y="226"/>
                        </a:cubicBezTo>
                        <a:cubicBezTo>
                          <a:pt x="423" y="230"/>
                          <a:pt x="424" y="233"/>
                          <a:pt x="426" y="237"/>
                        </a:cubicBezTo>
                        <a:cubicBezTo>
                          <a:pt x="427" y="240"/>
                          <a:pt x="430" y="240"/>
                          <a:pt x="433" y="242"/>
                        </a:cubicBezTo>
                        <a:cubicBezTo>
                          <a:pt x="436" y="244"/>
                          <a:pt x="435" y="248"/>
                          <a:pt x="436" y="252"/>
                        </a:cubicBezTo>
                        <a:cubicBezTo>
                          <a:pt x="437" y="255"/>
                          <a:pt x="442" y="254"/>
                          <a:pt x="442" y="257"/>
                        </a:cubicBezTo>
                        <a:cubicBezTo>
                          <a:pt x="442" y="260"/>
                          <a:pt x="442" y="263"/>
                          <a:pt x="439" y="265"/>
                        </a:cubicBezTo>
                        <a:cubicBezTo>
                          <a:pt x="437" y="266"/>
                          <a:pt x="434" y="265"/>
                          <a:pt x="433" y="267"/>
                        </a:cubicBezTo>
                        <a:cubicBezTo>
                          <a:pt x="432" y="268"/>
                          <a:pt x="433" y="270"/>
                          <a:pt x="432" y="272"/>
                        </a:cubicBezTo>
                        <a:cubicBezTo>
                          <a:pt x="430" y="280"/>
                          <a:pt x="428" y="284"/>
                          <a:pt x="426" y="292"/>
                        </a:cubicBezTo>
                        <a:cubicBezTo>
                          <a:pt x="423" y="299"/>
                          <a:pt x="421" y="304"/>
                          <a:pt x="418" y="312"/>
                        </a:cubicBezTo>
                        <a:cubicBezTo>
                          <a:pt x="417" y="313"/>
                          <a:pt x="415" y="313"/>
                          <a:pt x="414" y="315"/>
                        </a:cubicBezTo>
                        <a:cubicBezTo>
                          <a:pt x="413" y="316"/>
                          <a:pt x="413" y="318"/>
                          <a:pt x="413" y="319"/>
                        </a:cubicBezTo>
                        <a:cubicBezTo>
                          <a:pt x="412" y="323"/>
                          <a:pt x="410" y="325"/>
                          <a:pt x="410" y="330"/>
                        </a:cubicBezTo>
                        <a:cubicBezTo>
                          <a:pt x="410" y="331"/>
                          <a:pt x="411" y="333"/>
                          <a:pt x="411" y="334"/>
                        </a:cubicBezTo>
                        <a:cubicBezTo>
                          <a:pt x="411" y="345"/>
                          <a:pt x="411" y="345"/>
                          <a:pt x="411" y="345"/>
                        </a:cubicBezTo>
                        <a:cubicBezTo>
                          <a:pt x="411" y="349"/>
                          <a:pt x="413" y="351"/>
                          <a:pt x="413" y="355"/>
                        </a:cubicBezTo>
                        <a:cubicBezTo>
                          <a:pt x="413" y="356"/>
                          <a:pt x="412" y="357"/>
                          <a:pt x="412" y="358"/>
                        </a:cubicBezTo>
                        <a:cubicBezTo>
                          <a:pt x="412" y="362"/>
                          <a:pt x="412" y="362"/>
                          <a:pt x="412" y="362"/>
                        </a:cubicBezTo>
                        <a:cubicBezTo>
                          <a:pt x="412" y="362"/>
                          <a:pt x="413" y="362"/>
                          <a:pt x="413" y="362"/>
                        </a:cubicBezTo>
                        <a:cubicBezTo>
                          <a:pt x="415" y="362"/>
                          <a:pt x="416" y="360"/>
                          <a:pt x="419" y="360"/>
                        </a:cubicBezTo>
                        <a:cubicBezTo>
                          <a:pt x="422" y="360"/>
                          <a:pt x="422" y="364"/>
                          <a:pt x="424" y="366"/>
                        </a:cubicBezTo>
                        <a:cubicBezTo>
                          <a:pt x="421" y="377"/>
                          <a:pt x="421" y="377"/>
                          <a:pt x="421" y="377"/>
                        </a:cubicBezTo>
                        <a:cubicBezTo>
                          <a:pt x="422" y="379"/>
                          <a:pt x="424" y="379"/>
                          <a:pt x="424" y="381"/>
                        </a:cubicBezTo>
                        <a:cubicBezTo>
                          <a:pt x="424" y="384"/>
                          <a:pt x="422" y="385"/>
                          <a:pt x="422" y="388"/>
                        </a:cubicBezTo>
                        <a:cubicBezTo>
                          <a:pt x="421" y="389"/>
                          <a:pt x="420" y="389"/>
                          <a:pt x="420" y="390"/>
                        </a:cubicBezTo>
                        <a:cubicBezTo>
                          <a:pt x="420" y="393"/>
                          <a:pt x="422" y="394"/>
                          <a:pt x="423" y="397"/>
                        </a:cubicBezTo>
                        <a:cubicBezTo>
                          <a:pt x="425" y="399"/>
                          <a:pt x="426" y="401"/>
                          <a:pt x="428" y="403"/>
                        </a:cubicBezTo>
                        <a:cubicBezTo>
                          <a:pt x="430" y="404"/>
                          <a:pt x="433" y="403"/>
                          <a:pt x="433" y="405"/>
                        </a:cubicBezTo>
                        <a:cubicBezTo>
                          <a:pt x="433" y="407"/>
                          <a:pt x="433" y="409"/>
                          <a:pt x="431" y="410"/>
                        </a:cubicBezTo>
                        <a:cubicBezTo>
                          <a:pt x="432" y="412"/>
                          <a:pt x="435" y="413"/>
                          <a:pt x="435" y="416"/>
                        </a:cubicBezTo>
                        <a:cubicBezTo>
                          <a:pt x="435" y="420"/>
                          <a:pt x="430" y="421"/>
                          <a:pt x="430" y="425"/>
                        </a:cubicBezTo>
                        <a:cubicBezTo>
                          <a:pt x="430" y="427"/>
                          <a:pt x="432" y="428"/>
                          <a:pt x="434" y="430"/>
                        </a:cubicBezTo>
                        <a:cubicBezTo>
                          <a:pt x="435" y="431"/>
                          <a:pt x="435" y="433"/>
                          <a:pt x="436" y="435"/>
                        </a:cubicBezTo>
                        <a:cubicBezTo>
                          <a:pt x="438" y="437"/>
                          <a:pt x="440" y="439"/>
                          <a:pt x="440" y="442"/>
                        </a:cubicBezTo>
                        <a:cubicBezTo>
                          <a:pt x="440" y="446"/>
                          <a:pt x="440" y="448"/>
                          <a:pt x="440" y="451"/>
                        </a:cubicBezTo>
                        <a:cubicBezTo>
                          <a:pt x="439" y="458"/>
                          <a:pt x="439" y="458"/>
                          <a:pt x="439" y="458"/>
                        </a:cubicBezTo>
                        <a:cubicBezTo>
                          <a:pt x="439" y="460"/>
                          <a:pt x="440" y="461"/>
                          <a:pt x="440" y="463"/>
                        </a:cubicBezTo>
                        <a:cubicBezTo>
                          <a:pt x="440" y="467"/>
                          <a:pt x="438" y="470"/>
                          <a:pt x="436" y="472"/>
                        </a:cubicBezTo>
                        <a:cubicBezTo>
                          <a:pt x="434" y="474"/>
                          <a:pt x="431" y="475"/>
                          <a:pt x="431" y="477"/>
                        </a:cubicBezTo>
                        <a:cubicBezTo>
                          <a:pt x="431" y="481"/>
                          <a:pt x="436" y="482"/>
                          <a:pt x="436" y="485"/>
                        </a:cubicBezTo>
                        <a:cubicBezTo>
                          <a:pt x="436" y="489"/>
                          <a:pt x="434" y="491"/>
                          <a:pt x="434" y="494"/>
                        </a:cubicBezTo>
                        <a:cubicBezTo>
                          <a:pt x="433" y="494"/>
                          <a:pt x="433" y="494"/>
                          <a:pt x="432" y="494"/>
                        </a:cubicBezTo>
                        <a:cubicBezTo>
                          <a:pt x="430" y="494"/>
                          <a:pt x="430" y="494"/>
                          <a:pt x="430" y="494"/>
                        </a:cubicBezTo>
                        <a:cubicBezTo>
                          <a:pt x="424" y="494"/>
                          <a:pt x="424" y="494"/>
                          <a:pt x="424" y="494"/>
                        </a:cubicBezTo>
                        <a:cubicBezTo>
                          <a:pt x="427" y="498"/>
                          <a:pt x="431" y="497"/>
                          <a:pt x="435" y="499"/>
                        </a:cubicBezTo>
                        <a:cubicBezTo>
                          <a:pt x="437" y="500"/>
                          <a:pt x="437" y="502"/>
                          <a:pt x="438" y="503"/>
                        </a:cubicBezTo>
                        <a:cubicBezTo>
                          <a:pt x="442" y="505"/>
                          <a:pt x="445" y="504"/>
                          <a:pt x="450" y="506"/>
                        </a:cubicBezTo>
                        <a:cubicBezTo>
                          <a:pt x="452" y="508"/>
                          <a:pt x="454" y="509"/>
                          <a:pt x="457" y="510"/>
                        </a:cubicBezTo>
                        <a:cubicBezTo>
                          <a:pt x="464" y="512"/>
                          <a:pt x="471" y="513"/>
                          <a:pt x="474" y="520"/>
                        </a:cubicBezTo>
                        <a:cubicBezTo>
                          <a:pt x="470" y="523"/>
                          <a:pt x="468" y="526"/>
                          <a:pt x="464" y="526"/>
                        </a:cubicBezTo>
                        <a:cubicBezTo>
                          <a:pt x="458" y="526"/>
                          <a:pt x="454" y="526"/>
                          <a:pt x="449" y="524"/>
                        </a:cubicBezTo>
                        <a:cubicBezTo>
                          <a:pt x="449" y="524"/>
                          <a:pt x="448" y="525"/>
                          <a:pt x="448" y="525"/>
                        </a:cubicBezTo>
                        <a:cubicBezTo>
                          <a:pt x="448" y="530"/>
                          <a:pt x="451" y="533"/>
                          <a:pt x="451" y="539"/>
                        </a:cubicBezTo>
                        <a:cubicBezTo>
                          <a:pt x="451" y="539"/>
                          <a:pt x="451" y="539"/>
                          <a:pt x="451" y="539"/>
                        </a:cubicBezTo>
                        <a:cubicBezTo>
                          <a:pt x="447" y="539"/>
                          <a:pt x="446" y="544"/>
                          <a:pt x="442" y="546"/>
                        </a:cubicBezTo>
                        <a:cubicBezTo>
                          <a:pt x="428" y="543"/>
                          <a:pt x="428" y="543"/>
                          <a:pt x="428" y="543"/>
                        </a:cubicBezTo>
                        <a:cubicBezTo>
                          <a:pt x="426" y="544"/>
                          <a:pt x="426" y="546"/>
                          <a:pt x="425" y="547"/>
                        </a:cubicBezTo>
                        <a:cubicBezTo>
                          <a:pt x="421" y="548"/>
                          <a:pt x="419" y="548"/>
                          <a:pt x="415" y="548"/>
                        </a:cubicBezTo>
                        <a:cubicBezTo>
                          <a:pt x="412" y="548"/>
                          <a:pt x="410" y="548"/>
                          <a:pt x="406" y="548"/>
                        </a:cubicBezTo>
                        <a:cubicBezTo>
                          <a:pt x="401" y="548"/>
                          <a:pt x="398" y="545"/>
                          <a:pt x="392" y="545"/>
                        </a:cubicBezTo>
                        <a:cubicBezTo>
                          <a:pt x="391" y="545"/>
                          <a:pt x="390" y="545"/>
                          <a:pt x="388" y="545"/>
                        </a:cubicBezTo>
                        <a:cubicBezTo>
                          <a:pt x="385" y="545"/>
                          <a:pt x="382" y="544"/>
                          <a:pt x="382" y="541"/>
                        </a:cubicBezTo>
                        <a:cubicBezTo>
                          <a:pt x="382" y="536"/>
                          <a:pt x="382" y="536"/>
                          <a:pt x="382" y="536"/>
                        </a:cubicBezTo>
                        <a:cubicBezTo>
                          <a:pt x="382" y="533"/>
                          <a:pt x="380" y="532"/>
                          <a:pt x="378" y="530"/>
                        </a:cubicBezTo>
                        <a:cubicBezTo>
                          <a:pt x="375" y="527"/>
                          <a:pt x="373" y="524"/>
                          <a:pt x="369" y="524"/>
                        </a:cubicBezTo>
                        <a:cubicBezTo>
                          <a:pt x="364" y="524"/>
                          <a:pt x="364" y="524"/>
                          <a:pt x="364" y="524"/>
                        </a:cubicBezTo>
                        <a:cubicBezTo>
                          <a:pt x="356" y="524"/>
                          <a:pt x="352" y="527"/>
                          <a:pt x="345" y="529"/>
                        </a:cubicBezTo>
                        <a:cubicBezTo>
                          <a:pt x="343" y="530"/>
                          <a:pt x="342" y="529"/>
                          <a:pt x="340" y="530"/>
                        </a:cubicBezTo>
                        <a:cubicBezTo>
                          <a:pt x="338" y="531"/>
                          <a:pt x="338" y="532"/>
                          <a:pt x="337" y="533"/>
                        </a:cubicBezTo>
                        <a:cubicBezTo>
                          <a:pt x="335" y="536"/>
                          <a:pt x="333" y="537"/>
                          <a:pt x="330" y="537"/>
                        </a:cubicBezTo>
                        <a:cubicBezTo>
                          <a:pt x="322" y="537"/>
                          <a:pt x="318" y="532"/>
                          <a:pt x="310" y="532"/>
                        </a:cubicBezTo>
                        <a:cubicBezTo>
                          <a:pt x="307" y="532"/>
                          <a:pt x="308" y="538"/>
                          <a:pt x="306" y="538"/>
                        </a:cubicBezTo>
                        <a:cubicBezTo>
                          <a:pt x="303" y="538"/>
                          <a:pt x="303" y="534"/>
                          <a:pt x="301" y="533"/>
                        </a:cubicBezTo>
                        <a:cubicBezTo>
                          <a:pt x="299" y="532"/>
                          <a:pt x="297" y="533"/>
                          <a:pt x="295" y="531"/>
                        </a:cubicBezTo>
                        <a:cubicBezTo>
                          <a:pt x="294" y="530"/>
                          <a:pt x="295" y="528"/>
                          <a:pt x="294" y="526"/>
                        </a:cubicBezTo>
                        <a:cubicBezTo>
                          <a:pt x="293" y="523"/>
                          <a:pt x="291" y="521"/>
                          <a:pt x="287" y="521"/>
                        </a:cubicBezTo>
                        <a:cubicBezTo>
                          <a:pt x="287" y="520"/>
                          <a:pt x="287" y="520"/>
                          <a:pt x="287" y="520"/>
                        </a:cubicBezTo>
                        <a:cubicBezTo>
                          <a:pt x="287" y="519"/>
                          <a:pt x="288" y="518"/>
                          <a:pt x="288" y="517"/>
                        </a:cubicBezTo>
                        <a:cubicBezTo>
                          <a:pt x="288" y="515"/>
                          <a:pt x="286" y="514"/>
                          <a:pt x="285" y="514"/>
                        </a:cubicBezTo>
                        <a:cubicBezTo>
                          <a:pt x="292" y="507"/>
                          <a:pt x="301" y="512"/>
                          <a:pt x="307" y="506"/>
                        </a:cubicBezTo>
                        <a:cubicBezTo>
                          <a:pt x="305" y="503"/>
                          <a:pt x="304" y="501"/>
                          <a:pt x="304" y="498"/>
                        </a:cubicBezTo>
                        <a:cubicBezTo>
                          <a:pt x="304" y="497"/>
                          <a:pt x="304" y="496"/>
                          <a:pt x="304" y="495"/>
                        </a:cubicBezTo>
                        <a:cubicBezTo>
                          <a:pt x="302" y="497"/>
                          <a:pt x="300" y="498"/>
                          <a:pt x="298" y="500"/>
                        </a:cubicBezTo>
                        <a:cubicBezTo>
                          <a:pt x="295" y="502"/>
                          <a:pt x="297" y="505"/>
                          <a:pt x="297" y="509"/>
                        </a:cubicBezTo>
                        <a:cubicBezTo>
                          <a:pt x="296" y="509"/>
                          <a:pt x="295" y="509"/>
                          <a:pt x="294" y="509"/>
                        </a:cubicBezTo>
                        <a:cubicBezTo>
                          <a:pt x="290" y="509"/>
                          <a:pt x="289" y="504"/>
                          <a:pt x="287" y="501"/>
                        </a:cubicBezTo>
                        <a:cubicBezTo>
                          <a:pt x="284" y="495"/>
                          <a:pt x="284" y="491"/>
                          <a:pt x="281" y="485"/>
                        </a:cubicBezTo>
                        <a:cubicBezTo>
                          <a:pt x="278" y="481"/>
                          <a:pt x="278" y="478"/>
                          <a:pt x="274" y="476"/>
                        </a:cubicBezTo>
                        <a:cubicBezTo>
                          <a:pt x="268" y="472"/>
                          <a:pt x="264" y="472"/>
                          <a:pt x="257" y="472"/>
                        </a:cubicBezTo>
                        <a:cubicBezTo>
                          <a:pt x="254" y="472"/>
                          <a:pt x="254" y="472"/>
                          <a:pt x="254" y="472"/>
                        </a:cubicBezTo>
                        <a:cubicBezTo>
                          <a:pt x="254" y="473"/>
                          <a:pt x="254" y="473"/>
                          <a:pt x="254" y="474"/>
                        </a:cubicBezTo>
                        <a:cubicBezTo>
                          <a:pt x="254" y="477"/>
                          <a:pt x="254" y="480"/>
                          <a:pt x="257" y="482"/>
                        </a:cubicBezTo>
                        <a:cubicBezTo>
                          <a:pt x="256" y="482"/>
                          <a:pt x="256" y="482"/>
                          <a:pt x="256" y="482"/>
                        </a:cubicBezTo>
                        <a:cubicBezTo>
                          <a:pt x="252" y="482"/>
                          <a:pt x="250" y="481"/>
                          <a:pt x="247" y="480"/>
                        </a:cubicBezTo>
                        <a:cubicBezTo>
                          <a:pt x="245" y="479"/>
                          <a:pt x="244" y="476"/>
                          <a:pt x="242" y="476"/>
                        </a:cubicBezTo>
                        <a:cubicBezTo>
                          <a:pt x="241" y="476"/>
                          <a:pt x="241" y="477"/>
                          <a:pt x="240" y="477"/>
                        </a:cubicBezTo>
                        <a:cubicBezTo>
                          <a:pt x="239" y="477"/>
                          <a:pt x="239" y="477"/>
                          <a:pt x="239" y="477"/>
                        </a:cubicBezTo>
                        <a:cubicBezTo>
                          <a:pt x="236" y="476"/>
                          <a:pt x="234" y="477"/>
                          <a:pt x="232" y="477"/>
                        </a:cubicBezTo>
                        <a:cubicBezTo>
                          <a:pt x="231" y="480"/>
                          <a:pt x="232" y="484"/>
                          <a:pt x="229" y="484"/>
                        </a:cubicBezTo>
                        <a:cubicBezTo>
                          <a:pt x="226" y="484"/>
                          <a:pt x="226" y="479"/>
                          <a:pt x="223" y="479"/>
                        </a:cubicBezTo>
                        <a:cubicBezTo>
                          <a:pt x="220" y="479"/>
                          <a:pt x="220" y="484"/>
                          <a:pt x="217" y="484"/>
                        </a:cubicBezTo>
                        <a:cubicBezTo>
                          <a:pt x="214" y="484"/>
                          <a:pt x="213" y="482"/>
                          <a:pt x="211" y="481"/>
                        </a:cubicBezTo>
                        <a:cubicBezTo>
                          <a:pt x="207" y="478"/>
                          <a:pt x="205" y="477"/>
                          <a:pt x="203" y="473"/>
                        </a:cubicBezTo>
                        <a:cubicBezTo>
                          <a:pt x="203" y="470"/>
                          <a:pt x="199" y="470"/>
                          <a:pt x="199" y="468"/>
                        </a:cubicBezTo>
                        <a:cubicBezTo>
                          <a:pt x="199" y="465"/>
                          <a:pt x="202" y="463"/>
                          <a:pt x="205" y="463"/>
                        </a:cubicBezTo>
                        <a:cubicBezTo>
                          <a:pt x="205" y="462"/>
                          <a:pt x="205" y="461"/>
                          <a:pt x="205" y="460"/>
                        </a:cubicBezTo>
                        <a:cubicBezTo>
                          <a:pt x="205" y="456"/>
                          <a:pt x="203" y="454"/>
                          <a:pt x="200" y="451"/>
                        </a:cubicBezTo>
                        <a:cubicBezTo>
                          <a:pt x="196" y="446"/>
                          <a:pt x="193" y="443"/>
                          <a:pt x="187" y="440"/>
                        </a:cubicBezTo>
                        <a:cubicBezTo>
                          <a:pt x="177" y="435"/>
                          <a:pt x="173" y="427"/>
                          <a:pt x="162" y="427"/>
                        </a:cubicBezTo>
                        <a:cubicBezTo>
                          <a:pt x="159" y="427"/>
                          <a:pt x="158" y="431"/>
                          <a:pt x="155" y="433"/>
                        </a:cubicBezTo>
                        <a:cubicBezTo>
                          <a:pt x="152" y="434"/>
                          <a:pt x="150" y="435"/>
                          <a:pt x="149" y="437"/>
                        </a:cubicBezTo>
                        <a:cubicBezTo>
                          <a:pt x="146" y="443"/>
                          <a:pt x="147" y="451"/>
                          <a:pt x="140" y="451"/>
                        </a:cubicBezTo>
                        <a:cubicBezTo>
                          <a:pt x="133" y="451"/>
                          <a:pt x="133" y="451"/>
                          <a:pt x="133" y="451"/>
                        </a:cubicBezTo>
                        <a:cubicBezTo>
                          <a:pt x="129" y="451"/>
                          <a:pt x="127" y="452"/>
                          <a:pt x="122" y="452"/>
                        </a:cubicBezTo>
                        <a:cubicBezTo>
                          <a:pt x="117" y="452"/>
                          <a:pt x="117" y="452"/>
                          <a:pt x="117" y="452"/>
                        </a:cubicBezTo>
                        <a:cubicBezTo>
                          <a:pt x="115" y="452"/>
                          <a:pt x="114" y="452"/>
                          <a:pt x="112" y="452"/>
                        </a:cubicBezTo>
                        <a:cubicBezTo>
                          <a:pt x="103" y="452"/>
                          <a:pt x="98" y="445"/>
                          <a:pt x="89" y="445"/>
                        </a:cubicBezTo>
                        <a:cubicBezTo>
                          <a:pt x="86" y="445"/>
                          <a:pt x="85" y="445"/>
                          <a:pt x="83" y="445"/>
                        </a:cubicBezTo>
                        <a:cubicBezTo>
                          <a:pt x="79" y="445"/>
                          <a:pt x="78" y="441"/>
                          <a:pt x="74" y="441"/>
                        </a:cubicBezTo>
                        <a:cubicBezTo>
                          <a:pt x="70" y="441"/>
                          <a:pt x="70" y="441"/>
                          <a:pt x="70" y="441"/>
                        </a:cubicBezTo>
                        <a:cubicBezTo>
                          <a:pt x="67" y="441"/>
                          <a:pt x="65" y="443"/>
                          <a:pt x="62" y="443"/>
                        </a:cubicBezTo>
                        <a:cubicBezTo>
                          <a:pt x="58" y="443"/>
                          <a:pt x="56" y="441"/>
                          <a:pt x="53" y="441"/>
                        </a:cubicBezTo>
                        <a:cubicBezTo>
                          <a:pt x="44" y="441"/>
                          <a:pt x="44" y="441"/>
                          <a:pt x="44" y="441"/>
                        </a:cubicBezTo>
                        <a:cubicBezTo>
                          <a:pt x="37" y="441"/>
                          <a:pt x="34" y="435"/>
                          <a:pt x="30" y="429"/>
                        </a:cubicBezTo>
                        <a:cubicBezTo>
                          <a:pt x="29" y="425"/>
                          <a:pt x="25" y="424"/>
                          <a:pt x="25" y="421"/>
                        </a:cubicBezTo>
                        <a:cubicBezTo>
                          <a:pt x="25" y="419"/>
                          <a:pt x="27" y="417"/>
                          <a:pt x="29" y="417"/>
                        </a:cubicBezTo>
                        <a:cubicBezTo>
                          <a:pt x="30" y="417"/>
                          <a:pt x="31" y="417"/>
                          <a:pt x="32" y="417"/>
                        </a:cubicBezTo>
                        <a:cubicBezTo>
                          <a:pt x="33" y="417"/>
                          <a:pt x="33" y="417"/>
                          <a:pt x="35" y="417"/>
                        </a:cubicBezTo>
                        <a:cubicBezTo>
                          <a:pt x="37" y="417"/>
                          <a:pt x="38" y="420"/>
                          <a:pt x="39" y="423"/>
                        </a:cubicBezTo>
                        <a:cubicBezTo>
                          <a:pt x="40" y="420"/>
                          <a:pt x="43" y="419"/>
                          <a:pt x="43" y="416"/>
                        </a:cubicBezTo>
                        <a:cubicBezTo>
                          <a:pt x="43" y="415"/>
                          <a:pt x="43" y="415"/>
                          <a:pt x="43" y="414"/>
                        </a:cubicBezTo>
                        <a:cubicBezTo>
                          <a:pt x="43" y="413"/>
                          <a:pt x="43" y="413"/>
                          <a:pt x="43" y="412"/>
                        </a:cubicBezTo>
                        <a:cubicBezTo>
                          <a:pt x="43" y="410"/>
                          <a:pt x="42" y="409"/>
                          <a:pt x="41" y="407"/>
                        </a:cubicBezTo>
                        <a:cubicBezTo>
                          <a:pt x="40" y="409"/>
                          <a:pt x="38" y="410"/>
                          <a:pt x="36" y="410"/>
                        </a:cubicBezTo>
                        <a:cubicBezTo>
                          <a:pt x="34" y="410"/>
                          <a:pt x="33" y="409"/>
                          <a:pt x="32" y="409"/>
                        </a:cubicBezTo>
                        <a:cubicBezTo>
                          <a:pt x="28" y="409"/>
                          <a:pt x="27" y="413"/>
                          <a:pt x="24" y="414"/>
                        </a:cubicBezTo>
                        <a:cubicBezTo>
                          <a:pt x="23" y="414"/>
                          <a:pt x="23" y="414"/>
                          <a:pt x="23" y="414"/>
                        </a:cubicBezTo>
                        <a:cubicBezTo>
                          <a:pt x="23" y="408"/>
                          <a:pt x="23" y="408"/>
                          <a:pt x="23" y="408"/>
                        </a:cubicBezTo>
                        <a:cubicBezTo>
                          <a:pt x="23" y="402"/>
                          <a:pt x="26" y="399"/>
                          <a:pt x="28" y="394"/>
                        </a:cubicBezTo>
                        <a:cubicBezTo>
                          <a:pt x="29" y="389"/>
                          <a:pt x="34" y="388"/>
                          <a:pt x="39" y="387"/>
                        </a:cubicBezTo>
                        <a:cubicBezTo>
                          <a:pt x="44" y="386"/>
                          <a:pt x="47" y="385"/>
                          <a:pt x="52" y="385"/>
                        </a:cubicBezTo>
                        <a:cubicBezTo>
                          <a:pt x="52" y="383"/>
                          <a:pt x="53" y="379"/>
                          <a:pt x="50" y="379"/>
                        </a:cubicBezTo>
                        <a:cubicBezTo>
                          <a:pt x="47" y="379"/>
                          <a:pt x="45" y="382"/>
                          <a:pt x="42" y="382"/>
                        </a:cubicBezTo>
                        <a:cubicBezTo>
                          <a:pt x="40" y="382"/>
                          <a:pt x="38" y="381"/>
                          <a:pt x="36" y="380"/>
                        </a:cubicBezTo>
                        <a:cubicBezTo>
                          <a:pt x="36" y="379"/>
                          <a:pt x="36" y="379"/>
                          <a:pt x="36" y="379"/>
                        </a:cubicBezTo>
                        <a:cubicBezTo>
                          <a:pt x="36" y="376"/>
                          <a:pt x="37" y="374"/>
                          <a:pt x="38" y="371"/>
                        </a:cubicBezTo>
                        <a:cubicBezTo>
                          <a:pt x="35" y="375"/>
                          <a:pt x="34" y="379"/>
                          <a:pt x="31" y="383"/>
                        </a:cubicBezTo>
                        <a:cubicBezTo>
                          <a:pt x="29" y="384"/>
                          <a:pt x="27" y="385"/>
                          <a:pt x="26" y="387"/>
                        </a:cubicBezTo>
                        <a:cubicBezTo>
                          <a:pt x="24" y="390"/>
                          <a:pt x="24" y="393"/>
                          <a:pt x="21" y="395"/>
                        </a:cubicBezTo>
                        <a:cubicBezTo>
                          <a:pt x="20" y="393"/>
                          <a:pt x="19" y="390"/>
                          <a:pt x="16" y="390"/>
                        </a:cubicBezTo>
                        <a:cubicBezTo>
                          <a:pt x="12" y="390"/>
                          <a:pt x="10" y="394"/>
                          <a:pt x="5" y="396"/>
                        </a:cubicBezTo>
                        <a:cubicBezTo>
                          <a:pt x="5" y="385"/>
                          <a:pt x="5" y="385"/>
                          <a:pt x="5" y="385"/>
                        </a:cubicBezTo>
                        <a:cubicBezTo>
                          <a:pt x="5" y="376"/>
                          <a:pt x="0" y="371"/>
                          <a:pt x="0" y="362"/>
                        </a:cubicBezTo>
                        <a:cubicBezTo>
                          <a:pt x="0" y="359"/>
                          <a:pt x="0" y="357"/>
                          <a:pt x="1" y="354"/>
                        </a:cubicBezTo>
                        <a:cubicBezTo>
                          <a:pt x="3" y="350"/>
                          <a:pt x="6" y="350"/>
                          <a:pt x="10" y="348"/>
                        </a:cubicBezTo>
                        <a:cubicBezTo>
                          <a:pt x="13" y="347"/>
                          <a:pt x="14" y="346"/>
                          <a:pt x="16" y="346"/>
                        </a:cubicBezTo>
                        <a:cubicBezTo>
                          <a:pt x="22" y="345"/>
                          <a:pt x="25" y="347"/>
                          <a:pt x="30" y="344"/>
                        </a:cubicBezTo>
                        <a:cubicBezTo>
                          <a:pt x="30" y="343"/>
                          <a:pt x="30" y="343"/>
                          <a:pt x="30" y="343"/>
                        </a:cubicBezTo>
                        <a:cubicBezTo>
                          <a:pt x="28" y="342"/>
                          <a:pt x="26" y="343"/>
                          <a:pt x="25" y="341"/>
                        </a:cubicBezTo>
                        <a:cubicBezTo>
                          <a:pt x="27" y="341"/>
                          <a:pt x="28" y="341"/>
                          <a:pt x="30" y="341"/>
                        </a:cubicBezTo>
                        <a:cubicBezTo>
                          <a:pt x="36" y="341"/>
                          <a:pt x="38" y="336"/>
                          <a:pt x="44" y="336"/>
                        </a:cubicBezTo>
                        <a:cubicBezTo>
                          <a:pt x="48" y="336"/>
                          <a:pt x="48" y="336"/>
                          <a:pt x="48" y="336"/>
                        </a:cubicBezTo>
                        <a:cubicBezTo>
                          <a:pt x="51" y="336"/>
                          <a:pt x="52" y="335"/>
                          <a:pt x="54" y="334"/>
                        </a:cubicBezTo>
                        <a:cubicBezTo>
                          <a:pt x="53" y="337"/>
                          <a:pt x="52" y="338"/>
                          <a:pt x="51" y="340"/>
                        </a:cubicBezTo>
                        <a:cubicBezTo>
                          <a:pt x="56" y="340"/>
                          <a:pt x="58" y="338"/>
                          <a:pt x="62" y="336"/>
                        </a:cubicBezTo>
                        <a:cubicBezTo>
                          <a:pt x="61" y="335"/>
                          <a:pt x="59" y="335"/>
                          <a:pt x="58" y="335"/>
                        </a:cubicBezTo>
                        <a:cubicBezTo>
                          <a:pt x="58" y="334"/>
                          <a:pt x="57" y="334"/>
                          <a:pt x="57" y="333"/>
                        </a:cubicBezTo>
                        <a:cubicBezTo>
                          <a:pt x="57" y="329"/>
                          <a:pt x="62" y="329"/>
                          <a:pt x="65" y="326"/>
                        </a:cubicBezTo>
                        <a:cubicBezTo>
                          <a:pt x="64" y="326"/>
                          <a:pt x="63" y="325"/>
                          <a:pt x="62" y="325"/>
                        </a:cubicBezTo>
                        <a:cubicBezTo>
                          <a:pt x="56" y="325"/>
                          <a:pt x="54" y="331"/>
                          <a:pt x="48" y="331"/>
                        </a:cubicBezTo>
                        <a:cubicBezTo>
                          <a:pt x="47" y="331"/>
                          <a:pt x="47" y="330"/>
                          <a:pt x="46" y="328"/>
                        </a:cubicBezTo>
                        <a:cubicBezTo>
                          <a:pt x="43" y="332"/>
                          <a:pt x="41" y="335"/>
                          <a:pt x="36" y="335"/>
                        </a:cubicBezTo>
                        <a:cubicBezTo>
                          <a:pt x="35" y="335"/>
                          <a:pt x="34" y="335"/>
                          <a:pt x="33" y="335"/>
                        </a:cubicBezTo>
                        <a:cubicBezTo>
                          <a:pt x="9" y="341"/>
                          <a:pt x="9" y="341"/>
                          <a:pt x="9" y="341"/>
                        </a:cubicBezTo>
                        <a:cubicBezTo>
                          <a:pt x="8" y="340"/>
                          <a:pt x="8" y="340"/>
                          <a:pt x="8" y="340"/>
                        </a:cubicBezTo>
                        <a:cubicBezTo>
                          <a:pt x="8" y="338"/>
                          <a:pt x="10" y="338"/>
                          <a:pt x="12" y="337"/>
                        </a:cubicBezTo>
                        <a:cubicBezTo>
                          <a:pt x="14" y="337"/>
                          <a:pt x="14" y="335"/>
                          <a:pt x="16" y="335"/>
                        </a:cubicBezTo>
                        <a:cubicBezTo>
                          <a:pt x="19" y="335"/>
                          <a:pt x="20" y="336"/>
                          <a:pt x="22" y="336"/>
                        </a:cubicBezTo>
                        <a:cubicBezTo>
                          <a:pt x="23" y="336"/>
                          <a:pt x="23" y="336"/>
                          <a:pt x="24" y="336"/>
                        </a:cubicBezTo>
                        <a:cubicBezTo>
                          <a:pt x="24" y="335"/>
                          <a:pt x="24" y="335"/>
                          <a:pt x="24" y="334"/>
                        </a:cubicBezTo>
                        <a:cubicBezTo>
                          <a:pt x="24" y="328"/>
                          <a:pt x="20" y="326"/>
                          <a:pt x="17" y="321"/>
                        </a:cubicBezTo>
                        <a:cubicBezTo>
                          <a:pt x="13" y="327"/>
                          <a:pt x="9" y="330"/>
                          <a:pt x="3" y="336"/>
                        </a:cubicBezTo>
                        <a:cubicBezTo>
                          <a:pt x="4" y="335"/>
                          <a:pt x="4" y="335"/>
                          <a:pt x="4" y="335"/>
                        </a:cubicBezTo>
                        <a:cubicBezTo>
                          <a:pt x="5" y="331"/>
                          <a:pt x="5" y="329"/>
                          <a:pt x="7" y="325"/>
                        </a:cubicBezTo>
                        <a:cubicBezTo>
                          <a:pt x="8" y="324"/>
                          <a:pt x="9" y="323"/>
                          <a:pt x="10" y="322"/>
                        </a:cubicBezTo>
                        <a:cubicBezTo>
                          <a:pt x="12" y="317"/>
                          <a:pt x="10" y="314"/>
                          <a:pt x="14" y="310"/>
                        </a:cubicBezTo>
                        <a:cubicBezTo>
                          <a:pt x="15" y="309"/>
                          <a:pt x="16" y="310"/>
                          <a:pt x="17" y="309"/>
                        </a:cubicBezTo>
                        <a:cubicBezTo>
                          <a:pt x="19" y="307"/>
                          <a:pt x="21" y="306"/>
                          <a:pt x="24" y="306"/>
                        </a:cubicBezTo>
                        <a:cubicBezTo>
                          <a:pt x="30" y="306"/>
                          <a:pt x="30" y="306"/>
                          <a:pt x="30" y="306"/>
                        </a:cubicBezTo>
                        <a:cubicBezTo>
                          <a:pt x="34" y="306"/>
                          <a:pt x="36" y="302"/>
                          <a:pt x="40" y="302"/>
                        </a:cubicBezTo>
                        <a:cubicBezTo>
                          <a:pt x="41" y="302"/>
                          <a:pt x="41" y="303"/>
                          <a:pt x="42" y="305"/>
                        </a:cubicBezTo>
                        <a:cubicBezTo>
                          <a:pt x="43" y="307"/>
                          <a:pt x="45" y="309"/>
                          <a:pt x="46" y="312"/>
                        </a:cubicBezTo>
                        <a:cubicBezTo>
                          <a:pt x="47" y="306"/>
                          <a:pt x="47" y="306"/>
                          <a:pt x="47" y="306"/>
                        </a:cubicBezTo>
                        <a:cubicBezTo>
                          <a:pt x="46" y="302"/>
                          <a:pt x="46" y="302"/>
                          <a:pt x="46" y="302"/>
                        </a:cubicBezTo>
                        <a:cubicBezTo>
                          <a:pt x="46" y="299"/>
                          <a:pt x="50" y="300"/>
                          <a:pt x="53" y="299"/>
                        </a:cubicBezTo>
                        <a:cubicBezTo>
                          <a:pt x="57" y="297"/>
                          <a:pt x="59" y="295"/>
                          <a:pt x="62" y="293"/>
                        </a:cubicBezTo>
                        <a:cubicBezTo>
                          <a:pt x="65" y="292"/>
                          <a:pt x="68" y="291"/>
                          <a:pt x="69" y="288"/>
                        </a:cubicBezTo>
                        <a:cubicBezTo>
                          <a:pt x="64" y="291"/>
                          <a:pt x="60" y="291"/>
                          <a:pt x="54" y="294"/>
                        </a:cubicBezTo>
                        <a:cubicBezTo>
                          <a:pt x="51" y="295"/>
                          <a:pt x="50" y="299"/>
                          <a:pt x="47" y="299"/>
                        </a:cubicBezTo>
                        <a:cubicBezTo>
                          <a:pt x="42" y="299"/>
                          <a:pt x="40" y="294"/>
                          <a:pt x="40" y="289"/>
                        </a:cubicBezTo>
                        <a:cubicBezTo>
                          <a:pt x="40" y="281"/>
                          <a:pt x="44" y="278"/>
                          <a:pt x="47" y="271"/>
                        </a:cubicBezTo>
                        <a:cubicBezTo>
                          <a:pt x="49" y="263"/>
                          <a:pt x="49" y="254"/>
                          <a:pt x="57" y="254"/>
                        </a:cubicBezTo>
                        <a:cubicBezTo>
                          <a:pt x="60" y="254"/>
                          <a:pt x="61" y="256"/>
                          <a:pt x="64" y="258"/>
                        </a:cubicBezTo>
                        <a:cubicBezTo>
                          <a:pt x="65" y="257"/>
                          <a:pt x="65" y="257"/>
                          <a:pt x="65" y="257"/>
                        </a:cubicBezTo>
                        <a:cubicBezTo>
                          <a:pt x="62" y="253"/>
                          <a:pt x="59" y="251"/>
                          <a:pt x="54" y="250"/>
                        </a:cubicBezTo>
                        <a:cubicBezTo>
                          <a:pt x="56" y="245"/>
                          <a:pt x="57" y="242"/>
                          <a:pt x="60" y="238"/>
                        </a:cubicBezTo>
                        <a:cubicBezTo>
                          <a:pt x="62" y="236"/>
                          <a:pt x="63" y="235"/>
                          <a:pt x="63" y="232"/>
                        </a:cubicBezTo>
                        <a:cubicBezTo>
                          <a:pt x="64" y="230"/>
                          <a:pt x="63" y="227"/>
                          <a:pt x="65" y="227"/>
                        </a:cubicBezTo>
                        <a:cubicBezTo>
                          <a:pt x="67" y="227"/>
                          <a:pt x="68" y="230"/>
                          <a:pt x="70" y="230"/>
                        </a:cubicBezTo>
                        <a:cubicBezTo>
                          <a:pt x="72" y="230"/>
                          <a:pt x="73" y="229"/>
                          <a:pt x="75" y="229"/>
                        </a:cubicBezTo>
                        <a:cubicBezTo>
                          <a:pt x="77" y="229"/>
                          <a:pt x="79" y="230"/>
                          <a:pt x="79" y="233"/>
                        </a:cubicBezTo>
                        <a:cubicBezTo>
                          <a:pt x="79" y="234"/>
                          <a:pt x="78" y="234"/>
                          <a:pt x="77" y="235"/>
                        </a:cubicBezTo>
                        <a:cubicBezTo>
                          <a:pt x="82" y="236"/>
                          <a:pt x="84" y="239"/>
                          <a:pt x="89" y="241"/>
                        </a:cubicBezTo>
                        <a:cubicBezTo>
                          <a:pt x="93" y="242"/>
                          <a:pt x="94" y="243"/>
                          <a:pt x="97" y="245"/>
                        </a:cubicBezTo>
                        <a:cubicBezTo>
                          <a:pt x="110" y="253"/>
                          <a:pt x="99" y="247"/>
                          <a:pt x="95" y="241"/>
                        </a:cubicBezTo>
                        <a:cubicBezTo>
                          <a:pt x="94" y="239"/>
                          <a:pt x="92" y="239"/>
                          <a:pt x="92" y="237"/>
                        </a:cubicBezTo>
                        <a:cubicBezTo>
                          <a:pt x="92" y="228"/>
                          <a:pt x="103" y="229"/>
                          <a:pt x="89" y="232"/>
                        </a:cubicBezTo>
                        <a:cubicBezTo>
                          <a:pt x="87" y="232"/>
                          <a:pt x="86" y="233"/>
                          <a:pt x="85" y="233"/>
                        </a:cubicBezTo>
                        <a:cubicBezTo>
                          <a:pt x="80" y="233"/>
                          <a:pt x="79" y="228"/>
                          <a:pt x="76" y="225"/>
                        </a:cubicBezTo>
                        <a:cubicBezTo>
                          <a:pt x="74" y="223"/>
                          <a:pt x="71" y="222"/>
                          <a:pt x="71" y="218"/>
                        </a:cubicBezTo>
                        <a:cubicBezTo>
                          <a:pt x="71" y="215"/>
                          <a:pt x="74" y="214"/>
                          <a:pt x="76" y="211"/>
                        </a:cubicBezTo>
                        <a:cubicBezTo>
                          <a:pt x="80" y="207"/>
                          <a:pt x="81" y="205"/>
                          <a:pt x="84" y="200"/>
                        </a:cubicBezTo>
                        <a:cubicBezTo>
                          <a:pt x="85" y="200"/>
                          <a:pt x="86" y="201"/>
                          <a:pt x="86" y="202"/>
                        </a:cubicBezTo>
                        <a:cubicBezTo>
                          <a:pt x="86" y="205"/>
                          <a:pt x="84" y="206"/>
                          <a:pt x="84" y="208"/>
                        </a:cubicBezTo>
                        <a:cubicBezTo>
                          <a:pt x="84" y="209"/>
                          <a:pt x="84" y="209"/>
                          <a:pt x="84" y="210"/>
                        </a:cubicBezTo>
                        <a:cubicBezTo>
                          <a:pt x="85" y="216"/>
                          <a:pt x="86" y="221"/>
                          <a:pt x="91" y="225"/>
                        </a:cubicBezTo>
                        <a:cubicBezTo>
                          <a:pt x="89" y="218"/>
                          <a:pt x="86" y="215"/>
                          <a:pt x="86" y="208"/>
                        </a:cubicBezTo>
                        <a:cubicBezTo>
                          <a:pt x="86" y="205"/>
                          <a:pt x="89" y="204"/>
                          <a:pt x="89" y="201"/>
                        </a:cubicBezTo>
                        <a:cubicBezTo>
                          <a:pt x="89" y="200"/>
                          <a:pt x="87" y="200"/>
                          <a:pt x="87" y="199"/>
                        </a:cubicBezTo>
                        <a:cubicBezTo>
                          <a:pt x="87" y="196"/>
                          <a:pt x="89" y="196"/>
                          <a:pt x="90" y="194"/>
                        </a:cubicBezTo>
                        <a:cubicBezTo>
                          <a:pt x="92" y="193"/>
                          <a:pt x="91" y="190"/>
                          <a:pt x="93" y="190"/>
                        </a:cubicBezTo>
                        <a:cubicBezTo>
                          <a:pt x="94" y="190"/>
                          <a:pt x="118" y="208"/>
                          <a:pt x="100" y="190"/>
                        </a:cubicBezTo>
                        <a:cubicBezTo>
                          <a:pt x="99" y="189"/>
                          <a:pt x="97" y="189"/>
                          <a:pt x="96" y="187"/>
                        </a:cubicBezTo>
                        <a:cubicBezTo>
                          <a:pt x="99" y="184"/>
                          <a:pt x="100" y="182"/>
                          <a:pt x="103" y="178"/>
                        </a:cubicBezTo>
                        <a:cubicBezTo>
                          <a:pt x="105" y="180"/>
                          <a:pt x="106" y="182"/>
                          <a:pt x="108" y="185"/>
                        </a:cubicBezTo>
                        <a:cubicBezTo>
                          <a:pt x="109" y="187"/>
                          <a:pt x="112" y="188"/>
                          <a:pt x="113" y="190"/>
                        </a:cubicBezTo>
                        <a:cubicBezTo>
                          <a:pt x="115" y="195"/>
                          <a:pt x="114" y="199"/>
                          <a:pt x="114" y="191"/>
                        </a:cubicBezTo>
                        <a:cubicBezTo>
                          <a:pt x="117" y="186"/>
                          <a:pt x="123" y="186"/>
                          <a:pt x="115" y="187"/>
                        </a:cubicBezTo>
                        <a:cubicBezTo>
                          <a:pt x="111" y="187"/>
                          <a:pt x="110" y="183"/>
                          <a:pt x="108" y="180"/>
                        </a:cubicBezTo>
                        <a:cubicBezTo>
                          <a:pt x="107" y="177"/>
                          <a:pt x="105" y="177"/>
                          <a:pt x="105" y="174"/>
                        </a:cubicBezTo>
                        <a:cubicBezTo>
                          <a:pt x="105" y="174"/>
                          <a:pt x="106" y="174"/>
                          <a:pt x="106" y="173"/>
                        </a:cubicBezTo>
                        <a:cubicBezTo>
                          <a:pt x="108" y="171"/>
                          <a:pt x="108" y="167"/>
                          <a:pt x="112" y="167"/>
                        </a:cubicBezTo>
                        <a:cubicBezTo>
                          <a:pt x="123" y="167"/>
                          <a:pt x="127" y="177"/>
                          <a:pt x="138" y="177"/>
                        </a:cubicBezTo>
                        <a:cubicBezTo>
                          <a:pt x="140" y="177"/>
                          <a:pt x="140" y="177"/>
                          <a:pt x="140" y="177"/>
                        </a:cubicBezTo>
                        <a:cubicBezTo>
                          <a:pt x="140" y="175"/>
                          <a:pt x="140" y="175"/>
                          <a:pt x="140" y="175"/>
                        </a:cubicBezTo>
                        <a:cubicBezTo>
                          <a:pt x="137" y="174"/>
                          <a:pt x="137" y="174"/>
                          <a:pt x="137" y="174"/>
                        </a:cubicBezTo>
                        <a:cubicBezTo>
                          <a:pt x="133" y="174"/>
                          <a:pt x="133" y="174"/>
                          <a:pt x="133" y="174"/>
                        </a:cubicBezTo>
                        <a:cubicBezTo>
                          <a:pt x="128" y="174"/>
                          <a:pt x="127" y="171"/>
                          <a:pt x="122" y="168"/>
                        </a:cubicBezTo>
                        <a:cubicBezTo>
                          <a:pt x="119" y="167"/>
                          <a:pt x="115" y="167"/>
                          <a:pt x="113" y="164"/>
                        </a:cubicBezTo>
                        <a:cubicBezTo>
                          <a:pt x="119" y="160"/>
                          <a:pt x="122" y="156"/>
                          <a:pt x="125" y="149"/>
                        </a:cubicBezTo>
                        <a:cubicBezTo>
                          <a:pt x="130" y="140"/>
                          <a:pt x="136" y="138"/>
                          <a:pt x="143" y="130"/>
                        </a:cubicBezTo>
                        <a:cubicBezTo>
                          <a:pt x="145" y="132"/>
                          <a:pt x="145" y="134"/>
                          <a:pt x="146" y="137"/>
                        </a:cubicBezTo>
                        <a:cubicBezTo>
                          <a:pt x="148" y="140"/>
                          <a:pt x="150" y="141"/>
                          <a:pt x="150" y="145"/>
                        </a:cubicBezTo>
                        <a:cubicBezTo>
                          <a:pt x="150" y="148"/>
                          <a:pt x="148" y="150"/>
                          <a:pt x="148" y="153"/>
                        </a:cubicBezTo>
                        <a:cubicBezTo>
                          <a:pt x="148" y="153"/>
                          <a:pt x="148" y="153"/>
                          <a:pt x="148" y="154"/>
                        </a:cubicBezTo>
                        <a:cubicBezTo>
                          <a:pt x="150" y="154"/>
                          <a:pt x="153" y="153"/>
                          <a:pt x="154" y="155"/>
                        </a:cubicBezTo>
                        <a:cubicBezTo>
                          <a:pt x="155" y="157"/>
                          <a:pt x="154" y="159"/>
                          <a:pt x="155" y="162"/>
                        </a:cubicBezTo>
                        <a:cubicBezTo>
                          <a:pt x="157" y="161"/>
                          <a:pt x="158" y="161"/>
                          <a:pt x="158" y="159"/>
                        </a:cubicBezTo>
                        <a:cubicBezTo>
                          <a:pt x="158" y="154"/>
                          <a:pt x="153" y="153"/>
                          <a:pt x="153" y="149"/>
                        </a:cubicBezTo>
                        <a:cubicBezTo>
                          <a:pt x="153" y="147"/>
                          <a:pt x="153" y="146"/>
                          <a:pt x="153" y="145"/>
                        </a:cubicBezTo>
                        <a:cubicBezTo>
                          <a:pt x="153" y="142"/>
                          <a:pt x="151" y="141"/>
                          <a:pt x="150" y="138"/>
                        </a:cubicBezTo>
                        <a:cubicBezTo>
                          <a:pt x="149" y="134"/>
                          <a:pt x="148" y="132"/>
                          <a:pt x="146" y="129"/>
                        </a:cubicBezTo>
                        <a:cubicBezTo>
                          <a:pt x="149" y="126"/>
                          <a:pt x="151" y="126"/>
                          <a:pt x="154" y="123"/>
                        </a:cubicBezTo>
                        <a:cubicBezTo>
                          <a:pt x="158" y="120"/>
                          <a:pt x="160" y="115"/>
                          <a:pt x="166" y="115"/>
                        </a:cubicBezTo>
                        <a:cubicBezTo>
                          <a:pt x="169" y="115"/>
                          <a:pt x="170" y="119"/>
                          <a:pt x="173" y="120"/>
                        </a:cubicBezTo>
                        <a:cubicBezTo>
                          <a:pt x="173" y="124"/>
                          <a:pt x="171" y="125"/>
                          <a:pt x="171" y="129"/>
                        </a:cubicBezTo>
                        <a:cubicBezTo>
                          <a:pt x="171" y="130"/>
                          <a:pt x="172" y="131"/>
                          <a:pt x="173" y="132"/>
                        </a:cubicBezTo>
                        <a:cubicBezTo>
                          <a:pt x="173" y="128"/>
                          <a:pt x="177" y="126"/>
                          <a:pt x="177" y="122"/>
                        </a:cubicBezTo>
                        <a:cubicBezTo>
                          <a:pt x="177" y="117"/>
                          <a:pt x="172" y="115"/>
                          <a:pt x="170" y="110"/>
                        </a:cubicBezTo>
                        <a:cubicBezTo>
                          <a:pt x="173" y="109"/>
                          <a:pt x="174" y="106"/>
                          <a:pt x="177" y="106"/>
                        </a:cubicBezTo>
                        <a:cubicBezTo>
                          <a:pt x="182" y="106"/>
                          <a:pt x="183" y="109"/>
                          <a:pt x="187" y="111"/>
                        </a:cubicBezTo>
                        <a:cubicBezTo>
                          <a:pt x="187" y="108"/>
                          <a:pt x="186" y="106"/>
                          <a:pt x="184" y="103"/>
                        </a:cubicBezTo>
                        <a:cubicBezTo>
                          <a:pt x="183" y="102"/>
                          <a:pt x="181" y="101"/>
                          <a:pt x="181" y="99"/>
                        </a:cubicBezTo>
                        <a:cubicBezTo>
                          <a:pt x="181" y="95"/>
                          <a:pt x="184" y="93"/>
                          <a:pt x="187" y="90"/>
                        </a:cubicBezTo>
                        <a:cubicBezTo>
                          <a:pt x="188" y="90"/>
                          <a:pt x="188" y="88"/>
                          <a:pt x="189" y="88"/>
                        </a:cubicBezTo>
                        <a:cubicBezTo>
                          <a:pt x="194" y="88"/>
                          <a:pt x="192" y="96"/>
                          <a:pt x="197" y="97"/>
                        </a:cubicBezTo>
                        <a:cubicBezTo>
                          <a:pt x="196" y="92"/>
                          <a:pt x="194" y="90"/>
                          <a:pt x="192" y="85"/>
                        </a:cubicBezTo>
                        <a:cubicBezTo>
                          <a:pt x="196" y="84"/>
                          <a:pt x="198" y="81"/>
                          <a:pt x="202" y="79"/>
                        </a:cubicBezTo>
                        <a:cubicBezTo>
                          <a:pt x="207" y="76"/>
                          <a:pt x="211" y="74"/>
                          <a:pt x="213" y="68"/>
                        </a:cubicBezTo>
                        <a:cubicBezTo>
                          <a:pt x="214" y="68"/>
                          <a:pt x="214" y="68"/>
                          <a:pt x="214" y="68"/>
                        </a:cubicBezTo>
                        <a:cubicBezTo>
                          <a:pt x="218" y="68"/>
                          <a:pt x="216" y="77"/>
                          <a:pt x="221" y="77"/>
                        </a:cubicBezTo>
                        <a:cubicBezTo>
                          <a:pt x="221" y="77"/>
                          <a:pt x="222" y="76"/>
                          <a:pt x="222" y="76"/>
                        </a:cubicBezTo>
                        <a:cubicBezTo>
                          <a:pt x="222" y="75"/>
                          <a:pt x="221" y="75"/>
                          <a:pt x="220" y="74"/>
                        </a:cubicBezTo>
                        <a:cubicBezTo>
                          <a:pt x="220" y="70"/>
                          <a:pt x="220" y="70"/>
                          <a:pt x="220" y="70"/>
                        </a:cubicBezTo>
                        <a:cubicBezTo>
                          <a:pt x="220" y="69"/>
                          <a:pt x="220" y="68"/>
                          <a:pt x="220" y="67"/>
                        </a:cubicBezTo>
                        <a:cubicBezTo>
                          <a:pt x="220" y="63"/>
                          <a:pt x="223" y="60"/>
                          <a:pt x="223" y="55"/>
                        </a:cubicBezTo>
                        <a:cubicBezTo>
                          <a:pt x="223" y="54"/>
                          <a:pt x="222" y="53"/>
                          <a:pt x="222" y="51"/>
                        </a:cubicBezTo>
                        <a:cubicBezTo>
                          <a:pt x="222" y="48"/>
                          <a:pt x="226" y="48"/>
                          <a:pt x="227" y="45"/>
                        </a:cubicBezTo>
                        <a:cubicBezTo>
                          <a:pt x="230" y="39"/>
                          <a:pt x="233" y="36"/>
                          <a:pt x="238" y="30"/>
                        </a:cubicBezTo>
                        <a:cubicBezTo>
                          <a:pt x="240" y="28"/>
                          <a:pt x="242" y="29"/>
                          <a:pt x="245" y="28"/>
                        </a:cubicBezTo>
                        <a:cubicBezTo>
                          <a:pt x="248" y="27"/>
                          <a:pt x="249" y="24"/>
                          <a:pt x="249" y="21"/>
                        </a:cubicBezTo>
                        <a:cubicBezTo>
                          <a:pt x="249" y="18"/>
                          <a:pt x="246" y="18"/>
                          <a:pt x="246" y="15"/>
                        </a:cubicBezTo>
                        <a:cubicBezTo>
                          <a:pt x="246" y="15"/>
                          <a:pt x="246" y="14"/>
                          <a:pt x="246" y="14"/>
                        </a:cubicBezTo>
                        <a:cubicBezTo>
                          <a:pt x="248" y="14"/>
                          <a:pt x="248" y="14"/>
                          <a:pt x="248" y="14"/>
                        </a:cubicBezTo>
                        <a:cubicBezTo>
                          <a:pt x="250" y="14"/>
                          <a:pt x="250" y="15"/>
                          <a:pt x="251" y="15"/>
                        </a:cubicBezTo>
                        <a:cubicBezTo>
                          <a:pt x="254" y="15"/>
                          <a:pt x="256" y="14"/>
                          <a:pt x="259" y="14"/>
                        </a:cubicBezTo>
                        <a:cubicBezTo>
                          <a:pt x="262" y="14"/>
                          <a:pt x="263" y="15"/>
                          <a:pt x="265" y="15"/>
                        </a:cubicBezTo>
                        <a:cubicBezTo>
                          <a:pt x="268" y="15"/>
                          <a:pt x="269" y="13"/>
                          <a:pt x="269" y="10"/>
                        </a:cubicBezTo>
                        <a:cubicBezTo>
                          <a:pt x="269" y="5"/>
                          <a:pt x="264" y="3"/>
                          <a:pt x="259" y="2"/>
                        </a:cubicBezTo>
                        <a:cubicBezTo>
                          <a:pt x="259" y="1"/>
                          <a:pt x="259" y="1"/>
                          <a:pt x="259" y="1"/>
                        </a:cubicBezTo>
                        <a:cubicBezTo>
                          <a:pt x="259" y="1"/>
                          <a:pt x="260" y="0"/>
                          <a:pt x="260" y="0"/>
                        </a:cubicBezTo>
                        <a:cubicBezTo>
                          <a:pt x="260" y="0"/>
                          <a:pt x="260" y="0"/>
                          <a:pt x="260" y="0"/>
                        </a:cubicBezTo>
                        <a:cubicBezTo>
                          <a:pt x="265" y="3"/>
                          <a:pt x="268" y="5"/>
                          <a:pt x="274" y="5"/>
                        </a:cubicBezTo>
                        <a:cubicBezTo>
                          <a:pt x="281" y="5"/>
                          <a:pt x="284" y="0"/>
                          <a:pt x="291" y="0"/>
                        </a:cubicBezTo>
                        <a:cubicBezTo>
                          <a:pt x="294" y="0"/>
                          <a:pt x="296" y="2"/>
                          <a:pt x="296" y="4"/>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123" name="Google Shape;123;p5"/>
                  <p:cNvSpPr/>
                  <p:nvPr/>
                </p:nvSpPr>
                <p:spPr>
                  <a:xfrm>
                    <a:off x="6219825" y="1390650"/>
                    <a:ext cx="458788" cy="869950"/>
                  </a:xfrm>
                  <a:custGeom>
                    <a:rect b="b" l="l" r="r" t="t"/>
                    <a:pathLst>
                      <a:path extrusionOk="0" h="596" w="315">
                        <a:moveTo>
                          <a:pt x="27" y="138"/>
                        </a:moveTo>
                        <a:cubicBezTo>
                          <a:pt x="28" y="144"/>
                          <a:pt x="28" y="147"/>
                          <a:pt x="30" y="153"/>
                        </a:cubicBezTo>
                        <a:cubicBezTo>
                          <a:pt x="31" y="156"/>
                          <a:pt x="32" y="158"/>
                          <a:pt x="36" y="159"/>
                        </a:cubicBezTo>
                        <a:cubicBezTo>
                          <a:pt x="47" y="156"/>
                          <a:pt x="47" y="156"/>
                          <a:pt x="47" y="156"/>
                        </a:cubicBezTo>
                        <a:cubicBezTo>
                          <a:pt x="48" y="157"/>
                          <a:pt x="49" y="158"/>
                          <a:pt x="51" y="158"/>
                        </a:cubicBezTo>
                        <a:cubicBezTo>
                          <a:pt x="56" y="158"/>
                          <a:pt x="59" y="156"/>
                          <a:pt x="62" y="152"/>
                        </a:cubicBezTo>
                        <a:cubicBezTo>
                          <a:pt x="64" y="151"/>
                          <a:pt x="64" y="149"/>
                          <a:pt x="66" y="149"/>
                        </a:cubicBezTo>
                        <a:cubicBezTo>
                          <a:pt x="69" y="149"/>
                          <a:pt x="70" y="152"/>
                          <a:pt x="72" y="152"/>
                        </a:cubicBezTo>
                        <a:cubicBezTo>
                          <a:pt x="73" y="152"/>
                          <a:pt x="74" y="151"/>
                          <a:pt x="75" y="151"/>
                        </a:cubicBezTo>
                        <a:cubicBezTo>
                          <a:pt x="82" y="149"/>
                          <a:pt x="87" y="149"/>
                          <a:pt x="94" y="145"/>
                        </a:cubicBezTo>
                        <a:cubicBezTo>
                          <a:pt x="97" y="144"/>
                          <a:pt x="97" y="140"/>
                          <a:pt x="100" y="139"/>
                        </a:cubicBezTo>
                        <a:cubicBezTo>
                          <a:pt x="103" y="138"/>
                          <a:pt x="105" y="138"/>
                          <a:pt x="108" y="136"/>
                        </a:cubicBezTo>
                        <a:cubicBezTo>
                          <a:pt x="110" y="136"/>
                          <a:pt x="109" y="134"/>
                          <a:pt x="111" y="133"/>
                        </a:cubicBezTo>
                        <a:cubicBezTo>
                          <a:pt x="115" y="132"/>
                          <a:pt x="118" y="132"/>
                          <a:pt x="122" y="131"/>
                        </a:cubicBezTo>
                        <a:cubicBezTo>
                          <a:pt x="122" y="131"/>
                          <a:pt x="122" y="131"/>
                          <a:pt x="122" y="131"/>
                        </a:cubicBezTo>
                        <a:cubicBezTo>
                          <a:pt x="122" y="138"/>
                          <a:pt x="124" y="142"/>
                          <a:pt x="128" y="149"/>
                        </a:cubicBezTo>
                        <a:cubicBezTo>
                          <a:pt x="133" y="150"/>
                          <a:pt x="133" y="150"/>
                          <a:pt x="133" y="150"/>
                        </a:cubicBezTo>
                        <a:cubicBezTo>
                          <a:pt x="137" y="150"/>
                          <a:pt x="137" y="150"/>
                          <a:pt x="137" y="150"/>
                        </a:cubicBezTo>
                        <a:cubicBezTo>
                          <a:pt x="139" y="150"/>
                          <a:pt x="139" y="150"/>
                          <a:pt x="141" y="150"/>
                        </a:cubicBezTo>
                        <a:cubicBezTo>
                          <a:pt x="145" y="150"/>
                          <a:pt x="147" y="148"/>
                          <a:pt x="151" y="146"/>
                        </a:cubicBezTo>
                        <a:cubicBezTo>
                          <a:pt x="155" y="145"/>
                          <a:pt x="159" y="145"/>
                          <a:pt x="159" y="141"/>
                        </a:cubicBezTo>
                        <a:cubicBezTo>
                          <a:pt x="159" y="140"/>
                          <a:pt x="158" y="140"/>
                          <a:pt x="158" y="139"/>
                        </a:cubicBezTo>
                        <a:cubicBezTo>
                          <a:pt x="157" y="136"/>
                          <a:pt x="156" y="135"/>
                          <a:pt x="156" y="132"/>
                        </a:cubicBezTo>
                        <a:cubicBezTo>
                          <a:pt x="156" y="128"/>
                          <a:pt x="156" y="128"/>
                          <a:pt x="156" y="128"/>
                        </a:cubicBezTo>
                        <a:cubicBezTo>
                          <a:pt x="157" y="125"/>
                          <a:pt x="157" y="123"/>
                          <a:pt x="157" y="120"/>
                        </a:cubicBezTo>
                        <a:cubicBezTo>
                          <a:pt x="157" y="113"/>
                          <a:pt x="156" y="109"/>
                          <a:pt x="153" y="103"/>
                        </a:cubicBezTo>
                        <a:cubicBezTo>
                          <a:pt x="151" y="100"/>
                          <a:pt x="148" y="99"/>
                          <a:pt x="145" y="96"/>
                        </a:cubicBezTo>
                        <a:cubicBezTo>
                          <a:pt x="141" y="90"/>
                          <a:pt x="139" y="86"/>
                          <a:pt x="139" y="79"/>
                        </a:cubicBezTo>
                        <a:cubicBezTo>
                          <a:pt x="139" y="77"/>
                          <a:pt x="141" y="75"/>
                          <a:pt x="141" y="72"/>
                        </a:cubicBezTo>
                        <a:cubicBezTo>
                          <a:pt x="146" y="72"/>
                          <a:pt x="153" y="71"/>
                          <a:pt x="153" y="65"/>
                        </a:cubicBezTo>
                        <a:cubicBezTo>
                          <a:pt x="153" y="64"/>
                          <a:pt x="152" y="63"/>
                          <a:pt x="152" y="62"/>
                        </a:cubicBezTo>
                        <a:cubicBezTo>
                          <a:pt x="149" y="64"/>
                          <a:pt x="149" y="69"/>
                          <a:pt x="145" y="69"/>
                        </a:cubicBezTo>
                        <a:cubicBezTo>
                          <a:pt x="140" y="69"/>
                          <a:pt x="141" y="62"/>
                          <a:pt x="139" y="58"/>
                        </a:cubicBezTo>
                        <a:cubicBezTo>
                          <a:pt x="139" y="58"/>
                          <a:pt x="140" y="58"/>
                          <a:pt x="140" y="58"/>
                        </a:cubicBezTo>
                        <a:cubicBezTo>
                          <a:pt x="143" y="58"/>
                          <a:pt x="141" y="63"/>
                          <a:pt x="144" y="63"/>
                        </a:cubicBezTo>
                        <a:cubicBezTo>
                          <a:pt x="145" y="63"/>
                          <a:pt x="144" y="62"/>
                          <a:pt x="145" y="62"/>
                        </a:cubicBezTo>
                        <a:cubicBezTo>
                          <a:pt x="147" y="61"/>
                          <a:pt x="149" y="60"/>
                          <a:pt x="149" y="58"/>
                        </a:cubicBezTo>
                        <a:cubicBezTo>
                          <a:pt x="149" y="58"/>
                          <a:pt x="148" y="58"/>
                          <a:pt x="148" y="58"/>
                        </a:cubicBezTo>
                        <a:cubicBezTo>
                          <a:pt x="145" y="58"/>
                          <a:pt x="142" y="56"/>
                          <a:pt x="142" y="52"/>
                        </a:cubicBezTo>
                        <a:cubicBezTo>
                          <a:pt x="142" y="46"/>
                          <a:pt x="146" y="43"/>
                          <a:pt x="146" y="36"/>
                        </a:cubicBezTo>
                        <a:cubicBezTo>
                          <a:pt x="146" y="33"/>
                          <a:pt x="143" y="32"/>
                          <a:pt x="141" y="29"/>
                        </a:cubicBezTo>
                        <a:cubicBezTo>
                          <a:pt x="134" y="23"/>
                          <a:pt x="124" y="22"/>
                          <a:pt x="124" y="13"/>
                        </a:cubicBezTo>
                        <a:cubicBezTo>
                          <a:pt x="124" y="7"/>
                          <a:pt x="126" y="0"/>
                          <a:pt x="132" y="0"/>
                        </a:cubicBezTo>
                        <a:cubicBezTo>
                          <a:pt x="140" y="0"/>
                          <a:pt x="144" y="8"/>
                          <a:pt x="148" y="15"/>
                        </a:cubicBezTo>
                        <a:cubicBezTo>
                          <a:pt x="150" y="14"/>
                          <a:pt x="151" y="12"/>
                          <a:pt x="154" y="12"/>
                        </a:cubicBezTo>
                        <a:cubicBezTo>
                          <a:pt x="156" y="12"/>
                          <a:pt x="156" y="15"/>
                          <a:pt x="157" y="17"/>
                        </a:cubicBezTo>
                        <a:cubicBezTo>
                          <a:pt x="158" y="18"/>
                          <a:pt x="159" y="19"/>
                          <a:pt x="159" y="21"/>
                        </a:cubicBezTo>
                        <a:cubicBezTo>
                          <a:pt x="159" y="28"/>
                          <a:pt x="159" y="28"/>
                          <a:pt x="159" y="28"/>
                        </a:cubicBezTo>
                        <a:cubicBezTo>
                          <a:pt x="159" y="30"/>
                          <a:pt x="159" y="30"/>
                          <a:pt x="159" y="30"/>
                        </a:cubicBezTo>
                        <a:cubicBezTo>
                          <a:pt x="161" y="30"/>
                          <a:pt x="162" y="31"/>
                          <a:pt x="163" y="31"/>
                        </a:cubicBezTo>
                        <a:cubicBezTo>
                          <a:pt x="164" y="31"/>
                          <a:pt x="164" y="30"/>
                          <a:pt x="165" y="30"/>
                        </a:cubicBezTo>
                        <a:cubicBezTo>
                          <a:pt x="167" y="30"/>
                          <a:pt x="167" y="32"/>
                          <a:pt x="167" y="33"/>
                        </a:cubicBezTo>
                        <a:cubicBezTo>
                          <a:pt x="167" y="34"/>
                          <a:pt x="166" y="35"/>
                          <a:pt x="166" y="37"/>
                        </a:cubicBezTo>
                        <a:cubicBezTo>
                          <a:pt x="166" y="39"/>
                          <a:pt x="168" y="40"/>
                          <a:pt x="168" y="42"/>
                        </a:cubicBezTo>
                        <a:cubicBezTo>
                          <a:pt x="168" y="44"/>
                          <a:pt x="167" y="45"/>
                          <a:pt x="166" y="47"/>
                        </a:cubicBezTo>
                        <a:cubicBezTo>
                          <a:pt x="168" y="48"/>
                          <a:pt x="170" y="46"/>
                          <a:pt x="171" y="47"/>
                        </a:cubicBezTo>
                        <a:cubicBezTo>
                          <a:pt x="173" y="49"/>
                          <a:pt x="172" y="51"/>
                          <a:pt x="173" y="53"/>
                        </a:cubicBezTo>
                        <a:cubicBezTo>
                          <a:pt x="175" y="56"/>
                          <a:pt x="177" y="57"/>
                          <a:pt x="180" y="57"/>
                        </a:cubicBezTo>
                        <a:cubicBezTo>
                          <a:pt x="188" y="57"/>
                          <a:pt x="191" y="51"/>
                          <a:pt x="198" y="48"/>
                        </a:cubicBezTo>
                        <a:cubicBezTo>
                          <a:pt x="200" y="53"/>
                          <a:pt x="203" y="54"/>
                          <a:pt x="207" y="58"/>
                        </a:cubicBezTo>
                        <a:cubicBezTo>
                          <a:pt x="204" y="60"/>
                          <a:pt x="201" y="60"/>
                          <a:pt x="199" y="62"/>
                        </a:cubicBezTo>
                        <a:cubicBezTo>
                          <a:pt x="195" y="64"/>
                          <a:pt x="195" y="68"/>
                          <a:pt x="192" y="71"/>
                        </a:cubicBezTo>
                        <a:cubicBezTo>
                          <a:pt x="190" y="73"/>
                          <a:pt x="188" y="73"/>
                          <a:pt x="187" y="76"/>
                        </a:cubicBezTo>
                        <a:cubicBezTo>
                          <a:pt x="190" y="76"/>
                          <a:pt x="191" y="77"/>
                          <a:pt x="193" y="77"/>
                        </a:cubicBezTo>
                        <a:cubicBezTo>
                          <a:pt x="197" y="77"/>
                          <a:pt x="198" y="74"/>
                          <a:pt x="202" y="74"/>
                        </a:cubicBezTo>
                        <a:cubicBezTo>
                          <a:pt x="205" y="74"/>
                          <a:pt x="205" y="78"/>
                          <a:pt x="207" y="82"/>
                        </a:cubicBezTo>
                        <a:cubicBezTo>
                          <a:pt x="208" y="87"/>
                          <a:pt x="212" y="89"/>
                          <a:pt x="212" y="95"/>
                        </a:cubicBezTo>
                        <a:cubicBezTo>
                          <a:pt x="212" y="100"/>
                          <a:pt x="212" y="100"/>
                          <a:pt x="212" y="100"/>
                        </a:cubicBezTo>
                        <a:cubicBezTo>
                          <a:pt x="212" y="102"/>
                          <a:pt x="210" y="103"/>
                          <a:pt x="210" y="105"/>
                        </a:cubicBezTo>
                        <a:cubicBezTo>
                          <a:pt x="210" y="109"/>
                          <a:pt x="215" y="110"/>
                          <a:pt x="217" y="115"/>
                        </a:cubicBezTo>
                        <a:cubicBezTo>
                          <a:pt x="219" y="119"/>
                          <a:pt x="218" y="123"/>
                          <a:pt x="218" y="128"/>
                        </a:cubicBezTo>
                        <a:cubicBezTo>
                          <a:pt x="218" y="137"/>
                          <a:pt x="216" y="142"/>
                          <a:pt x="216" y="151"/>
                        </a:cubicBezTo>
                        <a:cubicBezTo>
                          <a:pt x="216" y="162"/>
                          <a:pt x="220" y="167"/>
                          <a:pt x="224" y="178"/>
                        </a:cubicBezTo>
                        <a:cubicBezTo>
                          <a:pt x="224" y="179"/>
                          <a:pt x="224" y="179"/>
                          <a:pt x="224" y="180"/>
                        </a:cubicBezTo>
                        <a:cubicBezTo>
                          <a:pt x="224" y="180"/>
                          <a:pt x="224" y="180"/>
                          <a:pt x="224" y="180"/>
                        </a:cubicBezTo>
                        <a:cubicBezTo>
                          <a:pt x="221" y="187"/>
                          <a:pt x="221" y="191"/>
                          <a:pt x="217" y="197"/>
                        </a:cubicBezTo>
                        <a:cubicBezTo>
                          <a:pt x="216" y="200"/>
                          <a:pt x="214" y="200"/>
                          <a:pt x="214" y="203"/>
                        </a:cubicBezTo>
                        <a:cubicBezTo>
                          <a:pt x="214" y="205"/>
                          <a:pt x="218" y="204"/>
                          <a:pt x="218" y="206"/>
                        </a:cubicBezTo>
                        <a:cubicBezTo>
                          <a:pt x="218" y="208"/>
                          <a:pt x="217" y="209"/>
                          <a:pt x="216" y="209"/>
                        </a:cubicBezTo>
                        <a:cubicBezTo>
                          <a:pt x="212" y="209"/>
                          <a:pt x="212" y="209"/>
                          <a:pt x="212" y="209"/>
                        </a:cubicBezTo>
                        <a:cubicBezTo>
                          <a:pt x="210" y="207"/>
                          <a:pt x="211" y="203"/>
                          <a:pt x="208" y="203"/>
                        </a:cubicBezTo>
                        <a:cubicBezTo>
                          <a:pt x="206" y="203"/>
                          <a:pt x="205" y="205"/>
                          <a:pt x="202" y="205"/>
                        </a:cubicBezTo>
                        <a:cubicBezTo>
                          <a:pt x="197" y="205"/>
                          <a:pt x="196" y="200"/>
                          <a:pt x="192" y="197"/>
                        </a:cubicBezTo>
                        <a:cubicBezTo>
                          <a:pt x="192" y="196"/>
                          <a:pt x="192" y="196"/>
                          <a:pt x="192" y="196"/>
                        </a:cubicBezTo>
                        <a:cubicBezTo>
                          <a:pt x="192" y="196"/>
                          <a:pt x="192" y="196"/>
                          <a:pt x="192" y="197"/>
                        </a:cubicBezTo>
                        <a:cubicBezTo>
                          <a:pt x="192" y="201"/>
                          <a:pt x="194" y="203"/>
                          <a:pt x="194" y="208"/>
                        </a:cubicBezTo>
                        <a:cubicBezTo>
                          <a:pt x="194" y="211"/>
                          <a:pt x="191" y="213"/>
                          <a:pt x="191" y="217"/>
                        </a:cubicBezTo>
                        <a:cubicBezTo>
                          <a:pt x="191" y="219"/>
                          <a:pt x="194" y="220"/>
                          <a:pt x="196" y="220"/>
                        </a:cubicBezTo>
                        <a:cubicBezTo>
                          <a:pt x="199" y="222"/>
                          <a:pt x="201" y="223"/>
                          <a:pt x="203" y="227"/>
                        </a:cubicBezTo>
                        <a:cubicBezTo>
                          <a:pt x="204" y="229"/>
                          <a:pt x="207" y="229"/>
                          <a:pt x="207" y="231"/>
                        </a:cubicBezTo>
                        <a:cubicBezTo>
                          <a:pt x="207" y="233"/>
                          <a:pt x="205" y="233"/>
                          <a:pt x="205" y="235"/>
                        </a:cubicBezTo>
                        <a:cubicBezTo>
                          <a:pt x="205" y="240"/>
                          <a:pt x="205" y="240"/>
                          <a:pt x="205" y="240"/>
                        </a:cubicBezTo>
                        <a:cubicBezTo>
                          <a:pt x="207" y="240"/>
                          <a:pt x="207" y="238"/>
                          <a:pt x="209" y="238"/>
                        </a:cubicBezTo>
                        <a:cubicBezTo>
                          <a:pt x="211" y="238"/>
                          <a:pt x="210" y="241"/>
                          <a:pt x="211" y="243"/>
                        </a:cubicBezTo>
                        <a:cubicBezTo>
                          <a:pt x="213" y="247"/>
                          <a:pt x="215" y="249"/>
                          <a:pt x="217" y="253"/>
                        </a:cubicBezTo>
                        <a:cubicBezTo>
                          <a:pt x="218" y="256"/>
                          <a:pt x="218" y="258"/>
                          <a:pt x="220" y="261"/>
                        </a:cubicBezTo>
                        <a:cubicBezTo>
                          <a:pt x="221" y="263"/>
                          <a:pt x="223" y="264"/>
                          <a:pt x="223" y="266"/>
                        </a:cubicBezTo>
                        <a:cubicBezTo>
                          <a:pt x="223" y="269"/>
                          <a:pt x="220" y="271"/>
                          <a:pt x="220" y="274"/>
                        </a:cubicBezTo>
                        <a:cubicBezTo>
                          <a:pt x="220" y="276"/>
                          <a:pt x="223" y="277"/>
                          <a:pt x="223" y="280"/>
                        </a:cubicBezTo>
                        <a:cubicBezTo>
                          <a:pt x="223" y="283"/>
                          <a:pt x="219" y="284"/>
                          <a:pt x="219" y="287"/>
                        </a:cubicBezTo>
                        <a:cubicBezTo>
                          <a:pt x="219" y="290"/>
                          <a:pt x="219" y="291"/>
                          <a:pt x="219" y="293"/>
                        </a:cubicBezTo>
                        <a:cubicBezTo>
                          <a:pt x="220" y="293"/>
                          <a:pt x="220" y="293"/>
                          <a:pt x="221" y="293"/>
                        </a:cubicBezTo>
                        <a:cubicBezTo>
                          <a:pt x="224" y="293"/>
                          <a:pt x="225" y="291"/>
                          <a:pt x="228" y="291"/>
                        </a:cubicBezTo>
                        <a:cubicBezTo>
                          <a:pt x="227" y="296"/>
                          <a:pt x="221" y="295"/>
                          <a:pt x="219" y="299"/>
                        </a:cubicBezTo>
                        <a:cubicBezTo>
                          <a:pt x="219" y="299"/>
                          <a:pt x="219" y="299"/>
                          <a:pt x="219" y="299"/>
                        </a:cubicBezTo>
                        <a:cubicBezTo>
                          <a:pt x="219" y="301"/>
                          <a:pt x="219" y="302"/>
                          <a:pt x="219" y="303"/>
                        </a:cubicBezTo>
                        <a:cubicBezTo>
                          <a:pt x="219" y="305"/>
                          <a:pt x="221" y="305"/>
                          <a:pt x="222" y="306"/>
                        </a:cubicBezTo>
                        <a:cubicBezTo>
                          <a:pt x="225" y="310"/>
                          <a:pt x="225" y="314"/>
                          <a:pt x="230" y="317"/>
                        </a:cubicBezTo>
                        <a:cubicBezTo>
                          <a:pt x="231" y="315"/>
                          <a:pt x="231" y="311"/>
                          <a:pt x="234" y="311"/>
                        </a:cubicBezTo>
                        <a:cubicBezTo>
                          <a:pt x="235" y="311"/>
                          <a:pt x="235" y="311"/>
                          <a:pt x="236" y="312"/>
                        </a:cubicBezTo>
                        <a:cubicBezTo>
                          <a:pt x="238" y="311"/>
                          <a:pt x="238" y="311"/>
                          <a:pt x="238" y="311"/>
                        </a:cubicBezTo>
                        <a:cubicBezTo>
                          <a:pt x="240" y="313"/>
                          <a:pt x="240" y="315"/>
                          <a:pt x="242" y="317"/>
                        </a:cubicBezTo>
                        <a:cubicBezTo>
                          <a:pt x="248" y="322"/>
                          <a:pt x="251" y="325"/>
                          <a:pt x="258" y="327"/>
                        </a:cubicBezTo>
                        <a:cubicBezTo>
                          <a:pt x="259" y="328"/>
                          <a:pt x="259" y="328"/>
                          <a:pt x="259" y="328"/>
                        </a:cubicBezTo>
                        <a:cubicBezTo>
                          <a:pt x="258" y="329"/>
                          <a:pt x="258" y="329"/>
                          <a:pt x="258" y="329"/>
                        </a:cubicBezTo>
                        <a:cubicBezTo>
                          <a:pt x="259" y="329"/>
                          <a:pt x="259" y="329"/>
                          <a:pt x="259" y="329"/>
                        </a:cubicBezTo>
                        <a:cubicBezTo>
                          <a:pt x="260" y="328"/>
                          <a:pt x="261" y="328"/>
                          <a:pt x="263" y="328"/>
                        </a:cubicBezTo>
                        <a:cubicBezTo>
                          <a:pt x="265" y="328"/>
                          <a:pt x="265" y="330"/>
                          <a:pt x="266" y="333"/>
                        </a:cubicBezTo>
                        <a:cubicBezTo>
                          <a:pt x="266" y="333"/>
                          <a:pt x="267" y="334"/>
                          <a:pt x="267" y="334"/>
                        </a:cubicBezTo>
                        <a:cubicBezTo>
                          <a:pt x="267" y="336"/>
                          <a:pt x="265" y="336"/>
                          <a:pt x="265" y="338"/>
                        </a:cubicBezTo>
                        <a:cubicBezTo>
                          <a:pt x="265" y="344"/>
                          <a:pt x="272" y="345"/>
                          <a:pt x="276" y="349"/>
                        </a:cubicBezTo>
                        <a:cubicBezTo>
                          <a:pt x="277" y="350"/>
                          <a:pt x="276" y="352"/>
                          <a:pt x="277" y="353"/>
                        </a:cubicBezTo>
                        <a:cubicBezTo>
                          <a:pt x="279" y="356"/>
                          <a:pt x="282" y="357"/>
                          <a:pt x="284" y="360"/>
                        </a:cubicBezTo>
                        <a:cubicBezTo>
                          <a:pt x="287" y="365"/>
                          <a:pt x="289" y="369"/>
                          <a:pt x="295" y="372"/>
                        </a:cubicBezTo>
                        <a:cubicBezTo>
                          <a:pt x="297" y="373"/>
                          <a:pt x="299" y="373"/>
                          <a:pt x="302" y="373"/>
                        </a:cubicBezTo>
                        <a:cubicBezTo>
                          <a:pt x="304" y="374"/>
                          <a:pt x="307" y="373"/>
                          <a:pt x="307" y="376"/>
                        </a:cubicBezTo>
                        <a:cubicBezTo>
                          <a:pt x="307" y="379"/>
                          <a:pt x="307" y="379"/>
                          <a:pt x="307" y="379"/>
                        </a:cubicBezTo>
                        <a:cubicBezTo>
                          <a:pt x="307" y="384"/>
                          <a:pt x="315" y="384"/>
                          <a:pt x="315" y="390"/>
                        </a:cubicBezTo>
                        <a:cubicBezTo>
                          <a:pt x="315" y="394"/>
                          <a:pt x="312" y="396"/>
                          <a:pt x="312" y="400"/>
                        </a:cubicBezTo>
                        <a:cubicBezTo>
                          <a:pt x="312" y="404"/>
                          <a:pt x="312" y="404"/>
                          <a:pt x="312" y="404"/>
                        </a:cubicBezTo>
                        <a:cubicBezTo>
                          <a:pt x="311" y="414"/>
                          <a:pt x="311" y="414"/>
                          <a:pt x="311" y="414"/>
                        </a:cubicBezTo>
                        <a:cubicBezTo>
                          <a:pt x="311" y="419"/>
                          <a:pt x="311" y="419"/>
                          <a:pt x="311" y="419"/>
                        </a:cubicBezTo>
                        <a:cubicBezTo>
                          <a:pt x="307" y="425"/>
                          <a:pt x="307" y="425"/>
                          <a:pt x="307" y="425"/>
                        </a:cubicBezTo>
                        <a:cubicBezTo>
                          <a:pt x="281" y="467"/>
                          <a:pt x="281" y="467"/>
                          <a:pt x="281" y="467"/>
                        </a:cubicBezTo>
                        <a:cubicBezTo>
                          <a:pt x="281" y="467"/>
                          <a:pt x="281" y="467"/>
                          <a:pt x="281" y="467"/>
                        </a:cubicBezTo>
                        <a:cubicBezTo>
                          <a:pt x="273" y="472"/>
                          <a:pt x="276" y="481"/>
                          <a:pt x="276" y="490"/>
                        </a:cubicBezTo>
                        <a:cubicBezTo>
                          <a:pt x="276" y="495"/>
                          <a:pt x="276" y="499"/>
                          <a:pt x="272" y="501"/>
                        </a:cubicBezTo>
                        <a:cubicBezTo>
                          <a:pt x="270" y="501"/>
                          <a:pt x="270" y="501"/>
                          <a:pt x="270" y="501"/>
                        </a:cubicBezTo>
                        <a:cubicBezTo>
                          <a:pt x="269" y="501"/>
                          <a:pt x="269" y="501"/>
                          <a:pt x="268" y="501"/>
                        </a:cubicBezTo>
                        <a:cubicBezTo>
                          <a:pt x="267" y="501"/>
                          <a:pt x="266" y="501"/>
                          <a:pt x="265" y="501"/>
                        </a:cubicBezTo>
                        <a:cubicBezTo>
                          <a:pt x="264" y="503"/>
                          <a:pt x="261" y="503"/>
                          <a:pt x="258" y="504"/>
                        </a:cubicBezTo>
                        <a:cubicBezTo>
                          <a:pt x="256" y="505"/>
                          <a:pt x="256" y="507"/>
                          <a:pt x="254" y="508"/>
                        </a:cubicBezTo>
                        <a:cubicBezTo>
                          <a:pt x="253" y="509"/>
                          <a:pt x="251" y="508"/>
                          <a:pt x="250" y="508"/>
                        </a:cubicBezTo>
                        <a:cubicBezTo>
                          <a:pt x="248" y="509"/>
                          <a:pt x="248" y="513"/>
                          <a:pt x="245" y="513"/>
                        </a:cubicBezTo>
                        <a:cubicBezTo>
                          <a:pt x="242" y="513"/>
                          <a:pt x="241" y="511"/>
                          <a:pt x="239" y="511"/>
                        </a:cubicBezTo>
                        <a:cubicBezTo>
                          <a:pt x="237" y="511"/>
                          <a:pt x="236" y="511"/>
                          <a:pt x="234" y="511"/>
                        </a:cubicBezTo>
                        <a:cubicBezTo>
                          <a:pt x="234" y="511"/>
                          <a:pt x="233" y="512"/>
                          <a:pt x="233" y="512"/>
                        </a:cubicBezTo>
                        <a:cubicBezTo>
                          <a:pt x="233" y="513"/>
                          <a:pt x="234" y="513"/>
                          <a:pt x="234" y="514"/>
                        </a:cubicBezTo>
                        <a:cubicBezTo>
                          <a:pt x="234" y="516"/>
                          <a:pt x="232" y="518"/>
                          <a:pt x="230" y="518"/>
                        </a:cubicBezTo>
                        <a:cubicBezTo>
                          <a:pt x="229" y="518"/>
                          <a:pt x="228" y="517"/>
                          <a:pt x="227" y="517"/>
                        </a:cubicBezTo>
                        <a:cubicBezTo>
                          <a:pt x="226" y="517"/>
                          <a:pt x="226" y="517"/>
                          <a:pt x="226" y="517"/>
                        </a:cubicBezTo>
                        <a:cubicBezTo>
                          <a:pt x="225" y="522"/>
                          <a:pt x="222" y="524"/>
                          <a:pt x="218" y="527"/>
                        </a:cubicBezTo>
                        <a:cubicBezTo>
                          <a:pt x="217" y="528"/>
                          <a:pt x="217" y="529"/>
                          <a:pt x="215" y="530"/>
                        </a:cubicBezTo>
                        <a:cubicBezTo>
                          <a:pt x="214" y="532"/>
                          <a:pt x="212" y="531"/>
                          <a:pt x="210" y="533"/>
                        </a:cubicBezTo>
                        <a:cubicBezTo>
                          <a:pt x="208" y="535"/>
                          <a:pt x="208" y="537"/>
                          <a:pt x="207" y="539"/>
                        </a:cubicBezTo>
                        <a:cubicBezTo>
                          <a:pt x="203" y="547"/>
                          <a:pt x="199" y="551"/>
                          <a:pt x="199" y="559"/>
                        </a:cubicBezTo>
                        <a:cubicBezTo>
                          <a:pt x="199" y="560"/>
                          <a:pt x="199" y="561"/>
                          <a:pt x="199" y="562"/>
                        </a:cubicBezTo>
                        <a:cubicBezTo>
                          <a:pt x="199" y="562"/>
                          <a:pt x="199" y="562"/>
                          <a:pt x="199" y="562"/>
                        </a:cubicBezTo>
                        <a:cubicBezTo>
                          <a:pt x="195" y="571"/>
                          <a:pt x="189" y="576"/>
                          <a:pt x="179" y="576"/>
                        </a:cubicBezTo>
                        <a:cubicBezTo>
                          <a:pt x="178" y="576"/>
                          <a:pt x="178" y="576"/>
                          <a:pt x="177" y="576"/>
                        </a:cubicBezTo>
                        <a:cubicBezTo>
                          <a:pt x="174" y="576"/>
                          <a:pt x="173" y="578"/>
                          <a:pt x="172" y="580"/>
                        </a:cubicBezTo>
                        <a:cubicBezTo>
                          <a:pt x="170" y="582"/>
                          <a:pt x="168" y="582"/>
                          <a:pt x="167" y="584"/>
                        </a:cubicBezTo>
                        <a:cubicBezTo>
                          <a:pt x="166" y="586"/>
                          <a:pt x="165" y="588"/>
                          <a:pt x="163" y="588"/>
                        </a:cubicBezTo>
                        <a:cubicBezTo>
                          <a:pt x="161" y="588"/>
                          <a:pt x="160" y="586"/>
                          <a:pt x="158" y="586"/>
                        </a:cubicBezTo>
                        <a:cubicBezTo>
                          <a:pt x="154" y="586"/>
                          <a:pt x="155" y="592"/>
                          <a:pt x="151" y="592"/>
                        </a:cubicBezTo>
                        <a:cubicBezTo>
                          <a:pt x="149" y="592"/>
                          <a:pt x="148" y="590"/>
                          <a:pt x="146" y="590"/>
                        </a:cubicBezTo>
                        <a:cubicBezTo>
                          <a:pt x="143" y="590"/>
                          <a:pt x="141" y="593"/>
                          <a:pt x="139" y="596"/>
                        </a:cubicBezTo>
                        <a:cubicBezTo>
                          <a:pt x="137" y="593"/>
                          <a:pt x="135" y="591"/>
                          <a:pt x="133" y="588"/>
                        </a:cubicBezTo>
                        <a:cubicBezTo>
                          <a:pt x="133" y="587"/>
                          <a:pt x="133" y="587"/>
                          <a:pt x="133" y="587"/>
                        </a:cubicBezTo>
                        <a:cubicBezTo>
                          <a:pt x="136" y="587"/>
                          <a:pt x="137" y="590"/>
                          <a:pt x="140" y="592"/>
                        </a:cubicBezTo>
                        <a:cubicBezTo>
                          <a:pt x="141" y="590"/>
                          <a:pt x="141" y="589"/>
                          <a:pt x="141" y="587"/>
                        </a:cubicBezTo>
                        <a:cubicBezTo>
                          <a:pt x="141" y="583"/>
                          <a:pt x="136" y="583"/>
                          <a:pt x="136" y="579"/>
                        </a:cubicBezTo>
                        <a:cubicBezTo>
                          <a:pt x="136" y="575"/>
                          <a:pt x="138" y="573"/>
                          <a:pt x="138" y="569"/>
                        </a:cubicBezTo>
                        <a:cubicBezTo>
                          <a:pt x="138" y="567"/>
                          <a:pt x="137" y="566"/>
                          <a:pt x="137" y="564"/>
                        </a:cubicBezTo>
                        <a:cubicBezTo>
                          <a:pt x="137" y="560"/>
                          <a:pt x="141" y="558"/>
                          <a:pt x="141" y="554"/>
                        </a:cubicBezTo>
                        <a:cubicBezTo>
                          <a:pt x="141" y="552"/>
                          <a:pt x="140" y="552"/>
                          <a:pt x="140" y="551"/>
                        </a:cubicBezTo>
                        <a:cubicBezTo>
                          <a:pt x="140" y="550"/>
                          <a:pt x="140" y="550"/>
                          <a:pt x="140" y="550"/>
                        </a:cubicBezTo>
                        <a:cubicBezTo>
                          <a:pt x="147" y="551"/>
                          <a:pt x="154" y="550"/>
                          <a:pt x="157" y="543"/>
                        </a:cubicBezTo>
                        <a:cubicBezTo>
                          <a:pt x="160" y="537"/>
                          <a:pt x="161" y="531"/>
                          <a:pt x="168" y="531"/>
                        </a:cubicBezTo>
                        <a:cubicBezTo>
                          <a:pt x="170" y="531"/>
                          <a:pt x="172" y="532"/>
                          <a:pt x="174" y="532"/>
                        </a:cubicBezTo>
                        <a:cubicBezTo>
                          <a:pt x="177" y="532"/>
                          <a:pt x="177" y="528"/>
                          <a:pt x="180" y="528"/>
                        </a:cubicBezTo>
                        <a:cubicBezTo>
                          <a:pt x="182" y="528"/>
                          <a:pt x="183" y="530"/>
                          <a:pt x="185" y="530"/>
                        </a:cubicBezTo>
                        <a:cubicBezTo>
                          <a:pt x="188" y="530"/>
                          <a:pt x="190" y="530"/>
                          <a:pt x="194" y="530"/>
                        </a:cubicBezTo>
                        <a:cubicBezTo>
                          <a:pt x="192" y="526"/>
                          <a:pt x="189" y="524"/>
                          <a:pt x="189" y="520"/>
                        </a:cubicBezTo>
                        <a:cubicBezTo>
                          <a:pt x="189" y="517"/>
                          <a:pt x="190" y="516"/>
                          <a:pt x="191" y="514"/>
                        </a:cubicBezTo>
                        <a:cubicBezTo>
                          <a:pt x="186" y="513"/>
                          <a:pt x="184" y="513"/>
                          <a:pt x="180" y="511"/>
                        </a:cubicBezTo>
                        <a:cubicBezTo>
                          <a:pt x="178" y="511"/>
                          <a:pt x="177" y="509"/>
                          <a:pt x="175" y="509"/>
                        </a:cubicBezTo>
                        <a:cubicBezTo>
                          <a:pt x="166" y="511"/>
                          <a:pt x="166" y="511"/>
                          <a:pt x="166" y="511"/>
                        </a:cubicBezTo>
                        <a:cubicBezTo>
                          <a:pt x="165" y="511"/>
                          <a:pt x="165" y="511"/>
                          <a:pt x="164" y="511"/>
                        </a:cubicBezTo>
                        <a:cubicBezTo>
                          <a:pt x="164" y="507"/>
                          <a:pt x="164" y="505"/>
                          <a:pt x="164" y="501"/>
                        </a:cubicBezTo>
                        <a:cubicBezTo>
                          <a:pt x="164" y="499"/>
                          <a:pt x="166" y="498"/>
                          <a:pt x="166" y="495"/>
                        </a:cubicBezTo>
                        <a:cubicBezTo>
                          <a:pt x="166" y="492"/>
                          <a:pt x="164" y="492"/>
                          <a:pt x="163" y="489"/>
                        </a:cubicBezTo>
                        <a:cubicBezTo>
                          <a:pt x="162" y="485"/>
                          <a:pt x="159" y="485"/>
                          <a:pt x="157" y="481"/>
                        </a:cubicBezTo>
                        <a:cubicBezTo>
                          <a:pt x="159" y="481"/>
                          <a:pt x="159" y="481"/>
                          <a:pt x="159" y="481"/>
                        </a:cubicBezTo>
                        <a:cubicBezTo>
                          <a:pt x="162" y="481"/>
                          <a:pt x="164" y="481"/>
                          <a:pt x="165" y="480"/>
                        </a:cubicBezTo>
                        <a:cubicBezTo>
                          <a:pt x="168" y="478"/>
                          <a:pt x="168" y="475"/>
                          <a:pt x="171" y="475"/>
                        </a:cubicBezTo>
                        <a:cubicBezTo>
                          <a:pt x="171" y="473"/>
                          <a:pt x="170" y="472"/>
                          <a:pt x="170" y="470"/>
                        </a:cubicBezTo>
                        <a:cubicBezTo>
                          <a:pt x="169" y="470"/>
                          <a:pt x="168" y="470"/>
                          <a:pt x="167" y="470"/>
                        </a:cubicBezTo>
                        <a:cubicBezTo>
                          <a:pt x="166" y="470"/>
                          <a:pt x="165" y="471"/>
                          <a:pt x="164" y="471"/>
                        </a:cubicBezTo>
                        <a:cubicBezTo>
                          <a:pt x="163" y="471"/>
                          <a:pt x="162" y="470"/>
                          <a:pt x="161" y="469"/>
                        </a:cubicBezTo>
                        <a:cubicBezTo>
                          <a:pt x="164" y="466"/>
                          <a:pt x="168" y="467"/>
                          <a:pt x="171" y="464"/>
                        </a:cubicBezTo>
                        <a:cubicBezTo>
                          <a:pt x="176" y="460"/>
                          <a:pt x="180" y="457"/>
                          <a:pt x="181" y="450"/>
                        </a:cubicBezTo>
                        <a:cubicBezTo>
                          <a:pt x="182" y="448"/>
                          <a:pt x="181" y="446"/>
                          <a:pt x="182" y="444"/>
                        </a:cubicBezTo>
                        <a:cubicBezTo>
                          <a:pt x="182" y="442"/>
                          <a:pt x="185" y="441"/>
                          <a:pt x="185" y="439"/>
                        </a:cubicBezTo>
                        <a:cubicBezTo>
                          <a:pt x="185" y="438"/>
                          <a:pt x="184" y="438"/>
                          <a:pt x="184" y="438"/>
                        </a:cubicBezTo>
                        <a:cubicBezTo>
                          <a:pt x="181" y="437"/>
                          <a:pt x="180" y="436"/>
                          <a:pt x="177" y="434"/>
                        </a:cubicBezTo>
                        <a:cubicBezTo>
                          <a:pt x="179" y="432"/>
                          <a:pt x="181" y="433"/>
                          <a:pt x="184" y="432"/>
                        </a:cubicBezTo>
                        <a:cubicBezTo>
                          <a:pt x="182" y="431"/>
                          <a:pt x="182" y="431"/>
                          <a:pt x="182" y="431"/>
                        </a:cubicBezTo>
                        <a:cubicBezTo>
                          <a:pt x="187" y="429"/>
                          <a:pt x="189" y="426"/>
                          <a:pt x="194" y="426"/>
                        </a:cubicBezTo>
                        <a:cubicBezTo>
                          <a:pt x="194" y="425"/>
                          <a:pt x="194" y="423"/>
                          <a:pt x="194" y="422"/>
                        </a:cubicBezTo>
                        <a:cubicBezTo>
                          <a:pt x="195" y="420"/>
                          <a:pt x="198" y="420"/>
                          <a:pt x="198" y="419"/>
                        </a:cubicBezTo>
                        <a:cubicBezTo>
                          <a:pt x="198" y="417"/>
                          <a:pt x="195" y="417"/>
                          <a:pt x="195" y="416"/>
                        </a:cubicBezTo>
                        <a:cubicBezTo>
                          <a:pt x="194" y="415"/>
                          <a:pt x="195" y="413"/>
                          <a:pt x="194" y="412"/>
                        </a:cubicBezTo>
                        <a:cubicBezTo>
                          <a:pt x="188" y="413"/>
                          <a:pt x="184" y="415"/>
                          <a:pt x="179" y="419"/>
                        </a:cubicBezTo>
                        <a:cubicBezTo>
                          <a:pt x="177" y="420"/>
                          <a:pt x="177" y="422"/>
                          <a:pt x="175" y="422"/>
                        </a:cubicBezTo>
                        <a:cubicBezTo>
                          <a:pt x="174" y="418"/>
                          <a:pt x="175" y="415"/>
                          <a:pt x="174" y="411"/>
                        </a:cubicBezTo>
                        <a:cubicBezTo>
                          <a:pt x="174" y="408"/>
                          <a:pt x="172" y="406"/>
                          <a:pt x="172" y="403"/>
                        </a:cubicBezTo>
                        <a:cubicBezTo>
                          <a:pt x="172" y="400"/>
                          <a:pt x="173" y="399"/>
                          <a:pt x="173" y="396"/>
                        </a:cubicBezTo>
                        <a:cubicBezTo>
                          <a:pt x="173" y="394"/>
                          <a:pt x="169" y="394"/>
                          <a:pt x="169" y="391"/>
                        </a:cubicBezTo>
                        <a:cubicBezTo>
                          <a:pt x="169" y="389"/>
                          <a:pt x="169" y="388"/>
                          <a:pt x="169" y="386"/>
                        </a:cubicBezTo>
                        <a:cubicBezTo>
                          <a:pt x="169" y="384"/>
                          <a:pt x="171" y="383"/>
                          <a:pt x="171" y="381"/>
                        </a:cubicBezTo>
                        <a:cubicBezTo>
                          <a:pt x="171" y="379"/>
                          <a:pt x="169" y="379"/>
                          <a:pt x="168" y="377"/>
                        </a:cubicBezTo>
                        <a:cubicBezTo>
                          <a:pt x="167" y="378"/>
                          <a:pt x="166" y="379"/>
                          <a:pt x="164" y="379"/>
                        </a:cubicBezTo>
                        <a:cubicBezTo>
                          <a:pt x="162" y="379"/>
                          <a:pt x="160" y="379"/>
                          <a:pt x="158" y="379"/>
                        </a:cubicBezTo>
                        <a:cubicBezTo>
                          <a:pt x="158" y="377"/>
                          <a:pt x="157" y="376"/>
                          <a:pt x="157" y="373"/>
                        </a:cubicBezTo>
                        <a:cubicBezTo>
                          <a:pt x="157" y="371"/>
                          <a:pt x="161" y="372"/>
                          <a:pt x="162" y="370"/>
                        </a:cubicBezTo>
                        <a:cubicBezTo>
                          <a:pt x="161" y="367"/>
                          <a:pt x="161" y="367"/>
                          <a:pt x="161" y="367"/>
                        </a:cubicBezTo>
                        <a:cubicBezTo>
                          <a:pt x="158" y="367"/>
                          <a:pt x="156" y="368"/>
                          <a:pt x="154" y="365"/>
                        </a:cubicBezTo>
                        <a:cubicBezTo>
                          <a:pt x="152" y="362"/>
                          <a:pt x="153" y="359"/>
                          <a:pt x="151" y="356"/>
                        </a:cubicBezTo>
                        <a:cubicBezTo>
                          <a:pt x="150" y="358"/>
                          <a:pt x="148" y="359"/>
                          <a:pt x="148" y="361"/>
                        </a:cubicBezTo>
                        <a:cubicBezTo>
                          <a:pt x="148" y="365"/>
                          <a:pt x="152" y="366"/>
                          <a:pt x="152" y="370"/>
                        </a:cubicBezTo>
                        <a:cubicBezTo>
                          <a:pt x="152" y="373"/>
                          <a:pt x="149" y="373"/>
                          <a:pt x="149" y="376"/>
                        </a:cubicBezTo>
                        <a:cubicBezTo>
                          <a:pt x="149" y="377"/>
                          <a:pt x="149" y="378"/>
                          <a:pt x="150" y="378"/>
                        </a:cubicBezTo>
                        <a:cubicBezTo>
                          <a:pt x="149" y="379"/>
                          <a:pt x="147" y="379"/>
                          <a:pt x="147" y="381"/>
                        </a:cubicBezTo>
                        <a:cubicBezTo>
                          <a:pt x="147" y="384"/>
                          <a:pt x="149" y="386"/>
                          <a:pt x="150" y="390"/>
                        </a:cubicBezTo>
                        <a:cubicBezTo>
                          <a:pt x="152" y="393"/>
                          <a:pt x="152" y="397"/>
                          <a:pt x="155" y="400"/>
                        </a:cubicBezTo>
                        <a:cubicBezTo>
                          <a:pt x="158" y="402"/>
                          <a:pt x="160" y="404"/>
                          <a:pt x="160" y="408"/>
                        </a:cubicBezTo>
                        <a:cubicBezTo>
                          <a:pt x="160" y="408"/>
                          <a:pt x="160" y="408"/>
                          <a:pt x="160" y="408"/>
                        </a:cubicBezTo>
                        <a:cubicBezTo>
                          <a:pt x="152" y="410"/>
                          <a:pt x="146" y="410"/>
                          <a:pt x="141" y="415"/>
                        </a:cubicBezTo>
                        <a:cubicBezTo>
                          <a:pt x="140" y="417"/>
                          <a:pt x="141" y="419"/>
                          <a:pt x="140" y="421"/>
                        </a:cubicBezTo>
                        <a:cubicBezTo>
                          <a:pt x="138" y="422"/>
                          <a:pt x="135" y="422"/>
                          <a:pt x="135" y="424"/>
                        </a:cubicBezTo>
                        <a:cubicBezTo>
                          <a:pt x="135" y="425"/>
                          <a:pt x="136" y="425"/>
                          <a:pt x="136" y="426"/>
                        </a:cubicBezTo>
                        <a:cubicBezTo>
                          <a:pt x="133" y="427"/>
                          <a:pt x="132" y="429"/>
                          <a:pt x="130" y="429"/>
                        </a:cubicBezTo>
                        <a:cubicBezTo>
                          <a:pt x="127" y="429"/>
                          <a:pt x="127" y="426"/>
                          <a:pt x="126" y="425"/>
                        </a:cubicBezTo>
                        <a:cubicBezTo>
                          <a:pt x="124" y="428"/>
                          <a:pt x="122" y="428"/>
                          <a:pt x="120" y="430"/>
                        </a:cubicBezTo>
                        <a:cubicBezTo>
                          <a:pt x="118" y="433"/>
                          <a:pt x="117" y="435"/>
                          <a:pt x="114" y="437"/>
                        </a:cubicBezTo>
                        <a:cubicBezTo>
                          <a:pt x="112" y="438"/>
                          <a:pt x="111" y="440"/>
                          <a:pt x="108" y="440"/>
                        </a:cubicBezTo>
                        <a:cubicBezTo>
                          <a:pt x="106" y="440"/>
                          <a:pt x="104" y="438"/>
                          <a:pt x="101" y="438"/>
                        </a:cubicBezTo>
                        <a:cubicBezTo>
                          <a:pt x="97" y="438"/>
                          <a:pt x="97" y="438"/>
                          <a:pt x="97" y="438"/>
                        </a:cubicBezTo>
                        <a:cubicBezTo>
                          <a:pt x="96" y="438"/>
                          <a:pt x="95" y="437"/>
                          <a:pt x="93" y="437"/>
                        </a:cubicBezTo>
                        <a:cubicBezTo>
                          <a:pt x="92" y="437"/>
                          <a:pt x="91" y="439"/>
                          <a:pt x="91" y="440"/>
                        </a:cubicBezTo>
                        <a:cubicBezTo>
                          <a:pt x="89" y="440"/>
                          <a:pt x="88" y="439"/>
                          <a:pt x="86" y="439"/>
                        </a:cubicBezTo>
                        <a:cubicBezTo>
                          <a:pt x="84" y="439"/>
                          <a:pt x="84" y="442"/>
                          <a:pt x="82" y="443"/>
                        </a:cubicBezTo>
                        <a:cubicBezTo>
                          <a:pt x="77" y="446"/>
                          <a:pt x="74" y="447"/>
                          <a:pt x="69" y="446"/>
                        </a:cubicBezTo>
                        <a:cubicBezTo>
                          <a:pt x="69" y="450"/>
                          <a:pt x="69" y="453"/>
                          <a:pt x="68" y="456"/>
                        </a:cubicBezTo>
                        <a:cubicBezTo>
                          <a:pt x="67" y="457"/>
                          <a:pt x="66" y="458"/>
                          <a:pt x="65" y="459"/>
                        </a:cubicBezTo>
                        <a:cubicBezTo>
                          <a:pt x="64" y="460"/>
                          <a:pt x="65" y="462"/>
                          <a:pt x="63" y="463"/>
                        </a:cubicBezTo>
                        <a:cubicBezTo>
                          <a:pt x="57" y="467"/>
                          <a:pt x="53" y="468"/>
                          <a:pt x="47" y="473"/>
                        </a:cubicBezTo>
                        <a:cubicBezTo>
                          <a:pt x="47" y="473"/>
                          <a:pt x="47" y="473"/>
                          <a:pt x="47" y="473"/>
                        </a:cubicBezTo>
                        <a:cubicBezTo>
                          <a:pt x="43" y="470"/>
                          <a:pt x="40" y="471"/>
                          <a:pt x="36" y="468"/>
                        </a:cubicBezTo>
                        <a:cubicBezTo>
                          <a:pt x="33" y="467"/>
                          <a:pt x="33" y="466"/>
                          <a:pt x="30" y="465"/>
                        </a:cubicBezTo>
                        <a:cubicBezTo>
                          <a:pt x="25" y="464"/>
                          <a:pt x="22" y="466"/>
                          <a:pt x="17" y="463"/>
                        </a:cubicBezTo>
                        <a:cubicBezTo>
                          <a:pt x="15" y="462"/>
                          <a:pt x="14" y="460"/>
                          <a:pt x="12" y="459"/>
                        </a:cubicBezTo>
                        <a:cubicBezTo>
                          <a:pt x="12" y="459"/>
                          <a:pt x="12" y="459"/>
                          <a:pt x="12" y="459"/>
                        </a:cubicBezTo>
                        <a:cubicBezTo>
                          <a:pt x="14" y="450"/>
                          <a:pt x="13" y="443"/>
                          <a:pt x="15" y="432"/>
                        </a:cubicBezTo>
                        <a:cubicBezTo>
                          <a:pt x="16" y="421"/>
                          <a:pt x="17" y="415"/>
                          <a:pt x="17" y="404"/>
                        </a:cubicBezTo>
                        <a:cubicBezTo>
                          <a:pt x="17" y="393"/>
                          <a:pt x="17" y="393"/>
                          <a:pt x="17" y="393"/>
                        </a:cubicBezTo>
                        <a:cubicBezTo>
                          <a:pt x="17" y="392"/>
                          <a:pt x="16" y="392"/>
                          <a:pt x="16" y="391"/>
                        </a:cubicBezTo>
                        <a:cubicBezTo>
                          <a:pt x="16" y="388"/>
                          <a:pt x="20" y="388"/>
                          <a:pt x="22" y="386"/>
                        </a:cubicBezTo>
                        <a:cubicBezTo>
                          <a:pt x="24" y="383"/>
                          <a:pt x="24" y="380"/>
                          <a:pt x="26" y="377"/>
                        </a:cubicBezTo>
                        <a:cubicBezTo>
                          <a:pt x="29" y="372"/>
                          <a:pt x="30" y="368"/>
                          <a:pt x="30" y="362"/>
                        </a:cubicBezTo>
                        <a:cubicBezTo>
                          <a:pt x="30" y="355"/>
                          <a:pt x="30" y="355"/>
                          <a:pt x="30" y="355"/>
                        </a:cubicBezTo>
                        <a:cubicBezTo>
                          <a:pt x="30" y="349"/>
                          <a:pt x="30" y="346"/>
                          <a:pt x="28" y="340"/>
                        </a:cubicBezTo>
                        <a:cubicBezTo>
                          <a:pt x="27" y="337"/>
                          <a:pt x="25" y="335"/>
                          <a:pt x="25" y="332"/>
                        </a:cubicBezTo>
                        <a:cubicBezTo>
                          <a:pt x="28" y="332"/>
                          <a:pt x="30" y="336"/>
                          <a:pt x="33" y="336"/>
                        </a:cubicBezTo>
                        <a:cubicBezTo>
                          <a:pt x="37" y="336"/>
                          <a:pt x="37" y="332"/>
                          <a:pt x="39" y="328"/>
                        </a:cubicBezTo>
                        <a:cubicBezTo>
                          <a:pt x="40" y="329"/>
                          <a:pt x="41" y="330"/>
                          <a:pt x="41" y="332"/>
                        </a:cubicBezTo>
                        <a:cubicBezTo>
                          <a:pt x="42" y="333"/>
                          <a:pt x="42" y="335"/>
                          <a:pt x="43" y="335"/>
                        </a:cubicBezTo>
                        <a:cubicBezTo>
                          <a:pt x="46" y="335"/>
                          <a:pt x="46" y="334"/>
                          <a:pt x="49" y="333"/>
                        </a:cubicBezTo>
                        <a:cubicBezTo>
                          <a:pt x="52" y="331"/>
                          <a:pt x="54" y="330"/>
                          <a:pt x="54" y="326"/>
                        </a:cubicBezTo>
                        <a:cubicBezTo>
                          <a:pt x="54" y="324"/>
                          <a:pt x="54" y="322"/>
                          <a:pt x="52" y="322"/>
                        </a:cubicBezTo>
                        <a:cubicBezTo>
                          <a:pt x="47" y="322"/>
                          <a:pt x="45" y="328"/>
                          <a:pt x="40" y="328"/>
                        </a:cubicBezTo>
                        <a:cubicBezTo>
                          <a:pt x="40" y="328"/>
                          <a:pt x="39" y="328"/>
                          <a:pt x="39" y="328"/>
                        </a:cubicBezTo>
                        <a:cubicBezTo>
                          <a:pt x="39" y="326"/>
                          <a:pt x="39" y="326"/>
                          <a:pt x="39" y="326"/>
                        </a:cubicBezTo>
                        <a:cubicBezTo>
                          <a:pt x="41" y="321"/>
                          <a:pt x="41" y="321"/>
                          <a:pt x="41" y="321"/>
                        </a:cubicBezTo>
                        <a:cubicBezTo>
                          <a:pt x="42" y="318"/>
                          <a:pt x="43" y="315"/>
                          <a:pt x="44" y="312"/>
                        </a:cubicBezTo>
                        <a:cubicBezTo>
                          <a:pt x="43" y="312"/>
                          <a:pt x="42" y="312"/>
                          <a:pt x="41" y="312"/>
                        </a:cubicBezTo>
                        <a:cubicBezTo>
                          <a:pt x="37" y="282"/>
                          <a:pt x="37" y="282"/>
                          <a:pt x="37" y="282"/>
                        </a:cubicBezTo>
                        <a:cubicBezTo>
                          <a:pt x="38" y="275"/>
                          <a:pt x="48" y="276"/>
                          <a:pt x="48" y="269"/>
                        </a:cubicBezTo>
                        <a:cubicBezTo>
                          <a:pt x="48" y="254"/>
                          <a:pt x="41" y="247"/>
                          <a:pt x="38" y="233"/>
                        </a:cubicBezTo>
                        <a:cubicBezTo>
                          <a:pt x="37" y="223"/>
                          <a:pt x="36" y="216"/>
                          <a:pt x="31" y="208"/>
                        </a:cubicBezTo>
                        <a:cubicBezTo>
                          <a:pt x="29" y="204"/>
                          <a:pt x="26" y="202"/>
                          <a:pt x="26" y="198"/>
                        </a:cubicBezTo>
                        <a:cubicBezTo>
                          <a:pt x="26" y="190"/>
                          <a:pt x="26" y="190"/>
                          <a:pt x="26" y="190"/>
                        </a:cubicBezTo>
                        <a:cubicBezTo>
                          <a:pt x="26" y="189"/>
                          <a:pt x="27" y="189"/>
                          <a:pt x="27" y="187"/>
                        </a:cubicBezTo>
                        <a:cubicBezTo>
                          <a:pt x="27" y="184"/>
                          <a:pt x="25" y="183"/>
                          <a:pt x="24" y="180"/>
                        </a:cubicBezTo>
                        <a:cubicBezTo>
                          <a:pt x="21" y="173"/>
                          <a:pt x="19" y="169"/>
                          <a:pt x="17" y="162"/>
                        </a:cubicBezTo>
                        <a:cubicBezTo>
                          <a:pt x="14" y="153"/>
                          <a:pt x="13" y="148"/>
                          <a:pt x="8" y="140"/>
                        </a:cubicBezTo>
                        <a:cubicBezTo>
                          <a:pt x="6" y="135"/>
                          <a:pt x="4" y="133"/>
                          <a:pt x="2" y="128"/>
                        </a:cubicBezTo>
                        <a:cubicBezTo>
                          <a:pt x="1" y="127"/>
                          <a:pt x="0" y="126"/>
                          <a:pt x="0" y="124"/>
                        </a:cubicBezTo>
                        <a:cubicBezTo>
                          <a:pt x="0" y="121"/>
                          <a:pt x="3" y="121"/>
                          <a:pt x="5" y="120"/>
                        </a:cubicBezTo>
                        <a:cubicBezTo>
                          <a:pt x="10" y="119"/>
                          <a:pt x="13" y="118"/>
                          <a:pt x="17" y="118"/>
                        </a:cubicBezTo>
                        <a:cubicBezTo>
                          <a:pt x="24" y="118"/>
                          <a:pt x="23" y="127"/>
                          <a:pt x="23" y="133"/>
                        </a:cubicBezTo>
                        <a:cubicBezTo>
                          <a:pt x="23" y="138"/>
                          <a:pt x="23" y="138"/>
                          <a:pt x="23" y="138"/>
                        </a:cubicBezTo>
                        <a:cubicBezTo>
                          <a:pt x="23" y="138"/>
                          <a:pt x="24" y="139"/>
                          <a:pt x="24" y="139"/>
                        </a:cubicBezTo>
                        <a:cubicBezTo>
                          <a:pt x="25" y="139"/>
                          <a:pt x="26" y="138"/>
                          <a:pt x="27" y="138"/>
                        </a:cubicBezTo>
                        <a:cubicBezTo>
                          <a:pt x="27" y="138"/>
                          <a:pt x="27" y="138"/>
                          <a:pt x="27" y="138"/>
                        </a:cubicBezTo>
                        <a:close/>
                        <a:moveTo>
                          <a:pt x="223" y="125"/>
                        </a:moveTo>
                        <a:cubicBezTo>
                          <a:pt x="225" y="124"/>
                          <a:pt x="227" y="122"/>
                          <a:pt x="227" y="120"/>
                        </a:cubicBezTo>
                        <a:cubicBezTo>
                          <a:pt x="227" y="118"/>
                          <a:pt x="225" y="116"/>
                          <a:pt x="224" y="117"/>
                        </a:cubicBezTo>
                        <a:cubicBezTo>
                          <a:pt x="222" y="119"/>
                          <a:pt x="224" y="122"/>
                          <a:pt x="223" y="125"/>
                        </a:cubicBezTo>
                        <a:close/>
                        <a:moveTo>
                          <a:pt x="199" y="27"/>
                        </a:moveTo>
                        <a:cubicBezTo>
                          <a:pt x="198" y="28"/>
                          <a:pt x="197" y="28"/>
                          <a:pt x="197" y="29"/>
                        </a:cubicBezTo>
                        <a:cubicBezTo>
                          <a:pt x="197" y="32"/>
                          <a:pt x="201" y="32"/>
                          <a:pt x="201" y="34"/>
                        </a:cubicBezTo>
                        <a:cubicBezTo>
                          <a:pt x="201" y="38"/>
                          <a:pt x="201" y="38"/>
                          <a:pt x="201" y="38"/>
                        </a:cubicBezTo>
                        <a:cubicBezTo>
                          <a:pt x="202" y="38"/>
                          <a:pt x="203" y="38"/>
                          <a:pt x="204" y="38"/>
                        </a:cubicBezTo>
                        <a:cubicBezTo>
                          <a:pt x="205" y="38"/>
                          <a:pt x="206" y="38"/>
                          <a:pt x="208" y="38"/>
                        </a:cubicBezTo>
                        <a:cubicBezTo>
                          <a:pt x="207" y="36"/>
                          <a:pt x="207" y="35"/>
                          <a:pt x="205" y="33"/>
                        </a:cubicBezTo>
                        <a:cubicBezTo>
                          <a:pt x="204" y="34"/>
                          <a:pt x="204" y="34"/>
                          <a:pt x="204" y="34"/>
                        </a:cubicBezTo>
                        <a:cubicBezTo>
                          <a:pt x="201" y="32"/>
                          <a:pt x="201" y="29"/>
                          <a:pt x="199" y="27"/>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124" name="Google Shape;124;p5"/>
                  <p:cNvSpPr/>
                  <p:nvPr/>
                </p:nvSpPr>
                <p:spPr>
                  <a:xfrm>
                    <a:off x="5781675" y="804863"/>
                    <a:ext cx="487363" cy="574675"/>
                  </a:xfrm>
                  <a:custGeom>
                    <a:rect b="b" l="l" r="r" t="t"/>
                    <a:pathLst>
                      <a:path extrusionOk="0" h="394" w="334">
                        <a:moveTo>
                          <a:pt x="326" y="305"/>
                        </a:moveTo>
                        <a:cubicBezTo>
                          <a:pt x="325" y="305"/>
                          <a:pt x="325" y="305"/>
                          <a:pt x="325" y="305"/>
                        </a:cubicBezTo>
                        <a:cubicBezTo>
                          <a:pt x="327" y="307"/>
                          <a:pt x="328" y="309"/>
                          <a:pt x="330" y="309"/>
                        </a:cubicBezTo>
                        <a:cubicBezTo>
                          <a:pt x="332" y="309"/>
                          <a:pt x="333" y="308"/>
                          <a:pt x="334" y="307"/>
                        </a:cubicBezTo>
                        <a:cubicBezTo>
                          <a:pt x="332" y="305"/>
                          <a:pt x="329" y="306"/>
                          <a:pt x="326" y="305"/>
                        </a:cubicBezTo>
                        <a:close/>
                        <a:moveTo>
                          <a:pt x="179" y="109"/>
                        </a:moveTo>
                        <a:cubicBezTo>
                          <a:pt x="178" y="109"/>
                          <a:pt x="178" y="110"/>
                          <a:pt x="177" y="110"/>
                        </a:cubicBezTo>
                        <a:cubicBezTo>
                          <a:pt x="179" y="111"/>
                          <a:pt x="180" y="113"/>
                          <a:pt x="183" y="115"/>
                        </a:cubicBezTo>
                        <a:cubicBezTo>
                          <a:pt x="183" y="114"/>
                          <a:pt x="183" y="114"/>
                          <a:pt x="183" y="114"/>
                        </a:cubicBezTo>
                        <a:cubicBezTo>
                          <a:pt x="183" y="111"/>
                          <a:pt x="181" y="109"/>
                          <a:pt x="179" y="109"/>
                        </a:cubicBezTo>
                        <a:close/>
                        <a:moveTo>
                          <a:pt x="210" y="121"/>
                        </a:moveTo>
                        <a:cubicBezTo>
                          <a:pt x="210" y="116"/>
                          <a:pt x="210" y="116"/>
                          <a:pt x="210" y="116"/>
                        </a:cubicBezTo>
                        <a:cubicBezTo>
                          <a:pt x="208" y="116"/>
                          <a:pt x="207" y="116"/>
                          <a:pt x="205" y="116"/>
                        </a:cubicBezTo>
                        <a:cubicBezTo>
                          <a:pt x="204" y="117"/>
                          <a:pt x="204" y="117"/>
                          <a:pt x="204" y="117"/>
                        </a:cubicBezTo>
                        <a:cubicBezTo>
                          <a:pt x="207" y="119"/>
                          <a:pt x="208" y="121"/>
                          <a:pt x="209" y="124"/>
                        </a:cubicBezTo>
                        <a:cubicBezTo>
                          <a:pt x="209" y="125"/>
                          <a:pt x="209" y="125"/>
                          <a:pt x="209" y="125"/>
                        </a:cubicBezTo>
                        <a:cubicBezTo>
                          <a:pt x="210" y="123"/>
                          <a:pt x="210" y="123"/>
                          <a:pt x="210" y="121"/>
                        </a:cubicBezTo>
                        <a:close/>
                        <a:moveTo>
                          <a:pt x="261" y="370"/>
                        </a:moveTo>
                        <a:cubicBezTo>
                          <a:pt x="261" y="370"/>
                          <a:pt x="261" y="370"/>
                          <a:pt x="261" y="370"/>
                        </a:cubicBezTo>
                        <a:cubicBezTo>
                          <a:pt x="261" y="370"/>
                          <a:pt x="261" y="370"/>
                          <a:pt x="261" y="370"/>
                        </a:cubicBezTo>
                        <a:cubicBezTo>
                          <a:pt x="260" y="369"/>
                          <a:pt x="259" y="369"/>
                          <a:pt x="259" y="368"/>
                        </a:cubicBezTo>
                        <a:cubicBezTo>
                          <a:pt x="259" y="365"/>
                          <a:pt x="261" y="364"/>
                          <a:pt x="261" y="361"/>
                        </a:cubicBezTo>
                        <a:cubicBezTo>
                          <a:pt x="261" y="362"/>
                          <a:pt x="261" y="362"/>
                          <a:pt x="261" y="362"/>
                        </a:cubicBezTo>
                        <a:cubicBezTo>
                          <a:pt x="259" y="363"/>
                          <a:pt x="258" y="365"/>
                          <a:pt x="255" y="365"/>
                        </a:cubicBezTo>
                        <a:cubicBezTo>
                          <a:pt x="248" y="365"/>
                          <a:pt x="244" y="360"/>
                          <a:pt x="238" y="356"/>
                        </a:cubicBezTo>
                        <a:cubicBezTo>
                          <a:pt x="244" y="385"/>
                          <a:pt x="244" y="385"/>
                          <a:pt x="244" y="385"/>
                        </a:cubicBezTo>
                        <a:cubicBezTo>
                          <a:pt x="244" y="388"/>
                          <a:pt x="241" y="389"/>
                          <a:pt x="238" y="391"/>
                        </a:cubicBezTo>
                        <a:cubicBezTo>
                          <a:pt x="233" y="393"/>
                          <a:pt x="229" y="393"/>
                          <a:pt x="224" y="394"/>
                        </a:cubicBezTo>
                        <a:cubicBezTo>
                          <a:pt x="222" y="392"/>
                          <a:pt x="223" y="390"/>
                          <a:pt x="222" y="387"/>
                        </a:cubicBezTo>
                        <a:cubicBezTo>
                          <a:pt x="219" y="381"/>
                          <a:pt x="219" y="378"/>
                          <a:pt x="217" y="371"/>
                        </a:cubicBezTo>
                        <a:cubicBezTo>
                          <a:pt x="216" y="361"/>
                          <a:pt x="211" y="356"/>
                          <a:pt x="206" y="347"/>
                        </a:cubicBezTo>
                        <a:cubicBezTo>
                          <a:pt x="201" y="339"/>
                          <a:pt x="196" y="336"/>
                          <a:pt x="191" y="328"/>
                        </a:cubicBezTo>
                        <a:cubicBezTo>
                          <a:pt x="182" y="316"/>
                          <a:pt x="178" y="309"/>
                          <a:pt x="169" y="297"/>
                        </a:cubicBezTo>
                        <a:cubicBezTo>
                          <a:pt x="164" y="287"/>
                          <a:pt x="159" y="284"/>
                          <a:pt x="152" y="276"/>
                        </a:cubicBezTo>
                        <a:cubicBezTo>
                          <a:pt x="146" y="267"/>
                          <a:pt x="142" y="263"/>
                          <a:pt x="136" y="253"/>
                        </a:cubicBezTo>
                        <a:cubicBezTo>
                          <a:pt x="131" y="245"/>
                          <a:pt x="126" y="241"/>
                          <a:pt x="121" y="232"/>
                        </a:cubicBezTo>
                        <a:cubicBezTo>
                          <a:pt x="120" y="229"/>
                          <a:pt x="118" y="228"/>
                          <a:pt x="116" y="225"/>
                        </a:cubicBezTo>
                        <a:cubicBezTo>
                          <a:pt x="108" y="209"/>
                          <a:pt x="100" y="203"/>
                          <a:pt x="89" y="189"/>
                        </a:cubicBezTo>
                        <a:cubicBezTo>
                          <a:pt x="84" y="183"/>
                          <a:pt x="83" y="179"/>
                          <a:pt x="79" y="172"/>
                        </a:cubicBezTo>
                        <a:cubicBezTo>
                          <a:pt x="77" y="168"/>
                          <a:pt x="73" y="166"/>
                          <a:pt x="70" y="162"/>
                        </a:cubicBezTo>
                        <a:cubicBezTo>
                          <a:pt x="68" y="158"/>
                          <a:pt x="68" y="154"/>
                          <a:pt x="64" y="152"/>
                        </a:cubicBezTo>
                        <a:cubicBezTo>
                          <a:pt x="66" y="148"/>
                          <a:pt x="70" y="150"/>
                          <a:pt x="74" y="148"/>
                        </a:cubicBezTo>
                        <a:cubicBezTo>
                          <a:pt x="78" y="147"/>
                          <a:pt x="82" y="145"/>
                          <a:pt x="84" y="141"/>
                        </a:cubicBezTo>
                        <a:cubicBezTo>
                          <a:pt x="85" y="137"/>
                          <a:pt x="84" y="134"/>
                          <a:pt x="84" y="130"/>
                        </a:cubicBezTo>
                        <a:cubicBezTo>
                          <a:pt x="84" y="122"/>
                          <a:pt x="80" y="118"/>
                          <a:pt x="77" y="111"/>
                        </a:cubicBezTo>
                        <a:cubicBezTo>
                          <a:pt x="69" y="93"/>
                          <a:pt x="58" y="86"/>
                          <a:pt x="48" y="69"/>
                        </a:cubicBezTo>
                        <a:cubicBezTo>
                          <a:pt x="44" y="61"/>
                          <a:pt x="39" y="57"/>
                          <a:pt x="34" y="49"/>
                        </a:cubicBezTo>
                        <a:cubicBezTo>
                          <a:pt x="30" y="42"/>
                          <a:pt x="27" y="37"/>
                          <a:pt x="20" y="33"/>
                        </a:cubicBezTo>
                        <a:cubicBezTo>
                          <a:pt x="17" y="31"/>
                          <a:pt x="16" y="28"/>
                          <a:pt x="12" y="26"/>
                        </a:cubicBezTo>
                        <a:cubicBezTo>
                          <a:pt x="10" y="25"/>
                          <a:pt x="8" y="25"/>
                          <a:pt x="7" y="24"/>
                        </a:cubicBezTo>
                        <a:cubicBezTo>
                          <a:pt x="6" y="23"/>
                          <a:pt x="6" y="21"/>
                          <a:pt x="6" y="20"/>
                        </a:cubicBezTo>
                        <a:cubicBezTo>
                          <a:pt x="5" y="18"/>
                          <a:pt x="2" y="18"/>
                          <a:pt x="0" y="17"/>
                        </a:cubicBezTo>
                        <a:cubicBezTo>
                          <a:pt x="0" y="16"/>
                          <a:pt x="0" y="16"/>
                          <a:pt x="0" y="16"/>
                        </a:cubicBezTo>
                        <a:cubicBezTo>
                          <a:pt x="3" y="15"/>
                          <a:pt x="6" y="13"/>
                          <a:pt x="6" y="9"/>
                        </a:cubicBezTo>
                        <a:cubicBezTo>
                          <a:pt x="6" y="8"/>
                          <a:pt x="6" y="8"/>
                          <a:pt x="6" y="7"/>
                        </a:cubicBezTo>
                        <a:cubicBezTo>
                          <a:pt x="7" y="6"/>
                          <a:pt x="8" y="6"/>
                          <a:pt x="9" y="6"/>
                        </a:cubicBezTo>
                        <a:cubicBezTo>
                          <a:pt x="16" y="6"/>
                          <a:pt x="19" y="13"/>
                          <a:pt x="26" y="13"/>
                        </a:cubicBezTo>
                        <a:cubicBezTo>
                          <a:pt x="30" y="13"/>
                          <a:pt x="32" y="8"/>
                          <a:pt x="33" y="4"/>
                        </a:cubicBezTo>
                        <a:cubicBezTo>
                          <a:pt x="39" y="5"/>
                          <a:pt x="42" y="6"/>
                          <a:pt x="48" y="6"/>
                        </a:cubicBezTo>
                        <a:cubicBezTo>
                          <a:pt x="53" y="6"/>
                          <a:pt x="56" y="4"/>
                          <a:pt x="58" y="0"/>
                        </a:cubicBezTo>
                        <a:cubicBezTo>
                          <a:pt x="60" y="1"/>
                          <a:pt x="62" y="2"/>
                          <a:pt x="64" y="4"/>
                        </a:cubicBezTo>
                        <a:cubicBezTo>
                          <a:pt x="61" y="6"/>
                          <a:pt x="58" y="7"/>
                          <a:pt x="58" y="10"/>
                        </a:cubicBezTo>
                        <a:cubicBezTo>
                          <a:pt x="58" y="15"/>
                          <a:pt x="58" y="15"/>
                          <a:pt x="58" y="15"/>
                        </a:cubicBezTo>
                        <a:cubicBezTo>
                          <a:pt x="58" y="20"/>
                          <a:pt x="56" y="22"/>
                          <a:pt x="56" y="27"/>
                        </a:cubicBezTo>
                        <a:cubicBezTo>
                          <a:pt x="56" y="37"/>
                          <a:pt x="59" y="43"/>
                          <a:pt x="64" y="52"/>
                        </a:cubicBezTo>
                        <a:cubicBezTo>
                          <a:pt x="67" y="58"/>
                          <a:pt x="69" y="62"/>
                          <a:pt x="74" y="67"/>
                        </a:cubicBezTo>
                        <a:cubicBezTo>
                          <a:pt x="77" y="69"/>
                          <a:pt x="78" y="71"/>
                          <a:pt x="81" y="73"/>
                        </a:cubicBezTo>
                        <a:cubicBezTo>
                          <a:pt x="82" y="73"/>
                          <a:pt x="83" y="73"/>
                          <a:pt x="83" y="74"/>
                        </a:cubicBezTo>
                        <a:cubicBezTo>
                          <a:pt x="83" y="75"/>
                          <a:pt x="82" y="75"/>
                          <a:pt x="82" y="76"/>
                        </a:cubicBezTo>
                        <a:cubicBezTo>
                          <a:pt x="82" y="78"/>
                          <a:pt x="84" y="78"/>
                          <a:pt x="84" y="79"/>
                        </a:cubicBezTo>
                        <a:cubicBezTo>
                          <a:pt x="84" y="81"/>
                          <a:pt x="82" y="82"/>
                          <a:pt x="82" y="84"/>
                        </a:cubicBezTo>
                        <a:cubicBezTo>
                          <a:pt x="82" y="89"/>
                          <a:pt x="86" y="91"/>
                          <a:pt x="91" y="93"/>
                        </a:cubicBezTo>
                        <a:cubicBezTo>
                          <a:pt x="105" y="99"/>
                          <a:pt x="103" y="104"/>
                          <a:pt x="102" y="92"/>
                        </a:cubicBezTo>
                        <a:cubicBezTo>
                          <a:pt x="107" y="91"/>
                          <a:pt x="110" y="91"/>
                          <a:pt x="115" y="90"/>
                        </a:cubicBezTo>
                        <a:cubicBezTo>
                          <a:pt x="118" y="89"/>
                          <a:pt x="118" y="86"/>
                          <a:pt x="118" y="83"/>
                        </a:cubicBezTo>
                        <a:cubicBezTo>
                          <a:pt x="119" y="80"/>
                          <a:pt x="120" y="79"/>
                          <a:pt x="121" y="77"/>
                        </a:cubicBezTo>
                        <a:cubicBezTo>
                          <a:pt x="122" y="74"/>
                          <a:pt x="122" y="82"/>
                          <a:pt x="122" y="83"/>
                        </a:cubicBezTo>
                        <a:cubicBezTo>
                          <a:pt x="122" y="83"/>
                          <a:pt x="122" y="84"/>
                          <a:pt x="122" y="85"/>
                        </a:cubicBezTo>
                        <a:cubicBezTo>
                          <a:pt x="122" y="86"/>
                          <a:pt x="124" y="86"/>
                          <a:pt x="125" y="86"/>
                        </a:cubicBezTo>
                        <a:cubicBezTo>
                          <a:pt x="127" y="86"/>
                          <a:pt x="127" y="86"/>
                          <a:pt x="129" y="86"/>
                        </a:cubicBezTo>
                        <a:cubicBezTo>
                          <a:pt x="131" y="86"/>
                          <a:pt x="132" y="88"/>
                          <a:pt x="132" y="90"/>
                        </a:cubicBezTo>
                        <a:cubicBezTo>
                          <a:pt x="132" y="92"/>
                          <a:pt x="130" y="91"/>
                          <a:pt x="129" y="92"/>
                        </a:cubicBezTo>
                        <a:cubicBezTo>
                          <a:pt x="126" y="94"/>
                          <a:pt x="124" y="95"/>
                          <a:pt x="120" y="96"/>
                        </a:cubicBezTo>
                        <a:cubicBezTo>
                          <a:pt x="118" y="96"/>
                          <a:pt x="116" y="96"/>
                          <a:pt x="116" y="97"/>
                        </a:cubicBezTo>
                        <a:cubicBezTo>
                          <a:pt x="116" y="100"/>
                          <a:pt x="118" y="101"/>
                          <a:pt x="119" y="104"/>
                        </a:cubicBezTo>
                        <a:cubicBezTo>
                          <a:pt x="122" y="110"/>
                          <a:pt x="123" y="117"/>
                          <a:pt x="130" y="117"/>
                        </a:cubicBezTo>
                        <a:cubicBezTo>
                          <a:pt x="135" y="117"/>
                          <a:pt x="142" y="115"/>
                          <a:pt x="142" y="110"/>
                        </a:cubicBezTo>
                        <a:cubicBezTo>
                          <a:pt x="142" y="109"/>
                          <a:pt x="141" y="108"/>
                          <a:pt x="141" y="107"/>
                        </a:cubicBezTo>
                        <a:cubicBezTo>
                          <a:pt x="143" y="107"/>
                          <a:pt x="144" y="105"/>
                          <a:pt x="145" y="103"/>
                        </a:cubicBezTo>
                        <a:cubicBezTo>
                          <a:pt x="149" y="105"/>
                          <a:pt x="152" y="104"/>
                          <a:pt x="156" y="106"/>
                        </a:cubicBezTo>
                        <a:cubicBezTo>
                          <a:pt x="158" y="107"/>
                          <a:pt x="158" y="110"/>
                          <a:pt x="161" y="110"/>
                        </a:cubicBezTo>
                        <a:cubicBezTo>
                          <a:pt x="163" y="110"/>
                          <a:pt x="164" y="109"/>
                          <a:pt x="165" y="109"/>
                        </a:cubicBezTo>
                        <a:cubicBezTo>
                          <a:pt x="169" y="109"/>
                          <a:pt x="169" y="109"/>
                          <a:pt x="169" y="109"/>
                        </a:cubicBezTo>
                        <a:cubicBezTo>
                          <a:pt x="170" y="114"/>
                          <a:pt x="174" y="119"/>
                          <a:pt x="180" y="119"/>
                        </a:cubicBezTo>
                        <a:cubicBezTo>
                          <a:pt x="185" y="119"/>
                          <a:pt x="189" y="117"/>
                          <a:pt x="194" y="115"/>
                        </a:cubicBezTo>
                        <a:cubicBezTo>
                          <a:pt x="195" y="116"/>
                          <a:pt x="195" y="116"/>
                          <a:pt x="195" y="116"/>
                        </a:cubicBezTo>
                        <a:cubicBezTo>
                          <a:pt x="194" y="117"/>
                          <a:pt x="194" y="118"/>
                          <a:pt x="193" y="120"/>
                        </a:cubicBezTo>
                        <a:cubicBezTo>
                          <a:pt x="194" y="120"/>
                          <a:pt x="194" y="120"/>
                          <a:pt x="194" y="120"/>
                        </a:cubicBezTo>
                        <a:cubicBezTo>
                          <a:pt x="196" y="120"/>
                          <a:pt x="197" y="119"/>
                          <a:pt x="198" y="118"/>
                        </a:cubicBezTo>
                        <a:cubicBezTo>
                          <a:pt x="203" y="119"/>
                          <a:pt x="205" y="123"/>
                          <a:pt x="205" y="128"/>
                        </a:cubicBezTo>
                        <a:cubicBezTo>
                          <a:pt x="205" y="129"/>
                          <a:pt x="205" y="130"/>
                          <a:pt x="205" y="131"/>
                        </a:cubicBezTo>
                        <a:cubicBezTo>
                          <a:pt x="205" y="138"/>
                          <a:pt x="212" y="141"/>
                          <a:pt x="219" y="141"/>
                        </a:cubicBezTo>
                        <a:cubicBezTo>
                          <a:pt x="224" y="141"/>
                          <a:pt x="224" y="141"/>
                          <a:pt x="224" y="141"/>
                        </a:cubicBezTo>
                        <a:cubicBezTo>
                          <a:pt x="226" y="141"/>
                          <a:pt x="227" y="141"/>
                          <a:pt x="229" y="141"/>
                        </a:cubicBezTo>
                        <a:cubicBezTo>
                          <a:pt x="232" y="141"/>
                          <a:pt x="231" y="145"/>
                          <a:pt x="233" y="147"/>
                        </a:cubicBezTo>
                        <a:cubicBezTo>
                          <a:pt x="235" y="149"/>
                          <a:pt x="237" y="151"/>
                          <a:pt x="237" y="154"/>
                        </a:cubicBezTo>
                        <a:cubicBezTo>
                          <a:pt x="237" y="156"/>
                          <a:pt x="235" y="157"/>
                          <a:pt x="233" y="157"/>
                        </a:cubicBezTo>
                        <a:cubicBezTo>
                          <a:pt x="230" y="157"/>
                          <a:pt x="229" y="155"/>
                          <a:pt x="226" y="154"/>
                        </a:cubicBezTo>
                        <a:cubicBezTo>
                          <a:pt x="226" y="155"/>
                          <a:pt x="227" y="156"/>
                          <a:pt x="227" y="157"/>
                        </a:cubicBezTo>
                        <a:cubicBezTo>
                          <a:pt x="227" y="159"/>
                          <a:pt x="225" y="160"/>
                          <a:pt x="225" y="162"/>
                        </a:cubicBezTo>
                        <a:cubicBezTo>
                          <a:pt x="225" y="163"/>
                          <a:pt x="227" y="163"/>
                          <a:pt x="227" y="164"/>
                        </a:cubicBezTo>
                        <a:cubicBezTo>
                          <a:pt x="229" y="167"/>
                          <a:pt x="230" y="169"/>
                          <a:pt x="233" y="171"/>
                        </a:cubicBezTo>
                        <a:cubicBezTo>
                          <a:pt x="233" y="170"/>
                          <a:pt x="234" y="170"/>
                          <a:pt x="234" y="169"/>
                        </a:cubicBezTo>
                        <a:cubicBezTo>
                          <a:pt x="234" y="168"/>
                          <a:pt x="233" y="168"/>
                          <a:pt x="233" y="167"/>
                        </a:cubicBezTo>
                        <a:cubicBezTo>
                          <a:pt x="233" y="166"/>
                          <a:pt x="234" y="165"/>
                          <a:pt x="235" y="165"/>
                        </a:cubicBezTo>
                        <a:cubicBezTo>
                          <a:pt x="236" y="165"/>
                          <a:pt x="236" y="166"/>
                          <a:pt x="237" y="166"/>
                        </a:cubicBezTo>
                        <a:cubicBezTo>
                          <a:pt x="239" y="168"/>
                          <a:pt x="241" y="169"/>
                          <a:pt x="244" y="170"/>
                        </a:cubicBezTo>
                        <a:cubicBezTo>
                          <a:pt x="245" y="169"/>
                          <a:pt x="245" y="169"/>
                          <a:pt x="245" y="169"/>
                        </a:cubicBezTo>
                        <a:cubicBezTo>
                          <a:pt x="245" y="167"/>
                          <a:pt x="248" y="167"/>
                          <a:pt x="250" y="165"/>
                        </a:cubicBezTo>
                        <a:cubicBezTo>
                          <a:pt x="248" y="164"/>
                          <a:pt x="247" y="164"/>
                          <a:pt x="245" y="164"/>
                        </a:cubicBezTo>
                        <a:cubicBezTo>
                          <a:pt x="245" y="162"/>
                          <a:pt x="247" y="162"/>
                          <a:pt x="248" y="160"/>
                        </a:cubicBezTo>
                        <a:cubicBezTo>
                          <a:pt x="249" y="159"/>
                          <a:pt x="249" y="158"/>
                          <a:pt x="250" y="158"/>
                        </a:cubicBezTo>
                        <a:cubicBezTo>
                          <a:pt x="253" y="158"/>
                          <a:pt x="254" y="161"/>
                          <a:pt x="257" y="161"/>
                        </a:cubicBezTo>
                        <a:cubicBezTo>
                          <a:pt x="261" y="161"/>
                          <a:pt x="261" y="156"/>
                          <a:pt x="264" y="154"/>
                        </a:cubicBezTo>
                        <a:cubicBezTo>
                          <a:pt x="266" y="155"/>
                          <a:pt x="266" y="155"/>
                          <a:pt x="266" y="155"/>
                        </a:cubicBezTo>
                        <a:cubicBezTo>
                          <a:pt x="267" y="154"/>
                          <a:pt x="267" y="154"/>
                          <a:pt x="268" y="153"/>
                        </a:cubicBezTo>
                        <a:cubicBezTo>
                          <a:pt x="270" y="153"/>
                          <a:pt x="270" y="153"/>
                          <a:pt x="270" y="153"/>
                        </a:cubicBezTo>
                        <a:cubicBezTo>
                          <a:pt x="270" y="155"/>
                          <a:pt x="270" y="155"/>
                          <a:pt x="270" y="155"/>
                        </a:cubicBezTo>
                        <a:cubicBezTo>
                          <a:pt x="270" y="158"/>
                          <a:pt x="266" y="158"/>
                          <a:pt x="266" y="160"/>
                        </a:cubicBezTo>
                        <a:cubicBezTo>
                          <a:pt x="266" y="163"/>
                          <a:pt x="269" y="164"/>
                          <a:pt x="269" y="166"/>
                        </a:cubicBezTo>
                        <a:cubicBezTo>
                          <a:pt x="269" y="168"/>
                          <a:pt x="264" y="168"/>
                          <a:pt x="264" y="170"/>
                        </a:cubicBezTo>
                        <a:cubicBezTo>
                          <a:pt x="264" y="173"/>
                          <a:pt x="266" y="174"/>
                          <a:pt x="267" y="176"/>
                        </a:cubicBezTo>
                        <a:cubicBezTo>
                          <a:pt x="269" y="178"/>
                          <a:pt x="269" y="181"/>
                          <a:pt x="272" y="182"/>
                        </a:cubicBezTo>
                        <a:cubicBezTo>
                          <a:pt x="277" y="179"/>
                          <a:pt x="277" y="179"/>
                          <a:pt x="277" y="179"/>
                        </a:cubicBezTo>
                        <a:cubicBezTo>
                          <a:pt x="278" y="179"/>
                          <a:pt x="278" y="179"/>
                          <a:pt x="278" y="179"/>
                        </a:cubicBezTo>
                        <a:cubicBezTo>
                          <a:pt x="278" y="180"/>
                          <a:pt x="279" y="181"/>
                          <a:pt x="279" y="181"/>
                        </a:cubicBezTo>
                        <a:cubicBezTo>
                          <a:pt x="279" y="183"/>
                          <a:pt x="278" y="184"/>
                          <a:pt x="278" y="186"/>
                        </a:cubicBezTo>
                        <a:cubicBezTo>
                          <a:pt x="278" y="187"/>
                          <a:pt x="278" y="187"/>
                          <a:pt x="278" y="189"/>
                        </a:cubicBezTo>
                        <a:cubicBezTo>
                          <a:pt x="278" y="191"/>
                          <a:pt x="276" y="191"/>
                          <a:pt x="274" y="193"/>
                        </a:cubicBezTo>
                        <a:cubicBezTo>
                          <a:pt x="275" y="196"/>
                          <a:pt x="276" y="197"/>
                          <a:pt x="277" y="200"/>
                        </a:cubicBezTo>
                        <a:cubicBezTo>
                          <a:pt x="278" y="201"/>
                          <a:pt x="277" y="203"/>
                          <a:pt x="279" y="203"/>
                        </a:cubicBezTo>
                        <a:cubicBezTo>
                          <a:pt x="281" y="203"/>
                          <a:pt x="283" y="201"/>
                          <a:pt x="285" y="201"/>
                        </a:cubicBezTo>
                        <a:cubicBezTo>
                          <a:pt x="287" y="208"/>
                          <a:pt x="291" y="211"/>
                          <a:pt x="295" y="219"/>
                        </a:cubicBezTo>
                        <a:cubicBezTo>
                          <a:pt x="293" y="219"/>
                          <a:pt x="291" y="220"/>
                          <a:pt x="291" y="221"/>
                        </a:cubicBezTo>
                        <a:cubicBezTo>
                          <a:pt x="291" y="223"/>
                          <a:pt x="292" y="225"/>
                          <a:pt x="294" y="226"/>
                        </a:cubicBezTo>
                        <a:cubicBezTo>
                          <a:pt x="295" y="227"/>
                          <a:pt x="296" y="226"/>
                          <a:pt x="297" y="226"/>
                        </a:cubicBezTo>
                        <a:cubicBezTo>
                          <a:pt x="299" y="227"/>
                          <a:pt x="299" y="229"/>
                          <a:pt x="300" y="231"/>
                        </a:cubicBezTo>
                        <a:cubicBezTo>
                          <a:pt x="301" y="233"/>
                          <a:pt x="303" y="234"/>
                          <a:pt x="303" y="237"/>
                        </a:cubicBezTo>
                        <a:cubicBezTo>
                          <a:pt x="303" y="242"/>
                          <a:pt x="303" y="242"/>
                          <a:pt x="303" y="242"/>
                        </a:cubicBezTo>
                        <a:cubicBezTo>
                          <a:pt x="303" y="243"/>
                          <a:pt x="302" y="244"/>
                          <a:pt x="301" y="244"/>
                        </a:cubicBezTo>
                        <a:cubicBezTo>
                          <a:pt x="300" y="244"/>
                          <a:pt x="299" y="244"/>
                          <a:pt x="299" y="244"/>
                        </a:cubicBezTo>
                        <a:cubicBezTo>
                          <a:pt x="299" y="246"/>
                          <a:pt x="299" y="248"/>
                          <a:pt x="299" y="250"/>
                        </a:cubicBezTo>
                        <a:cubicBezTo>
                          <a:pt x="299" y="253"/>
                          <a:pt x="300" y="257"/>
                          <a:pt x="303" y="257"/>
                        </a:cubicBezTo>
                        <a:cubicBezTo>
                          <a:pt x="304" y="257"/>
                          <a:pt x="306" y="257"/>
                          <a:pt x="306" y="258"/>
                        </a:cubicBezTo>
                        <a:cubicBezTo>
                          <a:pt x="306" y="259"/>
                          <a:pt x="305" y="259"/>
                          <a:pt x="305" y="260"/>
                        </a:cubicBezTo>
                        <a:cubicBezTo>
                          <a:pt x="305" y="262"/>
                          <a:pt x="306" y="263"/>
                          <a:pt x="306" y="265"/>
                        </a:cubicBezTo>
                        <a:cubicBezTo>
                          <a:pt x="306" y="268"/>
                          <a:pt x="304" y="269"/>
                          <a:pt x="304" y="271"/>
                        </a:cubicBezTo>
                        <a:cubicBezTo>
                          <a:pt x="304" y="277"/>
                          <a:pt x="308" y="279"/>
                          <a:pt x="308" y="285"/>
                        </a:cubicBezTo>
                        <a:cubicBezTo>
                          <a:pt x="308" y="286"/>
                          <a:pt x="308" y="286"/>
                          <a:pt x="308" y="286"/>
                        </a:cubicBezTo>
                        <a:cubicBezTo>
                          <a:pt x="306" y="286"/>
                          <a:pt x="306" y="286"/>
                          <a:pt x="306" y="286"/>
                        </a:cubicBezTo>
                        <a:cubicBezTo>
                          <a:pt x="301" y="286"/>
                          <a:pt x="300" y="280"/>
                          <a:pt x="295" y="280"/>
                        </a:cubicBezTo>
                        <a:cubicBezTo>
                          <a:pt x="295" y="274"/>
                          <a:pt x="295" y="274"/>
                          <a:pt x="295" y="274"/>
                        </a:cubicBezTo>
                        <a:cubicBezTo>
                          <a:pt x="293" y="274"/>
                          <a:pt x="293" y="274"/>
                          <a:pt x="293" y="274"/>
                        </a:cubicBezTo>
                        <a:cubicBezTo>
                          <a:pt x="292" y="274"/>
                          <a:pt x="292" y="275"/>
                          <a:pt x="291" y="275"/>
                        </a:cubicBezTo>
                        <a:cubicBezTo>
                          <a:pt x="287" y="275"/>
                          <a:pt x="286" y="272"/>
                          <a:pt x="284" y="270"/>
                        </a:cubicBezTo>
                        <a:cubicBezTo>
                          <a:pt x="280" y="267"/>
                          <a:pt x="277" y="265"/>
                          <a:pt x="272" y="265"/>
                        </a:cubicBezTo>
                        <a:cubicBezTo>
                          <a:pt x="269" y="265"/>
                          <a:pt x="269" y="265"/>
                          <a:pt x="269" y="265"/>
                        </a:cubicBezTo>
                        <a:cubicBezTo>
                          <a:pt x="269" y="267"/>
                          <a:pt x="269" y="267"/>
                          <a:pt x="269" y="267"/>
                        </a:cubicBezTo>
                        <a:cubicBezTo>
                          <a:pt x="271" y="270"/>
                          <a:pt x="272" y="273"/>
                          <a:pt x="272" y="276"/>
                        </a:cubicBezTo>
                        <a:cubicBezTo>
                          <a:pt x="272" y="276"/>
                          <a:pt x="272" y="276"/>
                          <a:pt x="272" y="276"/>
                        </a:cubicBezTo>
                        <a:cubicBezTo>
                          <a:pt x="273" y="276"/>
                          <a:pt x="274" y="275"/>
                          <a:pt x="274" y="275"/>
                        </a:cubicBezTo>
                        <a:cubicBezTo>
                          <a:pt x="278" y="275"/>
                          <a:pt x="279" y="280"/>
                          <a:pt x="283" y="280"/>
                        </a:cubicBezTo>
                        <a:cubicBezTo>
                          <a:pt x="284" y="280"/>
                          <a:pt x="285" y="280"/>
                          <a:pt x="287" y="280"/>
                        </a:cubicBezTo>
                        <a:cubicBezTo>
                          <a:pt x="291" y="280"/>
                          <a:pt x="292" y="282"/>
                          <a:pt x="296" y="283"/>
                        </a:cubicBezTo>
                        <a:cubicBezTo>
                          <a:pt x="295" y="286"/>
                          <a:pt x="292" y="287"/>
                          <a:pt x="291" y="291"/>
                        </a:cubicBezTo>
                        <a:cubicBezTo>
                          <a:pt x="290" y="295"/>
                          <a:pt x="290" y="297"/>
                          <a:pt x="290" y="301"/>
                        </a:cubicBezTo>
                        <a:cubicBezTo>
                          <a:pt x="290" y="307"/>
                          <a:pt x="292" y="311"/>
                          <a:pt x="295" y="316"/>
                        </a:cubicBezTo>
                        <a:cubicBezTo>
                          <a:pt x="297" y="320"/>
                          <a:pt x="300" y="323"/>
                          <a:pt x="305" y="323"/>
                        </a:cubicBezTo>
                        <a:cubicBezTo>
                          <a:pt x="306" y="323"/>
                          <a:pt x="307" y="322"/>
                          <a:pt x="309" y="322"/>
                        </a:cubicBezTo>
                        <a:cubicBezTo>
                          <a:pt x="311" y="322"/>
                          <a:pt x="311" y="325"/>
                          <a:pt x="311" y="328"/>
                        </a:cubicBezTo>
                        <a:cubicBezTo>
                          <a:pt x="312" y="331"/>
                          <a:pt x="313" y="333"/>
                          <a:pt x="315" y="336"/>
                        </a:cubicBezTo>
                        <a:cubicBezTo>
                          <a:pt x="315" y="336"/>
                          <a:pt x="315" y="336"/>
                          <a:pt x="315" y="336"/>
                        </a:cubicBezTo>
                        <a:cubicBezTo>
                          <a:pt x="305" y="348"/>
                          <a:pt x="300" y="359"/>
                          <a:pt x="286" y="365"/>
                        </a:cubicBezTo>
                        <a:cubicBezTo>
                          <a:pt x="281" y="367"/>
                          <a:pt x="279" y="368"/>
                          <a:pt x="275" y="370"/>
                        </a:cubicBezTo>
                        <a:cubicBezTo>
                          <a:pt x="272" y="372"/>
                          <a:pt x="273" y="377"/>
                          <a:pt x="269" y="377"/>
                        </a:cubicBezTo>
                        <a:cubicBezTo>
                          <a:pt x="265" y="377"/>
                          <a:pt x="263" y="374"/>
                          <a:pt x="261" y="370"/>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125" name="Google Shape;125;p5"/>
                  <p:cNvSpPr/>
                  <p:nvPr/>
                </p:nvSpPr>
                <p:spPr>
                  <a:xfrm>
                    <a:off x="6132513" y="1274763"/>
                    <a:ext cx="323850" cy="347662"/>
                  </a:xfrm>
                  <a:custGeom>
                    <a:rect b="b" l="l" r="r" t="t"/>
                    <a:pathLst>
                      <a:path extrusionOk="0" h="239" w="222">
                        <a:moveTo>
                          <a:pt x="141" y="145"/>
                        </a:moveTo>
                        <a:cubicBezTo>
                          <a:pt x="131" y="147"/>
                          <a:pt x="131" y="147"/>
                          <a:pt x="131" y="147"/>
                        </a:cubicBezTo>
                        <a:cubicBezTo>
                          <a:pt x="131" y="148"/>
                          <a:pt x="131" y="148"/>
                          <a:pt x="131" y="148"/>
                        </a:cubicBezTo>
                        <a:cubicBezTo>
                          <a:pt x="131" y="150"/>
                          <a:pt x="132" y="151"/>
                          <a:pt x="132" y="154"/>
                        </a:cubicBezTo>
                        <a:cubicBezTo>
                          <a:pt x="133" y="154"/>
                          <a:pt x="133" y="154"/>
                          <a:pt x="133" y="154"/>
                        </a:cubicBezTo>
                        <a:cubicBezTo>
                          <a:pt x="134" y="154"/>
                          <a:pt x="134" y="154"/>
                          <a:pt x="135" y="154"/>
                        </a:cubicBezTo>
                        <a:cubicBezTo>
                          <a:pt x="137" y="154"/>
                          <a:pt x="138" y="155"/>
                          <a:pt x="140" y="156"/>
                        </a:cubicBezTo>
                        <a:cubicBezTo>
                          <a:pt x="143" y="157"/>
                          <a:pt x="145" y="156"/>
                          <a:pt x="147" y="158"/>
                        </a:cubicBezTo>
                        <a:cubicBezTo>
                          <a:pt x="149" y="158"/>
                          <a:pt x="149" y="160"/>
                          <a:pt x="151" y="160"/>
                        </a:cubicBezTo>
                        <a:cubicBezTo>
                          <a:pt x="151" y="160"/>
                          <a:pt x="152" y="160"/>
                          <a:pt x="153" y="160"/>
                        </a:cubicBezTo>
                        <a:cubicBezTo>
                          <a:pt x="159" y="160"/>
                          <a:pt x="160" y="166"/>
                          <a:pt x="164" y="170"/>
                        </a:cubicBezTo>
                        <a:cubicBezTo>
                          <a:pt x="165" y="170"/>
                          <a:pt x="166" y="169"/>
                          <a:pt x="166" y="167"/>
                        </a:cubicBezTo>
                        <a:cubicBezTo>
                          <a:pt x="166" y="163"/>
                          <a:pt x="166" y="163"/>
                          <a:pt x="166" y="163"/>
                        </a:cubicBezTo>
                        <a:cubicBezTo>
                          <a:pt x="166" y="160"/>
                          <a:pt x="167" y="159"/>
                          <a:pt x="167" y="156"/>
                        </a:cubicBezTo>
                        <a:cubicBezTo>
                          <a:pt x="167" y="155"/>
                          <a:pt x="167" y="154"/>
                          <a:pt x="167" y="153"/>
                        </a:cubicBezTo>
                        <a:cubicBezTo>
                          <a:pt x="167" y="153"/>
                          <a:pt x="166" y="153"/>
                          <a:pt x="166" y="152"/>
                        </a:cubicBezTo>
                        <a:cubicBezTo>
                          <a:pt x="163" y="156"/>
                          <a:pt x="163" y="158"/>
                          <a:pt x="160" y="162"/>
                        </a:cubicBezTo>
                        <a:cubicBezTo>
                          <a:pt x="160" y="156"/>
                          <a:pt x="160" y="156"/>
                          <a:pt x="160" y="156"/>
                        </a:cubicBezTo>
                        <a:cubicBezTo>
                          <a:pt x="160" y="154"/>
                          <a:pt x="159" y="151"/>
                          <a:pt x="161" y="149"/>
                        </a:cubicBezTo>
                        <a:cubicBezTo>
                          <a:pt x="163" y="147"/>
                          <a:pt x="166" y="147"/>
                          <a:pt x="166" y="144"/>
                        </a:cubicBezTo>
                        <a:cubicBezTo>
                          <a:pt x="166" y="141"/>
                          <a:pt x="164" y="139"/>
                          <a:pt x="162" y="139"/>
                        </a:cubicBezTo>
                        <a:cubicBezTo>
                          <a:pt x="159" y="139"/>
                          <a:pt x="159" y="141"/>
                          <a:pt x="157" y="143"/>
                        </a:cubicBezTo>
                        <a:cubicBezTo>
                          <a:pt x="156" y="144"/>
                          <a:pt x="154" y="144"/>
                          <a:pt x="152" y="144"/>
                        </a:cubicBezTo>
                        <a:cubicBezTo>
                          <a:pt x="150" y="144"/>
                          <a:pt x="150" y="147"/>
                          <a:pt x="149" y="147"/>
                        </a:cubicBezTo>
                        <a:cubicBezTo>
                          <a:pt x="146" y="147"/>
                          <a:pt x="144" y="145"/>
                          <a:pt x="141" y="145"/>
                        </a:cubicBezTo>
                        <a:close/>
                        <a:moveTo>
                          <a:pt x="125" y="145"/>
                        </a:moveTo>
                        <a:cubicBezTo>
                          <a:pt x="124" y="142"/>
                          <a:pt x="124" y="141"/>
                          <a:pt x="123" y="138"/>
                        </a:cubicBezTo>
                        <a:cubicBezTo>
                          <a:pt x="120" y="139"/>
                          <a:pt x="120" y="143"/>
                          <a:pt x="118" y="145"/>
                        </a:cubicBezTo>
                        <a:cubicBezTo>
                          <a:pt x="117" y="144"/>
                          <a:pt x="117" y="143"/>
                          <a:pt x="116" y="143"/>
                        </a:cubicBezTo>
                        <a:cubicBezTo>
                          <a:pt x="115" y="143"/>
                          <a:pt x="115" y="144"/>
                          <a:pt x="114" y="145"/>
                        </a:cubicBezTo>
                        <a:cubicBezTo>
                          <a:pt x="111" y="146"/>
                          <a:pt x="108" y="146"/>
                          <a:pt x="108" y="149"/>
                        </a:cubicBezTo>
                        <a:cubicBezTo>
                          <a:pt x="108" y="155"/>
                          <a:pt x="108" y="155"/>
                          <a:pt x="108" y="155"/>
                        </a:cubicBezTo>
                        <a:cubicBezTo>
                          <a:pt x="110" y="155"/>
                          <a:pt x="110" y="155"/>
                          <a:pt x="110" y="155"/>
                        </a:cubicBezTo>
                        <a:cubicBezTo>
                          <a:pt x="111" y="155"/>
                          <a:pt x="112" y="154"/>
                          <a:pt x="113" y="154"/>
                        </a:cubicBezTo>
                        <a:cubicBezTo>
                          <a:pt x="116" y="154"/>
                          <a:pt x="116" y="156"/>
                          <a:pt x="118" y="156"/>
                        </a:cubicBezTo>
                        <a:cubicBezTo>
                          <a:pt x="121" y="156"/>
                          <a:pt x="121" y="151"/>
                          <a:pt x="124" y="151"/>
                        </a:cubicBezTo>
                        <a:cubicBezTo>
                          <a:pt x="124" y="150"/>
                          <a:pt x="124" y="150"/>
                          <a:pt x="124" y="149"/>
                        </a:cubicBezTo>
                        <a:cubicBezTo>
                          <a:pt x="125" y="145"/>
                          <a:pt x="125" y="145"/>
                          <a:pt x="125" y="145"/>
                        </a:cubicBezTo>
                        <a:close/>
                        <a:moveTo>
                          <a:pt x="113" y="71"/>
                        </a:moveTo>
                        <a:cubicBezTo>
                          <a:pt x="112" y="70"/>
                          <a:pt x="111" y="70"/>
                          <a:pt x="110" y="70"/>
                        </a:cubicBezTo>
                        <a:cubicBezTo>
                          <a:pt x="109" y="70"/>
                          <a:pt x="108" y="70"/>
                          <a:pt x="108" y="70"/>
                        </a:cubicBezTo>
                        <a:cubicBezTo>
                          <a:pt x="108" y="71"/>
                          <a:pt x="109" y="72"/>
                          <a:pt x="109" y="72"/>
                        </a:cubicBezTo>
                        <a:cubicBezTo>
                          <a:pt x="108" y="73"/>
                          <a:pt x="108" y="73"/>
                          <a:pt x="108" y="73"/>
                        </a:cubicBezTo>
                        <a:cubicBezTo>
                          <a:pt x="109" y="73"/>
                          <a:pt x="110" y="74"/>
                          <a:pt x="111" y="74"/>
                        </a:cubicBezTo>
                        <a:cubicBezTo>
                          <a:pt x="109" y="75"/>
                          <a:pt x="108" y="75"/>
                          <a:pt x="107" y="76"/>
                        </a:cubicBezTo>
                        <a:cubicBezTo>
                          <a:pt x="108" y="78"/>
                          <a:pt x="108" y="79"/>
                          <a:pt x="109" y="81"/>
                        </a:cubicBezTo>
                        <a:cubicBezTo>
                          <a:pt x="110" y="80"/>
                          <a:pt x="110" y="77"/>
                          <a:pt x="111" y="77"/>
                        </a:cubicBezTo>
                        <a:cubicBezTo>
                          <a:pt x="113" y="77"/>
                          <a:pt x="113" y="78"/>
                          <a:pt x="114" y="78"/>
                        </a:cubicBezTo>
                        <a:cubicBezTo>
                          <a:pt x="115" y="78"/>
                          <a:pt x="116" y="78"/>
                          <a:pt x="116" y="77"/>
                        </a:cubicBezTo>
                        <a:cubicBezTo>
                          <a:pt x="116" y="76"/>
                          <a:pt x="115" y="75"/>
                          <a:pt x="115" y="74"/>
                        </a:cubicBezTo>
                        <a:cubicBezTo>
                          <a:pt x="115" y="73"/>
                          <a:pt x="114" y="72"/>
                          <a:pt x="113" y="71"/>
                        </a:cubicBezTo>
                        <a:close/>
                        <a:moveTo>
                          <a:pt x="216" y="14"/>
                        </a:moveTo>
                        <a:cubicBezTo>
                          <a:pt x="214" y="14"/>
                          <a:pt x="212" y="14"/>
                          <a:pt x="212" y="15"/>
                        </a:cubicBezTo>
                        <a:cubicBezTo>
                          <a:pt x="212" y="17"/>
                          <a:pt x="212" y="18"/>
                          <a:pt x="213" y="19"/>
                        </a:cubicBezTo>
                        <a:cubicBezTo>
                          <a:pt x="214" y="18"/>
                          <a:pt x="216" y="16"/>
                          <a:pt x="216" y="14"/>
                        </a:cubicBezTo>
                        <a:close/>
                        <a:moveTo>
                          <a:pt x="203" y="13"/>
                        </a:moveTo>
                        <a:cubicBezTo>
                          <a:pt x="204" y="14"/>
                          <a:pt x="205" y="14"/>
                          <a:pt x="205" y="15"/>
                        </a:cubicBezTo>
                        <a:cubicBezTo>
                          <a:pt x="203" y="15"/>
                          <a:pt x="203" y="15"/>
                          <a:pt x="203" y="15"/>
                        </a:cubicBezTo>
                        <a:cubicBezTo>
                          <a:pt x="203" y="16"/>
                          <a:pt x="203" y="16"/>
                          <a:pt x="203" y="16"/>
                        </a:cubicBezTo>
                        <a:cubicBezTo>
                          <a:pt x="201" y="18"/>
                          <a:pt x="201" y="18"/>
                          <a:pt x="201" y="18"/>
                        </a:cubicBezTo>
                        <a:cubicBezTo>
                          <a:pt x="205" y="23"/>
                          <a:pt x="209" y="25"/>
                          <a:pt x="215" y="25"/>
                        </a:cubicBezTo>
                        <a:cubicBezTo>
                          <a:pt x="215" y="26"/>
                          <a:pt x="215" y="26"/>
                          <a:pt x="215" y="26"/>
                        </a:cubicBezTo>
                        <a:cubicBezTo>
                          <a:pt x="214" y="28"/>
                          <a:pt x="213" y="29"/>
                          <a:pt x="213" y="31"/>
                        </a:cubicBezTo>
                        <a:cubicBezTo>
                          <a:pt x="214" y="35"/>
                          <a:pt x="214" y="35"/>
                          <a:pt x="214" y="35"/>
                        </a:cubicBezTo>
                        <a:cubicBezTo>
                          <a:pt x="213" y="36"/>
                          <a:pt x="211" y="36"/>
                          <a:pt x="211" y="38"/>
                        </a:cubicBezTo>
                        <a:cubicBezTo>
                          <a:pt x="211" y="41"/>
                          <a:pt x="214" y="42"/>
                          <a:pt x="216" y="43"/>
                        </a:cubicBezTo>
                        <a:cubicBezTo>
                          <a:pt x="218" y="44"/>
                          <a:pt x="218" y="46"/>
                          <a:pt x="219" y="47"/>
                        </a:cubicBezTo>
                        <a:cubicBezTo>
                          <a:pt x="220" y="50"/>
                          <a:pt x="222" y="50"/>
                          <a:pt x="222" y="53"/>
                        </a:cubicBezTo>
                        <a:cubicBezTo>
                          <a:pt x="222" y="56"/>
                          <a:pt x="221" y="59"/>
                          <a:pt x="218" y="59"/>
                        </a:cubicBezTo>
                        <a:cubicBezTo>
                          <a:pt x="215" y="59"/>
                          <a:pt x="214" y="57"/>
                          <a:pt x="210" y="57"/>
                        </a:cubicBezTo>
                        <a:cubicBezTo>
                          <a:pt x="210" y="56"/>
                          <a:pt x="210" y="56"/>
                          <a:pt x="210" y="56"/>
                        </a:cubicBezTo>
                        <a:cubicBezTo>
                          <a:pt x="211" y="54"/>
                          <a:pt x="211" y="53"/>
                          <a:pt x="212" y="52"/>
                        </a:cubicBezTo>
                        <a:cubicBezTo>
                          <a:pt x="212" y="52"/>
                          <a:pt x="211" y="52"/>
                          <a:pt x="210" y="52"/>
                        </a:cubicBezTo>
                        <a:cubicBezTo>
                          <a:pt x="205" y="52"/>
                          <a:pt x="205" y="52"/>
                          <a:pt x="205" y="52"/>
                        </a:cubicBezTo>
                        <a:cubicBezTo>
                          <a:pt x="205" y="52"/>
                          <a:pt x="204" y="52"/>
                          <a:pt x="203" y="52"/>
                        </a:cubicBezTo>
                        <a:cubicBezTo>
                          <a:pt x="203" y="50"/>
                          <a:pt x="202" y="49"/>
                          <a:pt x="202" y="48"/>
                        </a:cubicBezTo>
                        <a:cubicBezTo>
                          <a:pt x="202" y="47"/>
                          <a:pt x="203" y="47"/>
                          <a:pt x="203" y="46"/>
                        </a:cubicBezTo>
                        <a:cubicBezTo>
                          <a:pt x="203" y="43"/>
                          <a:pt x="198" y="44"/>
                          <a:pt x="195" y="43"/>
                        </a:cubicBezTo>
                        <a:cubicBezTo>
                          <a:pt x="192" y="41"/>
                          <a:pt x="191" y="36"/>
                          <a:pt x="187" y="36"/>
                        </a:cubicBezTo>
                        <a:cubicBezTo>
                          <a:pt x="185" y="36"/>
                          <a:pt x="184" y="37"/>
                          <a:pt x="183" y="37"/>
                        </a:cubicBezTo>
                        <a:cubicBezTo>
                          <a:pt x="182" y="37"/>
                          <a:pt x="182" y="37"/>
                          <a:pt x="181" y="37"/>
                        </a:cubicBezTo>
                        <a:cubicBezTo>
                          <a:pt x="181" y="36"/>
                          <a:pt x="181" y="36"/>
                          <a:pt x="181" y="36"/>
                        </a:cubicBezTo>
                        <a:cubicBezTo>
                          <a:pt x="181" y="34"/>
                          <a:pt x="183" y="33"/>
                          <a:pt x="183" y="32"/>
                        </a:cubicBezTo>
                        <a:cubicBezTo>
                          <a:pt x="183" y="30"/>
                          <a:pt x="183" y="29"/>
                          <a:pt x="183" y="26"/>
                        </a:cubicBezTo>
                        <a:cubicBezTo>
                          <a:pt x="183" y="25"/>
                          <a:pt x="182" y="24"/>
                          <a:pt x="181" y="22"/>
                        </a:cubicBezTo>
                        <a:cubicBezTo>
                          <a:pt x="183" y="23"/>
                          <a:pt x="184" y="24"/>
                          <a:pt x="185" y="24"/>
                        </a:cubicBezTo>
                        <a:cubicBezTo>
                          <a:pt x="187" y="24"/>
                          <a:pt x="187" y="24"/>
                          <a:pt x="187" y="24"/>
                        </a:cubicBezTo>
                        <a:cubicBezTo>
                          <a:pt x="187" y="22"/>
                          <a:pt x="187" y="21"/>
                          <a:pt x="188" y="20"/>
                        </a:cubicBezTo>
                        <a:cubicBezTo>
                          <a:pt x="188" y="19"/>
                          <a:pt x="188" y="19"/>
                          <a:pt x="188" y="19"/>
                        </a:cubicBezTo>
                        <a:cubicBezTo>
                          <a:pt x="186" y="19"/>
                          <a:pt x="184" y="18"/>
                          <a:pt x="184" y="16"/>
                        </a:cubicBezTo>
                        <a:cubicBezTo>
                          <a:pt x="184" y="15"/>
                          <a:pt x="185" y="15"/>
                          <a:pt x="186" y="15"/>
                        </a:cubicBezTo>
                        <a:cubicBezTo>
                          <a:pt x="190" y="17"/>
                          <a:pt x="190" y="17"/>
                          <a:pt x="190" y="17"/>
                        </a:cubicBezTo>
                        <a:cubicBezTo>
                          <a:pt x="190" y="16"/>
                          <a:pt x="191" y="15"/>
                          <a:pt x="191" y="14"/>
                        </a:cubicBezTo>
                        <a:cubicBezTo>
                          <a:pt x="191" y="13"/>
                          <a:pt x="189" y="13"/>
                          <a:pt x="189" y="11"/>
                        </a:cubicBezTo>
                        <a:cubicBezTo>
                          <a:pt x="189" y="10"/>
                          <a:pt x="190" y="9"/>
                          <a:pt x="190" y="8"/>
                        </a:cubicBezTo>
                        <a:cubicBezTo>
                          <a:pt x="190" y="7"/>
                          <a:pt x="189" y="6"/>
                          <a:pt x="188" y="4"/>
                        </a:cubicBezTo>
                        <a:cubicBezTo>
                          <a:pt x="193" y="2"/>
                          <a:pt x="196" y="2"/>
                          <a:pt x="200" y="0"/>
                        </a:cubicBezTo>
                        <a:cubicBezTo>
                          <a:pt x="202" y="2"/>
                          <a:pt x="201" y="4"/>
                          <a:pt x="201" y="6"/>
                        </a:cubicBezTo>
                        <a:cubicBezTo>
                          <a:pt x="201" y="9"/>
                          <a:pt x="202" y="11"/>
                          <a:pt x="203" y="13"/>
                        </a:cubicBezTo>
                        <a:close/>
                        <a:moveTo>
                          <a:pt x="142" y="30"/>
                        </a:moveTo>
                        <a:cubicBezTo>
                          <a:pt x="142" y="34"/>
                          <a:pt x="146" y="37"/>
                          <a:pt x="150" y="37"/>
                        </a:cubicBezTo>
                        <a:cubicBezTo>
                          <a:pt x="153" y="37"/>
                          <a:pt x="153" y="37"/>
                          <a:pt x="153" y="37"/>
                        </a:cubicBezTo>
                        <a:cubicBezTo>
                          <a:pt x="153" y="27"/>
                          <a:pt x="153" y="27"/>
                          <a:pt x="153" y="27"/>
                        </a:cubicBezTo>
                        <a:cubicBezTo>
                          <a:pt x="151" y="25"/>
                          <a:pt x="149" y="27"/>
                          <a:pt x="146" y="28"/>
                        </a:cubicBezTo>
                        <a:cubicBezTo>
                          <a:pt x="145" y="28"/>
                          <a:pt x="142" y="28"/>
                          <a:pt x="142" y="30"/>
                        </a:cubicBezTo>
                        <a:close/>
                        <a:moveTo>
                          <a:pt x="21" y="48"/>
                        </a:moveTo>
                        <a:cubicBezTo>
                          <a:pt x="23" y="52"/>
                          <a:pt x="25" y="55"/>
                          <a:pt x="29" y="55"/>
                        </a:cubicBezTo>
                        <a:cubicBezTo>
                          <a:pt x="33" y="55"/>
                          <a:pt x="32" y="50"/>
                          <a:pt x="35" y="48"/>
                        </a:cubicBezTo>
                        <a:cubicBezTo>
                          <a:pt x="39" y="46"/>
                          <a:pt x="41" y="45"/>
                          <a:pt x="46" y="43"/>
                        </a:cubicBezTo>
                        <a:cubicBezTo>
                          <a:pt x="60" y="37"/>
                          <a:pt x="65" y="26"/>
                          <a:pt x="75" y="14"/>
                        </a:cubicBezTo>
                        <a:cubicBezTo>
                          <a:pt x="75" y="14"/>
                          <a:pt x="75" y="14"/>
                          <a:pt x="75" y="14"/>
                        </a:cubicBezTo>
                        <a:cubicBezTo>
                          <a:pt x="75" y="14"/>
                          <a:pt x="75" y="14"/>
                          <a:pt x="75" y="15"/>
                        </a:cubicBezTo>
                        <a:cubicBezTo>
                          <a:pt x="78" y="20"/>
                          <a:pt x="79" y="23"/>
                          <a:pt x="82" y="28"/>
                        </a:cubicBezTo>
                        <a:cubicBezTo>
                          <a:pt x="88" y="38"/>
                          <a:pt x="96" y="43"/>
                          <a:pt x="107" y="46"/>
                        </a:cubicBezTo>
                        <a:cubicBezTo>
                          <a:pt x="106" y="50"/>
                          <a:pt x="101" y="51"/>
                          <a:pt x="101" y="56"/>
                        </a:cubicBezTo>
                        <a:cubicBezTo>
                          <a:pt x="101" y="57"/>
                          <a:pt x="102" y="58"/>
                          <a:pt x="103" y="59"/>
                        </a:cubicBezTo>
                        <a:cubicBezTo>
                          <a:pt x="103" y="60"/>
                          <a:pt x="103" y="62"/>
                          <a:pt x="104" y="63"/>
                        </a:cubicBezTo>
                        <a:cubicBezTo>
                          <a:pt x="107" y="63"/>
                          <a:pt x="108" y="63"/>
                          <a:pt x="111" y="63"/>
                        </a:cubicBezTo>
                        <a:cubicBezTo>
                          <a:pt x="112" y="63"/>
                          <a:pt x="112" y="63"/>
                          <a:pt x="113" y="63"/>
                        </a:cubicBezTo>
                        <a:cubicBezTo>
                          <a:pt x="113" y="63"/>
                          <a:pt x="113" y="64"/>
                          <a:pt x="113" y="64"/>
                        </a:cubicBezTo>
                        <a:cubicBezTo>
                          <a:pt x="113" y="66"/>
                          <a:pt x="111" y="66"/>
                          <a:pt x="109" y="67"/>
                        </a:cubicBezTo>
                        <a:cubicBezTo>
                          <a:pt x="104" y="68"/>
                          <a:pt x="102" y="68"/>
                          <a:pt x="98" y="70"/>
                        </a:cubicBezTo>
                        <a:cubicBezTo>
                          <a:pt x="96" y="71"/>
                          <a:pt x="93" y="72"/>
                          <a:pt x="93" y="74"/>
                        </a:cubicBezTo>
                        <a:cubicBezTo>
                          <a:pt x="93" y="75"/>
                          <a:pt x="94" y="75"/>
                          <a:pt x="94" y="75"/>
                        </a:cubicBezTo>
                        <a:cubicBezTo>
                          <a:pt x="95" y="75"/>
                          <a:pt x="95" y="75"/>
                          <a:pt x="96" y="75"/>
                        </a:cubicBezTo>
                        <a:cubicBezTo>
                          <a:pt x="98" y="75"/>
                          <a:pt x="99" y="76"/>
                          <a:pt x="99" y="78"/>
                        </a:cubicBezTo>
                        <a:cubicBezTo>
                          <a:pt x="96" y="87"/>
                          <a:pt x="96" y="87"/>
                          <a:pt x="96" y="87"/>
                        </a:cubicBezTo>
                        <a:cubicBezTo>
                          <a:pt x="94" y="95"/>
                          <a:pt x="88" y="98"/>
                          <a:pt x="88" y="107"/>
                        </a:cubicBezTo>
                        <a:cubicBezTo>
                          <a:pt x="88" y="110"/>
                          <a:pt x="89" y="115"/>
                          <a:pt x="93" y="115"/>
                        </a:cubicBezTo>
                        <a:cubicBezTo>
                          <a:pt x="98" y="115"/>
                          <a:pt x="101" y="111"/>
                          <a:pt x="106" y="110"/>
                        </a:cubicBezTo>
                        <a:cubicBezTo>
                          <a:pt x="106" y="111"/>
                          <a:pt x="107" y="111"/>
                          <a:pt x="107" y="111"/>
                        </a:cubicBezTo>
                        <a:cubicBezTo>
                          <a:pt x="107" y="115"/>
                          <a:pt x="103" y="116"/>
                          <a:pt x="99" y="118"/>
                        </a:cubicBezTo>
                        <a:cubicBezTo>
                          <a:pt x="97" y="119"/>
                          <a:pt x="95" y="120"/>
                          <a:pt x="95" y="122"/>
                        </a:cubicBezTo>
                        <a:cubicBezTo>
                          <a:pt x="95" y="125"/>
                          <a:pt x="97" y="127"/>
                          <a:pt x="98" y="131"/>
                        </a:cubicBezTo>
                        <a:cubicBezTo>
                          <a:pt x="100" y="135"/>
                          <a:pt x="100" y="138"/>
                          <a:pt x="101" y="142"/>
                        </a:cubicBezTo>
                        <a:cubicBezTo>
                          <a:pt x="101" y="140"/>
                          <a:pt x="101" y="140"/>
                          <a:pt x="101" y="140"/>
                        </a:cubicBezTo>
                        <a:cubicBezTo>
                          <a:pt x="101" y="147"/>
                          <a:pt x="98" y="155"/>
                          <a:pt x="91" y="155"/>
                        </a:cubicBezTo>
                        <a:cubicBezTo>
                          <a:pt x="87" y="155"/>
                          <a:pt x="85" y="152"/>
                          <a:pt x="81" y="151"/>
                        </a:cubicBezTo>
                        <a:cubicBezTo>
                          <a:pt x="80" y="151"/>
                          <a:pt x="80" y="151"/>
                          <a:pt x="80" y="151"/>
                        </a:cubicBezTo>
                        <a:cubicBezTo>
                          <a:pt x="80" y="154"/>
                          <a:pt x="80" y="154"/>
                          <a:pt x="80" y="154"/>
                        </a:cubicBezTo>
                        <a:cubicBezTo>
                          <a:pt x="80" y="158"/>
                          <a:pt x="83" y="159"/>
                          <a:pt x="83" y="163"/>
                        </a:cubicBezTo>
                        <a:cubicBezTo>
                          <a:pt x="88" y="162"/>
                          <a:pt x="90" y="159"/>
                          <a:pt x="94" y="159"/>
                        </a:cubicBezTo>
                        <a:cubicBezTo>
                          <a:pt x="100" y="159"/>
                          <a:pt x="103" y="161"/>
                          <a:pt x="108" y="161"/>
                        </a:cubicBezTo>
                        <a:cubicBezTo>
                          <a:pt x="111" y="161"/>
                          <a:pt x="113" y="160"/>
                          <a:pt x="116" y="160"/>
                        </a:cubicBezTo>
                        <a:cubicBezTo>
                          <a:pt x="116" y="160"/>
                          <a:pt x="116" y="160"/>
                          <a:pt x="116" y="161"/>
                        </a:cubicBezTo>
                        <a:cubicBezTo>
                          <a:pt x="114" y="171"/>
                          <a:pt x="116" y="166"/>
                          <a:pt x="121" y="164"/>
                        </a:cubicBezTo>
                        <a:cubicBezTo>
                          <a:pt x="125" y="164"/>
                          <a:pt x="124" y="173"/>
                          <a:pt x="129" y="173"/>
                        </a:cubicBezTo>
                        <a:cubicBezTo>
                          <a:pt x="130" y="173"/>
                          <a:pt x="131" y="172"/>
                          <a:pt x="133" y="172"/>
                        </a:cubicBezTo>
                        <a:cubicBezTo>
                          <a:pt x="132" y="171"/>
                          <a:pt x="131" y="170"/>
                          <a:pt x="131" y="168"/>
                        </a:cubicBezTo>
                        <a:cubicBezTo>
                          <a:pt x="131" y="167"/>
                          <a:pt x="132" y="166"/>
                          <a:pt x="132" y="166"/>
                        </a:cubicBezTo>
                        <a:cubicBezTo>
                          <a:pt x="133" y="166"/>
                          <a:pt x="134" y="167"/>
                          <a:pt x="135" y="167"/>
                        </a:cubicBezTo>
                        <a:cubicBezTo>
                          <a:pt x="137" y="167"/>
                          <a:pt x="138" y="166"/>
                          <a:pt x="139" y="166"/>
                        </a:cubicBezTo>
                        <a:cubicBezTo>
                          <a:pt x="144" y="166"/>
                          <a:pt x="147" y="166"/>
                          <a:pt x="151" y="170"/>
                        </a:cubicBezTo>
                        <a:cubicBezTo>
                          <a:pt x="149" y="171"/>
                          <a:pt x="149" y="172"/>
                          <a:pt x="149" y="174"/>
                        </a:cubicBezTo>
                        <a:cubicBezTo>
                          <a:pt x="149" y="177"/>
                          <a:pt x="153" y="178"/>
                          <a:pt x="156" y="179"/>
                        </a:cubicBezTo>
                        <a:cubicBezTo>
                          <a:pt x="158" y="179"/>
                          <a:pt x="159" y="181"/>
                          <a:pt x="161" y="181"/>
                        </a:cubicBezTo>
                        <a:cubicBezTo>
                          <a:pt x="163" y="181"/>
                          <a:pt x="164" y="178"/>
                          <a:pt x="166" y="178"/>
                        </a:cubicBezTo>
                        <a:cubicBezTo>
                          <a:pt x="169" y="178"/>
                          <a:pt x="169" y="181"/>
                          <a:pt x="172" y="182"/>
                        </a:cubicBezTo>
                        <a:cubicBezTo>
                          <a:pt x="176" y="184"/>
                          <a:pt x="182" y="185"/>
                          <a:pt x="182" y="190"/>
                        </a:cubicBezTo>
                        <a:cubicBezTo>
                          <a:pt x="182" y="207"/>
                          <a:pt x="182" y="207"/>
                          <a:pt x="182" y="207"/>
                        </a:cubicBezTo>
                        <a:cubicBezTo>
                          <a:pt x="182" y="208"/>
                          <a:pt x="182" y="210"/>
                          <a:pt x="182" y="211"/>
                        </a:cubicBezTo>
                        <a:cubicBezTo>
                          <a:pt x="182" y="211"/>
                          <a:pt x="182" y="211"/>
                          <a:pt x="182" y="211"/>
                        </a:cubicBezTo>
                        <a:cubicBezTo>
                          <a:pt x="178" y="212"/>
                          <a:pt x="175" y="212"/>
                          <a:pt x="171" y="213"/>
                        </a:cubicBezTo>
                        <a:cubicBezTo>
                          <a:pt x="169" y="214"/>
                          <a:pt x="170" y="216"/>
                          <a:pt x="168" y="216"/>
                        </a:cubicBezTo>
                        <a:cubicBezTo>
                          <a:pt x="165" y="218"/>
                          <a:pt x="163" y="218"/>
                          <a:pt x="160" y="219"/>
                        </a:cubicBezTo>
                        <a:cubicBezTo>
                          <a:pt x="157" y="220"/>
                          <a:pt x="157" y="224"/>
                          <a:pt x="154" y="225"/>
                        </a:cubicBezTo>
                        <a:cubicBezTo>
                          <a:pt x="147" y="229"/>
                          <a:pt x="142" y="229"/>
                          <a:pt x="135" y="231"/>
                        </a:cubicBezTo>
                        <a:cubicBezTo>
                          <a:pt x="134" y="231"/>
                          <a:pt x="133" y="232"/>
                          <a:pt x="132" y="232"/>
                        </a:cubicBezTo>
                        <a:cubicBezTo>
                          <a:pt x="130" y="232"/>
                          <a:pt x="129" y="229"/>
                          <a:pt x="126" y="229"/>
                        </a:cubicBezTo>
                        <a:cubicBezTo>
                          <a:pt x="124" y="229"/>
                          <a:pt x="124" y="231"/>
                          <a:pt x="122" y="232"/>
                        </a:cubicBezTo>
                        <a:cubicBezTo>
                          <a:pt x="119" y="236"/>
                          <a:pt x="116" y="238"/>
                          <a:pt x="111" y="238"/>
                        </a:cubicBezTo>
                        <a:cubicBezTo>
                          <a:pt x="109" y="238"/>
                          <a:pt x="108" y="237"/>
                          <a:pt x="107" y="236"/>
                        </a:cubicBezTo>
                        <a:cubicBezTo>
                          <a:pt x="96" y="239"/>
                          <a:pt x="96" y="239"/>
                          <a:pt x="96" y="239"/>
                        </a:cubicBezTo>
                        <a:cubicBezTo>
                          <a:pt x="92" y="238"/>
                          <a:pt x="91" y="236"/>
                          <a:pt x="90" y="233"/>
                        </a:cubicBezTo>
                        <a:cubicBezTo>
                          <a:pt x="88" y="227"/>
                          <a:pt x="88" y="224"/>
                          <a:pt x="87" y="218"/>
                        </a:cubicBezTo>
                        <a:cubicBezTo>
                          <a:pt x="87" y="218"/>
                          <a:pt x="87" y="218"/>
                          <a:pt x="87" y="218"/>
                        </a:cubicBezTo>
                        <a:cubicBezTo>
                          <a:pt x="91" y="217"/>
                          <a:pt x="93" y="213"/>
                          <a:pt x="97" y="211"/>
                        </a:cubicBezTo>
                        <a:cubicBezTo>
                          <a:pt x="102" y="210"/>
                          <a:pt x="104" y="208"/>
                          <a:pt x="108" y="205"/>
                        </a:cubicBezTo>
                        <a:cubicBezTo>
                          <a:pt x="109" y="203"/>
                          <a:pt x="111" y="202"/>
                          <a:pt x="111" y="200"/>
                        </a:cubicBezTo>
                        <a:cubicBezTo>
                          <a:pt x="111" y="196"/>
                          <a:pt x="107" y="192"/>
                          <a:pt x="103" y="192"/>
                        </a:cubicBezTo>
                        <a:cubicBezTo>
                          <a:pt x="102" y="192"/>
                          <a:pt x="101" y="193"/>
                          <a:pt x="100" y="193"/>
                        </a:cubicBezTo>
                        <a:cubicBezTo>
                          <a:pt x="97" y="193"/>
                          <a:pt x="95" y="191"/>
                          <a:pt x="95" y="188"/>
                        </a:cubicBezTo>
                        <a:cubicBezTo>
                          <a:pt x="95" y="186"/>
                          <a:pt x="99" y="186"/>
                          <a:pt x="99" y="184"/>
                        </a:cubicBezTo>
                        <a:cubicBezTo>
                          <a:pt x="99" y="182"/>
                          <a:pt x="97" y="181"/>
                          <a:pt x="97" y="180"/>
                        </a:cubicBezTo>
                        <a:cubicBezTo>
                          <a:pt x="97" y="178"/>
                          <a:pt x="98" y="178"/>
                          <a:pt x="98" y="177"/>
                        </a:cubicBezTo>
                        <a:cubicBezTo>
                          <a:pt x="96" y="178"/>
                          <a:pt x="96" y="178"/>
                          <a:pt x="96" y="178"/>
                        </a:cubicBezTo>
                        <a:cubicBezTo>
                          <a:pt x="91" y="178"/>
                          <a:pt x="91" y="178"/>
                          <a:pt x="91" y="178"/>
                        </a:cubicBezTo>
                        <a:cubicBezTo>
                          <a:pt x="86" y="178"/>
                          <a:pt x="85" y="182"/>
                          <a:pt x="81" y="184"/>
                        </a:cubicBezTo>
                        <a:cubicBezTo>
                          <a:pt x="79" y="185"/>
                          <a:pt x="77" y="187"/>
                          <a:pt x="75" y="188"/>
                        </a:cubicBezTo>
                        <a:cubicBezTo>
                          <a:pt x="73" y="189"/>
                          <a:pt x="71" y="190"/>
                          <a:pt x="71" y="192"/>
                        </a:cubicBezTo>
                        <a:cubicBezTo>
                          <a:pt x="71" y="194"/>
                          <a:pt x="69" y="193"/>
                          <a:pt x="68" y="193"/>
                        </a:cubicBezTo>
                        <a:cubicBezTo>
                          <a:pt x="65" y="193"/>
                          <a:pt x="65" y="195"/>
                          <a:pt x="63" y="196"/>
                        </a:cubicBezTo>
                        <a:cubicBezTo>
                          <a:pt x="60" y="198"/>
                          <a:pt x="59" y="199"/>
                          <a:pt x="57" y="200"/>
                        </a:cubicBezTo>
                        <a:cubicBezTo>
                          <a:pt x="56" y="201"/>
                          <a:pt x="56" y="203"/>
                          <a:pt x="54" y="203"/>
                        </a:cubicBezTo>
                        <a:cubicBezTo>
                          <a:pt x="52" y="203"/>
                          <a:pt x="52" y="199"/>
                          <a:pt x="52" y="197"/>
                        </a:cubicBezTo>
                        <a:cubicBezTo>
                          <a:pt x="52" y="194"/>
                          <a:pt x="51" y="193"/>
                          <a:pt x="50" y="190"/>
                        </a:cubicBezTo>
                        <a:cubicBezTo>
                          <a:pt x="48" y="185"/>
                          <a:pt x="48" y="182"/>
                          <a:pt x="48" y="176"/>
                        </a:cubicBezTo>
                        <a:cubicBezTo>
                          <a:pt x="47" y="171"/>
                          <a:pt x="45" y="168"/>
                          <a:pt x="43" y="162"/>
                        </a:cubicBezTo>
                        <a:cubicBezTo>
                          <a:pt x="42" y="156"/>
                          <a:pt x="42" y="153"/>
                          <a:pt x="39" y="149"/>
                        </a:cubicBezTo>
                        <a:cubicBezTo>
                          <a:pt x="28" y="131"/>
                          <a:pt x="24" y="119"/>
                          <a:pt x="10" y="104"/>
                        </a:cubicBezTo>
                        <a:cubicBezTo>
                          <a:pt x="7" y="100"/>
                          <a:pt x="7" y="97"/>
                          <a:pt x="4" y="94"/>
                        </a:cubicBezTo>
                        <a:cubicBezTo>
                          <a:pt x="2" y="89"/>
                          <a:pt x="0" y="87"/>
                          <a:pt x="0" y="82"/>
                        </a:cubicBezTo>
                        <a:cubicBezTo>
                          <a:pt x="0" y="77"/>
                          <a:pt x="6" y="75"/>
                          <a:pt x="10" y="75"/>
                        </a:cubicBezTo>
                        <a:cubicBezTo>
                          <a:pt x="18" y="75"/>
                          <a:pt x="17" y="85"/>
                          <a:pt x="24" y="88"/>
                        </a:cubicBezTo>
                        <a:cubicBezTo>
                          <a:pt x="28" y="90"/>
                          <a:pt x="32" y="90"/>
                          <a:pt x="34" y="94"/>
                        </a:cubicBezTo>
                        <a:cubicBezTo>
                          <a:pt x="35" y="97"/>
                          <a:pt x="35" y="101"/>
                          <a:pt x="38" y="101"/>
                        </a:cubicBezTo>
                        <a:cubicBezTo>
                          <a:pt x="38" y="101"/>
                          <a:pt x="38" y="100"/>
                          <a:pt x="39" y="100"/>
                        </a:cubicBezTo>
                        <a:cubicBezTo>
                          <a:pt x="37" y="94"/>
                          <a:pt x="34" y="91"/>
                          <a:pt x="34" y="85"/>
                        </a:cubicBezTo>
                        <a:cubicBezTo>
                          <a:pt x="34" y="79"/>
                          <a:pt x="36" y="76"/>
                          <a:pt x="38" y="71"/>
                        </a:cubicBezTo>
                        <a:cubicBezTo>
                          <a:pt x="38" y="71"/>
                          <a:pt x="38" y="70"/>
                          <a:pt x="37" y="70"/>
                        </a:cubicBezTo>
                        <a:cubicBezTo>
                          <a:pt x="36" y="70"/>
                          <a:pt x="35" y="71"/>
                          <a:pt x="34" y="71"/>
                        </a:cubicBezTo>
                        <a:cubicBezTo>
                          <a:pt x="29" y="71"/>
                          <a:pt x="26" y="72"/>
                          <a:pt x="21" y="72"/>
                        </a:cubicBezTo>
                        <a:cubicBezTo>
                          <a:pt x="17" y="72"/>
                          <a:pt x="15" y="70"/>
                          <a:pt x="13" y="67"/>
                        </a:cubicBezTo>
                        <a:cubicBezTo>
                          <a:pt x="17" y="53"/>
                          <a:pt x="17" y="53"/>
                          <a:pt x="17" y="53"/>
                        </a:cubicBezTo>
                        <a:cubicBezTo>
                          <a:pt x="16" y="50"/>
                          <a:pt x="19" y="50"/>
                          <a:pt x="21" y="48"/>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126" name="Google Shape;126;p5"/>
                  <p:cNvSpPr/>
                  <p:nvPr/>
                </p:nvSpPr>
                <p:spPr>
                  <a:xfrm>
                    <a:off x="6253163" y="1909763"/>
                    <a:ext cx="455613" cy="771525"/>
                  </a:xfrm>
                  <a:custGeom>
                    <a:rect b="b" l="l" r="r" t="t"/>
                    <a:pathLst>
                      <a:path extrusionOk="0" h="529" w="312">
                        <a:moveTo>
                          <a:pt x="24" y="117"/>
                        </a:moveTo>
                        <a:cubicBezTo>
                          <a:pt x="30" y="112"/>
                          <a:pt x="34" y="111"/>
                          <a:pt x="40" y="107"/>
                        </a:cubicBezTo>
                        <a:cubicBezTo>
                          <a:pt x="42" y="106"/>
                          <a:pt x="41" y="104"/>
                          <a:pt x="42" y="103"/>
                        </a:cubicBezTo>
                        <a:cubicBezTo>
                          <a:pt x="43" y="102"/>
                          <a:pt x="44" y="101"/>
                          <a:pt x="45" y="100"/>
                        </a:cubicBezTo>
                        <a:cubicBezTo>
                          <a:pt x="46" y="97"/>
                          <a:pt x="46" y="94"/>
                          <a:pt x="46" y="90"/>
                        </a:cubicBezTo>
                        <a:cubicBezTo>
                          <a:pt x="51" y="91"/>
                          <a:pt x="54" y="90"/>
                          <a:pt x="59" y="87"/>
                        </a:cubicBezTo>
                        <a:cubicBezTo>
                          <a:pt x="61" y="86"/>
                          <a:pt x="61" y="83"/>
                          <a:pt x="63" y="83"/>
                        </a:cubicBezTo>
                        <a:cubicBezTo>
                          <a:pt x="65" y="83"/>
                          <a:pt x="66" y="84"/>
                          <a:pt x="68" y="84"/>
                        </a:cubicBezTo>
                        <a:cubicBezTo>
                          <a:pt x="68" y="83"/>
                          <a:pt x="69" y="81"/>
                          <a:pt x="70" y="81"/>
                        </a:cubicBezTo>
                        <a:cubicBezTo>
                          <a:pt x="72" y="81"/>
                          <a:pt x="73" y="82"/>
                          <a:pt x="74" y="82"/>
                        </a:cubicBezTo>
                        <a:cubicBezTo>
                          <a:pt x="78" y="82"/>
                          <a:pt x="78" y="82"/>
                          <a:pt x="78" y="82"/>
                        </a:cubicBezTo>
                        <a:cubicBezTo>
                          <a:pt x="81" y="82"/>
                          <a:pt x="83" y="84"/>
                          <a:pt x="85" y="84"/>
                        </a:cubicBezTo>
                        <a:cubicBezTo>
                          <a:pt x="88" y="84"/>
                          <a:pt x="89" y="82"/>
                          <a:pt x="91" y="81"/>
                        </a:cubicBezTo>
                        <a:cubicBezTo>
                          <a:pt x="94" y="79"/>
                          <a:pt x="95" y="77"/>
                          <a:pt x="97" y="74"/>
                        </a:cubicBezTo>
                        <a:cubicBezTo>
                          <a:pt x="99" y="72"/>
                          <a:pt x="101" y="72"/>
                          <a:pt x="103" y="69"/>
                        </a:cubicBezTo>
                        <a:cubicBezTo>
                          <a:pt x="104" y="70"/>
                          <a:pt x="104" y="73"/>
                          <a:pt x="107" y="73"/>
                        </a:cubicBezTo>
                        <a:cubicBezTo>
                          <a:pt x="109" y="73"/>
                          <a:pt x="110" y="71"/>
                          <a:pt x="113" y="70"/>
                        </a:cubicBezTo>
                        <a:cubicBezTo>
                          <a:pt x="113" y="69"/>
                          <a:pt x="112" y="69"/>
                          <a:pt x="112" y="68"/>
                        </a:cubicBezTo>
                        <a:cubicBezTo>
                          <a:pt x="112" y="66"/>
                          <a:pt x="115" y="66"/>
                          <a:pt x="117" y="65"/>
                        </a:cubicBezTo>
                        <a:cubicBezTo>
                          <a:pt x="118" y="63"/>
                          <a:pt x="117" y="61"/>
                          <a:pt x="118" y="59"/>
                        </a:cubicBezTo>
                        <a:cubicBezTo>
                          <a:pt x="123" y="54"/>
                          <a:pt x="129" y="54"/>
                          <a:pt x="137" y="52"/>
                        </a:cubicBezTo>
                        <a:cubicBezTo>
                          <a:pt x="137" y="52"/>
                          <a:pt x="137" y="52"/>
                          <a:pt x="137" y="52"/>
                        </a:cubicBezTo>
                        <a:cubicBezTo>
                          <a:pt x="137" y="48"/>
                          <a:pt x="135" y="46"/>
                          <a:pt x="132" y="44"/>
                        </a:cubicBezTo>
                        <a:cubicBezTo>
                          <a:pt x="129" y="41"/>
                          <a:pt x="129" y="37"/>
                          <a:pt x="127" y="34"/>
                        </a:cubicBezTo>
                        <a:cubicBezTo>
                          <a:pt x="126" y="30"/>
                          <a:pt x="124" y="28"/>
                          <a:pt x="124" y="25"/>
                        </a:cubicBezTo>
                        <a:cubicBezTo>
                          <a:pt x="124" y="23"/>
                          <a:pt x="126" y="23"/>
                          <a:pt x="127" y="22"/>
                        </a:cubicBezTo>
                        <a:cubicBezTo>
                          <a:pt x="126" y="22"/>
                          <a:pt x="126" y="21"/>
                          <a:pt x="126" y="20"/>
                        </a:cubicBezTo>
                        <a:cubicBezTo>
                          <a:pt x="126" y="17"/>
                          <a:pt x="129" y="17"/>
                          <a:pt x="129" y="14"/>
                        </a:cubicBezTo>
                        <a:cubicBezTo>
                          <a:pt x="129" y="10"/>
                          <a:pt x="125" y="9"/>
                          <a:pt x="125" y="5"/>
                        </a:cubicBezTo>
                        <a:cubicBezTo>
                          <a:pt x="125" y="3"/>
                          <a:pt x="127" y="2"/>
                          <a:pt x="128" y="0"/>
                        </a:cubicBezTo>
                        <a:cubicBezTo>
                          <a:pt x="130" y="3"/>
                          <a:pt x="129" y="6"/>
                          <a:pt x="131" y="9"/>
                        </a:cubicBezTo>
                        <a:cubicBezTo>
                          <a:pt x="133" y="12"/>
                          <a:pt x="135" y="11"/>
                          <a:pt x="138" y="11"/>
                        </a:cubicBezTo>
                        <a:cubicBezTo>
                          <a:pt x="139" y="14"/>
                          <a:pt x="139" y="14"/>
                          <a:pt x="139" y="14"/>
                        </a:cubicBezTo>
                        <a:cubicBezTo>
                          <a:pt x="138" y="16"/>
                          <a:pt x="134" y="15"/>
                          <a:pt x="134" y="17"/>
                        </a:cubicBezTo>
                        <a:cubicBezTo>
                          <a:pt x="134" y="20"/>
                          <a:pt x="135" y="21"/>
                          <a:pt x="135" y="23"/>
                        </a:cubicBezTo>
                        <a:cubicBezTo>
                          <a:pt x="137" y="23"/>
                          <a:pt x="139" y="23"/>
                          <a:pt x="141" y="23"/>
                        </a:cubicBezTo>
                        <a:cubicBezTo>
                          <a:pt x="143" y="23"/>
                          <a:pt x="144" y="22"/>
                          <a:pt x="145" y="21"/>
                        </a:cubicBezTo>
                        <a:cubicBezTo>
                          <a:pt x="146" y="23"/>
                          <a:pt x="148" y="23"/>
                          <a:pt x="148" y="25"/>
                        </a:cubicBezTo>
                        <a:cubicBezTo>
                          <a:pt x="148" y="27"/>
                          <a:pt x="146" y="28"/>
                          <a:pt x="146" y="30"/>
                        </a:cubicBezTo>
                        <a:cubicBezTo>
                          <a:pt x="146" y="32"/>
                          <a:pt x="146" y="33"/>
                          <a:pt x="146" y="35"/>
                        </a:cubicBezTo>
                        <a:cubicBezTo>
                          <a:pt x="146" y="38"/>
                          <a:pt x="150" y="38"/>
                          <a:pt x="150" y="40"/>
                        </a:cubicBezTo>
                        <a:cubicBezTo>
                          <a:pt x="150" y="43"/>
                          <a:pt x="149" y="44"/>
                          <a:pt x="149" y="47"/>
                        </a:cubicBezTo>
                        <a:cubicBezTo>
                          <a:pt x="149" y="50"/>
                          <a:pt x="151" y="52"/>
                          <a:pt x="151" y="55"/>
                        </a:cubicBezTo>
                        <a:cubicBezTo>
                          <a:pt x="152" y="59"/>
                          <a:pt x="151" y="62"/>
                          <a:pt x="152" y="66"/>
                        </a:cubicBezTo>
                        <a:cubicBezTo>
                          <a:pt x="154" y="66"/>
                          <a:pt x="154" y="64"/>
                          <a:pt x="156" y="63"/>
                        </a:cubicBezTo>
                        <a:cubicBezTo>
                          <a:pt x="161" y="59"/>
                          <a:pt x="165" y="57"/>
                          <a:pt x="171" y="56"/>
                        </a:cubicBezTo>
                        <a:cubicBezTo>
                          <a:pt x="172" y="57"/>
                          <a:pt x="171" y="59"/>
                          <a:pt x="172" y="60"/>
                        </a:cubicBezTo>
                        <a:cubicBezTo>
                          <a:pt x="172" y="61"/>
                          <a:pt x="175" y="61"/>
                          <a:pt x="175" y="63"/>
                        </a:cubicBezTo>
                        <a:cubicBezTo>
                          <a:pt x="175" y="64"/>
                          <a:pt x="172" y="64"/>
                          <a:pt x="171" y="66"/>
                        </a:cubicBezTo>
                        <a:cubicBezTo>
                          <a:pt x="171" y="67"/>
                          <a:pt x="171" y="69"/>
                          <a:pt x="171" y="70"/>
                        </a:cubicBezTo>
                        <a:cubicBezTo>
                          <a:pt x="166" y="70"/>
                          <a:pt x="164" y="73"/>
                          <a:pt x="159" y="75"/>
                        </a:cubicBezTo>
                        <a:cubicBezTo>
                          <a:pt x="161" y="76"/>
                          <a:pt x="161" y="76"/>
                          <a:pt x="161" y="76"/>
                        </a:cubicBezTo>
                        <a:cubicBezTo>
                          <a:pt x="158" y="77"/>
                          <a:pt x="156" y="76"/>
                          <a:pt x="154" y="78"/>
                        </a:cubicBezTo>
                        <a:cubicBezTo>
                          <a:pt x="157" y="80"/>
                          <a:pt x="158" y="81"/>
                          <a:pt x="161" y="82"/>
                        </a:cubicBezTo>
                        <a:cubicBezTo>
                          <a:pt x="161" y="82"/>
                          <a:pt x="162" y="82"/>
                          <a:pt x="162" y="83"/>
                        </a:cubicBezTo>
                        <a:cubicBezTo>
                          <a:pt x="162" y="85"/>
                          <a:pt x="159" y="86"/>
                          <a:pt x="159" y="88"/>
                        </a:cubicBezTo>
                        <a:cubicBezTo>
                          <a:pt x="158" y="90"/>
                          <a:pt x="159" y="92"/>
                          <a:pt x="158" y="94"/>
                        </a:cubicBezTo>
                        <a:cubicBezTo>
                          <a:pt x="157" y="101"/>
                          <a:pt x="153" y="104"/>
                          <a:pt x="148" y="108"/>
                        </a:cubicBezTo>
                        <a:cubicBezTo>
                          <a:pt x="145" y="111"/>
                          <a:pt x="141" y="110"/>
                          <a:pt x="138" y="113"/>
                        </a:cubicBezTo>
                        <a:cubicBezTo>
                          <a:pt x="139" y="114"/>
                          <a:pt x="140" y="115"/>
                          <a:pt x="141" y="115"/>
                        </a:cubicBezTo>
                        <a:cubicBezTo>
                          <a:pt x="142" y="115"/>
                          <a:pt x="143" y="114"/>
                          <a:pt x="144" y="114"/>
                        </a:cubicBezTo>
                        <a:cubicBezTo>
                          <a:pt x="145" y="114"/>
                          <a:pt x="146" y="114"/>
                          <a:pt x="147" y="114"/>
                        </a:cubicBezTo>
                        <a:cubicBezTo>
                          <a:pt x="147" y="116"/>
                          <a:pt x="148" y="117"/>
                          <a:pt x="148" y="119"/>
                        </a:cubicBezTo>
                        <a:cubicBezTo>
                          <a:pt x="145" y="119"/>
                          <a:pt x="145" y="122"/>
                          <a:pt x="142" y="124"/>
                        </a:cubicBezTo>
                        <a:cubicBezTo>
                          <a:pt x="141" y="125"/>
                          <a:pt x="139" y="125"/>
                          <a:pt x="136" y="125"/>
                        </a:cubicBezTo>
                        <a:cubicBezTo>
                          <a:pt x="134" y="125"/>
                          <a:pt x="134" y="125"/>
                          <a:pt x="134" y="125"/>
                        </a:cubicBezTo>
                        <a:cubicBezTo>
                          <a:pt x="136" y="129"/>
                          <a:pt x="139" y="129"/>
                          <a:pt x="140" y="133"/>
                        </a:cubicBezTo>
                        <a:cubicBezTo>
                          <a:pt x="141" y="136"/>
                          <a:pt x="143" y="136"/>
                          <a:pt x="143" y="139"/>
                        </a:cubicBezTo>
                        <a:cubicBezTo>
                          <a:pt x="143" y="142"/>
                          <a:pt x="141" y="143"/>
                          <a:pt x="141" y="145"/>
                        </a:cubicBezTo>
                        <a:cubicBezTo>
                          <a:pt x="141" y="149"/>
                          <a:pt x="141" y="151"/>
                          <a:pt x="141" y="155"/>
                        </a:cubicBezTo>
                        <a:cubicBezTo>
                          <a:pt x="142" y="155"/>
                          <a:pt x="142" y="155"/>
                          <a:pt x="143" y="155"/>
                        </a:cubicBezTo>
                        <a:cubicBezTo>
                          <a:pt x="152" y="153"/>
                          <a:pt x="152" y="153"/>
                          <a:pt x="152" y="153"/>
                        </a:cubicBezTo>
                        <a:cubicBezTo>
                          <a:pt x="154" y="153"/>
                          <a:pt x="155" y="155"/>
                          <a:pt x="157" y="155"/>
                        </a:cubicBezTo>
                        <a:cubicBezTo>
                          <a:pt x="161" y="157"/>
                          <a:pt x="163" y="157"/>
                          <a:pt x="168" y="158"/>
                        </a:cubicBezTo>
                        <a:cubicBezTo>
                          <a:pt x="167" y="160"/>
                          <a:pt x="166" y="161"/>
                          <a:pt x="166" y="164"/>
                        </a:cubicBezTo>
                        <a:cubicBezTo>
                          <a:pt x="166" y="168"/>
                          <a:pt x="169" y="170"/>
                          <a:pt x="171" y="174"/>
                        </a:cubicBezTo>
                        <a:cubicBezTo>
                          <a:pt x="167" y="174"/>
                          <a:pt x="165" y="174"/>
                          <a:pt x="162" y="174"/>
                        </a:cubicBezTo>
                        <a:cubicBezTo>
                          <a:pt x="160" y="174"/>
                          <a:pt x="159" y="172"/>
                          <a:pt x="157" y="172"/>
                        </a:cubicBezTo>
                        <a:cubicBezTo>
                          <a:pt x="154" y="172"/>
                          <a:pt x="154" y="176"/>
                          <a:pt x="151" y="176"/>
                        </a:cubicBezTo>
                        <a:cubicBezTo>
                          <a:pt x="149" y="176"/>
                          <a:pt x="147" y="175"/>
                          <a:pt x="145" y="175"/>
                        </a:cubicBezTo>
                        <a:cubicBezTo>
                          <a:pt x="138" y="175"/>
                          <a:pt x="137" y="181"/>
                          <a:pt x="134" y="187"/>
                        </a:cubicBezTo>
                        <a:cubicBezTo>
                          <a:pt x="131" y="194"/>
                          <a:pt x="124" y="195"/>
                          <a:pt x="117" y="194"/>
                        </a:cubicBezTo>
                        <a:cubicBezTo>
                          <a:pt x="117" y="195"/>
                          <a:pt x="117" y="195"/>
                          <a:pt x="117" y="195"/>
                        </a:cubicBezTo>
                        <a:cubicBezTo>
                          <a:pt x="117" y="196"/>
                          <a:pt x="118" y="196"/>
                          <a:pt x="118" y="198"/>
                        </a:cubicBezTo>
                        <a:cubicBezTo>
                          <a:pt x="118" y="202"/>
                          <a:pt x="114" y="204"/>
                          <a:pt x="114" y="208"/>
                        </a:cubicBezTo>
                        <a:cubicBezTo>
                          <a:pt x="114" y="210"/>
                          <a:pt x="115" y="211"/>
                          <a:pt x="115" y="213"/>
                        </a:cubicBezTo>
                        <a:cubicBezTo>
                          <a:pt x="115" y="217"/>
                          <a:pt x="113" y="219"/>
                          <a:pt x="113" y="223"/>
                        </a:cubicBezTo>
                        <a:cubicBezTo>
                          <a:pt x="113" y="227"/>
                          <a:pt x="118" y="227"/>
                          <a:pt x="118" y="231"/>
                        </a:cubicBezTo>
                        <a:cubicBezTo>
                          <a:pt x="118" y="233"/>
                          <a:pt x="118" y="234"/>
                          <a:pt x="117" y="236"/>
                        </a:cubicBezTo>
                        <a:cubicBezTo>
                          <a:pt x="114" y="234"/>
                          <a:pt x="113" y="231"/>
                          <a:pt x="110" y="231"/>
                        </a:cubicBezTo>
                        <a:cubicBezTo>
                          <a:pt x="110" y="232"/>
                          <a:pt x="110" y="232"/>
                          <a:pt x="110" y="232"/>
                        </a:cubicBezTo>
                        <a:cubicBezTo>
                          <a:pt x="112" y="235"/>
                          <a:pt x="114" y="237"/>
                          <a:pt x="116" y="240"/>
                        </a:cubicBezTo>
                        <a:cubicBezTo>
                          <a:pt x="118" y="237"/>
                          <a:pt x="120" y="234"/>
                          <a:pt x="123" y="234"/>
                        </a:cubicBezTo>
                        <a:cubicBezTo>
                          <a:pt x="125" y="234"/>
                          <a:pt x="126" y="236"/>
                          <a:pt x="128" y="236"/>
                        </a:cubicBezTo>
                        <a:cubicBezTo>
                          <a:pt x="132" y="236"/>
                          <a:pt x="131" y="230"/>
                          <a:pt x="135" y="230"/>
                        </a:cubicBezTo>
                        <a:cubicBezTo>
                          <a:pt x="137" y="230"/>
                          <a:pt x="138" y="232"/>
                          <a:pt x="140" y="232"/>
                        </a:cubicBezTo>
                        <a:cubicBezTo>
                          <a:pt x="142" y="232"/>
                          <a:pt x="143" y="230"/>
                          <a:pt x="144" y="228"/>
                        </a:cubicBezTo>
                        <a:cubicBezTo>
                          <a:pt x="145" y="226"/>
                          <a:pt x="147" y="226"/>
                          <a:pt x="149" y="224"/>
                        </a:cubicBezTo>
                        <a:cubicBezTo>
                          <a:pt x="150" y="222"/>
                          <a:pt x="151" y="220"/>
                          <a:pt x="154" y="220"/>
                        </a:cubicBezTo>
                        <a:cubicBezTo>
                          <a:pt x="155" y="220"/>
                          <a:pt x="155" y="220"/>
                          <a:pt x="156" y="220"/>
                        </a:cubicBezTo>
                        <a:cubicBezTo>
                          <a:pt x="166" y="220"/>
                          <a:pt x="172" y="215"/>
                          <a:pt x="176" y="206"/>
                        </a:cubicBezTo>
                        <a:cubicBezTo>
                          <a:pt x="176" y="206"/>
                          <a:pt x="176" y="206"/>
                          <a:pt x="176" y="206"/>
                        </a:cubicBezTo>
                        <a:cubicBezTo>
                          <a:pt x="179" y="207"/>
                          <a:pt x="180" y="208"/>
                          <a:pt x="183" y="208"/>
                        </a:cubicBezTo>
                        <a:cubicBezTo>
                          <a:pt x="184" y="206"/>
                          <a:pt x="184" y="203"/>
                          <a:pt x="186" y="202"/>
                        </a:cubicBezTo>
                        <a:cubicBezTo>
                          <a:pt x="188" y="201"/>
                          <a:pt x="190" y="202"/>
                          <a:pt x="192" y="201"/>
                        </a:cubicBezTo>
                        <a:cubicBezTo>
                          <a:pt x="193" y="202"/>
                          <a:pt x="193" y="202"/>
                          <a:pt x="193" y="202"/>
                        </a:cubicBezTo>
                        <a:cubicBezTo>
                          <a:pt x="192" y="202"/>
                          <a:pt x="192" y="203"/>
                          <a:pt x="192" y="204"/>
                        </a:cubicBezTo>
                        <a:cubicBezTo>
                          <a:pt x="192" y="209"/>
                          <a:pt x="193" y="212"/>
                          <a:pt x="194" y="217"/>
                        </a:cubicBezTo>
                        <a:cubicBezTo>
                          <a:pt x="196" y="217"/>
                          <a:pt x="197" y="217"/>
                          <a:pt x="198" y="216"/>
                        </a:cubicBezTo>
                        <a:cubicBezTo>
                          <a:pt x="199" y="215"/>
                          <a:pt x="199" y="212"/>
                          <a:pt x="200" y="212"/>
                        </a:cubicBezTo>
                        <a:cubicBezTo>
                          <a:pt x="203" y="212"/>
                          <a:pt x="204" y="213"/>
                          <a:pt x="207" y="214"/>
                        </a:cubicBezTo>
                        <a:cubicBezTo>
                          <a:pt x="208" y="215"/>
                          <a:pt x="210" y="215"/>
                          <a:pt x="210" y="217"/>
                        </a:cubicBezTo>
                        <a:cubicBezTo>
                          <a:pt x="210" y="218"/>
                          <a:pt x="208" y="218"/>
                          <a:pt x="208" y="220"/>
                        </a:cubicBezTo>
                        <a:cubicBezTo>
                          <a:pt x="208" y="224"/>
                          <a:pt x="209" y="226"/>
                          <a:pt x="209" y="230"/>
                        </a:cubicBezTo>
                        <a:cubicBezTo>
                          <a:pt x="211" y="230"/>
                          <a:pt x="212" y="231"/>
                          <a:pt x="215" y="230"/>
                        </a:cubicBezTo>
                        <a:cubicBezTo>
                          <a:pt x="215" y="231"/>
                          <a:pt x="215" y="231"/>
                          <a:pt x="215" y="231"/>
                        </a:cubicBezTo>
                        <a:cubicBezTo>
                          <a:pt x="215" y="237"/>
                          <a:pt x="212" y="239"/>
                          <a:pt x="212" y="245"/>
                        </a:cubicBezTo>
                        <a:cubicBezTo>
                          <a:pt x="212" y="247"/>
                          <a:pt x="214" y="248"/>
                          <a:pt x="215" y="251"/>
                        </a:cubicBezTo>
                        <a:cubicBezTo>
                          <a:pt x="218" y="252"/>
                          <a:pt x="217" y="256"/>
                          <a:pt x="220" y="256"/>
                        </a:cubicBezTo>
                        <a:cubicBezTo>
                          <a:pt x="222" y="256"/>
                          <a:pt x="224" y="254"/>
                          <a:pt x="226" y="254"/>
                        </a:cubicBezTo>
                        <a:cubicBezTo>
                          <a:pt x="229" y="254"/>
                          <a:pt x="230" y="255"/>
                          <a:pt x="232" y="257"/>
                        </a:cubicBezTo>
                        <a:cubicBezTo>
                          <a:pt x="235" y="260"/>
                          <a:pt x="238" y="260"/>
                          <a:pt x="242" y="262"/>
                        </a:cubicBezTo>
                        <a:cubicBezTo>
                          <a:pt x="241" y="266"/>
                          <a:pt x="241" y="269"/>
                          <a:pt x="238" y="272"/>
                        </a:cubicBezTo>
                        <a:cubicBezTo>
                          <a:pt x="237" y="273"/>
                          <a:pt x="235" y="273"/>
                          <a:pt x="235" y="275"/>
                        </a:cubicBezTo>
                        <a:cubicBezTo>
                          <a:pt x="235" y="275"/>
                          <a:pt x="235" y="275"/>
                          <a:pt x="235" y="276"/>
                        </a:cubicBezTo>
                        <a:cubicBezTo>
                          <a:pt x="235" y="277"/>
                          <a:pt x="234" y="278"/>
                          <a:pt x="234" y="280"/>
                        </a:cubicBezTo>
                        <a:cubicBezTo>
                          <a:pt x="234" y="281"/>
                          <a:pt x="234" y="281"/>
                          <a:pt x="234" y="281"/>
                        </a:cubicBezTo>
                        <a:cubicBezTo>
                          <a:pt x="237" y="281"/>
                          <a:pt x="240" y="284"/>
                          <a:pt x="240" y="287"/>
                        </a:cubicBezTo>
                        <a:cubicBezTo>
                          <a:pt x="240" y="289"/>
                          <a:pt x="239" y="290"/>
                          <a:pt x="239" y="292"/>
                        </a:cubicBezTo>
                        <a:cubicBezTo>
                          <a:pt x="241" y="293"/>
                          <a:pt x="242" y="293"/>
                          <a:pt x="243" y="294"/>
                        </a:cubicBezTo>
                        <a:cubicBezTo>
                          <a:pt x="245" y="293"/>
                          <a:pt x="245" y="290"/>
                          <a:pt x="248" y="289"/>
                        </a:cubicBezTo>
                        <a:cubicBezTo>
                          <a:pt x="251" y="288"/>
                          <a:pt x="256" y="290"/>
                          <a:pt x="256" y="286"/>
                        </a:cubicBezTo>
                        <a:cubicBezTo>
                          <a:pt x="256" y="282"/>
                          <a:pt x="256" y="278"/>
                          <a:pt x="253" y="275"/>
                        </a:cubicBezTo>
                        <a:cubicBezTo>
                          <a:pt x="251" y="273"/>
                          <a:pt x="248" y="272"/>
                          <a:pt x="248" y="269"/>
                        </a:cubicBezTo>
                        <a:cubicBezTo>
                          <a:pt x="248" y="268"/>
                          <a:pt x="250" y="267"/>
                          <a:pt x="251" y="266"/>
                        </a:cubicBezTo>
                        <a:cubicBezTo>
                          <a:pt x="252" y="264"/>
                          <a:pt x="252" y="262"/>
                          <a:pt x="255" y="262"/>
                        </a:cubicBezTo>
                        <a:cubicBezTo>
                          <a:pt x="257" y="262"/>
                          <a:pt x="258" y="262"/>
                          <a:pt x="259" y="263"/>
                        </a:cubicBezTo>
                        <a:cubicBezTo>
                          <a:pt x="262" y="263"/>
                          <a:pt x="263" y="262"/>
                          <a:pt x="265" y="263"/>
                        </a:cubicBezTo>
                        <a:cubicBezTo>
                          <a:pt x="267" y="265"/>
                          <a:pt x="268" y="267"/>
                          <a:pt x="268" y="270"/>
                        </a:cubicBezTo>
                        <a:cubicBezTo>
                          <a:pt x="268" y="274"/>
                          <a:pt x="266" y="276"/>
                          <a:pt x="264" y="280"/>
                        </a:cubicBezTo>
                        <a:cubicBezTo>
                          <a:pt x="262" y="284"/>
                          <a:pt x="262" y="287"/>
                          <a:pt x="259" y="291"/>
                        </a:cubicBezTo>
                        <a:cubicBezTo>
                          <a:pt x="257" y="294"/>
                          <a:pt x="255" y="296"/>
                          <a:pt x="255" y="299"/>
                        </a:cubicBezTo>
                        <a:cubicBezTo>
                          <a:pt x="255" y="301"/>
                          <a:pt x="257" y="301"/>
                          <a:pt x="257" y="303"/>
                        </a:cubicBezTo>
                        <a:cubicBezTo>
                          <a:pt x="257" y="305"/>
                          <a:pt x="255" y="307"/>
                          <a:pt x="255" y="309"/>
                        </a:cubicBezTo>
                        <a:cubicBezTo>
                          <a:pt x="254" y="310"/>
                          <a:pt x="254" y="310"/>
                          <a:pt x="254" y="310"/>
                        </a:cubicBezTo>
                        <a:cubicBezTo>
                          <a:pt x="253" y="309"/>
                          <a:pt x="253" y="309"/>
                          <a:pt x="252" y="309"/>
                        </a:cubicBezTo>
                        <a:cubicBezTo>
                          <a:pt x="248" y="309"/>
                          <a:pt x="246" y="313"/>
                          <a:pt x="246" y="317"/>
                        </a:cubicBezTo>
                        <a:cubicBezTo>
                          <a:pt x="245" y="322"/>
                          <a:pt x="242" y="323"/>
                          <a:pt x="241" y="327"/>
                        </a:cubicBezTo>
                        <a:cubicBezTo>
                          <a:pt x="242" y="327"/>
                          <a:pt x="242" y="328"/>
                          <a:pt x="242" y="328"/>
                        </a:cubicBezTo>
                        <a:cubicBezTo>
                          <a:pt x="243" y="328"/>
                          <a:pt x="243" y="327"/>
                          <a:pt x="243" y="327"/>
                        </a:cubicBezTo>
                        <a:cubicBezTo>
                          <a:pt x="244" y="327"/>
                          <a:pt x="244" y="327"/>
                          <a:pt x="244" y="327"/>
                        </a:cubicBezTo>
                        <a:cubicBezTo>
                          <a:pt x="236" y="348"/>
                          <a:pt x="236" y="348"/>
                          <a:pt x="236" y="348"/>
                        </a:cubicBezTo>
                        <a:cubicBezTo>
                          <a:pt x="237" y="350"/>
                          <a:pt x="239" y="350"/>
                          <a:pt x="239" y="351"/>
                        </a:cubicBezTo>
                        <a:cubicBezTo>
                          <a:pt x="239" y="357"/>
                          <a:pt x="237" y="360"/>
                          <a:pt x="236" y="365"/>
                        </a:cubicBezTo>
                        <a:cubicBezTo>
                          <a:pt x="243" y="367"/>
                          <a:pt x="247" y="367"/>
                          <a:pt x="253" y="369"/>
                        </a:cubicBezTo>
                        <a:cubicBezTo>
                          <a:pt x="253" y="372"/>
                          <a:pt x="253" y="373"/>
                          <a:pt x="253" y="376"/>
                        </a:cubicBezTo>
                        <a:cubicBezTo>
                          <a:pt x="253" y="381"/>
                          <a:pt x="262" y="379"/>
                          <a:pt x="262" y="383"/>
                        </a:cubicBezTo>
                        <a:cubicBezTo>
                          <a:pt x="262" y="389"/>
                          <a:pt x="262" y="389"/>
                          <a:pt x="262" y="389"/>
                        </a:cubicBezTo>
                        <a:cubicBezTo>
                          <a:pt x="262" y="391"/>
                          <a:pt x="264" y="392"/>
                          <a:pt x="265" y="393"/>
                        </a:cubicBezTo>
                        <a:cubicBezTo>
                          <a:pt x="268" y="396"/>
                          <a:pt x="269" y="397"/>
                          <a:pt x="269" y="401"/>
                        </a:cubicBezTo>
                        <a:cubicBezTo>
                          <a:pt x="269" y="409"/>
                          <a:pt x="269" y="409"/>
                          <a:pt x="269" y="409"/>
                        </a:cubicBezTo>
                        <a:cubicBezTo>
                          <a:pt x="269" y="414"/>
                          <a:pt x="273" y="416"/>
                          <a:pt x="273" y="421"/>
                        </a:cubicBezTo>
                        <a:cubicBezTo>
                          <a:pt x="273" y="422"/>
                          <a:pt x="273" y="422"/>
                          <a:pt x="273" y="422"/>
                        </a:cubicBezTo>
                        <a:cubicBezTo>
                          <a:pt x="273" y="423"/>
                          <a:pt x="274" y="424"/>
                          <a:pt x="274" y="425"/>
                        </a:cubicBezTo>
                        <a:cubicBezTo>
                          <a:pt x="274" y="430"/>
                          <a:pt x="274" y="430"/>
                          <a:pt x="274" y="430"/>
                        </a:cubicBezTo>
                        <a:cubicBezTo>
                          <a:pt x="274" y="432"/>
                          <a:pt x="275" y="432"/>
                          <a:pt x="275" y="434"/>
                        </a:cubicBezTo>
                        <a:cubicBezTo>
                          <a:pt x="275" y="439"/>
                          <a:pt x="275" y="439"/>
                          <a:pt x="275" y="439"/>
                        </a:cubicBezTo>
                        <a:cubicBezTo>
                          <a:pt x="275" y="442"/>
                          <a:pt x="279" y="442"/>
                          <a:pt x="282" y="443"/>
                        </a:cubicBezTo>
                        <a:cubicBezTo>
                          <a:pt x="286" y="446"/>
                          <a:pt x="288" y="447"/>
                          <a:pt x="293" y="449"/>
                        </a:cubicBezTo>
                        <a:cubicBezTo>
                          <a:pt x="300" y="452"/>
                          <a:pt x="304" y="453"/>
                          <a:pt x="312" y="453"/>
                        </a:cubicBezTo>
                        <a:cubicBezTo>
                          <a:pt x="312" y="453"/>
                          <a:pt x="312" y="453"/>
                          <a:pt x="312" y="453"/>
                        </a:cubicBezTo>
                        <a:cubicBezTo>
                          <a:pt x="311" y="454"/>
                          <a:pt x="311" y="455"/>
                          <a:pt x="311" y="457"/>
                        </a:cubicBezTo>
                        <a:cubicBezTo>
                          <a:pt x="311" y="459"/>
                          <a:pt x="312" y="460"/>
                          <a:pt x="312" y="462"/>
                        </a:cubicBezTo>
                        <a:cubicBezTo>
                          <a:pt x="312" y="466"/>
                          <a:pt x="312" y="466"/>
                          <a:pt x="312" y="466"/>
                        </a:cubicBezTo>
                        <a:cubicBezTo>
                          <a:pt x="311" y="467"/>
                          <a:pt x="310" y="468"/>
                          <a:pt x="309" y="468"/>
                        </a:cubicBezTo>
                        <a:cubicBezTo>
                          <a:pt x="308" y="468"/>
                          <a:pt x="308" y="468"/>
                          <a:pt x="307" y="468"/>
                        </a:cubicBezTo>
                        <a:cubicBezTo>
                          <a:pt x="299" y="468"/>
                          <a:pt x="293" y="471"/>
                          <a:pt x="289" y="478"/>
                        </a:cubicBezTo>
                        <a:cubicBezTo>
                          <a:pt x="288" y="481"/>
                          <a:pt x="289" y="484"/>
                          <a:pt x="286" y="486"/>
                        </a:cubicBezTo>
                        <a:cubicBezTo>
                          <a:pt x="284" y="489"/>
                          <a:pt x="279" y="489"/>
                          <a:pt x="279" y="493"/>
                        </a:cubicBezTo>
                        <a:cubicBezTo>
                          <a:pt x="278" y="496"/>
                          <a:pt x="275" y="497"/>
                          <a:pt x="273" y="500"/>
                        </a:cubicBezTo>
                        <a:cubicBezTo>
                          <a:pt x="267" y="511"/>
                          <a:pt x="259" y="515"/>
                          <a:pt x="256" y="526"/>
                        </a:cubicBezTo>
                        <a:cubicBezTo>
                          <a:pt x="255" y="527"/>
                          <a:pt x="255" y="528"/>
                          <a:pt x="255" y="529"/>
                        </a:cubicBezTo>
                        <a:cubicBezTo>
                          <a:pt x="255" y="529"/>
                          <a:pt x="255" y="529"/>
                          <a:pt x="255" y="529"/>
                        </a:cubicBezTo>
                        <a:cubicBezTo>
                          <a:pt x="252" y="527"/>
                          <a:pt x="254" y="524"/>
                          <a:pt x="253" y="521"/>
                        </a:cubicBezTo>
                        <a:cubicBezTo>
                          <a:pt x="252" y="518"/>
                          <a:pt x="249" y="517"/>
                          <a:pt x="248" y="514"/>
                        </a:cubicBezTo>
                        <a:cubicBezTo>
                          <a:pt x="247" y="509"/>
                          <a:pt x="240" y="510"/>
                          <a:pt x="234" y="510"/>
                        </a:cubicBezTo>
                        <a:cubicBezTo>
                          <a:pt x="232" y="510"/>
                          <a:pt x="231" y="510"/>
                          <a:pt x="228" y="510"/>
                        </a:cubicBezTo>
                        <a:cubicBezTo>
                          <a:pt x="222" y="513"/>
                          <a:pt x="219" y="516"/>
                          <a:pt x="213" y="517"/>
                        </a:cubicBezTo>
                        <a:cubicBezTo>
                          <a:pt x="211" y="518"/>
                          <a:pt x="211" y="519"/>
                          <a:pt x="209" y="519"/>
                        </a:cubicBezTo>
                        <a:cubicBezTo>
                          <a:pt x="207" y="519"/>
                          <a:pt x="206" y="518"/>
                          <a:pt x="204" y="518"/>
                        </a:cubicBezTo>
                        <a:cubicBezTo>
                          <a:pt x="202" y="518"/>
                          <a:pt x="202" y="520"/>
                          <a:pt x="200" y="520"/>
                        </a:cubicBezTo>
                        <a:cubicBezTo>
                          <a:pt x="198" y="521"/>
                          <a:pt x="196" y="520"/>
                          <a:pt x="194" y="521"/>
                        </a:cubicBezTo>
                        <a:cubicBezTo>
                          <a:pt x="193" y="523"/>
                          <a:pt x="192" y="525"/>
                          <a:pt x="190" y="525"/>
                        </a:cubicBezTo>
                        <a:cubicBezTo>
                          <a:pt x="188" y="525"/>
                          <a:pt x="188" y="523"/>
                          <a:pt x="186" y="523"/>
                        </a:cubicBezTo>
                        <a:cubicBezTo>
                          <a:pt x="184" y="523"/>
                          <a:pt x="183" y="525"/>
                          <a:pt x="183" y="526"/>
                        </a:cubicBezTo>
                        <a:cubicBezTo>
                          <a:pt x="181" y="526"/>
                          <a:pt x="181" y="526"/>
                          <a:pt x="181" y="526"/>
                        </a:cubicBezTo>
                        <a:cubicBezTo>
                          <a:pt x="180" y="526"/>
                          <a:pt x="180" y="526"/>
                          <a:pt x="179" y="526"/>
                        </a:cubicBezTo>
                        <a:cubicBezTo>
                          <a:pt x="176" y="526"/>
                          <a:pt x="174" y="524"/>
                          <a:pt x="174" y="522"/>
                        </a:cubicBezTo>
                        <a:cubicBezTo>
                          <a:pt x="174" y="519"/>
                          <a:pt x="176" y="518"/>
                          <a:pt x="176" y="515"/>
                        </a:cubicBezTo>
                        <a:cubicBezTo>
                          <a:pt x="176" y="510"/>
                          <a:pt x="171" y="509"/>
                          <a:pt x="166" y="509"/>
                        </a:cubicBezTo>
                        <a:cubicBezTo>
                          <a:pt x="162" y="509"/>
                          <a:pt x="161" y="511"/>
                          <a:pt x="157" y="511"/>
                        </a:cubicBezTo>
                        <a:cubicBezTo>
                          <a:pt x="154" y="511"/>
                          <a:pt x="150" y="512"/>
                          <a:pt x="150" y="509"/>
                        </a:cubicBezTo>
                        <a:cubicBezTo>
                          <a:pt x="150" y="508"/>
                          <a:pt x="150" y="507"/>
                          <a:pt x="150" y="506"/>
                        </a:cubicBezTo>
                        <a:cubicBezTo>
                          <a:pt x="150" y="505"/>
                          <a:pt x="148" y="504"/>
                          <a:pt x="147" y="504"/>
                        </a:cubicBezTo>
                        <a:cubicBezTo>
                          <a:pt x="144" y="504"/>
                          <a:pt x="143" y="507"/>
                          <a:pt x="141" y="509"/>
                        </a:cubicBezTo>
                        <a:cubicBezTo>
                          <a:pt x="140" y="508"/>
                          <a:pt x="138" y="507"/>
                          <a:pt x="138" y="505"/>
                        </a:cubicBezTo>
                        <a:cubicBezTo>
                          <a:pt x="138" y="503"/>
                          <a:pt x="140" y="502"/>
                          <a:pt x="141" y="500"/>
                        </a:cubicBezTo>
                        <a:cubicBezTo>
                          <a:pt x="143" y="494"/>
                          <a:pt x="146" y="491"/>
                          <a:pt x="150" y="486"/>
                        </a:cubicBezTo>
                        <a:cubicBezTo>
                          <a:pt x="151" y="483"/>
                          <a:pt x="150" y="481"/>
                          <a:pt x="152" y="479"/>
                        </a:cubicBezTo>
                        <a:cubicBezTo>
                          <a:pt x="155" y="473"/>
                          <a:pt x="157" y="471"/>
                          <a:pt x="159" y="464"/>
                        </a:cubicBezTo>
                        <a:cubicBezTo>
                          <a:pt x="154" y="469"/>
                          <a:pt x="153" y="474"/>
                          <a:pt x="146" y="476"/>
                        </a:cubicBezTo>
                        <a:cubicBezTo>
                          <a:pt x="144" y="477"/>
                          <a:pt x="141" y="478"/>
                          <a:pt x="140" y="480"/>
                        </a:cubicBezTo>
                        <a:cubicBezTo>
                          <a:pt x="138" y="483"/>
                          <a:pt x="138" y="487"/>
                          <a:pt x="135" y="487"/>
                        </a:cubicBezTo>
                        <a:cubicBezTo>
                          <a:pt x="134" y="487"/>
                          <a:pt x="134" y="486"/>
                          <a:pt x="133" y="486"/>
                        </a:cubicBezTo>
                        <a:cubicBezTo>
                          <a:pt x="131" y="486"/>
                          <a:pt x="130" y="488"/>
                          <a:pt x="128" y="490"/>
                        </a:cubicBezTo>
                        <a:cubicBezTo>
                          <a:pt x="127" y="491"/>
                          <a:pt x="125" y="490"/>
                          <a:pt x="123" y="492"/>
                        </a:cubicBezTo>
                        <a:cubicBezTo>
                          <a:pt x="122" y="493"/>
                          <a:pt x="123" y="494"/>
                          <a:pt x="122" y="495"/>
                        </a:cubicBezTo>
                        <a:cubicBezTo>
                          <a:pt x="120" y="496"/>
                          <a:pt x="119" y="495"/>
                          <a:pt x="118" y="497"/>
                        </a:cubicBezTo>
                        <a:cubicBezTo>
                          <a:pt x="118" y="498"/>
                          <a:pt x="118" y="499"/>
                          <a:pt x="117" y="501"/>
                        </a:cubicBezTo>
                        <a:cubicBezTo>
                          <a:pt x="117" y="502"/>
                          <a:pt x="115" y="502"/>
                          <a:pt x="114" y="502"/>
                        </a:cubicBezTo>
                        <a:cubicBezTo>
                          <a:pt x="112" y="503"/>
                          <a:pt x="111" y="505"/>
                          <a:pt x="109" y="505"/>
                        </a:cubicBezTo>
                        <a:cubicBezTo>
                          <a:pt x="107" y="505"/>
                          <a:pt x="103" y="504"/>
                          <a:pt x="103" y="507"/>
                        </a:cubicBezTo>
                        <a:cubicBezTo>
                          <a:pt x="103" y="509"/>
                          <a:pt x="105" y="511"/>
                          <a:pt x="107" y="511"/>
                        </a:cubicBezTo>
                        <a:cubicBezTo>
                          <a:pt x="109" y="511"/>
                          <a:pt x="109" y="510"/>
                          <a:pt x="111" y="510"/>
                        </a:cubicBezTo>
                        <a:cubicBezTo>
                          <a:pt x="110" y="513"/>
                          <a:pt x="107" y="515"/>
                          <a:pt x="104" y="515"/>
                        </a:cubicBezTo>
                        <a:cubicBezTo>
                          <a:pt x="102" y="515"/>
                          <a:pt x="101" y="515"/>
                          <a:pt x="98" y="515"/>
                        </a:cubicBezTo>
                        <a:cubicBezTo>
                          <a:pt x="99" y="515"/>
                          <a:pt x="99" y="515"/>
                          <a:pt x="99" y="515"/>
                        </a:cubicBezTo>
                        <a:cubicBezTo>
                          <a:pt x="99" y="516"/>
                          <a:pt x="99" y="516"/>
                          <a:pt x="99" y="516"/>
                        </a:cubicBezTo>
                        <a:cubicBezTo>
                          <a:pt x="96" y="516"/>
                          <a:pt x="96" y="516"/>
                          <a:pt x="96" y="516"/>
                        </a:cubicBezTo>
                        <a:cubicBezTo>
                          <a:pt x="93" y="516"/>
                          <a:pt x="92" y="520"/>
                          <a:pt x="90" y="523"/>
                        </a:cubicBezTo>
                        <a:cubicBezTo>
                          <a:pt x="90" y="519"/>
                          <a:pt x="90" y="519"/>
                          <a:pt x="90" y="519"/>
                        </a:cubicBezTo>
                        <a:cubicBezTo>
                          <a:pt x="90" y="517"/>
                          <a:pt x="90" y="517"/>
                          <a:pt x="90" y="517"/>
                        </a:cubicBezTo>
                        <a:cubicBezTo>
                          <a:pt x="90" y="517"/>
                          <a:pt x="90" y="516"/>
                          <a:pt x="90" y="516"/>
                        </a:cubicBezTo>
                        <a:cubicBezTo>
                          <a:pt x="88" y="516"/>
                          <a:pt x="88" y="516"/>
                          <a:pt x="87" y="516"/>
                        </a:cubicBezTo>
                        <a:cubicBezTo>
                          <a:pt x="86" y="516"/>
                          <a:pt x="85" y="515"/>
                          <a:pt x="85" y="515"/>
                        </a:cubicBezTo>
                        <a:cubicBezTo>
                          <a:pt x="81" y="512"/>
                          <a:pt x="79" y="510"/>
                          <a:pt x="75" y="510"/>
                        </a:cubicBezTo>
                        <a:cubicBezTo>
                          <a:pt x="74" y="510"/>
                          <a:pt x="74" y="510"/>
                          <a:pt x="74" y="510"/>
                        </a:cubicBezTo>
                        <a:cubicBezTo>
                          <a:pt x="74" y="510"/>
                          <a:pt x="74" y="510"/>
                          <a:pt x="74" y="510"/>
                        </a:cubicBezTo>
                        <a:cubicBezTo>
                          <a:pt x="76" y="505"/>
                          <a:pt x="77" y="500"/>
                          <a:pt x="79" y="493"/>
                        </a:cubicBezTo>
                        <a:cubicBezTo>
                          <a:pt x="82" y="484"/>
                          <a:pt x="85" y="478"/>
                          <a:pt x="85" y="468"/>
                        </a:cubicBezTo>
                        <a:cubicBezTo>
                          <a:pt x="88" y="461"/>
                          <a:pt x="88" y="455"/>
                          <a:pt x="88" y="448"/>
                        </a:cubicBezTo>
                        <a:cubicBezTo>
                          <a:pt x="88" y="433"/>
                          <a:pt x="88" y="433"/>
                          <a:pt x="88" y="433"/>
                        </a:cubicBezTo>
                        <a:cubicBezTo>
                          <a:pt x="86" y="420"/>
                          <a:pt x="86" y="420"/>
                          <a:pt x="86" y="420"/>
                        </a:cubicBezTo>
                        <a:cubicBezTo>
                          <a:pt x="86" y="416"/>
                          <a:pt x="86" y="416"/>
                          <a:pt x="86" y="416"/>
                        </a:cubicBezTo>
                        <a:cubicBezTo>
                          <a:pt x="86" y="399"/>
                          <a:pt x="78" y="391"/>
                          <a:pt x="68" y="378"/>
                        </a:cubicBezTo>
                        <a:cubicBezTo>
                          <a:pt x="66" y="374"/>
                          <a:pt x="65" y="372"/>
                          <a:pt x="63" y="368"/>
                        </a:cubicBezTo>
                        <a:cubicBezTo>
                          <a:pt x="58" y="362"/>
                          <a:pt x="53" y="359"/>
                          <a:pt x="47" y="353"/>
                        </a:cubicBezTo>
                        <a:cubicBezTo>
                          <a:pt x="42" y="348"/>
                          <a:pt x="38" y="344"/>
                          <a:pt x="32" y="340"/>
                        </a:cubicBezTo>
                        <a:cubicBezTo>
                          <a:pt x="27" y="338"/>
                          <a:pt x="25" y="335"/>
                          <a:pt x="20" y="335"/>
                        </a:cubicBezTo>
                        <a:cubicBezTo>
                          <a:pt x="19" y="335"/>
                          <a:pt x="18" y="336"/>
                          <a:pt x="17" y="336"/>
                        </a:cubicBezTo>
                        <a:cubicBezTo>
                          <a:pt x="17" y="336"/>
                          <a:pt x="17" y="336"/>
                          <a:pt x="17" y="336"/>
                        </a:cubicBezTo>
                        <a:cubicBezTo>
                          <a:pt x="18" y="329"/>
                          <a:pt x="22" y="327"/>
                          <a:pt x="26" y="322"/>
                        </a:cubicBezTo>
                        <a:cubicBezTo>
                          <a:pt x="30" y="319"/>
                          <a:pt x="31" y="315"/>
                          <a:pt x="35" y="313"/>
                        </a:cubicBezTo>
                        <a:cubicBezTo>
                          <a:pt x="37" y="311"/>
                          <a:pt x="39" y="312"/>
                          <a:pt x="40" y="310"/>
                        </a:cubicBezTo>
                        <a:cubicBezTo>
                          <a:pt x="42" y="308"/>
                          <a:pt x="41" y="306"/>
                          <a:pt x="41" y="303"/>
                        </a:cubicBezTo>
                        <a:cubicBezTo>
                          <a:pt x="41" y="300"/>
                          <a:pt x="43" y="298"/>
                          <a:pt x="45" y="297"/>
                        </a:cubicBezTo>
                        <a:cubicBezTo>
                          <a:pt x="47" y="296"/>
                          <a:pt x="50" y="296"/>
                          <a:pt x="50" y="293"/>
                        </a:cubicBezTo>
                        <a:cubicBezTo>
                          <a:pt x="50" y="287"/>
                          <a:pt x="49" y="283"/>
                          <a:pt x="49" y="277"/>
                        </a:cubicBezTo>
                        <a:cubicBezTo>
                          <a:pt x="49" y="275"/>
                          <a:pt x="50" y="274"/>
                          <a:pt x="50" y="272"/>
                        </a:cubicBezTo>
                        <a:cubicBezTo>
                          <a:pt x="50" y="268"/>
                          <a:pt x="49" y="266"/>
                          <a:pt x="47" y="262"/>
                        </a:cubicBezTo>
                        <a:cubicBezTo>
                          <a:pt x="46" y="260"/>
                          <a:pt x="47" y="258"/>
                          <a:pt x="44" y="256"/>
                        </a:cubicBezTo>
                        <a:cubicBezTo>
                          <a:pt x="43" y="255"/>
                          <a:pt x="41" y="255"/>
                          <a:pt x="39" y="253"/>
                        </a:cubicBezTo>
                        <a:cubicBezTo>
                          <a:pt x="35" y="249"/>
                          <a:pt x="32" y="245"/>
                          <a:pt x="26" y="244"/>
                        </a:cubicBezTo>
                        <a:cubicBezTo>
                          <a:pt x="22" y="245"/>
                          <a:pt x="22" y="245"/>
                          <a:pt x="22" y="245"/>
                        </a:cubicBezTo>
                        <a:cubicBezTo>
                          <a:pt x="19" y="242"/>
                          <a:pt x="21" y="238"/>
                          <a:pt x="19" y="235"/>
                        </a:cubicBezTo>
                        <a:cubicBezTo>
                          <a:pt x="18" y="232"/>
                          <a:pt x="15" y="232"/>
                          <a:pt x="15" y="229"/>
                        </a:cubicBezTo>
                        <a:cubicBezTo>
                          <a:pt x="15" y="227"/>
                          <a:pt x="17" y="226"/>
                          <a:pt x="19" y="224"/>
                        </a:cubicBezTo>
                        <a:cubicBezTo>
                          <a:pt x="20" y="223"/>
                          <a:pt x="20" y="222"/>
                          <a:pt x="20" y="220"/>
                        </a:cubicBezTo>
                        <a:cubicBezTo>
                          <a:pt x="20" y="216"/>
                          <a:pt x="13" y="217"/>
                          <a:pt x="13" y="213"/>
                        </a:cubicBezTo>
                        <a:cubicBezTo>
                          <a:pt x="12" y="208"/>
                          <a:pt x="15" y="204"/>
                          <a:pt x="11" y="202"/>
                        </a:cubicBezTo>
                        <a:cubicBezTo>
                          <a:pt x="9" y="201"/>
                          <a:pt x="7" y="202"/>
                          <a:pt x="6" y="200"/>
                        </a:cubicBezTo>
                        <a:cubicBezTo>
                          <a:pt x="4" y="196"/>
                          <a:pt x="5" y="193"/>
                          <a:pt x="4" y="188"/>
                        </a:cubicBezTo>
                        <a:cubicBezTo>
                          <a:pt x="4" y="186"/>
                          <a:pt x="2" y="186"/>
                          <a:pt x="2" y="183"/>
                        </a:cubicBezTo>
                        <a:cubicBezTo>
                          <a:pt x="2" y="181"/>
                          <a:pt x="4" y="180"/>
                          <a:pt x="4" y="178"/>
                        </a:cubicBezTo>
                        <a:cubicBezTo>
                          <a:pt x="4" y="173"/>
                          <a:pt x="0" y="171"/>
                          <a:pt x="0" y="167"/>
                        </a:cubicBezTo>
                        <a:cubicBezTo>
                          <a:pt x="0" y="165"/>
                          <a:pt x="1" y="165"/>
                          <a:pt x="2" y="164"/>
                        </a:cubicBezTo>
                        <a:cubicBezTo>
                          <a:pt x="6" y="166"/>
                          <a:pt x="6" y="166"/>
                          <a:pt x="6" y="166"/>
                        </a:cubicBezTo>
                        <a:cubicBezTo>
                          <a:pt x="8" y="164"/>
                          <a:pt x="10" y="163"/>
                          <a:pt x="10" y="161"/>
                        </a:cubicBezTo>
                        <a:cubicBezTo>
                          <a:pt x="10" y="158"/>
                          <a:pt x="10" y="156"/>
                          <a:pt x="10" y="154"/>
                        </a:cubicBezTo>
                        <a:cubicBezTo>
                          <a:pt x="10" y="149"/>
                          <a:pt x="7" y="147"/>
                          <a:pt x="7" y="143"/>
                        </a:cubicBezTo>
                        <a:cubicBezTo>
                          <a:pt x="7" y="141"/>
                          <a:pt x="7" y="141"/>
                          <a:pt x="7" y="141"/>
                        </a:cubicBezTo>
                        <a:cubicBezTo>
                          <a:pt x="7" y="141"/>
                          <a:pt x="8" y="141"/>
                          <a:pt x="9" y="141"/>
                        </a:cubicBezTo>
                        <a:cubicBezTo>
                          <a:pt x="12" y="141"/>
                          <a:pt x="15" y="142"/>
                          <a:pt x="18" y="142"/>
                        </a:cubicBezTo>
                        <a:cubicBezTo>
                          <a:pt x="21" y="142"/>
                          <a:pt x="22" y="142"/>
                          <a:pt x="25" y="142"/>
                        </a:cubicBezTo>
                        <a:cubicBezTo>
                          <a:pt x="25" y="139"/>
                          <a:pt x="25" y="139"/>
                          <a:pt x="25" y="139"/>
                        </a:cubicBezTo>
                        <a:cubicBezTo>
                          <a:pt x="25" y="135"/>
                          <a:pt x="20" y="133"/>
                          <a:pt x="20" y="129"/>
                        </a:cubicBezTo>
                        <a:cubicBezTo>
                          <a:pt x="20" y="124"/>
                          <a:pt x="21" y="120"/>
                          <a:pt x="24" y="117"/>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127" name="Google Shape;127;p5"/>
                  <p:cNvSpPr/>
                  <p:nvPr/>
                </p:nvSpPr>
                <p:spPr>
                  <a:xfrm>
                    <a:off x="6497638" y="1630363"/>
                    <a:ext cx="554038" cy="511175"/>
                  </a:xfrm>
                  <a:custGeom>
                    <a:rect b="b" l="l" r="r" t="t"/>
                    <a:pathLst>
                      <a:path extrusionOk="0" h="350" w="379">
                        <a:moveTo>
                          <a:pt x="83" y="0"/>
                        </a:moveTo>
                        <a:cubicBezTo>
                          <a:pt x="82" y="0"/>
                          <a:pt x="81" y="1"/>
                          <a:pt x="80" y="2"/>
                        </a:cubicBezTo>
                        <a:cubicBezTo>
                          <a:pt x="82" y="4"/>
                          <a:pt x="82" y="5"/>
                          <a:pt x="83" y="7"/>
                        </a:cubicBezTo>
                        <a:cubicBezTo>
                          <a:pt x="84" y="7"/>
                          <a:pt x="84" y="7"/>
                          <a:pt x="84" y="7"/>
                        </a:cubicBezTo>
                        <a:cubicBezTo>
                          <a:pt x="86" y="5"/>
                          <a:pt x="87" y="4"/>
                          <a:pt x="88" y="1"/>
                        </a:cubicBezTo>
                        <a:cubicBezTo>
                          <a:pt x="86" y="0"/>
                          <a:pt x="85" y="0"/>
                          <a:pt x="83" y="0"/>
                        </a:cubicBezTo>
                        <a:close/>
                        <a:moveTo>
                          <a:pt x="232" y="49"/>
                        </a:moveTo>
                        <a:cubicBezTo>
                          <a:pt x="231" y="49"/>
                          <a:pt x="230" y="49"/>
                          <a:pt x="229" y="50"/>
                        </a:cubicBezTo>
                        <a:cubicBezTo>
                          <a:pt x="230" y="51"/>
                          <a:pt x="231" y="52"/>
                          <a:pt x="232" y="52"/>
                        </a:cubicBezTo>
                        <a:cubicBezTo>
                          <a:pt x="233" y="52"/>
                          <a:pt x="234" y="51"/>
                          <a:pt x="234" y="50"/>
                        </a:cubicBezTo>
                        <a:cubicBezTo>
                          <a:pt x="234" y="49"/>
                          <a:pt x="233" y="49"/>
                          <a:pt x="232" y="49"/>
                        </a:cubicBezTo>
                        <a:close/>
                        <a:moveTo>
                          <a:pt x="112" y="69"/>
                        </a:moveTo>
                        <a:cubicBezTo>
                          <a:pt x="111" y="68"/>
                          <a:pt x="111" y="67"/>
                          <a:pt x="110" y="67"/>
                        </a:cubicBezTo>
                        <a:cubicBezTo>
                          <a:pt x="109" y="69"/>
                          <a:pt x="109" y="71"/>
                          <a:pt x="109" y="74"/>
                        </a:cubicBezTo>
                        <a:cubicBezTo>
                          <a:pt x="109" y="75"/>
                          <a:pt x="109" y="75"/>
                          <a:pt x="109" y="75"/>
                        </a:cubicBezTo>
                        <a:cubicBezTo>
                          <a:pt x="111" y="74"/>
                          <a:pt x="112" y="73"/>
                          <a:pt x="114" y="70"/>
                        </a:cubicBezTo>
                        <a:cubicBezTo>
                          <a:pt x="112" y="69"/>
                          <a:pt x="112" y="69"/>
                          <a:pt x="112" y="69"/>
                        </a:cubicBezTo>
                        <a:close/>
                        <a:moveTo>
                          <a:pt x="33" y="16"/>
                        </a:moveTo>
                        <a:cubicBezTo>
                          <a:pt x="34" y="19"/>
                          <a:pt x="34" y="21"/>
                          <a:pt x="35" y="25"/>
                        </a:cubicBezTo>
                        <a:cubicBezTo>
                          <a:pt x="38" y="33"/>
                          <a:pt x="41" y="38"/>
                          <a:pt x="46" y="46"/>
                        </a:cubicBezTo>
                        <a:cubicBezTo>
                          <a:pt x="50" y="52"/>
                          <a:pt x="52" y="56"/>
                          <a:pt x="56" y="61"/>
                        </a:cubicBezTo>
                        <a:cubicBezTo>
                          <a:pt x="61" y="66"/>
                          <a:pt x="66" y="68"/>
                          <a:pt x="69" y="74"/>
                        </a:cubicBezTo>
                        <a:cubicBezTo>
                          <a:pt x="68" y="75"/>
                          <a:pt x="68" y="75"/>
                          <a:pt x="67" y="75"/>
                        </a:cubicBezTo>
                        <a:cubicBezTo>
                          <a:pt x="58" y="75"/>
                          <a:pt x="52" y="69"/>
                          <a:pt x="48" y="61"/>
                        </a:cubicBezTo>
                        <a:cubicBezTo>
                          <a:pt x="48" y="60"/>
                          <a:pt x="48" y="60"/>
                          <a:pt x="48" y="60"/>
                        </a:cubicBezTo>
                        <a:cubicBezTo>
                          <a:pt x="53" y="60"/>
                          <a:pt x="53" y="60"/>
                          <a:pt x="53" y="60"/>
                        </a:cubicBezTo>
                        <a:cubicBezTo>
                          <a:pt x="48" y="55"/>
                          <a:pt x="44" y="53"/>
                          <a:pt x="41" y="47"/>
                        </a:cubicBezTo>
                        <a:cubicBezTo>
                          <a:pt x="39" y="43"/>
                          <a:pt x="41" y="38"/>
                          <a:pt x="37" y="36"/>
                        </a:cubicBezTo>
                        <a:cubicBezTo>
                          <a:pt x="36" y="37"/>
                          <a:pt x="36" y="37"/>
                          <a:pt x="36" y="37"/>
                        </a:cubicBezTo>
                        <a:cubicBezTo>
                          <a:pt x="36" y="37"/>
                          <a:pt x="36" y="38"/>
                          <a:pt x="36" y="38"/>
                        </a:cubicBezTo>
                        <a:cubicBezTo>
                          <a:pt x="36" y="41"/>
                          <a:pt x="38" y="43"/>
                          <a:pt x="38" y="46"/>
                        </a:cubicBezTo>
                        <a:cubicBezTo>
                          <a:pt x="38" y="49"/>
                          <a:pt x="34" y="49"/>
                          <a:pt x="34" y="52"/>
                        </a:cubicBezTo>
                        <a:cubicBezTo>
                          <a:pt x="34" y="54"/>
                          <a:pt x="35" y="54"/>
                          <a:pt x="35" y="55"/>
                        </a:cubicBezTo>
                        <a:cubicBezTo>
                          <a:pt x="34" y="60"/>
                          <a:pt x="34" y="60"/>
                          <a:pt x="34" y="60"/>
                        </a:cubicBezTo>
                        <a:cubicBezTo>
                          <a:pt x="34" y="61"/>
                          <a:pt x="35" y="62"/>
                          <a:pt x="35" y="62"/>
                        </a:cubicBezTo>
                        <a:cubicBezTo>
                          <a:pt x="37" y="62"/>
                          <a:pt x="37" y="62"/>
                          <a:pt x="37" y="62"/>
                        </a:cubicBezTo>
                        <a:cubicBezTo>
                          <a:pt x="40" y="64"/>
                          <a:pt x="38" y="68"/>
                          <a:pt x="40" y="71"/>
                        </a:cubicBezTo>
                        <a:cubicBezTo>
                          <a:pt x="44" y="75"/>
                          <a:pt x="50" y="71"/>
                          <a:pt x="55" y="74"/>
                        </a:cubicBezTo>
                        <a:cubicBezTo>
                          <a:pt x="61" y="76"/>
                          <a:pt x="64" y="78"/>
                          <a:pt x="70" y="78"/>
                        </a:cubicBezTo>
                        <a:cubicBezTo>
                          <a:pt x="71" y="78"/>
                          <a:pt x="71" y="78"/>
                          <a:pt x="72" y="78"/>
                        </a:cubicBezTo>
                        <a:cubicBezTo>
                          <a:pt x="72" y="75"/>
                          <a:pt x="72" y="75"/>
                          <a:pt x="72" y="75"/>
                        </a:cubicBezTo>
                        <a:cubicBezTo>
                          <a:pt x="72" y="68"/>
                          <a:pt x="78" y="77"/>
                          <a:pt x="85" y="80"/>
                        </a:cubicBezTo>
                        <a:cubicBezTo>
                          <a:pt x="93" y="86"/>
                          <a:pt x="98" y="90"/>
                          <a:pt x="107" y="93"/>
                        </a:cubicBezTo>
                        <a:cubicBezTo>
                          <a:pt x="115" y="96"/>
                          <a:pt x="119" y="100"/>
                          <a:pt x="126" y="105"/>
                        </a:cubicBezTo>
                        <a:cubicBezTo>
                          <a:pt x="132" y="108"/>
                          <a:pt x="136" y="109"/>
                          <a:pt x="141" y="112"/>
                        </a:cubicBezTo>
                        <a:cubicBezTo>
                          <a:pt x="151" y="116"/>
                          <a:pt x="155" y="120"/>
                          <a:pt x="165" y="124"/>
                        </a:cubicBezTo>
                        <a:cubicBezTo>
                          <a:pt x="175" y="127"/>
                          <a:pt x="181" y="127"/>
                          <a:pt x="191" y="130"/>
                        </a:cubicBezTo>
                        <a:cubicBezTo>
                          <a:pt x="196" y="132"/>
                          <a:pt x="199" y="134"/>
                          <a:pt x="204" y="137"/>
                        </a:cubicBezTo>
                        <a:cubicBezTo>
                          <a:pt x="207" y="139"/>
                          <a:pt x="210" y="139"/>
                          <a:pt x="214" y="141"/>
                        </a:cubicBezTo>
                        <a:cubicBezTo>
                          <a:pt x="216" y="141"/>
                          <a:pt x="217" y="140"/>
                          <a:pt x="218" y="140"/>
                        </a:cubicBezTo>
                        <a:cubicBezTo>
                          <a:pt x="230" y="140"/>
                          <a:pt x="237" y="143"/>
                          <a:pt x="249" y="143"/>
                        </a:cubicBezTo>
                        <a:cubicBezTo>
                          <a:pt x="262" y="143"/>
                          <a:pt x="269" y="140"/>
                          <a:pt x="279" y="134"/>
                        </a:cubicBezTo>
                        <a:cubicBezTo>
                          <a:pt x="285" y="131"/>
                          <a:pt x="287" y="127"/>
                          <a:pt x="292" y="122"/>
                        </a:cubicBezTo>
                        <a:cubicBezTo>
                          <a:pt x="295" y="119"/>
                          <a:pt x="293" y="115"/>
                          <a:pt x="296" y="112"/>
                        </a:cubicBezTo>
                        <a:cubicBezTo>
                          <a:pt x="298" y="111"/>
                          <a:pt x="298" y="109"/>
                          <a:pt x="299" y="109"/>
                        </a:cubicBezTo>
                        <a:cubicBezTo>
                          <a:pt x="300" y="109"/>
                          <a:pt x="301" y="110"/>
                          <a:pt x="301" y="110"/>
                        </a:cubicBezTo>
                        <a:cubicBezTo>
                          <a:pt x="305" y="110"/>
                          <a:pt x="305" y="105"/>
                          <a:pt x="306" y="101"/>
                        </a:cubicBezTo>
                        <a:cubicBezTo>
                          <a:pt x="308" y="96"/>
                          <a:pt x="312" y="94"/>
                          <a:pt x="314" y="89"/>
                        </a:cubicBezTo>
                        <a:cubicBezTo>
                          <a:pt x="316" y="86"/>
                          <a:pt x="315" y="83"/>
                          <a:pt x="318" y="82"/>
                        </a:cubicBezTo>
                        <a:cubicBezTo>
                          <a:pt x="321" y="80"/>
                          <a:pt x="323" y="82"/>
                          <a:pt x="327" y="81"/>
                        </a:cubicBezTo>
                        <a:cubicBezTo>
                          <a:pt x="329" y="80"/>
                          <a:pt x="329" y="77"/>
                          <a:pt x="332" y="77"/>
                        </a:cubicBezTo>
                        <a:cubicBezTo>
                          <a:pt x="334" y="77"/>
                          <a:pt x="334" y="78"/>
                          <a:pt x="336" y="78"/>
                        </a:cubicBezTo>
                        <a:cubicBezTo>
                          <a:pt x="338" y="78"/>
                          <a:pt x="338" y="76"/>
                          <a:pt x="339" y="75"/>
                        </a:cubicBezTo>
                        <a:cubicBezTo>
                          <a:pt x="340" y="71"/>
                          <a:pt x="343" y="70"/>
                          <a:pt x="346" y="70"/>
                        </a:cubicBezTo>
                        <a:cubicBezTo>
                          <a:pt x="351" y="69"/>
                          <a:pt x="353" y="66"/>
                          <a:pt x="356" y="63"/>
                        </a:cubicBezTo>
                        <a:cubicBezTo>
                          <a:pt x="357" y="61"/>
                          <a:pt x="359" y="61"/>
                          <a:pt x="359" y="60"/>
                        </a:cubicBezTo>
                        <a:cubicBezTo>
                          <a:pt x="359" y="58"/>
                          <a:pt x="359" y="56"/>
                          <a:pt x="358" y="54"/>
                        </a:cubicBezTo>
                        <a:cubicBezTo>
                          <a:pt x="358" y="54"/>
                          <a:pt x="359" y="54"/>
                          <a:pt x="359" y="54"/>
                        </a:cubicBezTo>
                        <a:cubicBezTo>
                          <a:pt x="361" y="54"/>
                          <a:pt x="362" y="55"/>
                          <a:pt x="363" y="55"/>
                        </a:cubicBezTo>
                        <a:cubicBezTo>
                          <a:pt x="368" y="55"/>
                          <a:pt x="368" y="55"/>
                          <a:pt x="368" y="55"/>
                        </a:cubicBezTo>
                        <a:cubicBezTo>
                          <a:pt x="371" y="55"/>
                          <a:pt x="373" y="54"/>
                          <a:pt x="375" y="54"/>
                        </a:cubicBezTo>
                        <a:cubicBezTo>
                          <a:pt x="375" y="54"/>
                          <a:pt x="375" y="54"/>
                          <a:pt x="375" y="54"/>
                        </a:cubicBezTo>
                        <a:cubicBezTo>
                          <a:pt x="375" y="55"/>
                          <a:pt x="375" y="55"/>
                          <a:pt x="375" y="55"/>
                        </a:cubicBezTo>
                        <a:cubicBezTo>
                          <a:pt x="375" y="59"/>
                          <a:pt x="376" y="61"/>
                          <a:pt x="379" y="64"/>
                        </a:cubicBezTo>
                        <a:cubicBezTo>
                          <a:pt x="378" y="65"/>
                          <a:pt x="378" y="65"/>
                          <a:pt x="378" y="65"/>
                        </a:cubicBezTo>
                        <a:cubicBezTo>
                          <a:pt x="359" y="68"/>
                          <a:pt x="359" y="68"/>
                          <a:pt x="359" y="68"/>
                        </a:cubicBezTo>
                        <a:cubicBezTo>
                          <a:pt x="359" y="69"/>
                          <a:pt x="359" y="69"/>
                          <a:pt x="359" y="69"/>
                        </a:cubicBezTo>
                        <a:cubicBezTo>
                          <a:pt x="360" y="73"/>
                          <a:pt x="361" y="75"/>
                          <a:pt x="361" y="80"/>
                        </a:cubicBezTo>
                        <a:cubicBezTo>
                          <a:pt x="361" y="84"/>
                          <a:pt x="361" y="84"/>
                          <a:pt x="361" y="84"/>
                        </a:cubicBezTo>
                        <a:cubicBezTo>
                          <a:pt x="361" y="88"/>
                          <a:pt x="361" y="92"/>
                          <a:pt x="358" y="94"/>
                        </a:cubicBezTo>
                        <a:cubicBezTo>
                          <a:pt x="359" y="96"/>
                          <a:pt x="359" y="98"/>
                          <a:pt x="360" y="98"/>
                        </a:cubicBezTo>
                        <a:cubicBezTo>
                          <a:pt x="364" y="98"/>
                          <a:pt x="365" y="93"/>
                          <a:pt x="369" y="93"/>
                        </a:cubicBezTo>
                        <a:cubicBezTo>
                          <a:pt x="371" y="93"/>
                          <a:pt x="370" y="96"/>
                          <a:pt x="372" y="98"/>
                        </a:cubicBezTo>
                        <a:cubicBezTo>
                          <a:pt x="373" y="99"/>
                          <a:pt x="374" y="99"/>
                          <a:pt x="376" y="99"/>
                        </a:cubicBezTo>
                        <a:cubicBezTo>
                          <a:pt x="377" y="99"/>
                          <a:pt x="377" y="99"/>
                          <a:pt x="378" y="99"/>
                        </a:cubicBezTo>
                        <a:cubicBezTo>
                          <a:pt x="378" y="102"/>
                          <a:pt x="376" y="103"/>
                          <a:pt x="376" y="105"/>
                        </a:cubicBezTo>
                        <a:cubicBezTo>
                          <a:pt x="376" y="106"/>
                          <a:pt x="376" y="107"/>
                          <a:pt x="376" y="108"/>
                        </a:cubicBezTo>
                        <a:cubicBezTo>
                          <a:pt x="376" y="109"/>
                          <a:pt x="375" y="109"/>
                          <a:pt x="375" y="109"/>
                        </a:cubicBezTo>
                        <a:cubicBezTo>
                          <a:pt x="373" y="109"/>
                          <a:pt x="372" y="108"/>
                          <a:pt x="370" y="108"/>
                        </a:cubicBezTo>
                        <a:cubicBezTo>
                          <a:pt x="370" y="111"/>
                          <a:pt x="370" y="111"/>
                          <a:pt x="370" y="111"/>
                        </a:cubicBezTo>
                        <a:cubicBezTo>
                          <a:pt x="368" y="110"/>
                          <a:pt x="367" y="109"/>
                          <a:pt x="365" y="109"/>
                        </a:cubicBezTo>
                        <a:cubicBezTo>
                          <a:pt x="363" y="109"/>
                          <a:pt x="362" y="110"/>
                          <a:pt x="359" y="111"/>
                        </a:cubicBezTo>
                        <a:cubicBezTo>
                          <a:pt x="361" y="116"/>
                          <a:pt x="367" y="117"/>
                          <a:pt x="367" y="122"/>
                        </a:cubicBezTo>
                        <a:cubicBezTo>
                          <a:pt x="367" y="125"/>
                          <a:pt x="366" y="127"/>
                          <a:pt x="366" y="129"/>
                        </a:cubicBezTo>
                        <a:cubicBezTo>
                          <a:pt x="366" y="132"/>
                          <a:pt x="367" y="133"/>
                          <a:pt x="367" y="135"/>
                        </a:cubicBezTo>
                        <a:cubicBezTo>
                          <a:pt x="370" y="137"/>
                          <a:pt x="372" y="138"/>
                          <a:pt x="375" y="140"/>
                        </a:cubicBezTo>
                        <a:cubicBezTo>
                          <a:pt x="373" y="142"/>
                          <a:pt x="372" y="143"/>
                          <a:pt x="371" y="145"/>
                        </a:cubicBezTo>
                        <a:cubicBezTo>
                          <a:pt x="368" y="144"/>
                          <a:pt x="367" y="141"/>
                          <a:pt x="363" y="141"/>
                        </a:cubicBezTo>
                        <a:cubicBezTo>
                          <a:pt x="363" y="141"/>
                          <a:pt x="362" y="141"/>
                          <a:pt x="362" y="141"/>
                        </a:cubicBezTo>
                        <a:cubicBezTo>
                          <a:pt x="362" y="145"/>
                          <a:pt x="362" y="147"/>
                          <a:pt x="361" y="151"/>
                        </a:cubicBezTo>
                        <a:cubicBezTo>
                          <a:pt x="359" y="155"/>
                          <a:pt x="354" y="154"/>
                          <a:pt x="350" y="155"/>
                        </a:cubicBezTo>
                        <a:cubicBezTo>
                          <a:pt x="347" y="155"/>
                          <a:pt x="348" y="159"/>
                          <a:pt x="346" y="161"/>
                        </a:cubicBezTo>
                        <a:cubicBezTo>
                          <a:pt x="346" y="155"/>
                          <a:pt x="348" y="149"/>
                          <a:pt x="343" y="146"/>
                        </a:cubicBezTo>
                        <a:cubicBezTo>
                          <a:pt x="340" y="154"/>
                          <a:pt x="339" y="159"/>
                          <a:pt x="337" y="168"/>
                        </a:cubicBezTo>
                        <a:cubicBezTo>
                          <a:pt x="334" y="167"/>
                          <a:pt x="334" y="164"/>
                          <a:pt x="331" y="164"/>
                        </a:cubicBezTo>
                        <a:cubicBezTo>
                          <a:pt x="329" y="164"/>
                          <a:pt x="329" y="167"/>
                          <a:pt x="327" y="168"/>
                        </a:cubicBezTo>
                        <a:cubicBezTo>
                          <a:pt x="324" y="170"/>
                          <a:pt x="322" y="170"/>
                          <a:pt x="318" y="171"/>
                        </a:cubicBezTo>
                        <a:cubicBezTo>
                          <a:pt x="315" y="171"/>
                          <a:pt x="315" y="175"/>
                          <a:pt x="312" y="175"/>
                        </a:cubicBezTo>
                        <a:cubicBezTo>
                          <a:pt x="310" y="175"/>
                          <a:pt x="309" y="174"/>
                          <a:pt x="307" y="174"/>
                        </a:cubicBezTo>
                        <a:cubicBezTo>
                          <a:pt x="307" y="174"/>
                          <a:pt x="307" y="175"/>
                          <a:pt x="306" y="175"/>
                        </a:cubicBezTo>
                        <a:cubicBezTo>
                          <a:pt x="306" y="178"/>
                          <a:pt x="306" y="178"/>
                          <a:pt x="306" y="178"/>
                        </a:cubicBezTo>
                        <a:cubicBezTo>
                          <a:pt x="306" y="181"/>
                          <a:pt x="310" y="182"/>
                          <a:pt x="310" y="185"/>
                        </a:cubicBezTo>
                        <a:cubicBezTo>
                          <a:pt x="310" y="186"/>
                          <a:pt x="309" y="186"/>
                          <a:pt x="309" y="187"/>
                        </a:cubicBezTo>
                        <a:cubicBezTo>
                          <a:pt x="306" y="185"/>
                          <a:pt x="305" y="183"/>
                          <a:pt x="302" y="179"/>
                        </a:cubicBezTo>
                        <a:cubicBezTo>
                          <a:pt x="297" y="182"/>
                          <a:pt x="296" y="186"/>
                          <a:pt x="291" y="188"/>
                        </a:cubicBezTo>
                        <a:cubicBezTo>
                          <a:pt x="289" y="189"/>
                          <a:pt x="288" y="191"/>
                          <a:pt x="285" y="191"/>
                        </a:cubicBezTo>
                        <a:cubicBezTo>
                          <a:pt x="283" y="191"/>
                          <a:pt x="280" y="191"/>
                          <a:pt x="280" y="193"/>
                        </a:cubicBezTo>
                        <a:cubicBezTo>
                          <a:pt x="280" y="195"/>
                          <a:pt x="282" y="196"/>
                          <a:pt x="282" y="198"/>
                        </a:cubicBezTo>
                        <a:cubicBezTo>
                          <a:pt x="282" y="200"/>
                          <a:pt x="280" y="201"/>
                          <a:pt x="280" y="204"/>
                        </a:cubicBezTo>
                        <a:cubicBezTo>
                          <a:pt x="278" y="207"/>
                          <a:pt x="279" y="210"/>
                          <a:pt x="276" y="213"/>
                        </a:cubicBezTo>
                        <a:cubicBezTo>
                          <a:pt x="273" y="216"/>
                          <a:pt x="271" y="216"/>
                          <a:pt x="267" y="219"/>
                        </a:cubicBezTo>
                        <a:cubicBezTo>
                          <a:pt x="261" y="224"/>
                          <a:pt x="257" y="228"/>
                          <a:pt x="249" y="228"/>
                        </a:cubicBezTo>
                        <a:cubicBezTo>
                          <a:pt x="245" y="228"/>
                          <a:pt x="244" y="227"/>
                          <a:pt x="240" y="227"/>
                        </a:cubicBezTo>
                        <a:cubicBezTo>
                          <a:pt x="242" y="232"/>
                          <a:pt x="242" y="235"/>
                          <a:pt x="243" y="240"/>
                        </a:cubicBezTo>
                        <a:cubicBezTo>
                          <a:pt x="244" y="242"/>
                          <a:pt x="243" y="244"/>
                          <a:pt x="243" y="246"/>
                        </a:cubicBezTo>
                        <a:cubicBezTo>
                          <a:pt x="244" y="249"/>
                          <a:pt x="249" y="248"/>
                          <a:pt x="249" y="251"/>
                        </a:cubicBezTo>
                        <a:cubicBezTo>
                          <a:pt x="249" y="255"/>
                          <a:pt x="246" y="257"/>
                          <a:pt x="246" y="262"/>
                        </a:cubicBezTo>
                        <a:cubicBezTo>
                          <a:pt x="246" y="267"/>
                          <a:pt x="250" y="269"/>
                          <a:pt x="253" y="273"/>
                        </a:cubicBezTo>
                        <a:cubicBezTo>
                          <a:pt x="253" y="273"/>
                          <a:pt x="253" y="273"/>
                          <a:pt x="253" y="273"/>
                        </a:cubicBezTo>
                        <a:cubicBezTo>
                          <a:pt x="250" y="274"/>
                          <a:pt x="249" y="275"/>
                          <a:pt x="247" y="276"/>
                        </a:cubicBezTo>
                        <a:cubicBezTo>
                          <a:pt x="245" y="276"/>
                          <a:pt x="244" y="275"/>
                          <a:pt x="242" y="277"/>
                        </a:cubicBezTo>
                        <a:cubicBezTo>
                          <a:pt x="239" y="279"/>
                          <a:pt x="241" y="284"/>
                          <a:pt x="238" y="284"/>
                        </a:cubicBezTo>
                        <a:cubicBezTo>
                          <a:pt x="237" y="284"/>
                          <a:pt x="237" y="284"/>
                          <a:pt x="236" y="284"/>
                        </a:cubicBezTo>
                        <a:cubicBezTo>
                          <a:pt x="234" y="284"/>
                          <a:pt x="234" y="284"/>
                          <a:pt x="234" y="284"/>
                        </a:cubicBezTo>
                        <a:cubicBezTo>
                          <a:pt x="234" y="285"/>
                          <a:pt x="234" y="285"/>
                          <a:pt x="234" y="285"/>
                        </a:cubicBezTo>
                        <a:cubicBezTo>
                          <a:pt x="235" y="287"/>
                          <a:pt x="235" y="287"/>
                          <a:pt x="235" y="287"/>
                        </a:cubicBezTo>
                        <a:cubicBezTo>
                          <a:pt x="233" y="288"/>
                          <a:pt x="231" y="286"/>
                          <a:pt x="229" y="287"/>
                        </a:cubicBezTo>
                        <a:cubicBezTo>
                          <a:pt x="227" y="288"/>
                          <a:pt x="227" y="290"/>
                          <a:pt x="226" y="292"/>
                        </a:cubicBezTo>
                        <a:cubicBezTo>
                          <a:pt x="228" y="291"/>
                          <a:pt x="229" y="292"/>
                          <a:pt x="231" y="292"/>
                        </a:cubicBezTo>
                        <a:cubicBezTo>
                          <a:pt x="234" y="292"/>
                          <a:pt x="236" y="291"/>
                          <a:pt x="239" y="290"/>
                        </a:cubicBezTo>
                        <a:cubicBezTo>
                          <a:pt x="241" y="290"/>
                          <a:pt x="243" y="290"/>
                          <a:pt x="244" y="288"/>
                        </a:cubicBezTo>
                        <a:cubicBezTo>
                          <a:pt x="246" y="288"/>
                          <a:pt x="246" y="289"/>
                          <a:pt x="247" y="289"/>
                        </a:cubicBezTo>
                        <a:cubicBezTo>
                          <a:pt x="250" y="289"/>
                          <a:pt x="251" y="289"/>
                          <a:pt x="254" y="289"/>
                        </a:cubicBezTo>
                        <a:cubicBezTo>
                          <a:pt x="251" y="293"/>
                          <a:pt x="246" y="291"/>
                          <a:pt x="244" y="296"/>
                        </a:cubicBezTo>
                        <a:cubicBezTo>
                          <a:pt x="244" y="298"/>
                          <a:pt x="241" y="299"/>
                          <a:pt x="240" y="301"/>
                        </a:cubicBezTo>
                        <a:cubicBezTo>
                          <a:pt x="239" y="301"/>
                          <a:pt x="240" y="302"/>
                          <a:pt x="240" y="303"/>
                        </a:cubicBezTo>
                        <a:cubicBezTo>
                          <a:pt x="238" y="306"/>
                          <a:pt x="235" y="305"/>
                          <a:pt x="232" y="305"/>
                        </a:cubicBezTo>
                        <a:cubicBezTo>
                          <a:pt x="232" y="309"/>
                          <a:pt x="227" y="309"/>
                          <a:pt x="223" y="309"/>
                        </a:cubicBezTo>
                        <a:cubicBezTo>
                          <a:pt x="220" y="309"/>
                          <a:pt x="218" y="309"/>
                          <a:pt x="216" y="311"/>
                        </a:cubicBezTo>
                        <a:cubicBezTo>
                          <a:pt x="214" y="312"/>
                          <a:pt x="214" y="315"/>
                          <a:pt x="212" y="315"/>
                        </a:cubicBezTo>
                        <a:cubicBezTo>
                          <a:pt x="211" y="315"/>
                          <a:pt x="211" y="314"/>
                          <a:pt x="210" y="314"/>
                        </a:cubicBezTo>
                        <a:cubicBezTo>
                          <a:pt x="208" y="314"/>
                          <a:pt x="207" y="316"/>
                          <a:pt x="205" y="316"/>
                        </a:cubicBezTo>
                        <a:cubicBezTo>
                          <a:pt x="203" y="317"/>
                          <a:pt x="201" y="316"/>
                          <a:pt x="199" y="317"/>
                        </a:cubicBezTo>
                        <a:cubicBezTo>
                          <a:pt x="194" y="318"/>
                          <a:pt x="196" y="328"/>
                          <a:pt x="191" y="328"/>
                        </a:cubicBezTo>
                        <a:cubicBezTo>
                          <a:pt x="188" y="328"/>
                          <a:pt x="188" y="323"/>
                          <a:pt x="187" y="320"/>
                        </a:cubicBezTo>
                        <a:cubicBezTo>
                          <a:pt x="185" y="317"/>
                          <a:pt x="182" y="317"/>
                          <a:pt x="179" y="315"/>
                        </a:cubicBezTo>
                        <a:cubicBezTo>
                          <a:pt x="175" y="319"/>
                          <a:pt x="173" y="323"/>
                          <a:pt x="168" y="325"/>
                        </a:cubicBezTo>
                        <a:cubicBezTo>
                          <a:pt x="169" y="327"/>
                          <a:pt x="171" y="327"/>
                          <a:pt x="173" y="328"/>
                        </a:cubicBezTo>
                        <a:cubicBezTo>
                          <a:pt x="175" y="330"/>
                          <a:pt x="174" y="332"/>
                          <a:pt x="174" y="335"/>
                        </a:cubicBezTo>
                        <a:cubicBezTo>
                          <a:pt x="174" y="335"/>
                          <a:pt x="174" y="336"/>
                          <a:pt x="174" y="336"/>
                        </a:cubicBezTo>
                        <a:cubicBezTo>
                          <a:pt x="170" y="334"/>
                          <a:pt x="170" y="330"/>
                          <a:pt x="167" y="328"/>
                        </a:cubicBezTo>
                        <a:cubicBezTo>
                          <a:pt x="165" y="326"/>
                          <a:pt x="163" y="326"/>
                          <a:pt x="161" y="325"/>
                        </a:cubicBezTo>
                        <a:cubicBezTo>
                          <a:pt x="159" y="324"/>
                          <a:pt x="159" y="321"/>
                          <a:pt x="156" y="321"/>
                        </a:cubicBezTo>
                        <a:cubicBezTo>
                          <a:pt x="154" y="321"/>
                          <a:pt x="154" y="323"/>
                          <a:pt x="152" y="325"/>
                        </a:cubicBezTo>
                        <a:cubicBezTo>
                          <a:pt x="148" y="328"/>
                          <a:pt x="146" y="330"/>
                          <a:pt x="142" y="333"/>
                        </a:cubicBezTo>
                        <a:cubicBezTo>
                          <a:pt x="141" y="332"/>
                          <a:pt x="141" y="332"/>
                          <a:pt x="141" y="332"/>
                        </a:cubicBezTo>
                        <a:cubicBezTo>
                          <a:pt x="141" y="327"/>
                          <a:pt x="141" y="327"/>
                          <a:pt x="141" y="327"/>
                        </a:cubicBezTo>
                        <a:cubicBezTo>
                          <a:pt x="141" y="323"/>
                          <a:pt x="141" y="321"/>
                          <a:pt x="143" y="318"/>
                        </a:cubicBezTo>
                        <a:cubicBezTo>
                          <a:pt x="143" y="317"/>
                          <a:pt x="145" y="317"/>
                          <a:pt x="145" y="316"/>
                        </a:cubicBezTo>
                        <a:cubicBezTo>
                          <a:pt x="145" y="315"/>
                          <a:pt x="145" y="314"/>
                          <a:pt x="145" y="313"/>
                        </a:cubicBezTo>
                        <a:cubicBezTo>
                          <a:pt x="142" y="314"/>
                          <a:pt x="141" y="314"/>
                          <a:pt x="139" y="315"/>
                        </a:cubicBezTo>
                        <a:cubicBezTo>
                          <a:pt x="137" y="310"/>
                          <a:pt x="134" y="308"/>
                          <a:pt x="129" y="308"/>
                        </a:cubicBezTo>
                        <a:cubicBezTo>
                          <a:pt x="126" y="308"/>
                          <a:pt x="125" y="311"/>
                          <a:pt x="125" y="315"/>
                        </a:cubicBezTo>
                        <a:cubicBezTo>
                          <a:pt x="125" y="318"/>
                          <a:pt x="125" y="318"/>
                          <a:pt x="125" y="318"/>
                        </a:cubicBezTo>
                        <a:cubicBezTo>
                          <a:pt x="125" y="321"/>
                          <a:pt x="123" y="321"/>
                          <a:pt x="123" y="324"/>
                        </a:cubicBezTo>
                        <a:cubicBezTo>
                          <a:pt x="123" y="326"/>
                          <a:pt x="120" y="326"/>
                          <a:pt x="118" y="328"/>
                        </a:cubicBezTo>
                        <a:cubicBezTo>
                          <a:pt x="117" y="329"/>
                          <a:pt x="117" y="330"/>
                          <a:pt x="117" y="331"/>
                        </a:cubicBezTo>
                        <a:cubicBezTo>
                          <a:pt x="116" y="332"/>
                          <a:pt x="114" y="332"/>
                          <a:pt x="114" y="333"/>
                        </a:cubicBezTo>
                        <a:cubicBezTo>
                          <a:pt x="114" y="335"/>
                          <a:pt x="116" y="336"/>
                          <a:pt x="116" y="338"/>
                        </a:cubicBezTo>
                        <a:cubicBezTo>
                          <a:pt x="116" y="340"/>
                          <a:pt x="114" y="341"/>
                          <a:pt x="114" y="344"/>
                        </a:cubicBezTo>
                        <a:cubicBezTo>
                          <a:pt x="114" y="346"/>
                          <a:pt x="116" y="347"/>
                          <a:pt x="116" y="349"/>
                        </a:cubicBezTo>
                        <a:cubicBezTo>
                          <a:pt x="116" y="350"/>
                          <a:pt x="116" y="350"/>
                          <a:pt x="116" y="350"/>
                        </a:cubicBezTo>
                        <a:cubicBezTo>
                          <a:pt x="110" y="349"/>
                          <a:pt x="106" y="348"/>
                          <a:pt x="101" y="344"/>
                        </a:cubicBezTo>
                        <a:cubicBezTo>
                          <a:pt x="99" y="342"/>
                          <a:pt x="97" y="342"/>
                          <a:pt x="96" y="339"/>
                        </a:cubicBezTo>
                        <a:cubicBezTo>
                          <a:pt x="95" y="335"/>
                          <a:pt x="95" y="332"/>
                          <a:pt x="93" y="328"/>
                        </a:cubicBezTo>
                        <a:cubicBezTo>
                          <a:pt x="96" y="326"/>
                          <a:pt x="98" y="326"/>
                          <a:pt x="101" y="323"/>
                        </a:cubicBezTo>
                        <a:cubicBezTo>
                          <a:pt x="101" y="318"/>
                          <a:pt x="100" y="316"/>
                          <a:pt x="100" y="312"/>
                        </a:cubicBezTo>
                        <a:cubicBezTo>
                          <a:pt x="100" y="306"/>
                          <a:pt x="102" y="303"/>
                          <a:pt x="106" y="298"/>
                        </a:cubicBezTo>
                        <a:cubicBezTo>
                          <a:pt x="103" y="299"/>
                          <a:pt x="100" y="298"/>
                          <a:pt x="97" y="300"/>
                        </a:cubicBezTo>
                        <a:cubicBezTo>
                          <a:pt x="95" y="302"/>
                          <a:pt x="96" y="304"/>
                          <a:pt x="95" y="306"/>
                        </a:cubicBezTo>
                        <a:cubicBezTo>
                          <a:pt x="93" y="305"/>
                          <a:pt x="92" y="304"/>
                          <a:pt x="90" y="303"/>
                        </a:cubicBezTo>
                        <a:cubicBezTo>
                          <a:pt x="90" y="303"/>
                          <a:pt x="90" y="303"/>
                          <a:pt x="90" y="303"/>
                        </a:cubicBezTo>
                        <a:cubicBezTo>
                          <a:pt x="116" y="261"/>
                          <a:pt x="116" y="261"/>
                          <a:pt x="116" y="261"/>
                        </a:cubicBezTo>
                        <a:cubicBezTo>
                          <a:pt x="120" y="255"/>
                          <a:pt x="120" y="255"/>
                          <a:pt x="120" y="255"/>
                        </a:cubicBezTo>
                        <a:cubicBezTo>
                          <a:pt x="120" y="250"/>
                          <a:pt x="120" y="250"/>
                          <a:pt x="120" y="250"/>
                        </a:cubicBezTo>
                        <a:cubicBezTo>
                          <a:pt x="121" y="240"/>
                          <a:pt x="121" y="240"/>
                          <a:pt x="121" y="240"/>
                        </a:cubicBezTo>
                        <a:cubicBezTo>
                          <a:pt x="121" y="236"/>
                          <a:pt x="121" y="236"/>
                          <a:pt x="121" y="236"/>
                        </a:cubicBezTo>
                        <a:cubicBezTo>
                          <a:pt x="121" y="232"/>
                          <a:pt x="124" y="230"/>
                          <a:pt x="124" y="226"/>
                        </a:cubicBezTo>
                        <a:cubicBezTo>
                          <a:pt x="124" y="220"/>
                          <a:pt x="116" y="220"/>
                          <a:pt x="116" y="215"/>
                        </a:cubicBezTo>
                        <a:cubicBezTo>
                          <a:pt x="116" y="212"/>
                          <a:pt x="116" y="212"/>
                          <a:pt x="116" y="212"/>
                        </a:cubicBezTo>
                        <a:cubicBezTo>
                          <a:pt x="116" y="209"/>
                          <a:pt x="113" y="210"/>
                          <a:pt x="111" y="209"/>
                        </a:cubicBezTo>
                        <a:cubicBezTo>
                          <a:pt x="108" y="209"/>
                          <a:pt x="106" y="209"/>
                          <a:pt x="104" y="208"/>
                        </a:cubicBezTo>
                        <a:cubicBezTo>
                          <a:pt x="98" y="205"/>
                          <a:pt x="96" y="201"/>
                          <a:pt x="93" y="196"/>
                        </a:cubicBezTo>
                        <a:cubicBezTo>
                          <a:pt x="91" y="193"/>
                          <a:pt x="88" y="192"/>
                          <a:pt x="86" y="189"/>
                        </a:cubicBezTo>
                        <a:cubicBezTo>
                          <a:pt x="85" y="188"/>
                          <a:pt x="86" y="186"/>
                          <a:pt x="85" y="185"/>
                        </a:cubicBezTo>
                        <a:cubicBezTo>
                          <a:pt x="81" y="181"/>
                          <a:pt x="74" y="180"/>
                          <a:pt x="74" y="174"/>
                        </a:cubicBezTo>
                        <a:cubicBezTo>
                          <a:pt x="74" y="172"/>
                          <a:pt x="76" y="172"/>
                          <a:pt x="76" y="170"/>
                        </a:cubicBezTo>
                        <a:cubicBezTo>
                          <a:pt x="76" y="170"/>
                          <a:pt x="75" y="169"/>
                          <a:pt x="75" y="169"/>
                        </a:cubicBezTo>
                        <a:cubicBezTo>
                          <a:pt x="74" y="166"/>
                          <a:pt x="74" y="164"/>
                          <a:pt x="72" y="164"/>
                        </a:cubicBezTo>
                        <a:cubicBezTo>
                          <a:pt x="70" y="164"/>
                          <a:pt x="69" y="164"/>
                          <a:pt x="68" y="165"/>
                        </a:cubicBezTo>
                        <a:cubicBezTo>
                          <a:pt x="67" y="165"/>
                          <a:pt x="67" y="165"/>
                          <a:pt x="67" y="165"/>
                        </a:cubicBezTo>
                        <a:cubicBezTo>
                          <a:pt x="68" y="164"/>
                          <a:pt x="68" y="164"/>
                          <a:pt x="68" y="164"/>
                        </a:cubicBezTo>
                        <a:cubicBezTo>
                          <a:pt x="67" y="163"/>
                          <a:pt x="67" y="163"/>
                          <a:pt x="67" y="163"/>
                        </a:cubicBezTo>
                        <a:cubicBezTo>
                          <a:pt x="60" y="161"/>
                          <a:pt x="57" y="158"/>
                          <a:pt x="51" y="153"/>
                        </a:cubicBezTo>
                        <a:cubicBezTo>
                          <a:pt x="49" y="151"/>
                          <a:pt x="49" y="149"/>
                          <a:pt x="47" y="147"/>
                        </a:cubicBezTo>
                        <a:cubicBezTo>
                          <a:pt x="45" y="148"/>
                          <a:pt x="45" y="148"/>
                          <a:pt x="45" y="148"/>
                        </a:cubicBezTo>
                        <a:cubicBezTo>
                          <a:pt x="44" y="147"/>
                          <a:pt x="44" y="147"/>
                          <a:pt x="43" y="147"/>
                        </a:cubicBezTo>
                        <a:cubicBezTo>
                          <a:pt x="40" y="147"/>
                          <a:pt x="40" y="151"/>
                          <a:pt x="39" y="153"/>
                        </a:cubicBezTo>
                        <a:cubicBezTo>
                          <a:pt x="34" y="150"/>
                          <a:pt x="34" y="146"/>
                          <a:pt x="31" y="142"/>
                        </a:cubicBezTo>
                        <a:cubicBezTo>
                          <a:pt x="30" y="141"/>
                          <a:pt x="28" y="141"/>
                          <a:pt x="28" y="139"/>
                        </a:cubicBezTo>
                        <a:cubicBezTo>
                          <a:pt x="28" y="138"/>
                          <a:pt x="28" y="137"/>
                          <a:pt x="28" y="135"/>
                        </a:cubicBezTo>
                        <a:cubicBezTo>
                          <a:pt x="28" y="135"/>
                          <a:pt x="28" y="135"/>
                          <a:pt x="28" y="135"/>
                        </a:cubicBezTo>
                        <a:cubicBezTo>
                          <a:pt x="30" y="131"/>
                          <a:pt x="36" y="132"/>
                          <a:pt x="37" y="127"/>
                        </a:cubicBezTo>
                        <a:cubicBezTo>
                          <a:pt x="34" y="127"/>
                          <a:pt x="33" y="129"/>
                          <a:pt x="30" y="129"/>
                        </a:cubicBezTo>
                        <a:cubicBezTo>
                          <a:pt x="29" y="129"/>
                          <a:pt x="29" y="129"/>
                          <a:pt x="28" y="129"/>
                        </a:cubicBezTo>
                        <a:cubicBezTo>
                          <a:pt x="28" y="127"/>
                          <a:pt x="28" y="126"/>
                          <a:pt x="28" y="123"/>
                        </a:cubicBezTo>
                        <a:cubicBezTo>
                          <a:pt x="28" y="120"/>
                          <a:pt x="32" y="119"/>
                          <a:pt x="32" y="116"/>
                        </a:cubicBezTo>
                        <a:cubicBezTo>
                          <a:pt x="32" y="113"/>
                          <a:pt x="29" y="112"/>
                          <a:pt x="29" y="110"/>
                        </a:cubicBezTo>
                        <a:cubicBezTo>
                          <a:pt x="29" y="107"/>
                          <a:pt x="32" y="105"/>
                          <a:pt x="32" y="102"/>
                        </a:cubicBezTo>
                        <a:cubicBezTo>
                          <a:pt x="32" y="100"/>
                          <a:pt x="30" y="99"/>
                          <a:pt x="29" y="97"/>
                        </a:cubicBezTo>
                        <a:cubicBezTo>
                          <a:pt x="27" y="94"/>
                          <a:pt x="27" y="92"/>
                          <a:pt x="26" y="89"/>
                        </a:cubicBezTo>
                        <a:cubicBezTo>
                          <a:pt x="24" y="85"/>
                          <a:pt x="22" y="83"/>
                          <a:pt x="20" y="79"/>
                        </a:cubicBezTo>
                        <a:cubicBezTo>
                          <a:pt x="19" y="77"/>
                          <a:pt x="20" y="74"/>
                          <a:pt x="18" y="74"/>
                        </a:cubicBezTo>
                        <a:cubicBezTo>
                          <a:pt x="16" y="74"/>
                          <a:pt x="16" y="76"/>
                          <a:pt x="14" y="76"/>
                        </a:cubicBezTo>
                        <a:cubicBezTo>
                          <a:pt x="14" y="71"/>
                          <a:pt x="14" y="71"/>
                          <a:pt x="14" y="71"/>
                        </a:cubicBezTo>
                        <a:cubicBezTo>
                          <a:pt x="14" y="69"/>
                          <a:pt x="16" y="69"/>
                          <a:pt x="16" y="67"/>
                        </a:cubicBezTo>
                        <a:cubicBezTo>
                          <a:pt x="16" y="65"/>
                          <a:pt x="13" y="65"/>
                          <a:pt x="12" y="63"/>
                        </a:cubicBezTo>
                        <a:cubicBezTo>
                          <a:pt x="10" y="59"/>
                          <a:pt x="8" y="58"/>
                          <a:pt x="5" y="56"/>
                        </a:cubicBezTo>
                        <a:cubicBezTo>
                          <a:pt x="3" y="56"/>
                          <a:pt x="0" y="55"/>
                          <a:pt x="0" y="53"/>
                        </a:cubicBezTo>
                        <a:cubicBezTo>
                          <a:pt x="0" y="49"/>
                          <a:pt x="3" y="47"/>
                          <a:pt x="3" y="44"/>
                        </a:cubicBezTo>
                        <a:cubicBezTo>
                          <a:pt x="3" y="39"/>
                          <a:pt x="1" y="37"/>
                          <a:pt x="1" y="33"/>
                        </a:cubicBezTo>
                        <a:cubicBezTo>
                          <a:pt x="1" y="32"/>
                          <a:pt x="1" y="32"/>
                          <a:pt x="1" y="32"/>
                        </a:cubicBezTo>
                        <a:cubicBezTo>
                          <a:pt x="1" y="33"/>
                          <a:pt x="1" y="33"/>
                          <a:pt x="1" y="33"/>
                        </a:cubicBezTo>
                        <a:cubicBezTo>
                          <a:pt x="5" y="36"/>
                          <a:pt x="6" y="41"/>
                          <a:pt x="11" y="41"/>
                        </a:cubicBezTo>
                        <a:cubicBezTo>
                          <a:pt x="14" y="41"/>
                          <a:pt x="15" y="39"/>
                          <a:pt x="17" y="39"/>
                        </a:cubicBezTo>
                        <a:cubicBezTo>
                          <a:pt x="20" y="39"/>
                          <a:pt x="19" y="43"/>
                          <a:pt x="21" y="45"/>
                        </a:cubicBezTo>
                        <a:cubicBezTo>
                          <a:pt x="25" y="45"/>
                          <a:pt x="25" y="45"/>
                          <a:pt x="25" y="45"/>
                        </a:cubicBezTo>
                        <a:cubicBezTo>
                          <a:pt x="26" y="45"/>
                          <a:pt x="27" y="44"/>
                          <a:pt x="27" y="42"/>
                        </a:cubicBezTo>
                        <a:cubicBezTo>
                          <a:pt x="27" y="40"/>
                          <a:pt x="23" y="41"/>
                          <a:pt x="23" y="39"/>
                        </a:cubicBezTo>
                        <a:cubicBezTo>
                          <a:pt x="23" y="36"/>
                          <a:pt x="25" y="36"/>
                          <a:pt x="26" y="33"/>
                        </a:cubicBezTo>
                        <a:cubicBezTo>
                          <a:pt x="30" y="27"/>
                          <a:pt x="30" y="23"/>
                          <a:pt x="33" y="16"/>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128" name="Google Shape;128;p5"/>
                  <p:cNvSpPr/>
                  <p:nvPr/>
                </p:nvSpPr>
                <p:spPr>
                  <a:xfrm>
                    <a:off x="6848475" y="1706563"/>
                    <a:ext cx="304800" cy="427037"/>
                  </a:xfrm>
                  <a:custGeom>
                    <a:rect b="b" l="l" r="r" t="t"/>
                    <a:pathLst>
                      <a:path extrusionOk="0" h="293" w="209">
                        <a:moveTo>
                          <a:pt x="13" y="221"/>
                        </a:moveTo>
                        <a:cubicBezTo>
                          <a:pt x="10" y="217"/>
                          <a:pt x="6" y="215"/>
                          <a:pt x="6" y="210"/>
                        </a:cubicBezTo>
                        <a:cubicBezTo>
                          <a:pt x="6" y="205"/>
                          <a:pt x="9" y="203"/>
                          <a:pt x="9" y="199"/>
                        </a:cubicBezTo>
                        <a:cubicBezTo>
                          <a:pt x="9" y="196"/>
                          <a:pt x="4" y="197"/>
                          <a:pt x="3" y="194"/>
                        </a:cubicBezTo>
                        <a:cubicBezTo>
                          <a:pt x="3" y="192"/>
                          <a:pt x="4" y="190"/>
                          <a:pt x="3" y="188"/>
                        </a:cubicBezTo>
                        <a:cubicBezTo>
                          <a:pt x="2" y="183"/>
                          <a:pt x="2" y="180"/>
                          <a:pt x="0" y="175"/>
                        </a:cubicBezTo>
                        <a:cubicBezTo>
                          <a:pt x="4" y="175"/>
                          <a:pt x="5" y="176"/>
                          <a:pt x="9" y="176"/>
                        </a:cubicBezTo>
                        <a:cubicBezTo>
                          <a:pt x="17" y="176"/>
                          <a:pt x="21" y="172"/>
                          <a:pt x="27" y="167"/>
                        </a:cubicBezTo>
                        <a:cubicBezTo>
                          <a:pt x="31" y="164"/>
                          <a:pt x="33" y="164"/>
                          <a:pt x="36" y="161"/>
                        </a:cubicBezTo>
                        <a:cubicBezTo>
                          <a:pt x="39" y="158"/>
                          <a:pt x="38" y="155"/>
                          <a:pt x="40" y="152"/>
                        </a:cubicBezTo>
                        <a:cubicBezTo>
                          <a:pt x="40" y="149"/>
                          <a:pt x="42" y="148"/>
                          <a:pt x="42" y="146"/>
                        </a:cubicBezTo>
                        <a:cubicBezTo>
                          <a:pt x="42" y="144"/>
                          <a:pt x="40" y="143"/>
                          <a:pt x="40" y="141"/>
                        </a:cubicBezTo>
                        <a:cubicBezTo>
                          <a:pt x="40" y="139"/>
                          <a:pt x="43" y="139"/>
                          <a:pt x="45" y="139"/>
                        </a:cubicBezTo>
                        <a:cubicBezTo>
                          <a:pt x="48" y="139"/>
                          <a:pt x="49" y="137"/>
                          <a:pt x="51" y="136"/>
                        </a:cubicBezTo>
                        <a:cubicBezTo>
                          <a:pt x="56" y="134"/>
                          <a:pt x="57" y="130"/>
                          <a:pt x="62" y="127"/>
                        </a:cubicBezTo>
                        <a:cubicBezTo>
                          <a:pt x="65" y="131"/>
                          <a:pt x="66" y="133"/>
                          <a:pt x="69" y="135"/>
                        </a:cubicBezTo>
                        <a:cubicBezTo>
                          <a:pt x="69" y="134"/>
                          <a:pt x="70" y="134"/>
                          <a:pt x="70" y="133"/>
                        </a:cubicBezTo>
                        <a:cubicBezTo>
                          <a:pt x="70" y="130"/>
                          <a:pt x="66" y="129"/>
                          <a:pt x="66" y="126"/>
                        </a:cubicBezTo>
                        <a:cubicBezTo>
                          <a:pt x="66" y="123"/>
                          <a:pt x="66" y="123"/>
                          <a:pt x="66" y="123"/>
                        </a:cubicBezTo>
                        <a:cubicBezTo>
                          <a:pt x="67" y="123"/>
                          <a:pt x="67" y="122"/>
                          <a:pt x="67" y="122"/>
                        </a:cubicBezTo>
                        <a:cubicBezTo>
                          <a:pt x="69" y="122"/>
                          <a:pt x="70" y="123"/>
                          <a:pt x="72" y="123"/>
                        </a:cubicBezTo>
                        <a:cubicBezTo>
                          <a:pt x="75" y="123"/>
                          <a:pt x="75" y="119"/>
                          <a:pt x="78" y="119"/>
                        </a:cubicBezTo>
                        <a:cubicBezTo>
                          <a:pt x="82" y="118"/>
                          <a:pt x="84" y="118"/>
                          <a:pt x="87" y="116"/>
                        </a:cubicBezTo>
                        <a:cubicBezTo>
                          <a:pt x="89" y="115"/>
                          <a:pt x="89" y="112"/>
                          <a:pt x="91" y="112"/>
                        </a:cubicBezTo>
                        <a:cubicBezTo>
                          <a:pt x="94" y="112"/>
                          <a:pt x="94" y="115"/>
                          <a:pt x="97" y="116"/>
                        </a:cubicBezTo>
                        <a:cubicBezTo>
                          <a:pt x="99" y="107"/>
                          <a:pt x="100" y="102"/>
                          <a:pt x="103" y="94"/>
                        </a:cubicBezTo>
                        <a:cubicBezTo>
                          <a:pt x="108" y="97"/>
                          <a:pt x="106" y="103"/>
                          <a:pt x="106" y="109"/>
                        </a:cubicBezTo>
                        <a:cubicBezTo>
                          <a:pt x="108" y="107"/>
                          <a:pt x="107" y="103"/>
                          <a:pt x="110" y="103"/>
                        </a:cubicBezTo>
                        <a:cubicBezTo>
                          <a:pt x="114" y="102"/>
                          <a:pt x="119" y="103"/>
                          <a:pt x="121" y="99"/>
                        </a:cubicBezTo>
                        <a:cubicBezTo>
                          <a:pt x="122" y="95"/>
                          <a:pt x="122" y="93"/>
                          <a:pt x="122" y="89"/>
                        </a:cubicBezTo>
                        <a:cubicBezTo>
                          <a:pt x="122" y="89"/>
                          <a:pt x="123" y="89"/>
                          <a:pt x="123" y="89"/>
                        </a:cubicBezTo>
                        <a:cubicBezTo>
                          <a:pt x="127" y="89"/>
                          <a:pt x="128" y="92"/>
                          <a:pt x="131" y="93"/>
                        </a:cubicBezTo>
                        <a:cubicBezTo>
                          <a:pt x="132" y="91"/>
                          <a:pt x="133" y="90"/>
                          <a:pt x="135" y="88"/>
                        </a:cubicBezTo>
                        <a:cubicBezTo>
                          <a:pt x="132" y="86"/>
                          <a:pt x="130" y="85"/>
                          <a:pt x="127" y="83"/>
                        </a:cubicBezTo>
                        <a:cubicBezTo>
                          <a:pt x="127" y="81"/>
                          <a:pt x="126" y="80"/>
                          <a:pt x="126" y="77"/>
                        </a:cubicBezTo>
                        <a:cubicBezTo>
                          <a:pt x="126" y="75"/>
                          <a:pt x="127" y="73"/>
                          <a:pt x="127" y="70"/>
                        </a:cubicBezTo>
                        <a:cubicBezTo>
                          <a:pt x="127" y="65"/>
                          <a:pt x="121" y="64"/>
                          <a:pt x="119" y="59"/>
                        </a:cubicBezTo>
                        <a:cubicBezTo>
                          <a:pt x="122" y="58"/>
                          <a:pt x="123" y="57"/>
                          <a:pt x="125" y="57"/>
                        </a:cubicBezTo>
                        <a:cubicBezTo>
                          <a:pt x="127" y="57"/>
                          <a:pt x="128" y="58"/>
                          <a:pt x="130" y="59"/>
                        </a:cubicBezTo>
                        <a:cubicBezTo>
                          <a:pt x="130" y="56"/>
                          <a:pt x="130" y="56"/>
                          <a:pt x="130" y="56"/>
                        </a:cubicBezTo>
                        <a:cubicBezTo>
                          <a:pt x="132" y="56"/>
                          <a:pt x="133" y="57"/>
                          <a:pt x="135" y="57"/>
                        </a:cubicBezTo>
                        <a:cubicBezTo>
                          <a:pt x="135" y="57"/>
                          <a:pt x="136" y="57"/>
                          <a:pt x="136" y="56"/>
                        </a:cubicBezTo>
                        <a:cubicBezTo>
                          <a:pt x="136" y="55"/>
                          <a:pt x="136" y="54"/>
                          <a:pt x="136" y="53"/>
                        </a:cubicBezTo>
                        <a:cubicBezTo>
                          <a:pt x="136" y="51"/>
                          <a:pt x="138" y="50"/>
                          <a:pt x="138" y="47"/>
                        </a:cubicBezTo>
                        <a:cubicBezTo>
                          <a:pt x="137" y="47"/>
                          <a:pt x="137" y="47"/>
                          <a:pt x="136" y="47"/>
                        </a:cubicBezTo>
                        <a:cubicBezTo>
                          <a:pt x="134" y="47"/>
                          <a:pt x="133" y="47"/>
                          <a:pt x="132" y="46"/>
                        </a:cubicBezTo>
                        <a:cubicBezTo>
                          <a:pt x="130" y="44"/>
                          <a:pt x="131" y="41"/>
                          <a:pt x="129" y="41"/>
                        </a:cubicBezTo>
                        <a:cubicBezTo>
                          <a:pt x="125" y="41"/>
                          <a:pt x="124" y="46"/>
                          <a:pt x="120" y="46"/>
                        </a:cubicBezTo>
                        <a:cubicBezTo>
                          <a:pt x="119" y="46"/>
                          <a:pt x="119" y="44"/>
                          <a:pt x="118" y="42"/>
                        </a:cubicBezTo>
                        <a:cubicBezTo>
                          <a:pt x="121" y="40"/>
                          <a:pt x="121" y="36"/>
                          <a:pt x="121" y="32"/>
                        </a:cubicBezTo>
                        <a:cubicBezTo>
                          <a:pt x="121" y="28"/>
                          <a:pt x="121" y="28"/>
                          <a:pt x="121" y="28"/>
                        </a:cubicBezTo>
                        <a:cubicBezTo>
                          <a:pt x="121" y="23"/>
                          <a:pt x="120" y="21"/>
                          <a:pt x="119" y="17"/>
                        </a:cubicBezTo>
                        <a:cubicBezTo>
                          <a:pt x="119" y="16"/>
                          <a:pt x="119" y="16"/>
                          <a:pt x="119" y="16"/>
                        </a:cubicBezTo>
                        <a:cubicBezTo>
                          <a:pt x="138" y="13"/>
                          <a:pt x="138" y="13"/>
                          <a:pt x="138" y="13"/>
                        </a:cubicBezTo>
                        <a:cubicBezTo>
                          <a:pt x="139" y="12"/>
                          <a:pt x="139" y="12"/>
                          <a:pt x="139" y="12"/>
                        </a:cubicBezTo>
                        <a:cubicBezTo>
                          <a:pt x="136" y="9"/>
                          <a:pt x="135" y="7"/>
                          <a:pt x="135" y="3"/>
                        </a:cubicBezTo>
                        <a:cubicBezTo>
                          <a:pt x="135" y="2"/>
                          <a:pt x="135" y="2"/>
                          <a:pt x="135" y="2"/>
                        </a:cubicBezTo>
                        <a:cubicBezTo>
                          <a:pt x="135" y="2"/>
                          <a:pt x="135" y="2"/>
                          <a:pt x="135" y="2"/>
                        </a:cubicBezTo>
                        <a:cubicBezTo>
                          <a:pt x="136" y="2"/>
                          <a:pt x="136" y="2"/>
                          <a:pt x="137" y="2"/>
                        </a:cubicBezTo>
                        <a:cubicBezTo>
                          <a:pt x="140" y="2"/>
                          <a:pt x="141" y="3"/>
                          <a:pt x="144" y="3"/>
                        </a:cubicBezTo>
                        <a:cubicBezTo>
                          <a:pt x="148" y="3"/>
                          <a:pt x="149" y="0"/>
                          <a:pt x="153" y="0"/>
                        </a:cubicBezTo>
                        <a:cubicBezTo>
                          <a:pt x="155" y="0"/>
                          <a:pt x="155" y="4"/>
                          <a:pt x="157" y="4"/>
                        </a:cubicBezTo>
                        <a:cubicBezTo>
                          <a:pt x="162" y="4"/>
                          <a:pt x="162" y="4"/>
                          <a:pt x="162" y="4"/>
                        </a:cubicBezTo>
                        <a:cubicBezTo>
                          <a:pt x="166" y="4"/>
                          <a:pt x="168" y="4"/>
                          <a:pt x="172" y="5"/>
                        </a:cubicBezTo>
                        <a:cubicBezTo>
                          <a:pt x="170" y="7"/>
                          <a:pt x="169" y="7"/>
                          <a:pt x="167" y="8"/>
                        </a:cubicBezTo>
                        <a:cubicBezTo>
                          <a:pt x="172" y="14"/>
                          <a:pt x="174" y="21"/>
                          <a:pt x="181" y="21"/>
                        </a:cubicBezTo>
                        <a:cubicBezTo>
                          <a:pt x="182" y="21"/>
                          <a:pt x="183" y="20"/>
                          <a:pt x="184" y="20"/>
                        </a:cubicBezTo>
                        <a:cubicBezTo>
                          <a:pt x="189" y="20"/>
                          <a:pt x="189" y="20"/>
                          <a:pt x="189" y="20"/>
                        </a:cubicBezTo>
                        <a:cubicBezTo>
                          <a:pt x="194" y="20"/>
                          <a:pt x="196" y="23"/>
                          <a:pt x="200" y="26"/>
                        </a:cubicBezTo>
                        <a:cubicBezTo>
                          <a:pt x="202" y="27"/>
                          <a:pt x="203" y="28"/>
                          <a:pt x="206" y="29"/>
                        </a:cubicBezTo>
                        <a:cubicBezTo>
                          <a:pt x="207" y="30"/>
                          <a:pt x="209" y="30"/>
                          <a:pt x="209" y="31"/>
                        </a:cubicBezTo>
                        <a:cubicBezTo>
                          <a:pt x="209" y="35"/>
                          <a:pt x="206" y="36"/>
                          <a:pt x="204" y="38"/>
                        </a:cubicBezTo>
                        <a:cubicBezTo>
                          <a:pt x="202" y="41"/>
                          <a:pt x="201" y="43"/>
                          <a:pt x="199" y="45"/>
                        </a:cubicBezTo>
                        <a:cubicBezTo>
                          <a:pt x="195" y="51"/>
                          <a:pt x="195" y="56"/>
                          <a:pt x="190" y="61"/>
                        </a:cubicBezTo>
                        <a:cubicBezTo>
                          <a:pt x="188" y="64"/>
                          <a:pt x="184" y="65"/>
                          <a:pt x="184" y="69"/>
                        </a:cubicBezTo>
                        <a:cubicBezTo>
                          <a:pt x="184" y="73"/>
                          <a:pt x="184" y="73"/>
                          <a:pt x="184" y="73"/>
                        </a:cubicBezTo>
                        <a:cubicBezTo>
                          <a:pt x="184" y="79"/>
                          <a:pt x="183" y="83"/>
                          <a:pt x="180" y="89"/>
                        </a:cubicBezTo>
                        <a:cubicBezTo>
                          <a:pt x="178" y="94"/>
                          <a:pt x="175" y="95"/>
                          <a:pt x="175" y="100"/>
                        </a:cubicBezTo>
                        <a:cubicBezTo>
                          <a:pt x="175" y="103"/>
                          <a:pt x="180" y="104"/>
                          <a:pt x="180" y="107"/>
                        </a:cubicBezTo>
                        <a:cubicBezTo>
                          <a:pt x="180" y="108"/>
                          <a:pt x="179" y="108"/>
                          <a:pt x="179" y="108"/>
                        </a:cubicBezTo>
                        <a:cubicBezTo>
                          <a:pt x="179" y="116"/>
                          <a:pt x="179" y="116"/>
                          <a:pt x="179" y="116"/>
                        </a:cubicBezTo>
                        <a:cubicBezTo>
                          <a:pt x="179" y="119"/>
                          <a:pt x="175" y="118"/>
                          <a:pt x="173" y="120"/>
                        </a:cubicBezTo>
                        <a:cubicBezTo>
                          <a:pt x="171" y="121"/>
                          <a:pt x="171" y="123"/>
                          <a:pt x="171" y="125"/>
                        </a:cubicBezTo>
                        <a:cubicBezTo>
                          <a:pt x="171" y="127"/>
                          <a:pt x="173" y="127"/>
                          <a:pt x="175" y="127"/>
                        </a:cubicBezTo>
                        <a:cubicBezTo>
                          <a:pt x="177" y="128"/>
                          <a:pt x="178" y="128"/>
                          <a:pt x="179" y="130"/>
                        </a:cubicBezTo>
                        <a:cubicBezTo>
                          <a:pt x="176" y="135"/>
                          <a:pt x="174" y="137"/>
                          <a:pt x="171" y="142"/>
                        </a:cubicBezTo>
                        <a:cubicBezTo>
                          <a:pt x="173" y="142"/>
                          <a:pt x="174" y="144"/>
                          <a:pt x="174" y="146"/>
                        </a:cubicBezTo>
                        <a:cubicBezTo>
                          <a:pt x="174" y="147"/>
                          <a:pt x="174" y="148"/>
                          <a:pt x="174" y="149"/>
                        </a:cubicBezTo>
                        <a:cubicBezTo>
                          <a:pt x="174" y="150"/>
                          <a:pt x="174" y="150"/>
                          <a:pt x="174" y="151"/>
                        </a:cubicBezTo>
                        <a:cubicBezTo>
                          <a:pt x="176" y="151"/>
                          <a:pt x="179" y="151"/>
                          <a:pt x="179" y="154"/>
                        </a:cubicBezTo>
                        <a:cubicBezTo>
                          <a:pt x="179" y="156"/>
                          <a:pt x="176" y="156"/>
                          <a:pt x="174" y="156"/>
                        </a:cubicBezTo>
                        <a:cubicBezTo>
                          <a:pt x="174" y="158"/>
                          <a:pt x="175" y="158"/>
                          <a:pt x="175" y="160"/>
                        </a:cubicBezTo>
                        <a:cubicBezTo>
                          <a:pt x="175" y="164"/>
                          <a:pt x="172" y="166"/>
                          <a:pt x="172" y="170"/>
                        </a:cubicBezTo>
                        <a:cubicBezTo>
                          <a:pt x="172" y="171"/>
                          <a:pt x="172" y="171"/>
                          <a:pt x="172" y="171"/>
                        </a:cubicBezTo>
                        <a:cubicBezTo>
                          <a:pt x="176" y="171"/>
                          <a:pt x="176" y="171"/>
                          <a:pt x="176" y="171"/>
                        </a:cubicBezTo>
                        <a:cubicBezTo>
                          <a:pt x="176" y="172"/>
                          <a:pt x="177" y="172"/>
                          <a:pt x="177" y="172"/>
                        </a:cubicBezTo>
                        <a:cubicBezTo>
                          <a:pt x="177" y="178"/>
                          <a:pt x="177" y="178"/>
                          <a:pt x="177" y="178"/>
                        </a:cubicBezTo>
                        <a:cubicBezTo>
                          <a:pt x="177" y="181"/>
                          <a:pt x="174" y="182"/>
                          <a:pt x="171" y="184"/>
                        </a:cubicBezTo>
                        <a:cubicBezTo>
                          <a:pt x="168" y="185"/>
                          <a:pt x="167" y="188"/>
                          <a:pt x="167" y="192"/>
                        </a:cubicBezTo>
                        <a:cubicBezTo>
                          <a:pt x="167" y="194"/>
                          <a:pt x="167" y="195"/>
                          <a:pt x="166" y="196"/>
                        </a:cubicBezTo>
                        <a:cubicBezTo>
                          <a:pt x="167" y="198"/>
                          <a:pt x="169" y="198"/>
                          <a:pt x="169" y="200"/>
                        </a:cubicBezTo>
                        <a:cubicBezTo>
                          <a:pt x="169" y="202"/>
                          <a:pt x="167" y="202"/>
                          <a:pt x="167" y="203"/>
                        </a:cubicBezTo>
                        <a:cubicBezTo>
                          <a:pt x="164" y="205"/>
                          <a:pt x="162" y="206"/>
                          <a:pt x="159" y="208"/>
                        </a:cubicBezTo>
                        <a:cubicBezTo>
                          <a:pt x="154" y="211"/>
                          <a:pt x="154" y="215"/>
                          <a:pt x="150" y="219"/>
                        </a:cubicBezTo>
                        <a:cubicBezTo>
                          <a:pt x="146" y="225"/>
                          <a:pt x="142" y="227"/>
                          <a:pt x="136" y="231"/>
                        </a:cubicBezTo>
                        <a:cubicBezTo>
                          <a:pt x="134" y="233"/>
                          <a:pt x="133" y="236"/>
                          <a:pt x="130" y="236"/>
                        </a:cubicBezTo>
                        <a:cubicBezTo>
                          <a:pt x="127" y="236"/>
                          <a:pt x="127" y="232"/>
                          <a:pt x="124" y="232"/>
                        </a:cubicBezTo>
                        <a:cubicBezTo>
                          <a:pt x="117" y="232"/>
                          <a:pt x="114" y="240"/>
                          <a:pt x="113" y="247"/>
                        </a:cubicBezTo>
                        <a:cubicBezTo>
                          <a:pt x="115" y="247"/>
                          <a:pt x="116" y="248"/>
                          <a:pt x="118" y="247"/>
                        </a:cubicBezTo>
                        <a:cubicBezTo>
                          <a:pt x="116" y="254"/>
                          <a:pt x="108" y="256"/>
                          <a:pt x="108" y="264"/>
                        </a:cubicBezTo>
                        <a:cubicBezTo>
                          <a:pt x="108" y="269"/>
                          <a:pt x="108" y="269"/>
                          <a:pt x="108" y="269"/>
                        </a:cubicBezTo>
                        <a:cubicBezTo>
                          <a:pt x="107" y="276"/>
                          <a:pt x="107" y="276"/>
                          <a:pt x="107" y="276"/>
                        </a:cubicBezTo>
                        <a:cubicBezTo>
                          <a:pt x="107" y="284"/>
                          <a:pt x="107" y="284"/>
                          <a:pt x="107" y="284"/>
                        </a:cubicBezTo>
                        <a:cubicBezTo>
                          <a:pt x="106" y="287"/>
                          <a:pt x="106" y="290"/>
                          <a:pt x="105" y="293"/>
                        </a:cubicBezTo>
                        <a:cubicBezTo>
                          <a:pt x="105" y="293"/>
                          <a:pt x="105" y="293"/>
                          <a:pt x="105" y="293"/>
                        </a:cubicBezTo>
                        <a:cubicBezTo>
                          <a:pt x="103" y="292"/>
                          <a:pt x="101" y="291"/>
                          <a:pt x="99" y="290"/>
                        </a:cubicBezTo>
                        <a:cubicBezTo>
                          <a:pt x="97" y="290"/>
                          <a:pt x="96" y="289"/>
                          <a:pt x="96" y="288"/>
                        </a:cubicBezTo>
                        <a:cubicBezTo>
                          <a:pt x="96" y="284"/>
                          <a:pt x="96" y="284"/>
                          <a:pt x="96" y="284"/>
                        </a:cubicBezTo>
                        <a:cubicBezTo>
                          <a:pt x="96" y="281"/>
                          <a:pt x="92" y="282"/>
                          <a:pt x="90" y="280"/>
                        </a:cubicBezTo>
                        <a:cubicBezTo>
                          <a:pt x="89" y="279"/>
                          <a:pt x="90" y="277"/>
                          <a:pt x="88" y="277"/>
                        </a:cubicBezTo>
                        <a:cubicBezTo>
                          <a:pt x="86" y="277"/>
                          <a:pt x="85" y="277"/>
                          <a:pt x="83" y="277"/>
                        </a:cubicBezTo>
                        <a:cubicBezTo>
                          <a:pt x="81" y="277"/>
                          <a:pt x="80" y="280"/>
                          <a:pt x="77" y="280"/>
                        </a:cubicBezTo>
                        <a:cubicBezTo>
                          <a:pt x="75" y="280"/>
                          <a:pt x="75" y="277"/>
                          <a:pt x="73" y="277"/>
                        </a:cubicBezTo>
                        <a:cubicBezTo>
                          <a:pt x="72" y="277"/>
                          <a:pt x="71" y="278"/>
                          <a:pt x="70" y="278"/>
                        </a:cubicBezTo>
                        <a:cubicBezTo>
                          <a:pt x="68" y="278"/>
                          <a:pt x="68" y="274"/>
                          <a:pt x="68" y="272"/>
                        </a:cubicBezTo>
                        <a:cubicBezTo>
                          <a:pt x="68" y="270"/>
                          <a:pt x="69" y="268"/>
                          <a:pt x="67" y="267"/>
                        </a:cubicBezTo>
                        <a:cubicBezTo>
                          <a:pt x="66" y="268"/>
                          <a:pt x="65" y="271"/>
                          <a:pt x="63" y="271"/>
                        </a:cubicBezTo>
                        <a:cubicBezTo>
                          <a:pt x="61" y="271"/>
                          <a:pt x="62" y="267"/>
                          <a:pt x="60" y="266"/>
                        </a:cubicBezTo>
                        <a:cubicBezTo>
                          <a:pt x="59" y="265"/>
                          <a:pt x="57" y="265"/>
                          <a:pt x="57" y="263"/>
                        </a:cubicBezTo>
                        <a:cubicBezTo>
                          <a:pt x="57" y="261"/>
                          <a:pt x="58" y="260"/>
                          <a:pt x="58" y="259"/>
                        </a:cubicBezTo>
                        <a:cubicBezTo>
                          <a:pt x="58" y="258"/>
                          <a:pt x="58" y="258"/>
                          <a:pt x="57" y="258"/>
                        </a:cubicBezTo>
                        <a:cubicBezTo>
                          <a:pt x="54" y="258"/>
                          <a:pt x="52" y="259"/>
                          <a:pt x="49" y="259"/>
                        </a:cubicBezTo>
                        <a:cubicBezTo>
                          <a:pt x="47" y="259"/>
                          <a:pt x="46" y="255"/>
                          <a:pt x="44" y="254"/>
                        </a:cubicBezTo>
                        <a:cubicBezTo>
                          <a:pt x="41" y="251"/>
                          <a:pt x="38" y="250"/>
                          <a:pt x="37" y="247"/>
                        </a:cubicBezTo>
                        <a:cubicBezTo>
                          <a:pt x="35" y="244"/>
                          <a:pt x="37" y="242"/>
                          <a:pt x="37" y="239"/>
                        </a:cubicBezTo>
                        <a:cubicBezTo>
                          <a:pt x="34" y="238"/>
                          <a:pt x="33" y="236"/>
                          <a:pt x="30" y="236"/>
                        </a:cubicBezTo>
                        <a:cubicBezTo>
                          <a:pt x="29" y="236"/>
                          <a:pt x="29" y="237"/>
                          <a:pt x="28" y="237"/>
                        </a:cubicBezTo>
                        <a:cubicBezTo>
                          <a:pt x="28" y="237"/>
                          <a:pt x="28" y="236"/>
                          <a:pt x="27" y="236"/>
                        </a:cubicBezTo>
                        <a:cubicBezTo>
                          <a:pt x="28" y="231"/>
                          <a:pt x="30" y="229"/>
                          <a:pt x="33" y="224"/>
                        </a:cubicBezTo>
                        <a:cubicBezTo>
                          <a:pt x="28" y="221"/>
                          <a:pt x="24" y="223"/>
                          <a:pt x="18" y="221"/>
                        </a:cubicBezTo>
                        <a:cubicBezTo>
                          <a:pt x="15" y="220"/>
                          <a:pt x="16" y="217"/>
                          <a:pt x="14" y="215"/>
                        </a:cubicBezTo>
                        <a:cubicBezTo>
                          <a:pt x="14" y="218"/>
                          <a:pt x="13" y="219"/>
                          <a:pt x="13" y="221"/>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129" name="Google Shape;129;p5"/>
                  <p:cNvSpPr/>
                  <p:nvPr/>
                </p:nvSpPr>
                <p:spPr>
                  <a:xfrm>
                    <a:off x="6510338" y="2019300"/>
                    <a:ext cx="519113" cy="550862"/>
                  </a:xfrm>
                  <a:custGeom>
                    <a:rect b="b" l="l" r="r" t="t"/>
                    <a:pathLst>
                      <a:path extrusionOk="0" h="378" w="356">
                        <a:moveTo>
                          <a:pt x="82" y="36"/>
                        </a:moveTo>
                        <a:cubicBezTo>
                          <a:pt x="84" y="37"/>
                          <a:pt x="85" y="38"/>
                          <a:pt x="87" y="39"/>
                        </a:cubicBezTo>
                        <a:cubicBezTo>
                          <a:pt x="88" y="37"/>
                          <a:pt x="87" y="35"/>
                          <a:pt x="89" y="33"/>
                        </a:cubicBezTo>
                        <a:cubicBezTo>
                          <a:pt x="92" y="31"/>
                          <a:pt x="95" y="32"/>
                          <a:pt x="98" y="31"/>
                        </a:cubicBezTo>
                        <a:cubicBezTo>
                          <a:pt x="94" y="36"/>
                          <a:pt x="92" y="39"/>
                          <a:pt x="92" y="45"/>
                        </a:cubicBezTo>
                        <a:cubicBezTo>
                          <a:pt x="92" y="49"/>
                          <a:pt x="93" y="51"/>
                          <a:pt x="93" y="56"/>
                        </a:cubicBezTo>
                        <a:cubicBezTo>
                          <a:pt x="90" y="59"/>
                          <a:pt x="88" y="59"/>
                          <a:pt x="85" y="61"/>
                        </a:cubicBezTo>
                        <a:cubicBezTo>
                          <a:pt x="87" y="65"/>
                          <a:pt x="87" y="68"/>
                          <a:pt x="88" y="72"/>
                        </a:cubicBezTo>
                        <a:cubicBezTo>
                          <a:pt x="89" y="75"/>
                          <a:pt x="91" y="75"/>
                          <a:pt x="93" y="77"/>
                        </a:cubicBezTo>
                        <a:cubicBezTo>
                          <a:pt x="98" y="81"/>
                          <a:pt x="102" y="82"/>
                          <a:pt x="108" y="83"/>
                        </a:cubicBezTo>
                        <a:cubicBezTo>
                          <a:pt x="108" y="83"/>
                          <a:pt x="108" y="83"/>
                          <a:pt x="108" y="82"/>
                        </a:cubicBezTo>
                        <a:cubicBezTo>
                          <a:pt x="108" y="80"/>
                          <a:pt x="106" y="79"/>
                          <a:pt x="106" y="77"/>
                        </a:cubicBezTo>
                        <a:cubicBezTo>
                          <a:pt x="106" y="74"/>
                          <a:pt x="108" y="73"/>
                          <a:pt x="108" y="71"/>
                        </a:cubicBezTo>
                        <a:cubicBezTo>
                          <a:pt x="108" y="69"/>
                          <a:pt x="106" y="68"/>
                          <a:pt x="106" y="66"/>
                        </a:cubicBezTo>
                        <a:cubicBezTo>
                          <a:pt x="106" y="65"/>
                          <a:pt x="108" y="65"/>
                          <a:pt x="109" y="64"/>
                        </a:cubicBezTo>
                        <a:cubicBezTo>
                          <a:pt x="109" y="63"/>
                          <a:pt x="109" y="62"/>
                          <a:pt x="110" y="61"/>
                        </a:cubicBezTo>
                        <a:cubicBezTo>
                          <a:pt x="112" y="59"/>
                          <a:pt x="115" y="59"/>
                          <a:pt x="115" y="57"/>
                        </a:cubicBezTo>
                        <a:cubicBezTo>
                          <a:pt x="115" y="54"/>
                          <a:pt x="117" y="54"/>
                          <a:pt x="117" y="51"/>
                        </a:cubicBezTo>
                        <a:cubicBezTo>
                          <a:pt x="117" y="48"/>
                          <a:pt x="117" y="48"/>
                          <a:pt x="117" y="48"/>
                        </a:cubicBezTo>
                        <a:cubicBezTo>
                          <a:pt x="117" y="44"/>
                          <a:pt x="118" y="41"/>
                          <a:pt x="121" y="41"/>
                        </a:cubicBezTo>
                        <a:cubicBezTo>
                          <a:pt x="126" y="41"/>
                          <a:pt x="129" y="43"/>
                          <a:pt x="131" y="48"/>
                        </a:cubicBezTo>
                        <a:cubicBezTo>
                          <a:pt x="133" y="47"/>
                          <a:pt x="134" y="47"/>
                          <a:pt x="137" y="46"/>
                        </a:cubicBezTo>
                        <a:cubicBezTo>
                          <a:pt x="137" y="47"/>
                          <a:pt x="137" y="48"/>
                          <a:pt x="137" y="49"/>
                        </a:cubicBezTo>
                        <a:cubicBezTo>
                          <a:pt x="137" y="50"/>
                          <a:pt x="135" y="50"/>
                          <a:pt x="135" y="51"/>
                        </a:cubicBezTo>
                        <a:cubicBezTo>
                          <a:pt x="133" y="54"/>
                          <a:pt x="133" y="56"/>
                          <a:pt x="133" y="60"/>
                        </a:cubicBezTo>
                        <a:cubicBezTo>
                          <a:pt x="133" y="65"/>
                          <a:pt x="133" y="65"/>
                          <a:pt x="133" y="65"/>
                        </a:cubicBezTo>
                        <a:cubicBezTo>
                          <a:pt x="134" y="66"/>
                          <a:pt x="134" y="66"/>
                          <a:pt x="134" y="66"/>
                        </a:cubicBezTo>
                        <a:cubicBezTo>
                          <a:pt x="138" y="63"/>
                          <a:pt x="140" y="61"/>
                          <a:pt x="144" y="58"/>
                        </a:cubicBezTo>
                        <a:cubicBezTo>
                          <a:pt x="146" y="56"/>
                          <a:pt x="146" y="54"/>
                          <a:pt x="148" y="54"/>
                        </a:cubicBezTo>
                        <a:cubicBezTo>
                          <a:pt x="151" y="54"/>
                          <a:pt x="151" y="57"/>
                          <a:pt x="153" y="58"/>
                        </a:cubicBezTo>
                        <a:cubicBezTo>
                          <a:pt x="155" y="59"/>
                          <a:pt x="157" y="59"/>
                          <a:pt x="159" y="61"/>
                        </a:cubicBezTo>
                        <a:cubicBezTo>
                          <a:pt x="162" y="63"/>
                          <a:pt x="162" y="67"/>
                          <a:pt x="166" y="69"/>
                        </a:cubicBezTo>
                        <a:cubicBezTo>
                          <a:pt x="166" y="69"/>
                          <a:pt x="166" y="68"/>
                          <a:pt x="166" y="68"/>
                        </a:cubicBezTo>
                        <a:cubicBezTo>
                          <a:pt x="166" y="65"/>
                          <a:pt x="167" y="63"/>
                          <a:pt x="165" y="61"/>
                        </a:cubicBezTo>
                        <a:cubicBezTo>
                          <a:pt x="163" y="60"/>
                          <a:pt x="161" y="60"/>
                          <a:pt x="160" y="58"/>
                        </a:cubicBezTo>
                        <a:cubicBezTo>
                          <a:pt x="165" y="56"/>
                          <a:pt x="167" y="52"/>
                          <a:pt x="171" y="48"/>
                        </a:cubicBezTo>
                        <a:cubicBezTo>
                          <a:pt x="174" y="50"/>
                          <a:pt x="177" y="50"/>
                          <a:pt x="179" y="53"/>
                        </a:cubicBezTo>
                        <a:cubicBezTo>
                          <a:pt x="180" y="56"/>
                          <a:pt x="180" y="61"/>
                          <a:pt x="183" y="61"/>
                        </a:cubicBezTo>
                        <a:cubicBezTo>
                          <a:pt x="188" y="61"/>
                          <a:pt x="186" y="51"/>
                          <a:pt x="191" y="50"/>
                        </a:cubicBezTo>
                        <a:cubicBezTo>
                          <a:pt x="193" y="49"/>
                          <a:pt x="195" y="50"/>
                          <a:pt x="197" y="49"/>
                        </a:cubicBezTo>
                        <a:cubicBezTo>
                          <a:pt x="199" y="49"/>
                          <a:pt x="200" y="47"/>
                          <a:pt x="202" y="47"/>
                        </a:cubicBezTo>
                        <a:cubicBezTo>
                          <a:pt x="203" y="47"/>
                          <a:pt x="203" y="48"/>
                          <a:pt x="204" y="48"/>
                        </a:cubicBezTo>
                        <a:cubicBezTo>
                          <a:pt x="206" y="48"/>
                          <a:pt x="206" y="45"/>
                          <a:pt x="208" y="44"/>
                        </a:cubicBezTo>
                        <a:cubicBezTo>
                          <a:pt x="210" y="42"/>
                          <a:pt x="212" y="42"/>
                          <a:pt x="215" y="42"/>
                        </a:cubicBezTo>
                        <a:cubicBezTo>
                          <a:pt x="219" y="42"/>
                          <a:pt x="224" y="42"/>
                          <a:pt x="224" y="38"/>
                        </a:cubicBezTo>
                        <a:cubicBezTo>
                          <a:pt x="227" y="38"/>
                          <a:pt x="230" y="39"/>
                          <a:pt x="232" y="36"/>
                        </a:cubicBezTo>
                        <a:cubicBezTo>
                          <a:pt x="232" y="35"/>
                          <a:pt x="231" y="34"/>
                          <a:pt x="232" y="34"/>
                        </a:cubicBezTo>
                        <a:cubicBezTo>
                          <a:pt x="233" y="32"/>
                          <a:pt x="236" y="31"/>
                          <a:pt x="236" y="29"/>
                        </a:cubicBezTo>
                        <a:cubicBezTo>
                          <a:pt x="238" y="24"/>
                          <a:pt x="243" y="26"/>
                          <a:pt x="246" y="22"/>
                        </a:cubicBezTo>
                        <a:cubicBezTo>
                          <a:pt x="243" y="22"/>
                          <a:pt x="242" y="22"/>
                          <a:pt x="239" y="22"/>
                        </a:cubicBezTo>
                        <a:cubicBezTo>
                          <a:pt x="238" y="22"/>
                          <a:pt x="238" y="21"/>
                          <a:pt x="236" y="21"/>
                        </a:cubicBezTo>
                        <a:cubicBezTo>
                          <a:pt x="235" y="23"/>
                          <a:pt x="233" y="23"/>
                          <a:pt x="231" y="23"/>
                        </a:cubicBezTo>
                        <a:cubicBezTo>
                          <a:pt x="228" y="24"/>
                          <a:pt x="226" y="25"/>
                          <a:pt x="223" y="25"/>
                        </a:cubicBezTo>
                        <a:cubicBezTo>
                          <a:pt x="221" y="25"/>
                          <a:pt x="220" y="24"/>
                          <a:pt x="218" y="25"/>
                        </a:cubicBezTo>
                        <a:cubicBezTo>
                          <a:pt x="219" y="23"/>
                          <a:pt x="219" y="21"/>
                          <a:pt x="221" y="20"/>
                        </a:cubicBezTo>
                        <a:cubicBezTo>
                          <a:pt x="223" y="19"/>
                          <a:pt x="225" y="21"/>
                          <a:pt x="227" y="20"/>
                        </a:cubicBezTo>
                        <a:cubicBezTo>
                          <a:pt x="226" y="18"/>
                          <a:pt x="226" y="18"/>
                          <a:pt x="226" y="18"/>
                        </a:cubicBezTo>
                        <a:cubicBezTo>
                          <a:pt x="226" y="17"/>
                          <a:pt x="226" y="17"/>
                          <a:pt x="226" y="17"/>
                        </a:cubicBezTo>
                        <a:cubicBezTo>
                          <a:pt x="228" y="17"/>
                          <a:pt x="228" y="17"/>
                          <a:pt x="228" y="17"/>
                        </a:cubicBezTo>
                        <a:cubicBezTo>
                          <a:pt x="229" y="17"/>
                          <a:pt x="229" y="17"/>
                          <a:pt x="230" y="17"/>
                        </a:cubicBezTo>
                        <a:cubicBezTo>
                          <a:pt x="233" y="17"/>
                          <a:pt x="231" y="12"/>
                          <a:pt x="234" y="10"/>
                        </a:cubicBezTo>
                        <a:cubicBezTo>
                          <a:pt x="236" y="8"/>
                          <a:pt x="237" y="9"/>
                          <a:pt x="239" y="9"/>
                        </a:cubicBezTo>
                        <a:cubicBezTo>
                          <a:pt x="241" y="8"/>
                          <a:pt x="242" y="7"/>
                          <a:pt x="245" y="6"/>
                        </a:cubicBezTo>
                        <a:cubicBezTo>
                          <a:pt x="245" y="6"/>
                          <a:pt x="245" y="6"/>
                          <a:pt x="245" y="6"/>
                        </a:cubicBezTo>
                        <a:cubicBezTo>
                          <a:pt x="245" y="4"/>
                          <a:pt x="246" y="3"/>
                          <a:pt x="246" y="0"/>
                        </a:cubicBezTo>
                        <a:cubicBezTo>
                          <a:pt x="248" y="2"/>
                          <a:pt x="247" y="5"/>
                          <a:pt x="250" y="6"/>
                        </a:cubicBezTo>
                        <a:cubicBezTo>
                          <a:pt x="256" y="8"/>
                          <a:pt x="260" y="6"/>
                          <a:pt x="265" y="9"/>
                        </a:cubicBezTo>
                        <a:cubicBezTo>
                          <a:pt x="262" y="14"/>
                          <a:pt x="260" y="16"/>
                          <a:pt x="259" y="21"/>
                        </a:cubicBezTo>
                        <a:cubicBezTo>
                          <a:pt x="260" y="21"/>
                          <a:pt x="260" y="22"/>
                          <a:pt x="260" y="22"/>
                        </a:cubicBezTo>
                        <a:cubicBezTo>
                          <a:pt x="261" y="22"/>
                          <a:pt x="261" y="21"/>
                          <a:pt x="262" y="21"/>
                        </a:cubicBezTo>
                        <a:cubicBezTo>
                          <a:pt x="265" y="21"/>
                          <a:pt x="266" y="23"/>
                          <a:pt x="269" y="24"/>
                        </a:cubicBezTo>
                        <a:cubicBezTo>
                          <a:pt x="269" y="27"/>
                          <a:pt x="267" y="29"/>
                          <a:pt x="269" y="32"/>
                        </a:cubicBezTo>
                        <a:cubicBezTo>
                          <a:pt x="270" y="35"/>
                          <a:pt x="273" y="36"/>
                          <a:pt x="276" y="39"/>
                        </a:cubicBezTo>
                        <a:cubicBezTo>
                          <a:pt x="278" y="40"/>
                          <a:pt x="279" y="44"/>
                          <a:pt x="281" y="44"/>
                        </a:cubicBezTo>
                        <a:cubicBezTo>
                          <a:pt x="284" y="44"/>
                          <a:pt x="286" y="43"/>
                          <a:pt x="289" y="43"/>
                        </a:cubicBezTo>
                        <a:cubicBezTo>
                          <a:pt x="290" y="43"/>
                          <a:pt x="290" y="43"/>
                          <a:pt x="290" y="44"/>
                        </a:cubicBezTo>
                        <a:cubicBezTo>
                          <a:pt x="290" y="45"/>
                          <a:pt x="289" y="46"/>
                          <a:pt x="289" y="48"/>
                        </a:cubicBezTo>
                        <a:cubicBezTo>
                          <a:pt x="289" y="50"/>
                          <a:pt x="291" y="50"/>
                          <a:pt x="292" y="51"/>
                        </a:cubicBezTo>
                        <a:cubicBezTo>
                          <a:pt x="294" y="52"/>
                          <a:pt x="293" y="56"/>
                          <a:pt x="295" y="56"/>
                        </a:cubicBezTo>
                        <a:cubicBezTo>
                          <a:pt x="297" y="56"/>
                          <a:pt x="298" y="53"/>
                          <a:pt x="299" y="52"/>
                        </a:cubicBezTo>
                        <a:cubicBezTo>
                          <a:pt x="301" y="53"/>
                          <a:pt x="300" y="55"/>
                          <a:pt x="300" y="57"/>
                        </a:cubicBezTo>
                        <a:cubicBezTo>
                          <a:pt x="300" y="59"/>
                          <a:pt x="300" y="63"/>
                          <a:pt x="302" y="63"/>
                        </a:cubicBezTo>
                        <a:cubicBezTo>
                          <a:pt x="303" y="63"/>
                          <a:pt x="304" y="62"/>
                          <a:pt x="305" y="62"/>
                        </a:cubicBezTo>
                        <a:cubicBezTo>
                          <a:pt x="307" y="62"/>
                          <a:pt x="307" y="65"/>
                          <a:pt x="309" y="65"/>
                        </a:cubicBezTo>
                        <a:cubicBezTo>
                          <a:pt x="312" y="65"/>
                          <a:pt x="313" y="62"/>
                          <a:pt x="315" y="62"/>
                        </a:cubicBezTo>
                        <a:cubicBezTo>
                          <a:pt x="317" y="62"/>
                          <a:pt x="318" y="62"/>
                          <a:pt x="320" y="62"/>
                        </a:cubicBezTo>
                        <a:cubicBezTo>
                          <a:pt x="322" y="62"/>
                          <a:pt x="321" y="64"/>
                          <a:pt x="322" y="65"/>
                        </a:cubicBezTo>
                        <a:cubicBezTo>
                          <a:pt x="324" y="67"/>
                          <a:pt x="328" y="66"/>
                          <a:pt x="328" y="69"/>
                        </a:cubicBezTo>
                        <a:cubicBezTo>
                          <a:pt x="328" y="73"/>
                          <a:pt x="328" y="73"/>
                          <a:pt x="328" y="73"/>
                        </a:cubicBezTo>
                        <a:cubicBezTo>
                          <a:pt x="328" y="74"/>
                          <a:pt x="329" y="75"/>
                          <a:pt x="331" y="75"/>
                        </a:cubicBezTo>
                        <a:cubicBezTo>
                          <a:pt x="333" y="76"/>
                          <a:pt x="335" y="77"/>
                          <a:pt x="337" y="78"/>
                        </a:cubicBezTo>
                        <a:cubicBezTo>
                          <a:pt x="337" y="78"/>
                          <a:pt x="337" y="78"/>
                          <a:pt x="337" y="78"/>
                        </a:cubicBezTo>
                        <a:cubicBezTo>
                          <a:pt x="337" y="80"/>
                          <a:pt x="337" y="83"/>
                          <a:pt x="337" y="86"/>
                        </a:cubicBezTo>
                        <a:cubicBezTo>
                          <a:pt x="337" y="92"/>
                          <a:pt x="336" y="98"/>
                          <a:pt x="341" y="100"/>
                        </a:cubicBezTo>
                        <a:cubicBezTo>
                          <a:pt x="345" y="102"/>
                          <a:pt x="347" y="101"/>
                          <a:pt x="351" y="103"/>
                        </a:cubicBezTo>
                        <a:cubicBezTo>
                          <a:pt x="353" y="103"/>
                          <a:pt x="356" y="103"/>
                          <a:pt x="356" y="105"/>
                        </a:cubicBezTo>
                        <a:cubicBezTo>
                          <a:pt x="356" y="109"/>
                          <a:pt x="351" y="108"/>
                          <a:pt x="348" y="111"/>
                        </a:cubicBezTo>
                        <a:cubicBezTo>
                          <a:pt x="344" y="115"/>
                          <a:pt x="343" y="120"/>
                          <a:pt x="341" y="125"/>
                        </a:cubicBezTo>
                        <a:cubicBezTo>
                          <a:pt x="329" y="150"/>
                          <a:pt x="331" y="141"/>
                          <a:pt x="324" y="116"/>
                        </a:cubicBezTo>
                        <a:cubicBezTo>
                          <a:pt x="328" y="116"/>
                          <a:pt x="329" y="112"/>
                          <a:pt x="330" y="108"/>
                        </a:cubicBezTo>
                        <a:cubicBezTo>
                          <a:pt x="330" y="105"/>
                          <a:pt x="332" y="104"/>
                          <a:pt x="332" y="101"/>
                        </a:cubicBezTo>
                        <a:cubicBezTo>
                          <a:pt x="332" y="99"/>
                          <a:pt x="331" y="97"/>
                          <a:pt x="329" y="97"/>
                        </a:cubicBezTo>
                        <a:cubicBezTo>
                          <a:pt x="327" y="97"/>
                          <a:pt x="327" y="100"/>
                          <a:pt x="326" y="100"/>
                        </a:cubicBezTo>
                        <a:cubicBezTo>
                          <a:pt x="324" y="100"/>
                          <a:pt x="323" y="98"/>
                          <a:pt x="321" y="97"/>
                        </a:cubicBezTo>
                        <a:cubicBezTo>
                          <a:pt x="316" y="95"/>
                          <a:pt x="312" y="94"/>
                          <a:pt x="306" y="94"/>
                        </a:cubicBezTo>
                        <a:cubicBezTo>
                          <a:pt x="302" y="94"/>
                          <a:pt x="300" y="94"/>
                          <a:pt x="296" y="94"/>
                        </a:cubicBezTo>
                        <a:cubicBezTo>
                          <a:pt x="294" y="94"/>
                          <a:pt x="292" y="94"/>
                          <a:pt x="290" y="94"/>
                        </a:cubicBezTo>
                        <a:cubicBezTo>
                          <a:pt x="284" y="94"/>
                          <a:pt x="284" y="94"/>
                          <a:pt x="284" y="94"/>
                        </a:cubicBezTo>
                        <a:cubicBezTo>
                          <a:pt x="282" y="94"/>
                          <a:pt x="281" y="95"/>
                          <a:pt x="279" y="95"/>
                        </a:cubicBezTo>
                        <a:cubicBezTo>
                          <a:pt x="275" y="95"/>
                          <a:pt x="273" y="94"/>
                          <a:pt x="269" y="94"/>
                        </a:cubicBezTo>
                        <a:cubicBezTo>
                          <a:pt x="261" y="94"/>
                          <a:pt x="257" y="98"/>
                          <a:pt x="249" y="101"/>
                        </a:cubicBezTo>
                        <a:cubicBezTo>
                          <a:pt x="243" y="103"/>
                          <a:pt x="239" y="104"/>
                          <a:pt x="234" y="107"/>
                        </a:cubicBezTo>
                        <a:cubicBezTo>
                          <a:pt x="226" y="111"/>
                          <a:pt x="222" y="113"/>
                          <a:pt x="215" y="116"/>
                        </a:cubicBezTo>
                        <a:cubicBezTo>
                          <a:pt x="211" y="118"/>
                          <a:pt x="209" y="119"/>
                          <a:pt x="206" y="121"/>
                        </a:cubicBezTo>
                        <a:cubicBezTo>
                          <a:pt x="203" y="123"/>
                          <a:pt x="200" y="124"/>
                          <a:pt x="200" y="127"/>
                        </a:cubicBezTo>
                        <a:cubicBezTo>
                          <a:pt x="200" y="132"/>
                          <a:pt x="200" y="132"/>
                          <a:pt x="200" y="132"/>
                        </a:cubicBezTo>
                        <a:cubicBezTo>
                          <a:pt x="200" y="139"/>
                          <a:pt x="196" y="142"/>
                          <a:pt x="191" y="146"/>
                        </a:cubicBezTo>
                        <a:cubicBezTo>
                          <a:pt x="186" y="150"/>
                          <a:pt x="184" y="152"/>
                          <a:pt x="181" y="157"/>
                        </a:cubicBezTo>
                        <a:cubicBezTo>
                          <a:pt x="178" y="162"/>
                          <a:pt x="175" y="164"/>
                          <a:pt x="175" y="170"/>
                        </a:cubicBezTo>
                        <a:cubicBezTo>
                          <a:pt x="175" y="181"/>
                          <a:pt x="175" y="181"/>
                          <a:pt x="175" y="181"/>
                        </a:cubicBezTo>
                        <a:cubicBezTo>
                          <a:pt x="177" y="181"/>
                          <a:pt x="178" y="181"/>
                          <a:pt x="179" y="181"/>
                        </a:cubicBezTo>
                        <a:cubicBezTo>
                          <a:pt x="183" y="181"/>
                          <a:pt x="182" y="187"/>
                          <a:pt x="182" y="191"/>
                        </a:cubicBezTo>
                        <a:cubicBezTo>
                          <a:pt x="182" y="195"/>
                          <a:pt x="182" y="198"/>
                          <a:pt x="184" y="202"/>
                        </a:cubicBezTo>
                        <a:cubicBezTo>
                          <a:pt x="187" y="206"/>
                          <a:pt x="189" y="208"/>
                          <a:pt x="193" y="211"/>
                        </a:cubicBezTo>
                        <a:cubicBezTo>
                          <a:pt x="195" y="213"/>
                          <a:pt x="196" y="216"/>
                          <a:pt x="199" y="216"/>
                        </a:cubicBezTo>
                        <a:cubicBezTo>
                          <a:pt x="201" y="216"/>
                          <a:pt x="202" y="214"/>
                          <a:pt x="205" y="214"/>
                        </a:cubicBezTo>
                        <a:cubicBezTo>
                          <a:pt x="207" y="214"/>
                          <a:pt x="208" y="214"/>
                          <a:pt x="208" y="216"/>
                        </a:cubicBezTo>
                        <a:cubicBezTo>
                          <a:pt x="208" y="220"/>
                          <a:pt x="205" y="221"/>
                          <a:pt x="203" y="224"/>
                        </a:cubicBezTo>
                        <a:cubicBezTo>
                          <a:pt x="197" y="232"/>
                          <a:pt x="193" y="237"/>
                          <a:pt x="193" y="247"/>
                        </a:cubicBezTo>
                        <a:cubicBezTo>
                          <a:pt x="193" y="251"/>
                          <a:pt x="196" y="253"/>
                          <a:pt x="196" y="257"/>
                        </a:cubicBezTo>
                        <a:cubicBezTo>
                          <a:pt x="196" y="260"/>
                          <a:pt x="192" y="261"/>
                          <a:pt x="190" y="264"/>
                        </a:cubicBezTo>
                        <a:cubicBezTo>
                          <a:pt x="186" y="275"/>
                          <a:pt x="181" y="281"/>
                          <a:pt x="178" y="292"/>
                        </a:cubicBezTo>
                        <a:cubicBezTo>
                          <a:pt x="177" y="296"/>
                          <a:pt x="176" y="297"/>
                          <a:pt x="176" y="301"/>
                        </a:cubicBezTo>
                        <a:cubicBezTo>
                          <a:pt x="176" y="303"/>
                          <a:pt x="177" y="303"/>
                          <a:pt x="177" y="305"/>
                        </a:cubicBezTo>
                        <a:cubicBezTo>
                          <a:pt x="177" y="309"/>
                          <a:pt x="174" y="310"/>
                          <a:pt x="174" y="313"/>
                        </a:cubicBezTo>
                        <a:cubicBezTo>
                          <a:pt x="173" y="319"/>
                          <a:pt x="171" y="322"/>
                          <a:pt x="168" y="327"/>
                        </a:cubicBezTo>
                        <a:cubicBezTo>
                          <a:pt x="166" y="329"/>
                          <a:pt x="165" y="332"/>
                          <a:pt x="163" y="334"/>
                        </a:cubicBezTo>
                        <a:cubicBezTo>
                          <a:pt x="157" y="338"/>
                          <a:pt x="151" y="337"/>
                          <a:pt x="146" y="343"/>
                        </a:cubicBezTo>
                        <a:cubicBezTo>
                          <a:pt x="142" y="347"/>
                          <a:pt x="142" y="351"/>
                          <a:pt x="142" y="357"/>
                        </a:cubicBezTo>
                        <a:cubicBezTo>
                          <a:pt x="142" y="366"/>
                          <a:pt x="137" y="370"/>
                          <a:pt x="136" y="378"/>
                        </a:cubicBezTo>
                        <a:cubicBezTo>
                          <a:pt x="136" y="378"/>
                          <a:pt x="136" y="378"/>
                          <a:pt x="136" y="378"/>
                        </a:cubicBezTo>
                        <a:cubicBezTo>
                          <a:pt x="128" y="378"/>
                          <a:pt x="124" y="377"/>
                          <a:pt x="117" y="374"/>
                        </a:cubicBezTo>
                        <a:cubicBezTo>
                          <a:pt x="112" y="372"/>
                          <a:pt x="110" y="371"/>
                          <a:pt x="106" y="368"/>
                        </a:cubicBezTo>
                        <a:cubicBezTo>
                          <a:pt x="103" y="367"/>
                          <a:pt x="99" y="367"/>
                          <a:pt x="99" y="364"/>
                        </a:cubicBezTo>
                        <a:cubicBezTo>
                          <a:pt x="99" y="359"/>
                          <a:pt x="99" y="359"/>
                          <a:pt x="99" y="359"/>
                        </a:cubicBezTo>
                        <a:cubicBezTo>
                          <a:pt x="99" y="357"/>
                          <a:pt x="98" y="357"/>
                          <a:pt x="98" y="355"/>
                        </a:cubicBezTo>
                        <a:cubicBezTo>
                          <a:pt x="98" y="350"/>
                          <a:pt x="98" y="350"/>
                          <a:pt x="98" y="350"/>
                        </a:cubicBezTo>
                        <a:cubicBezTo>
                          <a:pt x="98" y="349"/>
                          <a:pt x="97" y="348"/>
                          <a:pt x="97" y="347"/>
                        </a:cubicBezTo>
                        <a:cubicBezTo>
                          <a:pt x="97" y="347"/>
                          <a:pt x="97" y="347"/>
                          <a:pt x="97" y="346"/>
                        </a:cubicBezTo>
                        <a:cubicBezTo>
                          <a:pt x="97" y="341"/>
                          <a:pt x="93" y="339"/>
                          <a:pt x="93" y="334"/>
                        </a:cubicBezTo>
                        <a:cubicBezTo>
                          <a:pt x="93" y="326"/>
                          <a:pt x="93" y="326"/>
                          <a:pt x="93" y="326"/>
                        </a:cubicBezTo>
                        <a:cubicBezTo>
                          <a:pt x="93" y="322"/>
                          <a:pt x="92" y="321"/>
                          <a:pt x="89" y="318"/>
                        </a:cubicBezTo>
                        <a:cubicBezTo>
                          <a:pt x="88" y="317"/>
                          <a:pt x="86" y="316"/>
                          <a:pt x="86" y="314"/>
                        </a:cubicBezTo>
                        <a:cubicBezTo>
                          <a:pt x="86" y="308"/>
                          <a:pt x="86" y="308"/>
                          <a:pt x="86" y="308"/>
                        </a:cubicBezTo>
                        <a:cubicBezTo>
                          <a:pt x="86" y="304"/>
                          <a:pt x="77" y="306"/>
                          <a:pt x="77" y="301"/>
                        </a:cubicBezTo>
                        <a:cubicBezTo>
                          <a:pt x="77" y="298"/>
                          <a:pt x="77" y="297"/>
                          <a:pt x="77" y="294"/>
                        </a:cubicBezTo>
                        <a:cubicBezTo>
                          <a:pt x="71" y="292"/>
                          <a:pt x="67" y="292"/>
                          <a:pt x="60" y="290"/>
                        </a:cubicBezTo>
                        <a:cubicBezTo>
                          <a:pt x="61" y="285"/>
                          <a:pt x="63" y="282"/>
                          <a:pt x="63" y="276"/>
                        </a:cubicBezTo>
                        <a:cubicBezTo>
                          <a:pt x="63" y="275"/>
                          <a:pt x="61" y="275"/>
                          <a:pt x="60" y="273"/>
                        </a:cubicBezTo>
                        <a:cubicBezTo>
                          <a:pt x="68" y="252"/>
                          <a:pt x="68" y="252"/>
                          <a:pt x="68" y="252"/>
                        </a:cubicBezTo>
                        <a:cubicBezTo>
                          <a:pt x="67" y="252"/>
                          <a:pt x="67" y="252"/>
                          <a:pt x="67" y="252"/>
                        </a:cubicBezTo>
                        <a:cubicBezTo>
                          <a:pt x="67" y="252"/>
                          <a:pt x="67" y="253"/>
                          <a:pt x="66" y="253"/>
                        </a:cubicBezTo>
                        <a:cubicBezTo>
                          <a:pt x="66" y="253"/>
                          <a:pt x="66" y="252"/>
                          <a:pt x="65" y="252"/>
                        </a:cubicBezTo>
                        <a:cubicBezTo>
                          <a:pt x="66" y="248"/>
                          <a:pt x="69" y="247"/>
                          <a:pt x="70" y="242"/>
                        </a:cubicBezTo>
                        <a:cubicBezTo>
                          <a:pt x="70" y="238"/>
                          <a:pt x="72" y="234"/>
                          <a:pt x="76" y="234"/>
                        </a:cubicBezTo>
                        <a:cubicBezTo>
                          <a:pt x="77" y="234"/>
                          <a:pt x="77" y="234"/>
                          <a:pt x="78" y="235"/>
                        </a:cubicBezTo>
                        <a:cubicBezTo>
                          <a:pt x="79" y="234"/>
                          <a:pt x="79" y="234"/>
                          <a:pt x="79" y="234"/>
                        </a:cubicBezTo>
                        <a:cubicBezTo>
                          <a:pt x="79" y="232"/>
                          <a:pt x="81" y="230"/>
                          <a:pt x="81" y="228"/>
                        </a:cubicBezTo>
                        <a:cubicBezTo>
                          <a:pt x="81" y="226"/>
                          <a:pt x="79" y="226"/>
                          <a:pt x="79" y="224"/>
                        </a:cubicBezTo>
                        <a:cubicBezTo>
                          <a:pt x="79" y="221"/>
                          <a:pt x="81" y="219"/>
                          <a:pt x="83" y="216"/>
                        </a:cubicBezTo>
                        <a:cubicBezTo>
                          <a:pt x="86" y="212"/>
                          <a:pt x="86" y="209"/>
                          <a:pt x="88" y="205"/>
                        </a:cubicBezTo>
                        <a:cubicBezTo>
                          <a:pt x="90" y="201"/>
                          <a:pt x="92" y="199"/>
                          <a:pt x="92" y="195"/>
                        </a:cubicBezTo>
                        <a:cubicBezTo>
                          <a:pt x="92" y="192"/>
                          <a:pt x="91" y="190"/>
                          <a:pt x="89" y="188"/>
                        </a:cubicBezTo>
                        <a:cubicBezTo>
                          <a:pt x="87" y="187"/>
                          <a:pt x="86" y="188"/>
                          <a:pt x="83" y="188"/>
                        </a:cubicBezTo>
                        <a:cubicBezTo>
                          <a:pt x="82" y="187"/>
                          <a:pt x="81" y="187"/>
                          <a:pt x="79" y="187"/>
                        </a:cubicBezTo>
                        <a:cubicBezTo>
                          <a:pt x="76" y="187"/>
                          <a:pt x="76" y="189"/>
                          <a:pt x="75" y="191"/>
                        </a:cubicBezTo>
                        <a:cubicBezTo>
                          <a:pt x="74" y="192"/>
                          <a:pt x="72" y="193"/>
                          <a:pt x="72" y="194"/>
                        </a:cubicBezTo>
                        <a:cubicBezTo>
                          <a:pt x="72" y="197"/>
                          <a:pt x="75" y="198"/>
                          <a:pt x="77" y="200"/>
                        </a:cubicBezTo>
                        <a:cubicBezTo>
                          <a:pt x="80" y="203"/>
                          <a:pt x="80" y="207"/>
                          <a:pt x="80" y="211"/>
                        </a:cubicBezTo>
                        <a:cubicBezTo>
                          <a:pt x="80" y="215"/>
                          <a:pt x="75" y="213"/>
                          <a:pt x="72" y="214"/>
                        </a:cubicBezTo>
                        <a:cubicBezTo>
                          <a:pt x="69" y="215"/>
                          <a:pt x="69" y="218"/>
                          <a:pt x="67" y="219"/>
                        </a:cubicBezTo>
                        <a:cubicBezTo>
                          <a:pt x="66" y="218"/>
                          <a:pt x="65" y="218"/>
                          <a:pt x="63" y="217"/>
                        </a:cubicBezTo>
                        <a:cubicBezTo>
                          <a:pt x="63" y="215"/>
                          <a:pt x="64" y="214"/>
                          <a:pt x="64" y="212"/>
                        </a:cubicBezTo>
                        <a:cubicBezTo>
                          <a:pt x="64" y="209"/>
                          <a:pt x="61" y="206"/>
                          <a:pt x="58" y="206"/>
                        </a:cubicBezTo>
                        <a:cubicBezTo>
                          <a:pt x="58" y="205"/>
                          <a:pt x="58" y="205"/>
                          <a:pt x="58" y="205"/>
                        </a:cubicBezTo>
                        <a:cubicBezTo>
                          <a:pt x="58" y="203"/>
                          <a:pt x="59" y="202"/>
                          <a:pt x="59" y="201"/>
                        </a:cubicBezTo>
                        <a:cubicBezTo>
                          <a:pt x="59" y="200"/>
                          <a:pt x="59" y="200"/>
                          <a:pt x="59" y="200"/>
                        </a:cubicBezTo>
                        <a:cubicBezTo>
                          <a:pt x="59" y="198"/>
                          <a:pt x="61" y="198"/>
                          <a:pt x="62" y="197"/>
                        </a:cubicBezTo>
                        <a:cubicBezTo>
                          <a:pt x="65" y="194"/>
                          <a:pt x="65" y="191"/>
                          <a:pt x="66" y="187"/>
                        </a:cubicBezTo>
                        <a:cubicBezTo>
                          <a:pt x="62" y="185"/>
                          <a:pt x="59" y="185"/>
                          <a:pt x="56" y="182"/>
                        </a:cubicBezTo>
                        <a:cubicBezTo>
                          <a:pt x="54" y="180"/>
                          <a:pt x="53" y="179"/>
                          <a:pt x="50" y="179"/>
                        </a:cubicBezTo>
                        <a:cubicBezTo>
                          <a:pt x="48" y="179"/>
                          <a:pt x="46" y="181"/>
                          <a:pt x="44" y="181"/>
                        </a:cubicBezTo>
                        <a:cubicBezTo>
                          <a:pt x="41" y="181"/>
                          <a:pt x="42" y="177"/>
                          <a:pt x="39" y="176"/>
                        </a:cubicBezTo>
                        <a:cubicBezTo>
                          <a:pt x="38" y="173"/>
                          <a:pt x="36" y="172"/>
                          <a:pt x="36" y="170"/>
                        </a:cubicBezTo>
                        <a:cubicBezTo>
                          <a:pt x="36" y="164"/>
                          <a:pt x="39" y="162"/>
                          <a:pt x="39" y="156"/>
                        </a:cubicBezTo>
                        <a:cubicBezTo>
                          <a:pt x="39" y="156"/>
                          <a:pt x="39" y="156"/>
                          <a:pt x="39" y="155"/>
                        </a:cubicBezTo>
                        <a:cubicBezTo>
                          <a:pt x="36" y="156"/>
                          <a:pt x="35" y="155"/>
                          <a:pt x="33" y="155"/>
                        </a:cubicBezTo>
                        <a:cubicBezTo>
                          <a:pt x="33" y="151"/>
                          <a:pt x="32" y="149"/>
                          <a:pt x="32" y="145"/>
                        </a:cubicBezTo>
                        <a:cubicBezTo>
                          <a:pt x="32" y="143"/>
                          <a:pt x="34" y="143"/>
                          <a:pt x="34" y="142"/>
                        </a:cubicBezTo>
                        <a:cubicBezTo>
                          <a:pt x="34" y="140"/>
                          <a:pt x="32" y="140"/>
                          <a:pt x="31" y="139"/>
                        </a:cubicBezTo>
                        <a:cubicBezTo>
                          <a:pt x="28" y="138"/>
                          <a:pt x="27" y="137"/>
                          <a:pt x="24" y="137"/>
                        </a:cubicBezTo>
                        <a:cubicBezTo>
                          <a:pt x="23" y="137"/>
                          <a:pt x="23" y="140"/>
                          <a:pt x="22" y="141"/>
                        </a:cubicBezTo>
                        <a:cubicBezTo>
                          <a:pt x="21" y="142"/>
                          <a:pt x="20" y="142"/>
                          <a:pt x="18" y="142"/>
                        </a:cubicBezTo>
                        <a:cubicBezTo>
                          <a:pt x="17" y="137"/>
                          <a:pt x="16" y="134"/>
                          <a:pt x="16" y="129"/>
                        </a:cubicBezTo>
                        <a:cubicBezTo>
                          <a:pt x="16" y="128"/>
                          <a:pt x="16" y="127"/>
                          <a:pt x="17" y="127"/>
                        </a:cubicBezTo>
                        <a:cubicBezTo>
                          <a:pt x="16" y="126"/>
                          <a:pt x="16" y="126"/>
                          <a:pt x="16" y="126"/>
                        </a:cubicBezTo>
                        <a:cubicBezTo>
                          <a:pt x="14" y="127"/>
                          <a:pt x="12" y="126"/>
                          <a:pt x="10" y="127"/>
                        </a:cubicBezTo>
                        <a:cubicBezTo>
                          <a:pt x="8" y="128"/>
                          <a:pt x="8" y="131"/>
                          <a:pt x="7" y="133"/>
                        </a:cubicBezTo>
                        <a:cubicBezTo>
                          <a:pt x="4" y="133"/>
                          <a:pt x="3" y="132"/>
                          <a:pt x="0" y="131"/>
                        </a:cubicBezTo>
                        <a:cubicBezTo>
                          <a:pt x="0" y="131"/>
                          <a:pt x="0" y="131"/>
                          <a:pt x="0" y="131"/>
                        </a:cubicBezTo>
                        <a:cubicBezTo>
                          <a:pt x="0" y="130"/>
                          <a:pt x="0" y="129"/>
                          <a:pt x="0" y="128"/>
                        </a:cubicBezTo>
                        <a:cubicBezTo>
                          <a:pt x="0" y="120"/>
                          <a:pt x="4" y="116"/>
                          <a:pt x="8" y="108"/>
                        </a:cubicBezTo>
                        <a:cubicBezTo>
                          <a:pt x="9" y="106"/>
                          <a:pt x="9" y="104"/>
                          <a:pt x="11" y="102"/>
                        </a:cubicBezTo>
                        <a:cubicBezTo>
                          <a:pt x="13" y="100"/>
                          <a:pt x="15" y="101"/>
                          <a:pt x="16" y="99"/>
                        </a:cubicBezTo>
                        <a:cubicBezTo>
                          <a:pt x="18" y="98"/>
                          <a:pt x="18" y="97"/>
                          <a:pt x="19" y="96"/>
                        </a:cubicBezTo>
                        <a:cubicBezTo>
                          <a:pt x="23" y="93"/>
                          <a:pt x="26" y="91"/>
                          <a:pt x="27" y="86"/>
                        </a:cubicBezTo>
                        <a:cubicBezTo>
                          <a:pt x="28" y="86"/>
                          <a:pt x="28" y="86"/>
                          <a:pt x="28" y="86"/>
                        </a:cubicBezTo>
                        <a:cubicBezTo>
                          <a:pt x="29" y="86"/>
                          <a:pt x="30" y="87"/>
                          <a:pt x="31" y="87"/>
                        </a:cubicBezTo>
                        <a:cubicBezTo>
                          <a:pt x="33" y="87"/>
                          <a:pt x="35" y="85"/>
                          <a:pt x="35" y="83"/>
                        </a:cubicBezTo>
                        <a:cubicBezTo>
                          <a:pt x="35" y="82"/>
                          <a:pt x="34" y="82"/>
                          <a:pt x="34" y="81"/>
                        </a:cubicBezTo>
                        <a:cubicBezTo>
                          <a:pt x="34" y="81"/>
                          <a:pt x="35" y="80"/>
                          <a:pt x="35" y="80"/>
                        </a:cubicBezTo>
                        <a:cubicBezTo>
                          <a:pt x="37" y="80"/>
                          <a:pt x="38" y="80"/>
                          <a:pt x="40" y="80"/>
                        </a:cubicBezTo>
                        <a:cubicBezTo>
                          <a:pt x="42" y="80"/>
                          <a:pt x="43" y="82"/>
                          <a:pt x="46" y="82"/>
                        </a:cubicBezTo>
                        <a:cubicBezTo>
                          <a:pt x="49" y="82"/>
                          <a:pt x="49" y="78"/>
                          <a:pt x="51" y="77"/>
                        </a:cubicBezTo>
                        <a:cubicBezTo>
                          <a:pt x="52" y="77"/>
                          <a:pt x="54" y="78"/>
                          <a:pt x="55" y="77"/>
                        </a:cubicBezTo>
                        <a:cubicBezTo>
                          <a:pt x="57" y="76"/>
                          <a:pt x="57" y="74"/>
                          <a:pt x="59" y="73"/>
                        </a:cubicBezTo>
                        <a:cubicBezTo>
                          <a:pt x="62" y="72"/>
                          <a:pt x="65" y="72"/>
                          <a:pt x="66" y="70"/>
                        </a:cubicBezTo>
                        <a:cubicBezTo>
                          <a:pt x="67" y="70"/>
                          <a:pt x="68" y="70"/>
                          <a:pt x="69" y="70"/>
                        </a:cubicBezTo>
                        <a:cubicBezTo>
                          <a:pt x="70" y="70"/>
                          <a:pt x="70" y="70"/>
                          <a:pt x="71" y="70"/>
                        </a:cubicBezTo>
                        <a:cubicBezTo>
                          <a:pt x="73" y="70"/>
                          <a:pt x="73" y="70"/>
                          <a:pt x="73" y="70"/>
                        </a:cubicBezTo>
                        <a:cubicBezTo>
                          <a:pt x="77" y="68"/>
                          <a:pt x="77" y="64"/>
                          <a:pt x="77" y="59"/>
                        </a:cubicBezTo>
                        <a:cubicBezTo>
                          <a:pt x="77" y="50"/>
                          <a:pt x="74" y="41"/>
                          <a:pt x="82" y="36"/>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130" name="Google Shape;130;p5"/>
                  <p:cNvSpPr/>
                  <p:nvPr/>
                </p:nvSpPr>
                <p:spPr>
                  <a:xfrm>
                    <a:off x="6037263" y="2060575"/>
                    <a:ext cx="288925" cy="344487"/>
                  </a:xfrm>
                  <a:custGeom>
                    <a:rect b="b" l="l" r="r" t="t"/>
                    <a:pathLst>
                      <a:path extrusionOk="0" h="236" w="198">
                        <a:moveTo>
                          <a:pt x="172" y="14"/>
                        </a:moveTo>
                        <a:cubicBezTo>
                          <a:pt x="169" y="17"/>
                          <a:pt x="168" y="21"/>
                          <a:pt x="168" y="26"/>
                        </a:cubicBezTo>
                        <a:cubicBezTo>
                          <a:pt x="168" y="30"/>
                          <a:pt x="173" y="32"/>
                          <a:pt x="173" y="36"/>
                        </a:cubicBezTo>
                        <a:cubicBezTo>
                          <a:pt x="173" y="39"/>
                          <a:pt x="173" y="39"/>
                          <a:pt x="173" y="39"/>
                        </a:cubicBezTo>
                        <a:cubicBezTo>
                          <a:pt x="170" y="39"/>
                          <a:pt x="169" y="39"/>
                          <a:pt x="166" y="39"/>
                        </a:cubicBezTo>
                        <a:cubicBezTo>
                          <a:pt x="163" y="39"/>
                          <a:pt x="160" y="38"/>
                          <a:pt x="157" y="38"/>
                        </a:cubicBezTo>
                        <a:cubicBezTo>
                          <a:pt x="156" y="38"/>
                          <a:pt x="155" y="38"/>
                          <a:pt x="155" y="38"/>
                        </a:cubicBezTo>
                        <a:cubicBezTo>
                          <a:pt x="155" y="40"/>
                          <a:pt x="155" y="40"/>
                          <a:pt x="155" y="40"/>
                        </a:cubicBezTo>
                        <a:cubicBezTo>
                          <a:pt x="155" y="44"/>
                          <a:pt x="158" y="46"/>
                          <a:pt x="158" y="51"/>
                        </a:cubicBezTo>
                        <a:cubicBezTo>
                          <a:pt x="158" y="53"/>
                          <a:pt x="158" y="55"/>
                          <a:pt x="158" y="58"/>
                        </a:cubicBezTo>
                        <a:cubicBezTo>
                          <a:pt x="158" y="60"/>
                          <a:pt x="156" y="61"/>
                          <a:pt x="154" y="63"/>
                        </a:cubicBezTo>
                        <a:cubicBezTo>
                          <a:pt x="150" y="61"/>
                          <a:pt x="150" y="61"/>
                          <a:pt x="150" y="61"/>
                        </a:cubicBezTo>
                        <a:cubicBezTo>
                          <a:pt x="149" y="62"/>
                          <a:pt x="148" y="62"/>
                          <a:pt x="148" y="64"/>
                        </a:cubicBezTo>
                        <a:cubicBezTo>
                          <a:pt x="148" y="68"/>
                          <a:pt x="152" y="70"/>
                          <a:pt x="152" y="75"/>
                        </a:cubicBezTo>
                        <a:cubicBezTo>
                          <a:pt x="152" y="77"/>
                          <a:pt x="150" y="78"/>
                          <a:pt x="150" y="80"/>
                        </a:cubicBezTo>
                        <a:cubicBezTo>
                          <a:pt x="150" y="83"/>
                          <a:pt x="152" y="83"/>
                          <a:pt x="152" y="85"/>
                        </a:cubicBezTo>
                        <a:cubicBezTo>
                          <a:pt x="153" y="90"/>
                          <a:pt x="152" y="93"/>
                          <a:pt x="154" y="97"/>
                        </a:cubicBezTo>
                        <a:cubicBezTo>
                          <a:pt x="155" y="99"/>
                          <a:pt x="157" y="98"/>
                          <a:pt x="159" y="99"/>
                        </a:cubicBezTo>
                        <a:cubicBezTo>
                          <a:pt x="163" y="101"/>
                          <a:pt x="160" y="105"/>
                          <a:pt x="161" y="110"/>
                        </a:cubicBezTo>
                        <a:cubicBezTo>
                          <a:pt x="161" y="114"/>
                          <a:pt x="168" y="113"/>
                          <a:pt x="168" y="117"/>
                        </a:cubicBezTo>
                        <a:cubicBezTo>
                          <a:pt x="168" y="119"/>
                          <a:pt x="168" y="120"/>
                          <a:pt x="167" y="121"/>
                        </a:cubicBezTo>
                        <a:cubicBezTo>
                          <a:pt x="165" y="123"/>
                          <a:pt x="163" y="124"/>
                          <a:pt x="163" y="126"/>
                        </a:cubicBezTo>
                        <a:cubicBezTo>
                          <a:pt x="163" y="129"/>
                          <a:pt x="166" y="129"/>
                          <a:pt x="167" y="132"/>
                        </a:cubicBezTo>
                        <a:cubicBezTo>
                          <a:pt x="169" y="135"/>
                          <a:pt x="167" y="139"/>
                          <a:pt x="170" y="142"/>
                        </a:cubicBezTo>
                        <a:cubicBezTo>
                          <a:pt x="174" y="141"/>
                          <a:pt x="174" y="141"/>
                          <a:pt x="174" y="141"/>
                        </a:cubicBezTo>
                        <a:cubicBezTo>
                          <a:pt x="180" y="142"/>
                          <a:pt x="183" y="146"/>
                          <a:pt x="187" y="150"/>
                        </a:cubicBezTo>
                        <a:cubicBezTo>
                          <a:pt x="189" y="152"/>
                          <a:pt x="191" y="152"/>
                          <a:pt x="192" y="153"/>
                        </a:cubicBezTo>
                        <a:cubicBezTo>
                          <a:pt x="195" y="155"/>
                          <a:pt x="194" y="157"/>
                          <a:pt x="195" y="159"/>
                        </a:cubicBezTo>
                        <a:cubicBezTo>
                          <a:pt x="197" y="163"/>
                          <a:pt x="198" y="165"/>
                          <a:pt x="198" y="169"/>
                        </a:cubicBezTo>
                        <a:cubicBezTo>
                          <a:pt x="198" y="171"/>
                          <a:pt x="197" y="172"/>
                          <a:pt x="197" y="174"/>
                        </a:cubicBezTo>
                        <a:cubicBezTo>
                          <a:pt x="197" y="180"/>
                          <a:pt x="198" y="184"/>
                          <a:pt x="198" y="190"/>
                        </a:cubicBezTo>
                        <a:cubicBezTo>
                          <a:pt x="198" y="193"/>
                          <a:pt x="195" y="193"/>
                          <a:pt x="193" y="194"/>
                        </a:cubicBezTo>
                        <a:cubicBezTo>
                          <a:pt x="191" y="195"/>
                          <a:pt x="189" y="197"/>
                          <a:pt x="189" y="200"/>
                        </a:cubicBezTo>
                        <a:cubicBezTo>
                          <a:pt x="189" y="203"/>
                          <a:pt x="190" y="205"/>
                          <a:pt x="188" y="207"/>
                        </a:cubicBezTo>
                        <a:cubicBezTo>
                          <a:pt x="187" y="209"/>
                          <a:pt x="185" y="208"/>
                          <a:pt x="183" y="210"/>
                        </a:cubicBezTo>
                        <a:cubicBezTo>
                          <a:pt x="179" y="212"/>
                          <a:pt x="178" y="216"/>
                          <a:pt x="174" y="219"/>
                        </a:cubicBezTo>
                        <a:cubicBezTo>
                          <a:pt x="170" y="224"/>
                          <a:pt x="166" y="226"/>
                          <a:pt x="165" y="233"/>
                        </a:cubicBezTo>
                        <a:cubicBezTo>
                          <a:pt x="165" y="233"/>
                          <a:pt x="165" y="233"/>
                          <a:pt x="165" y="233"/>
                        </a:cubicBezTo>
                        <a:cubicBezTo>
                          <a:pt x="162" y="234"/>
                          <a:pt x="159" y="236"/>
                          <a:pt x="155" y="236"/>
                        </a:cubicBezTo>
                        <a:cubicBezTo>
                          <a:pt x="149" y="236"/>
                          <a:pt x="147" y="231"/>
                          <a:pt x="142" y="229"/>
                        </a:cubicBezTo>
                        <a:cubicBezTo>
                          <a:pt x="133" y="226"/>
                          <a:pt x="128" y="224"/>
                          <a:pt x="121" y="218"/>
                        </a:cubicBezTo>
                        <a:cubicBezTo>
                          <a:pt x="111" y="209"/>
                          <a:pt x="105" y="205"/>
                          <a:pt x="98" y="194"/>
                        </a:cubicBezTo>
                        <a:cubicBezTo>
                          <a:pt x="97" y="191"/>
                          <a:pt x="96" y="189"/>
                          <a:pt x="94" y="186"/>
                        </a:cubicBezTo>
                        <a:cubicBezTo>
                          <a:pt x="88" y="182"/>
                          <a:pt x="84" y="181"/>
                          <a:pt x="78" y="179"/>
                        </a:cubicBezTo>
                        <a:cubicBezTo>
                          <a:pt x="74" y="177"/>
                          <a:pt x="71" y="175"/>
                          <a:pt x="66" y="175"/>
                        </a:cubicBezTo>
                        <a:cubicBezTo>
                          <a:pt x="59" y="175"/>
                          <a:pt x="59" y="175"/>
                          <a:pt x="59" y="175"/>
                        </a:cubicBezTo>
                        <a:cubicBezTo>
                          <a:pt x="53" y="175"/>
                          <a:pt x="50" y="173"/>
                          <a:pt x="45" y="171"/>
                        </a:cubicBezTo>
                        <a:cubicBezTo>
                          <a:pt x="42" y="169"/>
                          <a:pt x="40" y="170"/>
                          <a:pt x="37" y="169"/>
                        </a:cubicBezTo>
                        <a:cubicBezTo>
                          <a:pt x="29" y="166"/>
                          <a:pt x="26" y="161"/>
                          <a:pt x="21" y="154"/>
                        </a:cubicBezTo>
                        <a:cubicBezTo>
                          <a:pt x="19" y="151"/>
                          <a:pt x="18" y="149"/>
                          <a:pt x="16" y="147"/>
                        </a:cubicBezTo>
                        <a:cubicBezTo>
                          <a:pt x="12" y="143"/>
                          <a:pt x="9" y="143"/>
                          <a:pt x="7" y="139"/>
                        </a:cubicBezTo>
                        <a:cubicBezTo>
                          <a:pt x="5" y="136"/>
                          <a:pt x="5" y="134"/>
                          <a:pt x="4" y="130"/>
                        </a:cubicBezTo>
                        <a:cubicBezTo>
                          <a:pt x="2" y="124"/>
                          <a:pt x="0" y="121"/>
                          <a:pt x="0" y="115"/>
                        </a:cubicBezTo>
                        <a:cubicBezTo>
                          <a:pt x="0" y="103"/>
                          <a:pt x="7" y="95"/>
                          <a:pt x="17" y="89"/>
                        </a:cubicBezTo>
                        <a:cubicBezTo>
                          <a:pt x="21" y="87"/>
                          <a:pt x="22" y="83"/>
                          <a:pt x="27" y="81"/>
                        </a:cubicBezTo>
                        <a:cubicBezTo>
                          <a:pt x="30" y="80"/>
                          <a:pt x="32" y="80"/>
                          <a:pt x="35" y="78"/>
                        </a:cubicBezTo>
                        <a:cubicBezTo>
                          <a:pt x="38" y="76"/>
                          <a:pt x="40" y="76"/>
                          <a:pt x="43" y="74"/>
                        </a:cubicBezTo>
                        <a:cubicBezTo>
                          <a:pt x="45" y="73"/>
                          <a:pt x="44" y="69"/>
                          <a:pt x="46" y="68"/>
                        </a:cubicBezTo>
                        <a:cubicBezTo>
                          <a:pt x="49" y="66"/>
                          <a:pt x="51" y="68"/>
                          <a:pt x="54" y="67"/>
                        </a:cubicBezTo>
                        <a:cubicBezTo>
                          <a:pt x="64" y="63"/>
                          <a:pt x="66" y="52"/>
                          <a:pt x="77" y="52"/>
                        </a:cubicBezTo>
                        <a:cubicBezTo>
                          <a:pt x="79" y="52"/>
                          <a:pt x="80" y="53"/>
                          <a:pt x="82" y="53"/>
                        </a:cubicBezTo>
                        <a:cubicBezTo>
                          <a:pt x="87" y="53"/>
                          <a:pt x="87" y="53"/>
                          <a:pt x="87" y="53"/>
                        </a:cubicBezTo>
                        <a:cubicBezTo>
                          <a:pt x="90" y="53"/>
                          <a:pt x="92" y="54"/>
                          <a:pt x="95" y="54"/>
                        </a:cubicBezTo>
                        <a:cubicBezTo>
                          <a:pt x="105" y="54"/>
                          <a:pt x="111" y="47"/>
                          <a:pt x="117" y="38"/>
                        </a:cubicBezTo>
                        <a:cubicBezTo>
                          <a:pt x="122" y="30"/>
                          <a:pt x="126" y="27"/>
                          <a:pt x="131" y="19"/>
                        </a:cubicBezTo>
                        <a:cubicBezTo>
                          <a:pt x="133" y="15"/>
                          <a:pt x="135" y="12"/>
                          <a:pt x="136" y="7"/>
                        </a:cubicBezTo>
                        <a:cubicBezTo>
                          <a:pt x="137" y="5"/>
                          <a:pt x="137" y="2"/>
                          <a:pt x="137" y="0"/>
                        </a:cubicBezTo>
                        <a:cubicBezTo>
                          <a:pt x="137" y="0"/>
                          <a:pt x="137" y="0"/>
                          <a:pt x="137" y="0"/>
                        </a:cubicBezTo>
                        <a:cubicBezTo>
                          <a:pt x="139" y="1"/>
                          <a:pt x="140" y="3"/>
                          <a:pt x="142" y="4"/>
                        </a:cubicBezTo>
                        <a:cubicBezTo>
                          <a:pt x="147" y="7"/>
                          <a:pt x="150" y="5"/>
                          <a:pt x="155" y="6"/>
                        </a:cubicBezTo>
                        <a:cubicBezTo>
                          <a:pt x="158" y="7"/>
                          <a:pt x="158" y="8"/>
                          <a:pt x="161" y="9"/>
                        </a:cubicBezTo>
                        <a:cubicBezTo>
                          <a:pt x="165" y="12"/>
                          <a:pt x="168" y="11"/>
                          <a:pt x="172" y="14"/>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131" name="Google Shape;131;p5"/>
                  <p:cNvSpPr/>
                  <p:nvPr/>
                </p:nvSpPr>
                <p:spPr>
                  <a:xfrm>
                    <a:off x="6238875" y="2587625"/>
                    <a:ext cx="385763" cy="346075"/>
                  </a:xfrm>
                  <a:custGeom>
                    <a:rect b="b" l="l" r="r" t="t"/>
                    <a:pathLst>
                      <a:path extrusionOk="0" h="238" w="265">
                        <a:moveTo>
                          <a:pt x="51" y="71"/>
                        </a:moveTo>
                        <a:cubicBezTo>
                          <a:pt x="50" y="77"/>
                          <a:pt x="44" y="79"/>
                          <a:pt x="42" y="84"/>
                        </a:cubicBezTo>
                        <a:cubicBezTo>
                          <a:pt x="43" y="85"/>
                          <a:pt x="44" y="86"/>
                          <a:pt x="45" y="86"/>
                        </a:cubicBezTo>
                        <a:cubicBezTo>
                          <a:pt x="47" y="86"/>
                          <a:pt x="47" y="84"/>
                          <a:pt x="48" y="83"/>
                        </a:cubicBezTo>
                        <a:cubicBezTo>
                          <a:pt x="52" y="80"/>
                          <a:pt x="54" y="77"/>
                          <a:pt x="54" y="73"/>
                        </a:cubicBezTo>
                        <a:cubicBezTo>
                          <a:pt x="54" y="71"/>
                          <a:pt x="52" y="71"/>
                          <a:pt x="51" y="71"/>
                        </a:cubicBezTo>
                        <a:close/>
                        <a:moveTo>
                          <a:pt x="265" y="65"/>
                        </a:moveTo>
                        <a:cubicBezTo>
                          <a:pt x="263" y="70"/>
                          <a:pt x="261" y="73"/>
                          <a:pt x="260" y="78"/>
                        </a:cubicBezTo>
                        <a:cubicBezTo>
                          <a:pt x="259" y="82"/>
                          <a:pt x="260" y="85"/>
                          <a:pt x="258" y="89"/>
                        </a:cubicBezTo>
                        <a:cubicBezTo>
                          <a:pt x="256" y="93"/>
                          <a:pt x="251" y="94"/>
                          <a:pt x="247" y="97"/>
                        </a:cubicBezTo>
                        <a:cubicBezTo>
                          <a:pt x="244" y="101"/>
                          <a:pt x="243" y="104"/>
                          <a:pt x="242" y="109"/>
                        </a:cubicBezTo>
                        <a:cubicBezTo>
                          <a:pt x="238" y="118"/>
                          <a:pt x="236" y="122"/>
                          <a:pt x="234" y="132"/>
                        </a:cubicBezTo>
                        <a:cubicBezTo>
                          <a:pt x="233" y="131"/>
                          <a:pt x="233" y="131"/>
                          <a:pt x="233" y="131"/>
                        </a:cubicBezTo>
                        <a:cubicBezTo>
                          <a:pt x="232" y="137"/>
                          <a:pt x="226" y="139"/>
                          <a:pt x="223" y="145"/>
                        </a:cubicBezTo>
                        <a:cubicBezTo>
                          <a:pt x="221" y="150"/>
                          <a:pt x="223" y="156"/>
                          <a:pt x="217" y="159"/>
                        </a:cubicBezTo>
                        <a:cubicBezTo>
                          <a:pt x="210" y="164"/>
                          <a:pt x="204" y="166"/>
                          <a:pt x="200" y="173"/>
                        </a:cubicBezTo>
                        <a:cubicBezTo>
                          <a:pt x="194" y="190"/>
                          <a:pt x="177" y="190"/>
                          <a:pt x="165" y="203"/>
                        </a:cubicBezTo>
                        <a:cubicBezTo>
                          <a:pt x="163" y="205"/>
                          <a:pt x="161" y="205"/>
                          <a:pt x="160" y="207"/>
                        </a:cubicBezTo>
                        <a:cubicBezTo>
                          <a:pt x="160" y="208"/>
                          <a:pt x="159" y="210"/>
                          <a:pt x="158" y="211"/>
                        </a:cubicBezTo>
                        <a:cubicBezTo>
                          <a:pt x="154" y="213"/>
                          <a:pt x="151" y="213"/>
                          <a:pt x="147" y="215"/>
                        </a:cubicBezTo>
                        <a:cubicBezTo>
                          <a:pt x="139" y="219"/>
                          <a:pt x="138" y="229"/>
                          <a:pt x="129" y="230"/>
                        </a:cubicBezTo>
                        <a:cubicBezTo>
                          <a:pt x="126" y="230"/>
                          <a:pt x="126" y="230"/>
                          <a:pt x="126" y="230"/>
                        </a:cubicBezTo>
                        <a:cubicBezTo>
                          <a:pt x="123" y="230"/>
                          <a:pt x="121" y="229"/>
                          <a:pt x="120" y="231"/>
                        </a:cubicBezTo>
                        <a:cubicBezTo>
                          <a:pt x="117" y="234"/>
                          <a:pt x="117" y="238"/>
                          <a:pt x="113" y="238"/>
                        </a:cubicBezTo>
                        <a:cubicBezTo>
                          <a:pt x="107" y="238"/>
                          <a:pt x="107" y="238"/>
                          <a:pt x="107" y="238"/>
                        </a:cubicBezTo>
                        <a:cubicBezTo>
                          <a:pt x="105" y="238"/>
                          <a:pt x="104" y="236"/>
                          <a:pt x="102" y="236"/>
                        </a:cubicBezTo>
                        <a:cubicBezTo>
                          <a:pt x="101" y="236"/>
                          <a:pt x="101" y="237"/>
                          <a:pt x="100" y="237"/>
                        </a:cubicBezTo>
                        <a:cubicBezTo>
                          <a:pt x="99" y="230"/>
                          <a:pt x="99" y="223"/>
                          <a:pt x="93" y="221"/>
                        </a:cubicBezTo>
                        <a:cubicBezTo>
                          <a:pt x="94" y="215"/>
                          <a:pt x="96" y="213"/>
                          <a:pt x="96" y="207"/>
                        </a:cubicBezTo>
                        <a:cubicBezTo>
                          <a:pt x="96" y="200"/>
                          <a:pt x="91" y="196"/>
                          <a:pt x="85" y="193"/>
                        </a:cubicBezTo>
                        <a:cubicBezTo>
                          <a:pt x="80" y="191"/>
                          <a:pt x="76" y="189"/>
                          <a:pt x="71" y="189"/>
                        </a:cubicBezTo>
                        <a:cubicBezTo>
                          <a:pt x="64" y="189"/>
                          <a:pt x="61" y="193"/>
                          <a:pt x="55" y="197"/>
                        </a:cubicBezTo>
                        <a:cubicBezTo>
                          <a:pt x="53" y="198"/>
                          <a:pt x="53" y="200"/>
                          <a:pt x="51" y="200"/>
                        </a:cubicBezTo>
                        <a:cubicBezTo>
                          <a:pt x="48" y="200"/>
                          <a:pt x="47" y="196"/>
                          <a:pt x="45" y="194"/>
                        </a:cubicBezTo>
                        <a:cubicBezTo>
                          <a:pt x="40" y="191"/>
                          <a:pt x="38" y="188"/>
                          <a:pt x="38" y="182"/>
                        </a:cubicBezTo>
                        <a:cubicBezTo>
                          <a:pt x="38" y="180"/>
                          <a:pt x="40" y="180"/>
                          <a:pt x="42" y="178"/>
                        </a:cubicBezTo>
                        <a:cubicBezTo>
                          <a:pt x="45" y="173"/>
                          <a:pt x="48" y="169"/>
                          <a:pt x="48" y="163"/>
                        </a:cubicBezTo>
                        <a:cubicBezTo>
                          <a:pt x="48" y="159"/>
                          <a:pt x="45" y="156"/>
                          <a:pt x="42" y="156"/>
                        </a:cubicBezTo>
                        <a:cubicBezTo>
                          <a:pt x="37" y="156"/>
                          <a:pt x="34" y="159"/>
                          <a:pt x="31" y="163"/>
                        </a:cubicBezTo>
                        <a:cubicBezTo>
                          <a:pt x="30" y="164"/>
                          <a:pt x="28" y="164"/>
                          <a:pt x="28" y="166"/>
                        </a:cubicBezTo>
                        <a:cubicBezTo>
                          <a:pt x="28" y="168"/>
                          <a:pt x="31" y="169"/>
                          <a:pt x="31" y="170"/>
                        </a:cubicBezTo>
                        <a:cubicBezTo>
                          <a:pt x="31" y="171"/>
                          <a:pt x="30" y="172"/>
                          <a:pt x="30" y="173"/>
                        </a:cubicBezTo>
                        <a:cubicBezTo>
                          <a:pt x="30" y="173"/>
                          <a:pt x="31" y="173"/>
                          <a:pt x="31" y="174"/>
                        </a:cubicBezTo>
                        <a:cubicBezTo>
                          <a:pt x="32" y="173"/>
                          <a:pt x="33" y="172"/>
                          <a:pt x="34" y="170"/>
                        </a:cubicBezTo>
                        <a:cubicBezTo>
                          <a:pt x="34" y="174"/>
                          <a:pt x="33" y="176"/>
                          <a:pt x="34" y="180"/>
                        </a:cubicBezTo>
                        <a:cubicBezTo>
                          <a:pt x="32" y="180"/>
                          <a:pt x="32" y="180"/>
                          <a:pt x="32" y="180"/>
                        </a:cubicBezTo>
                        <a:cubicBezTo>
                          <a:pt x="32" y="180"/>
                          <a:pt x="31" y="180"/>
                          <a:pt x="30" y="180"/>
                        </a:cubicBezTo>
                        <a:cubicBezTo>
                          <a:pt x="30" y="184"/>
                          <a:pt x="26" y="186"/>
                          <a:pt x="21" y="186"/>
                        </a:cubicBezTo>
                        <a:cubicBezTo>
                          <a:pt x="18" y="186"/>
                          <a:pt x="17" y="184"/>
                          <a:pt x="15" y="182"/>
                        </a:cubicBezTo>
                        <a:cubicBezTo>
                          <a:pt x="10" y="180"/>
                          <a:pt x="8" y="178"/>
                          <a:pt x="5" y="173"/>
                        </a:cubicBezTo>
                        <a:cubicBezTo>
                          <a:pt x="3" y="171"/>
                          <a:pt x="0" y="170"/>
                          <a:pt x="0" y="166"/>
                        </a:cubicBezTo>
                        <a:cubicBezTo>
                          <a:pt x="0" y="164"/>
                          <a:pt x="4" y="164"/>
                          <a:pt x="6" y="162"/>
                        </a:cubicBezTo>
                        <a:cubicBezTo>
                          <a:pt x="9" y="161"/>
                          <a:pt x="9" y="159"/>
                          <a:pt x="12" y="157"/>
                        </a:cubicBezTo>
                        <a:cubicBezTo>
                          <a:pt x="15" y="154"/>
                          <a:pt x="17" y="153"/>
                          <a:pt x="19" y="149"/>
                        </a:cubicBezTo>
                        <a:cubicBezTo>
                          <a:pt x="21" y="145"/>
                          <a:pt x="24" y="144"/>
                          <a:pt x="27" y="141"/>
                        </a:cubicBezTo>
                        <a:cubicBezTo>
                          <a:pt x="30" y="136"/>
                          <a:pt x="31" y="132"/>
                          <a:pt x="35" y="128"/>
                        </a:cubicBezTo>
                        <a:cubicBezTo>
                          <a:pt x="36" y="128"/>
                          <a:pt x="37" y="129"/>
                          <a:pt x="38" y="129"/>
                        </a:cubicBezTo>
                        <a:cubicBezTo>
                          <a:pt x="40" y="129"/>
                          <a:pt x="41" y="127"/>
                          <a:pt x="41" y="125"/>
                        </a:cubicBezTo>
                        <a:cubicBezTo>
                          <a:pt x="41" y="122"/>
                          <a:pt x="38" y="122"/>
                          <a:pt x="38" y="119"/>
                        </a:cubicBezTo>
                        <a:cubicBezTo>
                          <a:pt x="38" y="117"/>
                          <a:pt x="41" y="117"/>
                          <a:pt x="43" y="116"/>
                        </a:cubicBezTo>
                        <a:cubicBezTo>
                          <a:pt x="47" y="113"/>
                          <a:pt x="50" y="111"/>
                          <a:pt x="53" y="107"/>
                        </a:cubicBezTo>
                        <a:cubicBezTo>
                          <a:pt x="61" y="99"/>
                          <a:pt x="55" y="89"/>
                          <a:pt x="62" y="82"/>
                        </a:cubicBezTo>
                        <a:cubicBezTo>
                          <a:pt x="66" y="78"/>
                          <a:pt x="70" y="77"/>
                          <a:pt x="72" y="72"/>
                        </a:cubicBezTo>
                        <a:cubicBezTo>
                          <a:pt x="75" y="67"/>
                          <a:pt x="75" y="63"/>
                          <a:pt x="79" y="57"/>
                        </a:cubicBezTo>
                        <a:cubicBezTo>
                          <a:pt x="81" y="53"/>
                          <a:pt x="83" y="49"/>
                          <a:pt x="84" y="46"/>
                        </a:cubicBezTo>
                        <a:cubicBezTo>
                          <a:pt x="84" y="46"/>
                          <a:pt x="84" y="46"/>
                          <a:pt x="84" y="46"/>
                        </a:cubicBezTo>
                        <a:cubicBezTo>
                          <a:pt x="84" y="46"/>
                          <a:pt x="84" y="46"/>
                          <a:pt x="85" y="46"/>
                        </a:cubicBezTo>
                        <a:cubicBezTo>
                          <a:pt x="89" y="46"/>
                          <a:pt x="91" y="48"/>
                          <a:pt x="95" y="51"/>
                        </a:cubicBezTo>
                        <a:cubicBezTo>
                          <a:pt x="95" y="51"/>
                          <a:pt x="96" y="52"/>
                          <a:pt x="97" y="52"/>
                        </a:cubicBezTo>
                        <a:cubicBezTo>
                          <a:pt x="98" y="52"/>
                          <a:pt x="98" y="52"/>
                          <a:pt x="100" y="52"/>
                        </a:cubicBezTo>
                        <a:cubicBezTo>
                          <a:pt x="100" y="52"/>
                          <a:pt x="100" y="53"/>
                          <a:pt x="100" y="53"/>
                        </a:cubicBezTo>
                        <a:cubicBezTo>
                          <a:pt x="100" y="55"/>
                          <a:pt x="100" y="55"/>
                          <a:pt x="100" y="55"/>
                        </a:cubicBezTo>
                        <a:cubicBezTo>
                          <a:pt x="100" y="59"/>
                          <a:pt x="100" y="59"/>
                          <a:pt x="100" y="59"/>
                        </a:cubicBezTo>
                        <a:cubicBezTo>
                          <a:pt x="102" y="56"/>
                          <a:pt x="103" y="52"/>
                          <a:pt x="106" y="52"/>
                        </a:cubicBezTo>
                        <a:cubicBezTo>
                          <a:pt x="109" y="52"/>
                          <a:pt x="109" y="52"/>
                          <a:pt x="109" y="52"/>
                        </a:cubicBezTo>
                        <a:cubicBezTo>
                          <a:pt x="109" y="51"/>
                          <a:pt x="109" y="51"/>
                          <a:pt x="109" y="51"/>
                        </a:cubicBezTo>
                        <a:cubicBezTo>
                          <a:pt x="108" y="51"/>
                          <a:pt x="108" y="51"/>
                          <a:pt x="108" y="51"/>
                        </a:cubicBezTo>
                        <a:cubicBezTo>
                          <a:pt x="111" y="51"/>
                          <a:pt x="112" y="51"/>
                          <a:pt x="114" y="51"/>
                        </a:cubicBezTo>
                        <a:cubicBezTo>
                          <a:pt x="117" y="51"/>
                          <a:pt x="120" y="49"/>
                          <a:pt x="121" y="46"/>
                        </a:cubicBezTo>
                        <a:cubicBezTo>
                          <a:pt x="119" y="46"/>
                          <a:pt x="119" y="47"/>
                          <a:pt x="117" y="47"/>
                        </a:cubicBezTo>
                        <a:cubicBezTo>
                          <a:pt x="115" y="47"/>
                          <a:pt x="113" y="45"/>
                          <a:pt x="113" y="43"/>
                        </a:cubicBezTo>
                        <a:cubicBezTo>
                          <a:pt x="113" y="40"/>
                          <a:pt x="117" y="41"/>
                          <a:pt x="119" y="41"/>
                        </a:cubicBezTo>
                        <a:cubicBezTo>
                          <a:pt x="121" y="41"/>
                          <a:pt x="122" y="39"/>
                          <a:pt x="124" y="38"/>
                        </a:cubicBezTo>
                        <a:cubicBezTo>
                          <a:pt x="125" y="38"/>
                          <a:pt x="127" y="38"/>
                          <a:pt x="127" y="37"/>
                        </a:cubicBezTo>
                        <a:cubicBezTo>
                          <a:pt x="128" y="35"/>
                          <a:pt x="128" y="34"/>
                          <a:pt x="128" y="33"/>
                        </a:cubicBezTo>
                        <a:cubicBezTo>
                          <a:pt x="129" y="31"/>
                          <a:pt x="130" y="32"/>
                          <a:pt x="132" y="31"/>
                        </a:cubicBezTo>
                        <a:cubicBezTo>
                          <a:pt x="133" y="30"/>
                          <a:pt x="132" y="29"/>
                          <a:pt x="133" y="28"/>
                        </a:cubicBezTo>
                        <a:cubicBezTo>
                          <a:pt x="135" y="26"/>
                          <a:pt x="137" y="27"/>
                          <a:pt x="138" y="26"/>
                        </a:cubicBezTo>
                        <a:cubicBezTo>
                          <a:pt x="140" y="24"/>
                          <a:pt x="141" y="22"/>
                          <a:pt x="143" y="22"/>
                        </a:cubicBezTo>
                        <a:cubicBezTo>
                          <a:pt x="144" y="22"/>
                          <a:pt x="144" y="23"/>
                          <a:pt x="145" y="23"/>
                        </a:cubicBezTo>
                        <a:cubicBezTo>
                          <a:pt x="148" y="23"/>
                          <a:pt x="148" y="19"/>
                          <a:pt x="150" y="16"/>
                        </a:cubicBezTo>
                        <a:cubicBezTo>
                          <a:pt x="151" y="14"/>
                          <a:pt x="154" y="13"/>
                          <a:pt x="156" y="12"/>
                        </a:cubicBezTo>
                        <a:cubicBezTo>
                          <a:pt x="163" y="10"/>
                          <a:pt x="164" y="5"/>
                          <a:pt x="169" y="0"/>
                        </a:cubicBezTo>
                        <a:cubicBezTo>
                          <a:pt x="167" y="7"/>
                          <a:pt x="165" y="9"/>
                          <a:pt x="162" y="15"/>
                        </a:cubicBezTo>
                        <a:cubicBezTo>
                          <a:pt x="160" y="17"/>
                          <a:pt x="161" y="19"/>
                          <a:pt x="160" y="22"/>
                        </a:cubicBezTo>
                        <a:cubicBezTo>
                          <a:pt x="156" y="27"/>
                          <a:pt x="153" y="30"/>
                          <a:pt x="151" y="36"/>
                        </a:cubicBezTo>
                        <a:cubicBezTo>
                          <a:pt x="150" y="38"/>
                          <a:pt x="148" y="39"/>
                          <a:pt x="148" y="41"/>
                        </a:cubicBezTo>
                        <a:cubicBezTo>
                          <a:pt x="148" y="43"/>
                          <a:pt x="150" y="44"/>
                          <a:pt x="151" y="45"/>
                        </a:cubicBezTo>
                        <a:cubicBezTo>
                          <a:pt x="153" y="43"/>
                          <a:pt x="154" y="40"/>
                          <a:pt x="157" y="40"/>
                        </a:cubicBezTo>
                        <a:cubicBezTo>
                          <a:pt x="158" y="40"/>
                          <a:pt x="160" y="41"/>
                          <a:pt x="160" y="42"/>
                        </a:cubicBezTo>
                        <a:cubicBezTo>
                          <a:pt x="160" y="43"/>
                          <a:pt x="160" y="44"/>
                          <a:pt x="160" y="45"/>
                        </a:cubicBezTo>
                        <a:cubicBezTo>
                          <a:pt x="160" y="48"/>
                          <a:pt x="164" y="47"/>
                          <a:pt x="167" y="47"/>
                        </a:cubicBezTo>
                        <a:cubicBezTo>
                          <a:pt x="171" y="47"/>
                          <a:pt x="172" y="45"/>
                          <a:pt x="176" y="45"/>
                        </a:cubicBezTo>
                        <a:cubicBezTo>
                          <a:pt x="181" y="45"/>
                          <a:pt x="186" y="46"/>
                          <a:pt x="186" y="51"/>
                        </a:cubicBezTo>
                        <a:cubicBezTo>
                          <a:pt x="186" y="54"/>
                          <a:pt x="184" y="55"/>
                          <a:pt x="184" y="58"/>
                        </a:cubicBezTo>
                        <a:cubicBezTo>
                          <a:pt x="184" y="60"/>
                          <a:pt x="186" y="62"/>
                          <a:pt x="189" y="62"/>
                        </a:cubicBezTo>
                        <a:cubicBezTo>
                          <a:pt x="190" y="62"/>
                          <a:pt x="190" y="62"/>
                          <a:pt x="191" y="62"/>
                        </a:cubicBezTo>
                        <a:cubicBezTo>
                          <a:pt x="193" y="62"/>
                          <a:pt x="193" y="62"/>
                          <a:pt x="193" y="62"/>
                        </a:cubicBezTo>
                        <a:cubicBezTo>
                          <a:pt x="193" y="61"/>
                          <a:pt x="194" y="59"/>
                          <a:pt x="196" y="59"/>
                        </a:cubicBezTo>
                        <a:cubicBezTo>
                          <a:pt x="198" y="59"/>
                          <a:pt x="198" y="61"/>
                          <a:pt x="200" y="61"/>
                        </a:cubicBezTo>
                        <a:cubicBezTo>
                          <a:pt x="202" y="61"/>
                          <a:pt x="203" y="59"/>
                          <a:pt x="204" y="57"/>
                        </a:cubicBezTo>
                        <a:cubicBezTo>
                          <a:pt x="206" y="56"/>
                          <a:pt x="208" y="57"/>
                          <a:pt x="210" y="56"/>
                        </a:cubicBezTo>
                        <a:cubicBezTo>
                          <a:pt x="212" y="56"/>
                          <a:pt x="212" y="54"/>
                          <a:pt x="214" y="54"/>
                        </a:cubicBezTo>
                        <a:cubicBezTo>
                          <a:pt x="216" y="54"/>
                          <a:pt x="217" y="55"/>
                          <a:pt x="219" y="55"/>
                        </a:cubicBezTo>
                        <a:cubicBezTo>
                          <a:pt x="221" y="55"/>
                          <a:pt x="221" y="54"/>
                          <a:pt x="223" y="53"/>
                        </a:cubicBezTo>
                        <a:cubicBezTo>
                          <a:pt x="229" y="52"/>
                          <a:pt x="232" y="49"/>
                          <a:pt x="238" y="46"/>
                        </a:cubicBezTo>
                        <a:cubicBezTo>
                          <a:pt x="241" y="46"/>
                          <a:pt x="242" y="46"/>
                          <a:pt x="244" y="46"/>
                        </a:cubicBezTo>
                        <a:cubicBezTo>
                          <a:pt x="250" y="46"/>
                          <a:pt x="257" y="45"/>
                          <a:pt x="258" y="50"/>
                        </a:cubicBezTo>
                        <a:cubicBezTo>
                          <a:pt x="259" y="53"/>
                          <a:pt x="262" y="54"/>
                          <a:pt x="263" y="57"/>
                        </a:cubicBezTo>
                        <a:cubicBezTo>
                          <a:pt x="264" y="60"/>
                          <a:pt x="262" y="63"/>
                          <a:pt x="265" y="65"/>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132" name="Google Shape;132;p5"/>
                  <p:cNvSpPr/>
                  <p:nvPr/>
                </p:nvSpPr>
                <p:spPr>
                  <a:xfrm>
                    <a:off x="5800725" y="2652713"/>
                    <a:ext cx="388938" cy="557212"/>
                  </a:xfrm>
                  <a:custGeom>
                    <a:rect b="b" l="l" r="r" t="t"/>
                    <a:pathLst>
                      <a:path extrusionOk="0" h="382" w="266">
                        <a:moveTo>
                          <a:pt x="121" y="95"/>
                        </a:moveTo>
                        <a:cubicBezTo>
                          <a:pt x="122" y="98"/>
                          <a:pt x="124" y="99"/>
                          <a:pt x="124" y="101"/>
                        </a:cubicBezTo>
                        <a:cubicBezTo>
                          <a:pt x="124" y="105"/>
                          <a:pt x="121" y="106"/>
                          <a:pt x="118" y="109"/>
                        </a:cubicBezTo>
                        <a:cubicBezTo>
                          <a:pt x="115" y="112"/>
                          <a:pt x="113" y="114"/>
                          <a:pt x="111" y="118"/>
                        </a:cubicBezTo>
                        <a:cubicBezTo>
                          <a:pt x="110" y="120"/>
                          <a:pt x="108" y="121"/>
                          <a:pt x="108" y="123"/>
                        </a:cubicBezTo>
                        <a:cubicBezTo>
                          <a:pt x="108" y="125"/>
                          <a:pt x="112" y="126"/>
                          <a:pt x="112" y="129"/>
                        </a:cubicBezTo>
                        <a:cubicBezTo>
                          <a:pt x="112" y="134"/>
                          <a:pt x="104" y="133"/>
                          <a:pt x="102" y="138"/>
                        </a:cubicBezTo>
                        <a:cubicBezTo>
                          <a:pt x="101" y="143"/>
                          <a:pt x="98" y="145"/>
                          <a:pt x="93" y="146"/>
                        </a:cubicBezTo>
                        <a:cubicBezTo>
                          <a:pt x="93" y="146"/>
                          <a:pt x="93" y="146"/>
                          <a:pt x="93" y="146"/>
                        </a:cubicBezTo>
                        <a:cubicBezTo>
                          <a:pt x="91" y="146"/>
                          <a:pt x="89" y="144"/>
                          <a:pt x="87" y="144"/>
                        </a:cubicBezTo>
                        <a:cubicBezTo>
                          <a:pt x="84" y="144"/>
                          <a:pt x="83" y="146"/>
                          <a:pt x="80" y="146"/>
                        </a:cubicBezTo>
                        <a:cubicBezTo>
                          <a:pt x="80" y="147"/>
                          <a:pt x="80" y="147"/>
                          <a:pt x="80" y="147"/>
                        </a:cubicBezTo>
                        <a:cubicBezTo>
                          <a:pt x="80" y="149"/>
                          <a:pt x="81" y="149"/>
                          <a:pt x="81" y="151"/>
                        </a:cubicBezTo>
                        <a:cubicBezTo>
                          <a:pt x="81" y="154"/>
                          <a:pt x="81" y="156"/>
                          <a:pt x="79" y="157"/>
                        </a:cubicBezTo>
                        <a:cubicBezTo>
                          <a:pt x="78" y="158"/>
                          <a:pt x="76" y="158"/>
                          <a:pt x="75" y="160"/>
                        </a:cubicBezTo>
                        <a:cubicBezTo>
                          <a:pt x="75" y="161"/>
                          <a:pt x="75" y="162"/>
                          <a:pt x="75" y="163"/>
                        </a:cubicBezTo>
                        <a:cubicBezTo>
                          <a:pt x="74" y="166"/>
                          <a:pt x="72" y="167"/>
                          <a:pt x="70" y="169"/>
                        </a:cubicBezTo>
                        <a:cubicBezTo>
                          <a:pt x="69" y="168"/>
                          <a:pt x="68" y="167"/>
                          <a:pt x="67" y="166"/>
                        </a:cubicBezTo>
                        <a:cubicBezTo>
                          <a:pt x="65" y="171"/>
                          <a:pt x="61" y="173"/>
                          <a:pt x="55" y="173"/>
                        </a:cubicBezTo>
                        <a:cubicBezTo>
                          <a:pt x="53" y="173"/>
                          <a:pt x="52" y="171"/>
                          <a:pt x="49" y="171"/>
                        </a:cubicBezTo>
                        <a:cubicBezTo>
                          <a:pt x="46" y="171"/>
                          <a:pt x="45" y="174"/>
                          <a:pt x="42" y="176"/>
                        </a:cubicBezTo>
                        <a:cubicBezTo>
                          <a:pt x="40" y="177"/>
                          <a:pt x="39" y="176"/>
                          <a:pt x="38" y="177"/>
                        </a:cubicBezTo>
                        <a:cubicBezTo>
                          <a:pt x="36" y="179"/>
                          <a:pt x="37" y="181"/>
                          <a:pt x="36" y="183"/>
                        </a:cubicBezTo>
                        <a:cubicBezTo>
                          <a:pt x="33" y="187"/>
                          <a:pt x="31" y="189"/>
                          <a:pt x="31" y="193"/>
                        </a:cubicBezTo>
                        <a:cubicBezTo>
                          <a:pt x="31" y="195"/>
                          <a:pt x="33" y="196"/>
                          <a:pt x="33" y="198"/>
                        </a:cubicBezTo>
                        <a:cubicBezTo>
                          <a:pt x="33" y="200"/>
                          <a:pt x="30" y="200"/>
                          <a:pt x="30" y="203"/>
                        </a:cubicBezTo>
                        <a:cubicBezTo>
                          <a:pt x="30" y="209"/>
                          <a:pt x="30" y="209"/>
                          <a:pt x="30" y="209"/>
                        </a:cubicBezTo>
                        <a:cubicBezTo>
                          <a:pt x="30" y="211"/>
                          <a:pt x="32" y="212"/>
                          <a:pt x="32" y="214"/>
                        </a:cubicBezTo>
                        <a:cubicBezTo>
                          <a:pt x="32" y="216"/>
                          <a:pt x="29" y="217"/>
                          <a:pt x="29" y="219"/>
                        </a:cubicBezTo>
                        <a:cubicBezTo>
                          <a:pt x="29" y="222"/>
                          <a:pt x="34" y="222"/>
                          <a:pt x="34" y="226"/>
                        </a:cubicBezTo>
                        <a:cubicBezTo>
                          <a:pt x="34" y="229"/>
                          <a:pt x="34" y="232"/>
                          <a:pt x="32" y="235"/>
                        </a:cubicBezTo>
                        <a:cubicBezTo>
                          <a:pt x="31" y="237"/>
                          <a:pt x="29" y="236"/>
                          <a:pt x="27" y="237"/>
                        </a:cubicBezTo>
                        <a:cubicBezTo>
                          <a:pt x="25" y="238"/>
                          <a:pt x="25" y="241"/>
                          <a:pt x="24" y="243"/>
                        </a:cubicBezTo>
                        <a:cubicBezTo>
                          <a:pt x="24" y="246"/>
                          <a:pt x="21" y="246"/>
                          <a:pt x="21" y="249"/>
                        </a:cubicBezTo>
                        <a:cubicBezTo>
                          <a:pt x="21" y="251"/>
                          <a:pt x="23" y="253"/>
                          <a:pt x="23" y="255"/>
                        </a:cubicBezTo>
                        <a:cubicBezTo>
                          <a:pt x="23" y="258"/>
                          <a:pt x="21" y="259"/>
                          <a:pt x="20" y="262"/>
                        </a:cubicBezTo>
                        <a:cubicBezTo>
                          <a:pt x="20" y="264"/>
                          <a:pt x="17" y="264"/>
                          <a:pt x="16" y="266"/>
                        </a:cubicBezTo>
                        <a:cubicBezTo>
                          <a:pt x="11" y="271"/>
                          <a:pt x="12" y="276"/>
                          <a:pt x="7" y="281"/>
                        </a:cubicBezTo>
                        <a:cubicBezTo>
                          <a:pt x="5" y="282"/>
                          <a:pt x="2" y="283"/>
                          <a:pt x="3" y="285"/>
                        </a:cubicBezTo>
                        <a:cubicBezTo>
                          <a:pt x="0" y="297"/>
                          <a:pt x="0" y="297"/>
                          <a:pt x="0" y="297"/>
                        </a:cubicBezTo>
                        <a:cubicBezTo>
                          <a:pt x="0" y="297"/>
                          <a:pt x="0" y="297"/>
                          <a:pt x="0" y="297"/>
                        </a:cubicBezTo>
                        <a:cubicBezTo>
                          <a:pt x="0" y="298"/>
                          <a:pt x="0" y="298"/>
                          <a:pt x="0" y="298"/>
                        </a:cubicBezTo>
                        <a:cubicBezTo>
                          <a:pt x="0" y="301"/>
                          <a:pt x="1" y="303"/>
                          <a:pt x="1" y="306"/>
                        </a:cubicBezTo>
                        <a:cubicBezTo>
                          <a:pt x="1" y="308"/>
                          <a:pt x="0" y="312"/>
                          <a:pt x="3" y="312"/>
                        </a:cubicBezTo>
                        <a:cubicBezTo>
                          <a:pt x="6" y="312"/>
                          <a:pt x="7" y="311"/>
                          <a:pt x="10" y="310"/>
                        </a:cubicBezTo>
                        <a:cubicBezTo>
                          <a:pt x="10" y="312"/>
                          <a:pt x="11" y="314"/>
                          <a:pt x="12" y="315"/>
                        </a:cubicBezTo>
                        <a:cubicBezTo>
                          <a:pt x="14" y="315"/>
                          <a:pt x="14" y="315"/>
                          <a:pt x="14" y="315"/>
                        </a:cubicBezTo>
                        <a:cubicBezTo>
                          <a:pt x="16" y="315"/>
                          <a:pt x="16" y="316"/>
                          <a:pt x="16" y="318"/>
                        </a:cubicBezTo>
                        <a:cubicBezTo>
                          <a:pt x="16" y="323"/>
                          <a:pt x="16" y="323"/>
                          <a:pt x="16" y="323"/>
                        </a:cubicBezTo>
                        <a:cubicBezTo>
                          <a:pt x="16" y="326"/>
                          <a:pt x="17" y="327"/>
                          <a:pt x="17" y="330"/>
                        </a:cubicBezTo>
                        <a:cubicBezTo>
                          <a:pt x="19" y="330"/>
                          <a:pt x="21" y="330"/>
                          <a:pt x="21" y="332"/>
                        </a:cubicBezTo>
                        <a:cubicBezTo>
                          <a:pt x="21" y="334"/>
                          <a:pt x="19" y="335"/>
                          <a:pt x="19" y="338"/>
                        </a:cubicBezTo>
                        <a:cubicBezTo>
                          <a:pt x="19" y="340"/>
                          <a:pt x="21" y="343"/>
                          <a:pt x="23" y="343"/>
                        </a:cubicBezTo>
                        <a:cubicBezTo>
                          <a:pt x="25" y="343"/>
                          <a:pt x="26" y="341"/>
                          <a:pt x="28" y="341"/>
                        </a:cubicBezTo>
                        <a:cubicBezTo>
                          <a:pt x="31" y="341"/>
                          <a:pt x="30" y="345"/>
                          <a:pt x="31" y="347"/>
                        </a:cubicBezTo>
                        <a:cubicBezTo>
                          <a:pt x="32" y="349"/>
                          <a:pt x="34" y="349"/>
                          <a:pt x="36" y="351"/>
                        </a:cubicBezTo>
                        <a:cubicBezTo>
                          <a:pt x="36" y="353"/>
                          <a:pt x="36" y="354"/>
                          <a:pt x="37" y="356"/>
                        </a:cubicBezTo>
                        <a:cubicBezTo>
                          <a:pt x="38" y="358"/>
                          <a:pt x="41" y="357"/>
                          <a:pt x="41" y="360"/>
                        </a:cubicBezTo>
                        <a:cubicBezTo>
                          <a:pt x="41" y="363"/>
                          <a:pt x="39" y="365"/>
                          <a:pt x="39" y="368"/>
                        </a:cubicBezTo>
                        <a:cubicBezTo>
                          <a:pt x="39" y="370"/>
                          <a:pt x="42" y="371"/>
                          <a:pt x="43" y="373"/>
                        </a:cubicBezTo>
                        <a:cubicBezTo>
                          <a:pt x="44" y="376"/>
                          <a:pt x="42" y="382"/>
                          <a:pt x="46" y="382"/>
                        </a:cubicBezTo>
                        <a:cubicBezTo>
                          <a:pt x="52" y="382"/>
                          <a:pt x="53" y="376"/>
                          <a:pt x="57" y="372"/>
                        </a:cubicBezTo>
                        <a:cubicBezTo>
                          <a:pt x="60" y="369"/>
                          <a:pt x="65" y="373"/>
                          <a:pt x="68" y="370"/>
                        </a:cubicBezTo>
                        <a:cubicBezTo>
                          <a:pt x="69" y="369"/>
                          <a:pt x="69" y="367"/>
                          <a:pt x="70" y="366"/>
                        </a:cubicBezTo>
                        <a:cubicBezTo>
                          <a:pt x="73" y="364"/>
                          <a:pt x="75" y="365"/>
                          <a:pt x="77" y="363"/>
                        </a:cubicBezTo>
                        <a:cubicBezTo>
                          <a:pt x="78" y="361"/>
                          <a:pt x="77" y="360"/>
                          <a:pt x="78" y="358"/>
                        </a:cubicBezTo>
                        <a:cubicBezTo>
                          <a:pt x="80" y="355"/>
                          <a:pt x="82" y="354"/>
                          <a:pt x="82" y="351"/>
                        </a:cubicBezTo>
                        <a:cubicBezTo>
                          <a:pt x="82" y="348"/>
                          <a:pt x="79" y="347"/>
                          <a:pt x="79" y="344"/>
                        </a:cubicBezTo>
                        <a:cubicBezTo>
                          <a:pt x="79" y="341"/>
                          <a:pt x="82" y="341"/>
                          <a:pt x="85" y="339"/>
                        </a:cubicBezTo>
                        <a:cubicBezTo>
                          <a:pt x="89" y="337"/>
                          <a:pt x="91" y="335"/>
                          <a:pt x="91" y="331"/>
                        </a:cubicBezTo>
                        <a:cubicBezTo>
                          <a:pt x="98" y="331"/>
                          <a:pt x="100" y="325"/>
                          <a:pt x="106" y="323"/>
                        </a:cubicBezTo>
                        <a:cubicBezTo>
                          <a:pt x="110" y="322"/>
                          <a:pt x="113" y="320"/>
                          <a:pt x="117" y="317"/>
                        </a:cubicBezTo>
                        <a:cubicBezTo>
                          <a:pt x="118" y="315"/>
                          <a:pt x="121" y="315"/>
                          <a:pt x="121" y="313"/>
                        </a:cubicBezTo>
                        <a:cubicBezTo>
                          <a:pt x="121" y="309"/>
                          <a:pt x="119" y="307"/>
                          <a:pt x="119" y="304"/>
                        </a:cubicBezTo>
                        <a:cubicBezTo>
                          <a:pt x="119" y="303"/>
                          <a:pt x="120" y="302"/>
                          <a:pt x="120" y="301"/>
                        </a:cubicBezTo>
                        <a:cubicBezTo>
                          <a:pt x="123" y="298"/>
                          <a:pt x="122" y="295"/>
                          <a:pt x="125" y="292"/>
                        </a:cubicBezTo>
                        <a:cubicBezTo>
                          <a:pt x="126" y="290"/>
                          <a:pt x="128" y="291"/>
                          <a:pt x="130" y="290"/>
                        </a:cubicBezTo>
                        <a:cubicBezTo>
                          <a:pt x="133" y="289"/>
                          <a:pt x="133" y="286"/>
                          <a:pt x="134" y="284"/>
                        </a:cubicBezTo>
                        <a:cubicBezTo>
                          <a:pt x="136" y="282"/>
                          <a:pt x="139" y="282"/>
                          <a:pt x="141" y="279"/>
                        </a:cubicBezTo>
                        <a:cubicBezTo>
                          <a:pt x="142" y="278"/>
                          <a:pt x="142" y="277"/>
                          <a:pt x="143" y="277"/>
                        </a:cubicBezTo>
                        <a:cubicBezTo>
                          <a:pt x="144" y="277"/>
                          <a:pt x="144" y="278"/>
                          <a:pt x="145" y="278"/>
                        </a:cubicBezTo>
                        <a:cubicBezTo>
                          <a:pt x="148" y="278"/>
                          <a:pt x="149" y="274"/>
                          <a:pt x="151" y="272"/>
                        </a:cubicBezTo>
                        <a:cubicBezTo>
                          <a:pt x="153" y="270"/>
                          <a:pt x="155" y="270"/>
                          <a:pt x="157" y="268"/>
                        </a:cubicBezTo>
                        <a:cubicBezTo>
                          <a:pt x="160" y="266"/>
                          <a:pt x="158" y="263"/>
                          <a:pt x="160" y="260"/>
                        </a:cubicBezTo>
                        <a:cubicBezTo>
                          <a:pt x="161" y="258"/>
                          <a:pt x="164" y="257"/>
                          <a:pt x="167" y="256"/>
                        </a:cubicBezTo>
                        <a:cubicBezTo>
                          <a:pt x="168" y="258"/>
                          <a:pt x="169" y="259"/>
                          <a:pt x="170" y="261"/>
                        </a:cubicBezTo>
                        <a:cubicBezTo>
                          <a:pt x="170" y="262"/>
                          <a:pt x="170" y="265"/>
                          <a:pt x="172" y="265"/>
                        </a:cubicBezTo>
                        <a:cubicBezTo>
                          <a:pt x="175" y="265"/>
                          <a:pt x="175" y="262"/>
                          <a:pt x="177" y="261"/>
                        </a:cubicBezTo>
                        <a:cubicBezTo>
                          <a:pt x="181" y="260"/>
                          <a:pt x="183" y="260"/>
                          <a:pt x="188" y="260"/>
                        </a:cubicBezTo>
                        <a:cubicBezTo>
                          <a:pt x="191" y="259"/>
                          <a:pt x="192" y="258"/>
                          <a:pt x="196" y="258"/>
                        </a:cubicBezTo>
                        <a:cubicBezTo>
                          <a:pt x="199" y="258"/>
                          <a:pt x="200" y="260"/>
                          <a:pt x="204" y="260"/>
                        </a:cubicBezTo>
                        <a:cubicBezTo>
                          <a:pt x="206" y="260"/>
                          <a:pt x="207" y="260"/>
                          <a:pt x="209" y="260"/>
                        </a:cubicBezTo>
                        <a:cubicBezTo>
                          <a:pt x="213" y="260"/>
                          <a:pt x="213" y="264"/>
                          <a:pt x="215" y="267"/>
                        </a:cubicBezTo>
                        <a:cubicBezTo>
                          <a:pt x="215" y="267"/>
                          <a:pt x="215" y="267"/>
                          <a:pt x="215" y="267"/>
                        </a:cubicBezTo>
                        <a:cubicBezTo>
                          <a:pt x="216" y="265"/>
                          <a:pt x="217" y="262"/>
                          <a:pt x="219" y="260"/>
                        </a:cubicBezTo>
                        <a:cubicBezTo>
                          <a:pt x="221" y="256"/>
                          <a:pt x="223" y="255"/>
                          <a:pt x="226" y="252"/>
                        </a:cubicBezTo>
                        <a:cubicBezTo>
                          <a:pt x="230" y="250"/>
                          <a:pt x="229" y="246"/>
                          <a:pt x="232" y="243"/>
                        </a:cubicBezTo>
                        <a:cubicBezTo>
                          <a:pt x="237" y="238"/>
                          <a:pt x="239" y="234"/>
                          <a:pt x="242" y="228"/>
                        </a:cubicBezTo>
                        <a:cubicBezTo>
                          <a:pt x="244" y="224"/>
                          <a:pt x="248" y="222"/>
                          <a:pt x="250" y="218"/>
                        </a:cubicBezTo>
                        <a:cubicBezTo>
                          <a:pt x="249" y="218"/>
                          <a:pt x="248" y="219"/>
                          <a:pt x="247" y="219"/>
                        </a:cubicBezTo>
                        <a:cubicBezTo>
                          <a:pt x="243" y="219"/>
                          <a:pt x="241" y="219"/>
                          <a:pt x="238" y="218"/>
                        </a:cubicBezTo>
                        <a:cubicBezTo>
                          <a:pt x="236" y="218"/>
                          <a:pt x="236" y="216"/>
                          <a:pt x="234" y="216"/>
                        </a:cubicBezTo>
                        <a:cubicBezTo>
                          <a:pt x="234" y="216"/>
                          <a:pt x="233" y="216"/>
                          <a:pt x="233" y="216"/>
                        </a:cubicBezTo>
                        <a:cubicBezTo>
                          <a:pt x="233" y="218"/>
                          <a:pt x="233" y="219"/>
                          <a:pt x="232" y="219"/>
                        </a:cubicBezTo>
                        <a:cubicBezTo>
                          <a:pt x="231" y="218"/>
                          <a:pt x="228" y="218"/>
                          <a:pt x="228" y="216"/>
                        </a:cubicBezTo>
                        <a:cubicBezTo>
                          <a:pt x="228" y="214"/>
                          <a:pt x="228" y="213"/>
                          <a:pt x="229" y="213"/>
                        </a:cubicBezTo>
                        <a:cubicBezTo>
                          <a:pt x="231" y="213"/>
                          <a:pt x="231" y="214"/>
                          <a:pt x="232" y="214"/>
                        </a:cubicBezTo>
                        <a:cubicBezTo>
                          <a:pt x="232" y="212"/>
                          <a:pt x="231" y="211"/>
                          <a:pt x="231" y="208"/>
                        </a:cubicBezTo>
                        <a:cubicBezTo>
                          <a:pt x="231" y="197"/>
                          <a:pt x="231" y="197"/>
                          <a:pt x="231" y="197"/>
                        </a:cubicBezTo>
                        <a:cubicBezTo>
                          <a:pt x="231" y="191"/>
                          <a:pt x="229" y="188"/>
                          <a:pt x="227" y="183"/>
                        </a:cubicBezTo>
                        <a:cubicBezTo>
                          <a:pt x="221" y="173"/>
                          <a:pt x="210" y="170"/>
                          <a:pt x="210" y="159"/>
                        </a:cubicBezTo>
                        <a:cubicBezTo>
                          <a:pt x="210" y="150"/>
                          <a:pt x="213" y="145"/>
                          <a:pt x="218" y="138"/>
                        </a:cubicBezTo>
                        <a:cubicBezTo>
                          <a:pt x="220" y="136"/>
                          <a:pt x="223" y="135"/>
                          <a:pt x="223" y="131"/>
                        </a:cubicBezTo>
                        <a:cubicBezTo>
                          <a:pt x="223" y="127"/>
                          <a:pt x="223" y="127"/>
                          <a:pt x="223" y="127"/>
                        </a:cubicBezTo>
                        <a:cubicBezTo>
                          <a:pt x="223" y="128"/>
                          <a:pt x="223" y="128"/>
                          <a:pt x="223" y="128"/>
                        </a:cubicBezTo>
                        <a:cubicBezTo>
                          <a:pt x="224" y="129"/>
                          <a:pt x="224" y="131"/>
                          <a:pt x="226" y="131"/>
                        </a:cubicBezTo>
                        <a:cubicBezTo>
                          <a:pt x="227" y="131"/>
                          <a:pt x="228" y="130"/>
                          <a:pt x="230" y="129"/>
                        </a:cubicBezTo>
                        <a:cubicBezTo>
                          <a:pt x="230" y="130"/>
                          <a:pt x="230" y="130"/>
                          <a:pt x="230" y="130"/>
                        </a:cubicBezTo>
                        <a:cubicBezTo>
                          <a:pt x="228" y="133"/>
                          <a:pt x="225" y="134"/>
                          <a:pt x="224" y="138"/>
                        </a:cubicBezTo>
                        <a:cubicBezTo>
                          <a:pt x="225" y="138"/>
                          <a:pt x="225" y="138"/>
                          <a:pt x="225" y="138"/>
                        </a:cubicBezTo>
                        <a:cubicBezTo>
                          <a:pt x="229" y="137"/>
                          <a:pt x="231" y="137"/>
                          <a:pt x="234" y="135"/>
                        </a:cubicBezTo>
                        <a:cubicBezTo>
                          <a:pt x="236" y="134"/>
                          <a:pt x="235" y="132"/>
                          <a:pt x="237" y="132"/>
                        </a:cubicBezTo>
                        <a:cubicBezTo>
                          <a:pt x="239" y="130"/>
                          <a:pt x="242" y="130"/>
                          <a:pt x="242" y="127"/>
                        </a:cubicBezTo>
                        <a:cubicBezTo>
                          <a:pt x="242" y="126"/>
                          <a:pt x="241" y="126"/>
                          <a:pt x="241" y="125"/>
                        </a:cubicBezTo>
                        <a:cubicBezTo>
                          <a:pt x="244" y="119"/>
                          <a:pt x="251" y="118"/>
                          <a:pt x="253" y="111"/>
                        </a:cubicBezTo>
                        <a:cubicBezTo>
                          <a:pt x="254" y="108"/>
                          <a:pt x="258" y="108"/>
                          <a:pt x="258" y="105"/>
                        </a:cubicBezTo>
                        <a:cubicBezTo>
                          <a:pt x="260" y="105"/>
                          <a:pt x="264" y="105"/>
                          <a:pt x="264" y="102"/>
                        </a:cubicBezTo>
                        <a:cubicBezTo>
                          <a:pt x="264" y="100"/>
                          <a:pt x="262" y="99"/>
                          <a:pt x="262" y="97"/>
                        </a:cubicBezTo>
                        <a:cubicBezTo>
                          <a:pt x="262" y="91"/>
                          <a:pt x="265" y="89"/>
                          <a:pt x="266" y="84"/>
                        </a:cubicBezTo>
                        <a:cubicBezTo>
                          <a:pt x="264" y="86"/>
                          <a:pt x="262" y="86"/>
                          <a:pt x="260" y="88"/>
                        </a:cubicBezTo>
                        <a:cubicBezTo>
                          <a:pt x="259" y="89"/>
                          <a:pt x="259" y="90"/>
                          <a:pt x="257" y="90"/>
                        </a:cubicBezTo>
                        <a:cubicBezTo>
                          <a:pt x="255" y="90"/>
                          <a:pt x="254" y="88"/>
                          <a:pt x="252" y="87"/>
                        </a:cubicBezTo>
                        <a:cubicBezTo>
                          <a:pt x="251" y="88"/>
                          <a:pt x="251" y="89"/>
                          <a:pt x="251" y="90"/>
                        </a:cubicBezTo>
                        <a:cubicBezTo>
                          <a:pt x="251" y="92"/>
                          <a:pt x="252" y="93"/>
                          <a:pt x="253" y="93"/>
                        </a:cubicBezTo>
                        <a:cubicBezTo>
                          <a:pt x="254" y="93"/>
                          <a:pt x="254" y="91"/>
                          <a:pt x="256" y="91"/>
                        </a:cubicBezTo>
                        <a:cubicBezTo>
                          <a:pt x="256" y="91"/>
                          <a:pt x="256" y="92"/>
                          <a:pt x="256" y="92"/>
                        </a:cubicBezTo>
                        <a:cubicBezTo>
                          <a:pt x="256" y="92"/>
                          <a:pt x="256" y="92"/>
                          <a:pt x="256" y="93"/>
                        </a:cubicBezTo>
                        <a:cubicBezTo>
                          <a:pt x="256" y="93"/>
                          <a:pt x="256" y="94"/>
                          <a:pt x="256" y="94"/>
                        </a:cubicBezTo>
                        <a:cubicBezTo>
                          <a:pt x="259" y="94"/>
                          <a:pt x="259" y="94"/>
                          <a:pt x="259" y="94"/>
                        </a:cubicBezTo>
                        <a:cubicBezTo>
                          <a:pt x="260" y="94"/>
                          <a:pt x="260" y="93"/>
                          <a:pt x="261" y="93"/>
                        </a:cubicBezTo>
                        <a:cubicBezTo>
                          <a:pt x="261" y="95"/>
                          <a:pt x="261" y="96"/>
                          <a:pt x="260" y="97"/>
                        </a:cubicBezTo>
                        <a:cubicBezTo>
                          <a:pt x="259" y="100"/>
                          <a:pt x="257" y="99"/>
                          <a:pt x="254" y="99"/>
                        </a:cubicBezTo>
                        <a:cubicBezTo>
                          <a:pt x="254" y="99"/>
                          <a:pt x="254" y="98"/>
                          <a:pt x="253" y="97"/>
                        </a:cubicBezTo>
                        <a:cubicBezTo>
                          <a:pt x="251" y="96"/>
                          <a:pt x="249" y="97"/>
                          <a:pt x="247" y="96"/>
                        </a:cubicBezTo>
                        <a:cubicBezTo>
                          <a:pt x="246" y="96"/>
                          <a:pt x="246" y="96"/>
                          <a:pt x="246" y="97"/>
                        </a:cubicBezTo>
                        <a:cubicBezTo>
                          <a:pt x="246" y="98"/>
                          <a:pt x="247" y="99"/>
                          <a:pt x="247" y="100"/>
                        </a:cubicBezTo>
                        <a:cubicBezTo>
                          <a:pt x="247" y="101"/>
                          <a:pt x="246" y="101"/>
                          <a:pt x="246" y="101"/>
                        </a:cubicBezTo>
                        <a:cubicBezTo>
                          <a:pt x="244" y="101"/>
                          <a:pt x="242" y="100"/>
                          <a:pt x="242" y="99"/>
                        </a:cubicBezTo>
                        <a:cubicBezTo>
                          <a:pt x="241" y="99"/>
                          <a:pt x="241" y="99"/>
                          <a:pt x="241" y="99"/>
                        </a:cubicBezTo>
                        <a:cubicBezTo>
                          <a:pt x="241" y="101"/>
                          <a:pt x="241" y="102"/>
                          <a:pt x="241" y="103"/>
                        </a:cubicBezTo>
                        <a:cubicBezTo>
                          <a:pt x="242" y="103"/>
                          <a:pt x="243" y="103"/>
                          <a:pt x="244" y="104"/>
                        </a:cubicBezTo>
                        <a:cubicBezTo>
                          <a:pt x="239" y="109"/>
                          <a:pt x="231" y="108"/>
                          <a:pt x="230" y="114"/>
                        </a:cubicBezTo>
                        <a:cubicBezTo>
                          <a:pt x="228" y="114"/>
                          <a:pt x="228" y="113"/>
                          <a:pt x="227" y="113"/>
                        </a:cubicBezTo>
                        <a:cubicBezTo>
                          <a:pt x="216" y="113"/>
                          <a:pt x="212" y="120"/>
                          <a:pt x="201" y="120"/>
                        </a:cubicBezTo>
                        <a:cubicBezTo>
                          <a:pt x="195" y="120"/>
                          <a:pt x="195" y="120"/>
                          <a:pt x="195" y="120"/>
                        </a:cubicBezTo>
                        <a:cubicBezTo>
                          <a:pt x="200" y="115"/>
                          <a:pt x="205" y="113"/>
                          <a:pt x="212" y="113"/>
                        </a:cubicBezTo>
                        <a:cubicBezTo>
                          <a:pt x="215" y="112"/>
                          <a:pt x="216" y="110"/>
                          <a:pt x="218" y="110"/>
                        </a:cubicBezTo>
                        <a:cubicBezTo>
                          <a:pt x="219" y="110"/>
                          <a:pt x="220" y="111"/>
                          <a:pt x="222" y="111"/>
                        </a:cubicBezTo>
                        <a:cubicBezTo>
                          <a:pt x="222" y="111"/>
                          <a:pt x="223" y="111"/>
                          <a:pt x="223" y="111"/>
                        </a:cubicBezTo>
                        <a:cubicBezTo>
                          <a:pt x="224" y="109"/>
                          <a:pt x="225" y="106"/>
                          <a:pt x="228" y="106"/>
                        </a:cubicBezTo>
                        <a:cubicBezTo>
                          <a:pt x="228" y="106"/>
                          <a:pt x="229" y="107"/>
                          <a:pt x="229" y="107"/>
                        </a:cubicBezTo>
                        <a:cubicBezTo>
                          <a:pt x="229" y="105"/>
                          <a:pt x="229" y="105"/>
                          <a:pt x="229" y="105"/>
                        </a:cubicBezTo>
                        <a:cubicBezTo>
                          <a:pt x="229" y="105"/>
                          <a:pt x="229" y="104"/>
                          <a:pt x="229" y="104"/>
                        </a:cubicBezTo>
                        <a:cubicBezTo>
                          <a:pt x="229" y="103"/>
                          <a:pt x="229" y="103"/>
                          <a:pt x="229" y="102"/>
                        </a:cubicBezTo>
                        <a:cubicBezTo>
                          <a:pt x="231" y="102"/>
                          <a:pt x="231" y="102"/>
                          <a:pt x="231" y="102"/>
                        </a:cubicBezTo>
                        <a:cubicBezTo>
                          <a:pt x="232" y="102"/>
                          <a:pt x="232" y="103"/>
                          <a:pt x="233" y="103"/>
                        </a:cubicBezTo>
                        <a:cubicBezTo>
                          <a:pt x="234" y="103"/>
                          <a:pt x="234" y="101"/>
                          <a:pt x="234" y="100"/>
                        </a:cubicBezTo>
                        <a:cubicBezTo>
                          <a:pt x="234" y="98"/>
                          <a:pt x="232" y="97"/>
                          <a:pt x="231" y="95"/>
                        </a:cubicBezTo>
                        <a:cubicBezTo>
                          <a:pt x="230" y="94"/>
                          <a:pt x="231" y="93"/>
                          <a:pt x="231" y="91"/>
                        </a:cubicBezTo>
                        <a:cubicBezTo>
                          <a:pt x="230" y="89"/>
                          <a:pt x="229" y="89"/>
                          <a:pt x="228" y="87"/>
                        </a:cubicBezTo>
                        <a:cubicBezTo>
                          <a:pt x="228" y="87"/>
                          <a:pt x="229" y="88"/>
                          <a:pt x="229" y="88"/>
                        </a:cubicBezTo>
                        <a:cubicBezTo>
                          <a:pt x="231" y="88"/>
                          <a:pt x="232" y="87"/>
                          <a:pt x="234" y="87"/>
                        </a:cubicBezTo>
                        <a:cubicBezTo>
                          <a:pt x="234" y="86"/>
                          <a:pt x="234" y="85"/>
                          <a:pt x="234" y="84"/>
                        </a:cubicBezTo>
                        <a:cubicBezTo>
                          <a:pt x="234" y="84"/>
                          <a:pt x="235" y="84"/>
                          <a:pt x="235" y="84"/>
                        </a:cubicBezTo>
                        <a:cubicBezTo>
                          <a:pt x="235" y="87"/>
                          <a:pt x="234" y="92"/>
                          <a:pt x="237" y="92"/>
                        </a:cubicBezTo>
                        <a:cubicBezTo>
                          <a:pt x="238" y="92"/>
                          <a:pt x="238" y="91"/>
                          <a:pt x="239" y="91"/>
                        </a:cubicBezTo>
                        <a:cubicBezTo>
                          <a:pt x="239" y="90"/>
                          <a:pt x="239" y="89"/>
                          <a:pt x="239" y="88"/>
                        </a:cubicBezTo>
                        <a:cubicBezTo>
                          <a:pt x="240" y="89"/>
                          <a:pt x="241" y="89"/>
                          <a:pt x="243" y="89"/>
                        </a:cubicBezTo>
                        <a:cubicBezTo>
                          <a:pt x="243" y="87"/>
                          <a:pt x="243" y="87"/>
                          <a:pt x="243" y="87"/>
                        </a:cubicBezTo>
                        <a:cubicBezTo>
                          <a:pt x="243" y="87"/>
                          <a:pt x="242" y="86"/>
                          <a:pt x="242" y="86"/>
                        </a:cubicBezTo>
                        <a:cubicBezTo>
                          <a:pt x="242" y="84"/>
                          <a:pt x="244" y="83"/>
                          <a:pt x="244" y="81"/>
                        </a:cubicBezTo>
                        <a:cubicBezTo>
                          <a:pt x="245" y="81"/>
                          <a:pt x="245" y="81"/>
                          <a:pt x="245" y="81"/>
                        </a:cubicBezTo>
                        <a:cubicBezTo>
                          <a:pt x="246" y="82"/>
                          <a:pt x="247" y="84"/>
                          <a:pt x="248" y="84"/>
                        </a:cubicBezTo>
                        <a:cubicBezTo>
                          <a:pt x="249" y="84"/>
                          <a:pt x="249" y="84"/>
                          <a:pt x="249" y="84"/>
                        </a:cubicBezTo>
                        <a:cubicBezTo>
                          <a:pt x="249" y="81"/>
                          <a:pt x="247" y="81"/>
                          <a:pt x="247" y="78"/>
                        </a:cubicBezTo>
                        <a:cubicBezTo>
                          <a:pt x="247" y="72"/>
                          <a:pt x="254" y="70"/>
                          <a:pt x="254" y="64"/>
                        </a:cubicBezTo>
                        <a:cubicBezTo>
                          <a:pt x="254" y="64"/>
                          <a:pt x="253" y="63"/>
                          <a:pt x="253" y="63"/>
                        </a:cubicBezTo>
                        <a:cubicBezTo>
                          <a:pt x="252" y="64"/>
                          <a:pt x="252" y="66"/>
                          <a:pt x="250" y="67"/>
                        </a:cubicBezTo>
                        <a:cubicBezTo>
                          <a:pt x="246" y="69"/>
                          <a:pt x="243" y="70"/>
                          <a:pt x="240" y="73"/>
                        </a:cubicBezTo>
                        <a:cubicBezTo>
                          <a:pt x="239" y="75"/>
                          <a:pt x="240" y="77"/>
                          <a:pt x="238" y="77"/>
                        </a:cubicBezTo>
                        <a:cubicBezTo>
                          <a:pt x="235" y="77"/>
                          <a:pt x="235" y="77"/>
                          <a:pt x="235" y="77"/>
                        </a:cubicBezTo>
                        <a:cubicBezTo>
                          <a:pt x="234" y="76"/>
                          <a:pt x="234" y="74"/>
                          <a:pt x="232" y="73"/>
                        </a:cubicBezTo>
                        <a:cubicBezTo>
                          <a:pt x="232" y="73"/>
                          <a:pt x="232" y="73"/>
                          <a:pt x="232" y="73"/>
                        </a:cubicBezTo>
                        <a:cubicBezTo>
                          <a:pt x="234" y="72"/>
                          <a:pt x="236" y="72"/>
                          <a:pt x="236" y="70"/>
                        </a:cubicBezTo>
                        <a:cubicBezTo>
                          <a:pt x="236" y="68"/>
                          <a:pt x="236" y="67"/>
                          <a:pt x="237" y="65"/>
                        </a:cubicBezTo>
                        <a:cubicBezTo>
                          <a:pt x="238" y="64"/>
                          <a:pt x="240" y="64"/>
                          <a:pt x="240" y="62"/>
                        </a:cubicBezTo>
                        <a:cubicBezTo>
                          <a:pt x="240" y="61"/>
                          <a:pt x="240" y="61"/>
                          <a:pt x="240" y="61"/>
                        </a:cubicBezTo>
                        <a:cubicBezTo>
                          <a:pt x="234" y="65"/>
                          <a:pt x="234" y="65"/>
                          <a:pt x="234" y="65"/>
                        </a:cubicBezTo>
                        <a:cubicBezTo>
                          <a:pt x="233" y="65"/>
                          <a:pt x="233" y="65"/>
                          <a:pt x="233" y="65"/>
                        </a:cubicBezTo>
                        <a:cubicBezTo>
                          <a:pt x="233" y="60"/>
                          <a:pt x="233" y="60"/>
                          <a:pt x="233" y="60"/>
                        </a:cubicBezTo>
                        <a:cubicBezTo>
                          <a:pt x="233" y="58"/>
                          <a:pt x="232" y="56"/>
                          <a:pt x="230" y="56"/>
                        </a:cubicBezTo>
                        <a:cubicBezTo>
                          <a:pt x="228" y="56"/>
                          <a:pt x="227" y="59"/>
                          <a:pt x="227" y="61"/>
                        </a:cubicBezTo>
                        <a:cubicBezTo>
                          <a:pt x="227" y="63"/>
                          <a:pt x="228" y="63"/>
                          <a:pt x="228" y="65"/>
                        </a:cubicBezTo>
                        <a:cubicBezTo>
                          <a:pt x="228" y="66"/>
                          <a:pt x="227" y="68"/>
                          <a:pt x="226" y="68"/>
                        </a:cubicBezTo>
                        <a:cubicBezTo>
                          <a:pt x="223" y="68"/>
                          <a:pt x="222" y="64"/>
                          <a:pt x="220" y="61"/>
                        </a:cubicBezTo>
                        <a:cubicBezTo>
                          <a:pt x="219" y="64"/>
                          <a:pt x="219" y="66"/>
                          <a:pt x="218" y="69"/>
                        </a:cubicBezTo>
                        <a:cubicBezTo>
                          <a:pt x="218" y="68"/>
                          <a:pt x="218" y="68"/>
                          <a:pt x="218" y="68"/>
                        </a:cubicBezTo>
                        <a:cubicBezTo>
                          <a:pt x="217" y="65"/>
                          <a:pt x="216" y="64"/>
                          <a:pt x="216" y="61"/>
                        </a:cubicBezTo>
                        <a:cubicBezTo>
                          <a:pt x="216" y="57"/>
                          <a:pt x="217" y="56"/>
                          <a:pt x="217" y="52"/>
                        </a:cubicBezTo>
                        <a:cubicBezTo>
                          <a:pt x="215" y="52"/>
                          <a:pt x="214" y="52"/>
                          <a:pt x="212" y="52"/>
                        </a:cubicBezTo>
                        <a:cubicBezTo>
                          <a:pt x="212" y="53"/>
                          <a:pt x="212" y="53"/>
                          <a:pt x="212" y="53"/>
                        </a:cubicBezTo>
                        <a:cubicBezTo>
                          <a:pt x="212" y="55"/>
                          <a:pt x="212" y="56"/>
                          <a:pt x="212" y="57"/>
                        </a:cubicBezTo>
                        <a:cubicBezTo>
                          <a:pt x="212" y="58"/>
                          <a:pt x="211" y="59"/>
                          <a:pt x="211" y="60"/>
                        </a:cubicBezTo>
                        <a:cubicBezTo>
                          <a:pt x="211" y="61"/>
                          <a:pt x="212" y="62"/>
                          <a:pt x="212" y="64"/>
                        </a:cubicBezTo>
                        <a:cubicBezTo>
                          <a:pt x="212" y="65"/>
                          <a:pt x="212" y="65"/>
                          <a:pt x="212" y="66"/>
                        </a:cubicBezTo>
                        <a:cubicBezTo>
                          <a:pt x="209" y="64"/>
                          <a:pt x="206" y="64"/>
                          <a:pt x="206" y="61"/>
                        </a:cubicBezTo>
                        <a:cubicBezTo>
                          <a:pt x="206" y="58"/>
                          <a:pt x="206" y="58"/>
                          <a:pt x="206" y="58"/>
                        </a:cubicBezTo>
                        <a:cubicBezTo>
                          <a:pt x="204" y="57"/>
                          <a:pt x="204" y="57"/>
                          <a:pt x="204" y="57"/>
                        </a:cubicBezTo>
                        <a:cubicBezTo>
                          <a:pt x="203" y="58"/>
                          <a:pt x="202" y="59"/>
                          <a:pt x="202" y="60"/>
                        </a:cubicBezTo>
                        <a:cubicBezTo>
                          <a:pt x="202" y="60"/>
                          <a:pt x="202" y="60"/>
                          <a:pt x="202" y="61"/>
                        </a:cubicBezTo>
                        <a:cubicBezTo>
                          <a:pt x="202" y="61"/>
                          <a:pt x="202" y="61"/>
                          <a:pt x="202" y="62"/>
                        </a:cubicBezTo>
                        <a:cubicBezTo>
                          <a:pt x="201" y="62"/>
                          <a:pt x="200" y="62"/>
                          <a:pt x="199" y="62"/>
                        </a:cubicBezTo>
                        <a:cubicBezTo>
                          <a:pt x="199" y="64"/>
                          <a:pt x="199" y="64"/>
                          <a:pt x="199" y="64"/>
                        </a:cubicBezTo>
                        <a:cubicBezTo>
                          <a:pt x="200" y="65"/>
                          <a:pt x="200" y="65"/>
                          <a:pt x="200" y="65"/>
                        </a:cubicBezTo>
                        <a:cubicBezTo>
                          <a:pt x="200" y="66"/>
                          <a:pt x="200" y="66"/>
                          <a:pt x="200" y="66"/>
                        </a:cubicBezTo>
                        <a:cubicBezTo>
                          <a:pt x="198" y="66"/>
                          <a:pt x="196" y="66"/>
                          <a:pt x="195" y="68"/>
                        </a:cubicBezTo>
                        <a:cubicBezTo>
                          <a:pt x="196" y="69"/>
                          <a:pt x="196" y="69"/>
                          <a:pt x="198" y="70"/>
                        </a:cubicBezTo>
                        <a:cubicBezTo>
                          <a:pt x="196" y="70"/>
                          <a:pt x="196" y="70"/>
                          <a:pt x="195" y="71"/>
                        </a:cubicBezTo>
                        <a:cubicBezTo>
                          <a:pt x="196" y="73"/>
                          <a:pt x="198" y="73"/>
                          <a:pt x="200" y="74"/>
                        </a:cubicBezTo>
                        <a:cubicBezTo>
                          <a:pt x="199" y="75"/>
                          <a:pt x="199" y="75"/>
                          <a:pt x="199" y="75"/>
                        </a:cubicBezTo>
                        <a:cubicBezTo>
                          <a:pt x="201" y="75"/>
                          <a:pt x="203" y="75"/>
                          <a:pt x="204" y="74"/>
                        </a:cubicBezTo>
                        <a:cubicBezTo>
                          <a:pt x="206" y="71"/>
                          <a:pt x="206" y="67"/>
                          <a:pt x="210" y="65"/>
                        </a:cubicBezTo>
                        <a:cubicBezTo>
                          <a:pt x="211" y="68"/>
                          <a:pt x="211" y="69"/>
                          <a:pt x="211" y="72"/>
                        </a:cubicBezTo>
                        <a:cubicBezTo>
                          <a:pt x="211" y="74"/>
                          <a:pt x="209" y="75"/>
                          <a:pt x="207" y="76"/>
                        </a:cubicBezTo>
                        <a:cubicBezTo>
                          <a:pt x="207" y="78"/>
                          <a:pt x="209" y="79"/>
                          <a:pt x="209" y="81"/>
                        </a:cubicBezTo>
                        <a:cubicBezTo>
                          <a:pt x="209" y="83"/>
                          <a:pt x="206" y="82"/>
                          <a:pt x="204" y="83"/>
                        </a:cubicBezTo>
                        <a:cubicBezTo>
                          <a:pt x="205" y="85"/>
                          <a:pt x="205" y="85"/>
                          <a:pt x="205" y="85"/>
                        </a:cubicBezTo>
                        <a:cubicBezTo>
                          <a:pt x="203" y="89"/>
                          <a:pt x="202" y="91"/>
                          <a:pt x="199" y="94"/>
                        </a:cubicBezTo>
                        <a:cubicBezTo>
                          <a:pt x="199" y="92"/>
                          <a:pt x="199" y="90"/>
                          <a:pt x="199" y="88"/>
                        </a:cubicBezTo>
                        <a:cubicBezTo>
                          <a:pt x="199" y="86"/>
                          <a:pt x="199" y="84"/>
                          <a:pt x="199" y="82"/>
                        </a:cubicBezTo>
                        <a:cubicBezTo>
                          <a:pt x="199" y="82"/>
                          <a:pt x="199" y="81"/>
                          <a:pt x="199" y="80"/>
                        </a:cubicBezTo>
                        <a:cubicBezTo>
                          <a:pt x="198" y="81"/>
                          <a:pt x="197" y="81"/>
                          <a:pt x="196" y="82"/>
                        </a:cubicBezTo>
                        <a:cubicBezTo>
                          <a:pt x="194" y="81"/>
                          <a:pt x="194" y="81"/>
                          <a:pt x="194" y="81"/>
                        </a:cubicBezTo>
                        <a:cubicBezTo>
                          <a:pt x="194" y="82"/>
                          <a:pt x="192" y="82"/>
                          <a:pt x="192" y="84"/>
                        </a:cubicBezTo>
                        <a:cubicBezTo>
                          <a:pt x="192" y="85"/>
                          <a:pt x="193" y="86"/>
                          <a:pt x="192" y="87"/>
                        </a:cubicBezTo>
                        <a:cubicBezTo>
                          <a:pt x="192" y="87"/>
                          <a:pt x="191" y="86"/>
                          <a:pt x="190" y="86"/>
                        </a:cubicBezTo>
                        <a:cubicBezTo>
                          <a:pt x="189" y="86"/>
                          <a:pt x="189" y="86"/>
                          <a:pt x="189" y="86"/>
                        </a:cubicBezTo>
                        <a:cubicBezTo>
                          <a:pt x="188" y="86"/>
                          <a:pt x="188" y="87"/>
                          <a:pt x="188" y="87"/>
                        </a:cubicBezTo>
                        <a:cubicBezTo>
                          <a:pt x="188" y="88"/>
                          <a:pt x="189" y="88"/>
                          <a:pt x="189" y="89"/>
                        </a:cubicBezTo>
                        <a:cubicBezTo>
                          <a:pt x="188" y="89"/>
                          <a:pt x="187" y="90"/>
                          <a:pt x="187" y="90"/>
                        </a:cubicBezTo>
                        <a:cubicBezTo>
                          <a:pt x="187" y="91"/>
                          <a:pt x="188" y="91"/>
                          <a:pt x="188" y="91"/>
                        </a:cubicBezTo>
                        <a:cubicBezTo>
                          <a:pt x="188" y="94"/>
                          <a:pt x="186" y="95"/>
                          <a:pt x="184" y="96"/>
                        </a:cubicBezTo>
                        <a:cubicBezTo>
                          <a:pt x="185" y="98"/>
                          <a:pt x="187" y="99"/>
                          <a:pt x="187" y="101"/>
                        </a:cubicBezTo>
                        <a:cubicBezTo>
                          <a:pt x="187" y="102"/>
                          <a:pt x="185" y="103"/>
                          <a:pt x="183" y="103"/>
                        </a:cubicBezTo>
                        <a:cubicBezTo>
                          <a:pt x="183" y="103"/>
                          <a:pt x="183" y="103"/>
                          <a:pt x="182" y="103"/>
                        </a:cubicBezTo>
                        <a:cubicBezTo>
                          <a:pt x="182" y="101"/>
                          <a:pt x="181" y="101"/>
                          <a:pt x="181" y="99"/>
                        </a:cubicBezTo>
                        <a:cubicBezTo>
                          <a:pt x="181" y="98"/>
                          <a:pt x="181" y="97"/>
                          <a:pt x="181" y="96"/>
                        </a:cubicBezTo>
                        <a:cubicBezTo>
                          <a:pt x="179" y="96"/>
                          <a:pt x="179" y="96"/>
                          <a:pt x="179" y="96"/>
                        </a:cubicBezTo>
                        <a:cubicBezTo>
                          <a:pt x="175" y="97"/>
                          <a:pt x="175" y="97"/>
                          <a:pt x="175" y="97"/>
                        </a:cubicBezTo>
                        <a:cubicBezTo>
                          <a:pt x="174" y="97"/>
                          <a:pt x="174" y="97"/>
                          <a:pt x="174" y="97"/>
                        </a:cubicBezTo>
                        <a:cubicBezTo>
                          <a:pt x="176" y="95"/>
                          <a:pt x="179" y="95"/>
                          <a:pt x="179" y="92"/>
                        </a:cubicBezTo>
                        <a:cubicBezTo>
                          <a:pt x="179" y="91"/>
                          <a:pt x="179" y="90"/>
                          <a:pt x="180" y="90"/>
                        </a:cubicBezTo>
                        <a:cubicBezTo>
                          <a:pt x="183" y="88"/>
                          <a:pt x="186" y="88"/>
                          <a:pt x="186" y="85"/>
                        </a:cubicBezTo>
                        <a:cubicBezTo>
                          <a:pt x="186" y="83"/>
                          <a:pt x="186" y="82"/>
                          <a:pt x="185" y="80"/>
                        </a:cubicBezTo>
                        <a:cubicBezTo>
                          <a:pt x="188" y="78"/>
                          <a:pt x="192" y="79"/>
                          <a:pt x="194" y="76"/>
                        </a:cubicBezTo>
                        <a:cubicBezTo>
                          <a:pt x="193" y="75"/>
                          <a:pt x="193" y="75"/>
                          <a:pt x="192" y="75"/>
                        </a:cubicBezTo>
                        <a:cubicBezTo>
                          <a:pt x="189" y="75"/>
                          <a:pt x="187" y="76"/>
                          <a:pt x="184" y="76"/>
                        </a:cubicBezTo>
                        <a:cubicBezTo>
                          <a:pt x="182" y="76"/>
                          <a:pt x="181" y="74"/>
                          <a:pt x="178" y="74"/>
                        </a:cubicBezTo>
                        <a:cubicBezTo>
                          <a:pt x="176" y="74"/>
                          <a:pt x="176" y="76"/>
                          <a:pt x="174" y="76"/>
                        </a:cubicBezTo>
                        <a:cubicBezTo>
                          <a:pt x="172" y="78"/>
                          <a:pt x="172" y="81"/>
                          <a:pt x="169" y="82"/>
                        </a:cubicBezTo>
                        <a:cubicBezTo>
                          <a:pt x="169" y="80"/>
                          <a:pt x="169" y="79"/>
                          <a:pt x="169" y="78"/>
                        </a:cubicBezTo>
                        <a:cubicBezTo>
                          <a:pt x="169" y="77"/>
                          <a:pt x="168" y="77"/>
                          <a:pt x="168" y="76"/>
                        </a:cubicBezTo>
                        <a:cubicBezTo>
                          <a:pt x="168" y="73"/>
                          <a:pt x="172" y="73"/>
                          <a:pt x="172" y="70"/>
                        </a:cubicBezTo>
                        <a:cubicBezTo>
                          <a:pt x="172" y="70"/>
                          <a:pt x="172" y="69"/>
                          <a:pt x="172" y="69"/>
                        </a:cubicBezTo>
                        <a:cubicBezTo>
                          <a:pt x="171" y="69"/>
                          <a:pt x="170" y="69"/>
                          <a:pt x="169" y="70"/>
                        </a:cubicBezTo>
                        <a:cubicBezTo>
                          <a:pt x="168" y="70"/>
                          <a:pt x="168" y="70"/>
                          <a:pt x="168" y="70"/>
                        </a:cubicBezTo>
                        <a:cubicBezTo>
                          <a:pt x="168" y="69"/>
                          <a:pt x="168" y="69"/>
                          <a:pt x="168" y="69"/>
                        </a:cubicBezTo>
                        <a:cubicBezTo>
                          <a:pt x="169" y="67"/>
                          <a:pt x="170" y="66"/>
                          <a:pt x="173" y="66"/>
                        </a:cubicBezTo>
                        <a:cubicBezTo>
                          <a:pt x="174" y="66"/>
                          <a:pt x="174" y="68"/>
                          <a:pt x="176" y="68"/>
                        </a:cubicBezTo>
                        <a:cubicBezTo>
                          <a:pt x="179" y="68"/>
                          <a:pt x="180" y="65"/>
                          <a:pt x="183" y="65"/>
                        </a:cubicBezTo>
                        <a:cubicBezTo>
                          <a:pt x="185" y="65"/>
                          <a:pt x="186" y="66"/>
                          <a:pt x="188" y="68"/>
                        </a:cubicBezTo>
                        <a:cubicBezTo>
                          <a:pt x="189" y="67"/>
                          <a:pt x="189" y="67"/>
                          <a:pt x="189" y="67"/>
                        </a:cubicBezTo>
                        <a:cubicBezTo>
                          <a:pt x="188" y="66"/>
                          <a:pt x="187" y="66"/>
                          <a:pt x="187" y="64"/>
                        </a:cubicBezTo>
                        <a:cubicBezTo>
                          <a:pt x="187" y="61"/>
                          <a:pt x="192" y="63"/>
                          <a:pt x="192" y="60"/>
                        </a:cubicBezTo>
                        <a:cubicBezTo>
                          <a:pt x="192" y="59"/>
                          <a:pt x="192" y="59"/>
                          <a:pt x="192" y="59"/>
                        </a:cubicBezTo>
                        <a:cubicBezTo>
                          <a:pt x="191" y="59"/>
                          <a:pt x="190" y="59"/>
                          <a:pt x="189" y="59"/>
                        </a:cubicBezTo>
                        <a:cubicBezTo>
                          <a:pt x="191" y="57"/>
                          <a:pt x="192" y="57"/>
                          <a:pt x="194" y="55"/>
                        </a:cubicBezTo>
                        <a:cubicBezTo>
                          <a:pt x="195" y="56"/>
                          <a:pt x="196" y="56"/>
                          <a:pt x="198" y="56"/>
                        </a:cubicBezTo>
                        <a:cubicBezTo>
                          <a:pt x="198" y="53"/>
                          <a:pt x="198" y="53"/>
                          <a:pt x="198" y="53"/>
                        </a:cubicBezTo>
                        <a:cubicBezTo>
                          <a:pt x="197" y="52"/>
                          <a:pt x="197" y="52"/>
                          <a:pt x="197" y="52"/>
                        </a:cubicBezTo>
                        <a:cubicBezTo>
                          <a:pt x="198" y="51"/>
                          <a:pt x="200" y="51"/>
                          <a:pt x="200" y="49"/>
                        </a:cubicBezTo>
                        <a:cubicBezTo>
                          <a:pt x="200" y="49"/>
                          <a:pt x="199" y="48"/>
                          <a:pt x="199" y="48"/>
                        </a:cubicBezTo>
                        <a:cubicBezTo>
                          <a:pt x="199" y="46"/>
                          <a:pt x="201" y="46"/>
                          <a:pt x="202" y="46"/>
                        </a:cubicBezTo>
                        <a:cubicBezTo>
                          <a:pt x="204" y="46"/>
                          <a:pt x="205" y="48"/>
                          <a:pt x="206" y="49"/>
                        </a:cubicBezTo>
                        <a:cubicBezTo>
                          <a:pt x="207" y="49"/>
                          <a:pt x="207" y="49"/>
                          <a:pt x="207" y="49"/>
                        </a:cubicBezTo>
                        <a:cubicBezTo>
                          <a:pt x="207" y="48"/>
                          <a:pt x="207" y="47"/>
                          <a:pt x="207" y="46"/>
                        </a:cubicBezTo>
                        <a:cubicBezTo>
                          <a:pt x="207" y="44"/>
                          <a:pt x="203" y="45"/>
                          <a:pt x="201" y="44"/>
                        </a:cubicBezTo>
                        <a:cubicBezTo>
                          <a:pt x="200" y="44"/>
                          <a:pt x="200" y="42"/>
                          <a:pt x="199" y="41"/>
                        </a:cubicBezTo>
                        <a:cubicBezTo>
                          <a:pt x="194" y="44"/>
                          <a:pt x="193" y="47"/>
                          <a:pt x="189" y="51"/>
                        </a:cubicBezTo>
                        <a:cubicBezTo>
                          <a:pt x="188" y="52"/>
                          <a:pt x="186" y="52"/>
                          <a:pt x="185" y="53"/>
                        </a:cubicBezTo>
                        <a:cubicBezTo>
                          <a:pt x="184" y="57"/>
                          <a:pt x="182" y="60"/>
                          <a:pt x="179" y="61"/>
                        </a:cubicBezTo>
                        <a:cubicBezTo>
                          <a:pt x="178" y="61"/>
                          <a:pt x="178" y="61"/>
                          <a:pt x="178" y="61"/>
                        </a:cubicBezTo>
                        <a:cubicBezTo>
                          <a:pt x="179" y="58"/>
                          <a:pt x="179" y="58"/>
                          <a:pt x="179" y="58"/>
                        </a:cubicBezTo>
                        <a:cubicBezTo>
                          <a:pt x="179" y="58"/>
                          <a:pt x="178" y="58"/>
                          <a:pt x="178" y="58"/>
                        </a:cubicBezTo>
                        <a:cubicBezTo>
                          <a:pt x="178" y="54"/>
                          <a:pt x="180" y="52"/>
                          <a:pt x="180" y="48"/>
                        </a:cubicBezTo>
                        <a:cubicBezTo>
                          <a:pt x="180" y="46"/>
                          <a:pt x="179" y="46"/>
                          <a:pt x="179" y="45"/>
                        </a:cubicBezTo>
                        <a:cubicBezTo>
                          <a:pt x="179" y="43"/>
                          <a:pt x="181" y="44"/>
                          <a:pt x="182" y="43"/>
                        </a:cubicBezTo>
                        <a:cubicBezTo>
                          <a:pt x="185" y="41"/>
                          <a:pt x="184" y="37"/>
                          <a:pt x="187" y="36"/>
                        </a:cubicBezTo>
                        <a:cubicBezTo>
                          <a:pt x="188" y="35"/>
                          <a:pt x="191" y="36"/>
                          <a:pt x="191" y="34"/>
                        </a:cubicBezTo>
                        <a:cubicBezTo>
                          <a:pt x="191" y="33"/>
                          <a:pt x="190" y="32"/>
                          <a:pt x="190" y="31"/>
                        </a:cubicBezTo>
                        <a:cubicBezTo>
                          <a:pt x="190" y="29"/>
                          <a:pt x="192" y="30"/>
                          <a:pt x="193" y="28"/>
                        </a:cubicBezTo>
                        <a:cubicBezTo>
                          <a:pt x="195" y="25"/>
                          <a:pt x="195" y="22"/>
                          <a:pt x="198" y="19"/>
                        </a:cubicBezTo>
                        <a:cubicBezTo>
                          <a:pt x="199" y="17"/>
                          <a:pt x="202" y="17"/>
                          <a:pt x="202" y="14"/>
                        </a:cubicBezTo>
                        <a:cubicBezTo>
                          <a:pt x="202" y="14"/>
                          <a:pt x="201" y="14"/>
                          <a:pt x="201" y="13"/>
                        </a:cubicBezTo>
                        <a:cubicBezTo>
                          <a:pt x="200" y="14"/>
                          <a:pt x="200" y="14"/>
                          <a:pt x="199" y="14"/>
                        </a:cubicBezTo>
                        <a:cubicBezTo>
                          <a:pt x="197" y="14"/>
                          <a:pt x="197" y="12"/>
                          <a:pt x="197" y="10"/>
                        </a:cubicBezTo>
                        <a:cubicBezTo>
                          <a:pt x="197" y="6"/>
                          <a:pt x="199" y="4"/>
                          <a:pt x="199" y="0"/>
                        </a:cubicBezTo>
                        <a:cubicBezTo>
                          <a:pt x="199" y="0"/>
                          <a:pt x="198" y="0"/>
                          <a:pt x="198" y="0"/>
                        </a:cubicBezTo>
                        <a:cubicBezTo>
                          <a:pt x="198" y="0"/>
                          <a:pt x="198" y="0"/>
                          <a:pt x="198" y="0"/>
                        </a:cubicBezTo>
                        <a:cubicBezTo>
                          <a:pt x="196" y="3"/>
                          <a:pt x="196" y="5"/>
                          <a:pt x="193" y="7"/>
                        </a:cubicBezTo>
                        <a:cubicBezTo>
                          <a:pt x="190" y="9"/>
                          <a:pt x="188" y="13"/>
                          <a:pt x="184" y="13"/>
                        </a:cubicBezTo>
                        <a:cubicBezTo>
                          <a:pt x="184" y="13"/>
                          <a:pt x="184" y="12"/>
                          <a:pt x="184" y="12"/>
                        </a:cubicBezTo>
                        <a:cubicBezTo>
                          <a:pt x="184" y="6"/>
                          <a:pt x="184" y="6"/>
                          <a:pt x="184" y="6"/>
                        </a:cubicBezTo>
                        <a:cubicBezTo>
                          <a:pt x="180" y="10"/>
                          <a:pt x="177" y="12"/>
                          <a:pt x="174" y="18"/>
                        </a:cubicBezTo>
                        <a:cubicBezTo>
                          <a:pt x="173" y="20"/>
                          <a:pt x="171" y="21"/>
                          <a:pt x="171" y="24"/>
                        </a:cubicBezTo>
                        <a:cubicBezTo>
                          <a:pt x="171" y="27"/>
                          <a:pt x="173" y="28"/>
                          <a:pt x="173" y="31"/>
                        </a:cubicBezTo>
                        <a:cubicBezTo>
                          <a:pt x="173" y="32"/>
                          <a:pt x="172" y="32"/>
                          <a:pt x="172" y="32"/>
                        </a:cubicBezTo>
                        <a:cubicBezTo>
                          <a:pt x="171" y="31"/>
                          <a:pt x="170" y="29"/>
                          <a:pt x="169" y="27"/>
                        </a:cubicBezTo>
                        <a:cubicBezTo>
                          <a:pt x="168" y="29"/>
                          <a:pt x="167" y="30"/>
                          <a:pt x="167" y="33"/>
                        </a:cubicBezTo>
                        <a:cubicBezTo>
                          <a:pt x="167" y="37"/>
                          <a:pt x="167" y="37"/>
                          <a:pt x="167" y="37"/>
                        </a:cubicBezTo>
                        <a:cubicBezTo>
                          <a:pt x="167" y="40"/>
                          <a:pt x="170" y="41"/>
                          <a:pt x="170" y="44"/>
                        </a:cubicBezTo>
                        <a:cubicBezTo>
                          <a:pt x="170" y="47"/>
                          <a:pt x="167" y="48"/>
                          <a:pt x="167" y="51"/>
                        </a:cubicBezTo>
                        <a:cubicBezTo>
                          <a:pt x="167" y="51"/>
                          <a:pt x="167" y="51"/>
                          <a:pt x="168" y="52"/>
                        </a:cubicBezTo>
                        <a:cubicBezTo>
                          <a:pt x="171" y="51"/>
                          <a:pt x="174" y="50"/>
                          <a:pt x="177" y="48"/>
                        </a:cubicBezTo>
                        <a:cubicBezTo>
                          <a:pt x="176" y="51"/>
                          <a:pt x="175" y="53"/>
                          <a:pt x="173" y="55"/>
                        </a:cubicBezTo>
                        <a:cubicBezTo>
                          <a:pt x="172" y="57"/>
                          <a:pt x="170" y="56"/>
                          <a:pt x="170" y="58"/>
                        </a:cubicBezTo>
                        <a:cubicBezTo>
                          <a:pt x="170" y="59"/>
                          <a:pt x="170" y="59"/>
                          <a:pt x="170" y="60"/>
                        </a:cubicBezTo>
                        <a:cubicBezTo>
                          <a:pt x="169" y="60"/>
                          <a:pt x="169" y="60"/>
                          <a:pt x="169" y="60"/>
                        </a:cubicBezTo>
                        <a:cubicBezTo>
                          <a:pt x="168" y="60"/>
                          <a:pt x="167" y="60"/>
                          <a:pt x="167" y="60"/>
                        </a:cubicBezTo>
                        <a:cubicBezTo>
                          <a:pt x="166" y="60"/>
                          <a:pt x="165" y="59"/>
                          <a:pt x="164" y="59"/>
                        </a:cubicBezTo>
                        <a:cubicBezTo>
                          <a:pt x="161" y="59"/>
                          <a:pt x="162" y="63"/>
                          <a:pt x="160" y="65"/>
                        </a:cubicBezTo>
                        <a:cubicBezTo>
                          <a:pt x="156" y="68"/>
                          <a:pt x="154" y="68"/>
                          <a:pt x="150" y="70"/>
                        </a:cubicBezTo>
                        <a:cubicBezTo>
                          <a:pt x="151" y="71"/>
                          <a:pt x="152" y="71"/>
                          <a:pt x="152" y="72"/>
                        </a:cubicBezTo>
                        <a:cubicBezTo>
                          <a:pt x="151" y="74"/>
                          <a:pt x="151" y="74"/>
                          <a:pt x="151" y="74"/>
                        </a:cubicBezTo>
                        <a:cubicBezTo>
                          <a:pt x="153" y="75"/>
                          <a:pt x="154" y="76"/>
                          <a:pt x="156" y="76"/>
                        </a:cubicBezTo>
                        <a:cubicBezTo>
                          <a:pt x="157" y="76"/>
                          <a:pt x="158" y="76"/>
                          <a:pt x="160" y="76"/>
                        </a:cubicBezTo>
                        <a:cubicBezTo>
                          <a:pt x="157" y="79"/>
                          <a:pt x="154" y="80"/>
                          <a:pt x="151" y="82"/>
                        </a:cubicBezTo>
                        <a:cubicBezTo>
                          <a:pt x="150" y="82"/>
                          <a:pt x="150" y="84"/>
                          <a:pt x="148" y="84"/>
                        </a:cubicBezTo>
                        <a:cubicBezTo>
                          <a:pt x="144" y="84"/>
                          <a:pt x="144" y="75"/>
                          <a:pt x="139" y="75"/>
                        </a:cubicBezTo>
                        <a:cubicBezTo>
                          <a:pt x="136" y="75"/>
                          <a:pt x="135" y="78"/>
                          <a:pt x="133" y="81"/>
                        </a:cubicBezTo>
                        <a:cubicBezTo>
                          <a:pt x="131" y="83"/>
                          <a:pt x="131" y="85"/>
                          <a:pt x="128" y="86"/>
                        </a:cubicBezTo>
                        <a:cubicBezTo>
                          <a:pt x="127" y="86"/>
                          <a:pt x="126" y="86"/>
                          <a:pt x="125" y="87"/>
                        </a:cubicBezTo>
                        <a:cubicBezTo>
                          <a:pt x="123" y="88"/>
                          <a:pt x="124" y="90"/>
                          <a:pt x="124" y="92"/>
                        </a:cubicBezTo>
                        <a:cubicBezTo>
                          <a:pt x="123" y="94"/>
                          <a:pt x="122" y="95"/>
                          <a:pt x="121" y="95"/>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133" name="Google Shape;133;p5"/>
                  <p:cNvSpPr/>
                  <p:nvPr/>
                </p:nvSpPr>
                <p:spPr>
                  <a:xfrm>
                    <a:off x="5894388" y="2789238"/>
                    <a:ext cx="87313" cy="76200"/>
                  </a:xfrm>
                  <a:custGeom>
                    <a:rect b="b" l="l" r="r" t="t"/>
                    <a:pathLst>
                      <a:path extrusionOk="0" h="52" w="60">
                        <a:moveTo>
                          <a:pt x="0" y="23"/>
                        </a:moveTo>
                        <a:cubicBezTo>
                          <a:pt x="0" y="26"/>
                          <a:pt x="2" y="28"/>
                          <a:pt x="2" y="32"/>
                        </a:cubicBezTo>
                        <a:cubicBezTo>
                          <a:pt x="2" y="33"/>
                          <a:pt x="1" y="33"/>
                          <a:pt x="1" y="34"/>
                        </a:cubicBezTo>
                        <a:cubicBezTo>
                          <a:pt x="1" y="38"/>
                          <a:pt x="5" y="39"/>
                          <a:pt x="7" y="42"/>
                        </a:cubicBezTo>
                        <a:cubicBezTo>
                          <a:pt x="9" y="44"/>
                          <a:pt x="9" y="47"/>
                          <a:pt x="12" y="47"/>
                        </a:cubicBezTo>
                        <a:cubicBezTo>
                          <a:pt x="17" y="47"/>
                          <a:pt x="18" y="41"/>
                          <a:pt x="23" y="41"/>
                        </a:cubicBezTo>
                        <a:cubicBezTo>
                          <a:pt x="26" y="41"/>
                          <a:pt x="29" y="44"/>
                          <a:pt x="29" y="47"/>
                        </a:cubicBezTo>
                        <a:cubicBezTo>
                          <a:pt x="29" y="49"/>
                          <a:pt x="28" y="50"/>
                          <a:pt x="28" y="51"/>
                        </a:cubicBezTo>
                        <a:cubicBezTo>
                          <a:pt x="28" y="52"/>
                          <a:pt x="29" y="52"/>
                          <a:pt x="29" y="52"/>
                        </a:cubicBezTo>
                        <a:cubicBezTo>
                          <a:pt x="29" y="52"/>
                          <a:pt x="29" y="52"/>
                          <a:pt x="29" y="52"/>
                        </a:cubicBezTo>
                        <a:cubicBezTo>
                          <a:pt x="34" y="51"/>
                          <a:pt x="37" y="49"/>
                          <a:pt x="38" y="44"/>
                        </a:cubicBezTo>
                        <a:cubicBezTo>
                          <a:pt x="40" y="39"/>
                          <a:pt x="48" y="40"/>
                          <a:pt x="48" y="35"/>
                        </a:cubicBezTo>
                        <a:cubicBezTo>
                          <a:pt x="48" y="32"/>
                          <a:pt x="44" y="31"/>
                          <a:pt x="44" y="29"/>
                        </a:cubicBezTo>
                        <a:cubicBezTo>
                          <a:pt x="44" y="27"/>
                          <a:pt x="46" y="26"/>
                          <a:pt x="47" y="24"/>
                        </a:cubicBezTo>
                        <a:cubicBezTo>
                          <a:pt x="49" y="20"/>
                          <a:pt x="51" y="18"/>
                          <a:pt x="54" y="15"/>
                        </a:cubicBezTo>
                        <a:cubicBezTo>
                          <a:pt x="57" y="12"/>
                          <a:pt x="60" y="11"/>
                          <a:pt x="60" y="7"/>
                        </a:cubicBezTo>
                        <a:cubicBezTo>
                          <a:pt x="60" y="5"/>
                          <a:pt x="58" y="4"/>
                          <a:pt x="57" y="1"/>
                        </a:cubicBezTo>
                        <a:cubicBezTo>
                          <a:pt x="57" y="1"/>
                          <a:pt x="57" y="1"/>
                          <a:pt x="57" y="1"/>
                        </a:cubicBezTo>
                        <a:cubicBezTo>
                          <a:pt x="56" y="3"/>
                          <a:pt x="54" y="3"/>
                          <a:pt x="52" y="3"/>
                        </a:cubicBezTo>
                        <a:cubicBezTo>
                          <a:pt x="50" y="3"/>
                          <a:pt x="49" y="1"/>
                          <a:pt x="48" y="0"/>
                        </a:cubicBezTo>
                        <a:cubicBezTo>
                          <a:pt x="44" y="2"/>
                          <a:pt x="44" y="5"/>
                          <a:pt x="40" y="7"/>
                        </a:cubicBezTo>
                        <a:cubicBezTo>
                          <a:pt x="35" y="11"/>
                          <a:pt x="31" y="14"/>
                          <a:pt x="28" y="20"/>
                        </a:cubicBezTo>
                        <a:cubicBezTo>
                          <a:pt x="26" y="24"/>
                          <a:pt x="22" y="24"/>
                          <a:pt x="19" y="27"/>
                        </a:cubicBezTo>
                        <a:cubicBezTo>
                          <a:pt x="15" y="31"/>
                          <a:pt x="13" y="34"/>
                          <a:pt x="12" y="39"/>
                        </a:cubicBezTo>
                        <a:cubicBezTo>
                          <a:pt x="10" y="38"/>
                          <a:pt x="10" y="37"/>
                          <a:pt x="8" y="37"/>
                        </a:cubicBezTo>
                        <a:cubicBezTo>
                          <a:pt x="8" y="34"/>
                          <a:pt x="11" y="33"/>
                          <a:pt x="11" y="31"/>
                        </a:cubicBezTo>
                        <a:cubicBezTo>
                          <a:pt x="11" y="26"/>
                          <a:pt x="6" y="26"/>
                          <a:pt x="2" y="24"/>
                        </a:cubicBezTo>
                        <a:cubicBezTo>
                          <a:pt x="1" y="24"/>
                          <a:pt x="0" y="23"/>
                          <a:pt x="0" y="23"/>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134" name="Google Shape;134;p5"/>
                  <p:cNvSpPr/>
                  <p:nvPr/>
                </p:nvSpPr>
                <p:spPr>
                  <a:xfrm>
                    <a:off x="5657850" y="2590800"/>
                    <a:ext cx="279400" cy="558800"/>
                  </a:xfrm>
                  <a:custGeom>
                    <a:rect b="b" l="l" r="r" t="t"/>
                    <a:pathLst>
                      <a:path extrusionOk="0" h="383" w="191">
                        <a:moveTo>
                          <a:pt x="70" y="17"/>
                        </a:moveTo>
                        <a:cubicBezTo>
                          <a:pt x="71" y="17"/>
                          <a:pt x="71" y="18"/>
                          <a:pt x="72" y="18"/>
                        </a:cubicBezTo>
                        <a:cubicBezTo>
                          <a:pt x="75" y="18"/>
                          <a:pt x="77" y="16"/>
                          <a:pt x="80" y="15"/>
                        </a:cubicBezTo>
                        <a:cubicBezTo>
                          <a:pt x="81" y="15"/>
                          <a:pt x="83" y="16"/>
                          <a:pt x="84" y="14"/>
                        </a:cubicBezTo>
                        <a:cubicBezTo>
                          <a:pt x="87" y="11"/>
                          <a:pt x="86" y="8"/>
                          <a:pt x="88" y="4"/>
                        </a:cubicBezTo>
                        <a:cubicBezTo>
                          <a:pt x="90" y="5"/>
                          <a:pt x="90" y="5"/>
                          <a:pt x="90" y="5"/>
                        </a:cubicBezTo>
                        <a:cubicBezTo>
                          <a:pt x="96" y="5"/>
                          <a:pt x="96" y="5"/>
                          <a:pt x="96" y="5"/>
                        </a:cubicBezTo>
                        <a:cubicBezTo>
                          <a:pt x="96" y="6"/>
                          <a:pt x="96" y="6"/>
                          <a:pt x="96" y="7"/>
                        </a:cubicBezTo>
                        <a:cubicBezTo>
                          <a:pt x="96" y="13"/>
                          <a:pt x="92" y="15"/>
                          <a:pt x="89" y="21"/>
                        </a:cubicBezTo>
                        <a:cubicBezTo>
                          <a:pt x="88" y="24"/>
                          <a:pt x="89" y="26"/>
                          <a:pt x="88" y="30"/>
                        </a:cubicBezTo>
                        <a:cubicBezTo>
                          <a:pt x="85" y="36"/>
                          <a:pt x="81" y="38"/>
                          <a:pt x="76" y="43"/>
                        </a:cubicBezTo>
                        <a:cubicBezTo>
                          <a:pt x="71" y="50"/>
                          <a:pt x="68" y="54"/>
                          <a:pt x="66" y="62"/>
                        </a:cubicBezTo>
                        <a:cubicBezTo>
                          <a:pt x="65" y="65"/>
                          <a:pt x="66" y="67"/>
                          <a:pt x="64" y="68"/>
                        </a:cubicBezTo>
                        <a:cubicBezTo>
                          <a:pt x="60" y="69"/>
                          <a:pt x="55" y="70"/>
                          <a:pt x="55" y="75"/>
                        </a:cubicBezTo>
                        <a:cubicBezTo>
                          <a:pt x="55" y="76"/>
                          <a:pt x="55" y="77"/>
                          <a:pt x="56" y="77"/>
                        </a:cubicBezTo>
                        <a:cubicBezTo>
                          <a:pt x="58" y="77"/>
                          <a:pt x="59" y="75"/>
                          <a:pt x="62" y="75"/>
                        </a:cubicBezTo>
                        <a:cubicBezTo>
                          <a:pt x="63" y="75"/>
                          <a:pt x="63" y="76"/>
                          <a:pt x="64" y="76"/>
                        </a:cubicBezTo>
                        <a:cubicBezTo>
                          <a:pt x="66" y="76"/>
                          <a:pt x="66" y="74"/>
                          <a:pt x="66" y="73"/>
                        </a:cubicBezTo>
                        <a:cubicBezTo>
                          <a:pt x="67" y="71"/>
                          <a:pt x="68" y="70"/>
                          <a:pt x="69" y="68"/>
                        </a:cubicBezTo>
                        <a:cubicBezTo>
                          <a:pt x="72" y="63"/>
                          <a:pt x="75" y="61"/>
                          <a:pt x="79" y="56"/>
                        </a:cubicBezTo>
                        <a:cubicBezTo>
                          <a:pt x="80" y="57"/>
                          <a:pt x="80" y="58"/>
                          <a:pt x="81" y="60"/>
                        </a:cubicBezTo>
                        <a:cubicBezTo>
                          <a:pt x="82" y="61"/>
                          <a:pt x="82" y="63"/>
                          <a:pt x="83" y="63"/>
                        </a:cubicBezTo>
                        <a:cubicBezTo>
                          <a:pt x="85" y="63"/>
                          <a:pt x="86" y="61"/>
                          <a:pt x="87" y="59"/>
                        </a:cubicBezTo>
                        <a:cubicBezTo>
                          <a:pt x="88" y="56"/>
                          <a:pt x="90" y="55"/>
                          <a:pt x="92" y="53"/>
                        </a:cubicBezTo>
                        <a:cubicBezTo>
                          <a:pt x="94" y="53"/>
                          <a:pt x="94" y="53"/>
                          <a:pt x="94" y="53"/>
                        </a:cubicBezTo>
                        <a:cubicBezTo>
                          <a:pt x="94" y="62"/>
                          <a:pt x="94" y="62"/>
                          <a:pt x="94" y="62"/>
                        </a:cubicBezTo>
                        <a:cubicBezTo>
                          <a:pt x="94" y="64"/>
                          <a:pt x="96" y="64"/>
                          <a:pt x="96" y="66"/>
                        </a:cubicBezTo>
                        <a:cubicBezTo>
                          <a:pt x="96" y="69"/>
                          <a:pt x="96" y="69"/>
                          <a:pt x="96" y="69"/>
                        </a:cubicBezTo>
                        <a:cubicBezTo>
                          <a:pt x="97" y="69"/>
                          <a:pt x="98" y="69"/>
                          <a:pt x="99" y="69"/>
                        </a:cubicBezTo>
                        <a:cubicBezTo>
                          <a:pt x="101" y="70"/>
                          <a:pt x="101" y="72"/>
                          <a:pt x="101" y="74"/>
                        </a:cubicBezTo>
                        <a:cubicBezTo>
                          <a:pt x="101" y="77"/>
                          <a:pt x="102" y="78"/>
                          <a:pt x="102" y="81"/>
                        </a:cubicBezTo>
                        <a:cubicBezTo>
                          <a:pt x="102" y="84"/>
                          <a:pt x="99" y="85"/>
                          <a:pt x="99" y="88"/>
                        </a:cubicBezTo>
                        <a:cubicBezTo>
                          <a:pt x="99" y="90"/>
                          <a:pt x="101" y="90"/>
                          <a:pt x="101" y="91"/>
                        </a:cubicBezTo>
                        <a:cubicBezTo>
                          <a:pt x="102" y="92"/>
                          <a:pt x="102" y="94"/>
                          <a:pt x="103" y="95"/>
                        </a:cubicBezTo>
                        <a:cubicBezTo>
                          <a:pt x="105" y="98"/>
                          <a:pt x="108" y="99"/>
                          <a:pt x="108" y="103"/>
                        </a:cubicBezTo>
                        <a:cubicBezTo>
                          <a:pt x="108" y="105"/>
                          <a:pt x="109" y="108"/>
                          <a:pt x="107" y="110"/>
                        </a:cubicBezTo>
                        <a:cubicBezTo>
                          <a:pt x="105" y="112"/>
                          <a:pt x="99" y="110"/>
                          <a:pt x="99" y="113"/>
                        </a:cubicBezTo>
                        <a:cubicBezTo>
                          <a:pt x="99" y="114"/>
                          <a:pt x="99" y="114"/>
                          <a:pt x="99" y="115"/>
                        </a:cubicBezTo>
                        <a:cubicBezTo>
                          <a:pt x="99" y="117"/>
                          <a:pt x="97" y="118"/>
                          <a:pt x="96" y="120"/>
                        </a:cubicBezTo>
                        <a:cubicBezTo>
                          <a:pt x="95" y="122"/>
                          <a:pt x="95" y="124"/>
                          <a:pt x="95" y="126"/>
                        </a:cubicBezTo>
                        <a:cubicBezTo>
                          <a:pt x="97" y="126"/>
                          <a:pt x="98" y="125"/>
                          <a:pt x="101" y="125"/>
                        </a:cubicBezTo>
                        <a:cubicBezTo>
                          <a:pt x="103" y="131"/>
                          <a:pt x="103" y="131"/>
                          <a:pt x="103" y="131"/>
                        </a:cubicBezTo>
                        <a:cubicBezTo>
                          <a:pt x="106" y="129"/>
                          <a:pt x="108" y="129"/>
                          <a:pt x="111" y="127"/>
                        </a:cubicBezTo>
                        <a:cubicBezTo>
                          <a:pt x="117" y="122"/>
                          <a:pt x="119" y="118"/>
                          <a:pt x="126" y="112"/>
                        </a:cubicBezTo>
                        <a:cubicBezTo>
                          <a:pt x="124" y="122"/>
                          <a:pt x="124" y="122"/>
                          <a:pt x="124" y="122"/>
                        </a:cubicBezTo>
                        <a:cubicBezTo>
                          <a:pt x="125" y="125"/>
                          <a:pt x="128" y="126"/>
                          <a:pt x="128" y="130"/>
                        </a:cubicBezTo>
                        <a:cubicBezTo>
                          <a:pt x="127" y="131"/>
                          <a:pt x="126" y="131"/>
                          <a:pt x="124" y="131"/>
                        </a:cubicBezTo>
                        <a:cubicBezTo>
                          <a:pt x="122" y="131"/>
                          <a:pt x="121" y="130"/>
                          <a:pt x="119" y="130"/>
                        </a:cubicBezTo>
                        <a:cubicBezTo>
                          <a:pt x="119" y="131"/>
                          <a:pt x="119" y="131"/>
                          <a:pt x="119" y="131"/>
                        </a:cubicBezTo>
                        <a:cubicBezTo>
                          <a:pt x="121" y="132"/>
                          <a:pt x="123" y="132"/>
                          <a:pt x="123" y="135"/>
                        </a:cubicBezTo>
                        <a:cubicBezTo>
                          <a:pt x="123" y="138"/>
                          <a:pt x="121" y="140"/>
                          <a:pt x="118" y="140"/>
                        </a:cubicBezTo>
                        <a:cubicBezTo>
                          <a:pt x="117" y="140"/>
                          <a:pt x="116" y="139"/>
                          <a:pt x="115" y="140"/>
                        </a:cubicBezTo>
                        <a:cubicBezTo>
                          <a:pt x="116" y="140"/>
                          <a:pt x="117" y="140"/>
                          <a:pt x="117" y="141"/>
                        </a:cubicBezTo>
                        <a:cubicBezTo>
                          <a:pt x="117" y="142"/>
                          <a:pt x="117" y="142"/>
                          <a:pt x="116" y="143"/>
                        </a:cubicBezTo>
                        <a:cubicBezTo>
                          <a:pt x="114" y="142"/>
                          <a:pt x="115" y="139"/>
                          <a:pt x="113" y="139"/>
                        </a:cubicBezTo>
                        <a:cubicBezTo>
                          <a:pt x="110" y="139"/>
                          <a:pt x="110" y="142"/>
                          <a:pt x="108" y="143"/>
                        </a:cubicBezTo>
                        <a:cubicBezTo>
                          <a:pt x="109" y="144"/>
                          <a:pt x="109" y="145"/>
                          <a:pt x="110" y="146"/>
                        </a:cubicBezTo>
                        <a:cubicBezTo>
                          <a:pt x="110" y="148"/>
                          <a:pt x="110" y="148"/>
                          <a:pt x="110" y="148"/>
                        </a:cubicBezTo>
                        <a:cubicBezTo>
                          <a:pt x="108" y="148"/>
                          <a:pt x="107" y="148"/>
                          <a:pt x="105" y="148"/>
                        </a:cubicBezTo>
                        <a:cubicBezTo>
                          <a:pt x="105" y="148"/>
                          <a:pt x="105" y="148"/>
                          <a:pt x="105" y="149"/>
                        </a:cubicBezTo>
                        <a:cubicBezTo>
                          <a:pt x="105" y="150"/>
                          <a:pt x="107" y="150"/>
                          <a:pt x="107" y="152"/>
                        </a:cubicBezTo>
                        <a:cubicBezTo>
                          <a:pt x="107" y="153"/>
                          <a:pt x="106" y="153"/>
                          <a:pt x="105" y="155"/>
                        </a:cubicBezTo>
                        <a:cubicBezTo>
                          <a:pt x="104" y="156"/>
                          <a:pt x="105" y="157"/>
                          <a:pt x="104" y="158"/>
                        </a:cubicBezTo>
                        <a:cubicBezTo>
                          <a:pt x="104" y="160"/>
                          <a:pt x="102" y="160"/>
                          <a:pt x="101" y="162"/>
                        </a:cubicBezTo>
                        <a:cubicBezTo>
                          <a:pt x="102" y="162"/>
                          <a:pt x="102" y="163"/>
                          <a:pt x="103" y="164"/>
                        </a:cubicBezTo>
                        <a:cubicBezTo>
                          <a:pt x="103" y="165"/>
                          <a:pt x="103" y="165"/>
                          <a:pt x="103" y="165"/>
                        </a:cubicBezTo>
                        <a:cubicBezTo>
                          <a:pt x="102" y="165"/>
                          <a:pt x="102" y="165"/>
                          <a:pt x="102" y="165"/>
                        </a:cubicBezTo>
                        <a:cubicBezTo>
                          <a:pt x="100" y="165"/>
                          <a:pt x="100" y="164"/>
                          <a:pt x="98" y="163"/>
                        </a:cubicBezTo>
                        <a:cubicBezTo>
                          <a:pt x="98" y="164"/>
                          <a:pt x="98" y="164"/>
                          <a:pt x="98" y="164"/>
                        </a:cubicBezTo>
                        <a:cubicBezTo>
                          <a:pt x="99" y="165"/>
                          <a:pt x="99" y="166"/>
                          <a:pt x="99" y="167"/>
                        </a:cubicBezTo>
                        <a:cubicBezTo>
                          <a:pt x="96" y="168"/>
                          <a:pt x="95" y="170"/>
                          <a:pt x="93" y="173"/>
                        </a:cubicBezTo>
                        <a:cubicBezTo>
                          <a:pt x="92" y="174"/>
                          <a:pt x="89" y="174"/>
                          <a:pt x="89" y="175"/>
                        </a:cubicBezTo>
                        <a:cubicBezTo>
                          <a:pt x="89" y="177"/>
                          <a:pt x="92" y="177"/>
                          <a:pt x="92" y="179"/>
                        </a:cubicBezTo>
                        <a:cubicBezTo>
                          <a:pt x="92" y="182"/>
                          <a:pt x="89" y="182"/>
                          <a:pt x="89" y="185"/>
                        </a:cubicBezTo>
                        <a:cubicBezTo>
                          <a:pt x="90" y="185"/>
                          <a:pt x="90" y="185"/>
                          <a:pt x="91" y="185"/>
                        </a:cubicBezTo>
                        <a:cubicBezTo>
                          <a:pt x="90" y="187"/>
                          <a:pt x="90" y="189"/>
                          <a:pt x="88" y="191"/>
                        </a:cubicBezTo>
                        <a:cubicBezTo>
                          <a:pt x="87" y="193"/>
                          <a:pt x="84" y="194"/>
                          <a:pt x="84" y="196"/>
                        </a:cubicBezTo>
                        <a:cubicBezTo>
                          <a:pt x="84" y="198"/>
                          <a:pt x="86" y="199"/>
                          <a:pt x="86" y="201"/>
                        </a:cubicBezTo>
                        <a:cubicBezTo>
                          <a:pt x="86" y="205"/>
                          <a:pt x="86" y="205"/>
                          <a:pt x="86" y="205"/>
                        </a:cubicBezTo>
                        <a:cubicBezTo>
                          <a:pt x="86" y="209"/>
                          <a:pt x="93" y="209"/>
                          <a:pt x="93" y="213"/>
                        </a:cubicBezTo>
                        <a:cubicBezTo>
                          <a:pt x="93" y="223"/>
                          <a:pt x="90" y="228"/>
                          <a:pt x="88" y="237"/>
                        </a:cubicBezTo>
                        <a:cubicBezTo>
                          <a:pt x="86" y="246"/>
                          <a:pt x="83" y="256"/>
                          <a:pt x="73" y="256"/>
                        </a:cubicBezTo>
                        <a:cubicBezTo>
                          <a:pt x="70" y="256"/>
                          <a:pt x="66" y="256"/>
                          <a:pt x="66" y="253"/>
                        </a:cubicBezTo>
                        <a:cubicBezTo>
                          <a:pt x="66" y="245"/>
                          <a:pt x="71" y="242"/>
                          <a:pt x="71" y="235"/>
                        </a:cubicBezTo>
                        <a:cubicBezTo>
                          <a:pt x="71" y="233"/>
                          <a:pt x="71" y="231"/>
                          <a:pt x="70" y="231"/>
                        </a:cubicBezTo>
                        <a:cubicBezTo>
                          <a:pt x="68" y="231"/>
                          <a:pt x="68" y="234"/>
                          <a:pt x="67" y="235"/>
                        </a:cubicBezTo>
                        <a:cubicBezTo>
                          <a:pt x="66" y="234"/>
                          <a:pt x="66" y="234"/>
                          <a:pt x="65" y="234"/>
                        </a:cubicBezTo>
                        <a:cubicBezTo>
                          <a:pt x="63" y="237"/>
                          <a:pt x="65" y="242"/>
                          <a:pt x="61" y="242"/>
                        </a:cubicBezTo>
                        <a:cubicBezTo>
                          <a:pt x="58" y="242"/>
                          <a:pt x="58" y="236"/>
                          <a:pt x="55" y="236"/>
                        </a:cubicBezTo>
                        <a:cubicBezTo>
                          <a:pt x="54" y="236"/>
                          <a:pt x="54" y="236"/>
                          <a:pt x="53" y="237"/>
                        </a:cubicBezTo>
                        <a:cubicBezTo>
                          <a:pt x="53" y="237"/>
                          <a:pt x="53" y="238"/>
                          <a:pt x="53" y="238"/>
                        </a:cubicBezTo>
                        <a:cubicBezTo>
                          <a:pt x="53" y="240"/>
                          <a:pt x="55" y="241"/>
                          <a:pt x="55" y="243"/>
                        </a:cubicBezTo>
                        <a:cubicBezTo>
                          <a:pt x="55" y="247"/>
                          <a:pt x="52" y="248"/>
                          <a:pt x="50" y="251"/>
                        </a:cubicBezTo>
                        <a:cubicBezTo>
                          <a:pt x="46" y="258"/>
                          <a:pt x="45" y="262"/>
                          <a:pt x="41" y="269"/>
                        </a:cubicBezTo>
                        <a:cubicBezTo>
                          <a:pt x="40" y="270"/>
                          <a:pt x="40" y="270"/>
                          <a:pt x="40" y="270"/>
                        </a:cubicBezTo>
                        <a:cubicBezTo>
                          <a:pt x="43" y="250"/>
                          <a:pt x="43" y="250"/>
                          <a:pt x="43" y="250"/>
                        </a:cubicBezTo>
                        <a:cubicBezTo>
                          <a:pt x="43" y="250"/>
                          <a:pt x="42" y="251"/>
                          <a:pt x="41" y="251"/>
                        </a:cubicBezTo>
                        <a:cubicBezTo>
                          <a:pt x="39" y="251"/>
                          <a:pt x="38" y="247"/>
                          <a:pt x="36" y="246"/>
                        </a:cubicBezTo>
                        <a:cubicBezTo>
                          <a:pt x="35" y="249"/>
                          <a:pt x="33" y="250"/>
                          <a:pt x="33" y="254"/>
                        </a:cubicBezTo>
                        <a:cubicBezTo>
                          <a:pt x="33" y="256"/>
                          <a:pt x="36" y="257"/>
                          <a:pt x="36" y="259"/>
                        </a:cubicBezTo>
                        <a:cubicBezTo>
                          <a:pt x="36" y="263"/>
                          <a:pt x="34" y="265"/>
                          <a:pt x="34" y="268"/>
                        </a:cubicBezTo>
                        <a:cubicBezTo>
                          <a:pt x="33" y="269"/>
                          <a:pt x="32" y="268"/>
                          <a:pt x="31" y="268"/>
                        </a:cubicBezTo>
                        <a:cubicBezTo>
                          <a:pt x="29" y="269"/>
                          <a:pt x="29" y="269"/>
                          <a:pt x="29" y="269"/>
                        </a:cubicBezTo>
                        <a:cubicBezTo>
                          <a:pt x="26" y="268"/>
                          <a:pt x="25" y="267"/>
                          <a:pt x="22" y="267"/>
                        </a:cubicBezTo>
                        <a:cubicBezTo>
                          <a:pt x="23" y="262"/>
                          <a:pt x="24" y="258"/>
                          <a:pt x="25" y="253"/>
                        </a:cubicBezTo>
                        <a:cubicBezTo>
                          <a:pt x="25" y="253"/>
                          <a:pt x="24" y="253"/>
                          <a:pt x="24" y="253"/>
                        </a:cubicBezTo>
                        <a:cubicBezTo>
                          <a:pt x="20" y="253"/>
                          <a:pt x="18" y="252"/>
                          <a:pt x="14" y="252"/>
                        </a:cubicBezTo>
                        <a:cubicBezTo>
                          <a:pt x="7" y="252"/>
                          <a:pt x="3" y="257"/>
                          <a:pt x="2" y="264"/>
                        </a:cubicBezTo>
                        <a:cubicBezTo>
                          <a:pt x="2" y="266"/>
                          <a:pt x="0" y="267"/>
                          <a:pt x="0" y="269"/>
                        </a:cubicBezTo>
                        <a:cubicBezTo>
                          <a:pt x="0" y="273"/>
                          <a:pt x="1" y="275"/>
                          <a:pt x="2" y="278"/>
                        </a:cubicBezTo>
                        <a:cubicBezTo>
                          <a:pt x="3" y="278"/>
                          <a:pt x="3" y="278"/>
                          <a:pt x="3" y="278"/>
                        </a:cubicBezTo>
                        <a:cubicBezTo>
                          <a:pt x="4" y="276"/>
                          <a:pt x="3" y="272"/>
                          <a:pt x="6" y="272"/>
                        </a:cubicBezTo>
                        <a:cubicBezTo>
                          <a:pt x="14" y="272"/>
                          <a:pt x="23" y="276"/>
                          <a:pt x="23" y="284"/>
                        </a:cubicBezTo>
                        <a:cubicBezTo>
                          <a:pt x="23" y="285"/>
                          <a:pt x="22" y="285"/>
                          <a:pt x="21" y="285"/>
                        </a:cubicBezTo>
                        <a:cubicBezTo>
                          <a:pt x="19" y="285"/>
                          <a:pt x="18" y="282"/>
                          <a:pt x="16" y="282"/>
                        </a:cubicBezTo>
                        <a:cubicBezTo>
                          <a:pt x="15" y="282"/>
                          <a:pt x="15" y="283"/>
                          <a:pt x="14" y="283"/>
                        </a:cubicBezTo>
                        <a:cubicBezTo>
                          <a:pt x="16" y="285"/>
                          <a:pt x="20" y="285"/>
                          <a:pt x="20" y="287"/>
                        </a:cubicBezTo>
                        <a:cubicBezTo>
                          <a:pt x="20" y="297"/>
                          <a:pt x="6" y="298"/>
                          <a:pt x="6" y="308"/>
                        </a:cubicBezTo>
                        <a:cubicBezTo>
                          <a:pt x="6" y="311"/>
                          <a:pt x="8" y="312"/>
                          <a:pt x="9" y="315"/>
                        </a:cubicBezTo>
                        <a:cubicBezTo>
                          <a:pt x="10" y="317"/>
                          <a:pt x="10" y="321"/>
                          <a:pt x="13" y="321"/>
                        </a:cubicBezTo>
                        <a:cubicBezTo>
                          <a:pt x="15" y="321"/>
                          <a:pt x="16" y="320"/>
                          <a:pt x="18" y="319"/>
                        </a:cubicBezTo>
                        <a:cubicBezTo>
                          <a:pt x="20" y="323"/>
                          <a:pt x="22" y="324"/>
                          <a:pt x="22" y="328"/>
                        </a:cubicBezTo>
                        <a:cubicBezTo>
                          <a:pt x="22" y="332"/>
                          <a:pt x="18" y="334"/>
                          <a:pt x="18" y="338"/>
                        </a:cubicBezTo>
                        <a:cubicBezTo>
                          <a:pt x="18" y="341"/>
                          <a:pt x="20" y="341"/>
                          <a:pt x="21" y="343"/>
                        </a:cubicBezTo>
                        <a:cubicBezTo>
                          <a:pt x="23" y="346"/>
                          <a:pt x="23" y="348"/>
                          <a:pt x="26" y="350"/>
                        </a:cubicBezTo>
                        <a:cubicBezTo>
                          <a:pt x="26" y="346"/>
                          <a:pt x="26" y="345"/>
                          <a:pt x="26" y="341"/>
                        </a:cubicBezTo>
                        <a:cubicBezTo>
                          <a:pt x="26" y="340"/>
                          <a:pt x="26" y="339"/>
                          <a:pt x="26" y="338"/>
                        </a:cubicBezTo>
                        <a:cubicBezTo>
                          <a:pt x="26" y="336"/>
                          <a:pt x="25" y="336"/>
                          <a:pt x="25" y="334"/>
                        </a:cubicBezTo>
                        <a:cubicBezTo>
                          <a:pt x="25" y="332"/>
                          <a:pt x="26" y="332"/>
                          <a:pt x="28" y="331"/>
                        </a:cubicBezTo>
                        <a:cubicBezTo>
                          <a:pt x="30" y="330"/>
                          <a:pt x="31" y="328"/>
                          <a:pt x="33" y="327"/>
                        </a:cubicBezTo>
                        <a:cubicBezTo>
                          <a:pt x="34" y="327"/>
                          <a:pt x="34" y="328"/>
                          <a:pt x="34" y="328"/>
                        </a:cubicBezTo>
                        <a:cubicBezTo>
                          <a:pt x="34" y="331"/>
                          <a:pt x="31" y="333"/>
                          <a:pt x="31" y="336"/>
                        </a:cubicBezTo>
                        <a:cubicBezTo>
                          <a:pt x="31" y="338"/>
                          <a:pt x="34" y="338"/>
                          <a:pt x="36" y="340"/>
                        </a:cubicBezTo>
                        <a:cubicBezTo>
                          <a:pt x="39" y="344"/>
                          <a:pt x="40" y="348"/>
                          <a:pt x="40" y="354"/>
                        </a:cubicBezTo>
                        <a:cubicBezTo>
                          <a:pt x="40" y="360"/>
                          <a:pt x="40" y="360"/>
                          <a:pt x="40" y="360"/>
                        </a:cubicBezTo>
                        <a:cubicBezTo>
                          <a:pt x="39" y="368"/>
                          <a:pt x="39" y="368"/>
                          <a:pt x="39" y="368"/>
                        </a:cubicBezTo>
                        <a:cubicBezTo>
                          <a:pt x="39" y="372"/>
                          <a:pt x="39" y="372"/>
                          <a:pt x="39" y="372"/>
                        </a:cubicBezTo>
                        <a:cubicBezTo>
                          <a:pt x="39" y="376"/>
                          <a:pt x="41" y="379"/>
                          <a:pt x="44" y="381"/>
                        </a:cubicBezTo>
                        <a:cubicBezTo>
                          <a:pt x="46" y="381"/>
                          <a:pt x="47" y="383"/>
                          <a:pt x="49" y="383"/>
                        </a:cubicBezTo>
                        <a:cubicBezTo>
                          <a:pt x="52" y="383"/>
                          <a:pt x="52" y="380"/>
                          <a:pt x="54" y="378"/>
                        </a:cubicBezTo>
                        <a:cubicBezTo>
                          <a:pt x="56" y="377"/>
                          <a:pt x="57" y="378"/>
                          <a:pt x="59" y="378"/>
                        </a:cubicBezTo>
                        <a:cubicBezTo>
                          <a:pt x="59" y="378"/>
                          <a:pt x="59" y="378"/>
                          <a:pt x="59" y="378"/>
                        </a:cubicBezTo>
                        <a:cubicBezTo>
                          <a:pt x="60" y="377"/>
                          <a:pt x="60" y="376"/>
                          <a:pt x="61" y="375"/>
                        </a:cubicBezTo>
                        <a:cubicBezTo>
                          <a:pt x="61" y="375"/>
                          <a:pt x="62" y="375"/>
                          <a:pt x="63" y="375"/>
                        </a:cubicBezTo>
                        <a:cubicBezTo>
                          <a:pt x="65" y="375"/>
                          <a:pt x="65" y="373"/>
                          <a:pt x="66" y="372"/>
                        </a:cubicBezTo>
                        <a:cubicBezTo>
                          <a:pt x="68" y="369"/>
                          <a:pt x="70" y="367"/>
                          <a:pt x="73" y="365"/>
                        </a:cubicBezTo>
                        <a:cubicBezTo>
                          <a:pt x="77" y="362"/>
                          <a:pt x="82" y="362"/>
                          <a:pt x="82" y="357"/>
                        </a:cubicBezTo>
                        <a:cubicBezTo>
                          <a:pt x="82" y="356"/>
                          <a:pt x="81" y="355"/>
                          <a:pt x="81" y="354"/>
                        </a:cubicBezTo>
                        <a:cubicBezTo>
                          <a:pt x="81" y="351"/>
                          <a:pt x="83" y="350"/>
                          <a:pt x="83" y="347"/>
                        </a:cubicBezTo>
                        <a:cubicBezTo>
                          <a:pt x="84" y="343"/>
                          <a:pt x="83" y="337"/>
                          <a:pt x="88" y="337"/>
                        </a:cubicBezTo>
                        <a:cubicBezTo>
                          <a:pt x="90" y="337"/>
                          <a:pt x="90" y="338"/>
                          <a:pt x="91" y="339"/>
                        </a:cubicBezTo>
                        <a:cubicBezTo>
                          <a:pt x="94" y="340"/>
                          <a:pt x="96" y="339"/>
                          <a:pt x="98" y="339"/>
                        </a:cubicBezTo>
                        <a:cubicBezTo>
                          <a:pt x="98" y="339"/>
                          <a:pt x="98" y="339"/>
                          <a:pt x="98" y="339"/>
                        </a:cubicBezTo>
                        <a:cubicBezTo>
                          <a:pt x="101" y="327"/>
                          <a:pt x="101" y="327"/>
                          <a:pt x="101" y="327"/>
                        </a:cubicBezTo>
                        <a:cubicBezTo>
                          <a:pt x="100" y="325"/>
                          <a:pt x="103" y="324"/>
                          <a:pt x="105" y="323"/>
                        </a:cubicBezTo>
                        <a:cubicBezTo>
                          <a:pt x="110" y="318"/>
                          <a:pt x="109" y="313"/>
                          <a:pt x="114" y="308"/>
                        </a:cubicBezTo>
                        <a:cubicBezTo>
                          <a:pt x="115" y="306"/>
                          <a:pt x="118" y="306"/>
                          <a:pt x="118" y="304"/>
                        </a:cubicBezTo>
                        <a:cubicBezTo>
                          <a:pt x="119" y="301"/>
                          <a:pt x="121" y="300"/>
                          <a:pt x="121" y="297"/>
                        </a:cubicBezTo>
                        <a:cubicBezTo>
                          <a:pt x="121" y="295"/>
                          <a:pt x="119" y="293"/>
                          <a:pt x="119" y="291"/>
                        </a:cubicBezTo>
                        <a:cubicBezTo>
                          <a:pt x="119" y="288"/>
                          <a:pt x="122" y="288"/>
                          <a:pt x="122" y="285"/>
                        </a:cubicBezTo>
                        <a:cubicBezTo>
                          <a:pt x="123" y="283"/>
                          <a:pt x="123" y="280"/>
                          <a:pt x="125" y="279"/>
                        </a:cubicBezTo>
                        <a:cubicBezTo>
                          <a:pt x="127" y="278"/>
                          <a:pt x="129" y="279"/>
                          <a:pt x="130" y="277"/>
                        </a:cubicBezTo>
                        <a:cubicBezTo>
                          <a:pt x="132" y="274"/>
                          <a:pt x="132" y="271"/>
                          <a:pt x="132" y="268"/>
                        </a:cubicBezTo>
                        <a:cubicBezTo>
                          <a:pt x="132" y="264"/>
                          <a:pt x="127" y="264"/>
                          <a:pt x="127" y="261"/>
                        </a:cubicBezTo>
                        <a:cubicBezTo>
                          <a:pt x="127" y="259"/>
                          <a:pt x="130" y="258"/>
                          <a:pt x="130" y="256"/>
                        </a:cubicBezTo>
                        <a:cubicBezTo>
                          <a:pt x="130" y="254"/>
                          <a:pt x="128" y="253"/>
                          <a:pt x="128" y="251"/>
                        </a:cubicBezTo>
                        <a:cubicBezTo>
                          <a:pt x="128" y="245"/>
                          <a:pt x="128" y="245"/>
                          <a:pt x="128" y="245"/>
                        </a:cubicBezTo>
                        <a:cubicBezTo>
                          <a:pt x="128" y="242"/>
                          <a:pt x="131" y="242"/>
                          <a:pt x="131" y="240"/>
                        </a:cubicBezTo>
                        <a:cubicBezTo>
                          <a:pt x="131" y="238"/>
                          <a:pt x="129" y="237"/>
                          <a:pt x="129" y="235"/>
                        </a:cubicBezTo>
                        <a:cubicBezTo>
                          <a:pt x="129" y="231"/>
                          <a:pt x="131" y="229"/>
                          <a:pt x="134" y="225"/>
                        </a:cubicBezTo>
                        <a:cubicBezTo>
                          <a:pt x="135" y="223"/>
                          <a:pt x="134" y="221"/>
                          <a:pt x="136" y="219"/>
                        </a:cubicBezTo>
                        <a:cubicBezTo>
                          <a:pt x="137" y="218"/>
                          <a:pt x="138" y="219"/>
                          <a:pt x="140" y="218"/>
                        </a:cubicBezTo>
                        <a:cubicBezTo>
                          <a:pt x="143" y="216"/>
                          <a:pt x="144" y="213"/>
                          <a:pt x="147" y="213"/>
                        </a:cubicBezTo>
                        <a:cubicBezTo>
                          <a:pt x="150" y="213"/>
                          <a:pt x="151" y="215"/>
                          <a:pt x="153" y="215"/>
                        </a:cubicBezTo>
                        <a:cubicBezTo>
                          <a:pt x="159" y="215"/>
                          <a:pt x="163" y="213"/>
                          <a:pt x="165" y="208"/>
                        </a:cubicBezTo>
                        <a:cubicBezTo>
                          <a:pt x="166" y="209"/>
                          <a:pt x="167" y="210"/>
                          <a:pt x="168" y="211"/>
                        </a:cubicBezTo>
                        <a:cubicBezTo>
                          <a:pt x="170" y="209"/>
                          <a:pt x="172" y="208"/>
                          <a:pt x="173" y="205"/>
                        </a:cubicBezTo>
                        <a:cubicBezTo>
                          <a:pt x="173" y="204"/>
                          <a:pt x="173" y="203"/>
                          <a:pt x="173" y="202"/>
                        </a:cubicBezTo>
                        <a:cubicBezTo>
                          <a:pt x="174" y="200"/>
                          <a:pt x="176" y="200"/>
                          <a:pt x="177" y="199"/>
                        </a:cubicBezTo>
                        <a:cubicBezTo>
                          <a:pt x="179" y="198"/>
                          <a:pt x="179" y="196"/>
                          <a:pt x="179" y="193"/>
                        </a:cubicBezTo>
                        <a:cubicBezTo>
                          <a:pt x="179" y="191"/>
                          <a:pt x="178" y="191"/>
                          <a:pt x="178" y="189"/>
                        </a:cubicBezTo>
                        <a:cubicBezTo>
                          <a:pt x="178" y="189"/>
                          <a:pt x="178" y="189"/>
                          <a:pt x="178" y="188"/>
                        </a:cubicBezTo>
                        <a:cubicBezTo>
                          <a:pt x="181" y="188"/>
                          <a:pt x="182" y="186"/>
                          <a:pt x="185" y="186"/>
                        </a:cubicBezTo>
                        <a:cubicBezTo>
                          <a:pt x="187" y="186"/>
                          <a:pt x="189" y="188"/>
                          <a:pt x="191" y="188"/>
                        </a:cubicBezTo>
                        <a:cubicBezTo>
                          <a:pt x="191" y="188"/>
                          <a:pt x="191" y="188"/>
                          <a:pt x="191" y="188"/>
                        </a:cubicBezTo>
                        <a:cubicBezTo>
                          <a:pt x="191" y="188"/>
                          <a:pt x="190" y="188"/>
                          <a:pt x="190" y="187"/>
                        </a:cubicBezTo>
                        <a:cubicBezTo>
                          <a:pt x="190" y="186"/>
                          <a:pt x="191" y="185"/>
                          <a:pt x="191" y="183"/>
                        </a:cubicBezTo>
                        <a:cubicBezTo>
                          <a:pt x="191" y="180"/>
                          <a:pt x="188" y="177"/>
                          <a:pt x="185" y="177"/>
                        </a:cubicBezTo>
                        <a:cubicBezTo>
                          <a:pt x="180" y="177"/>
                          <a:pt x="179" y="183"/>
                          <a:pt x="174" y="183"/>
                        </a:cubicBezTo>
                        <a:cubicBezTo>
                          <a:pt x="171" y="183"/>
                          <a:pt x="171" y="180"/>
                          <a:pt x="169" y="178"/>
                        </a:cubicBezTo>
                        <a:cubicBezTo>
                          <a:pt x="167" y="175"/>
                          <a:pt x="163" y="174"/>
                          <a:pt x="163" y="170"/>
                        </a:cubicBezTo>
                        <a:cubicBezTo>
                          <a:pt x="163" y="169"/>
                          <a:pt x="164" y="169"/>
                          <a:pt x="164" y="168"/>
                        </a:cubicBezTo>
                        <a:cubicBezTo>
                          <a:pt x="164" y="164"/>
                          <a:pt x="162" y="162"/>
                          <a:pt x="162" y="159"/>
                        </a:cubicBezTo>
                        <a:cubicBezTo>
                          <a:pt x="162" y="159"/>
                          <a:pt x="162" y="159"/>
                          <a:pt x="162" y="159"/>
                        </a:cubicBezTo>
                        <a:cubicBezTo>
                          <a:pt x="159" y="157"/>
                          <a:pt x="158" y="154"/>
                          <a:pt x="157" y="151"/>
                        </a:cubicBezTo>
                        <a:cubicBezTo>
                          <a:pt x="154" y="147"/>
                          <a:pt x="151" y="146"/>
                          <a:pt x="149" y="142"/>
                        </a:cubicBezTo>
                        <a:cubicBezTo>
                          <a:pt x="146" y="138"/>
                          <a:pt x="147" y="135"/>
                          <a:pt x="147" y="131"/>
                        </a:cubicBezTo>
                        <a:cubicBezTo>
                          <a:pt x="147" y="129"/>
                          <a:pt x="146" y="128"/>
                          <a:pt x="147" y="126"/>
                        </a:cubicBezTo>
                        <a:cubicBezTo>
                          <a:pt x="147" y="126"/>
                          <a:pt x="148" y="125"/>
                          <a:pt x="148" y="124"/>
                        </a:cubicBezTo>
                        <a:cubicBezTo>
                          <a:pt x="146" y="123"/>
                          <a:pt x="144" y="122"/>
                          <a:pt x="144" y="119"/>
                        </a:cubicBezTo>
                        <a:cubicBezTo>
                          <a:pt x="144" y="115"/>
                          <a:pt x="146" y="114"/>
                          <a:pt x="146" y="110"/>
                        </a:cubicBezTo>
                        <a:cubicBezTo>
                          <a:pt x="146" y="108"/>
                          <a:pt x="145" y="107"/>
                          <a:pt x="144" y="105"/>
                        </a:cubicBezTo>
                        <a:cubicBezTo>
                          <a:pt x="148" y="105"/>
                          <a:pt x="152" y="104"/>
                          <a:pt x="152" y="101"/>
                        </a:cubicBezTo>
                        <a:cubicBezTo>
                          <a:pt x="152" y="87"/>
                          <a:pt x="152" y="87"/>
                          <a:pt x="152" y="87"/>
                        </a:cubicBezTo>
                        <a:cubicBezTo>
                          <a:pt x="152" y="85"/>
                          <a:pt x="151" y="84"/>
                          <a:pt x="151" y="82"/>
                        </a:cubicBezTo>
                        <a:cubicBezTo>
                          <a:pt x="151" y="80"/>
                          <a:pt x="152" y="79"/>
                          <a:pt x="152" y="78"/>
                        </a:cubicBezTo>
                        <a:cubicBezTo>
                          <a:pt x="152" y="76"/>
                          <a:pt x="151" y="75"/>
                          <a:pt x="151" y="74"/>
                        </a:cubicBezTo>
                        <a:cubicBezTo>
                          <a:pt x="150" y="74"/>
                          <a:pt x="149" y="76"/>
                          <a:pt x="147" y="76"/>
                        </a:cubicBezTo>
                        <a:cubicBezTo>
                          <a:pt x="145" y="76"/>
                          <a:pt x="145" y="73"/>
                          <a:pt x="145" y="71"/>
                        </a:cubicBezTo>
                        <a:cubicBezTo>
                          <a:pt x="145" y="68"/>
                          <a:pt x="145" y="66"/>
                          <a:pt x="143" y="63"/>
                        </a:cubicBezTo>
                        <a:cubicBezTo>
                          <a:pt x="142" y="61"/>
                          <a:pt x="140" y="61"/>
                          <a:pt x="137" y="61"/>
                        </a:cubicBezTo>
                        <a:cubicBezTo>
                          <a:pt x="135" y="61"/>
                          <a:pt x="135" y="64"/>
                          <a:pt x="133" y="65"/>
                        </a:cubicBezTo>
                        <a:cubicBezTo>
                          <a:pt x="127" y="67"/>
                          <a:pt x="125" y="72"/>
                          <a:pt x="119" y="72"/>
                        </a:cubicBezTo>
                        <a:cubicBezTo>
                          <a:pt x="114" y="72"/>
                          <a:pt x="112" y="67"/>
                          <a:pt x="108" y="63"/>
                        </a:cubicBezTo>
                        <a:cubicBezTo>
                          <a:pt x="105" y="61"/>
                          <a:pt x="102" y="62"/>
                          <a:pt x="101" y="60"/>
                        </a:cubicBezTo>
                        <a:cubicBezTo>
                          <a:pt x="96" y="53"/>
                          <a:pt x="96" y="49"/>
                          <a:pt x="94" y="41"/>
                        </a:cubicBezTo>
                        <a:cubicBezTo>
                          <a:pt x="93" y="37"/>
                          <a:pt x="92" y="35"/>
                          <a:pt x="92" y="30"/>
                        </a:cubicBezTo>
                        <a:cubicBezTo>
                          <a:pt x="92" y="23"/>
                          <a:pt x="95" y="20"/>
                          <a:pt x="98" y="13"/>
                        </a:cubicBezTo>
                        <a:cubicBezTo>
                          <a:pt x="99" y="11"/>
                          <a:pt x="99" y="9"/>
                          <a:pt x="100" y="6"/>
                        </a:cubicBezTo>
                        <a:cubicBezTo>
                          <a:pt x="103" y="3"/>
                          <a:pt x="106" y="4"/>
                          <a:pt x="110" y="4"/>
                        </a:cubicBezTo>
                        <a:cubicBezTo>
                          <a:pt x="115" y="4"/>
                          <a:pt x="118" y="5"/>
                          <a:pt x="123" y="6"/>
                        </a:cubicBezTo>
                        <a:cubicBezTo>
                          <a:pt x="130" y="6"/>
                          <a:pt x="132" y="8"/>
                          <a:pt x="140" y="10"/>
                        </a:cubicBezTo>
                        <a:cubicBezTo>
                          <a:pt x="141" y="9"/>
                          <a:pt x="141" y="9"/>
                          <a:pt x="141" y="9"/>
                        </a:cubicBezTo>
                        <a:cubicBezTo>
                          <a:pt x="130" y="6"/>
                          <a:pt x="123" y="3"/>
                          <a:pt x="112" y="3"/>
                        </a:cubicBezTo>
                        <a:cubicBezTo>
                          <a:pt x="107" y="3"/>
                          <a:pt x="107" y="3"/>
                          <a:pt x="107" y="3"/>
                        </a:cubicBezTo>
                        <a:cubicBezTo>
                          <a:pt x="105" y="3"/>
                          <a:pt x="104" y="3"/>
                          <a:pt x="102" y="3"/>
                        </a:cubicBezTo>
                        <a:cubicBezTo>
                          <a:pt x="98" y="3"/>
                          <a:pt x="96" y="0"/>
                          <a:pt x="93" y="0"/>
                        </a:cubicBezTo>
                        <a:cubicBezTo>
                          <a:pt x="85" y="0"/>
                          <a:pt x="82" y="6"/>
                          <a:pt x="76" y="11"/>
                        </a:cubicBezTo>
                        <a:cubicBezTo>
                          <a:pt x="74" y="13"/>
                          <a:pt x="72" y="15"/>
                          <a:pt x="70" y="17"/>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135" name="Google Shape;135;p5"/>
                  <p:cNvSpPr/>
                  <p:nvPr/>
                </p:nvSpPr>
                <p:spPr>
                  <a:xfrm>
                    <a:off x="4721225" y="2597150"/>
                    <a:ext cx="1123950" cy="1184276"/>
                  </a:xfrm>
                  <a:custGeom>
                    <a:rect b="b" l="l" r="r" t="t"/>
                    <a:pathLst>
                      <a:path extrusionOk="0" h="812" w="770">
                        <a:moveTo>
                          <a:pt x="0" y="806"/>
                        </a:moveTo>
                        <a:cubicBezTo>
                          <a:pt x="5" y="809"/>
                          <a:pt x="8" y="811"/>
                          <a:pt x="14" y="811"/>
                        </a:cubicBezTo>
                        <a:cubicBezTo>
                          <a:pt x="21" y="811"/>
                          <a:pt x="24" y="806"/>
                          <a:pt x="31" y="806"/>
                        </a:cubicBezTo>
                        <a:cubicBezTo>
                          <a:pt x="34" y="806"/>
                          <a:pt x="36" y="808"/>
                          <a:pt x="36" y="810"/>
                        </a:cubicBezTo>
                        <a:cubicBezTo>
                          <a:pt x="36" y="810"/>
                          <a:pt x="36" y="810"/>
                          <a:pt x="36" y="810"/>
                        </a:cubicBezTo>
                        <a:cubicBezTo>
                          <a:pt x="36" y="810"/>
                          <a:pt x="36" y="811"/>
                          <a:pt x="37" y="811"/>
                        </a:cubicBezTo>
                        <a:cubicBezTo>
                          <a:pt x="40" y="811"/>
                          <a:pt x="42" y="810"/>
                          <a:pt x="44" y="812"/>
                        </a:cubicBezTo>
                        <a:cubicBezTo>
                          <a:pt x="45" y="808"/>
                          <a:pt x="46" y="805"/>
                          <a:pt x="49" y="803"/>
                        </a:cubicBezTo>
                        <a:cubicBezTo>
                          <a:pt x="51" y="802"/>
                          <a:pt x="51" y="800"/>
                          <a:pt x="53" y="800"/>
                        </a:cubicBezTo>
                        <a:cubicBezTo>
                          <a:pt x="56" y="800"/>
                          <a:pt x="57" y="803"/>
                          <a:pt x="61" y="804"/>
                        </a:cubicBezTo>
                        <a:cubicBezTo>
                          <a:pt x="63" y="804"/>
                          <a:pt x="64" y="804"/>
                          <a:pt x="66" y="804"/>
                        </a:cubicBezTo>
                        <a:cubicBezTo>
                          <a:pt x="70" y="805"/>
                          <a:pt x="72" y="808"/>
                          <a:pt x="76" y="810"/>
                        </a:cubicBezTo>
                        <a:cubicBezTo>
                          <a:pt x="80" y="812"/>
                          <a:pt x="82" y="811"/>
                          <a:pt x="86" y="811"/>
                        </a:cubicBezTo>
                        <a:cubicBezTo>
                          <a:pt x="92" y="804"/>
                          <a:pt x="95" y="800"/>
                          <a:pt x="100" y="792"/>
                        </a:cubicBezTo>
                        <a:cubicBezTo>
                          <a:pt x="102" y="788"/>
                          <a:pt x="105" y="786"/>
                          <a:pt x="106" y="781"/>
                        </a:cubicBezTo>
                        <a:cubicBezTo>
                          <a:pt x="108" y="774"/>
                          <a:pt x="106" y="770"/>
                          <a:pt x="109" y="763"/>
                        </a:cubicBezTo>
                        <a:cubicBezTo>
                          <a:pt x="110" y="761"/>
                          <a:pt x="112" y="760"/>
                          <a:pt x="114" y="759"/>
                        </a:cubicBezTo>
                        <a:cubicBezTo>
                          <a:pt x="117" y="758"/>
                          <a:pt x="118" y="756"/>
                          <a:pt x="121" y="756"/>
                        </a:cubicBezTo>
                        <a:cubicBezTo>
                          <a:pt x="125" y="756"/>
                          <a:pt x="125" y="756"/>
                          <a:pt x="125" y="756"/>
                        </a:cubicBezTo>
                        <a:cubicBezTo>
                          <a:pt x="127" y="756"/>
                          <a:pt x="128" y="754"/>
                          <a:pt x="130" y="752"/>
                        </a:cubicBezTo>
                        <a:cubicBezTo>
                          <a:pt x="131" y="751"/>
                          <a:pt x="133" y="751"/>
                          <a:pt x="134" y="750"/>
                        </a:cubicBezTo>
                        <a:cubicBezTo>
                          <a:pt x="136" y="748"/>
                          <a:pt x="137" y="745"/>
                          <a:pt x="140" y="744"/>
                        </a:cubicBezTo>
                        <a:cubicBezTo>
                          <a:pt x="144" y="745"/>
                          <a:pt x="144" y="745"/>
                          <a:pt x="144" y="745"/>
                        </a:cubicBezTo>
                        <a:cubicBezTo>
                          <a:pt x="147" y="744"/>
                          <a:pt x="146" y="741"/>
                          <a:pt x="149" y="739"/>
                        </a:cubicBezTo>
                        <a:cubicBezTo>
                          <a:pt x="153" y="737"/>
                          <a:pt x="156" y="738"/>
                          <a:pt x="160" y="736"/>
                        </a:cubicBezTo>
                        <a:cubicBezTo>
                          <a:pt x="162" y="734"/>
                          <a:pt x="162" y="730"/>
                          <a:pt x="165" y="730"/>
                        </a:cubicBezTo>
                        <a:cubicBezTo>
                          <a:pt x="166" y="730"/>
                          <a:pt x="166" y="732"/>
                          <a:pt x="167" y="733"/>
                        </a:cubicBezTo>
                        <a:cubicBezTo>
                          <a:pt x="168" y="734"/>
                          <a:pt x="169" y="735"/>
                          <a:pt x="171" y="737"/>
                        </a:cubicBezTo>
                        <a:cubicBezTo>
                          <a:pt x="174" y="741"/>
                          <a:pt x="178" y="743"/>
                          <a:pt x="183" y="743"/>
                        </a:cubicBezTo>
                        <a:cubicBezTo>
                          <a:pt x="189" y="743"/>
                          <a:pt x="189" y="734"/>
                          <a:pt x="195" y="734"/>
                        </a:cubicBezTo>
                        <a:cubicBezTo>
                          <a:pt x="198" y="734"/>
                          <a:pt x="198" y="737"/>
                          <a:pt x="201" y="738"/>
                        </a:cubicBezTo>
                        <a:cubicBezTo>
                          <a:pt x="204" y="739"/>
                          <a:pt x="206" y="739"/>
                          <a:pt x="208" y="741"/>
                        </a:cubicBezTo>
                        <a:cubicBezTo>
                          <a:pt x="210" y="742"/>
                          <a:pt x="211" y="743"/>
                          <a:pt x="212" y="743"/>
                        </a:cubicBezTo>
                        <a:cubicBezTo>
                          <a:pt x="217" y="743"/>
                          <a:pt x="217" y="743"/>
                          <a:pt x="217" y="743"/>
                        </a:cubicBezTo>
                        <a:cubicBezTo>
                          <a:pt x="217" y="743"/>
                          <a:pt x="217" y="744"/>
                          <a:pt x="217" y="744"/>
                        </a:cubicBezTo>
                        <a:cubicBezTo>
                          <a:pt x="217" y="745"/>
                          <a:pt x="217" y="745"/>
                          <a:pt x="217" y="745"/>
                        </a:cubicBezTo>
                        <a:cubicBezTo>
                          <a:pt x="217" y="746"/>
                          <a:pt x="217" y="747"/>
                          <a:pt x="218" y="747"/>
                        </a:cubicBezTo>
                        <a:cubicBezTo>
                          <a:pt x="219" y="747"/>
                          <a:pt x="219" y="747"/>
                          <a:pt x="220" y="746"/>
                        </a:cubicBezTo>
                        <a:cubicBezTo>
                          <a:pt x="222" y="747"/>
                          <a:pt x="222" y="747"/>
                          <a:pt x="222" y="747"/>
                        </a:cubicBezTo>
                        <a:cubicBezTo>
                          <a:pt x="222" y="749"/>
                          <a:pt x="221" y="753"/>
                          <a:pt x="224" y="753"/>
                        </a:cubicBezTo>
                        <a:cubicBezTo>
                          <a:pt x="229" y="753"/>
                          <a:pt x="231" y="750"/>
                          <a:pt x="235" y="747"/>
                        </a:cubicBezTo>
                        <a:cubicBezTo>
                          <a:pt x="237" y="745"/>
                          <a:pt x="239" y="746"/>
                          <a:pt x="240" y="745"/>
                        </a:cubicBezTo>
                        <a:cubicBezTo>
                          <a:pt x="242" y="743"/>
                          <a:pt x="242" y="740"/>
                          <a:pt x="245" y="740"/>
                        </a:cubicBezTo>
                        <a:cubicBezTo>
                          <a:pt x="251" y="740"/>
                          <a:pt x="251" y="740"/>
                          <a:pt x="251" y="740"/>
                        </a:cubicBezTo>
                        <a:cubicBezTo>
                          <a:pt x="253" y="740"/>
                          <a:pt x="253" y="738"/>
                          <a:pt x="255" y="738"/>
                        </a:cubicBezTo>
                        <a:cubicBezTo>
                          <a:pt x="258" y="738"/>
                          <a:pt x="258" y="741"/>
                          <a:pt x="261" y="741"/>
                        </a:cubicBezTo>
                        <a:cubicBezTo>
                          <a:pt x="261" y="741"/>
                          <a:pt x="261" y="741"/>
                          <a:pt x="261" y="741"/>
                        </a:cubicBezTo>
                        <a:cubicBezTo>
                          <a:pt x="264" y="738"/>
                          <a:pt x="267" y="737"/>
                          <a:pt x="269" y="732"/>
                        </a:cubicBezTo>
                        <a:cubicBezTo>
                          <a:pt x="270" y="730"/>
                          <a:pt x="271" y="727"/>
                          <a:pt x="274" y="726"/>
                        </a:cubicBezTo>
                        <a:cubicBezTo>
                          <a:pt x="276" y="726"/>
                          <a:pt x="276" y="723"/>
                          <a:pt x="278" y="722"/>
                        </a:cubicBezTo>
                        <a:cubicBezTo>
                          <a:pt x="279" y="721"/>
                          <a:pt x="280" y="722"/>
                          <a:pt x="281" y="720"/>
                        </a:cubicBezTo>
                        <a:cubicBezTo>
                          <a:pt x="284" y="717"/>
                          <a:pt x="284" y="712"/>
                          <a:pt x="288" y="712"/>
                        </a:cubicBezTo>
                        <a:cubicBezTo>
                          <a:pt x="288" y="712"/>
                          <a:pt x="289" y="713"/>
                          <a:pt x="289" y="713"/>
                        </a:cubicBezTo>
                        <a:cubicBezTo>
                          <a:pt x="291" y="713"/>
                          <a:pt x="290" y="711"/>
                          <a:pt x="291" y="710"/>
                        </a:cubicBezTo>
                        <a:cubicBezTo>
                          <a:pt x="292" y="708"/>
                          <a:pt x="294" y="708"/>
                          <a:pt x="296" y="706"/>
                        </a:cubicBezTo>
                        <a:cubicBezTo>
                          <a:pt x="298" y="703"/>
                          <a:pt x="301" y="703"/>
                          <a:pt x="303" y="700"/>
                        </a:cubicBezTo>
                        <a:cubicBezTo>
                          <a:pt x="306" y="698"/>
                          <a:pt x="305" y="694"/>
                          <a:pt x="307" y="692"/>
                        </a:cubicBezTo>
                        <a:cubicBezTo>
                          <a:pt x="309" y="690"/>
                          <a:pt x="312" y="689"/>
                          <a:pt x="312" y="686"/>
                        </a:cubicBezTo>
                        <a:cubicBezTo>
                          <a:pt x="312" y="682"/>
                          <a:pt x="312" y="682"/>
                          <a:pt x="312" y="682"/>
                        </a:cubicBezTo>
                        <a:cubicBezTo>
                          <a:pt x="312" y="678"/>
                          <a:pt x="317" y="678"/>
                          <a:pt x="320" y="676"/>
                        </a:cubicBezTo>
                        <a:cubicBezTo>
                          <a:pt x="323" y="674"/>
                          <a:pt x="323" y="672"/>
                          <a:pt x="323" y="669"/>
                        </a:cubicBezTo>
                        <a:cubicBezTo>
                          <a:pt x="323" y="666"/>
                          <a:pt x="322" y="665"/>
                          <a:pt x="322" y="662"/>
                        </a:cubicBezTo>
                        <a:cubicBezTo>
                          <a:pt x="322" y="660"/>
                          <a:pt x="326" y="660"/>
                          <a:pt x="328" y="658"/>
                        </a:cubicBezTo>
                        <a:cubicBezTo>
                          <a:pt x="330" y="657"/>
                          <a:pt x="330" y="655"/>
                          <a:pt x="332" y="654"/>
                        </a:cubicBezTo>
                        <a:cubicBezTo>
                          <a:pt x="336" y="652"/>
                          <a:pt x="339" y="652"/>
                          <a:pt x="341" y="648"/>
                        </a:cubicBezTo>
                        <a:cubicBezTo>
                          <a:pt x="342" y="646"/>
                          <a:pt x="342" y="644"/>
                          <a:pt x="343" y="643"/>
                        </a:cubicBezTo>
                        <a:cubicBezTo>
                          <a:pt x="346" y="639"/>
                          <a:pt x="350" y="640"/>
                          <a:pt x="355" y="639"/>
                        </a:cubicBezTo>
                        <a:cubicBezTo>
                          <a:pt x="357" y="639"/>
                          <a:pt x="358" y="637"/>
                          <a:pt x="359" y="637"/>
                        </a:cubicBezTo>
                        <a:cubicBezTo>
                          <a:pt x="362" y="637"/>
                          <a:pt x="362" y="640"/>
                          <a:pt x="365" y="640"/>
                        </a:cubicBezTo>
                        <a:cubicBezTo>
                          <a:pt x="369" y="640"/>
                          <a:pt x="369" y="635"/>
                          <a:pt x="373" y="633"/>
                        </a:cubicBezTo>
                        <a:cubicBezTo>
                          <a:pt x="376" y="631"/>
                          <a:pt x="378" y="631"/>
                          <a:pt x="380" y="628"/>
                        </a:cubicBezTo>
                        <a:cubicBezTo>
                          <a:pt x="382" y="627"/>
                          <a:pt x="381" y="625"/>
                          <a:pt x="383" y="624"/>
                        </a:cubicBezTo>
                        <a:cubicBezTo>
                          <a:pt x="384" y="623"/>
                          <a:pt x="386" y="624"/>
                          <a:pt x="387" y="623"/>
                        </a:cubicBezTo>
                        <a:cubicBezTo>
                          <a:pt x="389" y="622"/>
                          <a:pt x="389" y="619"/>
                          <a:pt x="392" y="619"/>
                        </a:cubicBezTo>
                        <a:cubicBezTo>
                          <a:pt x="394" y="619"/>
                          <a:pt x="395" y="621"/>
                          <a:pt x="397" y="621"/>
                        </a:cubicBezTo>
                        <a:cubicBezTo>
                          <a:pt x="397" y="621"/>
                          <a:pt x="398" y="620"/>
                          <a:pt x="398" y="620"/>
                        </a:cubicBezTo>
                        <a:cubicBezTo>
                          <a:pt x="401" y="620"/>
                          <a:pt x="401" y="624"/>
                          <a:pt x="403" y="624"/>
                        </a:cubicBezTo>
                        <a:cubicBezTo>
                          <a:pt x="406" y="624"/>
                          <a:pt x="406" y="620"/>
                          <a:pt x="407" y="618"/>
                        </a:cubicBezTo>
                        <a:cubicBezTo>
                          <a:pt x="408" y="616"/>
                          <a:pt x="410" y="615"/>
                          <a:pt x="410" y="613"/>
                        </a:cubicBezTo>
                        <a:cubicBezTo>
                          <a:pt x="411" y="611"/>
                          <a:pt x="411" y="609"/>
                          <a:pt x="413" y="607"/>
                        </a:cubicBezTo>
                        <a:cubicBezTo>
                          <a:pt x="416" y="604"/>
                          <a:pt x="421" y="604"/>
                          <a:pt x="421" y="599"/>
                        </a:cubicBezTo>
                        <a:cubicBezTo>
                          <a:pt x="422" y="599"/>
                          <a:pt x="422" y="599"/>
                          <a:pt x="422" y="599"/>
                        </a:cubicBezTo>
                        <a:cubicBezTo>
                          <a:pt x="423" y="599"/>
                          <a:pt x="424" y="599"/>
                          <a:pt x="425" y="599"/>
                        </a:cubicBezTo>
                        <a:cubicBezTo>
                          <a:pt x="428" y="599"/>
                          <a:pt x="429" y="595"/>
                          <a:pt x="432" y="595"/>
                        </a:cubicBezTo>
                        <a:cubicBezTo>
                          <a:pt x="434" y="595"/>
                          <a:pt x="434" y="595"/>
                          <a:pt x="435" y="595"/>
                        </a:cubicBezTo>
                        <a:cubicBezTo>
                          <a:pt x="441" y="595"/>
                          <a:pt x="442" y="590"/>
                          <a:pt x="447" y="588"/>
                        </a:cubicBezTo>
                        <a:cubicBezTo>
                          <a:pt x="447" y="587"/>
                          <a:pt x="447" y="587"/>
                          <a:pt x="447" y="586"/>
                        </a:cubicBezTo>
                        <a:cubicBezTo>
                          <a:pt x="447" y="583"/>
                          <a:pt x="449" y="581"/>
                          <a:pt x="452" y="579"/>
                        </a:cubicBezTo>
                        <a:cubicBezTo>
                          <a:pt x="454" y="577"/>
                          <a:pt x="455" y="574"/>
                          <a:pt x="457" y="574"/>
                        </a:cubicBezTo>
                        <a:cubicBezTo>
                          <a:pt x="459" y="574"/>
                          <a:pt x="460" y="577"/>
                          <a:pt x="460" y="579"/>
                        </a:cubicBezTo>
                        <a:cubicBezTo>
                          <a:pt x="465" y="578"/>
                          <a:pt x="467" y="573"/>
                          <a:pt x="469" y="568"/>
                        </a:cubicBezTo>
                        <a:cubicBezTo>
                          <a:pt x="471" y="566"/>
                          <a:pt x="474" y="566"/>
                          <a:pt x="474" y="563"/>
                        </a:cubicBezTo>
                        <a:cubicBezTo>
                          <a:pt x="474" y="562"/>
                          <a:pt x="473" y="562"/>
                          <a:pt x="473" y="561"/>
                        </a:cubicBezTo>
                        <a:cubicBezTo>
                          <a:pt x="473" y="556"/>
                          <a:pt x="477" y="554"/>
                          <a:pt x="480" y="552"/>
                        </a:cubicBezTo>
                        <a:cubicBezTo>
                          <a:pt x="483" y="551"/>
                          <a:pt x="483" y="548"/>
                          <a:pt x="486" y="548"/>
                        </a:cubicBezTo>
                        <a:cubicBezTo>
                          <a:pt x="487" y="548"/>
                          <a:pt x="487" y="549"/>
                          <a:pt x="488" y="549"/>
                        </a:cubicBezTo>
                        <a:cubicBezTo>
                          <a:pt x="491" y="549"/>
                          <a:pt x="492" y="545"/>
                          <a:pt x="495" y="545"/>
                        </a:cubicBezTo>
                        <a:cubicBezTo>
                          <a:pt x="502" y="542"/>
                          <a:pt x="504" y="535"/>
                          <a:pt x="507" y="528"/>
                        </a:cubicBezTo>
                        <a:cubicBezTo>
                          <a:pt x="509" y="525"/>
                          <a:pt x="511" y="525"/>
                          <a:pt x="514" y="523"/>
                        </a:cubicBezTo>
                        <a:cubicBezTo>
                          <a:pt x="516" y="521"/>
                          <a:pt x="516" y="517"/>
                          <a:pt x="519" y="517"/>
                        </a:cubicBezTo>
                        <a:cubicBezTo>
                          <a:pt x="520" y="517"/>
                          <a:pt x="520" y="518"/>
                          <a:pt x="521" y="518"/>
                        </a:cubicBezTo>
                        <a:cubicBezTo>
                          <a:pt x="523" y="518"/>
                          <a:pt x="525" y="516"/>
                          <a:pt x="527" y="516"/>
                        </a:cubicBezTo>
                        <a:cubicBezTo>
                          <a:pt x="528" y="516"/>
                          <a:pt x="528" y="518"/>
                          <a:pt x="529" y="519"/>
                        </a:cubicBezTo>
                        <a:cubicBezTo>
                          <a:pt x="532" y="517"/>
                          <a:pt x="535" y="516"/>
                          <a:pt x="537" y="513"/>
                        </a:cubicBezTo>
                        <a:cubicBezTo>
                          <a:pt x="538" y="511"/>
                          <a:pt x="538" y="508"/>
                          <a:pt x="540" y="508"/>
                        </a:cubicBezTo>
                        <a:cubicBezTo>
                          <a:pt x="540" y="508"/>
                          <a:pt x="541" y="509"/>
                          <a:pt x="541" y="509"/>
                        </a:cubicBezTo>
                        <a:cubicBezTo>
                          <a:pt x="544" y="509"/>
                          <a:pt x="543" y="504"/>
                          <a:pt x="545" y="502"/>
                        </a:cubicBezTo>
                        <a:cubicBezTo>
                          <a:pt x="546" y="499"/>
                          <a:pt x="548" y="497"/>
                          <a:pt x="548" y="494"/>
                        </a:cubicBezTo>
                        <a:cubicBezTo>
                          <a:pt x="548" y="487"/>
                          <a:pt x="554" y="483"/>
                          <a:pt x="560" y="481"/>
                        </a:cubicBezTo>
                        <a:cubicBezTo>
                          <a:pt x="562" y="481"/>
                          <a:pt x="563" y="478"/>
                          <a:pt x="565" y="478"/>
                        </a:cubicBezTo>
                        <a:cubicBezTo>
                          <a:pt x="569" y="478"/>
                          <a:pt x="571" y="478"/>
                          <a:pt x="574" y="477"/>
                        </a:cubicBezTo>
                        <a:cubicBezTo>
                          <a:pt x="577" y="476"/>
                          <a:pt x="579" y="476"/>
                          <a:pt x="582" y="476"/>
                        </a:cubicBezTo>
                        <a:cubicBezTo>
                          <a:pt x="583" y="476"/>
                          <a:pt x="584" y="477"/>
                          <a:pt x="585" y="477"/>
                        </a:cubicBezTo>
                        <a:cubicBezTo>
                          <a:pt x="592" y="477"/>
                          <a:pt x="599" y="475"/>
                          <a:pt x="600" y="468"/>
                        </a:cubicBezTo>
                        <a:cubicBezTo>
                          <a:pt x="601" y="468"/>
                          <a:pt x="601" y="468"/>
                          <a:pt x="601" y="468"/>
                        </a:cubicBezTo>
                        <a:cubicBezTo>
                          <a:pt x="603" y="468"/>
                          <a:pt x="604" y="469"/>
                          <a:pt x="606" y="469"/>
                        </a:cubicBezTo>
                        <a:cubicBezTo>
                          <a:pt x="612" y="469"/>
                          <a:pt x="611" y="462"/>
                          <a:pt x="615" y="458"/>
                        </a:cubicBezTo>
                        <a:cubicBezTo>
                          <a:pt x="616" y="456"/>
                          <a:pt x="618" y="457"/>
                          <a:pt x="620" y="455"/>
                        </a:cubicBezTo>
                        <a:cubicBezTo>
                          <a:pt x="622" y="454"/>
                          <a:pt x="623" y="451"/>
                          <a:pt x="626" y="451"/>
                        </a:cubicBezTo>
                        <a:cubicBezTo>
                          <a:pt x="630" y="451"/>
                          <a:pt x="632" y="450"/>
                          <a:pt x="635" y="449"/>
                        </a:cubicBezTo>
                        <a:cubicBezTo>
                          <a:pt x="637" y="448"/>
                          <a:pt x="639" y="448"/>
                          <a:pt x="640" y="447"/>
                        </a:cubicBezTo>
                        <a:cubicBezTo>
                          <a:pt x="642" y="442"/>
                          <a:pt x="643" y="439"/>
                          <a:pt x="646" y="434"/>
                        </a:cubicBezTo>
                        <a:cubicBezTo>
                          <a:pt x="648" y="432"/>
                          <a:pt x="651" y="432"/>
                          <a:pt x="653" y="430"/>
                        </a:cubicBezTo>
                        <a:cubicBezTo>
                          <a:pt x="655" y="428"/>
                          <a:pt x="655" y="425"/>
                          <a:pt x="655" y="422"/>
                        </a:cubicBezTo>
                        <a:cubicBezTo>
                          <a:pt x="656" y="419"/>
                          <a:pt x="659" y="418"/>
                          <a:pt x="661" y="417"/>
                        </a:cubicBezTo>
                        <a:cubicBezTo>
                          <a:pt x="663" y="416"/>
                          <a:pt x="662" y="414"/>
                          <a:pt x="663" y="412"/>
                        </a:cubicBezTo>
                        <a:cubicBezTo>
                          <a:pt x="665" y="411"/>
                          <a:pt x="667" y="412"/>
                          <a:pt x="669" y="411"/>
                        </a:cubicBezTo>
                        <a:cubicBezTo>
                          <a:pt x="672" y="410"/>
                          <a:pt x="674" y="408"/>
                          <a:pt x="676" y="405"/>
                        </a:cubicBezTo>
                        <a:cubicBezTo>
                          <a:pt x="679" y="401"/>
                          <a:pt x="680" y="399"/>
                          <a:pt x="684" y="396"/>
                        </a:cubicBezTo>
                        <a:cubicBezTo>
                          <a:pt x="686" y="396"/>
                          <a:pt x="686" y="394"/>
                          <a:pt x="688" y="394"/>
                        </a:cubicBezTo>
                        <a:cubicBezTo>
                          <a:pt x="689" y="394"/>
                          <a:pt x="689" y="395"/>
                          <a:pt x="690" y="395"/>
                        </a:cubicBezTo>
                        <a:cubicBezTo>
                          <a:pt x="694" y="395"/>
                          <a:pt x="695" y="390"/>
                          <a:pt x="696" y="385"/>
                        </a:cubicBezTo>
                        <a:cubicBezTo>
                          <a:pt x="698" y="380"/>
                          <a:pt x="701" y="379"/>
                          <a:pt x="701" y="374"/>
                        </a:cubicBezTo>
                        <a:cubicBezTo>
                          <a:pt x="701" y="374"/>
                          <a:pt x="701" y="374"/>
                          <a:pt x="701" y="374"/>
                        </a:cubicBezTo>
                        <a:cubicBezTo>
                          <a:pt x="699" y="374"/>
                          <a:pt x="698" y="373"/>
                          <a:pt x="696" y="374"/>
                        </a:cubicBezTo>
                        <a:cubicBezTo>
                          <a:pt x="694" y="376"/>
                          <a:pt x="694" y="379"/>
                          <a:pt x="691" y="379"/>
                        </a:cubicBezTo>
                        <a:cubicBezTo>
                          <a:pt x="689" y="379"/>
                          <a:pt x="688" y="377"/>
                          <a:pt x="686" y="377"/>
                        </a:cubicBezTo>
                        <a:cubicBezTo>
                          <a:pt x="683" y="375"/>
                          <a:pt x="681" y="372"/>
                          <a:pt x="681" y="368"/>
                        </a:cubicBezTo>
                        <a:cubicBezTo>
                          <a:pt x="681" y="364"/>
                          <a:pt x="681" y="364"/>
                          <a:pt x="681" y="364"/>
                        </a:cubicBezTo>
                        <a:cubicBezTo>
                          <a:pt x="682" y="356"/>
                          <a:pt x="682" y="356"/>
                          <a:pt x="682" y="356"/>
                        </a:cubicBezTo>
                        <a:cubicBezTo>
                          <a:pt x="682" y="350"/>
                          <a:pt x="682" y="350"/>
                          <a:pt x="682" y="350"/>
                        </a:cubicBezTo>
                        <a:cubicBezTo>
                          <a:pt x="682" y="344"/>
                          <a:pt x="681" y="340"/>
                          <a:pt x="678" y="336"/>
                        </a:cubicBezTo>
                        <a:cubicBezTo>
                          <a:pt x="676" y="334"/>
                          <a:pt x="673" y="334"/>
                          <a:pt x="673" y="332"/>
                        </a:cubicBezTo>
                        <a:cubicBezTo>
                          <a:pt x="673" y="329"/>
                          <a:pt x="676" y="327"/>
                          <a:pt x="676" y="324"/>
                        </a:cubicBezTo>
                        <a:cubicBezTo>
                          <a:pt x="676" y="324"/>
                          <a:pt x="676" y="323"/>
                          <a:pt x="675" y="323"/>
                        </a:cubicBezTo>
                        <a:cubicBezTo>
                          <a:pt x="673" y="324"/>
                          <a:pt x="672" y="326"/>
                          <a:pt x="670" y="327"/>
                        </a:cubicBezTo>
                        <a:cubicBezTo>
                          <a:pt x="668" y="328"/>
                          <a:pt x="667" y="328"/>
                          <a:pt x="667" y="330"/>
                        </a:cubicBezTo>
                        <a:cubicBezTo>
                          <a:pt x="667" y="332"/>
                          <a:pt x="668" y="332"/>
                          <a:pt x="668" y="334"/>
                        </a:cubicBezTo>
                        <a:cubicBezTo>
                          <a:pt x="668" y="335"/>
                          <a:pt x="668" y="336"/>
                          <a:pt x="668" y="337"/>
                        </a:cubicBezTo>
                        <a:cubicBezTo>
                          <a:pt x="668" y="341"/>
                          <a:pt x="668" y="342"/>
                          <a:pt x="668" y="346"/>
                        </a:cubicBezTo>
                        <a:cubicBezTo>
                          <a:pt x="665" y="344"/>
                          <a:pt x="665" y="342"/>
                          <a:pt x="663" y="339"/>
                        </a:cubicBezTo>
                        <a:cubicBezTo>
                          <a:pt x="662" y="337"/>
                          <a:pt x="660" y="337"/>
                          <a:pt x="660" y="334"/>
                        </a:cubicBezTo>
                        <a:cubicBezTo>
                          <a:pt x="660" y="330"/>
                          <a:pt x="664" y="328"/>
                          <a:pt x="664" y="324"/>
                        </a:cubicBezTo>
                        <a:cubicBezTo>
                          <a:pt x="664" y="320"/>
                          <a:pt x="662" y="319"/>
                          <a:pt x="660" y="315"/>
                        </a:cubicBezTo>
                        <a:cubicBezTo>
                          <a:pt x="658" y="316"/>
                          <a:pt x="657" y="317"/>
                          <a:pt x="655" y="317"/>
                        </a:cubicBezTo>
                        <a:cubicBezTo>
                          <a:pt x="652" y="317"/>
                          <a:pt x="652" y="313"/>
                          <a:pt x="651" y="311"/>
                        </a:cubicBezTo>
                        <a:cubicBezTo>
                          <a:pt x="650" y="308"/>
                          <a:pt x="648" y="307"/>
                          <a:pt x="648" y="304"/>
                        </a:cubicBezTo>
                        <a:cubicBezTo>
                          <a:pt x="648" y="294"/>
                          <a:pt x="662" y="293"/>
                          <a:pt x="662" y="283"/>
                        </a:cubicBezTo>
                        <a:cubicBezTo>
                          <a:pt x="662" y="281"/>
                          <a:pt x="658" y="281"/>
                          <a:pt x="656" y="279"/>
                        </a:cubicBezTo>
                        <a:cubicBezTo>
                          <a:pt x="657" y="279"/>
                          <a:pt x="657" y="278"/>
                          <a:pt x="658" y="278"/>
                        </a:cubicBezTo>
                        <a:cubicBezTo>
                          <a:pt x="660" y="278"/>
                          <a:pt x="661" y="281"/>
                          <a:pt x="663" y="281"/>
                        </a:cubicBezTo>
                        <a:cubicBezTo>
                          <a:pt x="664" y="281"/>
                          <a:pt x="665" y="281"/>
                          <a:pt x="665" y="280"/>
                        </a:cubicBezTo>
                        <a:cubicBezTo>
                          <a:pt x="665" y="272"/>
                          <a:pt x="656" y="268"/>
                          <a:pt x="648" y="268"/>
                        </a:cubicBezTo>
                        <a:cubicBezTo>
                          <a:pt x="645" y="268"/>
                          <a:pt x="646" y="272"/>
                          <a:pt x="645" y="274"/>
                        </a:cubicBezTo>
                        <a:cubicBezTo>
                          <a:pt x="644" y="274"/>
                          <a:pt x="644" y="274"/>
                          <a:pt x="644" y="274"/>
                        </a:cubicBezTo>
                        <a:cubicBezTo>
                          <a:pt x="643" y="271"/>
                          <a:pt x="642" y="269"/>
                          <a:pt x="642" y="265"/>
                        </a:cubicBezTo>
                        <a:cubicBezTo>
                          <a:pt x="642" y="263"/>
                          <a:pt x="644" y="262"/>
                          <a:pt x="644" y="260"/>
                        </a:cubicBezTo>
                        <a:cubicBezTo>
                          <a:pt x="645" y="253"/>
                          <a:pt x="649" y="248"/>
                          <a:pt x="656" y="248"/>
                        </a:cubicBezTo>
                        <a:cubicBezTo>
                          <a:pt x="660" y="248"/>
                          <a:pt x="662" y="249"/>
                          <a:pt x="666" y="249"/>
                        </a:cubicBezTo>
                        <a:cubicBezTo>
                          <a:pt x="666" y="249"/>
                          <a:pt x="667" y="249"/>
                          <a:pt x="667" y="249"/>
                        </a:cubicBezTo>
                        <a:cubicBezTo>
                          <a:pt x="666" y="254"/>
                          <a:pt x="665" y="258"/>
                          <a:pt x="664" y="263"/>
                        </a:cubicBezTo>
                        <a:cubicBezTo>
                          <a:pt x="667" y="263"/>
                          <a:pt x="668" y="264"/>
                          <a:pt x="671" y="265"/>
                        </a:cubicBezTo>
                        <a:cubicBezTo>
                          <a:pt x="673" y="264"/>
                          <a:pt x="673" y="264"/>
                          <a:pt x="673" y="264"/>
                        </a:cubicBezTo>
                        <a:cubicBezTo>
                          <a:pt x="674" y="264"/>
                          <a:pt x="675" y="265"/>
                          <a:pt x="676" y="264"/>
                        </a:cubicBezTo>
                        <a:cubicBezTo>
                          <a:pt x="676" y="261"/>
                          <a:pt x="678" y="259"/>
                          <a:pt x="678" y="255"/>
                        </a:cubicBezTo>
                        <a:cubicBezTo>
                          <a:pt x="678" y="253"/>
                          <a:pt x="675" y="252"/>
                          <a:pt x="675" y="250"/>
                        </a:cubicBezTo>
                        <a:cubicBezTo>
                          <a:pt x="675" y="246"/>
                          <a:pt x="677" y="245"/>
                          <a:pt x="678" y="242"/>
                        </a:cubicBezTo>
                        <a:cubicBezTo>
                          <a:pt x="680" y="243"/>
                          <a:pt x="681" y="247"/>
                          <a:pt x="683" y="247"/>
                        </a:cubicBezTo>
                        <a:cubicBezTo>
                          <a:pt x="684" y="247"/>
                          <a:pt x="685" y="246"/>
                          <a:pt x="685" y="246"/>
                        </a:cubicBezTo>
                        <a:cubicBezTo>
                          <a:pt x="682" y="266"/>
                          <a:pt x="682" y="266"/>
                          <a:pt x="682" y="266"/>
                        </a:cubicBezTo>
                        <a:cubicBezTo>
                          <a:pt x="683" y="265"/>
                          <a:pt x="683" y="265"/>
                          <a:pt x="683" y="265"/>
                        </a:cubicBezTo>
                        <a:cubicBezTo>
                          <a:pt x="687" y="258"/>
                          <a:pt x="688" y="254"/>
                          <a:pt x="692" y="247"/>
                        </a:cubicBezTo>
                        <a:cubicBezTo>
                          <a:pt x="694" y="244"/>
                          <a:pt x="697" y="243"/>
                          <a:pt x="697" y="239"/>
                        </a:cubicBezTo>
                        <a:cubicBezTo>
                          <a:pt x="697" y="237"/>
                          <a:pt x="695" y="236"/>
                          <a:pt x="695" y="234"/>
                        </a:cubicBezTo>
                        <a:cubicBezTo>
                          <a:pt x="695" y="234"/>
                          <a:pt x="695" y="233"/>
                          <a:pt x="695" y="233"/>
                        </a:cubicBezTo>
                        <a:cubicBezTo>
                          <a:pt x="696" y="232"/>
                          <a:pt x="696" y="232"/>
                          <a:pt x="697" y="232"/>
                        </a:cubicBezTo>
                        <a:cubicBezTo>
                          <a:pt x="700" y="232"/>
                          <a:pt x="700" y="238"/>
                          <a:pt x="703" y="238"/>
                        </a:cubicBezTo>
                        <a:cubicBezTo>
                          <a:pt x="707" y="238"/>
                          <a:pt x="705" y="233"/>
                          <a:pt x="707" y="230"/>
                        </a:cubicBezTo>
                        <a:cubicBezTo>
                          <a:pt x="708" y="230"/>
                          <a:pt x="708" y="230"/>
                          <a:pt x="709" y="231"/>
                        </a:cubicBezTo>
                        <a:cubicBezTo>
                          <a:pt x="710" y="230"/>
                          <a:pt x="710" y="227"/>
                          <a:pt x="712" y="227"/>
                        </a:cubicBezTo>
                        <a:cubicBezTo>
                          <a:pt x="713" y="227"/>
                          <a:pt x="713" y="229"/>
                          <a:pt x="713" y="231"/>
                        </a:cubicBezTo>
                        <a:cubicBezTo>
                          <a:pt x="713" y="238"/>
                          <a:pt x="708" y="241"/>
                          <a:pt x="708" y="249"/>
                        </a:cubicBezTo>
                        <a:cubicBezTo>
                          <a:pt x="708" y="252"/>
                          <a:pt x="712" y="252"/>
                          <a:pt x="715" y="252"/>
                        </a:cubicBezTo>
                        <a:cubicBezTo>
                          <a:pt x="725" y="252"/>
                          <a:pt x="728" y="242"/>
                          <a:pt x="730" y="233"/>
                        </a:cubicBezTo>
                        <a:cubicBezTo>
                          <a:pt x="732" y="224"/>
                          <a:pt x="735" y="219"/>
                          <a:pt x="735" y="209"/>
                        </a:cubicBezTo>
                        <a:cubicBezTo>
                          <a:pt x="735" y="205"/>
                          <a:pt x="728" y="205"/>
                          <a:pt x="728" y="201"/>
                        </a:cubicBezTo>
                        <a:cubicBezTo>
                          <a:pt x="728" y="197"/>
                          <a:pt x="728" y="197"/>
                          <a:pt x="728" y="197"/>
                        </a:cubicBezTo>
                        <a:cubicBezTo>
                          <a:pt x="728" y="195"/>
                          <a:pt x="726" y="194"/>
                          <a:pt x="726" y="192"/>
                        </a:cubicBezTo>
                        <a:cubicBezTo>
                          <a:pt x="726" y="190"/>
                          <a:pt x="729" y="189"/>
                          <a:pt x="730" y="187"/>
                        </a:cubicBezTo>
                        <a:cubicBezTo>
                          <a:pt x="732" y="185"/>
                          <a:pt x="732" y="183"/>
                          <a:pt x="733" y="181"/>
                        </a:cubicBezTo>
                        <a:cubicBezTo>
                          <a:pt x="732" y="181"/>
                          <a:pt x="732" y="181"/>
                          <a:pt x="731" y="181"/>
                        </a:cubicBezTo>
                        <a:cubicBezTo>
                          <a:pt x="731" y="178"/>
                          <a:pt x="734" y="178"/>
                          <a:pt x="734" y="175"/>
                        </a:cubicBezTo>
                        <a:cubicBezTo>
                          <a:pt x="734" y="173"/>
                          <a:pt x="731" y="173"/>
                          <a:pt x="731" y="171"/>
                        </a:cubicBezTo>
                        <a:cubicBezTo>
                          <a:pt x="731" y="170"/>
                          <a:pt x="734" y="170"/>
                          <a:pt x="735" y="169"/>
                        </a:cubicBezTo>
                        <a:cubicBezTo>
                          <a:pt x="737" y="166"/>
                          <a:pt x="738" y="164"/>
                          <a:pt x="741" y="163"/>
                        </a:cubicBezTo>
                        <a:cubicBezTo>
                          <a:pt x="741" y="162"/>
                          <a:pt x="741" y="161"/>
                          <a:pt x="740" y="160"/>
                        </a:cubicBezTo>
                        <a:cubicBezTo>
                          <a:pt x="740" y="159"/>
                          <a:pt x="740" y="159"/>
                          <a:pt x="740" y="159"/>
                        </a:cubicBezTo>
                        <a:cubicBezTo>
                          <a:pt x="742" y="160"/>
                          <a:pt x="742" y="161"/>
                          <a:pt x="744" y="161"/>
                        </a:cubicBezTo>
                        <a:cubicBezTo>
                          <a:pt x="745" y="161"/>
                          <a:pt x="745" y="161"/>
                          <a:pt x="745" y="161"/>
                        </a:cubicBezTo>
                        <a:cubicBezTo>
                          <a:pt x="745" y="160"/>
                          <a:pt x="745" y="160"/>
                          <a:pt x="745" y="160"/>
                        </a:cubicBezTo>
                        <a:cubicBezTo>
                          <a:pt x="744" y="159"/>
                          <a:pt x="744" y="158"/>
                          <a:pt x="743" y="158"/>
                        </a:cubicBezTo>
                        <a:cubicBezTo>
                          <a:pt x="744" y="156"/>
                          <a:pt x="746" y="156"/>
                          <a:pt x="746" y="154"/>
                        </a:cubicBezTo>
                        <a:cubicBezTo>
                          <a:pt x="747" y="153"/>
                          <a:pt x="746" y="152"/>
                          <a:pt x="747" y="151"/>
                        </a:cubicBezTo>
                        <a:cubicBezTo>
                          <a:pt x="748" y="149"/>
                          <a:pt x="749" y="149"/>
                          <a:pt x="749" y="148"/>
                        </a:cubicBezTo>
                        <a:cubicBezTo>
                          <a:pt x="749" y="146"/>
                          <a:pt x="747" y="146"/>
                          <a:pt x="747" y="145"/>
                        </a:cubicBezTo>
                        <a:cubicBezTo>
                          <a:pt x="747" y="144"/>
                          <a:pt x="747" y="144"/>
                          <a:pt x="747" y="144"/>
                        </a:cubicBezTo>
                        <a:cubicBezTo>
                          <a:pt x="749" y="144"/>
                          <a:pt x="750" y="144"/>
                          <a:pt x="752" y="144"/>
                        </a:cubicBezTo>
                        <a:cubicBezTo>
                          <a:pt x="752" y="142"/>
                          <a:pt x="752" y="142"/>
                          <a:pt x="752" y="142"/>
                        </a:cubicBezTo>
                        <a:cubicBezTo>
                          <a:pt x="751" y="141"/>
                          <a:pt x="751" y="140"/>
                          <a:pt x="750" y="139"/>
                        </a:cubicBezTo>
                        <a:cubicBezTo>
                          <a:pt x="752" y="138"/>
                          <a:pt x="752" y="135"/>
                          <a:pt x="755" y="135"/>
                        </a:cubicBezTo>
                        <a:cubicBezTo>
                          <a:pt x="757" y="135"/>
                          <a:pt x="756" y="138"/>
                          <a:pt x="758" y="139"/>
                        </a:cubicBezTo>
                        <a:cubicBezTo>
                          <a:pt x="759" y="138"/>
                          <a:pt x="759" y="138"/>
                          <a:pt x="759" y="137"/>
                        </a:cubicBezTo>
                        <a:cubicBezTo>
                          <a:pt x="759" y="136"/>
                          <a:pt x="758" y="136"/>
                          <a:pt x="757" y="136"/>
                        </a:cubicBezTo>
                        <a:cubicBezTo>
                          <a:pt x="758" y="135"/>
                          <a:pt x="759" y="136"/>
                          <a:pt x="760" y="136"/>
                        </a:cubicBezTo>
                        <a:cubicBezTo>
                          <a:pt x="763" y="136"/>
                          <a:pt x="765" y="134"/>
                          <a:pt x="765" y="131"/>
                        </a:cubicBezTo>
                        <a:cubicBezTo>
                          <a:pt x="765" y="128"/>
                          <a:pt x="763" y="128"/>
                          <a:pt x="761" y="127"/>
                        </a:cubicBezTo>
                        <a:cubicBezTo>
                          <a:pt x="761" y="126"/>
                          <a:pt x="761" y="126"/>
                          <a:pt x="761" y="126"/>
                        </a:cubicBezTo>
                        <a:cubicBezTo>
                          <a:pt x="763" y="126"/>
                          <a:pt x="764" y="127"/>
                          <a:pt x="766" y="127"/>
                        </a:cubicBezTo>
                        <a:cubicBezTo>
                          <a:pt x="768" y="127"/>
                          <a:pt x="769" y="127"/>
                          <a:pt x="770" y="126"/>
                        </a:cubicBezTo>
                        <a:cubicBezTo>
                          <a:pt x="770" y="122"/>
                          <a:pt x="767" y="121"/>
                          <a:pt x="766" y="118"/>
                        </a:cubicBezTo>
                        <a:cubicBezTo>
                          <a:pt x="768" y="108"/>
                          <a:pt x="768" y="108"/>
                          <a:pt x="768" y="108"/>
                        </a:cubicBezTo>
                        <a:cubicBezTo>
                          <a:pt x="761" y="114"/>
                          <a:pt x="759" y="118"/>
                          <a:pt x="753" y="123"/>
                        </a:cubicBezTo>
                        <a:cubicBezTo>
                          <a:pt x="750" y="125"/>
                          <a:pt x="748" y="125"/>
                          <a:pt x="745" y="127"/>
                        </a:cubicBezTo>
                        <a:cubicBezTo>
                          <a:pt x="743" y="121"/>
                          <a:pt x="743" y="121"/>
                          <a:pt x="743" y="121"/>
                        </a:cubicBezTo>
                        <a:cubicBezTo>
                          <a:pt x="740" y="121"/>
                          <a:pt x="739" y="122"/>
                          <a:pt x="737" y="122"/>
                        </a:cubicBezTo>
                        <a:cubicBezTo>
                          <a:pt x="737" y="120"/>
                          <a:pt x="737" y="118"/>
                          <a:pt x="738" y="116"/>
                        </a:cubicBezTo>
                        <a:cubicBezTo>
                          <a:pt x="739" y="114"/>
                          <a:pt x="741" y="113"/>
                          <a:pt x="741" y="111"/>
                        </a:cubicBezTo>
                        <a:cubicBezTo>
                          <a:pt x="741" y="110"/>
                          <a:pt x="741" y="110"/>
                          <a:pt x="741" y="109"/>
                        </a:cubicBezTo>
                        <a:cubicBezTo>
                          <a:pt x="741" y="106"/>
                          <a:pt x="747" y="108"/>
                          <a:pt x="749" y="106"/>
                        </a:cubicBezTo>
                        <a:cubicBezTo>
                          <a:pt x="751" y="104"/>
                          <a:pt x="750" y="101"/>
                          <a:pt x="750" y="99"/>
                        </a:cubicBezTo>
                        <a:cubicBezTo>
                          <a:pt x="750" y="95"/>
                          <a:pt x="747" y="94"/>
                          <a:pt x="745" y="91"/>
                        </a:cubicBezTo>
                        <a:cubicBezTo>
                          <a:pt x="744" y="90"/>
                          <a:pt x="744" y="88"/>
                          <a:pt x="743" y="87"/>
                        </a:cubicBezTo>
                        <a:cubicBezTo>
                          <a:pt x="743" y="86"/>
                          <a:pt x="741" y="86"/>
                          <a:pt x="741" y="84"/>
                        </a:cubicBezTo>
                        <a:cubicBezTo>
                          <a:pt x="741" y="81"/>
                          <a:pt x="744" y="80"/>
                          <a:pt x="744" y="77"/>
                        </a:cubicBezTo>
                        <a:cubicBezTo>
                          <a:pt x="744" y="74"/>
                          <a:pt x="743" y="73"/>
                          <a:pt x="743" y="70"/>
                        </a:cubicBezTo>
                        <a:cubicBezTo>
                          <a:pt x="743" y="68"/>
                          <a:pt x="743" y="66"/>
                          <a:pt x="741" y="65"/>
                        </a:cubicBezTo>
                        <a:cubicBezTo>
                          <a:pt x="740" y="65"/>
                          <a:pt x="739" y="65"/>
                          <a:pt x="738" y="65"/>
                        </a:cubicBezTo>
                        <a:cubicBezTo>
                          <a:pt x="738" y="62"/>
                          <a:pt x="738" y="62"/>
                          <a:pt x="738" y="62"/>
                        </a:cubicBezTo>
                        <a:cubicBezTo>
                          <a:pt x="738" y="60"/>
                          <a:pt x="736" y="60"/>
                          <a:pt x="736" y="58"/>
                        </a:cubicBezTo>
                        <a:cubicBezTo>
                          <a:pt x="736" y="49"/>
                          <a:pt x="736" y="49"/>
                          <a:pt x="736" y="49"/>
                        </a:cubicBezTo>
                        <a:cubicBezTo>
                          <a:pt x="734" y="49"/>
                          <a:pt x="734" y="49"/>
                          <a:pt x="734" y="49"/>
                        </a:cubicBezTo>
                        <a:cubicBezTo>
                          <a:pt x="732" y="51"/>
                          <a:pt x="730" y="52"/>
                          <a:pt x="729" y="55"/>
                        </a:cubicBezTo>
                        <a:cubicBezTo>
                          <a:pt x="728" y="57"/>
                          <a:pt x="727" y="59"/>
                          <a:pt x="725" y="59"/>
                        </a:cubicBezTo>
                        <a:cubicBezTo>
                          <a:pt x="724" y="59"/>
                          <a:pt x="724" y="57"/>
                          <a:pt x="723" y="56"/>
                        </a:cubicBezTo>
                        <a:cubicBezTo>
                          <a:pt x="722" y="54"/>
                          <a:pt x="722" y="53"/>
                          <a:pt x="721" y="52"/>
                        </a:cubicBezTo>
                        <a:cubicBezTo>
                          <a:pt x="717" y="57"/>
                          <a:pt x="714" y="59"/>
                          <a:pt x="711" y="64"/>
                        </a:cubicBezTo>
                        <a:cubicBezTo>
                          <a:pt x="710" y="66"/>
                          <a:pt x="709" y="67"/>
                          <a:pt x="708" y="69"/>
                        </a:cubicBezTo>
                        <a:cubicBezTo>
                          <a:pt x="708" y="70"/>
                          <a:pt x="708" y="72"/>
                          <a:pt x="706" y="72"/>
                        </a:cubicBezTo>
                        <a:cubicBezTo>
                          <a:pt x="705" y="72"/>
                          <a:pt x="705" y="71"/>
                          <a:pt x="704" y="71"/>
                        </a:cubicBezTo>
                        <a:cubicBezTo>
                          <a:pt x="701" y="71"/>
                          <a:pt x="700" y="73"/>
                          <a:pt x="698" y="73"/>
                        </a:cubicBezTo>
                        <a:cubicBezTo>
                          <a:pt x="697" y="73"/>
                          <a:pt x="697" y="72"/>
                          <a:pt x="697" y="71"/>
                        </a:cubicBezTo>
                        <a:cubicBezTo>
                          <a:pt x="697" y="66"/>
                          <a:pt x="702" y="65"/>
                          <a:pt x="706" y="64"/>
                        </a:cubicBezTo>
                        <a:cubicBezTo>
                          <a:pt x="708" y="63"/>
                          <a:pt x="707" y="61"/>
                          <a:pt x="708" y="58"/>
                        </a:cubicBezTo>
                        <a:cubicBezTo>
                          <a:pt x="710" y="50"/>
                          <a:pt x="713" y="46"/>
                          <a:pt x="718" y="39"/>
                        </a:cubicBezTo>
                        <a:cubicBezTo>
                          <a:pt x="723" y="34"/>
                          <a:pt x="727" y="32"/>
                          <a:pt x="730" y="26"/>
                        </a:cubicBezTo>
                        <a:cubicBezTo>
                          <a:pt x="731" y="22"/>
                          <a:pt x="730" y="20"/>
                          <a:pt x="731" y="17"/>
                        </a:cubicBezTo>
                        <a:cubicBezTo>
                          <a:pt x="734" y="11"/>
                          <a:pt x="738" y="9"/>
                          <a:pt x="738" y="3"/>
                        </a:cubicBezTo>
                        <a:cubicBezTo>
                          <a:pt x="738" y="2"/>
                          <a:pt x="738" y="2"/>
                          <a:pt x="738" y="1"/>
                        </a:cubicBezTo>
                        <a:cubicBezTo>
                          <a:pt x="732" y="1"/>
                          <a:pt x="732" y="1"/>
                          <a:pt x="732" y="1"/>
                        </a:cubicBezTo>
                        <a:cubicBezTo>
                          <a:pt x="730" y="0"/>
                          <a:pt x="730" y="0"/>
                          <a:pt x="730" y="0"/>
                        </a:cubicBezTo>
                        <a:cubicBezTo>
                          <a:pt x="728" y="4"/>
                          <a:pt x="729" y="7"/>
                          <a:pt x="726" y="10"/>
                        </a:cubicBezTo>
                        <a:cubicBezTo>
                          <a:pt x="725" y="12"/>
                          <a:pt x="723" y="11"/>
                          <a:pt x="722" y="11"/>
                        </a:cubicBezTo>
                        <a:cubicBezTo>
                          <a:pt x="719" y="12"/>
                          <a:pt x="717" y="14"/>
                          <a:pt x="714" y="14"/>
                        </a:cubicBezTo>
                        <a:cubicBezTo>
                          <a:pt x="713" y="14"/>
                          <a:pt x="713" y="13"/>
                          <a:pt x="712" y="13"/>
                        </a:cubicBezTo>
                        <a:cubicBezTo>
                          <a:pt x="712" y="13"/>
                          <a:pt x="712" y="13"/>
                          <a:pt x="712" y="13"/>
                        </a:cubicBezTo>
                        <a:cubicBezTo>
                          <a:pt x="710" y="14"/>
                          <a:pt x="708" y="16"/>
                          <a:pt x="706" y="18"/>
                        </a:cubicBezTo>
                        <a:cubicBezTo>
                          <a:pt x="695" y="27"/>
                          <a:pt x="687" y="30"/>
                          <a:pt x="678" y="41"/>
                        </a:cubicBezTo>
                        <a:cubicBezTo>
                          <a:pt x="674" y="47"/>
                          <a:pt x="671" y="50"/>
                          <a:pt x="665" y="54"/>
                        </a:cubicBezTo>
                        <a:cubicBezTo>
                          <a:pt x="662" y="56"/>
                          <a:pt x="659" y="56"/>
                          <a:pt x="656" y="59"/>
                        </a:cubicBezTo>
                        <a:cubicBezTo>
                          <a:pt x="652" y="62"/>
                          <a:pt x="652" y="65"/>
                          <a:pt x="649" y="69"/>
                        </a:cubicBezTo>
                        <a:cubicBezTo>
                          <a:pt x="648" y="72"/>
                          <a:pt x="646" y="73"/>
                          <a:pt x="644" y="75"/>
                        </a:cubicBezTo>
                        <a:cubicBezTo>
                          <a:pt x="641" y="82"/>
                          <a:pt x="641" y="87"/>
                          <a:pt x="641" y="94"/>
                        </a:cubicBezTo>
                        <a:cubicBezTo>
                          <a:pt x="641" y="97"/>
                          <a:pt x="642" y="98"/>
                          <a:pt x="642" y="101"/>
                        </a:cubicBezTo>
                        <a:cubicBezTo>
                          <a:pt x="641" y="101"/>
                          <a:pt x="641" y="101"/>
                          <a:pt x="641" y="101"/>
                        </a:cubicBezTo>
                        <a:cubicBezTo>
                          <a:pt x="642" y="102"/>
                          <a:pt x="643" y="103"/>
                          <a:pt x="643" y="104"/>
                        </a:cubicBezTo>
                        <a:cubicBezTo>
                          <a:pt x="643" y="115"/>
                          <a:pt x="643" y="115"/>
                          <a:pt x="643" y="115"/>
                        </a:cubicBezTo>
                        <a:cubicBezTo>
                          <a:pt x="640" y="132"/>
                          <a:pt x="640" y="132"/>
                          <a:pt x="640" y="132"/>
                        </a:cubicBezTo>
                        <a:cubicBezTo>
                          <a:pt x="641" y="140"/>
                          <a:pt x="642" y="144"/>
                          <a:pt x="642" y="151"/>
                        </a:cubicBezTo>
                        <a:cubicBezTo>
                          <a:pt x="642" y="159"/>
                          <a:pt x="640" y="163"/>
                          <a:pt x="638" y="171"/>
                        </a:cubicBezTo>
                        <a:cubicBezTo>
                          <a:pt x="637" y="175"/>
                          <a:pt x="638" y="178"/>
                          <a:pt x="636" y="182"/>
                        </a:cubicBezTo>
                        <a:cubicBezTo>
                          <a:pt x="633" y="187"/>
                          <a:pt x="629" y="189"/>
                          <a:pt x="625" y="195"/>
                        </a:cubicBezTo>
                        <a:cubicBezTo>
                          <a:pt x="622" y="201"/>
                          <a:pt x="622" y="205"/>
                          <a:pt x="618" y="211"/>
                        </a:cubicBezTo>
                        <a:cubicBezTo>
                          <a:pt x="611" y="220"/>
                          <a:pt x="606" y="225"/>
                          <a:pt x="601" y="235"/>
                        </a:cubicBezTo>
                        <a:cubicBezTo>
                          <a:pt x="596" y="240"/>
                          <a:pt x="593" y="243"/>
                          <a:pt x="588" y="247"/>
                        </a:cubicBezTo>
                        <a:cubicBezTo>
                          <a:pt x="580" y="252"/>
                          <a:pt x="575" y="258"/>
                          <a:pt x="565" y="258"/>
                        </a:cubicBezTo>
                        <a:cubicBezTo>
                          <a:pt x="563" y="258"/>
                          <a:pt x="562" y="257"/>
                          <a:pt x="559" y="256"/>
                        </a:cubicBezTo>
                        <a:cubicBezTo>
                          <a:pt x="558" y="258"/>
                          <a:pt x="558" y="259"/>
                          <a:pt x="556" y="259"/>
                        </a:cubicBezTo>
                        <a:cubicBezTo>
                          <a:pt x="550" y="259"/>
                          <a:pt x="550" y="259"/>
                          <a:pt x="550" y="259"/>
                        </a:cubicBezTo>
                        <a:cubicBezTo>
                          <a:pt x="548" y="259"/>
                          <a:pt x="546" y="258"/>
                          <a:pt x="544" y="258"/>
                        </a:cubicBezTo>
                        <a:cubicBezTo>
                          <a:pt x="541" y="258"/>
                          <a:pt x="536" y="258"/>
                          <a:pt x="536" y="262"/>
                        </a:cubicBezTo>
                        <a:cubicBezTo>
                          <a:pt x="536" y="269"/>
                          <a:pt x="539" y="272"/>
                          <a:pt x="539" y="279"/>
                        </a:cubicBezTo>
                        <a:cubicBezTo>
                          <a:pt x="539" y="284"/>
                          <a:pt x="540" y="287"/>
                          <a:pt x="537" y="291"/>
                        </a:cubicBezTo>
                        <a:cubicBezTo>
                          <a:pt x="536" y="293"/>
                          <a:pt x="533" y="293"/>
                          <a:pt x="532" y="296"/>
                        </a:cubicBezTo>
                        <a:cubicBezTo>
                          <a:pt x="531" y="300"/>
                          <a:pt x="531" y="302"/>
                          <a:pt x="531" y="306"/>
                        </a:cubicBezTo>
                        <a:cubicBezTo>
                          <a:pt x="530" y="310"/>
                          <a:pt x="530" y="313"/>
                          <a:pt x="528" y="317"/>
                        </a:cubicBezTo>
                        <a:cubicBezTo>
                          <a:pt x="527" y="319"/>
                          <a:pt x="526" y="319"/>
                          <a:pt x="525" y="321"/>
                        </a:cubicBezTo>
                        <a:cubicBezTo>
                          <a:pt x="524" y="322"/>
                          <a:pt x="525" y="324"/>
                          <a:pt x="524" y="326"/>
                        </a:cubicBezTo>
                        <a:cubicBezTo>
                          <a:pt x="522" y="331"/>
                          <a:pt x="518" y="333"/>
                          <a:pt x="518" y="338"/>
                        </a:cubicBezTo>
                        <a:cubicBezTo>
                          <a:pt x="518" y="342"/>
                          <a:pt x="518" y="344"/>
                          <a:pt x="518" y="348"/>
                        </a:cubicBezTo>
                        <a:cubicBezTo>
                          <a:pt x="518" y="355"/>
                          <a:pt x="518" y="355"/>
                          <a:pt x="518" y="355"/>
                        </a:cubicBezTo>
                        <a:cubicBezTo>
                          <a:pt x="518" y="369"/>
                          <a:pt x="509" y="376"/>
                          <a:pt x="505" y="390"/>
                        </a:cubicBezTo>
                        <a:cubicBezTo>
                          <a:pt x="504" y="393"/>
                          <a:pt x="502" y="393"/>
                          <a:pt x="501" y="396"/>
                        </a:cubicBezTo>
                        <a:cubicBezTo>
                          <a:pt x="497" y="408"/>
                          <a:pt x="497" y="415"/>
                          <a:pt x="492" y="426"/>
                        </a:cubicBezTo>
                        <a:cubicBezTo>
                          <a:pt x="487" y="439"/>
                          <a:pt x="480" y="445"/>
                          <a:pt x="471" y="456"/>
                        </a:cubicBezTo>
                        <a:cubicBezTo>
                          <a:pt x="468" y="460"/>
                          <a:pt x="465" y="460"/>
                          <a:pt x="462" y="463"/>
                        </a:cubicBezTo>
                        <a:cubicBezTo>
                          <a:pt x="453" y="473"/>
                          <a:pt x="451" y="482"/>
                          <a:pt x="443" y="494"/>
                        </a:cubicBezTo>
                        <a:cubicBezTo>
                          <a:pt x="439" y="497"/>
                          <a:pt x="437" y="500"/>
                          <a:pt x="433" y="503"/>
                        </a:cubicBezTo>
                        <a:cubicBezTo>
                          <a:pt x="427" y="510"/>
                          <a:pt x="422" y="513"/>
                          <a:pt x="414" y="518"/>
                        </a:cubicBezTo>
                        <a:cubicBezTo>
                          <a:pt x="410" y="519"/>
                          <a:pt x="409" y="522"/>
                          <a:pt x="405" y="524"/>
                        </a:cubicBezTo>
                        <a:cubicBezTo>
                          <a:pt x="402" y="526"/>
                          <a:pt x="400" y="528"/>
                          <a:pt x="397" y="529"/>
                        </a:cubicBezTo>
                        <a:cubicBezTo>
                          <a:pt x="391" y="531"/>
                          <a:pt x="386" y="530"/>
                          <a:pt x="380" y="533"/>
                        </a:cubicBezTo>
                        <a:cubicBezTo>
                          <a:pt x="374" y="536"/>
                          <a:pt x="372" y="541"/>
                          <a:pt x="367" y="546"/>
                        </a:cubicBezTo>
                        <a:cubicBezTo>
                          <a:pt x="363" y="550"/>
                          <a:pt x="360" y="551"/>
                          <a:pt x="354" y="552"/>
                        </a:cubicBezTo>
                        <a:cubicBezTo>
                          <a:pt x="352" y="553"/>
                          <a:pt x="349" y="552"/>
                          <a:pt x="347" y="554"/>
                        </a:cubicBezTo>
                        <a:cubicBezTo>
                          <a:pt x="345" y="556"/>
                          <a:pt x="345" y="558"/>
                          <a:pt x="344" y="561"/>
                        </a:cubicBezTo>
                        <a:cubicBezTo>
                          <a:pt x="341" y="566"/>
                          <a:pt x="339" y="568"/>
                          <a:pt x="336" y="573"/>
                        </a:cubicBezTo>
                        <a:cubicBezTo>
                          <a:pt x="333" y="578"/>
                          <a:pt x="328" y="578"/>
                          <a:pt x="323" y="582"/>
                        </a:cubicBezTo>
                        <a:cubicBezTo>
                          <a:pt x="320" y="585"/>
                          <a:pt x="320" y="588"/>
                          <a:pt x="318" y="590"/>
                        </a:cubicBezTo>
                        <a:cubicBezTo>
                          <a:pt x="311" y="597"/>
                          <a:pt x="308" y="601"/>
                          <a:pt x="302" y="609"/>
                        </a:cubicBezTo>
                        <a:cubicBezTo>
                          <a:pt x="297" y="612"/>
                          <a:pt x="293" y="615"/>
                          <a:pt x="287" y="615"/>
                        </a:cubicBezTo>
                        <a:cubicBezTo>
                          <a:pt x="285" y="615"/>
                          <a:pt x="283" y="614"/>
                          <a:pt x="281" y="614"/>
                        </a:cubicBezTo>
                        <a:cubicBezTo>
                          <a:pt x="279" y="614"/>
                          <a:pt x="278" y="616"/>
                          <a:pt x="277" y="617"/>
                        </a:cubicBezTo>
                        <a:cubicBezTo>
                          <a:pt x="273" y="619"/>
                          <a:pt x="272" y="621"/>
                          <a:pt x="270" y="625"/>
                        </a:cubicBezTo>
                        <a:cubicBezTo>
                          <a:pt x="267" y="632"/>
                          <a:pt x="264" y="635"/>
                          <a:pt x="260" y="642"/>
                        </a:cubicBezTo>
                        <a:cubicBezTo>
                          <a:pt x="258" y="646"/>
                          <a:pt x="258" y="651"/>
                          <a:pt x="254" y="651"/>
                        </a:cubicBezTo>
                        <a:cubicBezTo>
                          <a:pt x="253" y="651"/>
                          <a:pt x="252" y="650"/>
                          <a:pt x="251" y="650"/>
                        </a:cubicBezTo>
                        <a:cubicBezTo>
                          <a:pt x="249" y="650"/>
                          <a:pt x="249" y="652"/>
                          <a:pt x="248" y="653"/>
                        </a:cubicBezTo>
                        <a:cubicBezTo>
                          <a:pt x="245" y="656"/>
                          <a:pt x="244" y="659"/>
                          <a:pt x="240" y="659"/>
                        </a:cubicBezTo>
                        <a:cubicBezTo>
                          <a:pt x="238" y="659"/>
                          <a:pt x="238" y="656"/>
                          <a:pt x="236" y="656"/>
                        </a:cubicBezTo>
                        <a:cubicBezTo>
                          <a:pt x="232" y="656"/>
                          <a:pt x="234" y="661"/>
                          <a:pt x="231" y="663"/>
                        </a:cubicBezTo>
                        <a:cubicBezTo>
                          <a:pt x="228" y="665"/>
                          <a:pt x="225" y="665"/>
                          <a:pt x="221" y="665"/>
                        </a:cubicBezTo>
                        <a:cubicBezTo>
                          <a:pt x="218" y="665"/>
                          <a:pt x="216" y="664"/>
                          <a:pt x="213" y="664"/>
                        </a:cubicBezTo>
                        <a:cubicBezTo>
                          <a:pt x="208" y="664"/>
                          <a:pt x="207" y="669"/>
                          <a:pt x="204" y="673"/>
                        </a:cubicBezTo>
                        <a:cubicBezTo>
                          <a:pt x="201" y="677"/>
                          <a:pt x="197" y="677"/>
                          <a:pt x="192" y="679"/>
                        </a:cubicBezTo>
                        <a:cubicBezTo>
                          <a:pt x="182" y="684"/>
                          <a:pt x="174" y="687"/>
                          <a:pt x="169" y="696"/>
                        </a:cubicBezTo>
                        <a:cubicBezTo>
                          <a:pt x="159" y="711"/>
                          <a:pt x="151" y="717"/>
                          <a:pt x="135" y="725"/>
                        </a:cubicBezTo>
                        <a:cubicBezTo>
                          <a:pt x="130" y="727"/>
                          <a:pt x="129" y="730"/>
                          <a:pt x="124" y="732"/>
                        </a:cubicBezTo>
                        <a:cubicBezTo>
                          <a:pt x="122" y="735"/>
                          <a:pt x="122" y="738"/>
                          <a:pt x="119" y="740"/>
                        </a:cubicBezTo>
                        <a:cubicBezTo>
                          <a:pt x="113" y="747"/>
                          <a:pt x="106" y="747"/>
                          <a:pt x="97" y="747"/>
                        </a:cubicBezTo>
                        <a:cubicBezTo>
                          <a:pt x="93" y="747"/>
                          <a:pt x="93" y="747"/>
                          <a:pt x="93" y="747"/>
                        </a:cubicBezTo>
                        <a:cubicBezTo>
                          <a:pt x="89" y="747"/>
                          <a:pt x="89" y="743"/>
                          <a:pt x="88" y="740"/>
                        </a:cubicBezTo>
                        <a:cubicBezTo>
                          <a:pt x="83" y="744"/>
                          <a:pt x="79" y="745"/>
                          <a:pt x="74" y="747"/>
                        </a:cubicBezTo>
                        <a:cubicBezTo>
                          <a:pt x="70" y="748"/>
                          <a:pt x="68" y="750"/>
                          <a:pt x="65" y="750"/>
                        </a:cubicBezTo>
                        <a:cubicBezTo>
                          <a:pt x="60" y="750"/>
                          <a:pt x="60" y="750"/>
                          <a:pt x="60" y="750"/>
                        </a:cubicBezTo>
                        <a:cubicBezTo>
                          <a:pt x="50" y="748"/>
                          <a:pt x="50" y="748"/>
                          <a:pt x="50" y="748"/>
                        </a:cubicBezTo>
                        <a:cubicBezTo>
                          <a:pt x="48" y="748"/>
                          <a:pt x="48" y="751"/>
                          <a:pt x="47" y="753"/>
                        </a:cubicBezTo>
                        <a:cubicBezTo>
                          <a:pt x="45" y="758"/>
                          <a:pt x="43" y="761"/>
                          <a:pt x="40" y="766"/>
                        </a:cubicBezTo>
                        <a:cubicBezTo>
                          <a:pt x="38" y="770"/>
                          <a:pt x="36" y="771"/>
                          <a:pt x="33" y="775"/>
                        </a:cubicBezTo>
                        <a:cubicBezTo>
                          <a:pt x="32" y="778"/>
                          <a:pt x="32" y="780"/>
                          <a:pt x="30" y="781"/>
                        </a:cubicBezTo>
                        <a:cubicBezTo>
                          <a:pt x="25" y="785"/>
                          <a:pt x="22" y="786"/>
                          <a:pt x="18" y="791"/>
                        </a:cubicBezTo>
                        <a:cubicBezTo>
                          <a:pt x="13" y="795"/>
                          <a:pt x="12" y="799"/>
                          <a:pt x="7" y="803"/>
                        </a:cubicBezTo>
                        <a:cubicBezTo>
                          <a:pt x="4" y="804"/>
                          <a:pt x="2" y="804"/>
                          <a:pt x="0" y="806"/>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136" name="Google Shape;136;p5"/>
                  <p:cNvSpPr/>
                  <p:nvPr/>
                </p:nvSpPr>
                <p:spPr>
                  <a:xfrm>
                    <a:off x="5019675" y="3025775"/>
                    <a:ext cx="1095375" cy="1033461"/>
                  </a:xfrm>
                  <a:custGeom>
                    <a:rect b="b" l="l" r="r" t="t"/>
                    <a:pathLst>
                      <a:path extrusionOk="0" h="709" w="750">
                        <a:moveTo>
                          <a:pt x="750" y="11"/>
                        </a:moveTo>
                        <a:cubicBezTo>
                          <a:pt x="744" y="18"/>
                          <a:pt x="739" y="24"/>
                          <a:pt x="734" y="33"/>
                        </a:cubicBezTo>
                        <a:cubicBezTo>
                          <a:pt x="731" y="39"/>
                          <a:pt x="727" y="41"/>
                          <a:pt x="727" y="47"/>
                        </a:cubicBezTo>
                        <a:cubicBezTo>
                          <a:pt x="727" y="51"/>
                          <a:pt x="728" y="52"/>
                          <a:pt x="729" y="56"/>
                        </a:cubicBezTo>
                        <a:cubicBezTo>
                          <a:pt x="723" y="57"/>
                          <a:pt x="722" y="62"/>
                          <a:pt x="719" y="67"/>
                        </a:cubicBezTo>
                        <a:cubicBezTo>
                          <a:pt x="717" y="69"/>
                          <a:pt x="716" y="69"/>
                          <a:pt x="715" y="71"/>
                        </a:cubicBezTo>
                        <a:cubicBezTo>
                          <a:pt x="710" y="73"/>
                          <a:pt x="709" y="76"/>
                          <a:pt x="706" y="79"/>
                        </a:cubicBezTo>
                        <a:cubicBezTo>
                          <a:pt x="704" y="81"/>
                          <a:pt x="700" y="80"/>
                          <a:pt x="700" y="83"/>
                        </a:cubicBezTo>
                        <a:cubicBezTo>
                          <a:pt x="700" y="84"/>
                          <a:pt x="701" y="84"/>
                          <a:pt x="701" y="85"/>
                        </a:cubicBezTo>
                        <a:cubicBezTo>
                          <a:pt x="701" y="87"/>
                          <a:pt x="698" y="88"/>
                          <a:pt x="696" y="89"/>
                        </a:cubicBezTo>
                        <a:cubicBezTo>
                          <a:pt x="692" y="92"/>
                          <a:pt x="689" y="95"/>
                          <a:pt x="689" y="101"/>
                        </a:cubicBezTo>
                        <a:cubicBezTo>
                          <a:pt x="689" y="105"/>
                          <a:pt x="692" y="107"/>
                          <a:pt x="692" y="112"/>
                        </a:cubicBezTo>
                        <a:cubicBezTo>
                          <a:pt x="692" y="112"/>
                          <a:pt x="692" y="113"/>
                          <a:pt x="692" y="113"/>
                        </a:cubicBezTo>
                        <a:cubicBezTo>
                          <a:pt x="691" y="110"/>
                          <a:pt x="689" y="107"/>
                          <a:pt x="686" y="107"/>
                        </a:cubicBezTo>
                        <a:cubicBezTo>
                          <a:pt x="684" y="107"/>
                          <a:pt x="683" y="108"/>
                          <a:pt x="681" y="109"/>
                        </a:cubicBezTo>
                        <a:cubicBezTo>
                          <a:pt x="677" y="110"/>
                          <a:pt x="673" y="112"/>
                          <a:pt x="673" y="117"/>
                        </a:cubicBezTo>
                        <a:cubicBezTo>
                          <a:pt x="669" y="117"/>
                          <a:pt x="666" y="119"/>
                          <a:pt x="663" y="123"/>
                        </a:cubicBezTo>
                        <a:cubicBezTo>
                          <a:pt x="661" y="126"/>
                          <a:pt x="659" y="128"/>
                          <a:pt x="659" y="131"/>
                        </a:cubicBezTo>
                        <a:cubicBezTo>
                          <a:pt x="659" y="134"/>
                          <a:pt x="661" y="136"/>
                          <a:pt x="661" y="139"/>
                        </a:cubicBezTo>
                        <a:cubicBezTo>
                          <a:pt x="661" y="143"/>
                          <a:pt x="658" y="144"/>
                          <a:pt x="656" y="147"/>
                        </a:cubicBezTo>
                        <a:cubicBezTo>
                          <a:pt x="652" y="152"/>
                          <a:pt x="652" y="156"/>
                          <a:pt x="649" y="161"/>
                        </a:cubicBezTo>
                        <a:cubicBezTo>
                          <a:pt x="646" y="169"/>
                          <a:pt x="644" y="174"/>
                          <a:pt x="641" y="183"/>
                        </a:cubicBezTo>
                        <a:cubicBezTo>
                          <a:pt x="638" y="191"/>
                          <a:pt x="634" y="195"/>
                          <a:pt x="631" y="203"/>
                        </a:cubicBezTo>
                        <a:cubicBezTo>
                          <a:pt x="629" y="208"/>
                          <a:pt x="628" y="212"/>
                          <a:pt x="625" y="216"/>
                        </a:cubicBezTo>
                        <a:cubicBezTo>
                          <a:pt x="622" y="220"/>
                          <a:pt x="619" y="223"/>
                          <a:pt x="617" y="227"/>
                        </a:cubicBezTo>
                        <a:cubicBezTo>
                          <a:pt x="615" y="230"/>
                          <a:pt x="612" y="232"/>
                          <a:pt x="609" y="232"/>
                        </a:cubicBezTo>
                        <a:cubicBezTo>
                          <a:pt x="607" y="232"/>
                          <a:pt x="607" y="231"/>
                          <a:pt x="606" y="231"/>
                        </a:cubicBezTo>
                        <a:cubicBezTo>
                          <a:pt x="604" y="231"/>
                          <a:pt x="603" y="233"/>
                          <a:pt x="602" y="235"/>
                        </a:cubicBezTo>
                        <a:cubicBezTo>
                          <a:pt x="600" y="238"/>
                          <a:pt x="598" y="241"/>
                          <a:pt x="595" y="244"/>
                        </a:cubicBezTo>
                        <a:cubicBezTo>
                          <a:pt x="594" y="245"/>
                          <a:pt x="594" y="247"/>
                          <a:pt x="592" y="247"/>
                        </a:cubicBezTo>
                        <a:cubicBezTo>
                          <a:pt x="591" y="247"/>
                          <a:pt x="590" y="247"/>
                          <a:pt x="589" y="247"/>
                        </a:cubicBezTo>
                        <a:cubicBezTo>
                          <a:pt x="585" y="247"/>
                          <a:pt x="584" y="249"/>
                          <a:pt x="581" y="251"/>
                        </a:cubicBezTo>
                        <a:cubicBezTo>
                          <a:pt x="574" y="254"/>
                          <a:pt x="569" y="253"/>
                          <a:pt x="563" y="257"/>
                        </a:cubicBezTo>
                        <a:cubicBezTo>
                          <a:pt x="561" y="259"/>
                          <a:pt x="561" y="261"/>
                          <a:pt x="559" y="263"/>
                        </a:cubicBezTo>
                        <a:cubicBezTo>
                          <a:pt x="556" y="265"/>
                          <a:pt x="554" y="265"/>
                          <a:pt x="551" y="266"/>
                        </a:cubicBezTo>
                        <a:cubicBezTo>
                          <a:pt x="548" y="268"/>
                          <a:pt x="548" y="270"/>
                          <a:pt x="547" y="273"/>
                        </a:cubicBezTo>
                        <a:cubicBezTo>
                          <a:pt x="545" y="276"/>
                          <a:pt x="543" y="277"/>
                          <a:pt x="542" y="280"/>
                        </a:cubicBezTo>
                        <a:cubicBezTo>
                          <a:pt x="540" y="286"/>
                          <a:pt x="541" y="289"/>
                          <a:pt x="539" y="294"/>
                        </a:cubicBezTo>
                        <a:cubicBezTo>
                          <a:pt x="536" y="304"/>
                          <a:pt x="534" y="311"/>
                          <a:pt x="534" y="321"/>
                        </a:cubicBezTo>
                        <a:cubicBezTo>
                          <a:pt x="534" y="329"/>
                          <a:pt x="535" y="334"/>
                          <a:pt x="537" y="342"/>
                        </a:cubicBezTo>
                        <a:cubicBezTo>
                          <a:pt x="538" y="347"/>
                          <a:pt x="537" y="350"/>
                          <a:pt x="539" y="355"/>
                        </a:cubicBezTo>
                        <a:cubicBezTo>
                          <a:pt x="541" y="359"/>
                          <a:pt x="546" y="360"/>
                          <a:pt x="548" y="364"/>
                        </a:cubicBezTo>
                        <a:cubicBezTo>
                          <a:pt x="541" y="368"/>
                          <a:pt x="537" y="370"/>
                          <a:pt x="530" y="370"/>
                        </a:cubicBezTo>
                        <a:cubicBezTo>
                          <a:pt x="530" y="371"/>
                          <a:pt x="530" y="371"/>
                          <a:pt x="530" y="371"/>
                        </a:cubicBezTo>
                        <a:cubicBezTo>
                          <a:pt x="531" y="371"/>
                          <a:pt x="531" y="371"/>
                          <a:pt x="532" y="371"/>
                        </a:cubicBezTo>
                        <a:cubicBezTo>
                          <a:pt x="539" y="371"/>
                          <a:pt x="543" y="367"/>
                          <a:pt x="550" y="367"/>
                        </a:cubicBezTo>
                        <a:cubicBezTo>
                          <a:pt x="551" y="367"/>
                          <a:pt x="552" y="368"/>
                          <a:pt x="553" y="368"/>
                        </a:cubicBezTo>
                        <a:cubicBezTo>
                          <a:pt x="555" y="368"/>
                          <a:pt x="556" y="368"/>
                          <a:pt x="557" y="368"/>
                        </a:cubicBezTo>
                        <a:cubicBezTo>
                          <a:pt x="563" y="368"/>
                          <a:pt x="565" y="372"/>
                          <a:pt x="570" y="373"/>
                        </a:cubicBezTo>
                        <a:cubicBezTo>
                          <a:pt x="577" y="375"/>
                          <a:pt x="580" y="378"/>
                          <a:pt x="586" y="381"/>
                        </a:cubicBezTo>
                        <a:cubicBezTo>
                          <a:pt x="589" y="382"/>
                          <a:pt x="591" y="382"/>
                          <a:pt x="593" y="384"/>
                        </a:cubicBezTo>
                        <a:cubicBezTo>
                          <a:pt x="598" y="389"/>
                          <a:pt x="599" y="394"/>
                          <a:pt x="599" y="401"/>
                        </a:cubicBezTo>
                        <a:cubicBezTo>
                          <a:pt x="599" y="410"/>
                          <a:pt x="597" y="417"/>
                          <a:pt x="590" y="424"/>
                        </a:cubicBezTo>
                        <a:cubicBezTo>
                          <a:pt x="586" y="427"/>
                          <a:pt x="583" y="431"/>
                          <a:pt x="578" y="431"/>
                        </a:cubicBezTo>
                        <a:cubicBezTo>
                          <a:pt x="573" y="431"/>
                          <a:pt x="571" y="425"/>
                          <a:pt x="570" y="420"/>
                        </a:cubicBezTo>
                        <a:cubicBezTo>
                          <a:pt x="570" y="416"/>
                          <a:pt x="571" y="413"/>
                          <a:pt x="569" y="410"/>
                        </a:cubicBezTo>
                        <a:cubicBezTo>
                          <a:pt x="568" y="410"/>
                          <a:pt x="568" y="410"/>
                          <a:pt x="568" y="410"/>
                        </a:cubicBezTo>
                        <a:cubicBezTo>
                          <a:pt x="568" y="413"/>
                          <a:pt x="566" y="415"/>
                          <a:pt x="566" y="418"/>
                        </a:cubicBezTo>
                        <a:cubicBezTo>
                          <a:pt x="566" y="424"/>
                          <a:pt x="571" y="427"/>
                          <a:pt x="573" y="432"/>
                        </a:cubicBezTo>
                        <a:cubicBezTo>
                          <a:pt x="572" y="433"/>
                          <a:pt x="571" y="434"/>
                          <a:pt x="569" y="434"/>
                        </a:cubicBezTo>
                        <a:cubicBezTo>
                          <a:pt x="562" y="434"/>
                          <a:pt x="558" y="430"/>
                          <a:pt x="551" y="428"/>
                        </a:cubicBezTo>
                        <a:cubicBezTo>
                          <a:pt x="546" y="426"/>
                          <a:pt x="543" y="424"/>
                          <a:pt x="539" y="421"/>
                        </a:cubicBezTo>
                        <a:cubicBezTo>
                          <a:pt x="537" y="419"/>
                          <a:pt x="538" y="416"/>
                          <a:pt x="536" y="416"/>
                        </a:cubicBezTo>
                        <a:cubicBezTo>
                          <a:pt x="532" y="416"/>
                          <a:pt x="529" y="417"/>
                          <a:pt x="525" y="417"/>
                        </a:cubicBezTo>
                        <a:cubicBezTo>
                          <a:pt x="520" y="417"/>
                          <a:pt x="520" y="417"/>
                          <a:pt x="520" y="417"/>
                        </a:cubicBezTo>
                        <a:cubicBezTo>
                          <a:pt x="491" y="421"/>
                          <a:pt x="491" y="421"/>
                          <a:pt x="491" y="421"/>
                        </a:cubicBezTo>
                        <a:cubicBezTo>
                          <a:pt x="490" y="421"/>
                          <a:pt x="489" y="421"/>
                          <a:pt x="488" y="420"/>
                        </a:cubicBezTo>
                        <a:cubicBezTo>
                          <a:pt x="496" y="414"/>
                          <a:pt x="503" y="414"/>
                          <a:pt x="514" y="413"/>
                        </a:cubicBezTo>
                        <a:cubicBezTo>
                          <a:pt x="519" y="412"/>
                          <a:pt x="522" y="410"/>
                          <a:pt x="527" y="409"/>
                        </a:cubicBezTo>
                        <a:cubicBezTo>
                          <a:pt x="526" y="406"/>
                          <a:pt x="524" y="405"/>
                          <a:pt x="522" y="403"/>
                        </a:cubicBezTo>
                        <a:cubicBezTo>
                          <a:pt x="520" y="402"/>
                          <a:pt x="520" y="399"/>
                          <a:pt x="518" y="399"/>
                        </a:cubicBezTo>
                        <a:cubicBezTo>
                          <a:pt x="516" y="399"/>
                          <a:pt x="516" y="401"/>
                          <a:pt x="515" y="402"/>
                        </a:cubicBezTo>
                        <a:cubicBezTo>
                          <a:pt x="514" y="403"/>
                          <a:pt x="512" y="403"/>
                          <a:pt x="511" y="403"/>
                        </a:cubicBezTo>
                        <a:cubicBezTo>
                          <a:pt x="503" y="403"/>
                          <a:pt x="502" y="394"/>
                          <a:pt x="495" y="392"/>
                        </a:cubicBezTo>
                        <a:cubicBezTo>
                          <a:pt x="494" y="394"/>
                          <a:pt x="494" y="395"/>
                          <a:pt x="493" y="397"/>
                        </a:cubicBezTo>
                        <a:cubicBezTo>
                          <a:pt x="490" y="397"/>
                          <a:pt x="489" y="393"/>
                          <a:pt x="486" y="393"/>
                        </a:cubicBezTo>
                        <a:cubicBezTo>
                          <a:pt x="484" y="393"/>
                          <a:pt x="485" y="396"/>
                          <a:pt x="485" y="397"/>
                        </a:cubicBezTo>
                        <a:cubicBezTo>
                          <a:pt x="484" y="399"/>
                          <a:pt x="483" y="399"/>
                          <a:pt x="482" y="400"/>
                        </a:cubicBezTo>
                        <a:cubicBezTo>
                          <a:pt x="480" y="404"/>
                          <a:pt x="478" y="407"/>
                          <a:pt x="478" y="411"/>
                        </a:cubicBezTo>
                        <a:cubicBezTo>
                          <a:pt x="478" y="416"/>
                          <a:pt x="481" y="418"/>
                          <a:pt x="481" y="422"/>
                        </a:cubicBezTo>
                        <a:cubicBezTo>
                          <a:pt x="483" y="421"/>
                          <a:pt x="484" y="420"/>
                          <a:pt x="486" y="419"/>
                        </a:cubicBezTo>
                        <a:cubicBezTo>
                          <a:pt x="487" y="420"/>
                          <a:pt x="488" y="421"/>
                          <a:pt x="488" y="423"/>
                        </a:cubicBezTo>
                        <a:cubicBezTo>
                          <a:pt x="488" y="423"/>
                          <a:pt x="488" y="423"/>
                          <a:pt x="488" y="423"/>
                        </a:cubicBezTo>
                        <a:cubicBezTo>
                          <a:pt x="483" y="423"/>
                          <a:pt x="480" y="426"/>
                          <a:pt x="475" y="426"/>
                        </a:cubicBezTo>
                        <a:cubicBezTo>
                          <a:pt x="467" y="428"/>
                          <a:pt x="463" y="430"/>
                          <a:pt x="456" y="432"/>
                        </a:cubicBezTo>
                        <a:cubicBezTo>
                          <a:pt x="452" y="434"/>
                          <a:pt x="449" y="433"/>
                          <a:pt x="446" y="435"/>
                        </a:cubicBezTo>
                        <a:cubicBezTo>
                          <a:pt x="442" y="437"/>
                          <a:pt x="441" y="439"/>
                          <a:pt x="437" y="441"/>
                        </a:cubicBezTo>
                        <a:cubicBezTo>
                          <a:pt x="428" y="446"/>
                          <a:pt x="423" y="448"/>
                          <a:pt x="414" y="453"/>
                        </a:cubicBezTo>
                        <a:cubicBezTo>
                          <a:pt x="410" y="455"/>
                          <a:pt x="408" y="457"/>
                          <a:pt x="403" y="459"/>
                        </a:cubicBezTo>
                        <a:cubicBezTo>
                          <a:pt x="400" y="463"/>
                          <a:pt x="398" y="463"/>
                          <a:pt x="394" y="466"/>
                        </a:cubicBezTo>
                        <a:cubicBezTo>
                          <a:pt x="381" y="474"/>
                          <a:pt x="372" y="477"/>
                          <a:pt x="359" y="486"/>
                        </a:cubicBezTo>
                        <a:cubicBezTo>
                          <a:pt x="355" y="488"/>
                          <a:pt x="352" y="489"/>
                          <a:pt x="349" y="491"/>
                        </a:cubicBezTo>
                        <a:cubicBezTo>
                          <a:pt x="338" y="500"/>
                          <a:pt x="333" y="507"/>
                          <a:pt x="321" y="514"/>
                        </a:cubicBezTo>
                        <a:cubicBezTo>
                          <a:pt x="314" y="519"/>
                          <a:pt x="311" y="524"/>
                          <a:pt x="307" y="531"/>
                        </a:cubicBezTo>
                        <a:cubicBezTo>
                          <a:pt x="305" y="535"/>
                          <a:pt x="302" y="537"/>
                          <a:pt x="302" y="541"/>
                        </a:cubicBezTo>
                        <a:cubicBezTo>
                          <a:pt x="302" y="544"/>
                          <a:pt x="305" y="545"/>
                          <a:pt x="305" y="548"/>
                        </a:cubicBezTo>
                        <a:cubicBezTo>
                          <a:pt x="305" y="553"/>
                          <a:pt x="301" y="555"/>
                          <a:pt x="299" y="560"/>
                        </a:cubicBezTo>
                        <a:cubicBezTo>
                          <a:pt x="292" y="572"/>
                          <a:pt x="288" y="579"/>
                          <a:pt x="288" y="592"/>
                        </a:cubicBezTo>
                        <a:cubicBezTo>
                          <a:pt x="288" y="597"/>
                          <a:pt x="288" y="597"/>
                          <a:pt x="288" y="597"/>
                        </a:cubicBezTo>
                        <a:cubicBezTo>
                          <a:pt x="291" y="615"/>
                          <a:pt x="291" y="615"/>
                          <a:pt x="291" y="615"/>
                        </a:cubicBezTo>
                        <a:cubicBezTo>
                          <a:pt x="291" y="618"/>
                          <a:pt x="290" y="620"/>
                          <a:pt x="290" y="623"/>
                        </a:cubicBezTo>
                        <a:cubicBezTo>
                          <a:pt x="290" y="626"/>
                          <a:pt x="290" y="628"/>
                          <a:pt x="290" y="632"/>
                        </a:cubicBezTo>
                        <a:cubicBezTo>
                          <a:pt x="290" y="633"/>
                          <a:pt x="290" y="634"/>
                          <a:pt x="290" y="635"/>
                        </a:cubicBezTo>
                        <a:cubicBezTo>
                          <a:pt x="290" y="641"/>
                          <a:pt x="290" y="641"/>
                          <a:pt x="290" y="641"/>
                        </a:cubicBezTo>
                        <a:cubicBezTo>
                          <a:pt x="290" y="651"/>
                          <a:pt x="288" y="657"/>
                          <a:pt x="285" y="664"/>
                        </a:cubicBezTo>
                        <a:cubicBezTo>
                          <a:pt x="285" y="664"/>
                          <a:pt x="285" y="664"/>
                          <a:pt x="285" y="664"/>
                        </a:cubicBezTo>
                        <a:cubicBezTo>
                          <a:pt x="278" y="660"/>
                          <a:pt x="272" y="662"/>
                          <a:pt x="263" y="660"/>
                        </a:cubicBezTo>
                        <a:cubicBezTo>
                          <a:pt x="258" y="659"/>
                          <a:pt x="255" y="657"/>
                          <a:pt x="249" y="656"/>
                        </a:cubicBezTo>
                        <a:cubicBezTo>
                          <a:pt x="245" y="656"/>
                          <a:pt x="243" y="652"/>
                          <a:pt x="240" y="652"/>
                        </a:cubicBezTo>
                        <a:cubicBezTo>
                          <a:pt x="237" y="652"/>
                          <a:pt x="236" y="656"/>
                          <a:pt x="233" y="656"/>
                        </a:cubicBezTo>
                        <a:cubicBezTo>
                          <a:pt x="230" y="656"/>
                          <a:pt x="228" y="654"/>
                          <a:pt x="225" y="654"/>
                        </a:cubicBezTo>
                        <a:cubicBezTo>
                          <a:pt x="220" y="654"/>
                          <a:pt x="220" y="654"/>
                          <a:pt x="220" y="654"/>
                        </a:cubicBezTo>
                        <a:cubicBezTo>
                          <a:pt x="216" y="654"/>
                          <a:pt x="214" y="653"/>
                          <a:pt x="212" y="655"/>
                        </a:cubicBezTo>
                        <a:cubicBezTo>
                          <a:pt x="211" y="656"/>
                          <a:pt x="211" y="659"/>
                          <a:pt x="209" y="659"/>
                        </a:cubicBezTo>
                        <a:cubicBezTo>
                          <a:pt x="208" y="659"/>
                          <a:pt x="208" y="658"/>
                          <a:pt x="207" y="657"/>
                        </a:cubicBezTo>
                        <a:cubicBezTo>
                          <a:pt x="205" y="660"/>
                          <a:pt x="202" y="660"/>
                          <a:pt x="202" y="663"/>
                        </a:cubicBezTo>
                        <a:cubicBezTo>
                          <a:pt x="202" y="665"/>
                          <a:pt x="203" y="665"/>
                          <a:pt x="203" y="666"/>
                        </a:cubicBezTo>
                        <a:cubicBezTo>
                          <a:pt x="203" y="669"/>
                          <a:pt x="200" y="670"/>
                          <a:pt x="198" y="671"/>
                        </a:cubicBezTo>
                        <a:cubicBezTo>
                          <a:pt x="198" y="673"/>
                          <a:pt x="198" y="674"/>
                          <a:pt x="198" y="677"/>
                        </a:cubicBezTo>
                        <a:cubicBezTo>
                          <a:pt x="198" y="678"/>
                          <a:pt x="198" y="678"/>
                          <a:pt x="198" y="678"/>
                        </a:cubicBezTo>
                        <a:cubicBezTo>
                          <a:pt x="198" y="681"/>
                          <a:pt x="198" y="683"/>
                          <a:pt x="198" y="685"/>
                        </a:cubicBezTo>
                        <a:cubicBezTo>
                          <a:pt x="198" y="689"/>
                          <a:pt x="193" y="690"/>
                          <a:pt x="193" y="694"/>
                        </a:cubicBezTo>
                        <a:cubicBezTo>
                          <a:pt x="193" y="696"/>
                          <a:pt x="195" y="697"/>
                          <a:pt x="195" y="699"/>
                        </a:cubicBezTo>
                        <a:cubicBezTo>
                          <a:pt x="195" y="699"/>
                          <a:pt x="195" y="700"/>
                          <a:pt x="195" y="700"/>
                        </a:cubicBezTo>
                        <a:cubicBezTo>
                          <a:pt x="190" y="701"/>
                          <a:pt x="186" y="700"/>
                          <a:pt x="182" y="703"/>
                        </a:cubicBezTo>
                        <a:cubicBezTo>
                          <a:pt x="179" y="705"/>
                          <a:pt x="179" y="709"/>
                          <a:pt x="176" y="709"/>
                        </a:cubicBezTo>
                        <a:cubicBezTo>
                          <a:pt x="173" y="709"/>
                          <a:pt x="171" y="706"/>
                          <a:pt x="168" y="706"/>
                        </a:cubicBezTo>
                        <a:cubicBezTo>
                          <a:pt x="163" y="698"/>
                          <a:pt x="161" y="693"/>
                          <a:pt x="159" y="685"/>
                        </a:cubicBezTo>
                        <a:cubicBezTo>
                          <a:pt x="158" y="682"/>
                          <a:pt x="157" y="681"/>
                          <a:pt x="157" y="678"/>
                        </a:cubicBezTo>
                        <a:cubicBezTo>
                          <a:pt x="157" y="673"/>
                          <a:pt x="163" y="673"/>
                          <a:pt x="163" y="668"/>
                        </a:cubicBezTo>
                        <a:cubicBezTo>
                          <a:pt x="163" y="664"/>
                          <a:pt x="158" y="662"/>
                          <a:pt x="158" y="658"/>
                        </a:cubicBezTo>
                        <a:cubicBezTo>
                          <a:pt x="158" y="658"/>
                          <a:pt x="158" y="658"/>
                          <a:pt x="157" y="658"/>
                        </a:cubicBezTo>
                        <a:cubicBezTo>
                          <a:pt x="147" y="658"/>
                          <a:pt x="143" y="663"/>
                          <a:pt x="133" y="665"/>
                        </a:cubicBezTo>
                        <a:cubicBezTo>
                          <a:pt x="130" y="665"/>
                          <a:pt x="128" y="664"/>
                          <a:pt x="125" y="665"/>
                        </a:cubicBezTo>
                        <a:cubicBezTo>
                          <a:pt x="123" y="665"/>
                          <a:pt x="123" y="666"/>
                          <a:pt x="122" y="666"/>
                        </a:cubicBezTo>
                        <a:cubicBezTo>
                          <a:pt x="116" y="666"/>
                          <a:pt x="118" y="657"/>
                          <a:pt x="114" y="654"/>
                        </a:cubicBezTo>
                        <a:cubicBezTo>
                          <a:pt x="109" y="650"/>
                          <a:pt x="106" y="647"/>
                          <a:pt x="104" y="641"/>
                        </a:cubicBezTo>
                        <a:cubicBezTo>
                          <a:pt x="103" y="639"/>
                          <a:pt x="104" y="637"/>
                          <a:pt x="103" y="634"/>
                        </a:cubicBezTo>
                        <a:cubicBezTo>
                          <a:pt x="101" y="625"/>
                          <a:pt x="96" y="621"/>
                          <a:pt x="96" y="612"/>
                        </a:cubicBezTo>
                        <a:cubicBezTo>
                          <a:pt x="96" y="608"/>
                          <a:pt x="96" y="608"/>
                          <a:pt x="96" y="608"/>
                        </a:cubicBezTo>
                        <a:cubicBezTo>
                          <a:pt x="96" y="605"/>
                          <a:pt x="97" y="603"/>
                          <a:pt x="96" y="600"/>
                        </a:cubicBezTo>
                        <a:cubicBezTo>
                          <a:pt x="94" y="597"/>
                          <a:pt x="90" y="598"/>
                          <a:pt x="87" y="598"/>
                        </a:cubicBezTo>
                        <a:cubicBezTo>
                          <a:pt x="83" y="598"/>
                          <a:pt x="82" y="603"/>
                          <a:pt x="77" y="603"/>
                        </a:cubicBezTo>
                        <a:cubicBezTo>
                          <a:pt x="72" y="603"/>
                          <a:pt x="68" y="600"/>
                          <a:pt x="64" y="596"/>
                        </a:cubicBezTo>
                        <a:cubicBezTo>
                          <a:pt x="64" y="597"/>
                          <a:pt x="63" y="598"/>
                          <a:pt x="63" y="598"/>
                        </a:cubicBezTo>
                        <a:cubicBezTo>
                          <a:pt x="63" y="603"/>
                          <a:pt x="63" y="606"/>
                          <a:pt x="63" y="611"/>
                        </a:cubicBezTo>
                        <a:cubicBezTo>
                          <a:pt x="65" y="613"/>
                          <a:pt x="65" y="614"/>
                          <a:pt x="67" y="616"/>
                        </a:cubicBezTo>
                        <a:cubicBezTo>
                          <a:pt x="64" y="617"/>
                          <a:pt x="63" y="619"/>
                          <a:pt x="60" y="619"/>
                        </a:cubicBezTo>
                        <a:cubicBezTo>
                          <a:pt x="59" y="619"/>
                          <a:pt x="58" y="617"/>
                          <a:pt x="57" y="617"/>
                        </a:cubicBezTo>
                        <a:cubicBezTo>
                          <a:pt x="40" y="617"/>
                          <a:pt x="40" y="617"/>
                          <a:pt x="40" y="617"/>
                        </a:cubicBezTo>
                        <a:cubicBezTo>
                          <a:pt x="35" y="617"/>
                          <a:pt x="33" y="623"/>
                          <a:pt x="28" y="623"/>
                        </a:cubicBezTo>
                        <a:cubicBezTo>
                          <a:pt x="26" y="623"/>
                          <a:pt x="26" y="623"/>
                          <a:pt x="26" y="623"/>
                        </a:cubicBezTo>
                        <a:cubicBezTo>
                          <a:pt x="26" y="620"/>
                          <a:pt x="24" y="619"/>
                          <a:pt x="24" y="616"/>
                        </a:cubicBezTo>
                        <a:cubicBezTo>
                          <a:pt x="23" y="613"/>
                          <a:pt x="23" y="610"/>
                          <a:pt x="21" y="610"/>
                        </a:cubicBezTo>
                        <a:cubicBezTo>
                          <a:pt x="15" y="610"/>
                          <a:pt x="12" y="612"/>
                          <a:pt x="7" y="612"/>
                        </a:cubicBezTo>
                        <a:cubicBezTo>
                          <a:pt x="7" y="613"/>
                          <a:pt x="7" y="613"/>
                          <a:pt x="7" y="614"/>
                        </a:cubicBezTo>
                        <a:cubicBezTo>
                          <a:pt x="7" y="617"/>
                          <a:pt x="7" y="618"/>
                          <a:pt x="7" y="621"/>
                        </a:cubicBezTo>
                        <a:cubicBezTo>
                          <a:pt x="7" y="622"/>
                          <a:pt x="7" y="623"/>
                          <a:pt x="7" y="624"/>
                        </a:cubicBezTo>
                        <a:cubicBezTo>
                          <a:pt x="2" y="618"/>
                          <a:pt x="0" y="613"/>
                          <a:pt x="0" y="606"/>
                        </a:cubicBezTo>
                        <a:cubicBezTo>
                          <a:pt x="0" y="602"/>
                          <a:pt x="4" y="600"/>
                          <a:pt x="4" y="596"/>
                        </a:cubicBezTo>
                        <a:cubicBezTo>
                          <a:pt x="4" y="595"/>
                          <a:pt x="3" y="594"/>
                          <a:pt x="3" y="592"/>
                        </a:cubicBezTo>
                        <a:cubicBezTo>
                          <a:pt x="3" y="590"/>
                          <a:pt x="3" y="589"/>
                          <a:pt x="3" y="587"/>
                        </a:cubicBezTo>
                        <a:cubicBezTo>
                          <a:pt x="3" y="586"/>
                          <a:pt x="2" y="586"/>
                          <a:pt x="2" y="584"/>
                        </a:cubicBezTo>
                        <a:cubicBezTo>
                          <a:pt x="2" y="583"/>
                          <a:pt x="2" y="582"/>
                          <a:pt x="2" y="580"/>
                        </a:cubicBezTo>
                        <a:cubicBezTo>
                          <a:pt x="8" y="576"/>
                          <a:pt x="14" y="580"/>
                          <a:pt x="21" y="576"/>
                        </a:cubicBezTo>
                        <a:cubicBezTo>
                          <a:pt x="23" y="575"/>
                          <a:pt x="23" y="573"/>
                          <a:pt x="24" y="570"/>
                        </a:cubicBezTo>
                        <a:cubicBezTo>
                          <a:pt x="25" y="568"/>
                          <a:pt x="27" y="567"/>
                          <a:pt x="28" y="564"/>
                        </a:cubicBezTo>
                        <a:cubicBezTo>
                          <a:pt x="28" y="562"/>
                          <a:pt x="29" y="562"/>
                          <a:pt x="29" y="560"/>
                        </a:cubicBezTo>
                        <a:cubicBezTo>
                          <a:pt x="29" y="559"/>
                          <a:pt x="29" y="559"/>
                          <a:pt x="29" y="558"/>
                        </a:cubicBezTo>
                        <a:cubicBezTo>
                          <a:pt x="29" y="558"/>
                          <a:pt x="29" y="557"/>
                          <a:pt x="29" y="556"/>
                        </a:cubicBezTo>
                        <a:cubicBezTo>
                          <a:pt x="29" y="554"/>
                          <a:pt x="32" y="554"/>
                          <a:pt x="32" y="551"/>
                        </a:cubicBezTo>
                        <a:cubicBezTo>
                          <a:pt x="32" y="549"/>
                          <a:pt x="34" y="547"/>
                          <a:pt x="34" y="544"/>
                        </a:cubicBezTo>
                        <a:cubicBezTo>
                          <a:pt x="34" y="538"/>
                          <a:pt x="34" y="538"/>
                          <a:pt x="34" y="538"/>
                        </a:cubicBezTo>
                        <a:cubicBezTo>
                          <a:pt x="34" y="535"/>
                          <a:pt x="34" y="534"/>
                          <a:pt x="35" y="531"/>
                        </a:cubicBezTo>
                        <a:cubicBezTo>
                          <a:pt x="35" y="528"/>
                          <a:pt x="35" y="528"/>
                          <a:pt x="35" y="528"/>
                        </a:cubicBezTo>
                        <a:cubicBezTo>
                          <a:pt x="35" y="526"/>
                          <a:pt x="35" y="525"/>
                          <a:pt x="35" y="523"/>
                        </a:cubicBezTo>
                        <a:cubicBezTo>
                          <a:pt x="35" y="513"/>
                          <a:pt x="35" y="513"/>
                          <a:pt x="35" y="513"/>
                        </a:cubicBezTo>
                        <a:cubicBezTo>
                          <a:pt x="35" y="508"/>
                          <a:pt x="30" y="507"/>
                          <a:pt x="30" y="502"/>
                        </a:cubicBezTo>
                        <a:cubicBezTo>
                          <a:pt x="30" y="501"/>
                          <a:pt x="32" y="501"/>
                          <a:pt x="33" y="500"/>
                        </a:cubicBezTo>
                        <a:cubicBezTo>
                          <a:pt x="36" y="495"/>
                          <a:pt x="37" y="492"/>
                          <a:pt x="40" y="488"/>
                        </a:cubicBezTo>
                        <a:cubicBezTo>
                          <a:pt x="41" y="486"/>
                          <a:pt x="42" y="486"/>
                          <a:pt x="43" y="485"/>
                        </a:cubicBezTo>
                        <a:cubicBezTo>
                          <a:pt x="44" y="482"/>
                          <a:pt x="45" y="480"/>
                          <a:pt x="46" y="477"/>
                        </a:cubicBezTo>
                        <a:cubicBezTo>
                          <a:pt x="46" y="475"/>
                          <a:pt x="48" y="475"/>
                          <a:pt x="49" y="474"/>
                        </a:cubicBezTo>
                        <a:cubicBezTo>
                          <a:pt x="50" y="471"/>
                          <a:pt x="51" y="469"/>
                          <a:pt x="53" y="469"/>
                        </a:cubicBezTo>
                        <a:cubicBezTo>
                          <a:pt x="53" y="466"/>
                          <a:pt x="55" y="463"/>
                          <a:pt x="57" y="462"/>
                        </a:cubicBezTo>
                        <a:cubicBezTo>
                          <a:pt x="57" y="461"/>
                          <a:pt x="56" y="461"/>
                          <a:pt x="56" y="459"/>
                        </a:cubicBezTo>
                        <a:cubicBezTo>
                          <a:pt x="56" y="458"/>
                          <a:pt x="57" y="457"/>
                          <a:pt x="57" y="455"/>
                        </a:cubicBezTo>
                        <a:cubicBezTo>
                          <a:pt x="57" y="452"/>
                          <a:pt x="56" y="451"/>
                          <a:pt x="56" y="447"/>
                        </a:cubicBezTo>
                        <a:cubicBezTo>
                          <a:pt x="56" y="447"/>
                          <a:pt x="56" y="447"/>
                          <a:pt x="56" y="447"/>
                        </a:cubicBezTo>
                        <a:cubicBezTo>
                          <a:pt x="59" y="444"/>
                          <a:pt x="62" y="443"/>
                          <a:pt x="64" y="438"/>
                        </a:cubicBezTo>
                        <a:cubicBezTo>
                          <a:pt x="65" y="436"/>
                          <a:pt x="66" y="433"/>
                          <a:pt x="69" y="432"/>
                        </a:cubicBezTo>
                        <a:cubicBezTo>
                          <a:pt x="71" y="432"/>
                          <a:pt x="71" y="429"/>
                          <a:pt x="73" y="428"/>
                        </a:cubicBezTo>
                        <a:cubicBezTo>
                          <a:pt x="74" y="427"/>
                          <a:pt x="75" y="428"/>
                          <a:pt x="76" y="426"/>
                        </a:cubicBezTo>
                        <a:cubicBezTo>
                          <a:pt x="79" y="423"/>
                          <a:pt x="79" y="418"/>
                          <a:pt x="83" y="418"/>
                        </a:cubicBezTo>
                        <a:cubicBezTo>
                          <a:pt x="83" y="418"/>
                          <a:pt x="84" y="419"/>
                          <a:pt x="84" y="419"/>
                        </a:cubicBezTo>
                        <a:cubicBezTo>
                          <a:pt x="86" y="419"/>
                          <a:pt x="85" y="417"/>
                          <a:pt x="86" y="416"/>
                        </a:cubicBezTo>
                        <a:cubicBezTo>
                          <a:pt x="87" y="414"/>
                          <a:pt x="89" y="414"/>
                          <a:pt x="91" y="412"/>
                        </a:cubicBezTo>
                        <a:cubicBezTo>
                          <a:pt x="93" y="409"/>
                          <a:pt x="96" y="409"/>
                          <a:pt x="98" y="406"/>
                        </a:cubicBezTo>
                        <a:cubicBezTo>
                          <a:pt x="101" y="404"/>
                          <a:pt x="100" y="400"/>
                          <a:pt x="102" y="398"/>
                        </a:cubicBezTo>
                        <a:cubicBezTo>
                          <a:pt x="104" y="396"/>
                          <a:pt x="107" y="395"/>
                          <a:pt x="107" y="392"/>
                        </a:cubicBezTo>
                        <a:cubicBezTo>
                          <a:pt x="107" y="388"/>
                          <a:pt x="107" y="388"/>
                          <a:pt x="107" y="388"/>
                        </a:cubicBezTo>
                        <a:cubicBezTo>
                          <a:pt x="107" y="384"/>
                          <a:pt x="112" y="384"/>
                          <a:pt x="115" y="382"/>
                        </a:cubicBezTo>
                        <a:cubicBezTo>
                          <a:pt x="118" y="380"/>
                          <a:pt x="118" y="378"/>
                          <a:pt x="118" y="375"/>
                        </a:cubicBezTo>
                        <a:cubicBezTo>
                          <a:pt x="118" y="372"/>
                          <a:pt x="117" y="371"/>
                          <a:pt x="117" y="368"/>
                        </a:cubicBezTo>
                        <a:cubicBezTo>
                          <a:pt x="117" y="366"/>
                          <a:pt x="121" y="366"/>
                          <a:pt x="123" y="364"/>
                        </a:cubicBezTo>
                        <a:cubicBezTo>
                          <a:pt x="125" y="363"/>
                          <a:pt x="125" y="361"/>
                          <a:pt x="127" y="360"/>
                        </a:cubicBezTo>
                        <a:cubicBezTo>
                          <a:pt x="131" y="358"/>
                          <a:pt x="134" y="358"/>
                          <a:pt x="136" y="354"/>
                        </a:cubicBezTo>
                        <a:cubicBezTo>
                          <a:pt x="137" y="352"/>
                          <a:pt x="137" y="350"/>
                          <a:pt x="138" y="349"/>
                        </a:cubicBezTo>
                        <a:cubicBezTo>
                          <a:pt x="141" y="345"/>
                          <a:pt x="145" y="346"/>
                          <a:pt x="150" y="345"/>
                        </a:cubicBezTo>
                        <a:cubicBezTo>
                          <a:pt x="152" y="345"/>
                          <a:pt x="153" y="343"/>
                          <a:pt x="154" y="343"/>
                        </a:cubicBezTo>
                        <a:cubicBezTo>
                          <a:pt x="157" y="343"/>
                          <a:pt x="157" y="346"/>
                          <a:pt x="160" y="346"/>
                        </a:cubicBezTo>
                        <a:cubicBezTo>
                          <a:pt x="164" y="346"/>
                          <a:pt x="164" y="341"/>
                          <a:pt x="168" y="339"/>
                        </a:cubicBezTo>
                        <a:cubicBezTo>
                          <a:pt x="171" y="337"/>
                          <a:pt x="173" y="337"/>
                          <a:pt x="175" y="334"/>
                        </a:cubicBezTo>
                        <a:cubicBezTo>
                          <a:pt x="177" y="333"/>
                          <a:pt x="176" y="331"/>
                          <a:pt x="178" y="330"/>
                        </a:cubicBezTo>
                        <a:cubicBezTo>
                          <a:pt x="179" y="329"/>
                          <a:pt x="181" y="330"/>
                          <a:pt x="182" y="329"/>
                        </a:cubicBezTo>
                        <a:cubicBezTo>
                          <a:pt x="184" y="328"/>
                          <a:pt x="184" y="325"/>
                          <a:pt x="187" y="325"/>
                        </a:cubicBezTo>
                        <a:cubicBezTo>
                          <a:pt x="189" y="325"/>
                          <a:pt x="190" y="327"/>
                          <a:pt x="192" y="327"/>
                        </a:cubicBezTo>
                        <a:cubicBezTo>
                          <a:pt x="192" y="327"/>
                          <a:pt x="193" y="326"/>
                          <a:pt x="193" y="326"/>
                        </a:cubicBezTo>
                        <a:cubicBezTo>
                          <a:pt x="196" y="326"/>
                          <a:pt x="196" y="330"/>
                          <a:pt x="198" y="330"/>
                        </a:cubicBezTo>
                        <a:cubicBezTo>
                          <a:pt x="201" y="330"/>
                          <a:pt x="201" y="326"/>
                          <a:pt x="202" y="324"/>
                        </a:cubicBezTo>
                        <a:cubicBezTo>
                          <a:pt x="203" y="322"/>
                          <a:pt x="205" y="321"/>
                          <a:pt x="205" y="319"/>
                        </a:cubicBezTo>
                        <a:cubicBezTo>
                          <a:pt x="206" y="317"/>
                          <a:pt x="206" y="315"/>
                          <a:pt x="208" y="313"/>
                        </a:cubicBezTo>
                        <a:cubicBezTo>
                          <a:pt x="211" y="310"/>
                          <a:pt x="216" y="310"/>
                          <a:pt x="216" y="305"/>
                        </a:cubicBezTo>
                        <a:cubicBezTo>
                          <a:pt x="217" y="305"/>
                          <a:pt x="217" y="305"/>
                          <a:pt x="217" y="305"/>
                        </a:cubicBezTo>
                        <a:cubicBezTo>
                          <a:pt x="218" y="305"/>
                          <a:pt x="219" y="305"/>
                          <a:pt x="220" y="305"/>
                        </a:cubicBezTo>
                        <a:cubicBezTo>
                          <a:pt x="223" y="305"/>
                          <a:pt x="224" y="301"/>
                          <a:pt x="227" y="301"/>
                        </a:cubicBezTo>
                        <a:cubicBezTo>
                          <a:pt x="229" y="301"/>
                          <a:pt x="229" y="301"/>
                          <a:pt x="230" y="301"/>
                        </a:cubicBezTo>
                        <a:cubicBezTo>
                          <a:pt x="236" y="301"/>
                          <a:pt x="237" y="296"/>
                          <a:pt x="242" y="294"/>
                        </a:cubicBezTo>
                        <a:cubicBezTo>
                          <a:pt x="242" y="293"/>
                          <a:pt x="242" y="293"/>
                          <a:pt x="242" y="292"/>
                        </a:cubicBezTo>
                        <a:cubicBezTo>
                          <a:pt x="242" y="289"/>
                          <a:pt x="244" y="287"/>
                          <a:pt x="247" y="285"/>
                        </a:cubicBezTo>
                        <a:cubicBezTo>
                          <a:pt x="249" y="283"/>
                          <a:pt x="250" y="280"/>
                          <a:pt x="252" y="280"/>
                        </a:cubicBezTo>
                        <a:cubicBezTo>
                          <a:pt x="254" y="280"/>
                          <a:pt x="255" y="283"/>
                          <a:pt x="255" y="285"/>
                        </a:cubicBezTo>
                        <a:cubicBezTo>
                          <a:pt x="260" y="284"/>
                          <a:pt x="262" y="279"/>
                          <a:pt x="264" y="274"/>
                        </a:cubicBezTo>
                        <a:cubicBezTo>
                          <a:pt x="266" y="272"/>
                          <a:pt x="269" y="272"/>
                          <a:pt x="269" y="269"/>
                        </a:cubicBezTo>
                        <a:cubicBezTo>
                          <a:pt x="269" y="268"/>
                          <a:pt x="268" y="268"/>
                          <a:pt x="268" y="267"/>
                        </a:cubicBezTo>
                        <a:cubicBezTo>
                          <a:pt x="268" y="262"/>
                          <a:pt x="272" y="260"/>
                          <a:pt x="275" y="258"/>
                        </a:cubicBezTo>
                        <a:cubicBezTo>
                          <a:pt x="278" y="257"/>
                          <a:pt x="278" y="254"/>
                          <a:pt x="281" y="254"/>
                        </a:cubicBezTo>
                        <a:cubicBezTo>
                          <a:pt x="282" y="254"/>
                          <a:pt x="282" y="255"/>
                          <a:pt x="283" y="255"/>
                        </a:cubicBezTo>
                        <a:cubicBezTo>
                          <a:pt x="286" y="255"/>
                          <a:pt x="287" y="251"/>
                          <a:pt x="290" y="251"/>
                        </a:cubicBezTo>
                        <a:cubicBezTo>
                          <a:pt x="297" y="248"/>
                          <a:pt x="299" y="241"/>
                          <a:pt x="302" y="234"/>
                        </a:cubicBezTo>
                        <a:cubicBezTo>
                          <a:pt x="304" y="231"/>
                          <a:pt x="306" y="231"/>
                          <a:pt x="309" y="229"/>
                        </a:cubicBezTo>
                        <a:cubicBezTo>
                          <a:pt x="311" y="227"/>
                          <a:pt x="311" y="223"/>
                          <a:pt x="314" y="223"/>
                        </a:cubicBezTo>
                        <a:cubicBezTo>
                          <a:pt x="315" y="223"/>
                          <a:pt x="315" y="224"/>
                          <a:pt x="316" y="224"/>
                        </a:cubicBezTo>
                        <a:cubicBezTo>
                          <a:pt x="318" y="224"/>
                          <a:pt x="320" y="222"/>
                          <a:pt x="322" y="222"/>
                        </a:cubicBezTo>
                        <a:cubicBezTo>
                          <a:pt x="323" y="222"/>
                          <a:pt x="323" y="224"/>
                          <a:pt x="324" y="225"/>
                        </a:cubicBezTo>
                        <a:cubicBezTo>
                          <a:pt x="327" y="223"/>
                          <a:pt x="330" y="222"/>
                          <a:pt x="332" y="219"/>
                        </a:cubicBezTo>
                        <a:cubicBezTo>
                          <a:pt x="333" y="217"/>
                          <a:pt x="333" y="214"/>
                          <a:pt x="335" y="214"/>
                        </a:cubicBezTo>
                        <a:cubicBezTo>
                          <a:pt x="335" y="214"/>
                          <a:pt x="336" y="215"/>
                          <a:pt x="336" y="215"/>
                        </a:cubicBezTo>
                        <a:cubicBezTo>
                          <a:pt x="339" y="215"/>
                          <a:pt x="338" y="210"/>
                          <a:pt x="340" y="208"/>
                        </a:cubicBezTo>
                        <a:cubicBezTo>
                          <a:pt x="341" y="205"/>
                          <a:pt x="343" y="203"/>
                          <a:pt x="343" y="200"/>
                        </a:cubicBezTo>
                        <a:cubicBezTo>
                          <a:pt x="343" y="193"/>
                          <a:pt x="349" y="189"/>
                          <a:pt x="355" y="187"/>
                        </a:cubicBezTo>
                        <a:cubicBezTo>
                          <a:pt x="357" y="187"/>
                          <a:pt x="358" y="184"/>
                          <a:pt x="360" y="184"/>
                        </a:cubicBezTo>
                        <a:cubicBezTo>
                          <a:pt x="364" y="184"/>
                          <a:pt x="366" y="184"/>
                          <a:pt x="369" y="183"/>
                        </a:cubicBezTo>
                        <a:cubicBezTo>
                          <a:pt x="372" y="182"/>
                          <a:pt x="374" y="182"/>
                          <a:pt x="377" y="182"/>
                        </a:cubicBezTo>
                        <a:cubicBezTo>
                          <a:pt x="378" y="182"/>
                          <a:pt x="379" y="183"/>
                          <a:pt x="380" y="183"/>
                        </a:cubicBezTo>
                        <a:cubicBezTo>
                          <a:pt x="387" y="183"/>
                          <a:pt x="394" y="181"/>
                          <a:pt x="395" y="174"/>
                        </a:cubicBezTo>
                        <a:cubicBezTo>
                          <a:pt x="396" y="174"/>
                          <a:pt x="396" y="174"/>
                          <a:pt x="396" y="174"/>
                        </a:cubicBezTo>
                        <a:cubicBezTo>
                          <a:pt x="398" y="174"/>
                          <a:pt x="399" y="175"/>
                          <a:pt x="401" y="175"/>
                        </a:cubicBezTo>
                        <a:cubicBezTo>
                          <a:pt x="407" y="175"/>
                          <a:pt x="406" y="168"/>
                          <a:pt x="410" y="164"/>
                        </a:cubicBezTo>
                        <a:cubicBezTo>
                          <a:pt x="411" y="162"/>
                          <a:pt x="413" y="163"/>
                          <a:pt x="415" y="161"/>
                        </a:cubicBezTo>
                        <a:cubicBezTo>
                          <a:pt x="417" y="160"/>
                          <a:pt x="418" y="157"/>
                          <a:pt x="421" y="157"/>
                        </a:cubicBezTo>
                        <a:cubicBezTo>
                          <a:pt x="425" y="157"/>
                          <a:pt x="427" y="156"/>
                          <a:pt x="430" y="155"/>
                        </a:cubicBezTo>
                        <a:cubicBezTo>
                          <a:pt x="432" y="154"/>
                          <a:pt x="434" y="154"/>
                          <a:pt x="435" y="153"/>
                        </a:cubicBezTo>
                        <a:cubicBezTo>
                          <a:pt x="437" y="148"/>
                          <a:pt x="438" y="145"/>
                          <a:pt x="441" y="140"/>
                        </a:cubicBezTo>
                        <a:cubicBezTo>
                          <a:pt x="443" y="138"/>
                          <a:pt x="446" y="138"/>
                          <a:pt x="448" y="136"/>
                        </a:cubicBezTo>
                        <a:cubicBezTo>
                          <a:pt x="450" y="134"/>
                          <a:pt x="450" y="131"/>
                          <a:pt x="450" y="128"/>
                        </a:cubicBezTo>
                        <a:cubicBezTo>
                          <a:pt x="451" y="125"/>
                          <a:pt x="454" y="124"/>
                          <a:pt x="456" y="123"/>
                        </a:cubicBezTo>
                        <a:cubicBezTo>
                          <a:pt x="458" y="122"/>
                          <a:pt x="457" y="120"/>
                          <a:pt x="458" y="118"/>
                        </a:cubicBezTo>
                        <a:cubicBezTo>
                          <a:pt x="460" y="117"/>
                          <a:pt x="462" y="118"/>
                          <a:pt x="464" y="117"/>
                        </a:cubicBezTo>
                        <a:cubicBezTo>
                          <a:pt x="467" y="116"/>
                          <a:pt x="469" y="114"/>
                          <a:pt x="471" y="111"/>
                        </a:cubicBezTo>
                        <a:cubicBezTo>
                          <a:pt x="474" y="107"/>
                          <a:pt x="475" y="105"/>
                          <a:pt x="479" y="102"/>
                        </a:cubicBezTo>
                        <a:cubicBezTo>
                          <a:pt x="481" y="102"/>
                          <a:pt x="481" y="100"/>
                          <a:pt x="483" y="100"/>
                        </a:cubicBezTo>
                        <a:cubicBezTo>
                          <a:pt x="484" y="100"/>
                          <a:pt x="484" y="101"/>
                          <a:pt x="485" y="101"/>
                        </a:cubicBezTo>
                        <a:cubicBezTo>
                          <a:pt x="489" y="101"/>
                          <a:pt x="490" y="96"/>
                          <a:pt x="491" y="91"/>
                        </a:cubicBezTo>
                        <a:cubicBezTo>
                          <a:pt x="493" y="86"/>
                          <a:pt x="496" y="85"/>
                          <a:pt x="496" y="80"/>
                        </a:cubicBezTo>
                        <a:cubicBezTo>
                          <a:pt x="496" y="80"/>
                          <a:pt x="496" y="80"/>
                          <a:pt x="496" y="80"/>
                        </a:cubicBezTo>
                        <a:cubicBezTo>
                          <a:pt x="497" y="79"/>
                          <a:pt x="497" y="78"/>
                          <a:pt x="498" y="77"/>
                        </a:cubicBezTo>
                        <a:cubicBezTo>
                          <a:pt x="498" y="77"/>
                          <a:pt x="499" y="77"/>
                          <a:pt x="500" y="77"/>
                        </a:cubicBezTo>
                        <a:cubicBezTo>
                          <a:pt x="502" y="77"/>
                          <a:pt x="502" y="75"/>
                          <a:pt x="503" y="74"/>
                        </a:cubicBezTo>
                        <a:cubicBezTo>
                          <a:pt x="505" y="71"/>
                          <a:pt x="507" y="69"/>
                          <a:pt x="510" y="67"/>
                        </a:cubicBezTo>
                        <a:cubicBezTo>
                          <a:pt x="514" y="64"/>
                          <a:pt x="519" y="64"/>
                          <a:pt x="519" y="59"/>
                        </a:cubicBezTo>
                        <a:cubicBezTo>
                          <a:pt x="519" y="58"/>
                          <a:pt x="518" y="57"/>
                          <a:pt x="518" y="56"/>
                        </a:cubicBezTo>
                        <a:cubicBezTo>
                          <a:pt x="518" y="53"/>
                          <a:pt x="520" y="52"/>
                          <a:pt x="520" y="49"/>
                        </a:cubicBezTo>
                        <a:cubicBezTo>
                          <a:pt x="521" y="45"/>
                          <a:pt x="520" y="39"/>
                          <a:pt x="525" y="39"/>
                        </a:cubicBezTo>
                        <a:cubicBezTo>
                          <a:pt x="527" y="39"/>
                          <a:pt x="527" y="40"/>
                          <a:pt x="528" y="41"/>
                        </a:cubicBezTo>
                        <a:cubicBezTo>
                          <a:pt x="531" y="42"/>
                          <a:pt x="533" y="41"/>
                          <a:pt x="535" y="41"/>
                        </a:cubicBezTo>
                        <a:cubicBezTo>
                          <a:pt x="535" y="41"/>
                          <a:pt x="535" y="41"/>
                          <a:pt x="535" y="41"/>
                        </a:cubicBezTo>
                        <a:cubicBezTo>
                          <a:pt x="535" y="42"/>
                          <a:pt x="535" y="42"/>
                          <a:pt x="535" y="42"/>
                        </a:cubicBezTo>
                        <a:cubicBezTo>
                          <a:pt x="535" y="45"/>
                          <a:pt x="536" y="47"/>
                          <a:pt x="536" y="50"/>
                        </a:cubicBezTo>
                        <a:cubicBezTo>
                          <a:pt x="536" y="52"/>
                          <a:pt x="535" y="56"/>
                          <a:pt x="538" y="56"/>
                        </a:cubicBezTo>
                        <a:cubicBezTo>
                          <a:pt x="541" y="56"/>
                          <a:pt x="542" y="55"/>
                          <a:pt x="545" y="54"/>
                        </a:cubicBezTo>
                        <a:cubicBezTo>
                          <a:pt x="545" y="56"/>
                          <a:pt x="546" y="58"/>
                          <a:pt x="547" y="59"/>
                        </a:cubicBezTo>
                        <a:cubicBezTo>
                          <a:pt x="549" y="59"/>
                          <a:pt x="549" y="59"/>
                          <a:pt x="549" y="59"/>
                        </a:cubicBezTo>
                        <a:cubicBezTo>
                          <a:pt x="551" y="59"/>
                          <a:pt x="551" y="60"/>
                          <a:pt x="551" y="62"/>
                        </a:cubicBezTo>
                        <a:cubicBezTo>
                          <a:pt x="551" y="67"/>
                          <a:pt x="551" y="67"/>
                          <a:pt x="551" y="67"/>
                        </a:cubicBezTo>
                        <a:cubicBezTo>
                          <a:pt x="551" y="70"/>
                          <a:pt x="552" y="71"/>
                          <a:pt x="552" y="74"/>
                        </a:cubicBezTo>
                        <a:cubicBezTo>
                          <a:pt x="554" y="74"/>
                          <a:pt x="556" y="74"/>
                          <a:pt x="556" y="76"/>
                        </a:cubicBezTo>
                        <a:cubicBezTo>
                          <a:pt x="556" y="78"/>
                          <a:pt x="554" y="79"/>
                          <a:pt x="554" y="82"/>
                        </a:cubicBezTo>
                        <a:cubicBezTo>
                          <a:pt x="554" y="84"/>
                          <a:pt x="556" y="87"/>
                          <a:pt x="558" y="87"/>
                        </a:cubicBezTo>
                        <a:cubicBezTo>
                          <a:pt x="560" y="87"/>
                          <a:pt x="561" y="85"/>
                          <a:pt x="563" y="85"/>
                        </a:cubicBezTo>
                        <a:cubicBezTo>
                          <a:pt x="566" y="85"/>
                          <a:pt x="565" y="89"/>
                          <a:pt x="566" y="91"/>
                        </a:cubicBezTo>
                        <a:cubicBezTo>
                          <a:pt x="567" y="93"/>
                          <a:pt x="569" y="93"/>
                          <a:pt x="571" y="95"/>
                        </a:cubicBezTo>
                        <a:cubicBezTo>
                          <a:pt x="571" y="97"/>
                          <a:pt x="571" y="98"/>
                          <a:pt x="572" y="100"/>
                        </a:cubicBezTo>
                        <a:cubicBezTo>
                          <a:pt x="573" y="102"/>
                          <a:pt x="576" y="101"/>
                          <a:pt x="576" y="104"/>
                        </a:cubicBezTo>
                        <a:cubicBezTo>
                          <a:pt x="576" y="107"/>
                          <a:pt x="574" y="109"/>
                          <a:pt x="574" y="112"/>
                        </a:cubicBezTo>
                        <a:cubicBezTo>
                          <a:pt x="574" y="114"/>
                          <a:pt x="577" y="115"/>
                          <a:pt x="578" y="117"/>
                        </a:cubicBezTo>
                        <a:cubicBezTo>
                          <a:pt x="579" y="120"/>
                          <a:pt x="577" y="126"/>
                          <a:pt x="581" y="126"/>
                        </a:cubicBezTo>
                        <a:cubicBezTo>
                          <a:pt x="587" y="126"/>
                          <a:pt x="588" y="120"/>
                          <a:pt x="592" y="116"/>
                        </a:cubicBezTo>
                        <a:cubicBezTo>
                          <a:pt x="595" y="113"/>
                          <a:pt x="600" y="117"/>
                          <a:pt x="603" y="114"/>
                        </a:cubicBezTo>
                        <a:cubicBezTo>
                          <a:pt x="604" y="113"/>
                          <a:pt x="604" y="111"/>
                          <a:pt x="605" y="110"/>
                        </a:cubicBezTo>
                        <a:cubicBezTo>
                          <a:pt x="608" y="108"/>
                          <a:pt x="610" y="109"/>
                          <a:pt x="612" y="107"/>
                        </a:cubicBezTo>
                        <a:cubicBezTo>
                          <a:pt x="613" y="105"/>
                          <a:pt x="612" y="104"/>
                          <a:pt x="613" y="102"/>
                        </a:cubicBezTo>
                        <a:cubicBezTo>
                          <a:pt x="615" y="99"/>
                          <a:pt x="617" y="98"/>
                          <a:pt x="617" y="95"/>
                        </a:cubicBezTo>
                        <a:cubicBezTo>
                          <a:pt x="617" y="92"/>
                          <a:pt x="614" y="91"/>
                          <a:pt x="614" y="88"/>
                        </a:cubicBezTo>
                        <a:cubicBezTo>
                          <a:pt x="614" y="85"/>
                          <a:pt x="617" y="85"/>
                          <a:pt x="620" y="83"/>
                        </a:cubicBezTo>
                        <a:cubicBezTo>
                          <a:pt x="624" y="81"/>
                          <a:pt x="626" y="79"/>
                          <a:pt x="626" y="75"/>
                        </a:cubicBezTo>
                        <a:cubicBezTo>
                          <a:pt x="633" y="75"/>
                          <a:pt x="635" y="69"/>
                          <a:pt x="641" y="67"/>
                        </a:cubicBezTo>
                        <a:cubicBezTo>
                          <a:pt x="645" y="66"/>
                          <a:pt x="648" y="64"/>
                          <a:pt x="652" y="61"/>
                        </a:cubicBezTo>
                        <a:cubicBezTo>
                          <a:pt x="653" y="59"/>
                          <a:pt x="656" y="59"/>
                          <a:pt x="656" y="57"/>
                        </a:cubicBezTo>
                        <a:cubicBezTo>
                          <a:pt x="656" y="53"/>
                          <a:pt x="654" y="51"/>
                          <a:pt x="654" y="48"/>
                        </a:cubicBezTo>
                        <a:cubicBezTo>
                          <a:pt x="654" y="47"/>
                          <a:pt x="655" y="46"/>
                          <a:pt x="655" y="45"/>
                        </a:cubicBezTo>
                        <a:cubicBezTo>
                          <a:pt x="658" y="42"/>
                          <a:pt x="657" y="39"/>
                          <a:pt x="660" y="36"/>
                        </a:cubicBezTo>
                        <a:cubicBezTo>
                          <a:pt x="661" y="34"/>
                          <a:pt x="663" y="35"/>
                          <a:pt x="665" y="34"/>
                        </a:cubicBezTo>
                        <a:cubicBezTo>
                          <a:pt x="668" y="33"/>
                          <a:pt x="668" y="30"/>
                          <a:pt x="669" y="28"/>
                        </a:cubicBezTo>
                        <a:cubicBezTo>
                          <a:pt x="671" y="26"/>
                          <a:pt x="674" y="26"/>
                          <a:pt x="676" y="23"/>
                        </a:cubicBezTo>
                        <a:cubicBezTo>
                          <a:pt x="677" y="22"/>
                          <a:pt x="677" y="21"/>
                          <a:pt x="678" y="21"/>
                        </a:cubicBezTo>
                        <a:cubicBezTo>
                          <a:pt x="679" y="21"/>
                          <a:pt x="679" y="22"/>
                          <a:pt x="680" y="22"/>
                        </a:cubicBezTo>
                        <a:cubicBezTo>
                          <a:pt x="683" y="22"/>
                          <a:pt x="684" y="18"/>
                          <a:pt x="686" y="16"/>
                        </a:cubicBezTo>
                        <a:cubicBezTo>
                          <a:pt x="688" y="14"/>
                          <a:pt x="690" y="14"/>
                          <a:pt x="692" y="12"/>
                        </a:cubicBezTo>
                        <a:cubicBezTo>
                          <a:pt x="695" y="10"/>
                          <a:pt x="693" y="7"/>
                          <a:pt x="695" y="4"/>
                        </a:cubicBezTo>
                        <a:cubicBezTo>
                          <a:pt x="696" y="2"/>
                          <a:pt x="699" y="1"/>
                          <a:pt x="702" y="0"/>
                        </a:cubicBezTo>
                        <a:cubicBezTo>
                          <a:pt x="703" y="2"/>
                          <a:pt x="704" y="3"/>
                          <a:pt x="705" y="5"/>
                        </a:cubicBezTo>
                        <a:cubicBezTo>
                          <a:pt x="705" y="6"/>
                          <a:pt x="705" y="9"/>
                          <a:pt x="707" y="9"/>
                        </a:cubicBezTo>
                        <a:cubicBezTo>
                          <a:pt x="710" y="9"/>
                          <a:pt x="710" y="6"/>
                          <a:pt x="712" y="5"/>
                        </a:cubicBezTo>
                        <a:cubicBezTo>
                          <a:pt x="716" y="4"/>
                          <a:pt x="718" y="4"/>
                          <a:pt x="723" y="4"/>
                        </a:cubicBezTo>
                        <a:cubicBezTo>
                          <a:pt x="726" y="3"/>
                          <a:pt x="727" y="2"/>
                          <a:pt x="731" y="2"/>
                        </a:cubicBezTo>
                        <a:cubicBezTo>
                          <a:pt x="734" y="2"/>
                          <a:pt x="735" y="4"/>
                          <a:pt x="739" y="4"/>
                        </a:cubicBezTo>
                        <a:cubicBezTo>
                          <a:pt x="741" y="4"/>
                          <a:pt x="742" y="4"/>
                          <a:pt x="744" y="4"/>
                        </a:cubicBezTo>
                        <a:cubicBezTo>
                          <a:pt x="748" y="4"/>
                          <a:pt x="748" y="8"/>
                          <a:pt x="750" y="11"/>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sp>
                <p:nvSpPr>
                  <p:cNvPr id="137" name="Google Shape;137;p5"/>
                  <p:cNvSpPr/>
                  <p:nvPr/>
                </p:nvSpPr>
                <p:spPr>
                  <a:xfrm>
                    <a:off x="4733925" y="3662363"/>
                    <a:ext cx="701676" cy="896938"/>
                  </a:xfrm>
                  <a:custGeom>
                    <a:rect b="b" l="l" r="r" t="t"/>
                    <a:pathLst>
                      <a:path extrusionOk="0" h="616" w="481">
                        <a:moveTo>
                          <a:pt x="27" y="80"/>
                        </a:moveTo>
                        <a:cubicBezTo>
                          <a:pt x="27" y="80"/>
                          <a:pt x="27" y="81"/>
                          <a:pt x="28" y="81"/>
                        </a:cubicBezTo>
                        <a:cubicBezTo>
                          <a:pt x="31" y="81"/>
                          <a:pt x="33" y="80"/>
                          <a:pt x="35" y="82"/>
                        </a:cubicBezTo>
                        <a:cubicBezTo>
                          <a:pt x="36" y="78"/>
                          <a:pt x="37" y="75"/>
                          <a:pt x="40" y="73"/>
                        </a:cubicBezTo>
                        <a:cubicBezTo>
                          <a:pt x="42" y="72"/>
                          <a:pt x="42" y="70"/>
                          <a:pt x="44" y="70"/>
                        </a:cubicBezTo>
                        <a:cubicBezTo>
                          <a:pt x="47" y="70"/>
                          <a:pt x="48" y="73"/>
                          <a:pt x="52" y="74"/>
                        </a:cubicBezTo>
                        <a:cubicBezTo>
                          <a:pt x="54" y="74"/>
                          <a:pt x="55" y="74"/>
                          <a:pt x="57" y="74"/>
                        </a:cubicBezTo>
                        <a:cubicBezTo>
                          <a:pt x="61" y="75"/>
                          <a:pt x="63" y="78"/>
                          <a:pt x="67" y="80"/>
                        </a:cubicBezTo>
                        <a:cubicBezTo>
                          <a:pt x="71" y="82"/>
                          <a:pt x="73" y="81"/>
                          <a:pt x="77" y="81"/>
                        </a:cubicBezTo>
                        <a:cubicBezTo>
                          <a:pt x="83" y="74"/>
                          <a:pt x="86" y="70"/>
                          <a:pt x="91" y="62"/>
                        </a:cubicBezTo>
                        <a:cubicBezTo>
                          <a:pt x="93" y="58"/>
                          <a:pt x="96" y="56"/>
                          <a:pt x="97" y="51"/>
                        </a:cubicBezTo>
                        <a:cubicBezTo>
                          <a:pt x="99" y="44"/>
                          <a:pt x="97" y="40"/>
                          <a:pt x="100" y="33"/>
                        </a:cubicBezTo>
                        <a:cubicBezTo>
                          <a:pt x="101" y="31"/>
                          <a:pt x="103" y="30"/>
                          <a:pt x="105" y="29"/>
                        </a:cubicBezTo>
                        <a:cubicBezTo>
                          <a:pt x="108" y="28"/>
                          <a:pt x="109" y="26"/>
                          <a:pt x="112" y="26"/>
                        </a:cubicBezTo>
                        <a:cubicBezTo>
                          <a:pt x="116" y="26"/>
                          <a:pt x="116" y="26"/>
                          <a:pt x="116" y="26"/>
                        </a:cubicBezTo>
                        <a:cubicBezTo>
                          <a:pt x="118" y="26"/>
                          <a:pt x="119" y="24"/>
                          <a:pt x="121" y="22"/>
                        </a:cubicBezTo>
                        <a:cubicBezTo>
                          <a:pt x="122" y="21"/>
                          <a:pt x="124" y="21"/>
                          <a:pt x="125" y="20"/>
                        </a:cubicBezTo>
                        <a:cubicBezTo>
                          <a:pt x="127" y="18"/>
                          <a:pt x="128" y="15"/>
                          <a:pt x="131" y="14"/>
                        </a:cubicBezTo>
                        <a:cubicBezTo>
                          <a:pt x="135" y="15"/>
                          <a:pt x="135" y="15"/>
                          <a:pt x="135" y="15"/>
                        </a:cubicBezTo>
                        <a:cubicBezTo>
                          <a:pt x="138" y="14"/>
                          <a:pt x="137" y="11"/>
                          <a:pt x="140" y="9"/>
                        </a:cubicBezTo>
                        <a:cubicBezTo>
                          <a:pt x="144" y="7"/>
                          <a:pt x="147" y="8"/>
                          <a:pt x="151" y="6"/>
                        </a:cubicBezTo>
                        <a:cubicBezTo>
                          <a:pt x="153" y="4"/>
                          <a:pt x="153" y="0"/>
                          <a:pt x="156" y="0"/>
                        </a:cubicBezTo>
                        <a:cubicBezTo>
                          <a:pt x="157" y="0"/>
                          <a:pt x="157" y="2"/>
                          <a:pt x="158" y="3"/>
                        </a:cubicBezTo>
                        <a:cubicBezTo>
                          <a:pt x="159" y="4"/>
                          <a:pt x="160" y="5"/>
                          <a:pt x="162" y="7"/>
                        </a:cubicBezTo>
                        <a:cubicBezTo>
                          <a:pt x="165" y="11"/>
                          <a:pt x="169" y="13"/>
                          <a:pt x="174" y="13"/>
                        </a:cubicBezTo>
                        <a:cubicBezTo>
                          <a:pt x="180" y="13"/>
                          <a:pt x="180" y="4"/>
                          <a:pt x="186" y="4"/>
                        </a:cubicBezTo>
                        <a:cubicBezTo>
                          <a:pt x="189" y="4"/>
                          <a:pt x="189" y="7"/>
                          <a:pt x="192" y="8"/>
                        </a:cubicBezTo>
                        <a:cubicBezTo>
                          <a:pt x="195" y="9"/>
                          <a:pt x="197" y="9"/>
                          <a:pt x="199" y="11"/>
                        </a:cubicBezTo>
                        <a:cubicBezTo>
                          <a:pt x="201" y="12"/>
                          <a:pt x="202" y="13"/>
                          <a:pt x="203" y="13"/>
                        </a:cubicBezTo>
                        <a:cubicBezTo>
                          <a:pt x="208" y="13"/>
                          <a:pt x="208" y="13"/>
                          <a:pt x="208" y="13"/>
                        </a:cubicBezTo>
                        <a:cubicBezTo>
                          <a:pt x="208" y="13"/>
                          <a:pt x="208" y="14"/>
                          <a:pt x="208" y="14"/>
                        </a:cubicBezTo>
                        <a:cubicBezTo>
                          <a:pt x="208" y="15"/>
                          <a:pt x="208" y="15"/>
                          <a:pt x="208" y="15"/>
                        </a:cubicBezTo>
                        <a:cubicBezTo>
                          <a:pt x="208" y="16"/>
                          <a:pt x="208" y="17"/>
                          <a:pt x="209" y="17"/>
                        </a:cubicBezTo>
                        <a:cubicBezTo>
                          <a:pt x="210" y="17"/>
                          <a:pt x="210" y="17"/>
                          <a:pt x="211" y="16"/>
                        </a:cubicBezTo>
                        <a:cubicBezTo>
                          <a:pt x="213" y="17"/>
                          <a:pt x="213" y="17"/>
                          <a:pt x="213" y="17"/>
                        </a:cubicBezTo>
                        <a:cubicBezTo>
                          <a:pt x="213" y="19"/>
                          <a:pt x="212" y="23"/>
                          <a:pt x="215" y="23"/>
                        </a:cubicBezTo>
                        <a:cubicBezTo>
                          <a:pt x="220" y="23"/>
                          <a:pt x="222" y="20"/>
                          <a:pt x="226" y="17"/>
                        </a:cubicBezTo>
                        <a:cubicBezTo>
                          <a:pt x="228" y="15"/>
                          <a:pt x="230" y="16"/>
                          <a:pt x="231" y="15"/>
                        </a:cubicBezTo>
                        <a:cubicBezTo>
                          <a:pt x="233" y="13"/>
                          <a:pt x="233" y="10"/>
                          <a:pt x="236" y="10"/>
                        </a:cubicBezTo>
                        <a:cubicBezTo>
                          <a:pt x="242" y="10"/>
                          <a:pt x="242" y="10"/>
                          <a:pt x="242" y="10"/>
                        </a:cubicBezTo>
                        <a:cubicBezTo>
                          <a:pt x="244" y="10"/>
                          <a:pt x="244" y="8"/>
                          <a:pt x="246" y="8"/>
                        </a:cubicBezTo>
                        <a:cubicBezTo>
                          <a:pt x="249" y="8"/>
                          <a:pt x="249" y="11"/>
                          <a:pt x="252" y="11"/>
                        </a:cubicBezTo>
                        <a:cubicBezTo>
                          <a:pt x="252" y="11"/>
                          <a:pt x="252" y="11"/>
                          <a:pt x="252" y="11"/>
                        </a:cubicBezTo>
                        <a:cubicBezTo>
                          <a:pt x="252" y="15"/>
                          <a:pt x="253" y="16"/>
                          <a:pt x="253" y="19"/>
                        </a:cubicBezTo>
                        <a:cubicBezTo>
                          <a:pt x="253" y="21"/>
                          <a:pt x="252" y="22"/>
                          <a:pt x="252" y="23"/>
                        </a:cubicBezTo>
                        <a:cubicBezTo>
                          <a:pt x="252" y="25"/>
                          <a:pt x="253" y="25"/>
                          <a:pt x="253" y="26"/>
                        </a:cubicBezTo>
                        <a:cubicBezTo>
                          <a:pt x="251" y="27"/>
                          <a:pt x="249" y="30"/>
                          <a:pt x="249" y="33"/>
                        </a:cubicBezTo>
                        <a:cubicBezTo>
                          <a:pt x="247" y="33"/>
                          <a:pt x="246" y="35"/>
                          <a:pt x="245" y="38"/>
                        </a:cubicBezTo>
                        <a:cubicBezTo>
                          <a:pt x="244" y="39"/>
                          <a:pt x="242" y="39"/>
                          <a:pt x="242" y="41"/>
                        </a:cubicBezTo>
                        <a:cubicBezTo>
                          <a:pt x="241" y="44"/>
                          <a:pt x="240" y="46"/>
                          <a:pt x="239" y="49"/>
                        </a:cubicBezTo>
                        <a:cubicBezTo>
                          <a:pt x="238" y="50"/>
                          <a:pt x="237" y="50"/>
                          <a:pt x="236" y="52"/>
                        </a:cubicBezTo>
                        <a:cubicBezTo>
                          <a:pt x="233" y="56"/>
                          <a:pt x="232" y="59"/>
                          <a:pt x="229" y="64"/>
                        </a:cubicBezTo>
                        <a:cubicBezTo>
                          <a:pt x="228" y="65"/>
                          <a:pt x="226" y="65"/>
                          <a:pt x="226" y="66"/>
                        </a:cubicBezTo>
                        <a:cubicBezTo>
                          <a:pt x="226" y="71"/>
                          <a:pt x="231" y="72"/>
                          <a:pt x="231" y="77"/>
                        </a:cubicBezTo>
                        <a:cubicBezTo>
                          <a:pt x="231" y="87"/>
                          <a:pt x="231" y="87"/>
                          <a:pt x="231" y="87"/>
                        </a:cubicBezTo>
                        <a:cubicBezTo>
                          <a:pt x="231" y="89"/>
                          <a:pt x="231" y="90"/>
                          <a:pt x="231" y="92"/>
                        </a:cubicBezTo>
                        <a:cubicBezTo>
                          <a:pt x="231" y="95"/>
                          <a:pt x="231" y="95"/>
                          <a:pt x="231" y="95"/>
                        </a:cubicBezTo>
                        <a:cubicBezTo>
                          <a:pt x="230" y="98"/>
                          <a:pt x="230" y="99"/>
                          <a:pt x="230" y="102"/>
                        </a:cubicBezTo>
                        <a:cubicBezTo>
                          <a:pt x="230" y="108"/>
                          <a:pt x="230" y="108"/>
                          <a:pt x="230" y="108"/>
                        </a:cubicBezTo>
                        <a:cubicBezTo>
                          <a:pt x="230" y="111"/>
                          <a:pt x="228" y="113"/>
                          <a:pt x="228" y="115"/>
                        </a:cubicBezTo>
                        <a:cubicBezTo>
                          <a:pt x="228" y="118"/>
                          <a:pt x="225" y="118"/>
                          <a:pt x="225" y="120"/>
                        </a:cubicBezTo>
                        <a:cubicBezTo>
                          <a:pt x="225" y="121"/>
                          <a:pt x="225" y="122"/>
                          <a:pt x="225" y="122"/>
                        </a:cubicBezTo>
                        <a:cubicBezTo>
                          <a:pt x="225" y="123"/>
                          <a:pt x="225" y="123"/>
                          <a:pt x="225" y="124"/>
                        </a:cubicBezTo>
                        <a:cubicBezTo>
                          <a:pt x="225" y="126"/>
                          <a:pt x="224" y="126"/>
                          <a:pt x="224" y="128"/>
                        </a:cubicBezTo>
                        <a:cubicBezTo>
                          <a:pt x="223" y="131"/>
                          <a:pt x="221" y="132"/>
                          <a:pt x="220" y="134"/>
                        </a:cubicBezTo>
                        <a:cubicBezTo>
                          <a:pt x="219" y="137"/>
                          <a:pt x="219" y="139"/>
                          <a:pt x="217" y="140"/>
                        </a:cubicBezTo>
                        <a:cubicBezTo>
                          <a:pt x="210" y="144"/>
                          <a:pt x="204" y="140"/>
                          <a:pt x="198" y="144"/>
                        </a:cubicBezTo>
                        <a:cubicBezTo>
                          <a:pt x="198" y="146"/>
                          <a:pt x="198" y="147"/>
                          <a:pt x="198" y="148"/>
                        </a:cubicBezTo>
                        <a:cubicBezTo>
                          <a:pt x="198" y="150"/>
                          <a:pt x="199" y="150"/>
                          <a:pt x="199" y="151"/>
                        </a:cubicBezTo>
                        <a:cubicBezTo>
                          <a:pt x="199" y="153"/>
                          <a:pt x="199" y="154"/>
                          <a:pt x="199" y="156"/>
                        </a:cubicBezTo>
                        <a:cubicBezTo>
                          <a:pt x="199" y="158"/>
                          <a:pt x="200" y="159"/>
                          <a:pt x="200" y="160"/>
                        </a:cubicBezTo>
                        <a:cubicBezTo>
                          <a:pt x="200" y="164"/>
                          <a:pt x="196" y="166"/>
                          <a:pt x="196" y="170"/>
                        </a:cubicBezTo>
                        <a:cubicBezTo>
                          <a:pt x="196" y="177"/>
                          <a:pt x="198" y="182"/>
                          <a:pt x="203" y="188"/>
                        </a:cubicBezTo>
                        <a:cubicBezTo>
                          <a:pt x="203" y="187"/>
                          <a:pt x="203" y="186"/>
                          <a:pt x="203" y="185"/>
                        </a:cubicBezTo>
                        <a:cubicBezTo>
                          <a:pt x="203" y="182"/>
                          <a:pt x="203" y="181"/>
                          <a:pt x="203" y="178"/>
                        </a:cubicBezTo>
                        <a:cubicBezTo>
                          <a:pt x="203" y="177"/>
                          <a:pt x="203" y="177"/>
                          <a:pt x="203" y="176"/>
                        </a:cubicBezTo>
                        <a:cubicBezTo>
                          <a:pt x="208" y="176"/>
                          <a:pt x="211" y="174"/>
                          <a:pt x="217" y="174"/>
                        </a:cubicBezTo>
                        <a:cubicBezTo>
                          <a:pt x="219" y="174"/>
                          <a:pt x="219" y="177"/>
                          <a:pt x="220" y="180"/>
                        </a:cubicBezTo>
                        <a:cubicBezTo>
                          <a:pt x="220" y="183"/>
                          <a:pt x="222" y="184"/>
                          <a:pt x="222" y="187"/>
                        </a:cubicBezTo>
                        <a:cubicBezTo>
                          <a:pt x="224" y="187"/>
                          <a:pt x="224" y="187"/>
                          <a:pt x="224" y="187"/>
                        </a:cubicBezTo>
                        <a:cubicBezTo>
                          <a:pt x="229" y="187"/>
                          <a:pt x="231" y="181"/>
                          <a:pt x="236" y="181"/>
                        </a:cubicBezTo>
                        <a:cubicBezTo>
                          <a:pt x="253" y="181"/>
                          <a:pt x="253" y="181"/>
                          <a:pt x="253" y="181"/>
                        </a:cubicBezTo>
                        <a:cubicBezTo>
                          <a:pt x="254" y="181"/>
                          <a:pt x="255" y="183"/>
                          <a:pt x="256" y="183"/>
                        </a:cubicBezTo>
                        <a:cubicBezTo>
                          <a:pt x="259" y="183"/>
                          <a:pt x="260" y="181"/>
                          <a:pt x="263" y="180"/>
                        </a:cubicBezTo>
                        <a:cubicBezTo>
                          <a:pt x="261" y="178"/>
                          <a:pt x="261" y="177"/>
                          <a:pt x="259" y="175"/>
                        </a:cubicBezTo>
                        <a:cubicBezTo>
                          <a:pt x="259" y="170"/>
                          <a:pt x="259" y="167"/>
                          <a:pt x="259" y="162"/>
                        </a:cubicBezTo>
                        <a:cubicBezTo>
                          <a:pt x="259" y="162"/>
                          <a:pt x="260" y="161"/>
                          <a:pt x="260" y="160"/>
                        </a:cubicBezTo>
                        <a:cubicBezTo>
                          <a:pt x="264" y="164"/>
                          <a:pt x="268" y="167"/>
                          <a:pt x="273" y="167"/>
                        </a:cubicBezTo>
                        <a:cubicBezTo>
                          <a:pt x="278" y="167"/>
                          <a:pt x="279" y="162"/>
                          <a:pt x="283" y="162"/>
                        </a:cubicBezTo>
                        <a:cubicBezTo>
                          <a:pt x="286" y="162"/>
                          <a:pt x="290" y="161"/>
                          <a:pt x="292" y="164"/>
                        </a:cubicBezTo>
                        <a:cubicBezTo>
                          <a:pt x="293" y="167"/>
                          <a:pt x="292" y="169"/>
                          <a:pt x="292" y="172"/>
                        </a:cubicBezTo>
                        <a:cubicBezTo>
                          <a:pt x="292" y="176"/>
                          <a:pt x="292" y="176"/>
                          <a:pt x="292" y="176"/>
                        </a:cubicBezTo>
                        <a:cubicBezTo>
                          <a:pt x="292" y="185"/>
                          <a:pt x="297" y="189"/>
                          <a:pt x="299" y="198"/>
                        </a:cubicBezTo>
                        <a:cubicBezTo>
                          <a:pt x="300" y="201"/>
                          <a:pt x="299" y="203"/>
                          <a:pt x="300" y="205"/>
                        </a:cubicBezTo>
                        <a:cubicBezTo>
                          <a:pt x="302" y="211"/>
                          <a:pt x="305" y="214"/>
                          <a:pt x="310" y="218"/>
                        </a:cubicBezTo>
                        <a:cubicBezTo>
                          <a:pt x="314" y="221"/>
                          <a:pt x="312" y="230"/>
                          <a:pt x="318" y="230"/>
                        </a:cubicBezTo>
                        <a:cubicBezTo>
                          <a:pt x="319" y="230"/>
                          <a:pt x="319" y="229"/>
                          <a:pt x="321" y="229"/>
                        </a:cubicBezTo>
                        <a:cubicBezTo>
                          <a:pt x="324" y="228"/>
                          <a:pt x="326" y="229"/>
                          <a:pt x="329" y="229"/>
                        </a:cubicBezTo>
                        <a:cubicBezTo>
                          <a:pt x="339" y="227"/>
                          <a:pt x="343" y="222"/>
                          <a:pt x="353" y="222"/>
                        </a:cubicBezTo>
                        <a:cubicBezTo>
                          <a:pt x="354" y="222"/>
                          <a:pt x="354" y="222"/>
                          <a:pt x="354" y="222"/>
                        </a:cubicBezTo>
                        <a:cubicBezTo>
                          <a:pt x="354" y="226"/>
                          <a:pt x="359" y="228"/>
                          <a:pt x="359" y="232"/>
                        </a:cubicBezTo>
                        <a:cubicBezTo>
                          <a:pt x="359" y="237"/>
                          <a:pt x="353" y="237"/>
                          <a:pt x="353" y="242"/>
                        </a:cubicBezTo>
                        <a:cubicBezTo>
                          <a:pt x="353" y="245"/>
                          <a:pt x="354" y="246"/>
                          <a:pt x="355" y="249"/>
                        </a:cubicBezTo>
                        <a:cubicBezTo>
                          <a:pt x="357" y="257"/>
                          <a:pt x="359" y="262"/>
                          <a:pt x="364" y="270"/>
                        </a:cubicBezTo>
                        <a:cubicBezTo>
                          <a:pt x="367" y="270"/>
                          <a:pt x="369" y="273"/>
                          <a:pt x="372" y="273"/>
                        </a:cubicBezTo>
                        <a:cubicBezTo>
                          <a:pt x="375" y="273"/>
                          <a:pt x="375" y="269"/>
                          <a:pt x="378" y="267"/>
                        </a:cubicBezTo>
                        <a:cubicBezTo>
                          <a:pt x="382" y="264"/>
                          <a:pt x="386" y="265"/>
                          <a:pt x="391" y="264"/>
                        </a:cubicBezTo>
                        <a:cubicBezTo>
                          <a:pt x="391" y="264"/>
                          <a:pt x="391" y="263"/>
                          <a:pt x="391" y="263"/>
                        </a:cubicBezTo>
                        <a:cubicBezTo>
                          <a:pt x="391" y="261"/>
                          <a:pt x="389" y="260"/>
                          <a:pt x="389" y="258"/>
                        </a:cubicBezTo>
                        <a:cubicBezTo>
                          <a:pt x="389" y="254"/>
                          <a:pt x="394" y="253"/>
                          <a:pt x="394" y="249"/>
                        </a:cubicBezTo>
                        <a:cubicBezTo>
                          <a:pt x="394" y="247"/>
                          <a:pt x="394" y="245"/>
                          <a:pt x="394" y="242"/>
                        </a:cubicBezTo>
                        <a:cubicBezTo>
                          <a:pt x="394" y="241"/>
                          <a:pt x="394" y="241"/>
                          <a:pt x="394" y="241"/>
                        </a:cubicBezTo>
                        <a:cubicBezTo>
                          <a:pt x="394" y="238"/>
                          <a:pt x="394" y="237"/>
                          <a:pt x="394" y="235"/>
                        </a:cubicBezTo>
                        <a:cubicBezTo>
                          <a:pt x="396" y="234"/>
                          <a:pt x="399" y="233"/>
                          <a:pt x="399" y="230"/>
                        </a:cubicBezTo>
                        <a:cubicBezTo>
                          <a:pt x="399" y="229"/>
                          <a:pt x="398" y="229"/>
                          <a:pt x="398" y="227"/>
                        </a:cubicBezTo>
                        <a:cubicBezTo>
                          <a:pt x="398" y="224"/>
                          <a:pt x="401" y="224"/>
                          <a:pt x="403" y="221"/>
                        </a:cubicBezTo>
                        <a:cubicBezTo>
                          <a:pt x="404" y="222"/>
                          <a:pt x="404" y="223"/>
                          <a:pt x="405" y="223"/>
                        </a:cubicBezTo>
                        <a:cubicBezTo>
                          <a:pt x="407" y="223"/>
                          <a:pt x="407" y="220"/>
                          <a:pt x="408" y="219"/>
                        </a:cubicBezTo>
                        <a:cubicBezTo>
                          <a:pt x="410" y="217"/>
                          <a:pt x="412" y="218"/>
                          <a:pt x="416" y="218"/>
                        </a:cubicBezTo>
                        <a:cubicBezTo>
                          <a:pt x="421" y="218"/>
                          <a:pt x="421" y="218"/>
                          <a:pt x="421" y="218"/>
                        </a:cubicBezTo>
                        <a:cubicBezTo>
                          <a:pt x="424" y="218"/>
                          <a:pt x="426" y="220"/>
                          <a:pt x="429" y="220"/>
                        </a:cubicBezTo>
                        <a:cubicBezTo>
                          <a:pt x="432" y="220"/>
                          <a:pt x="433" y="216"/>
                          <a:pt x="436" y="216"/>
                        </a:cubicBezTo>
                        <a:cubicBezTo>
                          <a:pt x="439" y="216"/>
                          <a:pt x="441" y="220"/>
                          <a:pt x="445" y="220"/>
                        </a:cubicBezTo>
                        <a:cubicBezTo>
                          <a:pt x="451" y="221"/>
                          <a:pt x="454" y="223"/>
                          <a:pt x="459" y="224"/>
                        </a:cubicBezTo>
                        <a:cubicBezTo>
                          <a:pt x="468" y="226"/>
                          <a:pt x="474" y="224"/>
                          <a:pt x="481" y="228"/>
                        </a:cubicBezTo>
                        <a:cubicBezTo>
                          <a:pt x="481" y="228"/>
                          <a:pt x="481" y="228"/>
                          <a:pt x="481" y="228"/>
                        </a:cubicBezTo>
                        <a:cubicBezTo>
                          <a:pt x="480" y="231"/>
                          <a:pt x="479" y="234"/>
                          <a:pt x="478" y="237"/>
                        </a:cubicBezTo>
                        <a:cubicBezTo>
                          <a:pt x="474" y="246"/>
                          <a:pt x="469" y="249"/>
                          <a:pt x="462" y="256"/>
                        </a:cubicBezTo>
                        <a:cubicBezTo>
                          <a:pt x="458" y="259"/>
                          <a:pt x="455" y="260"/>
                          <a:pt x="453" y="265"/>
                        </a:cubicBezTo>
                        <a:cubicBezTo>
                          <a:pt x="455" y="265"/>
                          <a:pt x="455" y="265"/>
                          <a:pt x="457" y="265"/>
                        </a:cubicBezTo>
                        <a:cubicBezTo>
                          <a:pt x="457" y="266"/>
                          <a:pt x="457" y="266"/>
                          <a:pt x="457" y="266"/>
                        </a:cubicBezTo>
                        <a:cubicBezTo>
                          <a:pt x="457" y="269"/>
                          <a:pt x="454" y="270"/>
                          <a:pt x="451" y="271"/>
                        </a:cubicBezTo>
                        <a:cubicBezTo>
                          <a:pt x="448" y="272"/>
                          <a:pt x="448" y="274"/>
                          <a:pt x="446" y="277"/>
                        </a:cubicBezTo>
                        <a:cubicBezTo>
                          <a:pt x="443" y="282"/>
                          <a:pt x="441" y="285"/>
                          <a:pt x="439" y="290"/>
                        </a:cubicBezTo>
                        <a:cubicBezTo>
                          <a:pt x="437" y="296"/>
                          <a:pt x="436" y="300"/>
                          <a:pt x="434" y="306"/>
                        </a:cubicBezTo>
                        <a:cubicBezTo>
                          <a:pt x="432" y="310"/>
                          <a:pt x="431" y="313"/>
                          <a:pt x="431" y="317"/>
                        </a:cubicBezTo>
                        <a:cubicBezTo>
                          <a:pt x="431" y="321"/>
                          <a:pt x="431" y="321"/>
                          <a:pt x="431" y="321"/>
                        </a:cubicBezTo>
                        <a:cubicBezTo>
                          <a:pt x="433" y="321"/>
                          <a:pt x="433" y="321"/>
                          <a:pt x="433" y="321"/>
                        </a:cubicBezTo>
                        <a:cubicBezTo>
                          <a:pt x="434" y="321"/>
                          <a:pt x="434" y="320"/>
                          <a:pt x="435" y="320"/>
                        </a:cubicBezTo>
                        <a:cubicBezTo>
                          <a:pt x="436" y="320"/>
                          <a:pt x="436" y="320"/>
                          <a:pt x="436" y="320"/>
                        </a:cubicBezTo>
                        <a:cubicBezTo>
                          <a:pt x="436" y="326"/>
                          <a:pt x="436" y="326"/>
                          <a:pt x="436" y="326"/>
                        </a:cubicBezTo>
                        <a:cubicBezTo>
                          <a:pt x="436" y="329"/>
                          <a:pt x="435" y="332"/>
                          <a:pt x="432" y="333"/>
                        </a:cubicBezTo>
                        <a:cubicBezTo>
                          <a:pt x="428" y="336"/>
                          <a:pt x="428" y="340"/>
                          <a:pt x="428" y="345"/>
                        </a:cubicBezTo>
                        <a:cubicBezTo>
                          <a:pt x="428" y="346"/>
                          <a:pt x="430" y="347"/>
                          <a:pt x="430" y="348"/>
                        </a:cubicBezTo>
                        <a:cubicBezTo>
                          <a:pt x="430" y="349"/>
                          <a:pt x="430" y="349"/>
                          <a:pt x="430" y="350"/>
                        </a:cubicBezTo>
                        <a:cubicBezTo>
                          <a:pt x="430" y="354"/>
                          <a:pt x="427" y="356"/>
                          <a:pt x="423" y="358"/>
                        </a:cubicBezTo>
                        <a:cubicBezTo>
                          <a:pt x="419" y="361"/>
                          <a:pt x="417" y="365"/>
                          <a:pt x="416" y="371"/>
                        </a:cubicBezTo>
                        <a:cubicBezTo>
                          <a:pt x="415" y="375"/>
                          <a:pt x="415" y="377"/>
                          <a:pt x="412" y="380"/>
                        </a:cubicBezTo>
                        <a:cubicBezTo>
                          <a:pt x="411" y="382"/>
                          <a:pt x="409" y="381"/>
                          <a:pt x="407" y="382"/>
                        </a:cubicBezTo>
                        <a:cubicBezTo>
                          <a:pt x="404" y="384"/>
                          <a:pt x="403" y="386"/>
                          <a:pt x="403" y="389"/>
                        </a:cubicBezTo>
                        <a:cubicBezTo>
                          <a:pt x="403" y="393"/>
                          <a:pt x="401" y="396"/>
                          <a:pt x="398" y="398"/>
                        </a:cubicBezTo>
                        <a:cubicBezTo>
                          <a:pt x="397" y="400"/>
                          <a:pt x="394" y="401"/>
                          <a:pt x="394" y="404"/>
                        </a:cubicBezTo>
                        <a:cubicBezTo>
                          <a:pt x="394" y="406"/>
                          <a:pt x="395" y="407"/>
                          <a:pt x="395" y="409"/>
                        </a:cubicBezTo>
                        <a:cubicBezTo>
                          <a:pt x="399" y="409"/>
                          <a:pt x="401" y="413"/>
                          <a:pt x="405" y="413"/>
                        </a:cubicBezTo>
                        <a:cubicBezTo>
                          <a:pt x="406" y="413"/>
                          <a:pt x="407" y="413"/>
                          <a:pt x="408" y="413"/>
                        </a:cubicBezTo>
                        <a:cubicBezTo>
                          <a:pt x="409" y="413"/>
                          <a:pt x="409" y="413"/>
                          <a:pt x="410" y="413"/>
                        </a:cubicBezTo>
                        <a:cubicBezTo>
                          <a:pt x="410" y="414"/>
                          <a:pt x="410" y="415"/>
                          <a:pt x="410" y="416"/>
                        </a:cubicBezTo>
                        <a:cubicBezTo>
                          <a:pt x="410" y="417"/>
                          <a:pt x="410" y="417"/>
                          <a:pt x="410" y="418"/>
                        </a:cubicBezTo>
                        <a:cubicBezTo>
                          <a:pt x="410" y="419"/>
                          <a:pt x="410" y="419"/>
                          <a:pt x="410" y="419"/>
                        </a:cubicBezTo>
                        <a:cubicBezTo>
                          <a:pt x="406" y="421"/>
                          <a:pt x="403" y="421"/>
                          <a:pt x="400" y="424"/>
                        </a:cubicBezTo>
                        <a:cubicBezTo>
                          <a:pt x="398" y="426"/>
                          <a:pt x="399" y="428"/>
                          <a:pt x="398" y="430"/>
                        </a:cubicBezTo>
                        <a:cubicBezTo>
                          <a:pt x="398" y="430"/>
                          <a:pt x="399" y="431"/>
                          <a:pt x="399" y="431"/>
                        </a:cubicBezTo>
                        <a:cubicBezTo>
                          <a:pt x="402" y="431"/>
                          <a:pt x="402" y="428"/>
                          <a:pt x="404" y="427"/>
                        </a:cubicBezTo>
                        <a:cubicBezTo>
                          <a:pt x="408" y="423"/>
                          <a:pt x="411" y="422"/>
                          <a:pt x="414" y="418"/>
                        </a:cubicBezTo>
                        <a:cubicBezTo>
                          <a:pt x="415" y="417"/>
                          <a:pt x="415" y="417"/>
                          <a:pt x="415" y="417"/>
                        </a:cubicBezTo>
                        <a:cubicBezTo>
                          <a:pt x="415" y="420"/>
                          <a:pt x="415" y="420"/>
                          <a:pt x="415" y="420"/>
                        </a:cubicBezTo>
                        <a:cubicBezTo>
                          <a:pt x="415" y="422"/>
                          <a:pt x="416" y="424"/>
                          <a:pt x="416" y="426"/>
                        </a:cubicBezTo>
                        <a:cubicBezTo>
                          <a:pt x="416" y="427"/>
                          <a:pt x="414" y="427"/>
                          <a:pt x="414" y="429"/>
                        </a:cubicBezTo>
                        <a:cubicBezTo>
                          <a:pt x="414" y="433"/>
                          <a:pt x="417" y="436"/>
                          <a:pt x="417" y="440"/>
                        </a:cubicBezTo>
                        <a:cubicBezTo>
                          <a:pt x="417" y="442"/>
                          <a:pt x="417" y="443"/>
                          <a:pt x="415" y="443"/>
                        </a:cubicBezTo>
                        <a:cubicBezTo>
                          <a:pt x="413" y="443"/>
                          <a:pt x="412" y="442"/>
                          <a:pt x="410" y="442"/>
                        </a:cubicBezTo>
                        <a:cubicBezTo>
                          <a:pt x="409" y="442"/>
                          <a:pt x="408" y="442"/>
                          <a:pt x="408" y="442"/>
                        </a:cubicBezTo>
                        <a:cubicBezTo>
                          <a:pt x="408" y="446"/>
                          <a:pt x="408" y="446"/>
                          <a:pt x="408" y="446"/>
                        </a:cubicBezTo>
                        <a:cubicBezTo>
                          <a:pt x="408" y="448"/>
                          <a:pt x="405" y="448"/>
                          <a:pt x="403" y="448"/>
                        </a:cubicBezTo>
                        <a:cubicBezTo>
                          <a:pt x="402" y="448"/>
                          <a:pt x="401" y="447"/>
                          <a:pt x="399" y="447"/>
                        </a:cubicBezTo>
                        <a:cubicBezTo>
                          <a:pt x="394" y="447"/>
                          <a:pt x="391" y="449"/>
                          <a:pt x="386" y="449"/>
                        </a:cubicBezTo>
                        <a:cubicBezTo>
                          <a:pt x="379" y="449"/>
                          <a:pt x="379" y="449"/>
                          <a:pt x="379" y="449"/>
                        </a:cubicBezTo>
                        <a:cubicBezTo>
                          <a:pt x="374" y="449"/>
                          <a:pt x="372" y="453"/>
                          <a:pt x="367" y="454"/>
                        </a:cubicBezTo>
                        <a:cubicBezTo>
                          <a:pt x="360" y="455"/>
                          <a:pt x="356" y="456"/>
                          <a:pt x="350" y="459"/>
                        </a:cubicBezTo>
                        <a:cubicBezTo>
                          <a:pt x="348" y="461"/>
                          <a:pt x="345" y="461"/>
                          <a:pt x="344" y="464"/>
                        </a:cubicBezTo>
                        <a:cubicBezTo>
                          <a:pt x="340" y="467"/>
                          <a:pt x="339" y="470"/>
                          <a:pt x="337" y="474"/>
                        </a:cubicBezTo>
                        <a:cubicBezTo>
                          <a:pt x="335" y="477"/>
                          <a:pt x="332" y="479"/>
                          <a:pt x="332" y="483"/>
                        </a:cubicBezTo>
                        <a:cubicBezTo>
                          <a:pt x="331" y="489"/>
                          <a:pt x="332" y="493"/>
                          <a:pt x="330" y="499"/>
                        </a:cubicBezTo>
                        <a:cubicBezTo>
                          <a:pt x="326" y="507"/>
                          <a:pt x="321" y="510"/>
                          <a:pt x="314" y="516"/>
                        </a:cubicBezTo>
                        <a:cubicBezTo>
                          <a:pt x="311" y="519"/>
                          <a:pt x="308" y="519"/>
                          <a:pt x="305" y="522"/>
                        </a:cubicBezTo>
                        <a:cubicBezTo>
                          <a:pt x="301" y="524"/>
                          <a:pt x="300" y="527"/>
                          <a:pt x="297" y="530"/>
                        </a:cubicBezTo>
                        <a:cubicBezTo>
                          <a:pt x="294" y="532"/>
                          <a:pt x="291" y="533"/>
                          <a:pt x="288" y="536"/>
                        </a:cubicBezTo>
                        <a:cubicBezTo>
                          <a:pt x="284" y="540"/>
                          <a:pt x="281" y="543"/>
                          <a:pt x="275" y="546"/>
                        </a:cubicBezTo>
                        <a:cubicBezTo>
                          <a:pt x="270" y="549"/>
                          <a:pt x="265" y="552"/>
                          <a:pt x="265" y="558"/>
                        </a:cubicBezTo>
                        <a:cubicBezTo>
                          <a:pt x="265" y="562"/>
                          <a:pt x="267" y="564"/>
                          <a:pt x="267" y="567"/>
                        </a:cubicBezTo>
                        <a:cubicBezTo>
                          <a:pt x="267" y="572"/>
                          <a:pt x="267" y="572"/>
                          <a:pt x="267" y="572"/>
                        </a:cubicBezTo>
                        <a:cubicBezTo>
                          <a:pt x="267" y="574"/>
                          <a:pt x="265" y="574"/>
                          <a:pt x="264" y="575"/>
                        </a:cubicBezTo>
                        <a:cubicBezTo>
                          <a:pt x="262" y="578"/>
                          <a:pt x="260" y="579"/>
                          <a:pt x="258" y="581"/>
                        </a:cubicBezTo>
                        <a:cubicBezTo>
                          <a:pt x="256" y="582"/>
                          <a:pt x="255" y="582"/>
                          <a:pt x="255" y="583"/>
                        </a:cubicBezTo>
                        <a:cubicBezTo>
                          <a:pt x="255" y="586"/>
                          <a:pt x="252" y="588"/>
                          <a:pt x="249" y="589"/>
                        </a:cubicBezTo>
                        <a:cubicBezTo>
                          <a:pt x="246" y="591"/>
                          <a:pt x="244" y="593"/>
                          <a:pt x="241" y="594"/>
                        </a:cubicBezTo>
                        <a:cubicBezTo>
                          <a:pt x="239" y="595"/>
                          <a:pt x="238" y="594"/>
                          <a:pt x="236" y="595"/>
                        </a:cubicBezTo>
                        <a:cubicBezTo>
                          <a:pt x="234" y="597"/>
                          <a:pt x="235" y="601"/>
                          <a:pt x="233" y="604"/>
                        </a:cubicBezTo>
                        <a:cubicBezTo>
                          <a:pt x="230" y="602"/>
                          <a:pt x="228" y="599"/>
                          <a:pt x="225" y="599"/>
                        </a:cubicBezTo>
                        <a:cubicBezTo>
                          <a:pt x="219" y="599"/>
                          <a:pt x="219" y="599"/>
                          <a:pt x="219" y="599"/>
                        </a:cubicBezTo>
                        <a:cubicBezTo>
                          <a:pt x="217" y="600"/>
                          <a:pt x="217" y="600"/>
                          <a:pt x="217" y="600"/>
                        </a:cubicBezTo>
                        <a:cubicBezTo>
                          <a:pt x="218" y="603"/>
                          <a:pt x="214" y="604"/>
                          <a:pt x="212" y="605"/>
                        </a:cubicBezTo>
                        <a:cubicBezTo>
                          <a:pt x="210" y="606"/>
                          <a:pt x="211" y="608"/>
                          <a:pt x="209" y="608"/>
                        </a:cubicBezTo>
                        <a:cubicBezTo>
                          <a:pt x="207" y="610"/>
                          <a:pt x="205" y="610"/>
                          <a:pt x="202" y="610"/>
                        </a:cubicBezTo>
                        <a:cubicBezTo>
                          <a:pt x="201" y="610"/>
                          <a:pt x="201" y="609"/>
                          <a:pt x="201" y="609"/>
                        </a:cubicBezTo>
                        <a:cubicBezTo>
                          <a:pt x="199" y="610"/>
                          <a:pt x="197" y="610"/>
                          <a:pt x="195" y="610"/>
                        </a:cubicBezTo>
                        <a:cubicBezTo>
                          <a:pt x="195" y="613"/>
                          <a:pt x="193" y="616"/>
                          <a:pt x="191" y="616"/>
                        </a:cubicBezTo>
                        <a:cubicBezTo>
                          <a:pt x="187" y="616"/>
                          <a:pt x="186" y="615"/>
                          <a:pt x="182" y="615"/>
                        </a:cubicBezTo>
                        <a:cubicBezTo>
                          <a:pt x="182" y="615"/>
                          <a:pt x="182" y="615"/>
                          <a:pt x="182" y="615"/>
                        </a:cubicBezTo>
                        <a:cubicBezTo>
                          <a:pt x="182" y="609"/>
                          <a:pt x="179" y="606"/>
                          <a:pt x="179" y="601"/>
                        </a:cubicBezTo>
                        <a:cubicBezTo>
                          <a:pt x="179" y="601"/>
                          <a:pt x="180" y="600"/>
                          <a:pt x="180" y="600"/>
                        </a:cubicBezTo>
                        <a:cubicBezTo>
                          <a:pt x="185" y="602"/>
                          <a:pt x="189" y="602"/>
                          <a:pt x="195" y="602"/>
                        </a:cubicBezTo>
                        <a:cubicBezTo>
                          <a:pt x="199" y="602"/>
                          <a:pt x="201" y="599"/>
                          <a:pt x="205" y="596"/>
                        </a:cubicBezTo>
                        <a:cubicBezTo>
                          <a:pt x="202" y="589"/>
                          <a:pt x="195" y="588"/>
                          <a:pt x="188" y="586"/>
                        </a:cubicBezTo>
                        <a:cubicBezTo>
                          <a:pt x="185" y="585"/>
                          <a:pt x="183" y="584"/>
                          <a:pt x="181" y="582"/>
                        </a:cubicBezTo>
                        <a:cubicBezTo>
                          <a:pt x="176" y="580"/>
                          <a:pt x="173" y="581"/>
                          <a:pt x="169" y="579"/>
                        </a:cubicBezTo>
                        <a:cubicBezTo>
                          <a:pt x="168" y="578"/>
                          <a:pt x="168" y="576"/>
                          <a:pt x="166" y="575"/>
                        </a:cubicBezTo>
                        <a:cubicBezTo>
                          <a:pt x="162" y="573"/>
                          <a:pt x="158" y="574"/>
                          <a:pt x="155" y="570"/>
                        </a:cubicBezTo>
                        <a:cubicBezTo>
                          <a:pt x="161" y="570"/>
                          <a:pt x="161" y="570"/>
                          <a:pt x="161" y="570"/>
                        </a:cubicBezTo>
                        <a:cubicBezTo>
                          <a:pt x="163" y="570"/>
                          <a:pt x="163" y="570"/>
                          <a:pt x="163" y="570"/>
                        </a:cubicBezTo>
                        <a:cubicBezTo>
                          <a:pt x="164" y="570"/>
                          <a:pt x="164" y="570"/>
                          <a:pt x="165" y="570"/>
                        </a:cubicBezTo>
                        <a:cubicBezTo>
                          <a:pt x="165" y="567"/>
                          <a:pt x="167" y="565"/>
                          <a:pt x="167" y="561"/>
                        </a:cubicBezTo>
                        <a:cubicBezTo>
                          <a:pt x="167" y="558"/>
                          <a:pt x="162" y="557"/>
                          <a:pt x="162" y="553"/>
                        </a:cubicBezTo>
                        <a:cubicBezTo>
                          <a:pt x="162" y="551"/>
                          <a:pt x="165" y="550"/>
                          <a:pt x="167" y="548"/>
                        </a:cubicBezTo>
                        <a:cubicBezTo>
                          <a:pt x="169" y="546"/>
                          <a:pt x="171" y="543"/>
                          <a:pt x="171" y="539"/>
                        </a:cubicBezTo>
                        <a:cubicBezTo>
                          <a:pt x="171" y="537"/>
                          <a:pt x="170" y="536"/>
                          <a:pt x="170" y="534"/>
                        </a:cubicBezTo>
                        <a:cubicBezTo>
                          <a:pt x="171" y="527"/>
                          <a:pt x="171" y="527"/>
                          <a:pt x="171" y="527"/>
                        </a:cubicBezTo>
                        <a:cubicBezTo>
                          <a:pt x="171" y="524"/>
                          <a:pt x="171" y="522"/>
                          <a:pt x="171" y="518"/>
                        </a:cubicBezTo>
                        <a:cubicBezTo>
                          <a:pt x="171" y="515"/>
                          <a:pt x="169" y="513"/>
                          <a:pt x="167" y="511"/>
                        </a:cubicBezTo>
                        <a:cubicBezTo>
                          <a:pt x="166" y="509"/>
                          <a:pt x="166" y="507"/>
                          <a:pt x="165" y="506"/>
                        </a:cubicBezTo>
                        <a:cubicBezTo>
                          <a:pt x="163" y="504"/>
                          <a:pt x="161" y="503"/>
                          <a:pt x="161" y="501"/>
                        </a:cubicBezTo>
                        <a:cubicBezTo>
                          <a:pt x="161" y="497"/>
                          <a:pt x="166" y="496"/>
                          <a:pt x="166" y="492"/>
                        </a:cubicBezTo>
                        <a:cubicBezTo>
                          <a:pt x="166" y="489"/>
                          <a:pt x="163" y="488"/>
                          <a:pt x="162" y="486"/>
                        </a:cubicBezTo>
                        <a:cubicBezTo>
                          <a:pt x="164" y="485"/>
                          <a:pt x="164" y="483"/>
                          <a:pt x="164" y="481"/>
                        </a:cubicBezTo>
                        <a:cubicBezTo>
                          <a:pt x="164" y="479"/>
                          <a:pt x="161" y="480"/>
                          <a:pt x="159" y="479"/>
                        </a:cubicBezTo>
                        <a:cubicBezTo>
                          <a:pt x="157" y="477"/>
                          <a:pt x="156" y="475"/>
                          <a:pt x="154" y="473"/>
                        </a:cubicBezTo>
                        <a:cubicBezTo>
                          <a:pt x="153" y="470"/>
                          <a:pt x="151" y="469"/>
                          <a:pt x="151" y="466"/>
                        </a:cubicBezTo>
                        <a:cubicBezTo>
                          <a:pt x="151" y="465"/>
                          <a:pt x="152" y="465"/>
                          <a:pt x="153" y="464"/>
                        </a:cubicBezTo>
                        <a:cubicBezTo>
                          <a:pt x="153" y="461"/>
                          <a:pt x="155" y="460"/>
                          <a:pt x="155" y="457"/>
                        </a:cubicBezTo>
                        <a:cubicBezTo>
                          <a:pt x="155" y="455"/>
                          <a:pt x="153" y="455"/>
                          <a:pt x="152" y="453"/>
                        </a:cubicBezTo>
                        <a:cubicBezTo>
                          <a:pt x="155" y="442"/>
                          <a:pt x="155" y="442"/>
                          <a:pt x="155" y="442"/>
                        </a:cubicBezTo>
                        <a:cubicBezTo>
                          <a:pt x="153" y="440"/>
                          <a:pt x="153" y="436"/>
                          <a:pt x="150" y="436"/>
                        </a:cubicBezTo>
                        <a:cubicBezTo>
                          <a:pt x="147" y="436"/>
                          <a:pt x="146" y="438"/>
                          <a:pt x="144" y="438"/>
                        </a:cubicBezTo>
                        <a:cubicBezTo>
                          <a:pt x="144" y="438"/>
                          <a:pt x="143" y="438"/>
                          <a:pt x="143" y="438"/>
                        </a:cubicBezTo>
                        <a:cubicBezTo>
                          <a:pt x="143" y="434"/>
                          <a:pt x="143" y="434"/>
                          <a:pt x="143" y="434"/>
                        </a:cubicBezTo>
                        <a:cubicBezTo>
                          <a:pt x="143" y="433"/>
                          <a:pt x="144" y="432"/>
                          <a:pt x="144" y="431"/>
                        </a:cubicBezTo>
                        <a:cubicBezTo>
                          <a:pt x="144" y="427"/>
                          <a:pt x="142" y="425"/>
                          <a:pt x="142" y="421"/>
                        </a:cubicBezTo>
                        <a:cubicBezTo>
                          <a:pt x="142" y="410"/>
                          <a:pt x="142" y="410"/>
                          <a:pt x="142" y="410"/>
                        </a:cubicBezTo>
                        <a:cubicBezTo>
                          <a:pt x="142" y="409"/>
                          <a:pt x="141" y="407"/>
                          <a:pt x="141" y="406"/>
                        </a:cubicBezTo>
                        <a:cubicBezTo>
                          <a:pt x="141" y="401"/>
                          <a:pt x="143" y="399"/>
                          <a:pt x="144" y="395"/>
                        </a:cubicBezTo>
                        <a:cubicBezTo>
                          <a:pt x="144" y="394"/>
                          <a:pt x="144" y="392"/>
                          <a:pt x="145" y="391"/>
                        </a:cubicBezTo>
                        <a:cubicBezTo>
                          <a:pt x="146" y="389"/>
                          <a:pt x="148" y="389"/>
                          <a:pt x="149" y="388"/>
                        </a:cubicBezTo>
                        <a:cubicBezTo>
                          <a:pt x="152" y="380"/>
                          <a:pt x="154" y="375"/>
                          <a:pt x="157" y="368"/>
                        </a:cubicBezTo>
                        <a:cubicBezTo>
                          <a:pt x="159" y="360"/>
                          <a:pt x="161" y="356"/>
                          <a:pt x="163" y="348"/>
                        </a:cubicBezTo>
                        <a:cubicBezTo>
                          <a:pt x="164" y="346"/>
                          <a:pt x="163" y="344"/>
                          <a:pt x="164" y="343"/>
                        </a:cubicBezTo>
                        <a:cubicBezTo>
                          <a:pt x="165" y="341"/>
                          <a:pt x="168" y="342"/>
                          <a:pt x="170" y="341"/>
                        </a:cubicBezTo>
                        <a:cubicBezTo>
                          <a:pt x="173" y="339"/>
                          <a:pt x="173" y="336"/>
                          <a:pt x="173" y="333"/>
                        </a:cubicBezTo>
                        <a:cubicBezTo>
                          <a:pt x="173" y="330"/>
                          <a:pt x="168" y="331"/>
                          <a:pt x="167" y="328"/>
                        </a:cubicBezTo>
                        <a:cubicBezTo>
                          <a:pt x="166" y="324"/>
                          <a:pt x="167" y="320"/>
                          <a:pt x="164" y="318"/>
                        </a:cubicBezTo>
                        <a:cubicBezTo>
                          <a:pt x="161" y="316"/>
                          <a:pt x="158" y="316"/>
                          <a:pt x="157" y="313"/>
                        </a:cubicBezTo>
                        <a:cubicBezTo>
                          <a:pt x="155" y="309"/>
                          <a:pt x="154" y="306"/>
                          <a:pt x="151" y="302"/>
                        </a:cubicBezTo>
                        <a:cubicBezTo>
                          <a:pt x="139" y="311"/>
                          <a:pt x="135" y="319"/>
                          <a:pt x="129" y="332"/>
                        </a:cubicBezTo>
                        <a:cubicBezTo>
                          <a:pt x="126" y="339"/>
                          <a:pt x="127" y="344"/>
                          <a:pt x="121" y="348"/>
                        </a:cubicBezTo>
                        <a:cubicBezTo>
                          <a:pt x="120" y="348"/>
                          <a:pt x="120" y="348"/>
                          <a:pt x="120" y="348"/>
                        </a:cubicBezTo>
                        <a:cubicBezTo>
                          <a:pt x="119" y="344"/>
                          <a:pt x="116" y="344"/>
                          <a:pt x="115" y="340"/>
                        </a:cubicBezTo>
                        <a:cubicBezTo>
                          <a:pt x="114" y="340"/>
                          <a:pt x="113" y="342"/>
                          <a:pt x="111" y="342"/>
                        </a:cubicBezTo>
                        <a:cubicBezTo>
                          <a:pt x="110" y="342"/>
                          <a:pt x="109" y="340"/>
                          <a:pt x="108" y="339"/>
                        </a:cubicBezTo>
                        <a:cubicBezTo>
                          <a:pt x="105" y="340"/>
                          <a:pt x="105" y="343"/>
                          <a:pt x="102" y="345"/>
                        </a:cubicBezTo>
                        <a:cubicBezTo>
                          <a:pt x="96" y="344"/>
                          <a:pt x="96" y="344"/>
                          <a:pt x="96" y="344"/>
                        </a:cubicBezTo>
                        <a:cubicBezTo>
                          <a:pt x="95" y="344"/>
                          <a:pt x="94" y="345"/>
                          <a:pt x="93" y="345"/>
                        </a:cubicBezTo>
                        <a:cubicBezTo>
                          <a:pt x="90" y="345"/>
                          <a:pt x="92" y="341"/>
                          <a:pt x="90" y="339"/>
                        </a:cubicBezTo>
                        <a:cubicBezTo>
                          <a:pt x="88" y="337"/>
                          <a:pt x="87" y="336"/>
                          <a:pt x="85" y="334"/>
                        </a:cubicBezTo>
                        <a:cubicBezTo>
                          <a:pt x="84" y="333"/>
                          <a:pt x="82" y="334"/>
                          <a:pt x="80" y="333"/>
                        </a:cubicBezTo>
                        <a:cubicBezTo>
                          <a:pt x="76" y="332"/>
                          <a:pt x="73" y="331"/>
                          <a:pt x="69" y="328"/>
                        </a:cubicBezTo>
                        <a:cubicBezTo>
                          <a:pt x="67" y="326"/>
                          <a:pt x="66" y="323"/>
                          <a:pt x="62" y="323"/>
                        </a:cubicBezTo>
                        <a:cubicBezTo>
                          <a:pt x="61" y="323"/>
                          <a:pt x="61" y="327"/>
                          <a:pt x="60" y="327"/>
                        </a:cubicBezTo>
                        <a:cubicBezTo>
                          <a:pt x="56" y="327"/>
                          <a:pt x="54" y="326"/>
                          <a:pt x="52" y="324"/>
                        </a:cubicBezTo>
                        <a:cubicBezTo>
                          <a:pt x="50" y="321"/>
                          <a:pt x="51" y="319"/>
                          <a:pt x="51" y="315"/>
                        </a:cubicBezTo>
                        <a:cubicBezTo>
                          <a:pt x="47" y="316"/>
                          <a:pt x="45" y="315"/>
                          <a:pt x="41" y="315"/>
                        </a:cubicBezTo>
                        <a:cubicBezTo>
                          <a:pt x="39" y="315"/>
                          <a:pt x="38" y="316"/>
                          <a:pt x="36" y="316"/>
                        </a:cubicBezTo>
                        <a:cubicBezTo>
                          <a:pt x="33" y="316"/>
                          <a:pt x="33" y="316"/>
                          <a:pt x="33" y="316"/>
                        </a:cubicBezTo>
                        <a:cubicBezTo>
                          <a:pt x="32" y="309"/>
                          <a:pt x="32" y="306"/>
                          <a:pt x="30" y="299"/>
                        </a:cubicBezTo>
                        <a:cubicBezTo>
                          <a:pt x="30" y="298"/>
                          <a:pt x="28" y="298"/>
                          <a:pt x="28" y="296"/>
                        </a:cubicBezTo>
                        <a:cubicBezTo>
                          <a:pt x="28" y="294"/>
                          <a:pt x="29" y="293"/>
                          <a:pt x="28" y="291"/>
                        </a:cubicBezTo>
                        <a:cubicBezTo>
                          <a:pt x="26" y="288"/>
                          <a:pt x="22" y="289"/>
                          <a:pt x="22" y="286"/>
                        </a:cubicBezTo>
                        <a:cubicBezTo>
                          <a:pt x="20" y="281"/>
                          <a:pt x="21" y="275"/>
                          <a:pt x="16" y="274"/>
                        </a:cubicBezTo>
                        <a:cubicBezTo>
                          <a:pt x="18" y="269"/>
                          <a:pt x="23" y="268"/>
                          <a:pt x="23" y="263"/>
                        </a:cubicBezTo>
                        <a:cubicBezTo>
                          <a:pt x="23" y="261"/>
                          <a:pt x="25" y="261"/>
                          <a:pt x="27" y="259"/>
                        </a:cubicBezTo>
                        <a:cubicBezTo>
                          <a:pt x="28" y="257"/>
                          <a:pt x="28" y="255"/>
                          <a:pt x="28" y="253"/>
                        </a:cubicBezTo>
                        <a:cubicBezTo>
                          <a:pt x="28" y="251"/>
                          <a:pt x="27" y="251"/>
                          <a:pt x="28" y="249"/>
                        </a:cubicBezTo>
                        <a:cubicBezTo>
                          <a:pt x="17" y="250"/>
                          <a:pt x="12" y="247"/>
                          <a:pt x="2" y="246"/>
                        </a:cubicBezTo>
                        <a:cubicBezTo>
                          <a:pt x="2" y="224"/>
                          <a:pt x="2" y="224"/>
                          <a:pt x="2" y="224"/>
                        </a:cubicBezTo>
                        <a:cubicBezTo>
                          <a:pt x="2" y="220"/>
                          <a:pt x="0" y="216"/>
                          <a:pt x="3" y="213"/>
                        </a:cubicBezTo>
                        <a:cubicBezTo>
                          <a:pt x="5" y="212"/>
                          <a:pt x="7" y="211"/>
                          <a:pt x="7" y="209"/>
                        </a:cubicBezTo>
                        <a:cubicBezTo>
                          <a:pt x="7" y="208"/>
                          <a:pt x="6" y="208"/>
                          <a:pt x="6" y="208"/>
                        </a:cubicBezTo>
                        <a:cubicBezTo>
                          <a:pt x="6" y="203"/>
                          <a:pt x="9" y="200"/>
                          <a:pt x="11" y="196"/>
                        </a:cubicBezTo>
                        <a:cubicBezTo>
                          <a:pt x="12" y="191"/>
                          <a:pt x="13" y="185"/>
                          <a:pt x="19" y="185"/>
                        </a:cubicBezTo>
                        <a:cubicBezTo>
                          <a:pt x="23" y="185"/>
                          <a:pt x="23" y="185"/>
                          <a:pt x="23" y="185"/>
                        </a:cubicBezTo>
                        <a:cubicBezTo>
                          <a:pt x="26" y="186"/>
                          <a:pt x="26" y="186"/>
                          <a:pt x="26" y="186"/>
                        </a:cubicBezTo>
                        <a:cubicBezTo>
                          <a:pt x="29" y="185"/>
                          <a:pt x="29" y="181"/>
                          <a:pt x="29" y="179"/>
                        </a:cubicBezTo>
                        <a:cubicBezTo>
                          <a:pt x="29" y="175"/>
                          <a:pt x="29" y="172"/>
                          <a:pt x="27" y="169"/>
                        </a:cubicBezTo>
                        <a:cubicBezTo>
                          <a:pt x="22" y="163"/>
                          <a:pt x="16" y="161"/>
                          <a:pt x="16" y="154"/>
                        </a:cubicBezTo>
                        <a:cubicBezTo>
                          <a:pt x="16" y="151"/>
                          <a:pt x="18" y="149"/>
                          <a:pt x="18" y="146"/>
                        </a:cubicBezTo>
                        <a:cubicBezTo>
                          <a:pt x="18" y="142"/>
                          <a:pt x="12" y="142"/>
                          <a:pt x="12" y="138"/>
                        </a:cubicBezTo>
                        <a:cubicBezTo>
                          <a:pt x="12" y="135"/>
                          <a:pt x="15" y="135"/>
                          <a:pt x="16" y="133"/>
                        </a:cubicBezTo>
                        <a:cubicBezTo>
                          <a:pt x="19" y="128"/>
                          <a:pt x="19" y="125"/>
                          <a:pt x="19" y="119"/>
                        </a:cubicBezTo>
                        <a:cubicBezTo>
                          <a:pt x="19" y="117"/>
                          <a:pt x="16" y="117"/>
                          <a:pt x="14" y="115"/>
                        </a:cubicBezTo>
                        <a:cubicBezTo>
                          <a:pt x="16" y="106"/>
                          <a:pt x="16" y="106"/>
                          <a:pt x="16" y="106"/>
                        </a:cubicBezTo>
                        <a:cubicBezTo>
                          <a:pt x="16" y="102"/>
                          <a:pt x="16" y="102"/>
                          <a:pt x="16" y="102"/>
                        </a:cubicBezTo>
                        <a:cubicBezTo>
                          <a:pt x="16" y="100"/>
                          <a:pt x="14" y="99"/>
                          <a:pt x="14" y="96"/>
                        </a:cubicBezTo>
                        <a:cubicBezTo>
                          <a:pt x="14" y="91"/>
                          <a:pt x="17" y="88"/>
                          <a:pt x="21" y="85"/>
                        </a:cubicBezTo>
                        <a:cubicBezTo>
                          <a:pt x="23" y="84"/>
                          <a:pt x="24" y="81"/>
                          <a:pt x="27" y="80"/>
                        </a:cubicBezTo>
                        <a:close/>
                      </a:path>
                    </a:pathLst>
                  </a:custGeom>
                  <a:solidFill>
                    <a:srgbClr val="81CCEA">
                      <a:alpha val="2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rgbClr val="FFFFFF"/>
                      </a:solidFill>
                      <a:latin typeface="Calibri"/>
                      <a:ea typeface="Calibri"/>
                      <a:cs typeface="Calibri"/>
                      <a:sym typeface="Calibri"/>
                    </a:endParaRPr>
                  </a:p>
                </p:txBody>
              </p:sp>
            </p:grpSp>
          </p:grpSp>
          <p:grpSp>
            <p:nvGrpSpPr>
              <p:cNvPr id="138" name="Google Shape;138;p5"/>
              <p:cNvGrpSpPr/>
              <p:nvPr/>
            </p:nvGrpSpPr>
            <p:grpSpPr>
              <a:xfrm rot="-121115">
                <a:off x="4897799" y="2660669"/>
                <a:ext cx="288215" cy="288269"/>
                <a:chOff x="1472375" y="1917097"/>
                <a:chExt cx="540000" cy="540000"/>
              </a:xfrm>
            </p:grpSpPr>
            <p:sp>
              <p:nvSpPr>
                <p:cNvPr id="139" name="Google Shape;139;p5"/>
                <p:cNvSpPr/>
                <p:nvPr/>
              </p:nvSpPr>
              <p:spPr>
                <a:xfrm>
                  <a:off x="1472375" y="1917097"/>
                  <a:ext cx="540000" cy="540000"/>
                </a:xfrm>
                <a:prstGeom prst="ellipse">
                  <a:avLst/>
                </a:prstGeom>
                <a:solidFill>
                  <a:srgbClr val="1E5E82">
                    <a:alpha val="5375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40" name="Google Shape;140;p5"/>
                <p:cNvSpPr/>
                <p:nvPr/>
              </p:nvSpPr>
              <p:spPr>
                <a:xfrm>
                  <a:off x="1652375" y="2097097"/>
                  <a:ext cx="180000" cy="180000"/>
                </a:xfrm>
                <a:prstGeom prst="ellipse">
                  <a:avLst/>
                </a:prstGeom>
                <a:solidFill>
                  <a:srgbClr val="81CCEA">
                    <a:alpha val="6063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grpSp>
          <p:grpSp>
            <p:nvGrpSpPr>
              <p:cNvPr id="141" name="Google Shape;141;p5"/>
              <p:cNvGrpSpPr/>
              <p:nvPr/>
            </p:nvGrpSpPr>
            <p:grpSpPr>
              <a:xfrm rot="-121115">
                <a:off x="6455278" y="3268562"/>
                <a:ext cx="288215" cy="288269"/>
                <a:chOff x="1472375" y="1917097"/>
                <a:chExt cx="540000" cy="540000"/>
              </a:xfrm>
            </p:grpSpPr>
            <p:sp>
              <p:nvSpPr>
                <p:cNvPr id="142" name="Google Shape;142;p5"/>
                <p:cNvSpPr/>
                <p:nvPr/>
              </p:nvSpPr>
              <p:spPr>
                <a:xfrm>
                  <a:off x="1472375" y="1917097"/>
                  <a:ext cx="540000" cy="540000"/>
                </a:xfrm>
                <a:prstGeom prst="ellipse">
                  <a:avLst/>
                </a:prstGeom>
                <a:solidFill>
                  <a:srgbClr val="1E5E82">
                    <a:alpha val="5375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43" name="Google Shape;143;p5"/>
                <p:cNvSpPr/>
                <p:nvPr/>
              </p:nvSpPr>
              <p:spPr>
                <a:xfrm>
                  <a:off x="1652375" y="2097097"/>
                  <a:ext cx="180000" cy="180000"/>
                </a:xfrm>
                <a:prstGeom prst="ellipse">
                  <a:avLst/>
                </a:prstGeom>
                <a:solidFill>
                  <a:srgbClr val="81CCEA">
                    <a:alpha val="6063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grpSp>
          <p:grpSp>
            <p:nvGrpSpPr>
              <p:cNvPr id="144" name="Google Shape;144;p5"/>
              <p:cNvGrpSpPr/>
              <p:nvPr/>
            </p:nvGrpSpPr>
            <p:grpSpPr>
              <a:xfrm rot="-121115">
                <a:off x="6357931" y="2925209"/>
                <a:ext cx="288215" cy="288269"/>
                <a:chOff x="1472375" y="1917097"/>
                <a:chExt cx="540000" cy="540000"/>
              </a:xfrm>
            </p:grpSpPr>
            <p:sp>
              <p:nvSpPr>
                <p:cNvPr id="145" name="Google Shape;145;p5"/>
                <p:cNvSpPr/>
                <p:nvPr/>
              </p:nvSpPr>
              <p:spPr>
                <a:xfrm>
                  <a:off x="1472375" y="1917097"/>
                  <a:ext cx="540000" cy="540000"/>
                </a:xfrm>
                <a:prstGeom prst="ellipse">
                  <a:avLst/>
                </a:prstGeom>
                <a:solidFill>
                  <a:srgbClr val="1E5E82">
                    <a:alpha val="5375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46" name="Google Shape;146;p5"/>
                <p:cNvSpPr/>
                <p:nvPr/>
              </p:nvSpPr>
              <p:spPr>
                <a:xfrm>
                  <a:off x="1652375" y="2097097"/>
                  <a:ext cx="180000" cy="180000"/>
                </a:xfrm>
                <a:prstGeom prst="ellipse">
                  <a:avLst/>
                </a:prstGeom>
                <a:solidFill>
                  <a:srgbClr val="81CCEA">
                    <a:alpha val="6063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grpSp>
          <p:grpSp>
            <p:nvGrpSpPr>
              <p:cNvPr id="147" name="Google Shape;147;p5"/>
              <p:cNvGrpSpPr/>
              <p:nvPr/>
            </p:nvGrpSpPr>
            <p:grpSpPr>
              <a:xfrm rot="-121115">
                <a:off x="6667102" y="2645703"/>
                <a:ext cx="288215" cy="288269"/>
                <a:chOff x="1472375" y="1917097"/>
                <a:chExt cx="540000" cy="540000"/>
              </a:xfrm>
            </p:grpSpPr>
            <p:sp>
              <p:nvSpPr>
                <p:cNvPr id="148" name="Google Shape;148;p5"/>
                <p:cNvSpPr/>
                <p:nvPr/>
              </p:nvSpPr>
              <p:spPr>
                <a:xfrm>
                  <a:off x="1472375" y="1917097"/>
                  <a:ext cx="540000" cy="540000"/>
                </a:xfrm>
                <a:prstGeom prst="ellipse">
                  <a:avLst/>
                </a:prstGeom>
                <a:solidFill>
                  <a:srgbClr val="1E5E82">
                    <a:alpha val="5375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49" name="Google Shape;149;p5"/>
                <p:cNvSpPr/>
                <p:nvPr/>
              </p:nvSpPr>
              <p:spPr>
                <a:xfrm>
                  <a:off x="1652375" y="2097097"/>
                  <a:ext cx="180000" cy="180000"/>
                </a:xfrm>
                <a:prstGeom prst="ellipse">
                  <a:avLst/>
                </a:prstGeom>
                <a:solidFill>
                  <a:srgbClr val="81CCEA">
                    <a:alpha val="6063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grpSp>
          <p:grpSp>
            <p:nvGrpSpPr>
              <p:cNvPr id="150" name="Google Shape;150;p5"/>
              <p:cNvGrpSpPr/>
              <p:nvPr/>
            </p:nvGrpSpPr>
            <p:grpSpPr>
              <a:xfrm rot="-121115">
                <a:off x="6442532" y="1866486"/>
                <a:ext cx="288215" cy="288269"/>
                <a:chOff x="1472375" y="1917097"/>
                <a:chExt cx="540000" cy="540000"/>
              </a:xfrm>
            </p:grpSpPr>
            <p:sp>
              <p:nvSpPr>
                <p:cNvPr id="151" name="Google Shape;151;p5"/>
                <p:cNvSpPr/>
                <p:nvPr/>
              </p:nvSpPr>
              <p:spPr>
                <a:xfrm>
                  <a:off x="1472375" y="1917097"/>
                  <a:ext cx="540000" cy="540000"/>
                </a:xfrm>
                <a:prstGeom prst="ellipse">
                  <a:avLst/>
                </a:prstGeom>
                <a:solidFill>
                  <a:srgbClr val="1E5E82">
                    <a:alpha val="5375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52" name="Google Shape;152;p5"/>
                <p:cNvSpPr/>
                <p:nvPr/>
              </p:nvSpPr>
              <p:spPr>
                <a:xfrm>
                  <a:off x="1652375" y="2097097"/>
                  <a:ext cx="180000" cy="180000"/>
                </a:xfrm>
                <a:prstGeom prst="ellipse">
                  <a:avLst/>
                </a:prstGeom>
                <a:solidFill>
                  <a:srgbClr val="81CCEA">
                    <a:alpha val="6063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grpSp>
          <p:grpSp>
            <p:nvGrpSpPr>
              <p:cNvPr id="153" name="Google Shape;153;p5"/>
              <p:cNvGrpSpPr/>
              <p:nvPr/>
            </p:nvGrpSpPr>
            <p:grpSpPr>
              <a:xfrm rot="-121115">
                <a:off x="6747410" y="2244632"/>
                <a:ext cx="288215" cy="288269"/>
                <a:chOff x="1472375" y="1917097"/>
                <a:chExt cx="540000" cy="540000"/>
              </a:xfrm>
            </p:grpSpPr>
            <p:sp>
              <p:nvSpPr>
                <p:cNvPr id="154" name="Google Shape;154;p5"/>
                <p:cNvSpPr/>
                <p:nvPr/>
              </p:nvSpPr>
              <p:spPr>
                <a:xfrm>
                  <a:off x="1472375" y="1917097"/>
                  <a:ext cx="540000" cy="540000"/>
                </a:xfrm>
                <a:prstGeom prst="ellipse">
                  <a:avLst/>
                </a:prstGeom>
                <a:solidFill>
                  <a:srgbClr val="1E5E82">
                    <a:alpha val="5375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55" name="Google Shape;155;p5"/>
                <p:cNvSpPr/>
                <p:nvPr/>
              </p:nvSpPr>
              <p:spPr>
                <a:xfrm>
                  <a:off x="1652375" y="2097097"/>
                  <a:ext cx="180000" cy="180000"/>
                </a:xfrm>
                <a:prstGeom prst="ellipse">
                  <a:avLst/>
                </a:prstGeom>
                <a:solidFill>
                  <a:srgbClr val="81CCEA">
                    <a:alpha val="6063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grpSp>
          <p:grpSp>
            <p:nvGrpSpPr>
              <p:cNvPr id="156" name="Google Shape;156;p5"/>
              <p:cNvGrpSpPr/>
              <p:nvPr/>
            </p:nvGrpSpPr>
            <p:grpSpPr>
              <a:xfrm rot="-121115">
                <a:off x="7464321" y="2935190"/>
                <a:ext cx="288215" cy="288269"/>
                <a:chOff x="1649011" y="2143831"/>
                <a:chExt cx="540000" cy="540000"/>
              </a:xfrm>
            </p:grpSpPr>
            <p:sp>
              <p:nvSpPr>
                <p:cNvPr id="157" name="Google Shape;157;p5"/>
                <p:cNvSpPr/>
                <p:nvPr/>
              </p:nvSpPr>
              <p:spPr>
                <a:xfrm>
                  <a:off x="1649011" y="2143831"/>
                  <a:ext cx="540000" cy="540000"/>
                </a:xfrm>
                <a:prstGeom prst="ellipse">
                  <a:avLst/>
                </a:prstGeom>
                <a:solidFill>
                  <a:srgbClr val="1E5E82">
                    <a:alpha val="5375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58" name="Google Shape;158;p5"/>
                <p:cNvSpPr/>
                <p:nvPr/>
              </p:nvSpPr>
              <p:spPr>
                <a:xfrm>
                  <a:off x="1829011" y="2323831"/>
                  <a:ext cx="180000" cy="180000"/>
                </a:xfrm>
                <a:prstGeom prst="ellipse">
                  <a:avLst/>
                </a:prstGeom>
                <a:solidFill>
                  <a:srgbClr val="81CCEA">
                    <a:alpha val="6063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grpSp>
          <p:grpSp>
            <p:nvGrpSpPr>
              <p:cNvPr id="159" name="Google Shape;159;p5"/>
              <p:cNvGrpSpPr/>
              <p:nvPr/>
            </p:nvGrpSpPr>
            <p:grpSpPr>
              <a:xfrm rot="-121115">
                <a:off x="7252249" y="3312908"/>
                <a:ext cx="288215" cy="288269"/>
                <a:chOff x="1436659" y="2929405"/>
                <a:chExt cx="540000" cy="540000"/>
              </a:xfrm>
            </p:grpSpPr>
            <p:sp>
              <p:nvSpPr>
                <p:cNvPr id="160" name="Google Shape;160;p5"/>
                <p:cNvSpPr/>
                <p:nvPr/>
              </p:nvSpPr>
              <p:spPr>
                <a:xfrm>
                  <a:off x="1436659" y="2929405"/>
                  <a:ext cx="540000" cy="540000"/>
                </a:xfrm>
                <a:prstGeom prst="ellipse">
                  <a:avLst/>
                </a:prstGeom>
                <a:solidFill>
                  <a:srgbClr val="1E5E82">
                    <a:alpha val="5375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61" name="Google Shape;161;p5"/>
                <p:cNvSpPr/>
                <p:nvPr/>
              </p:nvSpPr>
              <p:spPr>
                <a:xfrm>
                  <a:off x="1616659" y="3109405"/>
                  <a:ext cx="180000" cy="180000"/>
                </a:xfrm>
                <a:prstGeom prst="ellipse">
                  <a:avLst/>
                </a:prstGeom>
                <a:solidFill>
                  <a:srgbClr val="81CCEA">
                    <a:alpha val="6063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grpSp>
          <p:sp>
            <p:nvSpPr>
              <p:cNvPr id="162" name="Google Shape;162;p5"/>
              <p:cNvSpPr txBox="1"/>
              <p:nvPr/>
            </p:nvSpPr>
            <p:spPr>
              <a:xfrm rot="-1338">
                <a:off x="6650439" y="3078029"/>
                <a:ext cx="771000" cy="1245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GB" sz="800">
                    <a:solidFill>
                      <a:srgbClr val="FFFFFF"/>
                    </a:solidFill>
                    <a:latin typeface="Archivo SemiBold"/>
                    <a:ea typeface="Archivo SemiBold"/>
                    <a:cs typeface="Archivo SemiBold"/>
                    <a:sym typeface="Archivo SemiBold"/>
                  </a:rPr>
                  <a:t>Melbourne</a:t>
                </a:r>
                <a:endParaRPr sz="800">
                  <a:solidFill>
                    <a:srgbClr val="FFFFFF"/>
                  </a:solidFill>
                  <a:latin typeface="Archivo SemiBold"/>
                  <a:ea typeface="Archivo SemiBold"/>
                  <a:cs typeface="Archivo SemiBold"/>
                  <a:sym typeface="Archivo SemiBold"/>
                </a:endParaRPr>
              </a:p>
            </p:txBody>
          </p:sp>
          <p:sp>
            <p:nvSpPr>
              <p:cNvPr id="163" name="Google Shape;163;p5"/>
              <p:cNvSpPr txBox="1"/>
              <p:nvPr/>
            </p:nvSpPr>
            <p:spPr>
              <a:xfrm rot="-1383">
                <a:off x="6901342" y="2726049"/>
                <a:ext cx="745800" cy="1245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GB" sz="800">
                    <a:solidFill>
                      <a:srgbClr val="FFFFFF"/>
                    </a:solidFill>
                    <a:latin typeface="Archivo SemiBold"/>
                    <a:ea typeface="Archivo SemiBold"/>
                    <a:cs typeface="Archivo SemiBold"/>
                    <a:sym typeface="Archivo SemiBold"/>
                  </a:rPr>
                  <a:t>Sydney</a:t>
                </a:r>
                <a:endParaRPr sz="800">
                  <a:solidFill>
                    <a:srgbClr val="FFFFFF"/>
                  </a:solidFill>
                  <a:latin typeface="Archivo SemiBold"/>
                  <a:ea typeface="Archivo SemiBold"/>
                  <a:cs typeface="Archivo SemiBold"/>
                  <a:sym typeface="Archivo SemiBold"/>
                </a:endParaRPr>
              </a:p>
            </p:txBody>
          </p:sp>
          <p:sp>
            <p:nvSpPr>
              <p:cNvPr id="164" name="Google Shape;164;p5"/>
              <p:cNvSpPr txBox="1"/>
              <p:nvPr/>
            </p:nvSpPr>
            <p:spPr>
              <a:xfrm rot="-1319">
                <a:off x="6995919" y="2326734"/>
                <a:ext cx="782100" cy="1245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GB" sz="800">
                    <a:solidFill>
                      <a:srgbClr val="FFFFFF"/>
                    </a:solidFill>
                    <a:latin typeface="Archivo SemiBold"/>
                    <a:ea typeface="Archivo SemiBold"/>
                    <a:cs typeface="Archivo SemiBold"/>
                    <a:sym typeface="Archivo SemiBold"/>
                  </a:rPr>
                  <a:t>Brisbane</a:t>
                </a:r>
                <a:endParaRPr sz="800">
                  <a:solidFill>
                    <a:srgbClr val="FFFFFF"/>
                  </a:solidFill>
                  <a:latin typeface="Archivo SemiBold"/>
                  <a:ea typeface="Archivo SemiBold"/>
                  <a:cs typeface="Archivo SemiBold"/>
                  <a:sym typeface="Archivo SemiBold"/>
                </a:endParaRPr>
              </a:p>
            </p:txBody>
          </p:sp>
          <p:sp>
            <p:nvSpPr>
              <p:cNvPr id="165" name="Google Shape;165;p5"/>
              <p:cNvSpPr txBox="1"/>
              <p:nvPr/>
            </p:nvSpPr>
            <p:spPr>
              <a:xfrm rot="-1273">
                <a:off x="7697776" y="3017022"/>
                <a:ext cx="810000" cy="1245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GB" sz="800">
                    <a:solidFill>
                      <a:srgbClr val="FFFFFF"/>
                    </a:solidFill>
                    <a:latin typeface="Archivo SemiBold"/>
                    <a:ea typeface="Archivo SemiBold"/>
                    <a:cs typeface="Archivo SemiBold"/>
                    <a:sym typeface="Archivo SemiBold"/>
                  </a:rPr>
                  <a:t>Auckland</a:t>
                </a:r>
                <a:endParaRPr sz="800">
                  <a:solidFill>
                    <a:srgbClr val="FFFFFF"/>
                  </a:solidFill>
                  <a:latin typeface="Archivo SemiBold"/>
                  <a:ea typeface="Archivo SemiBold"/>
                  <a:cs typeface="Archivo SemiBold"/>
                  <a:sym typeface="Archivo SemiBold"/>
                </a:endParaRPr>
              </a:p>
            </p:txBody>
          </p:sp>
          <p:sp>
            <p:nvSpPr>
              <p:cNvPr id="166" name="Google Shape;166;p5"/>
              <p:cNvSpPr txBox="1"/>
              <p:nvPr/>
            </p:nvSpPr>
            <p:spPr>
              <a:xfrm rot="-1030">
                <a:off x="7482903" y="3382760"/>
                <a:ext cx="1001700" cy="1245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GB" sz="800">
                    <a:solidFill>
                      <a:srgbClr val="FFFFFF"/>
                    </a:solidFill>
                    <a:latin typeface="Archivo SemiBold"/>
                    <a:ea typeface="Archivo SemiBold"/>
                    <a:cs typeface="Archivo SemiBold"/>
                    <a:sym typeface="Archivo SemiBold"/>
                  </a:rPr>
                  <a:t>Queenstown</a:t>
                </a:r>
                <a:endParaRPr sz="800">
                  <a:solidFill>
                    <a:srgbClr val="FFFFFF"/>
                  </a:solidFill>
                  <a:latin typeface="Archivo SemiBold"/>
                  <a:ea typeface="Archivo SemiBold"/>
                  <a:cs typeface="Archivo SemiBold"/>
                  <a:sym typeface="Archivo SemiBold"/>
                </a:endParaRPr>
              </a:p>
            </p:txBody>
          </p:sp>
          <p:sp>
            <p:nvSpPr>
              <p:cNvPr id="167" name="Google Shape;167;p5"/>
              <p:cNvSpPr txBox="1"/>
              <p:nvPr/>
            </p:nvSpPr>
            <p:spPr>
              <a:xfrm rot="-2019">
                <a:off x="6708922" y="3340408"/>
                <a:ext cx="510900" cy="1245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GB" sz="800">
                    <a:solidFill>
                      <a:srgbClr val="FFFFFF"/>
                    </a:solidFill>
                    <a:latin typeface="Archivo SemiBold"/>
                    <a:ea typeface="Archivo SemiBold"/>
                    <a:cs typeface="Archivo SemiBold"/>
                    <a:sym typeface="Archivo SemiBold"/>
                  </a:rPr>
                  <a:t>Hobart</a:t>
                </a:r>
                <a:endParaRPr sz="800">
                  <a:solidFill>
                    <a:srgbClr val="FFFFFF"/>
                  </a:solidFill>
                  <a:latin typeface="Archivo SemiBold"/>
                  <a:ea typeface="Archivo SemiBold"/>
                  <a:cs typeface="Archivo SemiBold"/>
                  <a:sym typeface="Archivo SemiBold"/>
                </a:endParaRPr>
              </a:p>
            </p:txBody>
          </p:sp>
          <p:sp>
            <p:nvSpPr>
              <p:cNvPr id="168" name="Google Shape;168;p5"/>
              <p:cNvSpPr txBox="1"/>
              <p:nvPr/>
            </p:nvSpPr>
            <p:spPr>
              <a:xfrm rot="-920">
                <a:off x="6704086" y="1926838"/>
                <a:ext cx="1121400" cy="1245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GB" sz="800">
                    <a:solidFill>
                      <a:srgbClr val="FFFFFF"/>
                    </a:solidFill>
                    <a:latin typeface="Archivo SemiBold"/>
                    <a:ea typeface="Archivo SemiBold"/>
                    <a:cs typeface="Archivo SemiBold"/>
                    <a:sym typeface="Archivo SemiBold"/>
                  </a:rPr>
                  <a:t>Magnetic Island</a:t>
                </a:r>
                <a:endParaRPr sz="800">
                  <a:solidFill>
                    <a:srgbClr val="FFFFFF"/>
                  </a:solidFill>
                  <a:latin typeface="Archivo SemiBold"/>
                  <a:ea typeface="Archivo SemiBold"/>
                  <a:cs typeface="Archivo SemiBold"/>
                  <a:sym typeface="Archivo SemiBold"/>
                </a:endParaRPr>
              </a:p>
            </p:txBody>
          </p:sp>
          <p:sp>
            <p:nvSpPr>
              <p:cNvPr id="169" name="Google Shape;169;p5"/>
              <p:cNvSpPr txBox="1"/>
              <p:nvPr/>
            </p:nvSpPr>
            <p:spPr>
              <a:xfrm rot="-2882">
                <a:off x="4634426" y="2724987"/>
                <a:ext cx="357900" cy="1245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GB" sz="800">
                    <a:solidFill>
                      <a:srgbClr val="FFFFFF"/>
                    </a:solidFill>
                    <a:latin typeface="Archivo SemiBold"/>
                    <a:ea typeface="Archivo SemiBold"/>
                    <a:cs typeface="Archivo SemiBold"/>
                    <a:sym typeface="Archivo SemiBold"/>
                  </a:rPr>
                  <a:t>Perth</a:t>
                </a:r>
                <a:endParaRPr sz="800">
                  <a:solidFill>
                    <a:srgbClr val="FFFFFF"/>
                  </a:solidFill>
                  <a:latin typeface="Archivo SemiBold"/>
                  <a:ea typeface="Archivo SemiBold"/>
                  <a:cs typeface="Archivo SemiBold"/>
                  <a:sym typeface="Archivo SemiBold"/>
                </a:endParaRPr>
              </a:p>
            </p:txBody>
          </p:sp>
        </p:grpSp>
        <p:grpSp>
          <p:nvGrpSpPr>
            <p:cNvPr id="170" name="Google Shape;170;p5"/>
            <p:cNvGrpSpPr/>
            <p:nvPr/>
          </p:nvGrpSpPr>
          <p:grpSpPr>
            <a:xfrm rot="-120890">
              <a:off x="6350913" y="1946065"/>
              <a:ext cx="256497" cy="256551"/>
              <a:chOff x="1472375" y="1917097"/>
              <a:chExt cx="540000" cy="540000"/>
            </a:xfrm>
          </p:grpSpPr>
          <p:sp>
            <p:nvSpPr>
              <p:cNvPr id="171" name="Google Shape;171;p5"/>
              <p:cNvSpPr/>
              <p:nvPr/>
            </p:nvSpPr>
            <p:spPr>
              <a:xfrm>
                <a:off x="1472375" y="1917097"/>
                <a:ext cx="540000" cy="540000"/>
              </a:xfrm>
              <a:prstGeom prst="ellipse">
                <a:avLst/>
              </a:prstGeom>
              <a:solidFill>
                <a:srgbClr val="1E5E82">
                  <a:alpha val="5375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72" name="Google Shape;172;p5"/>
              <p:cNvSpPr/>
              <p:nvPr/>
            </p:nvSpPr>
            <p:spPr>
              <a:xfrm>
                <a:off x="1652375" y="2097097"/>
                <a:ext cx="180000" cy="180000"/>
              </a:xfrm>
              <a:prstGeom prst="ellipse">
                <a:avLst/>
              </a:prstGeom>
              <a:solidFill>
                <a:srgbClr val="81CCEA">
                  <a:alpha val="6063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grpSp>
        <p:sp>
          <p:nvSpPr>
            <p:cNvPr id="173" name="Google Shape;173;p5"/>
            <p:cNvSpPr txBox="1"/>
            <p:nvPr/>
          </p:nvSpPr>
          <p:spPr>
            <a:xfrm rot="-1503">
              <a:off x="5638946" y="2018981"/>
              <a:ext cx="686100" cy="1107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lang="en-GB" sz="800">
                  <a:solidFill>
                    <a:srgbClr val="FFFFFF"/>
                  </a:solidFill>
                  <a:latin typeface="Archivo SemiBold"/>
                  <a:ea typeface="Archivo SemiBold"/>
                  <a:cs typeface="Archivo SemiBold"/>
                  <a:sym typeface="Archivo SemiBold"/>
                </a:rPr>
                <a:t>Adelaide</a:t>
              </a:r>
              <a:endParaRPr sz="800">
                <a:solidFill>
                  <a:srgbClr val="FFFFFF"/>
                </a:solidFill>
                <a:latin typeface="Archivo SemiBold"/>
                <a:ea typeface="Archivo SemiBold"/>
                <a:cs typeface="Archivo SemiBold"/>
                <a:sym typeface="Archivo SemiBold"/>
              </a:endParaRPr>
            </a:p>
          </p:txBody>
        </p:sp>
      </p:grpSp>
    </p:spTree>
  </p:cSld>
  <p:clrMapOvr>
    <a:masterClrMapping/>
  </p:clrMapOvr>
  <p:extLst>
    <p:ext uri="{DCECCB84-F9BA-43D5-87BE-67443E8EF086}">
      <p15:sldGuideLst>
        <p15:guide id="1" orient="horz" pos="1973">
          <p15:clr>
            <a:srgbClr val="E46962"/>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9a - Heading, subheading, three columns with captions, images and body">
  <p:cSld name="TITLE_AND_BODY_1_1_1_1_1_1_1_1_1_1">
    <p:spTree>
      <p:nvGrpSpPr>
        <p:cNvPr id="434" name="Shape 434"/>
        <p:cNvGrpSpPr/>
        <p:nvPr/>
      </p:nvGrpSpPr>
      <p:grpSpPr>
        <a:xfrm>
          <a:off x="0" y="0"/>
          <a:ext cx="0" cy="0"/>
          <a:chOff x="0" y="0"/>
          <a:chExt cx="0" cy="0"/>
        </a:xfrm>
      </p:grpSpPr>
      <p:sp>
        <p:nvSpPr>
          <p:cNvPr id="435" name="Google Shape;435;p41"/>
          <p:cNvSpPr txBox="1"/>
          <p:nvPr>
            <p:ph idx="1" type="body"/>
          </p:nvPr>
        </p:nvSpPr>
        <p:spPr>
          <a:xfrm>
            <a:off x="6235200" y="3575700"/>
            <a:ext cx="2458800" cy="9252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436" name="Google Shape;436;p41"/>
          <p:cNvSpPr/>
          <p:nvPr>
            <p:ph idx="2" type="pic"/>
          </p:nvPr>
        </p:nvSpPr>
        <p:spPr>
          <a:xfrm>
            <a:off x="450000" y="1800000"/>
            <a:ext cx="2458800" cy="1520100"/>
          </a:xfrm>
          <a:prstGeom prst="roundRect">
            <a:avLst>
              <a:gd fmla="val 4860" name="adj"/>
            </a:avLst>
          </a:prstGeom>
          <a:noFill/>
          <a:ln>
            <a:noFill/>
          </a:ln>
        </p:spPr>
      </p:sp>
      <p:sp>
        <p:nvSpPr>
          <p:cNvPr id="437" name="Google Shape;437;p41"/>
          <p:cNvSpPr/>
          <p:nvPr>
            <p:ph idx="3" type="pic"/>
          </p:nvPr>
        </p:nvSpPr>
        <p:spPr>
          <a:xfrm>
            <a:off x="3342600" y="1800000"/>
            <a:ext cx="2458800" cy="1520100"/>
          </a:xfrm>
          <a:prstGeom prst="roundRect">
            <a:avLst>
              <a:gd fmla="val 4860" name="adj"/>
            </a:avLst>
          </a:prstGeom>
          <a:noFill/>
          <a:ln>
            <a:noFill/>
          </a:ln>
        </p:spPr>
      </p:sp>
      <p:sp>
        <p:nvSpPr>
          <p:cNvPr id="438" name="Google Shape;438;p41"/>
          <p:cNvSpPr/>
          <p:nvPr>
            <p:ph idx="4" type="pic"/>
          </p:nvPr>
        </p:nvSpPr>
        <p:spPr>
          <a:xfrm>
            <a:off x="6235200" y="1818600"/>
            <a:ext cx="2458800" cy="1520100"/>
          </a:xfrm>
          <a:prstGeom prst="roundRect">
            <a:avLst>
              <a:gd fmla="val 4860" name="adj"/>
            </a:avLst>
          </a:prstGeom>
          <a:noFill/>
          <a:ln>
            <a:noFill/>
          </a:ln>
        </p:spPr>
      </p:sp>
      <p:sp>
        <p:nvSpPr>
          <p:cNvPr id="439" name="Google Shape;439;p41"/>
          <p:cNvSpPr txBox="1"/>
          <p:nvPr>
            <p:ph type="title"/>
          </p:nvPr>
        </p:nvSpPr>
        <p:spPr>
          <a:xfrm>
            <a:off x="450000" y="450000"/>
            <a:ext cx="8244000" cy="450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40" name="Google Shape;440;p41"/>
          <p:cNvSpPr txBox="1"/>
          <p:nvPr>
            <p:ph idx="5" type="body"/>
          </p:nvPr>
        </p:nvSpPr>
        <p:spPr>
          <a:xfrm>
            <a:off x="450000" y="3575700"/>
            <a:ext cx="2458800" cy="9243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441" name="Google Shape;441;p41"/>
          <p:cNvSpPr txBox="1"/>
          <p:nvPr>
            <p:ph idx="6" type="subTitle"/>
          </p:nvPr>
        </p:nvSpPr>
        <p:spPr>
          <a:xfrm>
            <a:off x="450000" y="900000"/>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442" name="Google Shape;442;p41"/>
          <p:cNvSpPr txBox="1"/>
          <p:nvPr>
            <p:ph idx="7" type="body"/>
          </p:nvPr>
        </p:nvSpPr>
        <p:spPr>
          <a:xfrm>
            <a:off x="3342600" y="3575700"/>
            <a:ext cx="2458800" cy="9252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443" name="Google Shape;443;p41"/>
          <p:cNvSpPr txBox="1"/>
          <p:nvPr>
            <p:ph idx="8" type="subTitle"/>
          </p:nvPr>
        </p:nvSpPr>
        <p:spPr>
          <a:xfrm>
            <a:off x="450000" y="3320100"/>
            <a:ext cx="24588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444" name="Google Shape;444;p41"/>
          <p:cNvSpPr txBox="1"/>
          <p:nvPr>
            <p:ph idx="9" type="subTitle"/>
          </p:nvPr>
        </p:nvSpPr>
        <p:spPr>
          <a:xfrm>
            <a:off x="3342600" y="3320100"/>
            <a:ext cx="24588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445" name="Google Shape;445;p41"/>
          <p:cNvSpPr txBox="1"/>
          <p:nvPr>
            <p:ph idx="13" type="subTitle"/>
          </p:nvPr>
        </p:nvSpPr>
        <p:spPr>
          <a:xfrm>
            <a:off x="6235200" y="3320100"/>
            <a:ext cx="24588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Tree>
  </p:cSld>
  <p:clrMapOvr>
    <a:masterClrMapping/>
  </p:clrMapOvr>
  <p:extLst>
    <p:ext uri="{DCECCB84-F9BA-43D5-87BE-67443E8EF086}">
      <p15:sldGuideLst>
        <p15:guide id="1" orient="horz" pos="227">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9b - Heading (2 rows), subheading, three columns with captions, images and body">
  <p:cSld name="TITLE_AND_BODY_1_1_1_1_1_1_1_1_1_1_2_1_1_1">
    <p:spTree>
      <p:nvGrpSpPr>
        <p:cNvPr id="446" name="Shape 446"/>
        <p:cNvGrpSpPr/>
        <p:nvPr/>
      </p:nvGrpSpPr>
      <p:grpSpPr>
        <a:xfrm>
          <a:off x="0" y="0"/>
          <a:ext cx="0" cy="0"/>
          <a:chOff x="0" y="0"/>
          <a:chExt cx="0" cy="0"/>
        </a:xfrm>
      </p:grpSpPr>
      <p:sp>
        <p:nvSpPr>
          <p:cNvPr id="447" name="Google Shape;447;p42"/>
          <p:cNvSpPr txBox="1"/>
          <p:nvPr>
            <p:ph idx="1" type="body"/>
          </p:nvPr>
        </p:nvSpPr>
        <p:spPr>
          <a:xfrm>
            <a:off x="6235200" y="3574800"/>
            <a:ext cx="2458800" cy="9252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448" name="Google Shape;448;p42"/>
          <p:cNvSpPr/>
          <p:nvPr>
            <p:ph idx="2" type="pic"/>
          </p:nvPr>
        </p:nvSpPr>
        <p:spPr>
          <a:xfrm>
            <a:off x="450000" y="1800000"/>
            <a:ext cx="2458800" cy="1520100"/>
          </a:xfrm>
          <a:prstGeom prst="roundRect">
            <a:avLst>
              <a:gd fmla="val 4860" name="adj"/>
            </a:avLst>
          </a:prstGeom>
          <a:noFill/>
          <a:ln>
            <a:noFill/>
          </a:ln>
        </p:spPr>
      </p:sp>
      <p:sp>
        <p:nvSpPr>
          <p:cNvPr id="449" name="Google Shape;449;p42"/>
          <p:cNvSpPr/>
          <p:nvPr>
            <p:ph idx="3" type="pic"/>
          </p:nvPr>
        </p:nvSpPr>
        <p:spPr>
          <a:xfrm>
            <a:off x="3342600" y="1800000"/>
            <a:ext cx="2458800" cy="1520100"/>
          </a:xfrm>
          <a:prstGeom prst="roundRect">
            <a:avLst>
              <a:gd fmla="val 4860" name="adj"/>
            </a:avLst>
          </a:prstGeom>
          <a:noFill/>
          <a:ln>
            <a:noFill/>
          </a:ln>
        </p:spPr>
      </p:sp>
      <p:sp>
        <p:nvSpPr>
          <p:cNvPr id="450" name="Google Shape;450;p42"/>
          <p:cNvSpPr/>
          <p:nvPr>
            <p:ph idx="4" type="pic"/>
          </p:nvPr>
        </p:nvSpPr>
        <p:spPr>
          <a:xfrm>
            <a:off x="6235200" y="1800000"/>
            <a:ext cx="2458800" cy="1520100"/>
          </a:xfrm>
          <a:prstGeom prst="roundRect">
            <a:avLst>
              <a:gd fmla="val 4860" name="adj"/>
            </a:avLst>
          </a:prstGeom>
          <a:noFill/>
          <a:ln>
            <a:noFill/>
          </a:ln>
        </p:spPr>
      </p:sp>
      <p:sp>
        <p:nvSpPr>
          <p:cNvPr id="451" name="Google Shape;451;p42"/>
          <p:cNvSpPr txBox="1"/>
          <p:nvPr>
            <p:ph type="title"/>
          </p:nvPr>
        </p:nvSpPr>
        <p:spPr>
          <a:xfrm>
            <a:off x="450000" y="450000"/>
            <a:ext cx="8244000" cy="774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52" name="Google Shape;452;p42"/>
          <p:cNvSpPr txBox="1"/>
          <p:nvPr>
            <p:ph idx="5" type="body"/>
          </p:nvPr>
        </p:nvSpPr>
        <p:spPr>
          <a:xfrm>
            <a:off x="450000" y="3574800"/>
            <a:ext cx="2458800" cy="9252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453" name="Google Shape;453;p42"/>
          <p:cNvSpPr txBox="1"/>
          <p:nvPr>
            <p:ph idx="6" type="subTitle"/>
          </p:nvPr>
        </p:nvSpPr>
        <p:spPr>
          <a:xfrm>
            <a:off x="450000" y="1224000"/>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454" name="Google Shape;454;p42"/>
          <p:cNvSpPr txBox="1"/>
          <p:nvPr>
            <p:ph idx="7" type="body"/>
          </p:nvPr>
        </p:nvSpPr>
        <p:spPr>
          <a:xfrm>
            <a:off x="3342600" y="3574800"/>
            <a:ext cx="2458800" cy="9252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455" name="Google Shape;455;p42"/>
          <p:cNvSpPr txBox="1"/>
          <p:nvPr>
            <p:ph idx="8" type="subTitle"/>
          </p:nvPr>
        </p:nvSpPr>
        <p:spPr>
          <a:xfrm>
            <a:off x="450000" y="3320100"/>
            <a:ext cx="24588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456" name="Google Shape;456;p42"/>
          <p:cNvSpPr txBox="1"/>
          <p:nvPr>
            <p:ph idx="9" type="subTitle"/>
          </p:nvPr>
        </p:nvSpPr>
        <p:spPr>
          <a:xfrm>
            <a:off x="3342600" y="3320100"/>
            <a:ext cx="24588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457" name="Google Shape;457;p42"/>
          <p:cNvSpPr txBox="1"/>
          <p:nvPr>
            <p:ph idx="13" type="subTitle"/>
          </p:nvPr>
        </p:nvSpPr>
        <p:spPr>
          <a:xfrm>
            <a:off x="6235200" y="3320100"/>
            <a:ext cx="24588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Tree>
  </p:cSld>
  <p:clrMapOvr>
    <a:masterClrMapping/>
  </p:clrMapOvr>
  <p:extLst>
    <p:ext uri="{DCECCB84-F9BA-43D5-87BE-67443E8EF086}">
      <p15:sldGuideLst>
        <p15:guide id="1" orient="horz" pos="771">
          <p15:clr>
            <a:srgbClr val="E46962"/>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0a - Heading and subheading">
  <p:cSld name="TITLE_AND_BODY_2_3">
    <p:spTree>
      <p:nvGrpSpPr>
        <p:cNvPr id="458" name="Shape 458"/>
        <p:cNvGrpSpPr/>
        <p:nvPr/>
      </p:nvGrpSpPr>
      <p:grpSpPr>
        <a:xfrm>
          <a:off x="0" y="0"/>
          <a:ext cx="0" cy="0"/>
          <a:chOff x="0" y="0"/>
          <a:chExt cx="0" cy="0"/>
        </a:xfrm>
      </p:grpSpPr>
      <p:sp>
        <p:nvSpPr>
          <p:cNvPr id="459" name="Google Shape;459;p43"/>
          <p:cNvSpPr txBox="1"/>
          <p:nvPr>
            <p:ph type="title"/>
          </p:nvPr>
        </p:nvSpPr>
        <p:spPr>
          <a:xfrm>
            <a:off x="450000" y="450000"/>
            <a:ext cx="8244000" cy="4455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60" name="Google Shape;460;p43"/>
          <p:cNvSpPr txBox="1"/>
          <p:nvPr>
            <p:ph idx="1" type="subTitle"/>
          </p:nvPr>
        </p:nvSpPr>
        <p:spPr>
          <a:xfrm>
            <a:off x="450000" y="895500"/>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Tree>
  </p:cSld>
  <p:clrMapOvr>
    <a:masterClrMapping/>
  </p:clrMapOvr>
  <p:extLst>
    <p:ext uri="{DCECCB84-F9BA-43D5-87BE-67443E8EF086}">
      <p15:sldGuideLst>
        <p15:guide id="1" pos="140">
          <p15:clr>
            <a:srgbClr val="E46962"/>
          </p15:clr>
        </p15:guide>
        <p15:guide id="2" pos="5620">
          <p15:clr>
            <a:srgbClr val="E46962"/>
          </p15:clr>
        </p15:guide>
        <p15:guide id="3" orient="horz" pos="3240">
          <p15:clr>
            <a:srgbClr val="E46962"/>
          </p15:clr>
        </p15:guide>
        <p15:guide id="4" orient="horz" pos="3100">
          <p15:clr>
            <a:srgbClr val="E46962"/>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0b - Heading, subheading and coloured background">
  <p:cSld name="TITLE_AND_BODY_2_2_1_1">
    <p:bg>
      <p:bgPr>
        <a:solidFill>
          <a:schemeClr val="accent4"/>
        </a:solidFill>
      </p:bgPr>
    </p:bg>
    <p:spTree>
      <p:nvGrpSpPr>
        <p:cNvPr id="461" name="Shape 461"/>
        <p:cNvGrpSpPr/>
        <p:nvPr/>
      </p:nvGrpSpPr>
      <p:grpSpPr>
        <a:xfrm>
          <a:off x="0" y="0"/>
          <a:ext cx="0" cy="0"/>
          <a:chOff x="0" y="0"/>
          <a:chExt cx="0" cy="0"/>
        </a:xfrm>
      </p:grpSpPr>
      <p:sp>
        <p:nvSpPr>
          <p:cNvPr id="462" name="Google Shape;462;p44"/>
          <p:cNvSpPr txBox="1"/>
          <p:nvPr>
            <p:ph type="title"/>
          </p:nvPr>
        </p:nvSpPr>
        <p:spPr>
          <a:xfrm>
            <a:off x="450000" y="450000"/>
            <a:ext cx="8244000" cy="4455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63" name="Google Shape;463;p44"/>
          <p:cNvSpPr txBox="1"/>
          <p:nvPr>
            <p:ph idx="1" type="subTitle"/>
          </p:nvPr>
        </p:nvSpPr>
        <p:spPr>
          <a:xfrm>
            <a:off x="450000" y="895500"/>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Tree>
  </p:cSld>
  <p:clrMapOvr>
    <a:masterClrMapping/>
  </p:clrMapOvr>
  <p:extLst>
    <p:ext uri="{DCECCB84-F9BA-43D5-87BE-67443E8EF086}">
      <p15:sldGuideLst>
        <p15:guide id="1" pos="140">
          <p15:clr>
            <a:srgbClr val="E46962"/>
          </p15:clr>
        </p15:guide>
        <p15:guide id="2" pos="5620">
          <p15:clr>
            <a:srgbClr val="E46962"/>
          </p15:clr>
        </p15:guide>
        <p15:guide id="3" orient="horz" pos="324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Mantel Group logo">
  <p:cSld name="TITLE_1_1_1_1">
    <p:bg>
      <p:bgPr>
        <a:solidFill>
          <a:schemeClr val="accent1"/>
        </a:solidFill>
      </p:bgPr>
    </p:bg>
    <p:spTree>
      <p:nvGrpSpPr>
        <p:cNvPr id="174" name="Shape 174"/>
        <p:cNvGrpSpPr/>
        <p:nvPr/>
      </p:nvGrpSpPr>
      <p:grpSpPr>
        <a:xfrm>
          <a:off x="0" y="0"/>
          <a:ext cx="0" cy="0"/>
          <a:chOff x="0" y="0"/>
          <a:chExt cx="0" cy="0"/>
        </a:xfrm>
      </p:grpSpPr>
      <p:pic>
        <p:nvPicPr>
          <p:cNvPr id="175" name="Google Shape;175;p6"/>
          <p:cNvPicPr preferRelativeResize="0"/>
          <p:nvPr/>
        </p:nvPicPr>
        <p:blipFill>
          <a:blip r:embed="rId2">
            <a:alphaModFix/>
          </a:blip>
          <a:stretch>
            <a:fillRect/>
          </a:stretch>
        </p:blipFill>
        <p:spPr>
          <a:xfrm>
            <a:off x="3047325" y="2021600"/>
            <a:ext cx="3049349" cy="1100301"/>
          </a:xfrm>
          <a:prstGeom prst="rect">
            <a:avLst/>
          </a:prstGeom>
          <a:noFill/>
          <a:ln>
            <a:noFill/>
          </a:ln>
        </p:spPr>
      </p:pic>
    </p:spTree>
  </p:cSld>
  <p:clrMapOvr>
    <a:masterClrMapping/>
  </p:clrMapOvr>
  <p:extLst>
    <p:ext uri="{DCECCB84-F9BA-43D5-87BE-67443E8EF086}">
      <p15:sldGuideLst>
        <p15:guide id="1" orient="horz" pos="1973">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1 - Section slide + logo and tagline">
  <p:cSld name="SECTION_HEADER_1">
    <p:bg>
      <p:bgPr>
        <a:solidFill>
          <a:schemeClr val="accent4"/>
        </a:solidFill>
      </p:bgPr>
    </p:bg>
    <p:spTree>
      <p:nvGrpSpPr>
        <p:cNvPr id="176" name="Shape 176"/>
        <p:cNvGrpSpPr/>
        <p:nvPr/>
      </p:nvGrpSpPr>
      <p:grpSpPr>
        <a:xfrm>
          <a:off x="0" y="0"/>
          <a:ext cx="0" cy="0"/>
          <a:chOff x="0" y="0"/>
          <a:chExt cx="0" cy="0"/>
        </a:xfrm>
      </p:grpSpPr>
      <p:sp>
        <p:nvSpPr>
          <p:cNvPr id="177" name="Google Shape;177;p7"/>
          <p:cNvSpPr txBox="1"/>
          <p:nvPr>
            <p:ph type="title"/>
          </p:nvPr>
        </p:nvSpPr>
        <p:spPr>
          <a:xfrm>
            <a:off x="450000" y="900000"/>
            <a:ext cx="8244000" cy="22320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78" name="Google Shape;178;p7"/>
          <p:cNvSpPr txBox="1"/>
          <p:nvPr>
            <p:ph idx="1" type="subTitle"/>
          </p:nvPr>
        </p:nvSpPr>
        <p:spPr>
          <a:xfrm>
            <a:off x="450000" y="3132000"/>
            <a:ext cx="8382300" cy="89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Font typeface="Archivo"/>
              <a:buNone/>
              <a:defRPr b="1" sz="2800">
                <a:latin typeface="Archivo"/>
                <a:ea typeface="Archivo"/>
                <a:cs typeface="Archivo"/>
                <a:sym typeface="Archivo"/>
              </a:defRPr>
            </a:lvl1pPr>
            <a:lvl2pPr lvl="1" rtl="0" algn="ctr">
              <a:lnSpc>
                <a:spcPct val="100000"/>
              </a:lnSpc>
              <a:spcBef>
                <a:spcPts val="0"/>
              </a:spcBef>
              <a:spcAft>
                <a:spcPts val="0"/>
              </a:spcAft>
              <a:buSzPts val="2800"/>
              <a:buFont typeface="Archivo"/>
              <a:buNone/>
              <a:defRPr b="1" sz="2800">
                <a:latin typeface="Archivo"/>
                <a:ea typeface="Archivo"/>
                <a:cs typeface="Archivo"/>
                <a:sym typeface="Archivo"/>
              </a:defRPr>
            </a:lvl2pPr>
            <a:lvl3pPr lvl="2" rtl="0" algn="ctr">
              <a:lnSpc>
                <a:spcPct val="100000"/>
              </a:lnSpc>
              <a:spcBef>
                <a:spcPts val="0"/>
              </a:spcBef>
              <a:spcAft>
                <a:spcPts val="0"/>
              </a:spcAft>
              <a:buSzPts val="2800"/>
              <a:buFont typeface="Archivo"/>
              <a:buNone/>
              <a:defRPr b="1" sz="2800">
                <a:latin typeface="Archivo"/>
                <a:ea typeface="Archivo"/>
                <a:cs typeface="Archivo"/>
                <a:sym typeface="Archivo"/>
              </a:defRPr>
            </a:lvl3pPr>
            <a:lvl4pPr lvl="3" rtl="0" algn="ctr">
              <a:lnSpc>
                <a:spcPct val="100000"/>
              </a:lnSpc>
              <a:spcBef>
                <a:spcPts val="0"/>
              </a:spcBef>
              <a:spcAft>
                <a:spcPts val="0"/>
              </a:spcAft>
              <a:buSzPts val="2800"/>
              <a:buFont typeface="Archivo"/>
              <a:buNone/>
              <a:defRPr b="1" sz="2800">
                <a:latin typeface="Archivo"/>
                <a:ea typeface="Archivo"/>
                <a:cs typeface="Archivo"/>
                <a:sym typeface="Archivo"/>
              </a:defRPr>
            </a:lvl4pPr>
            <a:lvl5pPr lvl="4" rtl="0" algn="ctr">
              <a:lnSpc>
                <a:spcPct val="100000"/>
              </a:lnSpc>
              <a:spcBef>
                <a:spcPts val="0"/>
              </a:spcBef>
              <a:spcAft>
                <a:spcPts val="0"/>
              </a:spcAft>
              <a:buSzPts val="2800"/>
              <a:buFont typeface="Archivo"/>
              <a:buNone/>
              <a:defRPr b="1" sz="2800">
                <a:latin typeface="Archivo"/>
                <a:ea typeface="Archivo"/>
                <a:cs typeface="Archivo"/>
                <a:sym typeface="Archivo"/>
              </a:defRPr>
            </a:lvl5pPr>
            <a:lvl6pPr lvl="5" rtl="0" algn="ctr">
              <a:lnSpc>
                <a:spcPct val="100000"/>
              </a:lnSpc>
              <a:spcBef>
                <a:spcPts val="0"/>
              </a:spcBef>
              <a:spcAft>
                <a:spcPts val="0"/>
              </a:spcAft>
              <a:buSzPts val="2800"/>
              <a:buFont typeface="Archivo"/>
              <a:buNone/>
              <a:defRPr b="1" sz="2800">
                <a:latin typeface="Archivo"/>
                <a:ea typeface="Archivo"/>
                <a:cs typeface="Archivo"/>
                <a:sym typeface="Archivo"/>
              </a:defRPr>
            </a:lvl6pPr>
            <a:lvl7pPr lvl="6" rtl="0" algn="ctr">
              <a:lnSpc>
                <a:spcPct val="100000"/>
              </a:lnSpc>
              <a:spcBef>
                <a:spcPts val="0"/>
              </a:spcBef>
              <a:spcAft>
                <a:spcPts val="0"/>
              </a:spcAft>
              <a:buSzPts val="2800"/>
              <a:buFont typeface="Archivo"/>
              <a:buNone/>
              <a:defRPr b="1" sz="2800">
                <a:latin typeface="Archivo"/>
                <a:ea typeface="Archivo"/>
                <a:cs typeface="Archivo"/>
                <a:sym typeface="Archivo"/>
              </a:defRPr>
            </a:lvl7pPr>
            <a:lvl8pPr lvl="7" rtl="0" algn="ctr">
              <a:lnSpc>
                <a:spcPct val="100000"/>
              </a:lnSpc>
              <a:spcBef>
                <a:spcPts val="0"/>
              </a:spcBef>
              <a:spcAft>
                <a:spcPts val="0"/>
              </a:spcAft>
              <a:buSzPts val="2800"/>
              <a:buFont typeface="Archivo"/>
              <a:buNone/>
              <a:defRPr b="1" sz="2800">
                <a:latin typeface="Archivo"/>
                <a:ea typeface="Archivo"/>
                <a:cs typeface="Archivo"/>
                <a:sym typeface="Archivo"/>
              </a:defRPr>
            </a:lvl8pPr>
            <a:lvl9pPr lvl="8" rtl="0" algn="ctr">
              <a:lnSpc>
                <a:spcPct val="100000"/>
              </a:lnSpc>
              <a:spcBef>
                <a:spcPts val="0"/>
              </a:spcBef>
              <a:spcAft>
                <a:spcPts val="0"/>
              </a:spcAft>
              <a:buSzPts val="2800"/>
              <a:buFont typeface="Archivo"/>
              <a:buNone/>
              <a:defRPr b="1" sz="2800">
                <a:latin typeface="Archivo"/>
                <a:ea typeface="Archivo"/>
                <a:cs typeface="Archivo"/>
                <a:sym typeface="Archivo"/>
              </a:defRPr>
            </a:lvl9pPr>
          </a:lstStyle>
          <a:p/>
        </p:txBody>
      </p:sp>
      <p:pic>
        <p:nvPicPr>
          <p:cNvPr id="179" name="Google Shape;179;p7"/>
          <p:cNvPicPr preferRelativeResize="0"/>
          <p:nvPr/>
        </p:nvPicPr>
        <p:blipFill>
          <a:blip r:embed="rId2">
            <a:alphaModFix/>
          </a:blip>
          <a:stretch>
            <a:fillRect/>
          </a:stretch>
        </p:blipFill>
        <p:spPr>
          <a:xfrm>
            <a:off x="7318800" y="4197015"/>
            <a:ext cx="1375201" cy="496481"/>
          </a:xfrm>
          <a:prstGeom prst="rect">
            <a:avLst/>
          </a:prstGeom>
          <a:noFill/>
          <a:ln>
            <a:noFill/>
          </a:ln>
        </p:spPr>
      </p:pic>
    </p:spTree>
  </p:cSld>
  <p:clrMapOvr>
    <a:masterClrMapping/>
  </p:clrMapOvr>
  <p:extLst>
    <p:ext uri="{DCECCB84-F9BA-43D5-87BE-67443E8EF086}">
      <p15:sldGuideLst>
        <p15:guide id="1" orient="horz" pos="1973">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2a - Heading, subheading and body + image + logo and tagline">
  <p:cSld name="TITLE_AND_BODY_2">
    <p:spTree>
      <p:nvGrpSpPr>
        <p:cNvPr id="180" name="Shape 180"/>
        <p:cNvGrpSpPr/>
        <p:nvPr/>
      </p:nvGrpSpPr>
      <p:grpSpPr>
        <a:xfrm>
          <a:off x="0" y="0"/>
          <a:ext cx="0" cy="0"/>
          <a:chOff x="0" y="0"/>
          <a:chExt cx="0" cy="0"/>
        </a:xfrm>
      </p:grpSpPr>
      <p:sp>
        <p:nvSpPr>
          <p:cNvPr id="181" name="Google Shape;181;p8"/>
          <p:cNvSpPr txBox="1"/>
          <p:nvPr>
            <p:ph type="title"/>
          </p:nvPr>
        </p:nvSpPr>
        <p:spPr>
          <a:xfrm>
            <a:off x="450000" y="450000"/>
            <a:ext cx="8244000" cy="4455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82" name="Google Shape;182;p8"/>
          <p:cNvSpPr txBox="1"/>
          <p:nvPr>
            <p:ph idx="1" type="body"/>
          </p:nvPr>
        </p:nvSpPr>
        <p:spPr>
          <a:xfrm>
            <a:off x="450000" y="1800000"/>
            <a:ext cx="4705200" cy="18921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183" name="Google Shape;183;p8"/>
          <p:cNvSpPr txBox="1"/>
          <p:nvPr>
            <p:ph idx="2" type="subTitle"/>
          </p:nvPr>
        </p:nvSpPr>
        <p:spPr>
          <a:xfrm>
            <a:off x="450000" y="895500"/>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184" name="Google Shape;184;p8"/>
          <p:cNvSpPr txBox="1"/>
          <p:nvPr/>
        </p:nvSpPr>
        <p:spPr>
          <a:xfrm>
            <a:off x="6498603" y="4843363"/>
            <a:ext cx="2423100" cy="155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7F7F7F"/>
              </a:buClr>
              <a:buSzPts val="2900"/>
              <a:buFont typeface="Arial"/>
              <a:buNone/>
            </a:pPr>
            <a:r>
              <a:rPr lang="en-GB" sz="900">
                <a:solidFill>
                  <a:srgbClr val="1E5E82"/>
                </a:solidFill>
                <a:latin typeface="Archivo SemiBold"/>
                <a:ea typeface="Archivo SemiBold"/>
                <a:cs typeface="Archivo SemiBold"/>
                <a:sym typeface="Archivo SemiBold"/>
              </a:rPr>
              <a:t>Changing how the world works for the </a:t>
            </a:r>
            <a:r>
              <a:rPr lang="en-GB" sz="900">
                <a:solidFill>
                  <a:srgbClr val="D86E89"/>
                </a:solidFill>
                <a:latin typeface="Archivo SemiBold"/>
                <a:ea typeface="Archivo SemiBold"/>
                <a:cs typeface="Archivo SemiBold"/>
                <a:sym typeface="Archivo SemiBold"/>
              </a:rPr>
              <a:t>better.</a:t>
            </a:r>
            <a:endParaRPr sz="900">
              <a:solidFill>
                <a:srgbClr val="D86E89"/>
              </a:solidFill>
              <a:latin typeface="Archivo SemiBold"/>
              <a:ea typeface="Archivo SemiBold"/>
              <a:cs typeface="Archivo SemiBold"/>
              <a:sym typeface="Archivo SemiBold"/>
            </a:endParaRPr>
          </a:p>
        </p:txBody>
      </p:sp>
      <p:pic>
        <p:nvPicPr>
          <p:cNvPr id="185" name="Google Shape;185;p8"/>
          <p:cNvPicPr preferRelativeResize="0"/>
          <p:nvPr/>
        </p:nvPicPr>
        <p:blipFill>
          <a:blip r:embed="rId2">
            <a:alphaModFix/>
          </a:blip>
          <a:stretch>
            <a:fillRect/>
          </a:stretch>
        </p:blipFill>
        <p:spPr>
          <a:xfrm>
            <a:off x="222300" y="4819666"/>
            <a:ext cx="562826" cy="203125"/>
          </a:xfrm>
          <a:prstGeom prst="rect">
            <a:avLst/>
          </a:prstGeom>
          <a:noFill/>
          <a:ln>
            <a:noFill/>
          </a:ln>
        </p:spPr>
      </p:pic>
      <p:sp>
        <p:nvSpPr>
          <p:cNvPr id="186" name="Google Shape;186;p8"/>
          <p:cNvSpPr/>
          <p:nvPr>
            <p:ph idx="3" type="pic"/>
          </p:nvPr>
        </p:nvSpPr>
        <p:spPr>
          <a:xfrm>
            <a:off x="5584200" y="1800000"/>
            <a:ext cx="3109800" cy="2893800"/>
          </a:xfrm>
          <a:prstGeom prst="rect">
            <a:avLst/>
          </a:prstGeom>
          <a:noFill/>
          <a:ln>
            <a:noFill/>
          </a:ln>
        </p:spPr>
      </p:sp>
    </p:spTree>
  </p:cSld>
  <p:clrMapOvr>
    <a:masterClrMapping/>
  </p:clrMapOvr>
  <p:extLst>
    <p:ext uri="{DCECCB84-F9BA-43D5-87BE-67443E8EF086}">
      <p15:sldGuideLst>
        <p15:guide id="1" pos="140">
          <p15:clr>
            <a:srgbClr val="E46962"/>
          </p15:clr>
        </p15:guide>
        <p15:guide id="2" pos="5620">
          <p15:clr>
            <a:srgbClr val="E46962"/>
          </p15:clr>
        </p15:guide>
        <p15:guide id="3" orient="horz" pos="3240">
          <p15:clr>
            <a:srgbClr val="E46962"/>
          </p15:clr>
        </p15:guide>
        <p15:guide id="4" orient="horz" pos="3100">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2b - Heading (2 rows), subheading and body + image + logo and tagline">
  <p:cSld name="TITLE_AND_BODY_1_1_2_2">
    <p:spTree>
      <p:nvGrpSpPr>
        <p:cNvPr id="187" name="Shape 187"/>
        <p:cNvGrpSpPr/>
        <p:nvPr/>
      </p:nvGrpSpPr>
      <p:grpSpPr>
        <a:xfrm>
          <a:off x="0" y="0"/>
          <a:ext cx="0" cy="0"/>
          <a:chOff x="0" y="0"/>
          <a:chExt cx="0" cy="0"/>
        </a:xfrm>
      </p:grpSpPr>
      <p:sp>
        <p:nvSpPr>
          <p:cNvPr id="188" name="Google Shape;188;p9"/>
          <p:cNvSpPr txBox="1"/>
          <p:nvPr>
            <p:ph type="title"/>
          </p:nvPr>
        </p:nvSpPr>
        <p:spPr>
          <a:xfrm>
            <a:off x="450000" y="450000"/>
            <a:ext cx="8520600" cy="774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89" name="Google Shape;189;p9"/>
          <p:cNvSpPr txBox="1"/>
          <p:nvPr>
            <p:ph idx="1" type="body"/>
          </p:nvPr>
        </p:nvSpPr>
        <p:spPr>
          <a:xfrm>
            <a:off x="450000" y="1800000"/>
            <a:ext cx="4705200" cy="18936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190" name="Google Shape;190;p9"/>
          <p:cNvSpPr txBox="1"/>
          <p:nvPr>
            <p:ph idx="2" type="subTitle"/>
          </p:nvPr>
        </p:nvSpPr>
        <p:spPr>
          <a:xfrm>
            <a:off x="450000" y="1224000"/>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191" name="Google Shape;191;p9"/>
          <p:cNvSpPr txBox="1"/>
          <p:nvPr/>
        </p:nvSpPr>
        <p:spPr>
          <a:xfrm>
            <a:off x="6498603" y="4843363"/>
            <a:ext cx="2423100" cy="155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7F7F7F"/>
              </a:buClr>
              <a:buSzPts val="2900"/>
              <a:buFont typeface="Arial"/>
              <a:buNone/>
            </a:pPr>
            <a:r>
              <a:rPr lang="en-GB" sz="900">
                <a:solidFill>
                  <a:srgbClr val="1E5E82"/>
                </a:solidFill>
                <a:latin typeface="Archivo SemiBold"/>
                <a:ea typeface="Archivo SemiBold"/>
                <a:cs typeface="Archivo SemiBold"/>
                <a:sym typeface="Archivo SemiBold"/>
              </a:rPr>
              <a:t>Changing how the world works for the </a:t>
            </a:r>
            <a:r>
              <a:rPr lang="en-GB" sz="900">
                <a:solidFill>
                  <a:srgbClr val="D86E89"/>
                </a:solidFill>
                <a:latin typeface="Archivo SemiBold"/>
                <a:ea typeface="Archivo SemiBold"/>
                <a:cs typeface="Archivo SemiBold"/>
                <a:sym typeface="Archivo SemiBold"/>
              </a:rPr>
              <a:t>better.</a:t>
            </a:r>
            <a:endParaRPr sz="900">
              <a:solidFill>
                <a:srgbClr val="D86E89"/>
              </a:solidFill>
              <a:latin typeface="Archivo SemiBold"/>
              <a:ea typeface="Archivo SemiBold"/>
              <a:cs typeface="Archivo SemiBold"/>
              <a:sym typeface="Archivo SemiBold"/>
            </a:endParaRPr>
          </a:p>
        </p:txBody>
      </p:sp>
      <p:pic>
        <p:nvPicPr>
          <p:cNvPr id="192" name="Google Shape;192;p9"/>
          <p:cNvPicPr preferRelativeResize="0"/>
          <p:nvPr/>
        </p:nvPicPr>
        <p:blipFill>
          <a:blip r:embed="rId2">
            <a:alphaModFix/>
          </a:blip>
          <a:stretch>
            <a:fillRect/>
          </a:stretch>
        </p:blipFill>
        <p:spPr>
          <a:xfrm>
            <a:off x="222300" y="4819666"/>
            <a:ext cx="562826" cy="203125"/>
          </a:xfrm>
          <a:prstGeom prst="rect">
            <a:avLst/>
          </a:prstGeom>
          <a:noFill/>
          <a:ln>
            <a:noFill/>
          </a:ln>
        </p:spPr>
      </p:pic>
      <p:sp>
        <p:nvSpPr>
          <p:cNvPr id="193" name="Google Shape;193;p9"/>
          <p:cNvSpPr/>
          <p:nvPr>
            <p:ph idx="3" type="pic"/>
          </p:nvPr>
        </p:nvSpPr>
        <p:spPr>
          <a:xfrm>
            <a:off x="5584200" y="1800000"/>
            <a:ext cx="3109800" cy="2893800"/>
          </a:xfrm>
          <a:prstGeom prst="rect">
            <a:avLst/>
          </a:prstGeom>
          <a:noFill/>
          <a:ln>
            <a:noFill/>
          </a:ln>
        </p:spPr>
      </p:sp>
    </p:spTree>
  </p:cSld>
  <p:clrMapOvr>
    <a:masterClrMapping/>
  </p:clrMapOvr>
  <p:extLst>
    <p:ext uri="{DCECCB84-F9BA-43D5-87BE-67443E8EF086}">
      <p15:sldGuideLst>
        <p15:guide id="1" orient="horz" pos="771">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3a - Heading, subheading, caption and body + image + logo and tagline">
  <p:cSld name="TITLE_AND_BODY_1_3">
    <p:spTree>
      <p:nvGrpSpPr>
        <p:cNvPr id="194" name="Shape 194"/>
        <p:cNvGrpSpPr/>
        <p:nvPr/>
      </p:nvGrpSpPr>
      <p:grpSpPr>
        <a:xfrm>
          <a:off x="0" y="0"/>
          <a:ext cx="0" cy="0"/>
          <a:chOff x="0" y="0"/>
          <a:chExt cx="0" cy="0"/>
        </a:xfrm>
      </p:grpSpPr>
      <p:sp>
        <p:nvSpPr>
          <p:cNvPr id="195" name="Google Shape;195;p10"/>
          <p:cNvSpPr txBox="1"/>
          <p:nvPr>
            <p:ph type="title"/>
          </p:nvPr>
        </p:nvSpPr>
        <p:spPr>
          <a:xfrm>
            <a:off x="450000" y="450000"/>
            <a:ext cx="8244000" cy="4455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96" name="Google Shape;196;p10"/>
          <p:cNvSpPr txBox="1"/>
          <p:nvPr>
            <p:ph idx="1" type="body"/>
          </p:nvPr>
        </p:nvSpPr>
        <p:spPr>
          <a:xfrm>
            <a:off x="450000" y="2055602"/>
            <a:ext cx="4705200" cy="18936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800"/>
              </a:spcBef>
              <a:spcAft>
                <a:spcPts val="0"/>
              </a:spcAft>
              <a:buSzPts val="1500"/>
              <a:buChar char="○"/>
              <a:defRPr/>
            </a:lvl2pPr>
            <a:lvl3pPr indent="-323850" lvl="2" marL="1371600" rtl="0">
              <a:spcBef>
                <a:spcPts val="800"/>
              </a:spcBef>
              <a:spcAft>
                <a:spcPts val="0"/>
              </a:spcAft>
              <a:buSzPts val="1500"/>
              <a:buChar char="■"/>
              <a:defRPr/>
            </a:lvl3pPr>
            <a:lvl4pPr indent="-323850" lvl="3" marL="1828800" rtl="0">
              <a:spcBef>
                <a:spcPts val="800"/>
              </a:spcBef>
              <a:spcAft>
                <a:spcPts val="0"/>
              </a:spcAft>
              <a:buSzPts val="1500"/>
              <a:buChar char="●"/>
              <a:defRPr/>
            </a:lvl4pPr>
            <a:lvl5pPr indent="-323850" lvl="4" marL="2286000" rtl="0">
              <a:spcBef>
                <a:spcPts val="800"/>
              </a:spcBef>
              <a:spcAft>
                <a:spcPts val="0"/>
              </a:spcAft>
              <a:buSzPts val="1500"/>
              <a:buChar char="○"/>
              <a:defRPr/>
            </a:lvl5pPr>
            <a:lvl6pPr indent="-323850" lvl="5" marL="2743200" rtl="0">
              <a:spcBef>
                <a:spcPts val="800"/>
              </a:spcBef>
              <a:spcAft>
                <a:spcPts val="0"/>
              </a:spcAft>
              <a:buSzPts val="1500"/>
              <a:buChar char="■"/>
              <a:defRPr/>
            </a:lvl6pPr>
            <a:lvl7pPr indent="-323850" lvl="6" marL="3200400" rtl="0">
              <a:spcBef>
                <a:spcPts val="800"/>
              </a:spcBef>
              <a:spcAft>
                <a:spcPts val="0"/>
              </a:spcAft>
              <a:buSzPts val="1500"/>
              <a:buChar char="●"/>
              <a:defRPr/>
            </a:lvl7pPr>
            <a:lvl8pPr indent="-323850" lvl="7" marL="3657600" rtl="0">
              <a:spcBef>
                <a:spcPts val="800"/>
              </a:spcBef>
              <a:spcAft>
                <a:spcPts val="0"/>
              </a:spcAft>
              <a:buSzPts val="1500"/>
              <a:buChar char="○"/>
              <a:defRPr/>
            </a:lvl8pPr>
            <a:lvl9pPr indent="-323850" lvl="8" marL="4114800" rtl="0">
              <a:spcBef>
                <a:spcPts val="800"/>
              </a:spcBef>
              <a:spcAft>
                <a:spcPts val="800"/>
              </a:spcAft>
              <a:buSzPts val="1500"/>
              <a:buChar char="■"/>
              <a:defRPr/>
            </a:lvl9pPr>
          </a:lstStyle>
          <a:p/>
        </p:txBody>
      </p:sp>
      <p:sp>
        <p:nvSpPr>
          <p:cNvPr id="197" name="Google Shape;197;p10"/>
          <p:cNvSpPr txBox="1"/>
          <p:nvPr>
            <p:ph idx="2" type="subTitle"/>
          </p:nvPr>
        </p:nvSpPr>
        <p:spPr>
          <a:xfrm>
            <a:off x="450000" y="899998"/>
            <a:ext cx="82440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p:txBody>
      </p:sp>
      <p:sp>
        <p:nvSpPr>
          <p:cNvPr id="198" name="Google Shape;198;p10"/>
          <p:cNvSpPr txBox="1"/>
          <p:nvPr>
            <p:ph idx="3" type="subTitle"/>
          </p:nvPr>
        </p:nvSpPr>
        <p:spPr>
          <a:xfrm>
            <a:off x="450000" y="1800000"/>
            <a:ext cx="4705200" cy="3270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p:txBody>
      </p:sp>
      <p:sp>
        <p:nvSpPr>
          <p:cNvPr id="199" name="Google Shape;199;p10"/>
          <p:cNvSpPr txBox="1"/>
          <p:nvPr/>
        </p:nvSpPr>
        <p:spPr>
          <a:xfrm>
            <a:off x="6498603" y="4843363"/>
            <a:ext cx="2423100" cy="155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7F7F7F"/>
              </a:buClr>
              <a:buSzPts val="2900"/>
              <a:buFont typeface="Arial"/>
              <a:buNone/>
            </a:pPr>
            <a:r>
              <a:rPr lang="en-GB" sz="900">
                <a:solidFill>
                  <a:srgbClr val="1E5E82"/>
                </a:solidFill>
                <a:latin typeface="Archivo SemiBold"/>
                <a:ea typeface="Archivo SemiBold"/>
                <a:cs typeface="Archivo SemiBold"/>
                <a:sym typeface="Archivo SemiBold"/>
              </a:rPr>
              <a:t>Changing how the world works for the </a:t>
            </a:r>
            <a:r>
              <a:rPr lang="en-GB" sz="900">
                <a:solidFill>
                  <a:srgbClr val="D86E89"/>
                </a:solidFill>
                <a:latin typeface="Archivo SemiBold"/>
                <a:ea typeface="Archivo SemiBold"/>
                <a:cs typeface="Archivo SemiBold"/>
                <a:sym typeface="Archivo SemiBold"/>
              </a:rPr>
              <a:t>better.</a:t>
            </a:r>
            <a:endParaRPr sz="900">
              <a:solidFill>
                <a:srgbClr val="D86E89"/>
              </a:solidFill>
              <a:latin typeface="Archivo SemiBold"/>
              <a:ea typeface="Archivo SemiBold"/>
              <a:cs typeface="Archivo SemiBold"/>
              <a:sym typeface="Archivo SemiBold"/>
            </a:endParaRPr>
          </a:p>
        </p:txBody>
      </p:sp>
      <p:pic>
        <p:nvPicPr>
          <p:cNvPr id="200" name="Google Shape;200;p10"/>
          <p:cNvPicPr preferRelativeResize="0"/>
          <p:nvPr/>
        </p:nvPicPr>
        <p:blipFill>
          <a:blip r:embed="rId2">
            <a:alphaModFix/>
          </a:blip>
          <a:stretch>
            <a:fillRect/>
          </a:stretch>
        </p:blipFill>
        <p:spPr>
          <a:xfrm>
            <a:off x="222300" y="4819666"/>
            <a:ext cx="562826" cy="203125"/>
          </a:xfrm>
          <a:prstGeom prst="rect">
            <a:avLst/>
          </a:prstGeom>
          <a:noFill/>
          <a:ln>
            <a:noFill/>
          </a:ln>
        </p:spPr>
      </p:pic>
      <p:sp>
        <p:nvSpPr>
          <p:cNvPr id="201" name="Google Shape;201;p10"/>
          <p:cNvSpPr/>
          <p:nvPr>
            <p:ph idx="4" type="pic"/>
          </p:nvPr>
        </p:nvSpPr>
        <p:spPr>
          <a:xfrm>
            <a:off x="5584200" y="1800000"/>
            <a:ext cx="3109800" cy="28938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theme" Target="../theme/theme2.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0000" y="450000"/>
            <a:ext cx="8244000" cy="450000"/>
          </a:xfrm>
          <a:prstGeom prst="rect">
            <a:avLst/>
          </a:prstGeom>
          <a:noFill/>
          <a:ln>
            <a:noFill/>
          </a:ln>
        </p:spPr>
        <p:txBody>
          <a:bodyPr anchorCtr="0" anchor="t" bIns="91425" lIns="91425" spcFirstLastPara="1" rIns="91425" wrap="square" tIns="91425">
            <a:noAutofit/>
          </a:bodyPr>
          <a:lstStyle>
            <a:lvl1pPr lvl="0" rtl="0">
              <a:lnSpc>
                <a:spcPct val="90000"/>
              </a:lnSpc>
              <a:spcBef>
                <a:spcPts val="0"/>
              </a:spcBef>
              <a:spcAft>
                <a:spcPts val="0"/>
              </a:spcAft>
              <a:buClr>
                <a:schemeClr val="accent1"/>
              </a:buClr>
              <a:buSzPts val="2600"/>
              <a:buFont typeface="Archivo ExtraBold"/>
              <a:buNone/>
              <a:defRPr sz="2600">
                <a:solidFill>
                  <a:schemeClr val="accent1"/>
                </a:solidFill>
                <a:latin typeface="Archivo ExtraBold"/>
                <a:ea typeface="Archivo ExtraBold"/>
                <a:cs typeface="Archivo ExtraBold"/>
                <a:sym typeface="Archivo ExtraBold"/>
              </a:defRPr>
            </a:lvl1pPr>
            <a:lvl2pPr lvl="1" rtl="0">
              <a:lnSpc>
                <a:spcPct val="90000"/>
              </a:lnSpc>
              <a:spcBef>
                <a:spcPts val="0"/>
              </a:spcBef>
              <a:spcAft>
                <a:spcPts val="0"/>
              </a:spcAft>
              <a:buClr>
                <a:schemeClr val="accent1"/>
              </a:buClr>
              <a:buSzPts val="2600"/>
              <a:buFont typeface="Archivo ExtraBold"/>
              <a:buNone/>
              <a:defRPr sz="2600">
                <a:solidFill>
                  <a:schemeClr val="accent1"/>
                </a:solidFill>
                <a:latin typeface="Archivo ExtraBold"/>
                <a:ea typeface="Archivo ExtraBold"/>
                <a:cs typeface="Archivo ExtraBold"/>
                <a:sym typeface="Archivo ExtraBold"/>
              </a:defRPr>
            </a:lvl2pPr>
            <a:lvl3pPr lvl="2" rtl="0">
              <a:lnSpc>
                <a:spcPct val="90000"/>
              </a:lnSpc>
              <a:spcBef>
                <a:spcPts val="0"/>
              </a:spcBef>
              <a:spcAft>
                <a:spcPts val="0"/>
              </a:spcAft>
              <a:buClr>
                <a:schemeClr val="accent1"/>
              </a:buClr>
              <a:buSzPts val="2600"/>
              <a:buFont typeface="Archivo ExtraBold"/>
              <a:buNone/>
              <a:defRPr sz="2600">
                <a:solidFill>
                  <a:schemeClr val="accent1"/>
                </a:solidFill>
                <a:latin typeface="Archivo ExtraBold"/>
                <a:ea typeface="Archivo ExtraBold"/>
                <a:cs typeface="Archivo ExtraBold"/>
                <a:sym typeface="Archivo ExtraBold"/>
              </a:defRPr>
            </a:lvl3pPr>
            <a:lvl4pPr lvl="3" rtl="0">
              <a:lnSpc>
                <a:spcPct val="90000"/>
              </a:lnSpc>
              <a:spcBef>
                <a:spcPts val="0"/>
              </a:spcBef>
              <a:spcAft>
                <a:spcPts val="0"/>
              </a:spcAft>
              <a:buClr>
                <a:schemeClr val="accent1"/>
              </a:buClr>
              <a:buSzPts val="2600"/>
              <a:buFont typeface="Archivo ExtraBold"/>
              <a:buNone/>
              <a:defRPr sz="2600">
                <a:solidFill>
                  <a:schemeClr val="accent1"/>
                </a:solidFill>
                <a:latin typeface="Archivo ExtraBold"/>
                <a:ea typeface="Archivo ExtraBold"/>
                <a:cs typeface="Archivo ExtraBold"/>
                <a:sym typeface="Archivo ExtraBold"/>
              </a:defRPr>
            </a:lvl4pPr>
            <a:lvl5pPr lvl="4" rtl="0">
              <a:lnSpc>
                <a:spcPct val="90000"/>
              </a:lnSpc>
              <a:spcBef>
                <a:spcPts val="0"/>
              </a:spcBef>
              <a:spcAft>
                <a:spcPts val="0"/>
              </a:spcAft>
              <a:buClr>
                <a:schemeClr val="accent1"/>
              </a:buClr>
              <a:buSzPts val="2600"/>
              <a:buFont typeface="Archivo ExtraBold"/>
              <a:buNone/>
              <a:defRPr sz="2600">
                <a:solidFill>
                  <a:schemeClr val="accent1"/>
                </a:solidFill>
                <a:latin typeface="Archivo ExtraBold"/>
                <a:ea typeface="Archivo ExtraBold"/>
                <a:cs typeface="Archivo ExtraBold"/>
                <a:sym typeface="Archivo ExtraBold"/>
              </a:defRPr>
            </a:lvl5pPr>
            <a:lvl6pPr lvl="5" rtl="0">
              <a:lnSpc>
                <a:spcPct val="90000"/>
              </a:lnSpc>
              <a:spcBef>
                <a:spcPts val="0"/>
              </a:spcBef>
              <a:spcAft>
                <a:spcPts val="0"/>
              </a:spcAft>
              <a:buClr>
                <a:schemeClr val="accent1"/>
              </a:buClr>
              <a:buSzPts val="2600"/>
              <a:buFont typeface="Archivo ExtraBold"/>
              <a:buNone/>
              <a:defRPr sz="2600">
                <a:solidFill>
                  <a:schemeClr val="accent1"/>
                </a:solidFill>
                <a:latin typeface="Archivo ExtraBold"/>
                <a:ea typeface="Archivo ExtraBold"/>
                <a:cs typeface="Archivo ExtraBold"/>
                <a:sym typeface="Archivo ExtraBold"/>
              </a:defRPr>
            </a:lvl6pPr>
            <a:lvl7pPr lvl="6" rtl="0">
              <a:lnSpc>
                <a:spcPct val="90000"/>
              </a:lnSpc>
              <a:spcBef>
                <a:spcPts val="0"/>
              </a:spcBef>
              <a:spcAft>
                <a:spcPts val="0"/>
              </a:spcAft>
              <a:buClr>
                <a:schemeClr val="accent1"/>
              </a:buClr>
              <a:buSzPts val="2600"/>
              <a:buFont typeface="Archivo ExtraBold"/>
              <a:buNone/>
              <a:defRPr sz="2600">
                <a:solidFill>
                  <a:schemeClr val="accent1"/>
                </a:solidFill>
                <a:latin typeface="Archivo ExtraBold"/>
                <a:ea typeface="Archivo ExtraBold"/>
                <a:cs typeface="Archivo ExtraBold"/>
                <a:sym typeface="Archivo ExtraBold"/>
              </a:defRPr>
            </a:lvl7pPr>
            <a:lvl8pPr lvl="7" rtl="0">
              <a:lnSpc>
                <a:spcPct val="90000"/>
              </a:lnSpc>
              <a:spcBef>
                <a:spcPts val="0"/>
              </a:spcBef>
              <a:spcAft>
                <a:spcPts val="0"/>
              </a:spcAft>
              <a:buClr>
                <a:schemeClr val="accent1"/>
              </a:buClr>
              <a:buSzPts val="2600"/>
              <a:buFont typeface="Archivo ExtraBold"/>
              <a:buNone/>
              <a:defRPr sz="2600">
                <a:solidFill>
                  <a:schemeClr val="accent1"/>
                </a:solidFill>
                <a:latin typeface="Archivo ExtraBold"/>
                <a:ea typeface="Archivo ExtraBold"/>
                <a:cs typeface="Archivo ExtraBold"/>
                <a:sym typeface="Archivo ExtraBold"/>
              </a:defRPr>
            </a:lvl8pPr>
            <a:lvl9pPr lvl="8" rtl="0">
              <a:lnSpc>
                <a:spcPct val="90000"/>
              </a:lnSpc>
              <a:spcBef>
                <a:spcPts val="0"/>
              </a:spcBef>
              <a:spcAft>
                <a:spcPts val="0"/>
              </a:spcAft>
              <a:buClr>
                <a:schemeClr val="accent1"/>
              </a:buClr>
              <a:buSzPts val="2600"/>
              <a:buFont typeface="Archivo ExtraBold"/>
              <a:buNone/>
              <a:defRPr sz="2600">
                <a:solidFill>
                  <a:schemeClr val="accent1"/>
                </a:solidFill>
                <a:latin typeface="Archivo ExtraBold"/>
                <a:ea typeface="Archivo ExtraBold"/>
                <a:cs typeface="Archivo ExtraBold"/>
                <a:sym typeface="Archivo ExtraBold"/>
              </a:defRPr>
            </a:lvl9pPr>
          </a:lstStyle>
          <a:p/>
        </p:txBody>
      </p:sp>
      <p:sp>
        <p:nvSpPr>
          <p:cNvPr id="7" name="Google Shape;7;p1"/>
          <p:cNvSpPr txBox="1"/>
          <p:nvPr>
            <p:ph idx="1" type="body"/>
          </p:nvPr>
        </p:nvSpPr>
        <p:spPr>
          <a:xfrm>
            <a:off x="450000" y="1800000"/>
            <a:ext cx="6396300" cy="2893500"/>
          </a:xfrm>
          <a:prstGeom prst="rect">
            <a:avLst/>
          </a:prstGeom>
          <a:noFill/>
          <a:ln>
            <a:noFill/>
          </a:ln>
        </p:spPr>
        <p:txBody>
          <a:bodyPr anchorCtr="0" anchor="t" bIns="91425" lIns="91425" spcFirstLastPara="1" rIns="91425" wrap="square" tIns="91425">
            <a:noAutofit/>
          </a:bodyPr>
          <a:lstStyle>
            <a:lvl1pPr indent="-323850" lvl="0" marL="457200" rtl="0">
              <a:lnSpc>
                <a:spcPct val="115000"/>
              </a:lnSpc>
              <a:spcBef>
                <a:spcPts val="0"/>
              </a:spcBef>
              <a:spcAft>
                <a:spcPts val="0"/>
              </a:spcAft>
              <a:buClr>
                <a:schemeClr val="dk2"/>
              </a:buClr>
              <a:buSzPts val="1500"/>
              <a:buFont typeface="Inter"/>
              <a:buChar char="●"/>
              <a:defRPr sz="1500">
                <a:solidFill>
                  <a:schemeClr val="dk2"/>
                </a:solidFill>
                <a:latin typeface="Inter"/>
                <a:ea typeface="Inter"/>
                <a:cs typeface="Inter"/>
                <a:sym typeface="Inter"/>
              </a:defRPr>
            </a:lvl1pPr>
            <a:lvl2pPr indent="-323850" lvl="1" marL="914400" rtl="0">
              <a:lnSpc>
                <a:spcPct val="115000"/>
              </a:lnSpc>
              <a:spcBef>
                <a:spcPts val="800"/>
              </a:spcBef>
              <a:spcAft>
                <a:spcPts val="0"/>
              </a:spcAft>
              <a:buClr>
                <a:schemeClr val="dk2"/>
              </a:buClr>
              <a:buSzPts val="1500"/>
              <a:buFont typeface="Inter"/>
              <a:buChar char="○"/>
              <a:defRPr sz="1500">
                <a:solidFill>
                  <a:schemeClr val="dk2"/>
                </a:solidFill>
                <a:latin typeface="Inter"/>
                <a:ea typeface="Inter"/>
                <a:cs typeface="Inter"/>
                <a:sym typeface="Inter"/>
              </a:defRPr>
            </a:lvl2pPr>
            <a:lvl3pPr indent="-323850" lvl="2" marL="1371600" rtl="0">
              <a:lnSpc>
                <a:spcPct val="115000"/>
              </a:lnSpc>
              <a:spcBef>
                <a:spcPts val="800"/>
              </a:spcBef>
              <a:spcAft>
                <a:spcPts val="0"/>
              </a:spcAft>
              <a:buClr>
                <a:schemeClr val="dk2"/>
              </a:buClr>
              <a:buSzPts val="1500"/>
              <a:buFont typeface="Inter"/>
              <a:buChar char="■"/>
              <a:defRPr sz="1500">
                <a:solidFill>
                  <a:schemeClr val="dk2"/>
                </a:solidFill>
                <a:latin typeface="Inter"/>
                <a:ea typeface="Inter"/>
                <a:cs typeface="Inter"/>
                <a:sym typeface="Inter"/>
              </a:defRPr>
            </a:lvl3pPr>
            <a:lvl4pPr indent="-323850" lvl="3" marL="1828800" rtl="0">
              <a:lnSpc>
                <a:spcPct val="115000"/>
              </a:lnSpc>
              <a:spcBef>
                <a:spcPts val="800"/>
              </a:spcBef>
              <a:spcAft>
                <a:spcPts val="0"/>
              </a:spcAft>
              <a:buClr>
                <a:schemeClr val="dk2"/>
              </a:buClr>
              <a:buSzPts val="1500"/>
              <a:buFont typeface="Inter"/>
              <a:buChar char="●"/>
              <a:defRPr sz="1500">
                <a:solidFill>
                  <a:schemeClr val="dk2"/>
                </a:solidFill>
                <a:latin typeface="Inter"/>
                <a:ea typeface="Inter"/>
                <a:cs typeface="Inter"/>
                <a:sym typeface="Inter"/>
              </a:defRPr>
            </a:lvl4pPr>
            <a:lvl5pPr indent="-323850" lvl="4" marL="2286000" rtl="0">
              <a:lnSpc>
                <a:spcPct val="115000"/>
              </a:lnSpc>
              <a:spcBef>
                <a:spcPts val="800"/>
              </a:spcBef>
              <a:spcAft>
                <a:spcPts val="0"/>
              </a:spcAft>
              <a:buClr>
                <a:schemeClr val="dk2"/>
              </a:buClr>
              <a:buSzPts val="1500"/>
              <a:buFont typeface="Inter"/>
              <a:buChar char="○"/>
              <a:defRPr sz="1500">
                <a:solidFill>
                  <a:schemeClr val="dk2"/>
                </a:solidFill>
                <a:latin typeface="Inter"/>
                <a:ea typeface="Inter"/>
                <a:cs typeface="Inter"/>
                <a:sym typeface="Inter"/>
              </a:defRPr>
            </a:lvl5pPr>
            <a:lvl6pPr indent="-323850" lvl="5" marL="2743200" rtl="0">
              <a:lnSpc>
                <a:spcPct val="115000"/>
              </a:lnSpc>
              <a:spcBef>
                <a:spcPts val="800"/>
              </a:spcBef>
              <a:spcAft>
                <a:spcPts val="0"/>
              </a:spcAft>
              <a:buClr>
                <a:schemeClr val="dk2"/>
              </a:buClr>
              <a:buSzPts val="1500"/>
              <a:buFont typeface="Inter"/>
              <a:buChar char="■"/>
              <a:defRPr sz="1500">
                <a:solidFill>
                  <a:schemeClr val="dk2"/>
                </a:solidFill>
                <a:latin typeface="Inter"/>
                <a:ea typeface="Inter"/>
                <a:cs typeface="Inter"/>
                <a:sym typeface="Inter"/>
              </a:defRPr>
            </a:lvl6pPr>
            <a:lvl7pPr indent="-323850" lvl="6" marL="3200400" rtl="0">
              <a:lnSpc>
                <a:spcPct val="115000"/>
              </a:lnSpc>
              <a:spcBef>
                <a:spcPts val="800"/>
              </a:spcBef>
              <a:spcAft>
                <a:spcPts val="0"/>
              </a:spcAft>
              <a:buClr>
                <a:schemeClr val="dk2"/>
              </a:buClr>
              <a:buSzPts val="1500"/>
              <a:buFont typeface="Inter"/>
              <a:buChar char="●"/>
              <a:defRPr sz="1500">
                <a:solidFill>
                  <a:schemeClr val="dk2"/>
                </a:solidFill>
                <a:latin typeface="Inter"/>
                <a:ea typeface="Inter"/>
                <a:cs typeface="Inter"/>
                <a:sym typeface="Inter"/>
              </a:defRPr>
            </a:lvl7pPr>
            <a:lvl8pPr indent="-323850" lvl="7" marL="3657600" rtl="0">
              <a:lnSpc>
                <a:spcPct val="115000"/>
              </a:lnSpc>
              <a:spcBef>
                <a:spcPts val="800"/>
              </a:spcBef>
              <a:spcAft>
                <a:spcPts val="0"/>
              </a:spcAft>
              <a:buClr>
                <a:schemeClr val="dk2"/>
              </a:buClr>
              <a:buSzPts val="1500"/>
              <a:buFont typeface="Inter"/>
              <a:buChar char="○"/>
              <a:defRPr sz="1500">
                <a:solidFill>
                  <a:schemeClr val="dk2"/>
                </a:solidFill>
                <a:latin typeface="Inter"/>
                <a:ea typeface="Inter"/>
                <a:cs typeface="Inter"/>
                <a:sym typeface="Inter"/>
              </a:defRPr>
            </a:lvl8pPr>
            <a:lvl9pPr indent="-323850" lvl="8" marL="4114800" rtl="0">
              <a:lnSpc>
                <a:spcPct val="115000"/>
              </a:lnSpc>
              <a:spcBef>
                <a:spcPts val="800"/>
              </a:spcBef>
              <a:spcAft>
                <a:spcPts val="800"/>
              </a:spcAft>
              <a:buClr>
                <a:schemeClr val="dk2"/>
              </a:buClr>
              <a:buSzPts val="1500"/>
              <a:buFont typeface="Inter"/>
              <a:buChar char="■"/>
              <a:defRPr sz="1500">
                <a:solidFill>
                  <a:schemeClr val="dk2"/>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3">
          <p15:clr>
            <a:srgbClr val="E46962"/>
          </p15:clr>
        </p15:guide>
        <p15:guide id="2" pos="5477">
          <p15:clr>
            <a:srgbClr val="E46962"/>
          </p15:clr>
        </p15:guide>
        <p15:guide id="3" orient="horz" pos="283">
          <p15:clr>
            <a:srgbClr val="E46962"/>
          </p15:clr>
        </p15:guide>
        <p15:guide id="4" orient="horz" pos="2957">
          <p15:clr>
            <a:srgbClr val="E46962"/>
          </p15:clr>
        </p15:guide>
        <p15:guide id="5" orient="horz" pos="567">
          <p15:clr>
            <a:srgbClr val="E46962"/>
          </p15:clr>
        </p15:guide>
        <p15:guide id="6" orient="horz" pos="1134">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5"/>
          <p:cNvSpPr txBox="1"/>
          <p:nvPr>
            <p:ph type="ctrTitle"/>
          </p:nvPr>
        </p:nvSpPr>
        <p:spPr>
          <a:xfrm>
            <a:off x="406200" y="929575"/>
            <a:ext cx="8244000" cy="223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Apache Kafka &amp; .NET</a:t>
            </a:r>
            <a:endParaRPr/>
          </a:p>
        </p:txBody>
      </p:sp>
      <p:sp>
        <p:nvSpPr>
          <p:cNvPr id="469" name="Google Shape;469;p45"/>
          <p:cNvSpPr txBox="1"/>
          <p:nvPr>
            <p:ph idx="1" type="subTitle"/>
          </p:nvPr>
        </p:nvSpPr>
        <p:spPr>
          <a:xfrm>
            <a:off x="450000" y="3132000"/>
            <a:ext cx="8382300" cy="8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Event driven programming</a:t>
            </a:r>
            <a:endParaRPr b="1">
              <a:latin typeface="Archivo"/>
              <a:ea typeface="Archivo"/>
              <a:cs typeface="Archivo"/>
              <a:sym typeface="Archivo"/>
            </a:endParaRPr>
          </a:p>
        </p:txBody>
      </p:sp>
      <p:sp>
        <p:nvSpPr>
          <p:cNvPr id="470" name="Google Shape;470;p45"/>
          <p:cNvSpPr txBox="1"/>
          <p:nvPr>
            <p:ph idx="2" type="subTitle"/>
          </p:nvPr>
        </p:nvSpPr>
        <p:spPr>
          <a:xfrm>
            <a:off x="450000" y="4213500"/>
            <a:ext cx="4318500" cy="48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December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pic>
        <p:nvPicPr>
          <p:cNvPr id="560" name="Google Shape;560;p54" title="FastTrivia.drawio.png"/>
          <p:cNvPicPr preferRelativeResize="0"/>
          <p:nvPr/>
        </p:nvPicPr>
        <p:blipFill>
          <a:blip r:embed="rId3">
            <a:alphaModFix/>
          </a:blip>
          <a:stretch>
            <a:fillRect/>
          </a:stretch>
        </p:blipFill>
        <p:spPr>
          <a:xfrm>
            <a:off x="152400" y="152400"/>
            <a:ext cx="8637825" cy="4941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pic>
        <p:nvPicPr>
          <p:cNvPr id="565" name="Google Shape;565;p55"/>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7"/>
          <p:cNvSpPr txBox="1"/>
          <p:nvPr>
            <p:ph type="title"/>
          </p:nvPr>
        </p:nvSpPr>
        <p:spPr>
          <a:xfrm>
            <a:off x="378575" y="450000"/>
            <a:ext cx="8244000" cy="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Table Of Contents</a:t>
            </a:r>
            <a:endParaRPr/>
          </a:p>
        </p:txBody>
      </p:sp>
      <p:graphicFrame>
        <p:nvGraphicFramePr>
          <p:cNvPr id="575" name="Google Shape;575;p57"/>
          <p:cNvGraphicFramePr/>
          <p:nvPr/>
        </p:nvGraphicFramePr>
        <p:xfrm>
          <a:off x="521438" y="1383150"/>
          <a:ext cx="3000000" cy="3000000"/>
        </p:xfrm>
        <a:graphic>
          <a:graphicData uri="http://schemas.openxmlformats.org/drawingml/2006/table">
            <a:tbl>
              <a:tblPr>
                <a:noFill/>
                <a:tableStyleId>{2E8AA0C9-56C4-4EC2-A249-9CF9382AFA37}</a:tableStyleId>
              </a:tblPr>
              <a:tblGrid>
                <a:gridCol w="8101125"/>
              </a:tblGrid>
              <a:tr h="322450">
                <a:tc>
                  <a:txBody>
                    <a:bodyPr/>
                    <a:lstStyle/>
                    <a:p>
                      <a:pPr indent="0" lvl="0" marL="0" rtl="0" algn="l">
                        <a:spcBef>
                          <a:spcPts val="0"/>
                        </a:spcBef>
                        <a:spcAft>
                          <a:spcPts val="0"/>
                        </a:spcAft>
                        <a:buNone/>
                      </a:pPr>
                      <a:r>
                        <a:rPr lang="en-GB">
                          <a:solidFill>
                            <a:schemeClr val="dk1"/>
                          </a:solidFill>
                        </a:rPr>
                        <a:t>Event Driven Concepts</a:t>
                      </a:r>
                      <a:endParaRPr>
                        <a:solidFill>
                          <a:schemeClr val="dk1"/>
                        </a:solidFill>
                      </a:endParaRPr>
                    </a:p>
                  </a:txBody>
                  <a:tcPr marT="91425" marB="91425" marR="91425" marL="91425">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chemeClr val="accent2"/>
                    </a:solidFill>
                  </a:tcPr>
                </a:tc>
              </a:tr>
              <a:tr h="381000">
                <a:tc>
                  <a:txBody>
                    <a:bodyPr/>
                    <a:lstStyle/>
                    <a:p>
                      <a:pPr indent="0" lvl="0" marL="0" rtl="0" algn="l">
                        <a:spcBef>
                          <a:spcPts val="0"/>
                        </a:spcBef>
                        <a:spcAft>
                          <a:spcPts val="0"/>
                        </a:spcAft>
                        <a:buNone/>
                      </a:pPr>
                      <a:r>
                        <a:rPr lang="en-GB">
                          <a:solidFill>
                            <a:schemeClr val="accent1"/>
                          </a:solidFill>
                        </a:rPr>
                        <a:t>Introducing our Use Case</a:t>
                      </a:r>
                      <a:endParaRPr>
                        <a:solidFill>
                          <a:schemeClr val="accent1"/>
                        </a:solidFill>
                      </a:endParaRPr>
                    </a:p>
                  </a:txBody>
                  <a:tcPr marT="91425" marB="91425" marR="91425" marL="91425">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chemeClr val="lt2"/>
                    </a:solidFill>
                  </a:tcPr>
                </a:tc>
              </a:tr>
              <a:tr h="381000">
                <a:tc>
                  <a:txBody>
                    <a:bodyPr/>
                    <a:lstStyle/>
                    <a:p>
                      <a:pPr indent="0" lvl="0" marL="0" rtl="0" algn="l">
                        <a:spcBef>
                          <a:spcPts val="0"/>
                        </a:spcBef>
                        <a:spcAft>
                          <a:spcPts val="0"/>
                        </a:spcAft>
                        <a:buNone/>
                      </a:pPr>
                      <a:r>
                        <a:rPr lang="en-GB">
                          <a:solidFill>
                            <a:schemeClr val="accent1"/>
                          </a:solidFill>
                        </a:rPr>
                        <a:t>Mass Transit, Sagas and State Machines</a:t>
                      </a:r>
                      <a:endParaRPr>
                        <a:solidFill>
                          <a:schemeClr val="accent1"/>
                        </a:solidFill>
                      </a:endParaRPr>
                    </a:p>
                  </a:txBody>
                  <a:tcPr marT="91425" marB="91425" marR="91425" marL="91425">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chemeClr val="lt2"/>
                    </a:solidFill>
                  </a:tcPr>
                </a:tc>
              </a:tr>
              <a:tr h="381000">
                <a:tc>
                  <a:txBody>
                    <a:bodyPr/>
                    <a:lstStyle/>
                    <a:p>
                      <a:pPr indent="0" lvl="0" marL="0" rtl="0" algn="l">
                        <a:spcBef>
                          <a:spcPts val="0"/>
                        </a:spcBef>
                        <a:spcAft>
                          <a:spcPts val="0"/>
                        </a:spcAft>
                        <a:buNone/>
                      </a:pPr>
                      <a:r>
                        <a:rPr lang="en-GB">
                          <a:solidFill>
                            <a:schemeClr val="accent1"/>
                          </a:solidFill>
                        </a:rPr>
                        <a:t>Mass Transit Testing</a:t>
                      </a:r>
                      <a:endParaRPr>
                        <a:solidFill>
                          <a:schemeClr val="accent1"/>
                        </a:solidFill>
                      </a:endParaRPr>
                    </a:p>
                  </a:txBody>
                  <a:tcPr marT="91425" marB="91425" marR="91425" marL="91425">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chemeClr val="lt2"/>
                    </a:solidFill>
                  </a:tcPr>
                </a:tc>
              </a:tr>
              <a:tr h="381000">
                <a:tc>
                  <a:txBody>
                    <a:bodyPr/>
                    <a:lstStyle/>
                    <a:p>
                      <a:pPr indent="0" lvl="0" marL="0" rtl="0" algn="l">
                        <a:spcBef>
                          <a:spcPts val="0"/>
                        </a:spcBef>
                        <a:spcAft>
                          <a:spcPts val="0"/>
                        </a:spcAft>
                        <a:buNone/>
                      </a:pPr>
                      <a:r>
                        <a:rPr lang="en-GB">
                          <a:solidFill>
                            <a:schemeClr val="accent1"/>
                          </a:solidFill>
                        </a:rPr>
                        <a:t>Persistence and Integration Testing</a:t>
                      </a:r>
                      <a:endParaRPr>
                        <a:solidFill>
                          <a:schemeClr val="accent1"/>
                        </a:solidFill>
                      </a:endParaRPr>
                    </a:p>
                  </a:txBody>
                  <a:tcPr marT="91425" marB="91425" marR="91425" marL="91425">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chemeClr val="lt2"/>
                    </a:solidFill>
                  </a:tcPr>
                </a:tc>
              </a:tr>
              <a:tr h="381000">
                <a:tc>
                  <a:txBody>
                    <a:bodyPr/>
                    <a:lstStyle/>
                    <a:p>
                      <a:pPr indent="0" lvl="0" marL="0" rtl="0" algn="l">
                        <a:spcBef>
                          <a:spcPts val="0"/>
                        </a:spcBef>
                        <a:spcAft>
                          <a:spcPts val="0"/>
                        </a:spcAft>
                        <a:buNone/>
                      </a:pPr>
                      <a:r>
                        <a:rPr lang="en-GB">
                          <a:solidFill>
                            <a:schemeClr val="accent1"/>
                          </a:solidFill>
                        </a:rPr>
                        <a:t>Deploy to AWS with CDK </a:t>
                      </a:r>
                      <a:endParaRPr>
                        <a:solidFill>
                          <a:schemeClr val="accent1"/>
                        </a:solidFill>
                      </a:endParaRPr>
                    </a:p>
                  </a:txBody>
                  <a:tcPr marT="91425" marB="91425" marR="91425" marL="91425">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8"/>
          <p:cNvSpPr txBox="1"/>
          <p:nvPr>
            <p:ph type="ctrTitle"/>
          </p:nvPr>
        </p:nvSpPr>
        <p:spPr>
          <a:xfrm>
            <a:off x="450000" y="900000"/>
            <a:ext cx="8244000" cy="223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Presentation template</a:t>
            </a:r>
            <a:endParaRPr/>
          </a:p>
        </p:txBody>
      </p:sp>
      <p:sp>
        <p:nvSpPr>
          <p:cNvPr id="581" name="Google Shape;581;p58"/>
          <p:cNvSpPr txBox="1"/>
          <p:nvPr>
            <p:ph idx="1" type="subTitle"/>
          </p:nvPr>
        </p:nvSpPr>
        <p:spPr>
          <a:xfrm>
            <a:off x="450000" y="3132000"/>
            <a:ext cx="8382300" cy="8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Mantel Group base template</a:t>
            </a:r>
            <a:endParaRPr b="1">
              <a:latin typeface="Archivo"/>
              <a:ea typeface="Archivo"/>
              <a:cs typeface="Archivo"/>
              <a:sym typeface="Archivo"/>
            </a:endParaRPr>
          </a:p>
        </p:txBody>
      </p:sp>
      <p:sp>
        <p:nvSpPr>
          <p:cNvPr id="582" name="Google Shape;582;p58"/>
          <p:cNvSpPr txBox="1"/>
          <p:nvPr>
            <p:ph idx="2" type="subTitle"/>
          </p:nvPr>
        </p:nvSpPr>
        <p:spPr>
          <a:xfrm>
            <a:off x="450000" y="4213500"/>
            <a:ext cx="8244000" cy="48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August 2023</a:t>
            </a:r>
            <a:endParaRPr/>
          </a:p>
        </p:txBody>
      </p:sp>
      <p:sp>
        <p:nvSpPr>
          <p:cNvPr id="583" name="Google Shape;583;p58"/>
          <p:cNvSpPr/>
          <p:nvPr/>
        </p:nvSpPr>
        <p:spPr>
          <a:xfrm>
            <a:off x="2390625" y="500175"/>
            <a:ext cx="1964100" cy="575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900"/>
              <a:t>Add client logo here. Set the height of the logo to the same height as this rectangle. Please remove rectangle once done.</a:t>
            </a:r>
            <a:endParaRPr sz="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9"/>
          <p:cNvSpPr txBox="1"/>
          <p:nvPr>
            <p:ph type="ctrTitle"/>
          </p:nvPr>
        </p:nvSpPr>
        <p:spPr>
          <a:xfrm>
            <a:off x="450000" y="900000"/>
            <a:ext cx="4181400" cy="223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Presentation template</a:t>
            </a:r>
            <a:endParaRPr/>
          </a:p>
        </p:txBody>
      </p:sp>
      <p:sp>
        <p:nvSpPr>
          <p:cNvPr id="589" name="Google Shape;589;p59"/>
          <p:cNvSpPr txBox="1"/>
          <p:nvPr>
            <p:ph idx="1" type="subTitle"/>
          </p:nvPr>
        </p:nvSpPr>
        <p:spPr>
          <a:xfrm>
            <a:off x="450000" y="3132000"/>
            <a:ext cx="4183200" cy="10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Mantel Group base template</a:t>
            </a:r>
            <a:endParaRPr b="1">
              <a:latin typeface="Archivo"/>
              <a:ea typeface="Archivo"/>
              <a:cs typeface="Archivo"/>
              <a:sym typeface="Archivo"/>
            </a:endParaRPr>
          </a:p>
        </p:txBody>
      </p:sp>
      <p:sp>
        <p:nvSpPr>
          <p:cNvPr id="590" name="Google Shape;590;p59"/>
          <p:cNvSpPr txBox="1"/>
          <p:nvPr>
            <p:ph idx="2" type="subTitle"/>
          </p:nvPr>
        </p:nvSpPr>
        <p:spPr>
          <a:xfrm>
            <a:off x="450000" y="4213500"/>
            <a:ext cx="3275700" cy="48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August 2023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1"/>
          <p:cNvSpPr txBox="1"/>
          <p:nvPr>
            <p:ph type="title"/>
          </p:nvPr>
        </p:nvSpPr>
        <p:spPr>
          <a:xfrm>
            <a:off x="378575" y="450000"/>
            <a:ext cx="8244000" cy="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Table Of Contents</a:t>
            </a:r>
            <a:endParaRPr/>
          </a:p>
        </p:txBody>
      </p:sp>
      <p:graphicFrame>
        <p:nvGraphicFramePr>
          <p:cNvPr id="600" name="Google Shape;600;p61"/>
          <p:cNvGraphicFramePr/>
          <p:nvPr/>
        </p:nvGraphicFramePr>
        <p:xfrm>
          <a:off x="521438" y="1383150"/>
          <a:ext cx="3000000" cy="3000000"/>
        </p:xfrm>
        <a:graphic>
          <a:graphicData uri="http://schemas.openxmlformats.org/drawingml/2006/table">
            <a:tbl>
              <a:tblPr>
                <a:noFill/>
                <a:tableStyleId>{2E8AA0C9-56C4-4EC2-A249-9CF9382AFA37}</a:tableStyleId>
              </a:tblPr>
              <a:tblGrid>
                <a:gridCol w="8101125"/>
              </a:tblGrid>
              <a:tr h="322450">
                <a:tc>
                  <a:txBody>
                    <a:bodyPr/>
                    <a:lstStyle/>
                    <a:p>
                      <a:pPr indent="0" lvl="0" marL="0" rtl="0" algn="l">
                        <a:spcBef>
                          <a:spcPts val="0"/>
                        </a:spcBef>
                        <a:spcAft>
                          <a:spcPts val="0"/>
                        </a:spcAft>
                        <a:buNone/>
                      </a:pPr>
                      <a:r>
                        <a:rPr lang="en-GB">
                          <a:solidFill>
                            <a:schemeClr val="accent1"/>
                          </a:solidFill>
                        </a:rPr>
                        <a:t>Kafka </a:t>
                      </a:r>
                      <a:endParaRPr>
                        <a:solidFill>
                          <a:schemeClr val="accent1"/>
                        </a:solidFill>
                      </a:endParaRPr>
                    </a:p>
                  </a:txBody>
                  <a:tcPr marT="91425" marB="91425" marR="91425" marL="91425">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chemeClr val="lt2"/>
                    </a:solidFill>
                  </a:tcPr>
                </a:tc>
              </a:tr>
              <a:tr h="381000">
                <a:tc>
                  <a:txBody>
                    <a:bodyPr/>
                    <a:lstStyle/>
                    <a:p>
                      <a:pPr indent="0" lvl="0" marL="0" rtl="0" algn="l">
                        <a:spcBef>
                          <a:spcPts val="0"/>
                        </a:spcBef>
                        <a:spcAft>
                          <a:spcPts val="0"/>
                        </a:spcAft>
                        <a:buNone/>
                      </a:pPr>
                      <a:r>
                        <a:rPr lang="en-GB">
                          <a:solidFill>
                            <a:schemeClr val="accent1"/>
                          </a:solidFill>
                        </a:rPr>
                        <a:t>Kafka Streams</a:t>
                      </a:r>
                      <a:endParaRPr>
                        <a:solidFill>
                          <a:schemeClr val="accent1"/>
                        </a:solidFill>
                      </a:endParaRPr>
                    </a:p>
                  </a:txBody>
                  <a:tcPr marT="91425" marB="91425" marR="91425" marL="91425">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chemeClr val="lt2"/>
                    </a:solidFill>
                  </a:tcPr>
                </a:tc>
              </a:tr>
              <a:tr h="381000">
                <a:tc>
                  <a:txBody>
                    <a:bodyPr/>
                    <a:lstStyle/>
                    <a:p>
                      <a:pPr indent="0" lvl="0" marL="0" rtl="0" algn="l">
                        <a:spcBef>
                          <a:spcPts val="0"/>
                        </a:spcBef>
                        <a:spcAft>
                          <a:spcPts val="0"/>
                        </a:spcAft>
                        <a:buNone/>
                      </a:pPr>
                      <a:r>
                        <a:rPr lang="en-GB">
                          <a:solidFill>
                            <a:schemeClr val="accent1"/>
                          </a:solidFill>
                        </a:rPr>
                        <a:t>Streamiz: Kafka Streams for .NET</a:t>
                      </a:r>
                      <a:endParaRPr>
                        <a:solidFill>
                          <a:schemeClr val="accent1"/>
                        </a:solidFill>
                      </a:endParaRPr>
                    </a:p>
                  </a:txBody>
                  <a:tcPr marT="91425" marB="91425" marR="91425" marL="91425">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chemeClr val="lt2"/>
                    </a:solidFill>
                  </a:tcPr>
                </a:tc>
              </a:tr>
              <a:tr h="381000">
                <a:tc>
                  <a:txBody>
                    <a:bodyPr/>
                    <a:lstStyle/>
                    <a:p>
                      <a:pPr indent="0" lvl="0" marL="0" rtl="0" algn="l">
                        <a:spcBef>
                          <a:spcPts val="0"/>
                        </a:spcBef>
                        <a:spcAft>
                          <a:spcPts val="0"/>
                        </a:spcAft>
                        <a:buNone/>
                      </a:pPr>
                      <a:r>
                        <a:rPr lang="en-GB">
                          <a:solidFill>
                            <a:schemeClr val="accent1"/>
                          </a:solidFill>
                        </a:rPr>
                        <a:t>Code!</a:t>
                      </a:r>
                      <a:endParaRPr>
                        <a:solidFill>
                          <a:schemeClr val="accent1"/>
                        </a:solidFill>
                      </a:endParaRPr>
                    </a:p>
                  </a:txBody>
                  <a:tcPr marT="91425" marB="91425" marR="91425" marL="91425">
                    <a:lnL cap="flat" cmpd="sng" w="9525">
                      <a:solidFill>
                        <a:srgbClr val="EEEEEE"/>
                      </a:solidFill>
                      <a:prstDash val="solid"/>
                      <a:round/>
                      <a:headEnd len="sm" w="sm" type="none"/>
                      <a:tailEnd len="sm" w="sm" type="none"/>
                    </a:lnL>
                    <a:lnR cap="flat" cmpd="sng" w="9525">
                      <a:solidFill>
                        <a:srgbClr val="EEEEEE"/>
                      </a:solidFill>
                      <a:prstDash val="solid"/>
                      <a:round/>
                      <a:headEnd len="sm" w="sm" type="none"/>
                      <a:tailEnd len="sm" w="sm" type="none"/>
                    </a:lnR>
                    <a:lnT cap="flat" cmpd="sng" w="9525">
                      <a:solidFill>
                        <a:srgbClr val="EEEEEE"/>
                      </a:solidFill>
                      <a:prstDash val="solid"/>
                      <a:round/>
                      <a:headEnd len="sm" w="sm" type="none"/>
                      <a:tailEnd len="sm" w="sm" type="none"/>
                    </a:lnT>
                    <a:lnB cap="flat" cmpd="sng" w="9525">
                      <a:solidFill>
                        <a:srgbClr val="EEEEEE"/>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2"/>
          <p:cNvSpPr txBox="1"/>
          <p:nvPr>
            <p:ph type="title"/>
          </p:nvPr>
        </p:nvSpPr>
        <p:spPr>
          <a:xfrm>
            <a:off x="450000" y="900000"/>
            <a:ext cx="8244000" cy="223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Layouts for presentation</a:t>
            </a:r>
            <a:endParaRPr/>
          </a:p>
        </p:txBody>
      </p:sp>
      <p:sp>
        <p:nvSpPr>
          <p:cNvPr id="606" name="Google Shape;606;p62"/>
          <p:cNvSpPr txBox="1"/>
          <p:nvPr>
            <p:ph idx="1" type="subTitle"/>
          </p:nvPr>
        </p:nvSpPr>
        <p:spPr>
          <a:xfrm>
            <a:off x="450000" y="3132000"/>
            <a:ext cx="8382300" cy="8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With Mantel Group logo and tagline</a:t>
            </a:r>
            <a:endParaRPr b="1">
              <a:latin typeface="Archivo"/>
              <a:ea typeface="Archivo"/>
              <a:cs typeface="Archivo"/>
              <a:sym typeface="Archiv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3"/>
          <p:cNvSpPr txBox="1"/>
          <p:nvPr>
            <p:ph type="title"/>
          </p:nvPr>
        </p:nvSpPr>
        <p:spPr>
          <a:xfrm>
            <a:off x="450000" y="450000"/>
            <a:ext cx="8244000" cy="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Single row heading</a:t>
            </a:r>
            <a:endParaRPr/>
          </a:p>
        </p:txBody>
      </p:sp>
      <p:sp>
        <p:nvSpPr>
          <p:cNvPr id="612" name="Google Shape;612;p63"/>
          <p:cNvSpPr txBox="1"/>
          <p:nvPr>
            <p:ph idx="1" type="body"/>
          </p:nvPr>
        </p:nvSpPr>
        <p:spPr>
          <a:xfrm>
            <a:off x="450000" y="1800000"/>
            <a:ext cx="4705200" cy="1892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sz="1500">
                <a:solidFill>
                  <a:schemeClr val="dk2"/>
                </a:solidFill>
              </a:rPr>
              <a:t> roll sweet roll topping shortbread toffee. Chocolate bar marshmallow sweet chocolate carrot cake. Croissant cake caramels gummi bears icing. Powder brownie ice cream candy donut liquorice muffin jelly </a:t>
            </a:r>
            <a:r>
              <a:rPr lang="en-GB"/>
              <a:t>marshmallow</a:t>
            </a:r>
            <a:r>
              <a:rPr lang="en-GB" sz="1500">
                <a:solidFill>
                  <a:schemeClr val="dk2"/>
                </a:solidFill>
              </a:rPr>
              <a:t> roll. Jelly fruitcake donut chupa chups jujubes. Muffin </a:t>
            </a:r>
            <a:r>
              <a:rPr lang="en-GB"/>
              <a:t>marshmallow</a:t>
            </a:r>
            <a:r>
              <a:rPr lang="en-GB" sz="1500">
                <a:solidFill>
                  <a:schemeClr val="dk2"/>
                </a:solidFill>
              </a:rPr>
              <a:t> roll pudding caramels biscuit</a:t>
            </a:r>
            <a:r>
              <a:rPr lang="en-GB"/>
              <a:t> p</a:t>
            </a:r>
            <a:r>
              <a:rPr lang="en-GB" sz="1500">
                <a:solidFill>
                  <a:schemeClr val="dk2"/>
                </a:solidFill>
              </a:rPr>
              <a:t>udding</a:t>
            </a:r>
            <a:r>
              <a:rPr lang="en-GB"/>
              <a:t>.</a:t>
            </a:r>
            <a:endParaRPr sz="1500">
              <a:solidFill>
                <a:schemeClr val="dk2"/>
              </a:solidFill>
            </a:endParaRPr>
          </a:p>
        </p:txBody>
      </p:sp>
      <p:sp>
        <p:nvSpPr>
          <p:cNvPr id="613" name="Google Shape;613;p63"/>
          <p:cNvSpPr txBox="1"/>
          <p:nvPr>
            <p:ph idx="2" type="subTitle"/>
          </p:nvPr>
        </p:nvSpPr>
        <p:spPr>
          <a:xfrm>
            <a:off x="450000" y="895500"/>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614" name="Google Shape;614;p63"/>
          <p:cNvSpPr/>
          <p:nvPr>
            <p:ph idx="3" type="pic"/>
          </p:nvPr>
        </p:nvSpPr>
        <p:spPr>
          <a:xfrm>
            <a:off x="5584200" y="1800000"/>
            <a:ext cx="3109800" cy="2893800"/>
          </a:xfrm>
          <a:prstGeom prst="rect">
            <a:avLst/>
          </a:prstGeom>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4" name="Shape 474"/>
        <p:cNvGrpSpPr/>
        <p:nvPr/>
      </p:nvGrpSpPr>
      <p:grpSpPr>
        <a:xfrm>
          <a:off x="0" y="0"/>
          <a:ext cx="0" cy="0"/>
          <a:chOff x="0" y="0"/>
          <a:chExt cx="0" cy="0"/>
        </a:xfrm>
      </p:grpSpPr>
      <p:pic>
        <p:nvPicPr>
          <p:cNvPr id="475" name="Google Shape;475;p46"/>
          <p:cNvPicPr preferRelativeResize="0"/>
          <p:nvPr/>
        </p:nvPicPr>
        <p:blipFill>
          <a:blip r:embed="rId3">
            <a:alphaModFix/>
          </a:blip>
          <a:stretch>
            <a:fillRect/>
          </a:stretch>
        </p:blipFill>
        <p:spPr>
          <a:xfrm>
            <a:off x="0" y="21500"/>
            <a:ext cx="9144000" cy="5100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4"/>
          <p:cNvSpPr txBox="1"/>
          <p:nvPr>
            <p:ph type="title"/>
          </p:nvPr>
        </p:nvSpPr>
        <p:spPr>
          <a:xfrm>
            <a:off x="450000" y="450000"/>
            <a:ext cx="8520600" cy="7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Heading spanning over</a:t>
            </a:r>
            <a:br>
              <a:rPr lang="en-GB"/>
            </a:br>
            <a:r>
              <a:rPr lang="en-GB"/>
              <a:t>two rows</a:t>
            </a:r>
            <a:endParaRPr/>
          </a:p>
        </p:txBody>
      </p:sp>
      <p:sp>
        <p:nvSpPr>
          <p:cNvPr id="620" name="Google Shape;620;p64"/>
          <p:cNvSpPr txBox="1"/>
          <p:nvPr>
            <p:ph idx="1" type="body"/>
          </p:nvPr>
        </p:nvSpPr>
        <p:spPr>
          <a:xfrm>
            <a:off x="450000" y="1800000"/>
            <a:ext cx="4705200" cy="18936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 roll sweet roll topping shortbread toffee. Chocolate bar marshmallow sweet chocolate carrot cake. Croissant cake caramels gummi bears icing. Powder brownie ice cream candy donut liquorice muffin jelly marshmallow roll. Jelly fruitcake donut chupa chups jujubes. Muffin marshmallow roll pudding caramels biscuit pudding.</a:t>
            </a:r>
            <a:endParaRPr/>
          </a:p>
        </p:txBody>
      </p:sp>
      <p:sp>
        <p:nvSpPr>
          <p:cNvPr id="621" name="Google Shape;621;p64"/>
          <p:cNvSpPr txBox="1"/>
          <p:nvPr>
            <p:ph idx="2" type="subTitle"/>
          </p:nvPr>
        </p:nvSpPr>
        <p:spPr>
          <a:xfrm>
            <a:off x="450000" y="1224000"/>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622" name="Google Shape;622;p64"/>
          <p:cNvSpPr/>
          <p:nvPr>
            <p:ph idx="3" type="pic"/>
          </p:nvPr>
        </p:nvSpPr>
        <p:spPr>
          <a:xfrm>
            <a:off x="5584200" y="1800000"/>
            <a:ext cx="3109800" cy="2893800"/>
          </a:xfrm>
          <a:prstGeom prst="rect">
            <a:avLst/>
          </a:prstGeom>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65"/>
          <p:cNvSpPr txBox="1"/>
          <p:nvPr>
            <p:ph type="title"/>
          </p:nvPr>
        </p:nvSpPr>
        <p:spPr>
          <a:xfrm>
            <a:off x="450000" y="450000"/>
            <a:ext cx="8244000" cy="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Single row heading</a:t>
            </a:r>
            <a:endParaRPr/>
          </a:p>
        </p:txBody>
      </p:sp>
      <p:sp>
        <p:nvSpPr>
          <p:cNvPr id="628" name="Google Shape;628;p65"/>
          <p:cNvSpPr txBox="1"/>
          <p:nvPr>
            <p:ph idx="1" type="body"/>
          </p:nvPr>
        </p:nvSpPr>
        <p:spPr>
          <a:xfrm>
            <a:off x="450000" y="2055602"/>
            <a:ext cx="4705200" cy="18936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 roll sweet roll topping shortbread toffee. Chocolate bar marshmallow sweet chocolate carrot cake. Croissant cake caramels gummi bears icing. Powder brownie ice cream candy donut liquorice muffin jelly marshmallow roll. Jelly fruitcake donut chupa chups jujubes. Muffin marshmallow roll pudding caramels biscuit pudding.</a:t>
            </a:r>
            <a:endParaRPr/>
          </a:p>
        </p:txBody>
      </p:sp>
      <p:sp>
        <p:nvSpPr>
          <p:cNvPr id="629" name="Google Shape;629;p65"/>
          <p:cNvSpPr txBox="1"/>
          <p:nvPr>
            <p:ph idx="2" type="subTitle"/>
          </p:nvPr>
        </p:nvSpPr>
        <p:spPr>
          <a:xfrm>
            <a:off x="450000" y="899998"/>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630" name="Google Shape;630;p65"/>
          <p:cNvSpPr txBox="1"/>
          <p:nvPr>
            <p:ph idx="3" type="subTitle"/>
          </p:nvPr>
        </p:nvSpPr>
        <p:spPr>
          <a:xfrm>
            <a:off x="450000" y="1800000"/>
            <a:ext cx="47052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
        <p:nvSpPr>
          <p:cNvPr id="631" name="Google Shape;631;p65"/>
          <p:cNvSpPr/>
          <p:nvPr>
            <p:ph idx="4" type="pic"/>
          </p:nvPr>
        </p:nvSpPr>
        <p:spPr>
          <a:xfrm>
            <a:off x="5584200" y="1800000"/>
            <a:ext cx="3109800" cy="2893800"/>
          </a:xfrm>
          <a:prstGeom prst="rect">
            <a:avLst/>
          </a:prstGeom>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66"/>
          <p:cNvSpPr txBox="1"/>
          <p:nvPr>
            <p:ph type="title"/>
          </p:nvPr>
        </p:nvSpPr>
        <p:spPr>
          <a:xfrm>
            <a:off x="450000" y="450000"/>
            <a:ext cx="8244000" cy="7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Heading spanning over</a:t>
            </a:r>
            <a:br>
              <a:rPr lang="en-GB"/>
            </a:br>
            <a:r>
              <a:rPr lang="en-GB"/>
              <a:t>two rows</a:t>
            </a:r>
            <a:endParaRPr/>
          </a:p>
        </p:txBody>
      </p:sp>
      <p:sp>
        <p:nvSpPr>
          <p:cNvPr id="637" name="Google Shape;637;p66"/>
          <p:cNvSpPr txBox="1"/>
          <p:nvPr>
            <p:ph idx="1" type="body"/>
          </p:nvPr>
        </p:nvSpPr>
        <p:spPr>
          <a:xfrm>
            <a:off x="450000" y="2055600"/>
            <a:ext cx="4705200" cy="18936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 roll sweet roll topping shortbread toffee. Chocolate bar marshmallow sweet chocolate carrot cake. Croissant cake caramels gummi bears icing. Powder brownie ice cream candy donut liquorice muffin jelly marshmallow roll. Jelly fruitcake donut chupa chups jujubes. Muffin marshmallow roll pudding caramels biscuit pudding.</a:t>
            </a:r>
            <a:endParaRPr/>
          </a:p>
        </p:txBody>
      </p:sp>
      <p:sp>
        <p:nvSpPr>
          <p:cNvPr id="638" name="Google Shape;638;p66"/>
          <p:cNvSpPr txBox="1"/>
          <p:nvPr>
            <p:ph idx="2" type="subTitle"/>
          </p:nvPr>
        </p:nvSpPr>
        <p:spPr>
          <a:xfrm>
            <a:off x="450000" y="1224000"/>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639" name="Google Shape;639;p66"/>
          <p:cNvSpPr txBox="1"/>
          <p:nvPr>
            <p:ph idx="3" type="subTitle"/>
          </p:nvPr>
        </p:nvSpPr>
        <p:spPr>
          <a:xfrm>
            <a:off x="450000" y="1799998"/>
            <a:ext cx="47052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
        <p:nvSpPr>
          <p:cNvPr id="640" name="Google Shape;640;p66"/>
          <p:cNvSpPr/>
          <p:nvPr>
            <p:ph idx="4" type="pic"/>
          </p:nvPr>
        </p:nvSpPr>
        <p:spPr>
          <a:xfrm>
            <a:off x="5584200" y="1800000"/>
            <a:ext cx="3109800" cy="2893800"/>
          </a:xfrm>
          <a:prstGeom prst="rect">
            <a:avLst/>
          </a:prstGeom>
        </p:spPr>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67"/>
          <p:cNvSpPr txBox="1"/>
          <p:nvPr>
            <p:ph type="title"/>
          </p:nvPr>
        </p:nvSpPr>
        <p:spPr>
          <a:xfrm>
            <a:off x="450000" y="450000"/>
            <a:ext cx="3481200" cy="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Single row heading</a:t>
            </a:r>
            <a:endParaRPr/>
          </a:p>
        </p:txBody>
      </p:sp>
      <p:sp>
        <p:nvSpPr>
          <p:cNvPr id="646" name="Google Shape;646;p67"/>
          <p:cNvSpPr txBox="1"/>
          <p:nvPr>
            <p:ph idx="1" type="body"/>
          </p:nvPr>
        </p:nvSpPr>
        <p:spPr>
          <a:xfrm>
            <a:off x="450000" y="1800000"/>
            <a:ext cx="3481200" cy="189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a:solidFill>
                  <a:schemeClr val="dk2"/>
                </a:solidFill>
              </a:rPr>
              <a:t> roll sweet roll topping shortbread toffee. Chocolate bar marshmallow sweet chocolate carrot cake. Croissant cake caramels gummi bears icing. Powder brownie ice cream candy donut liquorice muffin jelly </a:t>
            </a:r>
            <a:r>
              <a:rPr lang="en-GB"/>
              <a:t>marshmallow</a:t>
            </a:r>
            <a:r>
              <a:rPr lang="en-GB">
                <a:solidFill>
                  <a:schemeClr val="dk2"/>
                </a:solidFill>
              </a:rPr>
              <a:t> roll.</a:t>
            </a:r>
            <a:endParaRPr>
              <a:solidFill>
                <a:schemeClr val="dk2"/>
              </a:solidFill>
            </a:endParaRPr>
          </a:p>
        </p:txBody>
      </p:sp>
      <p:sp>
        <p:nvSpPr>
          <p:cNvPr id="647" name="Google Shape;647;p67"/>
          <p:cNvSpPr txBox="1"/>
          <p:nvPr>
            <p:ph idx="3" type="subTitle"/>
          </p:nvPr>
        </p:nvSpPr>
        <p:spPr>
          <a:xfrm>
            <a:off x="450000" y="900000"/>
            <a:ext cx="34812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648" name="Google Shape;648;p67"/>
          <p:cNvSpPr/>
          <p:nvPr>
            <p:ph idx="2" type="pic"/>
          </p:nvPr>
        </p:nvSpPr>
        <p:spPr>
          <a:xfrm>
            <a:off x="4359600" y="9800"/>
            <a:ext cx="4810500" cy="4683600"/>
          </a:xfrm>
          <a:prstGeom prst="rect">
            <a:avLst/>
          </a:prstGeom>
        </p:spPr>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68"/>
          <p:cNvSpPr txBox="1"/>
          <p:nvPr>
            <p:ph type="title"/>
          </p:nvPr>
        </p:nvSpPr>
        <p:spPr>
          <a:xfrm>
            <a:off x="450000" y="450000"/>
            <a:ext cx="3481200" cy="7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t>
            </a:r>
            <a:r>
              <a:rPr lang="en-GB"/>
              <a:t>eading spanning over two rows</a:t>
            </a:r>
            <a:endParaRPr/>
          </a:p>
        </p:txBody>
      </p:sp>
      <p:sp>
        <p:nvSpPr>
          <p:cNvPr id="654" name="Google Shape;654;p68"/>
          <p:cNvSpPr txBox="1"/>
          <p:nvPr>
            <p:ph idx="1" type="body"/>
          </p:nvPr>
        </p:nvSpPr>
        <p:spPr>
          <a:xfrm>
            <a:off x="450000" y="1800000"/>
            <a:ext cx="3481200" cy="189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a:solidFill>
                  <a:schemeClr val="dk2"/>
                </a:solidFill>
              </a:rPr>
              <a:t> roll sweet roll topping shortbread toffee. Chocolate bar marshmallow sweet chocolate carrot cake. Croissant cake caramels gummi bears icing. Powder brownie ice cream candy donut liquorice muffin jelly </a:t>
            </a:r>
            <a:r>
              <a:rPr lang="en-GB"/>
              <a:t>marshmallow</a:t>
            </a:r>
            <a:r>
              <a:rPr lang="en-GB">
                <a:solidFill>
                  <a:schemeClr val="dk2"/>
                </a:solidFill>
              </a:rPr>
              <a:t> roll.</a:t>
            </a:r>
            <a:endParaRPr>
              <a:solidFill>
                <a:schemeClr val="dk2"/>
              </a:solidFill>
            </a:endParaRPr>
          </a:p>
        </p:txBody>
      </p:sp>
      <p:sp>
        <p:nvSpPr>
          <p:cNvPr id="655" name="Google Shape;655;p68"/>
          <p:cNvSpPr txBox="1"/>
          <p:nvPr>
            <p:ph idx="2" type="subTitle"/>
          </p:nvPr>
        </p:nvSpPr>
        <p:spPr>
          <a:xfrm>
            <a:off x="450000" y="1224000"/>
            <a:ext cx="34812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656" name="Google Shape;656;p68"/>
          <p:cNvSpPr/>
          <p:nvPr>
            <p:ph idx="3" type="pic"/>
          </p:nvPr>
        </p:nvSpPr>
        <p:spPr>
          <a:xfrm>
            <a:off x="4359600" y="9800"/>
            <a:ext cx="4810500" cy="4683600"/>
          </a:xfrm>
          <a:prstGeom prst="rect">
            <a:avLst/>
          </a:prstGeom>
        </p:spPr>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69"/>
          <p:cNvSpPr txBox="1"/>
          <p:nvPr>
            <p:ph type="title"/>
          </p:nvPr>
        </p:nvSpPr>
        <p:spPr>
          <a:xfrm>
            <a:off x="450000" y="450000"/>
            <a:ext cx="3481200" cy="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Single row heading</a:t>
            </a:r>
            <a:endParaRPr/>
          </a:p>
        </p:txBody>
      </p:sp>
      <p:sp>
        <p:nvSpPr>
          <p:cNvPr id="662" name="Google Shape;662;p69"/>
          <p:cNvSpPr txBox="1"/>
          <p:nvPr>
            <p:ph idx="1" type="body"/>
          </p:nvPr>
        </p:nvSpPr>
        <p:spPr>
          <a:xfrm>
            <a:off x="450000" y="2055600"/>
            <a:ext cx="3481200" cy="189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a:solidFill>
                  <a:schemeClr val="dk2"/>
                </a:solidFill>
              </a:rPr>
              <a:t> roll sweet roll topping shortbread toffee. Chocolate bar marshmallow sweet chocolate carrot cake. Croissant cake caramels gummi bears icing. Powder brownie ice cream candy donut liquorice muffin jelly </a:t>
            </a:r>
            <a:r>
              <a:rPr lang="en-GB"/>
              <a:t>marshmallow</a:t>
            </a:r>
            <a:r>
              <a:rPr lang="en-GB">
                <a:solidFill>
                  <a:schemeClr val="dk2"/>
                </a:solidFill>
              </a:rPr>
              <a:t> roll. </a:t>
            </a:r>
            <a:endParaRPr>
              <a:solidFill>
                <a:schemeClr val="dk2"/>
              </a:solidFill>
            </a:endParaRPr>
          </a:p>
        </p:txBody>
      </p:sp>
      <p:sp>
        <p:nvSpPr>
          <p:cNvPr id="663" name="Google Shape;663;p69"/>
          <p:cNvSpPr txBox="1"/>
          <p:nvPr>
            <p:ph idx="2" type="subTitle"/>
          </p:nvPr>
        </p:nvSpPr>
        <p:spPr>
          <a:xfrm>
            <a:off x="450000" y="899998"/>
            <a:ext cx="34812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664" name="Google Shape;664;p69"/>
          <p:cNvSpPr txBox="1"/>
          <p:nvPr>
            <p:ph idx="3" type="subTitle"/>
          </p:nvPr>
        </p:nvSpPr>
        <p:spPr>
          <a:xfrm>
            <a:off x="450000" y="1800000"/>
            <a:ext cx="34812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
        <p:nvSpPr>
          <p:cNvPr id="665" name="Google Shape;665;p69"/>
          <p:cNvSpPr/>
          <p:nvPr>
            <p:ph idx="4" type="pic"/>
          </p:nvPr>
        </p:nvSpPr>
        <p:spPr>
          <a:xfrm>
            <a:off x="4359600" y="9800"/>
            <a:ext cx="4810500" cy="4683600"/>
          </a:xfrm>
          <a:prstGeom prst="rect">
            <a:avLst/>
          </a:prstGeom>
        </p:spPr>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70"/>
          <p:cNvSpPr txBox="1"/>
          <p:nvPr>
            <p:ph type="title"/>
          </p:nvPr>
        </p:nvSpPr>
        <p:spPr>
          <a:xfrm>
            <a:off x="450000" y="450000"/>
            <a:ext cx="3481200" cy="7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Heading spanning over two rows</a:t>
            </a:r>
            <a:endParaRPr/>
          </a:p>
        </p:txBody>
      </p:sp>
      <p:sp>
        <p:nvSpPr>
          <p:cNvPr id="671" name="Google Shape;671;p70"/>
          <p:cNvSpPr txBox="1"/>
          <p:nvPr>
            <p:ph idx="1" type="body"/>
          </p:nvPr>
        </p:nvSpPr>
        <p:spPr>
          <a:xfrm>
            <a:off x="450000" y="2055600"/>
            <a:ext cx="3481200" cy="189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a:solidFill>
                  <a:schemeClr val="dk2"/>
                </a:solidFill>
              </a:rPr>
              <a:t> roll sweet roll topping shortbread toffee. Chocolate bar marshmallow sweet chocolate carrot cake. Croissant cake caramels gummi bears icing. Powder brownie ice cream candy donut liquorice muffin jelly </a:t>
            </a:r>
            <a:r>
              <a:rPr lang="en-GB"/>
              <a:t>marshmallow</a:t>
            </a:r>
            <a:r>
              <a:rPr lang="en-GB">
                <a:solidFill>
                  <a:schemeClr val="dk2"/>
                </a:solidFill>
              </a:rPr>
              <a:t> roll.</a:t>
            </a:r>
            <a:endParaRPr>
              <a:solidFill>
                <a:schemeClr val="dk2"/>
              </a:solidFill>
            </a:endParaRPr>
          </a:p>
        </p:txBody>
      </p:sp>
      <p:sp>
        <p:nvSpPr>
          <p:cNvPr id="672" name="Google Shape;672;p70"/>
          <p:cNvSpPr txBox="1"/>
          <p:nvPr>
            <p:ph idx="2" type="subTitle"/>
          </p:nvPr>
        </p:nvSpPr>
        <p:spPr>
          <a:xfrm>
            <a:off x="450000" y="1224000"/>
            <a:ext cx="34812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673" name="Google Shape;673;p70"/>
          <p:cNvSpPr txBox="1"/>
          <p:nvPr>
            <p:ph idx="3" type="subTitle"/>
          </p:nvPr>
        </p:nvSpPr>
        <p:spPr>
          <a:xfrm>
            <a:off x="450000" y="1800000"/>
            <a:ext cx="34812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
        <p:nvSpPr>
          <p:cNvPr id="674" name="Google Shape;674;p70"/>
          <p:cNvSpPr/>
          <p:nvPr>
            <p:ph idx="4" type="pic"/>
          </p:nvPr>
        </p:nvSpPr>
        <p:spPr>
          <a:xfrm>
            <a:off x="4359600" y="9800"/>
            <a:ext cx="4810500" cy="4683600"/>
          </a:xfrm>
          <a:prstGeom prst="rect">
            <a:avLst/>
          </a:prstGeom>
        </p:spPr>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1"/>
          <p:cNvSpPr/>
          <p:nvPr/>
        </p:nvSpPr>
        <p:spPr>
          <a:xfrm>
            <a:off x="4359600" y="1584000"/>
            <a:ext cx="4334400" cy="2397600"/>
          </a:xfrm>
          <a:prstGeom prst="roundRect">
            <a:avLst>
              <a:gd fmla="val 7589" name="adj"/>
            </a:avLst>
          </a:prstGeom>
          <a:solidFill>
            <a:srgbClr val="FFFFFF"/>
          </a:solidFill>
          <a:ln>
            <a:noFill/>
          </a:ln>
          <a:effectLst>
            <a:outerShdw blurRad="200025" rotWithShape="0" algn="bl">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p:txBody>
      </p:sp>
      <p:sp>
        <p:nvSpPr>
          <p:cNvPr id="680" name="Google Shape;680;p71"/>
          <p:cNvSpPr txBox="1"/>
          <p:nvPr>
            <p:ph type="title"/>
          </p:nvPr>
        </p:nvSpPr>
        <p:spPr>
          <a:xfrm>
            <a:off x="450000" y="450000"/>
            <a:ext cx="8064000" cy="4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Single row heading</a:t>
            </a:r>
            <a:endParaRPr/>
          </a:p>
        </p:txBody>
      </p:sp>
      <p:sp>
        <p:nvSpPr>
          <p:cNvPr id="681" name="Google Shape;681;p71"/>
          <p:cNvSpPr txBox="1"/>
          <p:nvPr>
            <p:ph idx="1" type="body"/>
          </p:nvPr>
        </p:nvSpPr>
        <p:spPr>
          <a:xfrm>
            <a:off x="450000" y="1800000"/>
            <a:ext cx="3481200" cy="189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sz="1500">
                <a:solidFill>
                  <a:schemeClr val="dk2"/>
                </a:solidFill>
              </a:rPr>
              <a:t> roll sweet roll topping shortbread toffee. Chocolate bar marshmallow sweet chocolate carrot cake. Croissant cake caramels gummi bears icing. Powder brownie ice cream candy donut liquorice muffin jelly </a:t>
            </a:r>
            <a:r>
              <a:rPr lang="en-GB"/>
              <a:t>marshmallow</a:t>
            </a:r>
            <a:r>
              <a:rPr lang="en-GB" sz="1500">
                <a:solidFill>
                  <a:schemeClr val="dk2"/>
                </a:solidFill>
              </a:rPr>
              <a:t> roll.</a:t>
            </a:r>
            <a:endParaRPr sz="1500">
              <a:solidFill>
                <a:schemeClr val="dk2"/>
              </a:solidFill>
            </a:endParaRPr>
          </a:p>
        </p:txBody>
      </p:sp>
      <p:sp>
        <p:nvSpPr>
          <p:cNvPr id="682" name="Google Shape;682;p71"/>
          <p:cNvSpPr txBox="1"/>
          <p:nvPr>
            <p:ph idx="2" type="subTitle"/>
          </p:nvPr>
        </p:nvSpPr>
        <p:spPr>
          <a:xfrm>
            <a:off x="450000" y="900000"/>
            <a:ext cx="806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Awesome subheading</a:t>
            </a:r>
            <a:endParaRPr sz="1700"/>
          </a:p>
        </p:txBody>
      </p:sp>
      <p:sp>
        <p:nvSpPr>
          <p:cNvPr id="683" name="Google Shape;683;p71"/>
          <p:cNvSpPr txBox="1"/>
          <p:nvPr>
            <p:ph idx="3" type="body"/>
          </p:nvPr>
        </p:nvSpPr>
        <p:spPr>
          <a:xfrm>
            <a:off x="4539600" y="2055600"/>
            <a:ext cx="3974400" cy="18936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Croissant cake caramels gummi bears icing. Powder brownie ice cream candy donut liquorice muffin jelly marshmallow roll. Jelly fruitcake donut chupa chups jujubes. Muffin marshmallow roll pudding caramels biscuit. Pudding muffin ice cream carrot cake jelly jelly-o toffee.</a:t>
            </a:r>
            <a:endParaRPr/>
          </a:p>
        </p:txBody>
      </p:sp>
      <p:sp>
        <p:nvSpPr>
          <p:cNvPr id="684" name="Google Shape;684;p71"/>
          <p:cNvSpPr txBox="1"/>
          <p:nvPr>
            <p:ph idx="4" type="subTitle"/>
          </p:nvPr>
        </p:nvSpPr>
        <p:spPr>
          <a:xfrm>
            <a:off x="4539600" y="1800000"/>
            <a:ext cx="39744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72"/>
          <p:cNvSpPr/>
          <p:nvPr/>
        </p:nvSpPr>
        <p:spPr>
          <a:xfrm>
            <a:off x="4359600" y="1584000"/>
            <a:ext cx="4334400" cy="2397600"/>
          </a:xfrm>
          <a:prstGeom prst="roundRect">
            <a:avLst>
              <a:gd fmla="val 7589" name="adj"/>
            </a:avLst>
          </a:prstGeom>
          <a:solidFill>
            <a:srgbClr val="FFFFFF"/>
          </a:solidFill>
          <a:ln>
            <a:noFill/>
          </a:ln>
          <a:effectLst>
            <a:outerShdw blurRad="200025" rotWithShape="0" algn="bl">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p:txBody>
      </p:sp>
      <p:sp>
        <p:nvSpPr>
          <p:cNvPr id="690" name="Google Shape;690;p72"/>
          <p:cNvSpPr txBox="1"/>
          <p:nvPr>
            <p:ph type="title"/>
          </p:nvPr>
        </p:nvSpPr>
        <p:spPr>
          <a:xfrm>
            <a:off x="450000" y="450000"/>
            <a:ext cx="8064000" cy="7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Heading spanning over</a:t>
            </a:r>
            <a:br>
              <a:rPr lang="en-GB"/>
            </a:br>
            <a:r>
              <a:rPr lang="en-GB"/>
              <a:t>two rows</a:t>
            </a:r>
            <a:endParaRPr/>
          </a:p>
        </p:txBody>
      </p:sp>
      <p:sp>
        <p:nvSpPr>
          <p:cNvPr id="691" name="Google Shape;691;p72"/>
          <p:cNvSpPr txBox="1"/>
          <p:nvPr>
            <p:ph idx="1" type="body"/>
          </p:nvPr>
        </p:nvSpPr>
        <p:spPr>
          <a:xfrm>
            <a:off x="450000" y="1800000"/>
            <a:ext cx="3481200" cy="189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sz="1500">
                <a:solidFill>
                  <a:schemeClr val="dk2"/>
                </a:solidFill>
              </a:rPr>
              <a:t> roll sweet roll topping shortbread toffee. Chocolate bar marshmallow sweet chocolate carrot cake. Croissant cake caramels gummi bears icing. Powder brownie ice cream candy donut liquorice muffin jelly </a:t>
            </a:r>
            <a:r>
              <a:rPr lang="en-GB"/>
              <a:t>marshmallow</a:t>
            </a:r>
            <a:r>
              <a:rPr lang="en-GB" sz="1500">
                <a:solidFill>
                  <a:schemeClr val="dk2"/>
                </a:solidFill>
              </a:rPr>
              <a:t> roll. </a:t>
            </a:r>
            <a:endParaRPr sz="1500">
              <a:solidFill>
                <a:schemeClr val="dk2"/>
              </a:solidFill>
            </a:endParaRPr>
          </a:p>
        </p:txBody>
      </p:sp>
      <p:sp>
        <p:nvSpPr>
          <p:cNvPr id="692" name="Google Shape;692;p72"/>
          <p:cNvSpPr txBox="1"/>
          <p:nvPr>
            <p:ph idx="2" type="subTitle"/>
          </p:nvPr>
        </p:nvSpPr>
        <p:spPr>
          <a:xfrm>
            <a:off x="450000" y="1224000"/>
            <a:ext cx="806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693" name="Google Shape;693;p72"/>
          <p:cNvSpPr txBox="1"/>
          <p:nvPr>
            <p:ph idx="3" type="body"/>
          </p:nvPr>
        </p:nvSpPr>
        <p:spPr>
          <a:xfrm>
            <a:off x="4539600" y="2055600"/>
            <a:ext cx="3974400" cy="16380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Croissant cake caramels gummi bears icing. Powder brownie ice cream candy donut liquorice muffin jelly </a:t>
            </a:r>
            <a:r>
              <a:rPr lang="en-GB"/>
              <a:t>marshmallow</a:t>
            </a:r>
            <a:r>
              <a:rPr lang="en-GB"/>
              <a:t> roll. Jelly fruitcake donut chupa chups jujubes. Muffin </a:t>
            </a:r>
            <a:r>
              <a:rPr lang="en-GB"/>
              <a:t>marshmallow</a:t>
            </a:r>
            <a:r>
              <a:rPr lang="en-GB"/>
              <a:t> roll pudding caramels biscuit. Pudding muffin ice cream carrot cake jelly jelly-o toffee.</a:t>
            </a:r>
            <a:endParaRPr/>
          </a:p>
        </p:txBody>
      </p:sp>
      <p:sp>
        <p:nvSpPr>
          <p:cNvPr id="694" name="Google Shape;694;p72"/>
          <p:cNvSpPr txBox="1"/>
          <p:nvPr>
            <p:ph idx="4" type="subTitle"/>
          </p:nvPr>
        </p:nvSpPr>
        <p:spPr>
          <a:xfrm>
            <a:off x="4539600" y="1800000"/>
            <a:ext cx="39744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73"/>
          <p:cNvSpPr/>
          <p:nvPr/>
        </p:nvSpPr>
        <p:spPr>
          <a:xfrm>
            <a:off x="449700" y="1800000"/>
            <a:ext cx="2549400" cy="2394000"/>
          </a:xfrm>
          <a:prstGeom prst="roundRect">
            <a:avLst>
              <a:gd fmla="val 7589" name="adj"/>
            </a:avLst>
          </a:prstGeom>
          <a:solidFill>
            <a:srgbClr val="FFFFFF"/>
          </a:solidFill>
          <a:ln>
            <a:noFill/>
          </a:ln>
          <a:effectLst>
            <a:outerShdw blurRad="200025" rotWithShape="0" algn="bl">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p:txBody>
      </p:sp>
      <p:sp>
        <p:nvSpPr>
          <p:cNvPr id="700" name="Google Shape;700;p73"/>
          <p:cNvSpPr/>
          <p:nvPr/>
        </p:nvSpPr>
        <p:spPr>
          <a:xfrm>
            <a:off x="3297300" y="1800000"/>
            <a:ext cx="2549400" cy="2394000"/>
          </a:xfrm>
          <a:prstGeom prst="roundRect">
            <a:avLst>
              <a:gd fmla="val 7589" name="adj"/>
            </a:avLst>
          </a:prstGeom>
          <a:solidFill>
            <a:srgbClr val="FFFFFF"/>
          </a:solidFill>
          <a:ln>
            <a:noFill/>
          </a:ln>
          <a:effectLst>
            <a:outerShdw blurRad="200025" rotWithShape="0" algn="bl">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p:txBody>
      </p:sp>
      <p:sp>
        <p:nvSpPr>
          <p:cNvPr id="701" name="Google Shape;701;p73"/>
          <p:cNvSpPr/>
          <p:nvPr/>
        </p:nvSpPr>
        <p:spPr>
          <a:xfrm>
            <a:off x="6144900" y="1800000"/>
            <a:ext cx="2549400" cy="2394000"/>
          </a:xfrm>
          <a:prstGeom prst="roundRect">
            <a:avLst>
              <a:gd fmla="val 7589" name="adj"/>
            </a:avLst>
          </a:prstGeom>
          <a:solidFill>
            <a:srgbClr val="FFFFFF"/>
          </a:solidFill>
          <a:ln>
            <a:noFill/>
          </a:ln>
          <a:effectLst>
            <a:outerShdw blurRad="200025" rotWithShape="0" algn="bl">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p:txBody>
      </p:sp>
      <p:sp>
        <p:nvSpPr>
          <p:cNvPr id="702" name="Google Shape;702;p73"/>
          <p:cNvSpPr txBox="1"/>
          <p:nvPr>
            <p:ph type="title"/>
          </p:nvPr>
        </p:nvSpPr>
        <p:spPr>
          <a:xfrm>
            <a:off x="450000" y="450000"/>
            <a:ext cx="8520600" cy="4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Single row heading</a:t>
            </a:r>
            <a:endParaRPr/>
          </a:p>
        </p:txBody>
      </p:sp>
      <p:sp>
        <p:nvSpPr>
          <p:cNvPr id="703" name="Google Shape;703;p73"/>
          <p:cNvSpPr txBox="1"/>
          <p:nvPr>
            <p:ph idx="2" type="body"/>
          </p:nvPr>
        </p:nvSpPr>
        <p:spPr>
          <a:xfrm>
            <a:off x="630000" y="2230975"/>
            <a:ext cx="2188800" cy="178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sz="1500">
                <a:solidFill>
                  <a:schemeClr val="dk2"/>
                </a:solidFill>
              </a:rPr>
              <a:t> roll sweet roll topping shortbread toffee. Chocolate bar marshmallow sweet chocolate carrot cake. Croissant cake</a:t>
            </a:r>
            <a:r>
              <a:rPr lang="en-GB"/>
              <a:t>.</a:t>
            </a:r>
            <a:endParaRPr sz="1500">
              <a:solidFill>
                <a:schemeClr val="dk2"/>
              </a:solidFill>
            </a:endParaRPr>
          </a:p>
        </p:txBody>
      </p:sp>
      <p:sp>
        <p:nvSpPr>
          <p:cNvPr id="704" name="Google Shape;704;p73"/>
          <p:cNvSpPr txBox="1"/>
          <p:nvPr>
            <p:ph idx="3" type="subTitle"/>
          </p:nvPr>
        </p:nvSpPr>
        <p:spPr>
          <a:xfrm>
            <a:off x="450000" y="900000"/>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705" name="Google Shape;705;p73"/>
          <p:cNvSpPr txBox="1"/>
          <p:nvPr>
            <p:ph idx="1" type="body"/>
          </p:nvPr>
        </p:nvSpPr>
        <p:spPr>
          <a:xfrm>
            <a:off x="6325200" y="2232000"/>
            <a:ext cx="2188800" cy="17820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a:t>
            </a:r>
            <a:r>
              <a:rPr lang="en-GB" sz="1500"/>
              <a:t> roll sweet roll topping shortbread toffee. Chocolate bar marshmallow sweet chocolate carrot cake. Croissant cake</a:t>
            </a:r>
            <a:r>
              <a:rPr lang="en-GB"/>
              <a:t>.</a:t>
            </a:r>
            <a:endParaRPr sz="1500"/>
          </a:p>
        </p:txBody>
      </p:sp>
      <p:sp>
        <p:nvSpPr>
          <p:cNvPr id="706" name="Google Shape;706;p73"/>
          <p:cNvSpPr txBox="1"/>
          <p:nvPr>
            <p:ph idx="4" type="body"/>
          </p:nvPr>
        </p:nvSpPr>
        <p:spPr>
          <a:xfrm>
            <a:off x="3479567" y="2232000"/>
            <a:ext cx="2188800" cy="17820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a:t>
            </a:r>
            <a:r>
              <a:rPr lang="en-GB" sz="1500"/>
              <a:t> roll sweet roll topping shortbread toffee. Chocolate bar marshmallow sweet chocolate carrot cake. Croissant cake</a:t>
            </a:r>
            <a:r>
              <a:rPr lang="en-GB"/>
              <a:t>.</a:t>
            </a:r>
            <a:endParaRPr sz="1500"/>
          </a:p>
        </p:txBody>
      </p:sp>
      <p:sp>
        <p:nvSpPr>
          <p:cNvPr id="707" name="Google Shape;707;p73"/>
          <p:cNvSpPr txBox="1"/>
          <p:nvPr>
            <p:ph idx="5" type="subTitle"/>
          </p:nvPr>
        </p:nvSpPr>
        <p:spPr>
          <a:xfrm>
            <a:off x="630000" y="1980000"/>
            <a:ext cx="21888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
        <p:nvSpPr>
          <p:cNvPr id="708" name="Google Shape;708;p73"/>
          <p:cNvSpPr txBox="1"/>
          <p:nvPr>
            <p:ph idx="6" type="subTitle"/>
          </p:nvPr>
        </p:nvSpPr>
        <p:spPr>
          <a:xfrm>
            <a:off x="3481200" y="1980000"/>
            <a:ext cx="21888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
        <p:nvSpPr>
          <p:cNvPr id="709" name="Google Shape;709;p73"/>
          <p:cNvSpPr txBox="1"/>
          <p:nvPr>
            <p:ph idx="7" type="subTitle"/>
          </p:nvPr>
        </p:nvSpPr>
        <p:spPr>
          <a:xfrm>
            <a:off x="6325200" y="1980000"/>
            <a:ext cx="21888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7"/>
          <p:cNvSpPr/>
          <p:nvPr/>
        </p:nvSpPr>
        <p:spPr>
          <a:xfrm>
            <a:off x="2127475" y="1910025"/>
            <a:ext cx="3429000" cy="16584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Inter"/>
                <a:ea typeface="Inter"/>
                <a:cs typeface="Inter"/>
                <a:sym typeface="Inter"/>
              </a:rPr>
              <a:t>Broker (scale to many)</a:t>
            </a:r>
            <a:endParaRPr>
              <a:latin typeface="Inter"/>
              <a:ea typeface="Inter"/>
              <a:cs typeface="Inter"/>
              <a:sym typeface="Inter"/>
            </a:endParaRPr>
          </a:p>
        </p:txBody>
      </p:sp>
      <p:sp>
        <p:nvSpPr>
          <p:cNvPr id="481" name="Google Shape;481;p47"/>
          <p:cNvSpPr txBox="1"/>
          <p:nvPr>
            <p:ph type="title"/>
          </p:nvPr>
        </p:nvSpPr>
        <p:spPr>
          <a:xfrm>
            <a:off x="450000" y="450000"/>
            <a:ext cx="5994900" cy="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Kafka: </a:t>
            </a:r>
            <a:r>
              <a:rPr lang="en-GB"/>
              <a:t>Message</a:t>
            </a:r>
            <a:r>
              <a:rPr lang="en-GB"/>
              <a:t> Broker</a:t>
            </a:r>
            <a:endParaRPr/>
          </a:p>
        </p:txBody>
      </p:sp>
      <p:sp>
        <p:nvSpPr>
          <p:cNvPr id="482" name="Google Shape;482;p47"/>
          <p:cNvSpPr/>
          <p:nvPr/>
        </p:nvSpPr>
        <p:spPr>
          <a:xfrm>
            <a:off x="222325" y="2654600"/>
            <a:ext cx="1270200" cy="4131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Inter"/>
                <a:ea typeface="Inter"/>
                <a:cs typeface="Inter"/>
                <a:sym typeface="Inter"/>
              </a:rPr>
              <a:t>Producer</a:t>
            </a:r>
            <a:endParaRPr>
              <a:latin typeface="Inter"/>
              <a:ea typeface="Inter"/>
              <a:cs typeface="Inter"/>
              <a:sym typeface="Inter"/>
            </a:endParaRPr>
          </a:p>
        </p:txBody>
      </p:sp>
      <p:sp>
        <p:nvSpPr>
          <p:cNvPr id="483" name="Google Shape;483;p47"/>
          <p:cNvSpPr/>
          <p:nvPr/>
        </p:nvSpPr>
        <p:spPr>
          <a:xfrm>
            <a:off x="2059938" y="2654600"/>
            <a:ext cx="782100" cy="413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Inter"/>
                <a:ea typeface="Inter"/>
                <a:cs typeface="Inter"/>
                <a:sym typeface="Inter"/>
              </a:rPr>
              <a:t>Kafka Topic</a:t>
            </a:r>
            <a:endParaRPr>
              <a:latin typeface="Inter"/>
              <a:ea typeface="Inter"/>
              <a:cs typeface="Inter"/>
              <a:sym typeface="Inter"/>
            </a:endParaRPr>
          </a:p>
        </p:txBody>
      </p:sp>
      <p:sp>
        <p:nvSpPr>
          <p:cNvPr id="484" name="Google Shape;484;p47"/>
          <p:cNvSpPr/>
          <p:nvPr/>
        </p:nvSpPr>
        <p:spPr>
          <a:xfrm>
            <a:off x="3409475" y="2333400"/>
            <a:ext cx="1270200" cy="4044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Inter"/>
                <a:ea typeface="Inter"/>
                <a:cs typeface="Inter"/>
                <a:sym typeface="Inter"/>
              </a:rPr>
              <a:t>Partition</a:t>
            </a:r>
            <a:endParaRPr>
              <a:latin typeface="Inter"/>
              <a:ea typeface="Inter"/>
              <a:cs typeface="Inter"/>
              <a:sym typeface="Inter"/>
            </a:endParaRPr>
          </a:p>
        </p:txBody>
      </p:sp>
      <p:sp>
        <p:nvSpPr>
          <p:cNvPr id="485" name="Google Shape;485;p47"/>
          <p:cNvSpPr/>
          <p:nvPr/>
        </p:nvSpPr>
        <p:spPr>
          <a:xfrm>
            <a:off x="3409475" y="2923825"/>
            <a:ext cx="1270200" cy="413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Inter"/>
                <a:ea typeface="Inter"/>
                <a:cs typeface="Inter"/>
                <a:sym typeface="Inter"/>
              </a:rPr>
              <a:t>Partition</a:t>
            </a:r>
            <a:endParaRPr>
              <a:latin typeface="Inter"/>
              <a:ea typeface="Inter"/>
              <a:cs typeface="Inter"/>
              <a:sym typeface="Inter"/>
            </a:endParaRPr>
          </a:p>
        </p:txBody>
      </p:sp>
      <p:sp>
        <p:nvSpPr>
          <p:cNvPr id="486" name="Google Shape;486;p47"/>
          <p:cNvSpPr/>
          <p:nvPr/>
        </p:nvSpPr>
        <p:spPr>
          <a:xfrm>
            <a:off x="6635325" y="2779775"/>
            <a:ext cx="1937100" cy="15642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Inter"/>
                <a:ea typeface="Inter"/>
                <a:cs typeface="Inter"/>
                <a:sym typeface="Inter"/>
              </a:rPr>
              <a:t>Consumer Group 2</a:t>
            </a:r>
            <a:endParaRPr>
              <a:latin typeface="Inter"/>
              <a:ea typeface="Inter"/>
              <a:cs typeface="Inter"/>
              <a:sym typeface="Inter"/>
            </a:endParaRPr>
          </a:p>
        </p:txBody>
      </p:sp>
      <p:sp>
        <p:nvSpPr>
          <p:cNvPr id="487" name="Google Shape;487;p47"/>
          <p:cNvSpPr/>
          <p:nvPr/>
        </p:nvSpPr>
        <p:spPr>
          <a:xfrm>
            <a:off x="6968775" y="3155200"/>
            <a:ext cx="1270200" cy="4131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Inter"/>
                <a:ea typeface="Inter"/>
                <a:cs typeface="Inter"/>
                <a:sym typeface="Inter"/>
              </a:rPr>
              <a:t>Consumer</a:t>
            </a:r>
            <a:endParaRPr>
              <a:latin typeface="Inter"/>
              <a:ea typeface="Inter"/>
              <a:cs typeface="Inter"/>
              <a:sym typeface="Inter"/>
            </a:endParaRPr>
          </a:p>
        </p:txBody>
      </p:sp>
      <p:sp>
        <p:nvSpPr>
          <p:cNvPr id="488" name="Google Shape;488;p47"/>
          <p:cNvSpPr/>
          <p:nvPr/>
        </p:nvSpPr>
        <p:spPr>
          <a:xfrm>
            <a:off x="6968775" y="3764375"/>
            <a:ext cx="1270200" cy="4131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Inter"/>
                <a:ea typeface="Inter"/>
                <a:cs typeface="Inter"/>
                <a:sym typeface="Inter"/>
              </a:rPr>
              <a:t>Consumer</a:t>
            </a:r>
            <a:endParaRPr>
              <a:latin typeface="Inter"/>
              <a:ea typeface="Inter"/>
              <a:cs typeface="Inter"/>
              <a:sym typeface="Inter"/>
            </a:endParaRPr>
          </a:p>
        </p:txBody>
      </p:sp>
      <p:sp>
        <p:nvSpPr>
          <p:cNvPr id="489" name="Google Shape;489;p47"/>
          <p:cNvSpPr/>
          <p:nvPr/>
        </p:nvSpPr>
        <p:spPr>
          <a:xfrm>
            <a:off x="6635325" y="1048725"/>
            <a:ext cx="1937100" cy="15642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Inter"/>
                <a:ea typeface="Inter"/>
                <a:cs typeface="Inter"/>
                <a:sym typeface="Inter"/>
              </a:rPr>
              <a:t>Consumer Group 1</a:t>
            </a:r>
            <a:endParaRPr>
              <a:latin typeface="Inter"/>
              <a:ea typeface="Inter"/>
              <a:cs typeface="Inter"/>
              <a:sym typeface="Inter"/>
            </a:endParaRPr>
          </a:p>
        </p:txBody>
      </p:sp>
      <p:sp>
        <p:nvSpPr>
          <p:cNvPr id="490" name="Google Shape;490;p47"/>
          <p:cNvSpPr/>
          <p:nvPr/>
        </p:nvSpPr>
        <p:spPr>
          <a:xfrm>
            <a:off x="6968775" y="1500350"/>
            <a:ext cx="1270200" cy="4131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Inter"/>
                <a:ea typeface="Inter"/>
                <a:cs typeface="Inter"/>
                <a:sym typeface="Inter"/>
              </a:rPr>
              <a:t>Consumer</a:t>
            </a:r>
            <a:endParaRPr>
              <a:latin typeface="Inter"/>
              <a:ea typeface="Inter"/>
              <a:cs typeface="Inter"/>
              <a:sym typeface="Inter"/>
            </a:endParaRPr>
          </a:p>
        </p:txBody>
      </p:sp>
      <p:sp>
        <p:nvSpPr>
          <p:cNvPr id="491" name="Google Shape;491;p47"/>
          <p:cNvSpPr/>
          <p:nvPr/>
        </p:nvSpPr>
        <p:spPr>
          <a:xfrm>
            <a:off x="6968775" y="2033325"/>
            <a:ext cx="1270200" cy="4131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Inter"/>
                <a:ea typeface="Inter"/>
                <a:cs typeface="Inter"/>
                <a:sym typeface="Inter"/>
              </a:rPr>
              <a:t>Consumer</a:t>
            </a:r>
            <a:endParaRPr>
              <a:latin typeface="Inter"/>
              <a:ea typeface="Inter"/>
              <a:cs typeface="Inter"/>
              <a:sym typeface="Inter"/>
            </a:endParaRPr>
          </a:p>
        </p:txBody>
      </p:sp>
      <p:sp>
        <p:nvSpPr>
          <p:cNvPr id="492" name="Google Shape;492;p47"/>
          <p:cNvSpPr/>
          <p:nvPr/>
        </p:nvSpPr>
        <p:spPr>
          <a:xfrm>
            <a:off x="4679675" y="2333400"/>
            <a:ext cx="876900" cy="202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latin typeface="Inter"/>
                <a:ea typeface="Inter"/>
                <a:cs typeface="Inter"/>
                <a:sym typeface="Inter"/>
              </a:rPr>
              <a:t>CG1</a:t>
            </a:r>
            <a:r>
              <a:rPr lang="en-GB" sz="1000">
                <a:latin typeface="Inter"/>
                <a:ea typeface="Inter"/>
                <a:cs typeface="Inter"/>
                <a:sym typeface="Inter"/>
              </a:rPr>
              <a:t> </a:t>
            </a:r>
            <a:r>
              <a:rPr lang="en-GB" sz="1000">
                <a:latin typeface="Inter"/>
                <a:ea typeface="Inter"/>
                <a:cs typeface="Inter"/>
                <a:sym typeface="Inter"/>
              </a:rPr>
              <a:t>Offset</a:t>
            </a:r>
            <a:endParaRPr sz="600">
              <a:latin typeface="Inter"/>
              <a:ea typeface="Inter"/>
              <a:cs typeface="Inter"/>
              <a:sym typeface="Inter"/>
            </a:endParaRPr>
          </a:p>
        </p:txBody>
      </p:sp>
      <p:sp>
        <p:nvSpPr>
          <p:cNvPr id="493" name="Google Shape;493;p47"/>
          <p:cNvSpPr/>
          <p:nvPr/>
        </p:nvSpPr>
        <p:spPr>
          <a:xfrm>
            <a:off x="4679675" y="2535600"/>
            <a:ext cx="876900" cy="202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latin typeface="Inter"/>
                <a:ea typeface="Inter"/>
                <a:cs typeface="Inter"/>
                <a:sym typeface="Inter"/>
              </a:rPr>
              <a:t>CG2 Offset</a:t>
            </a:r>
            <a:endParaRPr sz="600">
              <a:latin typeface="Inter"/>
              <a:ea typeface="Inter"/>
              <a:cs typeface="Inter"/>
              <a:sym typeface="Inter"/>
            </a:endParaRPr>
          </a:p>
        </p:txBody>
      </p:sp>
      <p:sp>
        <p:nvSpPr>
          <p:cNvPr id="494" name="Google Shape;494;p47"/>
          <p:cNvSpPr/>
          <p:nvPr/>
        </p:nvSpPr>
        <p:spPr>
          <a:xfrm>
            <a:off x="4679675" y="2923825"/>
            <a:ext cx="876900" cy="202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latin typeface="Inter"/>
                <a:ea typeface="Inter"/>
                <a:cs typeface="Inter"/>
                <a:sym typeface="Inter"/>
              </a:rPr>
              <a:t>CG1 Offset</a:t>
            </a:r>
            <a:endParaRPr sz="600">
              <a:latin typeface="Inter"/>
              <a:ea typeface="Inter"/>
              <a:cs typeface="Inter"/>
              <a:sym typeface="Inter"/>
            </a:endParaRPr>
          </a:p>
        </p:txBody>
      </p:sp>
      <p:sp>
        <p:nvSpPr>
          <p:cNvPr id="495" name="Google Shape;495;p47"/>
          <p:cNvSpPr/>
          <p:nvPr/>
        </p:nvSpPr>
        <p:spPr>
          <a:xfrm>
            <a:off x="4679675" y="3134725"/>
            <a:ext cx="876900" cy="202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latin typeface="Inter"/>
                <a:ea typeface="Inter"/>
                <a:cs typeface="Inter"/>
                <a:sym typeface="Inter"/>
              </a:rPr>
              <a:t>CG2 Offset</a:t>
            </a:r>
            <a:endParaRPr sz="600">
              <a:latin typeface="Inter"/>
              <a:ea typeface="Inter"/>
              <a:cs typeface="Inter"/>
              <a:sym typeface="Inter"/>
            </a:endParaRPr>
          </a:p>
        </p:txBody>
      </p:sp>
      <p:cxnSp>
        <p:nvCxnSpPr>
          <p:cNvPr id="496" name="Google Shape;496;p47"/>
          <p:cNvCxnSpPr>
            <a:stCxn id="492" idx="3"/>
            <a:endCxn id="490" idx="1"/>
          </p:cNvCxnSpPr>
          <p:nvPr/>
        </p:nvCxnSpPr>
        <p:spPr>
          <a:xfrm flipH="1" rot="10800000">
            <a:off x="5556575" y="1707000"/>
            <a:ext cx="1412100" cy="727500"/>
          </a:xfrm>
          <a:prstGeom prst="straightConnector1">
            <a:avLst/>
          </a:prstGeom>
          <a:noFill/>
          <a:ln cap="flat" cmpd="sng" w="9525">
            <a:solidFill>
              <a:schemeClr val="dk2"/>
            </a:solidFill>
            <a:prstDash val="solid"/>
            <a:round/>
            <a:headEnd len="med" w="med" type="none"/>
            <a:tailEnd len="med" w="med" type="triangle"/>
          </a:ln>
        </p:spPr>
      </p:cxnSp>
      <p:cxnSp>
        <p:nvCxnSpPr>
          <p:cNvPr id="497" name="Google Shape;497;p47"/>
          <p:cNvCxnSpPr>
            <a:stCxn id="493" idx="3"/>
            <a:endCxn id="487" idx="1"/>
          </p:cNvCxnSpPr>
          <p:nvPr/>
        </p:nvCxnSpPr>
        <p:spPr>
          <a:xfrm>
            <a:off x="5556575" y="2636700"/>
            <a:ext cx="1412100" cy="725100"/>
          </a:xfrm>
          <a:prstGeom prst="straightConnector1">
            <a:avLst/>
          </a:prstGeom>
          <a:noFill/>
          <a:ln cap="flat" cmpd="sng" w="9525">
            <a:solidFill>
              <a:schemeClr val="dk2"/>
            </a:solidFill>
            <a:prstDash val="solid"/>
            <a:round/>
            <a:headEnd len="med" w="med" type="none"/>
            <a:tailEnd len="med" w="med" type="triangle"/>
          </a:ln>
        </p:spPr>
      </p:cxnSp>
      <p:cxnSp>
        <p:nvCxnSpPr>
          <p:cNvPr id="498" name="Google Shape;498;p47"/>
          <p:cNvCxnSpPr>
            <a:stCxn id="494" idx="3"/>
            <a:endCxn id="491" idx="1"/>
          </p:cNvCxnSpPr>
          <p:nvPr/>
        </p:nvCxnSpPr>
        <p:spPr>
          <a:xfrm flipH="1" rot="10800000">
            <a:off x="5556575" y="2239825"/>
            <a:ext cx="1412100" cy="785100"/>
          </a:xfrm>
          <a:prstGeom prst="straightConnector1">
            <a:avLst/>
          </a:prstGeom>
          <a:noFill/>
          <a:ln cap="flat" cmpd="sng" w="9525">
            <a:solidFill>
              <a:schemeClr val="dk2"/>
            </a:solidFill>
            <a:prstDash val="solid"/>
            <a:round/>
            <a:headEnd len="med" w="med" type="none"/>
            <a:tailEnd len="med" w="med" type="triangle"/>
          </a:ln>
        </p:spPr>
      </p:cxnSp>
      <p:cxnSp>
        <p:nvCxnSpPr>
          <p:cNvPr id="499" name="Google Shape;499;p47"/>
          <p:cNvCxnSpPr>
            <a:stCxn id="495" idx="3"/>
            <a:endCxn id="488" idx="1"/>
          </p:cNvCxnSpPr>
          <p:nvPr/>
        </p:nvCxnSpPr>
        <p:spPr>
          <a:xfrm>
            <a:off x="5556575" y="3235825"/>
            <a:ext cx="1412100" cy="735000"/>
          </a:xfrm>
          <a:prstGeom prst="straightConnector1">
            <a:avLst/>
          </a:prstGeom>
          <a:noFill/>
          <a:ln cap="flat" cmpd="sng" w="9525">
            <a:solidFill>
              <a:schemeClr val="dk2"/>
            </a:solidFill>
            <a:prstDash val="solid"/>
            <a:round/>
            <a:headEnd len="med" w="med" type="none"/>
            <a:tailEnd len="med" w="med" type="triangle"/>
          </a:ln>
        </p:spPr>
      </p:cxnSp>
      <p:cxnSp>
        <p:nvCxnSpPr>
          <p:cNvPr id="500" name="Google Shape;500;p47"/>
          <p:cNvCxnSpPr>
            <a:stCxn id="483" idx="3"/>
            <a:endCxn id="484" idx="1"/>
          </p:cNvCxnSpPr>
          <p:nvPr/>
        </p:nvCxnSpPr>
        <p:spPr>
          <a:xfrm flipH="1" rot="10800000">
            <a:off x="2842038" y="2535650"/>
            <a:ext cx="567300" cy="325500"/>
          </a:xfrm>
          <a:prstGeom prst="straightConnector1">
            <a:avLst/>
          </a:prstGeom>
          <a:noFill/>
          <a:ln cap="flat" cmpd="sng" w="9525">
            <a:solidFill>
              <a:schemeClr val="dk2"/>
            </a:solidFill>
            <a:prstDash val="solid"/>
            <a:round/>
            <a:headEnd len="med" w="med" type="none"/>
            <a:tailEnd len="med" w="med" type="triangle"/>
          </a:ln>
        </p:spPr>
      </p:cxnSp>
      <p:cxnSp>
        <p:nvCxnSpPr>
          <p:cNvPr id="501" name="Google Shape;501;p47"/>
          <p:cNvCxnSpPr>
            <a:stCxn id="483" idx="3"/>
            <a:endCxn id="485" idx="1"/>
          </p:cNvCxnSpPr>
          <p:nvPr/>
        </p:nvCxnSpPr>
        <p:spPr>
          <a:xfrm>
            <a:off x="2842038" y="2861150"/>
            <a:ext cx="567300" cy="269100"/>
          </a:xfrm>
          <a:prstGeom prst="straightConnector1">
            <a:avLst/>
          </a:prstGeom>
          <a:noFill/>
          <a:ln cap="flat" cmpd="sng" w="9525">
            <a:solidFill>
              <a:schemeClr val="dk2"/>
            </a:solidFill>
            <a:prstDash val="solid"/>
            <a:round/>
            <a:headEnd len="med" w="med" type="none"/>
            <a:tailEnd len="med" w="med" type="triangle"/>
          </a:ln>
        </p:spPr>
      </p:cxnSp>
      <p:cxnSp>
        <p:nvCxnSpPr>
          <p:cNvPr id="502" name="Google Shape;502;p47"/>
          <p:cNvCxnSpPr>
            <a:stCxn id="482" idx="3"/>
            <a:endCxn id="483" idx="1"/>
          </p:cNvCxnSpPr>
          <p:nvPr/>
        </p:nvCxnSpPr>
        <p:spPr>
          <a:xfrm>
            <a:off x="1492525" y="2861150"/>
            <a:ext cx="567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74"/>
          <p:cNvSpPr/>
          <p:nvPr/>
        </p:nvSpPr>
        <p:spPr>
          <a:xfrm>
            <a:off x="449700" y="1800000"/>
            <a:ext cx="2549400" cy="2394000"/>
          </a:xfrm>
          <a:prstGeom prst="roundRect">
            <a:avLst>
              <a:gd fmla="val 7589" name="adj"/>
            </a:avLst>
          </a:prstGeom>
          <a:solidFill>
            <a:srgbClr val="FFFFFF"/>
          </a:solidFill>
          <a:ln>
            <a:noFill/>
          </a:ln>
          <a:effectLst>
            <a:outerShdw blurRad="200025" rotWithShape="0" algn="bl">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p:txBody>
      </p:sp>
      <p:sp>
        <p:nvSpPr>
          <p:cNvPr id="715" name="Google Shape;715;p74"/>
          <p:cNvSpPr/>
          <p:nvPr/>
        </p:nvSpPr>
        <p:spPr>
          <a:xfrm>
            <a:off x="3297300" y="1800000"/>
            <a:ext cx="2549400" cy="2394000"/>
          </a:xfrm>
          <a:prstGeom prst="roundRect">
            <a:avLst>
              <a:gd fmla="val 7589" name="adj"/>
            </a:avLst>
          </a:prstGeom>
          <a:solidFill>
            <a:srgbClr val="FFFFFF"/>
          </a:solidFill>
          <a:ln>
            <a:noFill/>
          </a:ln>
          <a:effectLst>
            <a:outerShdw blurRad="200025" rotWithShape="0" algn="bl">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p:txBody>
      </p:sp>
      <p:sp>
        <p:nvSpPr>
          <p:cNvPr id="716" name="Google Shape;716;p74"/>
          <p:cNvSpPr/>
          <p:nvPr/>
        </p:nvSpPr>
        <p:spPr>
          <a:xfrm>
            <a:off x="6144900" y="1800000"/>
            <a:ext cx="2549400" cy="2394000"/>
          </a:xfrm>
          <a:prstGeom prst="roundRect">
            <a:avLst>
              <a:gd fmla="val 7589" name="adj"/>
            </a:avLst>
          </a:prstGeom>
          <a:solidFill>
            <a:srgbClr val="FFFFFF"/>
          </a:solidFill>
          <a:ln>
            <a:noFill/>
          </a:ln>
          <a:effectLst>
            <a:outerShdw blurRad="200025" rotWithShape="0" algn="bl">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p:txBody>
      </p:sp>
      <p:sp>
        <p:nvSpPr>
          <p:cNvPr id="717" name="Google Shape;717;p74"/>
          <p:cNvSpPr txBox="1"/>
          <p:nvPr>
            <p:ph type="title"/>
          </p:nvPr>
        </p:nvSpPr>
        <p:spPr>
          <a:xfrm>
            <a:off x="450000" y="450000"/>
            <a:ext cx="8244000" cy="7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Heading spanning over</a:t>
            </a:r>
            <a:br>
              <a:rPr lang="en-GB"/>
            </a:br>
            <a:r>
              <a:rPr lang="en-GB"/>
              <a:t>two rows</a:t>
            </a:r>
            <a:endParaRPr/>
          </a:p>
        </p:txBody>
      </p:sp>
      <p:sp>
        <p:nvSpPr>
          <p:cNvPr id="718" name="Google Shape;718;p74"/>
          <p:cNvSpPr txBox="1"/>
          <p:nvPr>
            <p:ph idx="2" type="body"/>
          </p:nvPr>
        </p:nvSpPr>
        <p:spPr>
          <a:xfrm>
            <a:off x="630000" y="2230975"/>
            <a:ext cx="2188800" cy="178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sz="1500">
                <a:solidFill>
                  <a:schemeClr val="dk2"/>
                </a:solidFill>
              </a:rPr>
              <a:t> roll sweet roll topping shortbread toffee. Chocolate bar marshmallow sweet chocolate carrot cake. Croissant cake</a:t>
            </a:r>
            <a:r>
              <a:rPr lang="en-GB"/>
              <a:t>.</a:t>
            </a:r>
            <a:endParaRPr sz="1500">
              <a:solidFill>
                <a:schemeClr val="dk2"/>
              </a:solidFill>
            </a:endParaRPr>
          </a:p>
        </p:txBody>
      </p:sp>
      <p:sp>
        <p:nvSpPr>
          <p:cNvPr id="719" name="Google Shape;719;p74"/>
          <p:cNvSpPr txBox="1"/>
          <p:nvPr>
            <p:ph idx="3" type="subTitle"/>
          </p:nvPr>
        </p:nvSpPr>
        <p:spPr>
          <a:xfrm>
            <a:off x="450000" y="1224000"/>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720" name="Google Shape;720;p74"/>
          <p:cNvSpPr txBox="1"/>
          <p:nvPr>
            <p:ph idx="1" type="body"/>
          </p:nvPr>
        </p:nvSpPr>
        <p:spPr>
          <a:xfrm>
            <a:off x="6325200" y="2231100"/>
            <a:ext cx="2188800" cy="17829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a:t>
            </a:r>
            <a:r>
              <a:rPr lang="en-GB" sz="1500"/>
              <a:t> roll sweet roll topping shortbread toffee. Chocolate bar marshmallow sweet chocolate carrot cake. Croissant cake</a:t>
            </a:r>
            <a:r>
              <a:rPr lang="en-GB"/>
              <a:t>.</a:t>
            </a:r>
            <a:endParaRPr sz="1500"/>
          </a:p>
        </p:txBody>
      </p:sp>
      <p:sp>
        <p:nvSpPr>
          <p:cNvPr id="721" name="Google Shape;721;p74"/>
          <p:cNvSpPr txBox="1"/>
          <p:nvPr>
            <p:ph idx="4" type="body"/>
          </p:nvPr>
        </p:nvSpPr>
        <p:spPr>
          <a:xfrm>
            <a:off x="3481200" y="2230975"/>
            <a:ext cx="2188800" cy="17829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a:t>
            </a:r>
            <a:r>
              <a:rPr lang="en-GB" sz="1500"/>
              <a:t> roll sweet roll topping shortbread toffee. Chocolate bar marshmallow sweet chocolate carrot cake. Croissant cake</a:t>
            </a:r>
            <a:r>
              <a:rPr lang="en-GB"/>
              <a:t>.</a:t>
            </a:r>
            <a:endParaRPr sz="1500"/>
          </a:p>
        </p:txBody>
      </p:sp>
      <p:sp>
        <p:nvSpPr>
          <p:cNvPr id="722" name="Google Shape;722;p74"/>
          <p:cNvSpPr txBox="1"/>
          <p:nvPr>
            <p:ph idx="5" type="subTitle"/>
          </p:nvPr>
        </p:nvSpPr>
        <p:spPr>
          <a:xfrm>
            <a:off x="630000" y="1980000"/>
            <a:ext cx="21888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
        <p:nvSpPr>
          <p:cNvPr id="723" name="Google Shape;723;p74"/>
          <p:cNvSpPr txBox="1"/>
          <p:nvPr>
            <p:ph idx="6" type="subTitle"/>
          </p:nvPr>
        </p:nvSpPr>
        <p:spPr>
          <a:xfrm>
            <a:off x="3481200" y="1980000"/>
            <a:ext cx="22353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
        <p:nvSpPr>
          <p:cNvPr id="724" name="Google Shape;724;p74"/>
          <p:cNvSpPr txBox="1"/>
          <p:nvPr>
            <p:ph idx="7" type="subTitle"/>
          </p:nvPr>
        </p:nvSpPr>
        <p:spPr>
          <a:xfrm>
            <a:off x="6325200" y="1980000"/>
            <a:ext cx="21888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75"/>
          <p:cNvSpPr txBox="1"/>
          <p:nvPr>
            <p:ph type="title"/>
          </p:nvPr>
        </p:nvSpPr>
        <p:spPr>
          <a:xfrm>
            <a:off x="450000" y="450000"/>
            <a:ext cx="8244000" cy="4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Single row heading</a:t>
            </a:r>
            <a:endParaRPr/>
          </a:p>
        </p:txBody>
      </p:sp>
      <p:sp>
        <p:nvSpPr>
          <p:cNvPr id="730" name="Google Shape;730;p75"/>
          <p:cNvSpPr txBox="1"/>
          <p:nvPr>
            <p:ph idx="1" type="body"/>
          </p:nvPr>
        </p:nvSpPr>
        <p:spPr>
          <a:xfrm>
            <a:off x="450000" y="3338650"/>
            <a:ext cx="2458800" cy="116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a:solidFill>
                  <a:schemeClr val="dk2"/>
                </a:solidFill>
              </a:rPr>
              <a:t> roll sweet roll topping shortbread toffee. Chocolate bar marshmallow sweet</a:t>
            </a:r>
            <a:r>
              <a:rPr lang="en-GB"/>
              <a:t>.</a:t>
            </a:r>
            <a:endParaRPr>
              <a:solidFill>
                <a:schemeClr val="dk2"/>
              </a:solidFill>
            </a:endParaRPr>
          </a:p>
        </p:txBody>
      </p:sp>
      <p:sp>
        <p:nvSpPr>
          <p:cNvPr id="731" name="Google Shape;731;p75"/>
          <p:cNvSpPr txBox="1"/>
          <p:nvPr>
            <p:ph idx="2" type="subTitle"/>
          </p:nvPr>
        </p:nvSpPr>
        <p:spPr>
          <a:xfrm>
            <a:off x="450000" y="900000"/>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732" name="Google Shape;732;p75"/>
          <p:cNvSpPr txBox="1"/>
          <p:nvPr>
            <p:ph idx="7" type="body"/>
          </p:nvPr>
        </p:nvSpPr>
        <p:spPr>
          <a:xfrm>
            <a:off x="6235200" y="3337200"/>
            <a:ext cx="2458800" cy="1162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a:t>
            </a:r>
            <a:r>
              <a:rPr lang="en-GB"/>
              <a:t> roll sweet roll topping shortbread toffee. Chocolate bar marshmallow sweet.</a:t>
            </a:r>
            <a:endParaRPr/>
          </a:p>
        </p:txBody>
      </p:sp>
      <p:sp>
        <p:nvSpPr>
          <p:cNvPr id="733" name="Google Shape;733;p75"/>
          <p:cNvSpPr txBox="1"/>
          <p:nvPr>
            <p:ph idx="3" type="body"/>
          </p:nvPr>
        </p:nvSpPr>
        <p:spPr>
          <a:xfrm>
            <a:off x="3342600" y="3338700"/>
            <a:ext cx="2458800" cy="1162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a:t>
            </a:r>
            <a:r>
              <a:rPr lang="en-GB"/>
              <a:t> roll sweet roll topping shortbread toffee. Chocolate bar marshmallow sweet.</a:t>
            </a:r>
            <a:endParaRPr/>
          </a:p>
        </p:txBody>
      </p:sp>
      <p:sp>
        <p:nvSpPr>
          <p:cNvPr id="734" name="Google Shape;734;p75"/>
          <p:cNvSpPr/>
          <p:nvPr>
            <p:ph idx="4" type="pic"/>
          </p:nvPr>
        </p:nvSpPr>
        <p:spPr>
          <a:xfrm>
            <a:off x="450000" y="1800000"/>
            <a:ext cx="2458800" cy="1520100"/>
          </a:xfrm>
          <a:prstGeom prst="roundRect">
            <a:avLst>
              <a:gd fmla="val 16667" name="adj"/>
            </a:avLst>
          </a:prstGeom>
        </p:spPr>
      </p:sp>
      <p:sp>
        <p:nvSpPr>
          <p:cNvPr id="735" name="Google Shape;735;p75"/>
          <p:cNvSpPr/>
          <p:nvPr>
            <p:ph idx="5" type="pic"/>
          </p:nvPr>
        </p:nvSpPr>
        <p:spPr>
          <a:xfrm>
            <a:off x="3342600" y="1800000"/>
            <a:ext cx="2458800" cy="1520100"/>
          </a:xfrm>
          <a:prstGeom prst="roundRect">
            <a:avLst>
              <a:gd fmla="val 16667" name="adj"/>
            </a:avLst>
          </a:prstGeom>
        </p:spPr>
      </p:sp>
      <p:sp>
        <p:nvSpPr>
          <p:cNvPr id="736" name="Google Shape;736;p75"/>
          <p:cNvSpPr/>
          <p:nvPr>
            <p:ph idx="6" type="pic"/>
          </p:nvPr>
        </p:nvSpPr>
        <p:spPr>
          <a:xfrm>
            <a:off x="6235200" y="1800000"/>
            <a:ext cx="2458800" cy="1520100"/>
          </a:xfrm>
          <a:prstGeom prst="roundRect">
            <a:avLst>
              <a:gd fmla="val 16667" name="adj"/>
            </a:avLst>
          </a:prstGeom>
        </p:spPr>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76"/>
          <p:cNvSpPr txBox="1"/>
          <p:nvPr>
            <p:ph type="title"/>
          </p:nvPr>
        </p:nvSpPr>
        <p:spPr>
          <a:xfrm>
            <a:off x="450000" y="450000"/>
            <a:ext cx="8244000" cy="7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Heading spanning over</a:t>
            </a:r>
            <a:br>
              <a:rPr lang="en-GB"/>
            </a:br>
            <a:r>
              <a:rPr lang="en-GB"/>
              <a:t>two rows</a:t>
            </a:r>
            <a:endParaRPr/>
          </a:p>
        </p:txBody>
      </p:sp>
      <p:sp>
        <p:nvSpPr>
          <p:cNvPr id="742" name="Google Shape;742;p76"/>
          <p:cNvSpPr txBox="1"/>
          <p:nvPr>
            <p:ph idx="1" type="body"/>
          </p:nvPr>
        </p:nvSpPr>
        <p:spPr>
          <a:xfrm>
            <a:off x="450000" y="3337196"/>
            <a:ext cx="2458800" cy="116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a:solidFill>
                  <a:schemeClr val="dk2"/>
                </a:solidFill>
              </a:rPr>
              <a:t> roll sweet roll topping shortbread toffee. Chocolate bar marshmallow sweet</a:t>
            </a:r>
            <a:r>
              <a:rPr lang="en-GB"/>
              <a:t>.</a:t>
            </a:r>
            <a:endParaRPr>
              <a:solidFill>
                <a:schemeClr val="dk2"/>
              </a:solidFill>
            </a:endParaRPr>
          </a:p>
        </p:txBody>
      </p:sp>
      <p:sp>
        <p:nvSpPr>
          <p:cNvPr id="743" name="Google Shape;743;p76"/>
          <p:cNvSpPr txBox="1"/>
          <p:nvPr>
            <p:ph idx="5" type="subTitle"/>
          </p:nvPr>
        </p:nvSpPr>
        <p:spPr>
          <a:xfrm>
            <a:off x="450000" y="1224000"/>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744" name="Google Shape;744;p76"/>
          <p:cNvSpPr txBox="1"/>
          <p:nvPr>
            <p:ph idx="7" type="body"/>
          </p:nvPr>
        </p:nvSpPr>
        <p:spPr>
          <a:xfrm>
            <a:off x="6235200" y="3337175"/>
            <a:ext cx="2458800" cy="1162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a:t>
            </a:r>
            <a:r>
              <a:rPr lang="en-GB"/>
              <a:t> roll sweet roll topping shortbread toffee. Chocolate bar marshmallow sweet.</a:t>
            </a:r>
            <a:endParaRPr/>
          </a:p>
        </p:txBody>
      </p:sp>
      <p:sp>
        <p:nvSpPr>
          <p:cNvPr id="745" name="Google Shape;745;p76"/>
          <p:cNvSpPr txBox="1"/>
          <p:nvPr>
            <p:ph idx="6" type="body"/>
          </p:nvPr>
        </p:nvSpPr>
        <p:spPr>
          <a:xfrm>
            <a:off x="3342600" y="3337196"/>
            <a:ext cx="2458800" cy="1162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a:t>
            </a:r>
            <a:r>
              <a:rPr lang="en-GB"/>
              <a:t> roll sweet roll topping shortbread toffee. Chocolate bar marshmallow sweet.</a:t>
            </a:r>
            <a:endParaRPr/>
          </a:p>
        </p:txBody>
      </p:sp>
      <p:sp>
        <p:nvSpPr>
          <p:cNvPr id="746" name="Google Shape;746;p76"/>
          <p:cNvSpPr/>
          <p:nvPr>
            <p:ph idx="2" type="pic"/>
          </p:nvPr>
        </p:nvSpPr>
        <p:spPr>
          <a:xfrm>
            <a:off x="450000" y="1800000"/>
            <a:ext cx="2458800" cy="1520100"/>
          </a:xfrm>
          <a:prstGeom prst="roundRect">
            <a:avLst>
              <a:gd fmla="val 16667" name="adj"/>
            </a:avLst>
          </a:prstGeom>
        </p:spPr>
      </p:sp>
      <p:sp>
        <p:nvSpPr>
          <p:cNvPr id="747" name="Google Shape;747;p76"/>
          <p:cNvSpPr/>
          <p:nvPr>
            <p:ph idx="3" type="pic"/>
          </p:nvPr>
        </p:nvSpPr>
        <p:spPr>
          <a:xfrm>
            <a:off x="3342600" y="1800000"/>
            <a:ext cx="2458800" cy="1520100"/>
          </a:xfrm>
          <a:prstGeom prst="roundRect">
            <a:avLst>
              <a:gd fmla="val 16667" name="adj"/>
            </a:avLst>
          </a:prstGeom>
        </p:spPr>
      </p:sp>
      <p:sp>
        <p:nvSpPr>
          <p:cNvPr id="748" name="Google Shape;748;p76"/>
          <p:cNvSpPr/>
          <p:nvPr>
            <p:ph idx="4" type="pic"/>
          </p:nvPr>
        </p:nvSpPr>
        <p:spPr>
          <a:xfrm>
            <a:off x="6235200" y="1800000"/>
            <a:ext cx="2458800" cy="1520100"/>
          </a:xfrm>
          <a:prstGeom prst="roundRect">
            <a:avLst>
              <a:gd fmla="val 16667" name="adj"/>
            </a:avLst>
          </a:prstGeom>
        </p:spPr>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77"/>
          <p:cNvSpPr txBox="1"/>
          <p:nvPr>
            <p:ph type="title"/>
          </p:nvPr>
        </p:nvSpPr>
        <p:spPr>
          <a:xfrm>
            <a:off x="450000" y="450000"/>
            <a:ext cx="8244000" cy="4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Single row heading</a:t>
            </a:r>
            <a:endParaRPr/>
          </a:p>
        </p:txBody>
      </p:sp>
      <p:sp>
        <p:nvSpPr>
          <p:cNvPr id="754" name="Google Shape;754;p77"/>
          <p:cNvSpPr txBox="1"/>
          <p:nvPr>
            <p:ph idx="1" type="body"/>
          </p:nvPr>
        </p:nvSpPr>
        <p:spPr>
          <a:xfrm>
            <a:off x="450000" y="3575700"/>
            <a:ext cx="2458800" cy="924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a:solidFill>
                  <a:schemeClr val="dk2"/>
                </a:solidFill>
              </a:rPr>
              <a:t> roll sweet roll topping shortbread toffee. Chocolate bar</a:t>
            </a:r>
            <a:r>
              <a:rPr lang="en-GB"/>
              <a:t>.</a:t>
            </a:r>
            <a:endParaRPr>
              <a:solidFill>
                <a:schemeClr val="dk2"/>
              </a:solidFill>
            </a:endParaRPr>
          </a:p>
        </p:txBody>
      </p:sp>
      <p:sp>
        <p:nvSpPr>
          <p:cNvPr id="755" name="Google Shape;755;p77"/>
          <p:cNvSpPr txBox="1"/>
          <p:nvPr>
            <p:ph idx="5" type="subTitle"/>
          </p:nvPr>
        </p:nvSpPr>
        <p:spPr>
          <a:xfrm>
            <a:off x="450000" y="900000"/>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756" name="Google Shape;756;p77"/>
          <p:cNvSpPr txBox="1"/>
          <p:nvPr>
            <p:ph idx="6" type="body"/>
          </p:nvPr>
        </p:nvSpPr>
        <p:spPr>
          <a:xfrm>
            <a:off x="6235200" y="3575700"/>
            <a:ext cx="2458800" cy="9252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 roll sweet roll topping shortbread toffee. Chocolate bar.</a:t>
            </a:r>
            <a:endParaRPr/>
          </a:p>
        </p:txBody>
      </p:sp>
      <p:sp>
        <p:nvSpPr>
          <p:cNvPr id="757" name="Google Shape;757;p77"/>
          <p:cNvSpPr txBox="1"/>
          <p:nvPr>
            <p:ph idx="7" type="body"/>
          </p:nvPr>
        </p:nvSpPr>
        <p:spPr>
          <a:xfrm>
            <a:off x="3342600" y="3575700"/>
            <a:ext cx="2458800" cy="9252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 roll sweet roll topping shortbread toffee. Chocolate bar.</a:t>
            </a:r>
            <a:endParaRPr/>
          </a:p>
        </p:txBody>
      </p:sp>
      <p:sp>
        <p:nvSpPr>
          <p:cNvPr id="758" name="Google Shape;758;p77"/>
          <p:cNvSpPr/>
          <p:nvPr>
            <p:ph idx="2" type="pic"/>
          </p:nvPr>
        </p:nvSpPr>
        <p:spPr>
          <a:xfrm>
            <a:off x="450000" y="1800000"/>
            <a:ext cx="2458800" cy="1520100"/>
          </a:xfrm>
          <a:prstGeom prst="roundRect">
            <a:avLst>
              <a:gd fmla="val 16667" name="adj"/>
            </a:avLst>
          </a:prstGeom>
        </p:spPr>
      </p:sp>
      <p:sp>
        <p:nvSpPr>
          <p:cNvPr id="759" name="Google Shape;759;p77"/>
          <p:cNvSpPr/>
          <p:nvPr>
            <p:ph idx="3" type="pic"/>
          </p:nvPr>
        </p:nvSpPr>
        <p:spPr>
          <a:xfrm>
            <a:off x="3342600" y="1800000"/>
            <a:ext cx="2458800" cy="1520100"/>
          </a:xfrm>
          <a:prstGeom prst="roundRect">
            <a:avLst>
              <a:gd fmla="val 16667" name="adj"/>
            </a:avLst>
          </a:prstGeom>
        </p:spPr>
      </p:sp>
      <p:sp>
        <p:nvSpPr>
          <p:cNvPr id="760" name="Google Shape;760;p77"/>
          <p:cNvSpPr/>
          <p:nvPr>
            <p:ph idx="4" type="pic"/>
          </p:nvPr>
        </p:nvSpPr>
        <p:spPr>
          <a:xfrm>
            <a:off x="6235200" y="1818600"/>
            <a:ext cx="2458800" cy="1520100"/>
          </a:xfrm>
          <a:prstGeom prst="roundRect">
            <a:avLst>
              <a:gd fmla="val 16667" name="adj"/>
            </a:avLst>
          </a:prstGeom>
        </p:spPr>
      </p:sp>
      <p:sp>
        <p:nvSpPr>
          <p:cNvPr id="761" name="Google Shape;761;p77"/>
          <p:cNvSpPr txBox="1"/>
          <p:nvPr>
            <p:ph idx="8" type="subTitle"/>
          </p:nvPr>
        </p:nvSpPr>
        <p:spPr>
          <a:xfrm>
            <a:off x="450000" y="3320100"/>
            <a:ext cx="24588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
        <p:nvSpPr>
          <p:cNvPr id="762" name="Google Shape;762;p77"/>
          <p:cNvSpPr txBox="1"/>
          <p:nvPr>
            <p:ph idx="9" type="subTitle"/>
          </p:nvPr>
        </p:nvSpPr>
        <p:spPr>
          <a:xfrm>
            <a:off x="3342600" y="3320100"/>
            <a:ext cx="24588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
        <p:nvSpPr>
          <p:cNvPr id="763" name="Google Shape;763;p77"/>
          <p:cNvSpPr txBox="1"/>
          <p:nvPr>
            <p:ph idx="13" type="subTitle"/>
          </p:nvPr>
        </p:nvSpPr>
        <p:spPr>
          <a:xfrm>
            <a:off x="6235200" y="3320100"/>
            <a:ext cx="24588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78"/>
          <p:cNvSpPr txBox="1"/>
          <p:nvPr>
            <p:ph type="title"/>
          </p:nvPr>
        </p:nvSpPr>
        <p:spPr>
          <a:xfrm>
            <a:off x="450000" y="450000"/>
            <a:ext cx="8244000" cy="7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Heading spanning over</a:t>
            </a:r>
            <a:br>
              <a:rPr lang="en-GB"/>
            </a:br>
            <a:r>
              <a:rPr lang="en-GB"/>
              <a:t>two rows</a:t>
            </a:r>
            <a:endParaRPr/>
          </a:p>
        </p:txBody>
      </p:sp>
      <p:sp>
        <p:nvSpPr>
          <p:cNvPr id="769" name="Google Shape;769;p78"/>
          <p:cNvSpPr txBox="1"/>
          <p:nvPr>
            <p:ph idx="1" type="body"/>
          </p:nvPr>
        </p:nvSpPr>
        <p:spPr>
          <a:xfrm>
            <a:off x="450000" y="3574800"/>
            <a:ext cx="2458800" cy="92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a:solidFill>
                  <a:schemeClr val="dk2"/>
                </a:solidFill>
              </a:rPr>
              <a:t> roll sweet roll topping shortbread toffee. Chocolate bar</a:t>
            </a:r>
            <a:r>
              <a:rPr lang="en-GB"/>
              <a:t>.</a:t>
            </a:r>
            <a:endParaRPr>
              <a:solidFill>
                <a:schemeClr val="dk2"/>
              </a:solidFill>
            </a:endParaRPr>
          </a:p>
        </p:txBody>
      </p:sp>
      <p:sp>
        <p:nvSpPr>
          <p:cNvPr id="770" name="Google Shape;770;p78"/>
          <p:cNvSpPr txBox="1"/>
          <p:nvPr>
            <p:ph idx="5" type="subTitle"/>
          </p:nvPr>
        </p:nvSpPr>
        <p:spPr>
          <a:xfrm>
            <a:off x="450000" y="1224000"/>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771" name="Google Shape;771;p78"/>
          <p:cNvSpPr txBox="1"/>
          <p:nvPr>
            <p:ph idx="7" type="body"/>
          </p:nvPr>
        </p:nvSpPr>
        <p:spPr>
          <a:xfrm>
            <a:off x="6235200" y="3574800"/>
            <a:ext cx="2458800" cy="9252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a:t>
            </a:r>
            <a:r>
              <a:rPr lang="en-GB"/>
              <a:t> roll sweet roll topping shortbread toffee. Chocolate bar.</a:t>
            </a:r>
            <a:endParaRPr/>
          </a:p>
        </p:txBody>
      </p:sp>
      <p:sp>
        <p:nvSpPr>
          <p:cNvPr id="772" name="Google Shape;772;p78"/>
          <p:cNvSpPr txBox="1"/>
          <p:nvPr>
            <p:ph idx="6" type="body"/>
          </p:nvPr>
        </p:nvSpPr>
        <p:spPr>
          <a:xfrm>
            <a:off x="3342600" y="3574800"/>
            <a:ext cx="2458800" cy="9252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a:t>
            </a:r>
            <a:r>
              <a:rPr lang="en-GB"/>
              <a:t> roll sweet roll topping shortbread toffee. Chocolate bar.</a:t>
            </a:r>
            <a:endParaRPr/>
          </a:p>
        </p:txBody>
      </p:sp>
      <p:sp>
        <p:nvSpPr>
          <p:cNvPr id="773" name="Google Shape;773;p78"/>
          <p:cNvSpPr/>
          <p:nvPr>
            <p:ph idx="2" type="pic"/>
          </p:nvPr>
        </p:nvSpPr>
        <p:spPr>
          <a:xfrm>
            <a:off x="450000" y="1800000"/>
            <a:ext cx="2458800" cy="1520100"/>
          </a:xfrm>
          <a:prstGeom prst="roundRect">
            <a:avLst>
              <a:gd fmla="val 16667" name="adj"/>
            </a:avLst>
          </a:prstGeom>
        </p:spPr>
      </p:sp>
      <p:sp>
        <p:nvSpPr>
          <p:cNvPr id="774" name="Google Shape;774;p78"/>
          <p:cNvSpPr/>
          <p:nvPr>
            <p:ph idx="3" type="pic"/>
          </p:nvPr>
        </p:nvSpPr>
        <p:spPr>
          <a:xfrm>
            <a:off x="3342600" y="1800000"/>
            <a:ext cx="2458800" cy="1520100"/>
          </a:xfrm>
          <a:prstGeom prst="roundRect">
            <a:avLst>
              <a:gd fmla="val 16667" name="adj"/>
            </a:avLst>
          </a:prstGeom>
        </p:spPr>
      </p:sp>
      <p:sp>
        <p:nvSpPr>
          <p:cNvPr id="775" name="Google Shape;775;p78"/>
          <p:cNvSpPr/>
          <p:nvPr>
            <p:ph idx="4" type="pic"/>
          </p:nvPr>
        </p:nvSpPr>
        <p:spPr>
          <a:xfrm>
            <a:off x="6235200" y="1800000"/>
            <a:ext cx="2458800" cy="1520100"/>
          </a:xfrm>
          <a:prstGeom prst="roundRect">
            <a:avLst>
              <a:gd fmla="val 16667" name="adj"/>
            </a:avLst>
          </a:prstGeom>
        </p:spPr>
      </p:sp>
      <p:sp>
        <p:nvSpPr>
          <p:cNvPr id="776" name="Google Shape;776;p78"/>
          <p:cNvSpPr txBox="1"/>
          <p:nvPr>
            <p:ph idx="8" type="subTitle"/>
          </p:nvPr>
        </p:nvSpPr>
        <p:spPr>
          <a:xfrm>
            <a:off x="450000" y="3320100"/>
            <a:ext cx="24588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
        <p:nvSpPr>
          <p:cNvPr id="777" name="Google Shape;777;p78"/>
          <p:cNvSpPr txBox="1"/>
          <p:nvPr>
            <p:ph idx="9" type="subTitle"/>
          </p:nvPr>
        </p:nvSpPr>
        <p:spPr>
          <a:xfrm>
            <a:off x="3342600" y="3320100"/>
            <a:ext cx="24588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
        <p:nvSpPr>
          <p:cNvPr id="778" name="Google Shape;778;p78"/>
          <p:cNvSpPr txBox="1"/>
          <p:nvPr>
            <p:ph idx="13" type="subTitle"/>
          </p:nvPr>
        </p:nvSpPr>
        <p:spPr>
          <a:xfrm>
            <a:off x="6235200" y="3320100"/>
            <a:ext cx="24588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79"/>
          <p:cNvSpPr txBox="1"/>
          <p:nvPr>
            <p:ph type="title"/>
          </p:nvPr>
        </p:nvSpPr>
        <p:spPr>
          <a:xfrm>
            <a:off x="450000" y="450000"/>
            <a:ext cx="8244000" cy="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Single row heading</a:t>
            </a:r>
            <a:endParaRPr/>
          </a:p>
        </p:txBody>
      </p:sp>
      <p:sp>
        <p:nvSpPr>
          <p:cNvPr id="784" name="Google Shape;784;p79"/>
          <p:cNvSpPr txBox="1"/>
          <p:nvPr>
            <p:ph idx="1" type="subTitle"/>
          </p:nvPr>
        </p:nvSpPr>
        <p:spPr>
          <a:xfrm>
            <a:off x="450000" y="895500"/>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80"/>
          <p:cNvSpPr txBox="1"/>
          <p:nvPr>
            <p:ph type="title"/>
          </p:nvPr>
        </p:nvSpPr>
        <p:spPr>
          <a:xfrm>
            <a:off x="450000" y="900000"/>
            <a:ext cx="8244000" cy="223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Layouts for presentation</a:t>
            </a:r>
            <a:endParaRPr/>
          </a:p>
        </p:txBody>
      </p:sp>
      <p:sp>
        <p:nvSpPr>
          <p:cNvPr id="790" name="Google Shape;790;p80"/>
          <p:cNvSpPr txBox="1"/>
          <p:nvPr>
            <p:ph idx="1" type="subTitle"/>
          </p:nvPr>
        </p:nvSpPr>
        <p:spPr>
          <a:xfrm>
            <a:off x="450000" y="3132000"/>
            <a:ext cx="8382300" cy="8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Without Mantel Group logo and tagline</a:t>
            </a:r>
            <a:endParaRPr b="1">
              <a:latin typeface="Archivo"/>
              <a:ea typeface="Archivo"/>
              <a:cs typeface="Archivo"/>
              <a:sym typeface="Archiv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81"/>
          <p:cNvSpPr txBox="1"/>
          <p:nvPr>
            <p:ph type="title"/>
          </p:nvPr>
        </p:nvSpPr>
        <p:spPr>
          <a:xfrm>
            <a:off x="450000" y="450000"/>
            <a:ext cx="8244000" cy="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Single row heading</a:t>
            </a:r>
            <a:endParaRPr/>
          </a:p>
        </p:txBody>
      </p:sp>
      <p:sp>
        <p:nvSpPr>
          <p:cNvPr id="796" name="Google Shape;796;p81"/>
          <p:cNvSpPr txBox="1"/>
          <p:nvPr>
            <p:ph idx="1" type="body"/>
          </p:nvPr>
        </p:nvSpPr>
        <p:spPr>
          <a:xfrm>
            <a:off x="450000" y="1800000"/>
            <a:ext cx="4705200" cy="1892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sz="1500">
                <a:solidFill>
                  <a:schemeClr val="dk2"/>
                </a:solidFill>
              </a:rPr>
              <a:t> roll sweet roll topping shortbread toffee. Chocolate bar marshmallow sweet chocolate carrot cake. Croissant cake caramels gummi bears icing. Powder brownie ice cream candy donut liquorice muffin jelly </a:t>
            </a:r>
            <a:r>
              <a:rPr lang="en-GB"/>
              <a:t>marshmallow</a:t>
            </a:r>
            <a:r>
              <a:rPr lang="en-GB" sz="1500">
                <a:solidFill>
                  <a:schemeClr val="dk2"/>
                </a:solidFill>
              </a:rPr>
              <a:t> roll. Jelly fruitcake donut chupa chups jujubes. Muffin </a:t>
            </a:r>
            <a:r>
              <a:rPr lang="en-GB"/>
              <a:t>marshmallow</a:t>
            </a:r>
            <a:r>
              <a:rPr lang="en-GB" sz="1500">
                <a:solidFill>
                  <a:schemeClr val="dk2"/>
                </a:solidFill>
              </a:rPr>
              <a:t> roll pudding caramels biscuit</a:t>
            </a:r>
            <a:r>
              <a:rPr lang="en-GB"/>
              <a:t> p</a:t>
            </a:r>
            <a:r>
              <a:rPr lang="en-GB" sz="1500">
                <a:solidFill>
                  <a:schemeClr val="dk2"/>
                </a:solidFill>
              </a:rPr>
              <a:t>udding</a:t>
            </a:r>
            <a:r>
              <a:rPr lang="en-GB"/>
              <a:t>.</a:t>
            </a:r>
            <a:endParaRPr sz="1500">
              <a:solidFill>
                <a:schemeClr val="dk2"/>
              </a:solidFill>
            </a:endParaRPr>
          </a:p>
        </p:txBody>
      </p:sp>
      <p:sp>
        <p:nvSpPr>
          <p:cNvPr id="797" name="Google Shape;797;p81"/>
          <p:cNvSpPr txBox="1"/>
          <p:nvPr>
            <p:ph idx="2" type="subTitle"/>
          </p:nvPr>
        </p:nvSpPr>
        <p:spPr>
          <a:xfrm>
            <a:off x="450000" y="895500"/>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798" name="Google Shape;798;p81"/>
          <p:cNvSpPr/>
          <p:nvPr>
            <p:ph idx="3" type="pic"/>
          </p:nvPr>
        </p:nvSpPr>
        <p:spPr>
          <a:xfrm>
            <a:off x="5584200" y="1800000"/>
            <a:ext cx="3109800" cy="2893800"/>
          </a:xfrm>
          <a:prstGeom prst="rect">
            <a:avLst/>
          </a:prstGeom>
        </p:spPr>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82"/>
          <p:cNvSpPr txBox="1"/>
          <p:nvPr>
            <p:ph type="title"/>
          </p:nvPr>
        </p:nvSpPr>
        <p:spPr>
          <a:xfrm>
            <a:off x="450000" y="450000"/>
            <a:ext cx="8244000" cy="7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Heading spanning over</a:t>
            </a:r>
            <a:br>
              <a:rPr lang="en-GB"/>
            </a:br>
            <a:r>
              <a:rPr lang="en-GB"/>
              <a:t>two rows</a:t>
            </a:r>
            <a:endParaRPr/>
          </a:p>
        </p:txBody>
      </p:sp>
      <p:sp>
        <p:nvSpPr>
          <p:cNvPr id="804" name="Google Shape;804;p82"/>
          <p:cNvSpPr txBox="1"/>
          <p:nvPr>
            <p:ph idx="1" type="body"/>
          </p:nvPr>
        </p:nvSpPr>
        <p:spPr>
          <a:xfrm>
            <a:off x="450000" y="1800000"/>
            <a:ext cx="4705200" cy="18936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 roll sweet roll topping shortbread toffee. Chocolate bar marshmallow sweet chocolate carrot cake. Croissant cake caramels gummi bears icing. Powder brownie ice cream candy donut liquorice muffin jelly marshmallow roll. Jelly fruitcake donut chupa chups jujubes. Muffin marshmallow roll pudding caramels biscuit pudding.</a:t>
            </a:r>
            <a:endParaRPr/>
          </a:p>
        </p:txBody>
      </p:sp>
      <p:sp>
        <p:nvSpPr>
          <p:cNvPr id="805" name="Google Shape;805;p82"/>
          <p:cNvSpPr txBox="1"/>
          <p:nvPr>
            <p:ph idx="2" type="subTitle"/>
          </p:nvPr>
        </p:nvSpPr>
        <p:spPr>
          <a:xfrm>
            <a:off x="450000" y="1224000"/>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806" name="Google Shape;806;p82"/>
          <p:cNvSpPr/>
          <p:nvPr>
            <p:ph idx="3" type="pic"/>
          </p:nvPr>
        </p:nvSpPr>
        <p:spPr>
          <a:xfrm>
            <a:off x="5584200" y="1800000"/>
            <a:ext cx="3109800" cy="2893800"/>
          </a:xfrm>
          <a:prstGeom prst="rect">
            <a:avLst/>
          </a:prstGeom>
        </p:spPr>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83"/>
          <p:cNvSpPr txBox="1"/>
          <p:nvPr>
            <p:ph type="title"/>
          </p:nvPr>
        </p:nvSpPr>
        <p:spPr>
          <a:xfrm>
            <a:off x="450000" y="450000"/>
            <a:ext cx="8244000" cy="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Single row heading</a:t>
            </a:r>
            <a:endParaRPr/>
          </a:p>
        </p:txBody>
      </p:sp>
      <p:sp>
        <p:nvSpPr>
          <p:cNvPr id="812" name="Google Shape;812;p83"/>
          <p:cNvSpPr txBox="1"/>
          <p:nvPr>
            <p:ph idx="1" type="body"/>
          </p:nvPr>
        </p:nvSpPr>
        <p:spPr>
          <a:xfrm>
            <a:off x="450000" y="2055602"/>
            <a:ext cx="4705200" cy="18936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 roll sweet roll topping shortbread toffee. Chocolate bar marshmallow sweet chocolate carrot cake. Croissant cake caramels gummi bears icing. Powder brownie ice cream candy donut liquorice muffin jelly marshmallow roll. Jelly fruitcake donut chupa chups jujubes. Muffin marshmallow roll pudding caramels biscuit pudding.</a:t>
            </a:r>
            <a:endParaRPr/>
          </a:p>
        </p:txBody>
      </p:sp>
      <p:sp>
        <p:nvSpPr>
          <p:cNvPr id="813" name="Google Shape;813;p83"/>
          <p:cNvSpPr txBox="1"/>
          <p:nvPr>
            <p:ph idx="2" type="subTitle"/>
          </p:nvPr>
        </p:nvSpPr>
        <p:spPr>
          <a:xfrm>
            <a:off x="450000" y="899998"/>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814" name="Google Shape;814;p83"/>
          <p:cNvSpPr txBox="1"/>
          <p:nvPr>
            <p:ph idx="3" type="subTitle"/>
          </p:nvPr>
        </p:nvSpPr>
        <p:spPr>
          <a:xfrm>
            <a:off x="450000" y="1800000"/>
            <a:ext cx="47052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
        <p:nvSpPr>
          <p:cNvPr id="815" name="Google Shape;815;p83"/>
          <p:cNvSpPr/>
          <p:nvPr>
            <p:ph idx="4" type="pic"/>
          </p:nvPr>
        </p:nvSpPr>
        <p:spPr>
          <a:xfrm>
            <a:off x="5584200" y="1800000"/>
            <a:ext cx="3109800" cy="2893800"/>
          </a:xfrm>
          <a:prstGeom prst="rect">
            <a:avLst/>
          </a:prstGeom>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8"/>
          <p:cNvSpPr/>
          <p:nvPr/>
        </p:nvSpPr>
        <p:spPr>
          <a:xfrm>
            <a:off x="1382875" y="2017850"/>
            <a:ext cx="1008600" cy="16584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Inter"/>
                <a:ea typeface="Inter"/>
                <a:cs typeface="Inter"/>
                <a:sym typeface="Inter"/>
              </a:rPr>
              <a:t>Kafka</a:t>
            </a:r>
            <a:endParaRPr>
              <a:latin typeface="Inter"/>
              <a:ea typeface="Inter"/>
              <a:cs typeface="Inter"/>
              <a:sym typeface="Inter"/>
            </a:endParaRPr>
          </a:p>
        </p:txBody>
      </p:sp>
      <p:sp>
        <p:nvSpPr>
          <p:cNvPr id="508" name="Google Shape;508;p48"/>
          <p:cNvSpPr txBox="1"/>
          <p:nvPr>
            <p:ph type="title"/>
          </p:nvPr>
        </p:nvSpPr>
        <p:spPr>
          <a:xfrm>
            <a:off x="450000" y="450000"/>
            <a:ext cx="5994900" cy="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Kafka Streams</a:t>
            </a:r>
            <a:endParaRPr/>
          </a:p>
        </p:txBody>
      </p:sp>
      <p:sp>
        <p:nvSpPr>
          <p:cNvPr id="509" name="Google Shape;509;p48"/>
          <p:cNvSpPr/>
          <p:nvPr/>
        </p:nvSpPr>
        <p:spPr>
          <a:xfrm>
            <a:off x="1496563" y="2493525"/>
            <a:ext cx="782100" cy="4131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Inter"/>
                <a:ea typeface="Inter"/>
                <a:cs typeface="Inter"/>
                <a:sym typeface="Inter"/>
              </a:rPr>
              <a:t>Topic</a:t>
            </a:r>
            <a:endParaRPr>
              <a:latin typeface="Inter"/>
              <a:ea typeface="Inter"/>
              <a:cs typeface="Inter"/>
              <a:sym typeface="Inter"/>
            </a:endParaRPr>
          </a:p>
        </p:txBody>
      </p:sp>
      <p:sp>
        <p:nvSpPr>
          <p:cNvPr id="510" name="Google Shape;510;p48"/>
          <p:cNvSpPr/>
          <p:nvPr/>
        </p:nvSpPr>
        <p:spPr>
          <a:xfrm>
            <a:off x="1496563" y="3146550"/>
            <a:ext cx="782100" cy="4131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Inter"/>
                <a:ea typeface="Inter"/>
                <a:cs typeface="Inter"/>
                <a:sym typeface="Inter"/>
              </a:rPr>
              <a:t>Topic</a:t>
            </a:r>
            <a:endParaRPr>
              <a:latin typeface="Inter"/>
              <a:ea typeface="Inter"/>
              <a:cs typeface="Inter"/>
              <a:sym typeface="Inter"/>
            </a:endParaRPr>
          </a:p>
        </p:txBody>
      </p:sp>
      <p:sp>
        <p:nvSpPr>
          <p:cNvPr id="511" name="Google Shape;511;p48"/>
          <p:cNvSpPr/>
          <p:nvPr/>
        </p:nvSpPr>
        <p:spPr>
          <a:xfrm>
            <a:off x="2912925" y="1482950"/>
            <a:ext cx="3320400" cy="27282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Inter"/>
                <a:ea typeface="Inter"/>
                <a:cs typeface="Inter"/>
                <a:sym typeface="Inter"/>
              </a:rPr>
              <a:t>Your Program</a:t>
            </a:r>
            <a:endParaRPr>
              <a:latin typeface="Inter"/>
              <a:ea typeface="Inter"/>
              <a:cs typeface="Inter"/>
              <a:sym typeface="Inter"/>
            </a:endParaRPr>
          </a:p>
        </p:txBody>
      </p:sp>
      <p:sp>
        <p:nvSpPr>
          <p:cNvPr id="512" name="Google Shape;512;p48"/>
          <p:cNvSpPr/>
          <p:nvPr/>
        </p:nvSpPr>
        <p:spPr>
          <a:xfrm>
            <a:off x="3017175" y="1989825"/>
            <a:ext cx="2999100" cy="20805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Inter"/>
                <a:ea typeface="Inter"/>
                <a:cs typeface="Inter"/>
                <a:sym typeface="Inter"/>
              </a:rPr>
              <a:t>Kafka Streams</a:t>
            </a:r>
            <a:endParaRPr>
              <a:latin typeface="Inter"/>
              <a:ea typeface="Inter"/>
              <a:cs typeface="Inter"/>
              <a:sym typeface="Inter"/>
            </a:endParaRPr>
          </a:p>
        </p:txBody>
      </p:sp>
      <p:sp>
        <p:nvSpPr>
          <p:cNvPr id="513" name="Google Shape;513;p48"/>
          <p:cNvSpPr/>
          <p:nvPr/>
        </p:nvSpPr>
        <p:spPr>
          <a:xfrm>
            <a:off x="3088181" y="2493525"/>
            <a:ext cx="1142700" cy="413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Inter"/>
                <a:ea typeface="Inter"/>
                <a:cs typeface="Inter"/>
                <a:sym typeface="Inter"/>
              </a:rPr>
              <a:t>Consume</a:t>
            </a:r>
            <a:endParaRPr>
              <a:latin typeface="Inter"/>
              <a:ea typeface="Inter"/>
              <a:cs typeface="Inter"/>
              <a:sym typeface="Inter"/>
            </a:endParaRPr>
          </a:p>
        </p:txBody>
      </p:sp>
      <p:sp>
        <p:nvSpPr>
          <p:cNvPr id="514" name="Google Shape;514;p48"/>
          <p:cNvSpPr/>
          <p:nvPr/>
        </p:nvSpPr>
        <p:spPr>
          <a:xfrm>
            <a:off x="4729831" y="2733450"/>
            <a:ext cx="1142700" cy="4131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0000" spcFirstLastPara="1" rIns="91425" wrap="square" tIns="91425">
            <a:noAutofit/>
          </a:bodyPr>
          <a:lstStyle/>
          <a:p>
            <a:pPr indent="0" lvl="0" marL="0" rtl="0" algn="ctr">
              <a:spcBef>
                <a:spcPts val="0"/>
              </a:spcBef>
              <a:spcAft>
                <a:spcPts val="0"/>
              </a:spcAft>
              <a:buNone/>
            </a:pPr>
            <a:r>
              <a:rPr lang="en-GB">
                <a:latin typeface="Inter"/>
                <a:ea typeface="Inter"/>
                <a:cs typeface="Inter"/>
                <a:sym typeface="Inter"/>
              </a:rPr>
              <a:t>Process</a:t>
            </a:r>
            <a:endParaRPr>
              <a:latin typeface="Inter"/>
              <a:ea typeface="Inter"/>
              <a:cs typeface="Inter"/>
              <a:sym typeface="Inter"/>
            </a:endParaRPr>
          </a:p>
        </p:txBody>
      </p:sp>
      <p:sp>
        <p:nvSpPr>
          <p:cNvPr id="515" name="Google Shape;515;p48"/>
          <p:cNvSpPr/>
          <p:nvPr/>
        </p:nvSpPr>
        <p:spPr>
          <a:xfrm>
            <a:off x="3088181" y="3146550"/>
            <a:ext cx="1142700" cy="413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Inter"/>
                <a:ea typeface="Inter"/>
                <a:cs typeface="Inter"/>
                <a:sym typeface="Inter"/>
              </a:rPr>
              <a:t>Produce</a:t>
            </a:r>
            <a:endParaRPr>
              <a:latin typeface="Inter"/>
              <a:ea typeface="Inter"/>
              <a:cs typeface="Inter"/>
              <a:sym typeface="Inter"/>
            </a:endParaRPr>
          </a:p>
        </p:txBody>
      </p:sp>
      <p:cxnSp>
        <p:nvCxnSpPr>
          <p:cNvPr id="516" name="Google Shape;516;p48"/>
          <p:cNvCxnSpPr>
            <a:stCxn id="509" idx="3"/>
            <a:endCxn id="513" idx="1"/>
          </p:cNvCxnSpPr>
          <p:nvPr/>
        </p:nvCxnSpPr>
        <p:spPr>
          <a:xfrm>
            <a:off x="2278663" y="2700075"/>
            <a:ext cx="809400" cy="0"/>
          </a:xfrm>
          <a:prstGeom prst="straightConnector1">
            <a:avLst/>
          </a:prstGeom>
          <a:noFill/>
          <a:ln cap="flat" cmpd="sng" w="9525">
            <a:solidFill>
              <a:schemeClr val="dk2"/>
            </a:solidFill>
            <a:prstDash val="solid"/>
            <a:round/>
            <a:headEnd len="med" w="med" type="none"/>
            <a:tailEnd len="med" w="med" type="triangle"/>
          </a:ln>
        </p:spPr>
      </p:cxnSp>
      <p:cxnSp>
        <p:nvCxnSpPr>
          <p:cNvPr id="517" name="Google Shape;517;p48"/>
          <p:cNvCxnSpPr>
            <a:stCxn id="513" idx="3"/>
          </p:cNvCxnSpPr>
          <p:nvPr/>
        </p:nvCxnSpPr>
        <p:spPr>
          <a:xfrm>
            <a:off x="4230881" y="2700075"/>
            <a:ext cx="474600" cy="96900"/>
          </a:xfrm>
          <a:prstGeom prst="straightConnector1">
            <a:avLst/>
          </a:prstGeom>
          <a:noFill/>
          <a:ln cap="flat" cmpd="sng" w="9525">
            <a:solidFill>
              <a:schemeClr val="dk2"/>
            </a:solidFill>
            <a:prstDash val="solid"/>
            <a:round/>
            <a:headEnd len="med" w="med" type="none"/>
            <a:tailEnd len="med" w="med" type="triangle"/>
          </a:ln>
        </p:spPr>
      </p:cxnSp>
      <p:cxnSp>
        <p:nvCxnSpPr>
          <p:cNvPr id="518" name="Google Shape;518;p48"/>
          <p:cNvCxnSpPr>
            <a:endCxn id="515" idx="3"/>
          </p:cNvCxnSpPr>
          <p:nvPr/>
        </p:nvCxnSpPr>
        <p:spPr>
          <a:xfrm flipH="1">
            <a:off x="4230881" y="3072300"/>
            <a:ext cx="474600" cy="280800"/>
          </a:xfrm>
          <a:prstGeom prst="straightConnector1">
            <a:avLst/>
          </a:prstGeom>
          <a:noFill/>
          <a:ln cap="flat" cmpd="sng" w="9525">
            <a:solidFill>
              <a:schemeClr val="dk2"/>
            </a:solidFill>
            <a:prstDash val="solid"/>
            <a:round/>
            <a:headEnd len="med" w="med" type="none"/>
            <a:tailEnd len="med" w="med" type="triangle"/>
          </a:ln>
        </p:spPr>
      </p:cxnSp>
      <p:cxnSp>
        <p:nvCxnSpPr>
          <p:cNvPr id="519" name="Google Shape;519;p48"/>
          <p:cNvCxnSpPr>
            <a:endCxn id="510" idx="3"/>
          </p:cNvCxnSpPr>
          <p:nvPr/>
        </p:nvCxnSpPr>
        <p:spPr>
          <a:xfrm rot="10800000">
            <a:off x="2278663" y="3353100"/>
            <a:ext cx="809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84"/>
          <p:cNvSpPr txBox="1"/>
          <p:nvPr>
            <p:ph type="title"/>
          </p:nvPr>
        </p:nvSpPr>
        <p:spPr>
          <a:xfrm>
            <a:off x="450000" y="450000"/>
            <a:ext cx="8244000" cy="7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Heading spanning over</a:t>
            </a:r>
            <a:br>
              <a:rPr lang="en-GB"/>
            </a:br>
            <a:r>
              <a:rPr lang="en-GB"/>
              <a:t>two rows</a:t>
            </a:r>
            <a:endParaRPr/>
          </a:p>
        </p:txBody>
      </p:sp>
      <p:sp>
        <p:nvSpPr>
          <p:cNvPr id="821" name="Google Shape;821;p84"/>
          <p:cNvSpPr txBox="1"/>
          <p:nvPr>
            <p:ph idx="1" type="body"/>
          </p:nvPr>
        </p:nvSpPr>
        <p:spPr>
          <a:xfrm>
            <a:off x="450000" y="2055600"/>
            <a:ext cx="4705200" cy="18936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 roll sweet roll topping shortbread toffee. Chocolate bar marshmallow sweet chocolate carrot cake. Croissant cake caramels gummi bears icing. Powder brownie ice cream candy donut liquorice muffin jelly marshmallow roll. Jelly fruitcake donut chupa chups jujubes. Muffin marshmallow roll pudding caramels biscuit pudding.</a:t>
            </a:r>
            <a:endParaRPr/>
          </a:p>
        </p:txBody>
      </p:sp>
      <p:sp>
        <p:nvSpPr>
          <p:cNvPr id="822" name="Google Shape;822;p84"/>
          <p:cNvSpPr txBox="1"/>
          <p:nvPr>
            <p:ph idx="2" type="subTitle"/>
          </p:nvPr>
        </p:nvSpPr>
        <p:spPr>
          <a:xfrm>
            <a:off x="450000" y="1224000"/>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823" name="Google Shape;823;p84"/>
          <p:cNvSpPr txBox="1"/>
          <p:nvPr>
            <p:ph idx="3" type="subTitle"/>
          </p:nvPr>
        </p:nvSpPr>
        <p:spPr>
          <a:xfrm>
            <a:off x="450000" y="1799998"/>
            <a:ext cx="47052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
        <p:nvSpPr>
          <p:cNvPr id="824" name="Google Shape;824;p84"/>
          <p:cNvSpPr/>
          <p:nvPr>
            <p:ph idx="4" type="pic"/>
          </p:nvPr>
        </p:nvSpPr>
        <p:spPr>
          <a:xfrm>
            <a:off x="5584200" y="1800000"/>
            <a:ext cx="3109800" cy="2893800"/>
          </a:xfrm>
          <a:prstGeom prst="rect">
            <a:avLst/>
          </a:prstGeom>
        </p:spPr>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85"/>
          <p:cNvSpPr txBox="1"/>
          <p:nvPr>
            <p:ph type="title"/>
          </p:nvPr>
        </p:nvSpPr>
        <p:spPr>
          <a:xfrm>
            <a:off x="450000" y="450000"/>
            <a:ext cx="3481200" cy="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Single row heading</a:t>
            </a:r>
            <a:endParaRPr/>
          </a:p>
        </p:txBody>
      </p:sp>
      <p:sp>
        <p:nvSpPr>
          <p:cNvPr id="830" name="Google Shape;830;p85"/>
          <p:cNvSpPr txBox="1"/>
          <p:nvPr>
            <p:ph idx="1" type="body"/>
          </p:nvPr>
        </p:nvSpPr>
        <p:spPr>
          <a:xfrm>
            <a:off x="450000" y="1800000"/>
            <a:ext cx="3481200" cy="189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a:solidFill>
                  <a:schemeClr val="dk2"/>
                </a:solidFill>
              </a:rPr>
              <a:t> roll sweet roll topping shortbread toffee. Chocolate bar marshmallow sweet chocolate carrot cake. Croissant cake caramels gummi bears icing. Powder brownie ice cream candy donut liquorice muffin jelly </a:t>
            </a:r>
            <a:r>
              <a:rPr lang="en-GB"/>
              <a:t>marshmallow</a:t>
            </a:r>
            <a:r>
              <a:rPr lang="en-GB">
                <a:solidFill>
                  <a:schemeClr val="dk2"/>
                </a:solidFill>
              </a:rPr>
              <a:t> roll. </a:t>
            </a:r>
            <a:endParaRPr>
              <a:solidFill>
                <a:schemeClr val="dk2"/>
              </a:solidFill>
            </a:endParaRPr>
          </a:p>
        </p:txBody>
      </p:sp>
      <p:sp>
        <p:nvSpPr>
          <p:cNvPr id="831" name="Google Shape;831;p85"/>
          <p:cNvSpPr txBox="1"/>
          <p:nvPr>
            <p:ph idx="3" type="subTitle"/>
          </p:nvPr>
        </p:nvSpPr>
        <p:spPr>
          <a:xfrm>
            <a:off x="450000" y="900000"/>
            <a:ext cx="34812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832" name="Google Shape;832;p85"/>
          <p:cNvSpPr/>
          <p:nvPr>
            <p:ph idx="2" type="pic"/>
          </p:nvPr>
        </p:nvSpPr>
        <p:spPr>
          <a:xfrm>
            <a:off x="4359600" y="9800"/>
            <a:ext cx="4810500" cy="5143500"/>
          </a:xfrm>
          <a:prstGeom prst="rect">
            <a:avLst/>
          </a:prstGeom>
        </p:spPr>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86"/>
          <p:cNvSpPr txBox="1"/>
          <p:nvPr>
            <p:ph type="title"/>
          </p:nvPr>
        </p:nvSpPr>
        <p:spPr>
          <a:xfrm>
            <a:off x="450000" y="450000"/>
            <a:ext cx="3481200" cy="7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Heading spanning over two rows</a:t>
            </a:r>
            <a:endParaRPr/>
          </a:p>
        </p:txBody>
      </p:sp>
      <p:sp>
        <p:nvSpPr>
          <p:cNvPr id="838" name="Google Shape;838;p86"/>
          <p:cNvSpPr txBox="1"/>
          <p:nvPr>
            <p:ph idx="1" type="body"/>
          </p:nvPr>
        </p:nvSpPr>
        <p:spPr>
          <a:xfrm>
            <a:off x="450000" y="1800000"/>
            <a:ext cx="3481200" cy="189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a:solidFill>
                  <a:schemeClr val="dk2"/>
                </a:solidFill>
              </a:rPr>
              <a:t> roll sweet roll topping shortbread toffee. Chocolate bar marshmallow sweet chocolate carrot cake. Croissant cake caramels gummi bears icing. Powder brownie ice cream candy donut liquorice muffin jelly </a:t>
            </a:r>
            <a:r>
              <a:rPr lang="en-GB"/>
              <a:t>marshmallow</a:t>
            </a:r>
            <a:r>
              <a:rPr lang="en-GB">
                <a:solidFill>
                  <a:schemeClr val="dk2"/>
                </a:solidFill>
              </a:rPr>
              <a:t> roll.</a:t>
            </a:r>
            <a:endParaRPr>
              <a:solidFill>
                <a:schemeClr val="dk2"/>
              </a:solidFill>
            </a:endParaRPr>
          </a:p>
        </p:txBody>
      </p:sp>
      <p:sp>
        <p:nvSpPr>
          <p:cNvPr id="839" name="Google Shape;839;p86"/>
          <p:cNvSpPr txBox="1"/>
          <p:nvPr>
            <p:ph idx="2" type="subTitle"/>
          </p:nvPr>
        </p:nvSpPr>
        <p:spPr>
          <a:xfrm>
            <a:off x="450000" y="1224000"/>
            <a:ext cx="34812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840" name="Google Shape;840;p86"/>
          <p:cNvSpPr/>
          <p:nvPr>
            <p:ph idx="3" type="pic"/>
          </p:nvPr>
        </p:nvSpPr>
        <p:spPr>
          <a:xfrm>
            <a:off x="4359600" y="9800"/>
            <a:ext cx="4810500" cy="5143500"/>
          </a:xfrm>
          <a:prstGeom prst="rect">
            <a:avLst/>
          </a:prstGeom>
        </p:spPr>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87"/>
          <p:cNvSpPr txBox="1"/>
          <p:nvPr>
            <p:ph type="title"/>
          </p:nvPr>
        </p:nvSpPr>
        <p:spPr>
          <a:xfrm>
            <a:off x="450000" y="450000"/>
            <a:ext cx="3481200" cy="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Single row heading</a:t>
            </a:r>
            <a:endParaRPr/>
          </a:p>
        </p:txBody>
      </p:sp>
      <p:sp>
        <p:nvSpPr>
          <p:cNvPr id="846" name="Google Shape;846;p87"/>
          <p:cNvSpPr txBox="1"/>
          <p:nvPr>
            <p:ph idx="1" type="body"/>
          </p:nvPr>
        </p:nvSpPr>
        <p:spPr>
          <a:xfrm>
            <a:off x="450000" y="2055600"/>
            <a:ext cx="3481200" cy="189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a:solidFill>
                  <a:schemeClr val="dk2"/>
                </a:solidFill>
              </a:rPr>
              <a:t> roll sweet roll topping shortbread toffee. Chocolate bar marshmallow sweet chocolate carrot cake. Croissant cake caramels gummi bears icing. Powder brownie ice cream candy donut liquorice muffin jelly </a:t>
            </a:r>
            <a:r>
              <a:rPr lang="en-GB"/>
              <a:t>marshmallow</a:t>
            </a:r>
            <a:r>
              <a:rPr lang="en-GB">
                <a:solidFill>
                  <a:schemeClr val="dk2"/>
                </a:solidFill>
              </a:rPr>
              <a:t> roll.</a:t>
            </a:r>
            <a:endParaRPr>
              <a:solidFill>
                <a:schemeClr val="dk2"/>
              </a:solidFill>
            </a:endParaRPr>
          </a:p>
        </p:txBody>
      </p:sp>
      <p:sp>
        <p:nvSpPr>
          <p:cNvPr id="847" name="Google Shape;847;p87"/>
          <p:cNvSpPr txBox="1"/>
          <p:nvPr>
            <p:ph idx="2" type="subTitle"/>
          </p:nvPr>
        </p:nvSpPr>
        <p:spPr>
          <a:xfrm>
            <a:off x="450000" y="899998"/>
            <a:ext cx="34812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848" name="Google Shape;848;p87"/>
          <p:cNvSpPr txBox="1"/>
          <p:nvPr>
            <p:ph idx="3" type="subTitle"/>
          </p:nvPr>
        </p:nvSpPr>
        <p:spPr>
          <a:xfrm>
            <a:off x="450000" y="1800000"/>
            <a:ext cx="34812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
        <p:nvSpPr>
          <p:cNvPr id="849" name="Google Shape;849;p87"/>
          <p:cNvSpPr/>
          <p:nvPr>
            <p:ph idx="4" type="pic"/>
          </p:nvPr>
        </p:nvSpPr>
        <p:spPr>
          <a:xfrm>
            <a:off x="4359600" y="9800"/>
            <a:ext cx="4810500" cy="5143500"/>
          </a:xfrm>
          <a:prstGeom prst="rect">
            <a:avLst/>
          </a:prstGeom>
        </p:spPr>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88"/>
          <p:cNvSpPr txBox="1"/>
          <p:nvPr>
            <p:ph type="title"/>
          </p:nvPr>
        </p:nvSpPr>
        <p:spPr>
          <a:xfrm>
            <a:off x="450000" y="450000"/>
            <a:ext cx="3481200" cy="7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Heading spanning two rows</a:t>
            </a:r>
            <a:endParaRPr/>
          </a:p>
        </p:txBody>
      </p:sp>
      <p:sp>
        <p:nvSpPr>
          <p:cNvPr id="855" name="Google Shape;855;p88"/>
          <p:cNvSpPr txBox="1"/>
          <p:nvPr>
            <p:ph idx="1" type="body"/>
          </p:nvPr>
        </p:nvSpPr>
        <p:spPr>
          <a:xfrm>
            <a:off x="450000" y="2055600"/>
            <a:ext cx="3481200" cy="189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a:solidFill>
                  <a:schemeClr val="dk2"/>
                </a:solidFill>
              </a:rPr>
              <a:t> roll sweet roll topping shortbread toffee. Chocolate bar marshmallow sweet chocolate carrot cake. Croissant cake caramels gummi bears icing. Powder brownie ice cream candy donut liquorice muffin jelly </a:t>
            </a:r>
            <a:r>
              <a:rPr lang="en-GB"/>
              <a:t>marshmallow</a:t>
            </a:r>
            <a:r>
              <a:rPr lang="en-GB">
                <a:solidFill>
                  <a:schemeClr val="dk2"/>
                </a:solidFill>
              </a:rPr>
              <a:t> roll.</a:t>
            </a:r>
            <a:endParaRPr>
              <a:solidFill>
                <a:schemeClr val="dk2"/>
              </a:solidFill>
            </a:endParaRPr>
          </a:p>
        </p:txBody>
      </p:sp>
      <p:sp>
        <p:nvSpPr>
          <p:cNvPr id="856" name="Google Shape;856;p88"/>
          <p:cNvSpPr txBox="1"/>
          <p:nvPr>
            <p:ph idx="2" type="subTitle"/>
          </p:nvPr>
        </p:nvSpPr>
        <p:spPr>
          <a:xfrm>
            <a:off x="450000" y="1224000"/>
            <a:ext cx="34812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857" name="Google Shape;857;p88"/>
          <p:cNvSpPr txBox="1"/>
          <p:nvPr>
            <p:ph idx="3" type="subTitle"/>
          </p:nvPr>
        </p:nvSpPr>
        <p:spPr>
          <a:xfrm>
            <a:off x="450000" y="1800000"/>
            <a:ext cx="34812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
        <p:nvSpPr>
          <p:cNvPr id="858" name="Google Shape;858;p88"/>
          <p:cNvSpPr/>
          <p:nvPr>
            <p:ph idx="4" type="pic"/>
          </p:nvPr>
        </p:nvSpPr>
        <p:spPr>
          <a:xfrm>
            <a:off x="4359600" y="9800"/>
            <a:ext cx="4810500" cy="5143500"/>
          </a:xfrm>
          <a:prstGeom prst="rect">
            <a:avLst/>
          </a:prstGeom>
        </p:spPr>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89"/>
          <p:cNvSpPr/>
          <p:nvPr/>
        </p:nvSpPr>
        <p:spPr>
          <a:xfrm>
            <a:off x="4359600" y="1584000"/>
            <a:ext cx="4334400" cy="2397600"/>
          </a:xfrm>
          <a:prstGeom prst="roundRect">
            <a:avLst>
              <a:gd fmla="val 7589" name="adj"/>
            </a:avLst>
          </a:prstGeom>
          <a:solidFill>
            <a:srgbClr val="FFFFFF"/>
          </a:solidFill>
          <a:ln>
            <a:noFill/>
          </a:ln>
          <a:effectLst>
            <a:outerShdw blurRad="200025" rotWithShape="0" algn="bl">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p:txBody>
      </p:sp>
      <p:sp>
        <p:nvSpPr>
          <p:cNvPr id="864" name="Google Shape;864;p89"/>
          <p:cNvSpPr txBox="1"/>
          <p:nvPr>
            <p:ph type="title"/>
          </p:nvPr>
        </p:nvSpPr>
        <p:spPr>
          <a:xfrm>
            <a:off x="450000" y="450000"/>
            <a:ext cx="8244000" cy="4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Single row heading</a:t>
            </a:r>
            <a:endParaRPr/>
          </a:p>
        </p:txBody>
      </p:sp>
      <p:sp>
        <p:nvSpPr>
          <p:cNvPr id="865" name="Google Shape;865;p89"/>
          <p:cNvSpPr txBox="1"/>
          <p:nvPr>
            <p:ph idx="1" type="body"/>
          </p:nvPr>
        </p:nvSpPr>
        <p:spPr>
          <a:xfrm>
            <a:off x="450000" y="1800000"/>
            <a:ext cx="3481200" cy="189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sz="1500">
                <a:solidFill>
                  <a:schemeClr val="dk2"/>
                </a:solidFill>
              </a:rPr>
              <a:t> roll sweet roll topping shortbread toffee. Chocolate bar marshmallow sweet chocolate carrot cake. Croissant cake caramels gummi bears icing. Powder brownie ice cream candy donut liquorice muffin jelly </a:t>
            </a:r>
            <a:r>
              <a:rPr lang="en-GB"/>
              <a:t>marshmallow</a:t>
            </a:r>
            <a:r>
              <a:rPr lang="en-GB" sz="1500">
                <a:solidFill>
                  <a:schemeClr val="dk2"/>
                </a:solidFill>
              </a:rPr>
              <a:t> roll.</a:t>
            </a:r>
            <a:endParaRPr sz="1500">
              <a:solidFill>
                <a:schemeClr val="dk2"/>
              </a:solidFill>
            </a:endParaRPr>
          </a:p>
        </p:txBody>
      </p:sp>
      <p:sp>
        <p:nvSpPr>
          <p:cNvPr id="866" name="Google Shape;866;p89"/>
          <p:cNvSpPr txBox="1"/>
          <p:nvPr>
            <p:ph idx="2" type="subTitle"/>
          </p:nvPr>
        </p:nvSpPr>
        <p:spPr>
          <a:xfrm>
            <a:off x="450000" y="900000"/>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Awesome subheading</a:t>
            </a:r>
            <a:endParaRPr sz="1700"/>
          </a:p>
        </p:txBody>
      </p:sp>
      <p:sp>
        <p:nvSpPr>
          <p:cNvPr id="867" name="Google Shape;867;p89"/>
          <p:cNvSpPr txBox="1"/>
          <p:nvPr>
            <p:ph idx="3" type="body"/>
          </p:nvPr>
        </p:nvSpPr>
        <p:spPr>
          <a:xfrm>
            <a:off x="4539600" y="2055600"/>
            <a:ext cx="3974400" cy="18936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Croissant cake caramels gummi bears icing. Powder brownie ice cream candy donut liquorice muffin jelly marshmallow roll. Jelly fruitcake donut chupa chups jujubes. Muffin marshmallow roll pudding caramels biscuit. Pudding muffin ice cream carrot cake jelly jelly-o toffee.</a:t>
            </a:r>
            <a:endParaRPr/>
          </a:p>
        </p:txBody>
      </p:sp>
      <p:sp>
        <p:nvSpPr>
          <p:cNvPr id="868" name="Google Shape;868;p89"/>
          <p:cNvSpPr txBox="1"/>
          <p:nvPr>
            <p:ph idx="4" type="subTitle"/>
          </p:nvPr>
        </p:nvSpPr>
        <p:spPr>
          <a:xfrm>
            <a:off x="4539600" y="1800000"/>
            <a:ext cx="39744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90"/>
          <p:cNvSpPr/>
          <p:nvPr/>
        </p:nvSpPr>
        <p:spPr>
          <a:xfrm>
            <a:off x="4359600" y="1584000"/>
            <a:ext cx="4334400" cy="2397600"/>
          </a:xfrm>
          <a:prstGeom prst="roundRect">
            <a:avLst>
              <a:gd fmla="val 7589" name="adj"/>
            </a:avLst>
          </a:prstGeom>
          <a:solidFill>
            <a:srgbClr val="FFFFFF"/>
          </a:solidFill>
          <a:ln>
            <a:noFill/>
          </a:ln>
          <a:effectLst>
            <a:outerShdw blurRad="200025" rotWithShape="0" algn="bl">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p:txBody>
      </p:sp>
      <p:sp>
        <p:nvSpPr>
          <p:cNvPr id="874" name="Google Shape;874;p90"/>
          <p:cNvSpPr txBox="1"/>
          <p:nvPr>
            <p:ph type="title"/>
          </p:nvPr>
        </p:nvSpPr>
        <p:spPr>
          <a:xfrm>
            <a:off x="450000" y="450000"/>
            <a:ext cx="8244000" cy="7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Heading spanning over</a:t>
            </a:r>
            <a:br>
              <a:rPr lang="en-GB"/>
            </a:br>
            <a:r>
              <a:rPr lang="en-GB"/>
              <a:t>two rows</a:t>
            </a:r>
            <a:endParaRPr/>
          </a:p>
        </p:txBody>
      </p:sp>
      <p:sp>
        <p:nvSpPr>
          <p:cNvPr id="875" name="Google Shape;875;p90"/>
          <p:cNvSpPr txBox="1"/>
          <p:nvPr>
            <p:ph idx="1" type="body"/>
          </p:nvPr>
        </p:nvSpPr>
        <p:spPr>
          <a:xfrm>
            <a:off x="450000" y="1800000"/>
            <a:ext cx="3481200" cy="189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sz="1500">
                <a:solidFill>
                  <a:schemeClr val="dk2"/>
                </a:solidFill>
              </a:rPr>
              <a:t> roll sweet roll topping shortbread toffee. Chocolate bar marshmallow sweet chocolate carrot cake. Croissant cake caramels gummi bears icing. Powder brownie ice cream candy donut liquorice muffin jelly </a:t>
            </a:r>
            <a:r>
              <a:rPr lang="en-GB"/>
              <a:t>marshmallow</a:t>
            </a:r>
            <a:r>
              <a:rPr lang="en-GB" sz="1500">
                <a:solidFill>
                  <a:schemeClr val="dk2"/>
                </a:solidFill>
              </a:rPr>
              <a:t> roll. </a:t>
            </a:r>
            <a:endParaRPr sz="1500">
              <a:solidFill>
                <a:schemeClr val="dk2"/>
              </a:solidFill>
            </a:endParaRPr>
          </a:p>
        </p:txBody>
      </p:sp>
      <p:sp>
        <p:nvSpPr>
          <p:cNvPr id="876" name="Google Shape;876;p90"/>
          <p:cNvSpPr txBox="1"/>
          <p:nvPr>
            <p:ph idx="2" type="subTitle"/>
          </p:nvPr>
        </p:nvSpPr>
        <p:spPr>
          <a:xfrm>
            <a:off x="450000" y="1224000"/>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877" name="Google Shape;877;p90"/>
          <p:cNvSpPr txBox="1"/>
          <p:nvPr>
            <p:ph idx="3" type="body"/>
          </p:nvPr>
        </p:nvSpPr>
        <p:spPr>
          <a:xfrm>
            <a:off x="4539600" y="2055600"/>
            <a:ext cx="3974400" cy="16380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Croissant cake caramels gummi bears icing. Powder brownie ice cream candy donut liquorice muffin jelly marshmallow roll. Jelly fruitcake donut chupa chups jujubes. Muffin marshmallow roll pudding caramels biscuit. Pudding muffin ice cream carrot cake jelly jelly-o toffee.</a:t>
            </a:r>
            <a:endParaRPr/>
          </a:p>
        </p:txBody>
      </p:sp>
      <p:sp>
        <p:nvSpPr>
          <p:cNvPr id="878" name="Google Shape;878;p90"/>
          <p:cNvSpPr txBox="1"/>
          <p:nvPr>
            <p:ph idx="4" type="subTitle"/>
          </p:nvPr>
        </p:nvSpPr>
        <p:spPr>
          <a:xfrm>
            <a:off x="4539600" y="1800000"/>
            <a:ext cx="39744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91"/>
          <p:cNvSpPr/>
          <p:nvPr/>
        </p:nvSpPr>
        <p:spPr>
          <a:xfrm>
            <a:off x="449700" y="1800000"/>
            <a:ext cx="2549400" cy="2394000"/>
          </a:xfrm>
          <a:prstGeom prst="roundRect">
            <a:avLst>
              <a:gd fmla="val 7589" name="adj"/>
            </a:avLst>
          </a:prstGeom>
          <a:solidFill>
            <a:srgbClr val="FFFFFF"/>
          </a:solidFill>
          <a:ln>
            <a:noFill/>
          </a:ln>
          <a:effectLst>
            <a:outerShdw blurRad="200025" rotWithShape="0" algn="bl">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p:txBody>
      </p:sp>
      <p:sp>
        <p:nvSpPr>
          <p:cNvPr id="884" name="Google Shape;884;p91"/>
          <p:cNvSpPr/>
          <p:nvPr/>
        </p:nvSpPr>
        <p:spPr>
          <a:xfrm>
            <a:off x="3297300" y="1800000"/>
            <a:ext cx="2549400" cy="2394000"/>
          </a:xfrm>
          <a:prstGeom prst="roundRect">
            <a:avLst>
              <a:gd fmla="val 7589" name="adj"/>
            </a:avLst>
          </a:prstGeom>
          <a:solidFill>
            <a:srgbClr val="FFFFFF"/>
          </a:solidFill>
          <a:ln>
            <a:noFill/>
          </a:ln>
          <a:effectLst>
            <a:outerShdw blurRad="200025" rotWithShape="0" algn="bl">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p:txBody>
      </p:sp>
      <p:sp>
        <p:nvSpPr>
          <p:cNvPr id="885" name="Google Shape;885;p91"/>
          <p:cNvSpPr/>
          <p:nvPr/>
        </p:nvSpPr>
        <p:spPr>
          <a:xfrm>
            <a:off x="6144900" y="1800000"/>
            <a:ext cx="2549400" cy="2394000"/>
          </a:xfrm>
          <a:prstGeom prst="roundRect">
            <a:avLst>
              <a:gd fmla="val 7589" name="adj"/>
            </a:avLst>
          </a:prstGeom>
          <a:solidFill>
            <a:srgbClr val="FFFFFF"/>
          </a:solidFill>
          <a:ln>
            <a:noFill/>
          </a:ln>
          <a:effectLst>
            <a:outerShdw blurRad="200025" rotWithShape="0" algn="bl">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p:txBody>
      </p:sp>
      <p:sp>
        <p:nvSpPr>
          <p:cNvPr id="886" name="Google Shape;886;p91"/>
          <p:cNvSpPr txBox="1"/>
          <p:nvPr>
            <p:ph type="title"/>
          </p:nvPr>
        </p:nvSpPr>
        <p:spPr>
          <a:xfrm>
            <a:off x="450000" y="450000"/>
            <a:ext cx="8244000" cy="4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Single row heading</a:t>
            </a:r>
            <a:endParaRPr/>
          </a:p>
        </p:txBody>
      </p:sp>
      <p:sp>
        <p:nvSpPr>
          <p:cNvPr id="887" name="Google Shape;887;p91"/>
          <p:cNvSpPr txBox="1"/>
          <p:nvPr>
            <p:ph idx="2" type="body"/>
          </p:nvPr>
        </p:nvSpPr>
        <p:spPr>
          <a:xfrm>
            <a:off x="630000" y="2230975"/>
            <a:ext cx="2188800" cy="178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sz="1500">
                <a:solidFill>
                  <a:schemeClr val="dk2"/>
                </a:solidFill>
              </a:rPr>
              <a:t> roll sweet roll topping shortbread toffee. Chocolate bar marshmallow sweet chocolate carrot cake. Croissant cake</a:t>
            </a:r>
            <a:r>
              <a:rPr lang="en-GB"/>
              <a:t>.</a:t>
            </a:r>
            <a:endParaRPr sz="1500">
              <a:solidFill>
                <a:schemeClr val="dk2"/>
              </a:solidFill>
            </a:endParaRPr>
          </a:p>
        </p:txBody>
      </p:sp>
      <p:sp>
        <p:nvSpPr>
          <p:cNvPr id="888" name="Google Shape;888;p91"/>
          <p:cNvSpPr txBox="1"/>
          <p:nvPr>
            <p:ph idx="3" type="subTitle"/>
          </p:nvPr>
        </p:nvSpPr>
        <p:spPr>
          <a:xfrm>
            <a:off x="450000" y="900000"/>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889" name="Google Shape;889;p91"/>
          <p:cNvSpPr txBox="1"/>
          <p:nvPr>
            <p:ph idx="1" type="body"/>
          </p:nvPr>
        </p:nvSpPr>
        <p:spPr>
          <a:xfrm>
            <a:off x="6325200" y="2232000"/>
            <a:ext cx="2188800" cy="17820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a:t>
            </a:r>
            <a:r>
              <a:rPr lang="en-GB" sz="1500"/>
              <a:t> roll sweet roll topping shortbread toffee. Chocolate bar marshmallow sweet chocolate carrot cake. Croissant cake</a:t>
            </a:r>
            <a:r>
              <a:rPr lang="en-GB"/>
              <a:t>.</a:t>
            </a:r>
            <a:endParaRPr sz="1500"/>
          </a:p>
        </p:txBody>
      </p:sp>
      <p:sp>
        <p:nvSpPr>
          <p:cNvPr id="890" name="Google Shape;890;p91"/>
          <p:cNvSpPr txBox="1"/>
          <p:nvPr>
            <p:ph idx="4" type="body"/>
          </p:nvPr>
        </p:nvSpPr>
        <p:spPr>
          <a:xfrm>
            <a:off x="3479567" y="2232000"/>
            <a:ext cx="2188800" cy="17820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a:t>
            </a:r>
            <a:r>
              <a:rPr lang="en-GB" sz="1500"/>
              <a:t> roll sweet roll topping shortbread toffee. Chocolate bar marshmallow sweet chocolate carrot cake. Croissant cake</a:t>
            </a:r>
            <a:r>
              <a:rPr lang="en-GB"/>
              <a:t>.</a:t>
            </a:r>
            <a:endParaRPr sz="1500"/>
          </a:p>
        </p:txBody>
      </p:sp>
      <p:sp>
        <p:nvSpPr>
          <p:cNvPr id="891" name="Google Shape;891;p91"/>
          <p:cNvSpPr txBox="1"/>
          <p:nvPr>
            <p:ph idx="5" type="subTitle"/>
          </p:nvPr>
        </p:nvSpPr>
        <p:spPr>
          <a:xfrm>
            <a:off x="630000" y="1980000"/>
            <a:ext cx="21888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
        <p:nvSpPr>
          <p:cNvPr id="892" name="Google Shape;892;p91"/>
          <p:cNvSpPr txBox="1"/>
          <p:nvPr>
            <p:ph idx="6" type="subTitle"/>
          </p:nvPr>
        </p:nvSpPr>
        <p:spPr>
          <a:xfrm>
            <a:off x="3481200" y="1980000"/>
            <a:ext cx="21888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
        <p:nvSpPr>
          <p:cNvPr id="893" name="Google Shape;893;p91"/>
          <p:cNvSpPr txBox="1"/>
          <p:nvPr>
            <p:ph idx="7" type="subTitle"/>
          </p:nvPr>
        </p:nvSpPr>
        <p:spPr>
          <a:xfrm>
            <a:off x="6325200" y="1980000"/>
            <a:ext cx="21888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92"/>
          <p:cNvSpPr/>
          <p:nvPr/>
        </p:nvSpPr>
        <p:spPr>
          <a:xfrm>
            <a:off x="449700" y="1800000"/>
            <a:ext cx="2549400" cy="2394000"/>
          </a:xfrm>
          <a:prstGeom prst="roundRect">
            <a:avLst>
              <a:gd fmla="val 7589" name="adj"/>
            </a:avLst>
          </a:prstGeom>
          <a:solidFill>
            <a:srgbClr val="FFFFFF"/>
          </a:solidFill>
          <a:ln>
            <a:noFill/>
          </a:ln>
          <a:effectLst>
            <a:outerShdw blurRad="200025" rotWithShape="0" algn="bl">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p:txBody>
      </p:sp>
      <p:sp>
        <p:nvSpPr>
          <p:cNvPr id="899" name="Google Shape;899;p92"/>
          <p:cNvSpPr/>
          <p:nvPr/>
        </p:nvSpPr>
        <p:spPr>
          <a:xfrm>
            <a:off x="3297300" y="1800000"/>
            <a:ext cx="2549400" cy="2394000"/>
          </a:xfrm>
          <a:prstGeom prst="roundRect">
            <a:avLst>
              <a:gd fmla="val 7589" name="adj"/>
            </a:avLst>
          </a:prstGeom>
          <a:solidFill>
            <a:srgbClr val="FFFFFF"/>
          </a:solidFill>
          <a:ln>
            <a:noFill/>
          </a:ln>
          <a:effectLst>
            <a:outerShdw blurRad="200025" rotWithShape="0" algn="bl">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p:txBody>
      </p:sp>
      <p:sp>
        <p:nvSpPr>
          <p:cNvPr id="900" name="Google Shape;900;p92"/>
          <p:cNvSpPr/>
          <p:nvPr/>
        </p:nvSpPr>
        <p:spPr>
          <a:xfrm>
            <a:off x="6144900" y="1800000"/>
            <a:ext cx="2549400" cy="2394000"/>
          </a:xfrm>
          <a:prstGeom prst="roundRect">
            <a:avLst>
              <a:gd fmla="val 7589" name="adj"/>
            </a:avLst>
          </a:prstGeom>
          <a:solidFill>
            <a:srgbClr val="FFFFFF"/>
          </a:solidFill>
          <a:ln>
            <a:noFill/>
          </a:ln>
          <a:effectLst>
            <a:outerShdw blurRad="200025" rotWithShape="0" algn="bl">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a:p>
            <a:pPr indent="0" lvl="0" marL="0" rtl="0" algn="ctr">
              <a:spcBef>
                <a:spcPts val="0"/>
              </a:spcBef>
              <a:spcAft>
                <a:spcPts val="0"/>
              </a:spcAft>
              <a:buNone/>
            </a:pPr>
            <a:r>
              <a:t/>
            </a:r>
            <a:endParaRPr b="1" sz="1800">
              <a:solidFill>
                <a:srgbClr val="434343"/>
              </a:solidFill>
              <a:latin typeface="Red Hat Display"/>
              <a:ea typeface="Red Hat Display"/>
              <a:cs typeface="Red Hat Display"/>
              <a:sym typeface="Red Hat Display"/>
            </a:endParaRPr>
          </a:p>
        </p:txBody>
      </p:sp>
      <p:sp>
        <p:nvSpPr>
          <p:cNvPr id="901" name="Google Shape;901;p92"/>
          <p:cNvSpPr txBox="1"/>
          <p:nvPr>
            <p:ph type="title"/>
          </p:nvPr>
        </p:nvSpPr>
        <p:spPr>
          <a:xfrm>
            <a:off x="450000" y="450000"/>
            <a:ext cx="8244000" cy="7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Heading spanning over</a:t>
            </a:r>
            <a:br>
              <a:rPr lang="en-GB"/>
            </a:br>
            <a:r>
              <a:rPr lang="en-GB"/>
              <a:t>two rows</a:t>
            </a:r>
            <a:endParaRPr/>
          </a:p>
        </p:txBody>
      </p:sp>
      <p:sp>
        <p:nvSpPr>
          <p:cNvPr id="902" name="Google Shape;902;p92"/>
          <p:cNvSpPr txBox="1"/>
          <p:nvPr>
            <p:ph idx="2" type="body"/>
          </p:nvPr>
        </p:nvSpPr>
        <p:spPr>
          <a:xfrm>
            <a:off x="630000" y="2230975"/>
            <a:ext cx="2188800" cy="178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sz="1500">
                <a:solidFill>
                  <a:schemeClr val="dk2"/>
                </a:solidFill>
              </a:rPr>
              <a:t> roll sweet roll topping shortbread toffee. Chocolate bar marshmallow sweet chocolate carrot cake. Croissant cake</a:t>
            </a:r>
            <a:r>
              <a:rPr lang="en-GB"/>
              <a:t>.</a:t>
            </a:r>
            <a:endParaRPr sz="1500">
              <a:solidFill>
                <a:schemeClr val="dk2"/>
              </a:solidFill>
            </a:endParaRPr>
          </a:p>
        </p:txBody>
      </p:sp>
      <p:sp>
        <p:nvSpPr>
          <p:cNvPr id="903" name="Google Shape;903;p92"/>
          <p:cNvSpPr txBox="1"/>
          <p:nvPr>
            <p:ph idx="3" type="subTitle"/>
          </p:nvPr>
        </p:nvSpPr>
        <p:spPr>
          <a:xfrm>
            <a:off x="450000" y="1224000"/>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904" name="Google Shape;904;p92"/>
          <p:cNvSpPr txBox="1"/>
          <p:nvPr>
            <p:ph idx="1" type="body"/>
          </p:nvPr>
        </p:nvSpPr>
        <p:spPr>
          <a:xfrm>
            <a:off x="6325200" y="2231100"/>
            <a:ext cx="2188800" cy="17829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a:t>
            </a:r>
            <a:r>
              <a:rPr lang="en-GB" sz="1500"/>
              <a:t> roll sweet roll topping shortbread toffee. Chocolate bar marshmallow sweet chocolate carrot cake. Croissant cake</a:t>
            </a:r>
            <a:r>
              <a:rPr lang="en-GB"/>
              <a:t>.</a:t>
            </a:r>
            <a:endParaRPr sz="1500"/>
          </a:p>
        </p:txBody>
      </p:sp>
      <p:sp>
        <p:nvSpPr>
          <p:cNvPr id="905" name="Google Shape;905;p92"/>
          <p:cNvSpPr txBox="1"/>
          <p:nvPr>
            <p:ph idx="4" type="body"/>
          </p:nvPr>
        </p:nvSpPr>
        <p:spPr>
          <a:xfrm>
            <a:off x="3481200" y="2230975"/>
            <a:ext cx="2188800" cy="17829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a:t>
            </a:r>
            <a:r>
              <a:rPr lang="en-GB" sz="1500"/>
              <a:t> roll sweet roll topping shortbread toffee. Chocolate bar marshmallow sweet chocolate carrot cake. Croissant cake</a:t>
            </a:r>
            <a:r>
              <a:rPr lang="en-GB"/>
              <a:t>.</a:t>
            </a:r>
            <a:endParaRPr sz="1500"/>
          </a:p>
        </p:txBody>
      </p:sp>
      <p:sp>
        <p:nvSpPr>
          <p:cNvPr id="906" name="Google Shape;906;p92"/>
          <p:cNvSpPr txBox="1"/>
          <p:nvPr>
            <p:ph idx="5" type="subTitle"/>
          </p:nvPr>
        </p:nvSpPr>
        <p:spPr>
          <a:xfrm>
            <a:off x="630000" y="1980000"/>
            <a:ext cx="21888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
        <p:nvSpPr>
          <p:cNvPr id="907" name="Google Shape;907;p92"/>
          <p:cNvSpPr txBox="1"/>
          <p:nvPr>
            <p:ph idx="6" type="subTitle"/>
          </p:nvPr>
        </p:nvSpPr>
        <p:spPr>
          <a:xfrm>
            <a:off x="3481200" y="1980000"/>
            <a:ext cx="22353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
        <p:nvSpPr>
          <p:cNvPr id="908" name="Google Shape;908;p92"/>
          <p:cNvSpPr txBox="1"/>
          <p:nvPr>
            <p:ph idx="7" type="subTitle"/>
          </p:nvPr>
        </p:nvSpPr>
        <p:spPr>
          <a:xfrm>
            <a:off x="6325200" y="1980000"/>
            <a:ext cx="21888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93"/>
          <p:cNvSpPr txBox="1"/>
          <p:nvPr>
            <p:ph type="title"/>
          </p:nvPr>
        </p:nvSpPr>
        <p:spPr>
          <a:xfrm>
            <a:off x="450000" y="450000"/>
            <a:ext cx="8244000" cy="4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Single row heading</a:t>
            </a:r>
            <a:endParaRPr/>
          </a:p>
        </p:txBody>
      </p:sp>
      <p:sp>
        <p:nvSpPr>
          <p:cNvPr id="914" name="Google Shape;914;p93"/>
          <p:cNvSpPr txBox="1"/>
          <p:nvPr>
            <p:ph idx="2" type="body"/>
          </p:nvPr>
        </p:nvSpPr>
        <p:spPr>
          <a:xfrm>
            <a:off x="450000" y="3338650"/>
            <a:ext cx="2458800" cy="116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a:solidFill>
                  <a:schemeClr val="dk2"/>
                </a:solidFill>
              </a:rPr>
              <a:t> roll sweet roll topping shortbread toffee. Chocolate bar marshmallow sweet</a:t>
            </a:r>
            <a:r>
              <a:rPr lang="en-GB"/>
              <a:t>.</a:t>
            </a:r>
            <a:endParaRPr>
              <a:solidFill>
                <a:schemeClr val="dk2"/>
              </a:solidFill>
            </a:endParaRPr>
          </a:p>
        </p:txBody>
      </p:sp>
      <p:sp>
        <p:nvSpPr>
          <p:cNvPr id="915" name="Google Shape;915;p93"/>
          <p:cNvSpPr txBox="1"/>
          <p:nvPr>
            <p:ph idx="3" type="subTitle"/>
          </p:nvPr>
        </p:nvSpPr>
        <p:spPr>
          <a:xfrm>
            <a:off x="450000" y="900000"/>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916" name="Google Shape;916;p93"/>
          <p:cNvSpPr txBox="1"/>
          <p:nvPr>
            <p:ph idx="1" type="body"/>
          </p:nvPr>
        </p:nvSpPr>
        <p:spPr>
          <a:xfrm>
            <a:off x="6235200" y="3337200"/>
            <a:ext cx="2458800" cy="1162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 roll sweet roll topping shortbread toffee. Chocolate bar marshmallow sweet.</a:t>
            </a:r>
            <a:endParaRPr/>
          </a:p>
        </p:txBody>
      </p:sp>
      <p:sp>
        <p:nvSpPr>
          <p:cNvPr id="917" name="Google Shape;917;p93"/>
          <p:cNvSpPr txBox="1"/>
          <p:nvPr>
            <p:ph idx="4" type="body"/>
          </p:nvPr>
        </p:nvSpPr>
        <p:spPr>
          <a:xfrm>
            <a:off x="3342600" y="3338700"/>
            <a:ext cx="2458800" cy="1162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 roll sweet roll topping shortbread toffee. Chocolate bar marshmallow sweet.</a:t>
            </a:r>
            <a:endParaRPr/>
          </a:p>
        </p:txBody>
      </p:sp>
      <p:sp>
        <p:nvSpPr>
          <p:cNvPr id="918" name="Google Shape;918;p93"/>
          <p:cNvSpPr/>
          <p:nvPr>
            <p:ph idx="5" type="pic"/>
          </p:nvPr>
        </p:nvSpPr>
        <p:spPr>
          <a:xfrm>
            <a:off x="450000" y="1800000"/>
            <a:ext cx="2458800" cy="1520100"/>
          </a:xfrm>
          <a:prstGeom prst="roundRect">
            <a:avLst>
              <a:gd fmla="val 16667" name="adj"/>
            </a:avLst>
          </a:prstGeom>
        </p:spPr>
      </p:sp>
      <p:sp>
        <p:nvSpPr>
          <p:cNvPr id="919" name="Google Shape;919;p93"/>
          <p:cNvSpPr/>
          <p:nvPr>
            <p:ph idx="6" type="pic"/>
          </p:nvPr>
        </p:nvSpPr>
        <p:spPr>
          <a:xfrm>
            <a:off x="3342600" y="1800000"/>
            <a:ext cx="2458800" cy="1520100"/>
          </a:xfrm>
          <a:prstGeom prst="roundRect">
            <a:avLst>
              <a:gd fmla="val 16667" name="adj"/>
            </a:avLst>
          </a:prstGeom>
        </p:spPr>
      </p:sp>
      <p:sp>
        <p:nvSpPr>
          <p:cNvPr id="920" name="Google Shape;920;p93"/>
          <p:cNvSpPr/>
          <p:nvPr>
            <p:ph idx="7" type="pic"/>
          </p:nvPr>
        </p:nvSpPr>
        <p:spPr>
          <a:xfrm>
            <a:off x="6235200" y="1800000"/>
            <a:ext cx="2458800" cy="1520100"/>
          </a:xfrm>
          <a:prstGeom prst="roundRect">
            <a:avLst>
              <a:gd fmla="val 16667" name="adj"/>
            </a:avLst>
          </a:prstGeom>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pic>
        <p:nvPicPr>
          <p:cNvPr id="524" name="Google Shape;524;p49"/>
          <p:cNvPicPr preferRelativeResize="0"/>
          <p:nvPr/>
        </p:nvPicPr>
        <p:blipFill>
          <a:blip r:embed="rId3">
            <a:alphaModFix/>
          </a:blip>
          <a:stretch>
            <a:fillRect/>
          </a:stretch>
        </p:blipFill>
        <p:spPr>
          <a:xfrm>
            <a:off x="158675" y="127350"/>
            <a:ext cx="6513636" cy="4838701"/>
          </a:xfrm>
          <a:prstGeom prst="rect">
            <a:avLst/>
          </a:prstGeom>
          <a:noFill/>
          <a:ln>
            <a:noFill/>
          </a:ln>
        </p:spPr>
      </p:pic>
      <p:pic>
        <p:nvPicPr>
          <p:cNvPr id="525" name="Google Shape;525;p49"/>
          <p:cNvPicPr preferRelativeResize="0"/>
          <p:nvPr/>
        </p:nvPicPr>
        <p:blipFill>
          <a:blip r:embed="rId4">
            <a:alphaModFix/>
          </a:blip>
          <a:stretch>
            <a:fillRect/>
          </a:stretch>
        </p:blipFill>
        <p:spPr>
          <a:xfrm>
            <a:off x="5638800" y="4591050"/>
            <a:ext cx="3505200" cy="5524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94"/>
          <p:cNvSpPr txBox="1"/>
          <p:nvPr>
            <p:ph type="title"/>
          </p:nvPr>
        </p:nvSpPr>
        <p:spPr>
          <a:xfrm>
            <a:off x="450000" y="450000"/>
            <a:ext cx="8244000" cy="7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Heading spanning over</a:t>
            </a:r>
            <a:br>
              <a:rPr lang="en-GB"/>
            </a:br>
            <a:r>
              <a:rPr lang="en-GB"/>
              <a:t>two rows</a:t>
            </a:r>
            <a:endParaRPr/>
          </a:p>
        </p:txBody>
      </p:sp>
      <p:sp>
        <p:nvSpPr>
          <p:cNvPr id="926" name="Google Shape;926;p94"/>
          <p:cNvSpPr txBox="1"/>
          <p:nvPr>
            <p:ph idx="5" type="body"/>
          </p:nvPr>
        </p:nvSpPr>
        <p:spPr>
          <a:xfrm>
            <a:off x="450000" y="3337196"/>
            <a:ext cx="2458800" cy="116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a:solidFill>
                  <a:schemeClr val="dk2"/>
                </a:solidFill>
              </a:rPr>
              <a:t> roll sweet roll topping shortbread toffee. Chocolate bar marshmallow sweet</a:t>
            </a:r>
            <a:r>
              <a:rPr lang="en-GB"/>
              <a:t>.</a:t>
            </a:r>
            <a:endParaRPr>
              <a:solidFill>
                <a:schemeClr val="dk2"/>
              </a:solidFill>
            </a:endParaRPr>
          </a:p>
        </p:txBody>
      </p:sp>
      <p:sp>
        <p:nvSpPr>
          <p:cNvPr id="927" name="Google Shape;927;p94"/>
          <p:cNvSpPr txBox="1"/>
          <p:nvPr>
            <p:ph idx="6" type="subTitle"/>
          </p:nvPr>
        </p:nvSpPr>
        <p:spPr>
          <a:xfrm>
            <a:off x="450000" y="1224000"/>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928" name="Google Shape;928;p94"/>
          <p:cNvSpPr txBox="1"/>
          <p:nvPr>
            <p:ph idx="1" type="body"/>
          </p:nvPr>
        </p:nvSpPr>
        <p:spPr>
          <a:xfrm>
            <a:off x="6235200" y="3337175"/>
            <a:ext cx="2458800" cy="1162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 roll sweet roll topping shortbread toffee. Chocolate bar marshmallow sweet.</a:t>
            </a:r>
            <a:endParaRPr/>
          </a:p>
        </p:txBody>
      </p:sp>
      <p:sp>
        <p:nvSpPr>
          <p:cNvPr id="929" name="Google Shape;929;p94"/>
          <p:cNvSpPr txBox="1"/>
          <p:nvPr>
            <p:ph idx="7" type="body"/>
          </p:nvPr>
        </p:nvSpPr>
        <p:spPr>
          <a:xfrm>
            <a:off x="3342600" y="3337196"/>
            <a:ext cx="2458800" cy="1162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 roll sweet roll topping shortbread toffee. Chocolate bar marshmallow sweet.</a:t>
            </a:r>
            <a:endParaRPr/>
          </a:p>
        </p:txBody>
      </p:sp>
      <p:sp>
        <p:nvSpPr>
          <p:cNvPr id="930" name="Google Shape;930;p94"/>
          <p:cNvSpPr/>
          <p:nvPr>
            <p:ph idx="2" type="pic"/>
          </p:nvPr>
        </p:nvSpPr>
        <p:spPr>
          <a:xfrm>
            <a:off x="450000" y="1800000"/>
            <a:ext cx="2458800" cy="1520100"/>
          </a:xfrm>
          <a:prstGeom prst="roundRect">
            <a:avLst>
              <a:gd fmla="val 16667" name="adj"/>
            </a:avLst>
          </a:prstGeom>
        </p:spPr>
      </p:sp>
      <p:sp>
        <p:nvSpPr>
          <p:cNvPr id="931" name="Google Shape;931;p94"/>
          <p:cNvSpPr/>
          <p:nvPr>
            <p:ph idx="3" type="pic"/>
          </p:nvPr>
        </p:nvSpPr>
        <p:spPr>
          <a:xfrm>
            <a:off x="3342600" y="1800000"/>
            <a:ext cx="2458800" cy="1520100"/>
          </a:xfrm>
          <a:prstGeom prst="roundRect">
            <a:avLst>
              <a:gd fmla="val 16667" name="adj"/>
            </a:avLst>
          </a:prstGeom>
        </p:spPr>
      </p:sp>
      <p:sp>
        <p:nvSpPr>
          <p:cNvPr id="932" name="Google Shape;932;p94"/>
          <p:cNvSpPr/>
          <p:nvPr>
            <p:ph idx="4" type="pic"/>
          </p:nvPr>
        </p:nvSpPr>
        <p:spPr>
          <a:xfrm>
            <a:off x="6235200" y="1800000"/>
            <a:ext cx="2458800" cy="1520100"/>
          </a:xfrm>
          <a:prstGeom prst="roundRect">
            <a:avLst>
              <a:gd fmla="val 16667" name="adj"/>
            </a:avLst>
          </a:prstGeom>
        </p:spPr>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95"/>
          <p:cNvSpPr txBox="1"/>
          <p:nvPr>
            <p:ph type="title"/>
          </p:nvPr>
        </p:nvSpPr>
        <p:spPr>
          <a:xfrm>
            <a:off x="450000" y="450000"/>
            <a:ext cx="8244000" cy="4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Single row heading</a:t>
            </a:r>
            <a:endParaRPr/>
          </a:p>
        </p:txBody>
      </p:sp>
      <p:sp>
        <p:nvSpPr>
          <p:cNvPr id="938" name="Google Shape;938;p95"/>
          <p:cNvSpPr txBox="1"/>
          <p:nvPr>
            <p:ph idx="5" type="body"/>
          </p:nvPr>
        </p:nvSpPr>
        <p:spPr>
          <a:xfrm>
            <a:off x="450000" y="3575700"/>
            <a:ext cx="2458800" cy="924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a:solidFill>
                  <a:schemeClr val="dk2"/>
                </a:solidFill>
              </a:rPr>
              <a:t> roll sweet roll topping shortbread toffee. Chocolate bar</a:t>
            </a:r>
            <a:r>
              <a:rPr lang="en-GB"/>
              <a:t>.</a:t>
            </a:r>
            <a:endParaRPr>
              <a:solidFill>
                <a:schemeClr val="dk2"/>
              </a:solidFill>
            </a:endParaRPr>
          </a:p>
        </p:txBody>
      </p:sp>
      <p:sp>
        <p:nvSpPr>
          <p:cNvPr id="939" name="Google Shape;939;p95"/>
          <p:cNvSpPr txBox="1"/>
          <p:nvPr>
            <p:ph idx="6" type="subTitle"/>
          </p:nvPr>
        </p:nvSpPr>
        <p:spPr>
          <a:xfrm>
            <a:off x="450000" y="900000"/>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940" name="Google Shape;940;p95"/>
          <p:cNvSpPr txBox="1"/>
          <p:nvPr>
            <p:ph idx="1" type="body"/>
          </p:nvPr>
        </p:nvSpPr>
        <p:spPr>
          <a:xfrm>
            <a:off x="6235200" y="3575700"/>
            <a:ext cx="2458800" cy="9252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 roll sweet roll topping shortbread toffee. Chocolate bar.</a:t>
            </a:r>
            <a:endParaRPr/>
          </a:p>
        </p:txBody>
      </p:sp>
      <p:sp>
        <p:nvSpPr>
          <p:cNvPr id="941" name="Google Shape;941;p95"/>
          <p:cNvSpPr txBox="1"/>
          <p:nvPr>
            <p:ph idx="7" type="body"/>
          </p:nvPr>
        </p:nvSpPr>
        <p:spPr>
          <a:xfrm>
            <a:off x="3342600" y="3575700"/>
            <a:ext cx="2458800" cy="9252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 roll sweet roll topping shortbread toffee. Chocolate bar.</a:t>
            </a:r>
            <a:endParaRPr/>
          </a:p>
        </p:txBody>
      </p:sp>
      <p:sp>
        <p:nvSpPr>
          <p:cNvPr id="942" name="Google Shape;942;p95"/>
          <p:cNvSpPr/>
          <p:nvPr>
            <p:ph idx="2" type="pic"/>
          </p:nvPr>
        </p:nvSpPr>
        <p:spPr>
          <a:xfrm>
            <a:off x="450000" y="1800000"/>
            <a:ext cx="2458800" cy="1520100"/>
          </a:xfrm>
          <a:prstGeom prst="roundRect">
            <a:avLst>
              <a:gd fmla="val 16667" name="adj"/>
            </a:avLst>
          </a:prstGeom>
        </p:spPr>
      </p:sp>
      <p:sp>
        <p:nvSpPr>
          <p:cNvPr id="943" name="Google Shape;943;p95"/>
          <p:cNvSpPr/>
          <p:nvPr>
            <p:ph idx="3" type="pic"/>
          </p:nvPr>
        </p:nvSpPr>
        <p:spPr>
          <a:xfrm>
            <a:off x="3342600" y="1800000"/>
            <a:ext cx="2458800" cy="1520100"/>
          </a:xfrm>
          <a:prstGeom prst="roundRect">
            <a:avLst>
              <a:gd fmla="val 16667" name="adj"/>
            </a:avLst>
          </a:prstGeom>
        </p:spPr>
      </p:sp>
      <p:sp>
        <p:nvSpPr>
          <p:cNvPr id="944" name="Google Shape;944;p95"/>
          <p:cNvSpPr/>
          <p:nvPr>
            <p:ph idx="4" type="pic"/>
          </p:nvPr>
        </p:nvSpPr>
        <p:spPr>
          <a:xfrm>
            <a:off x="6235200" y="1818600"/>
            <a:ext cx="2458800" cy="1520100"/>
          </a:xfrm>
          <a:prstGeom prst="roundRect">
            <a:avLst>
              <a:gd fmla="val 16667" name="adj"/>
            </a:avLst>
          </a:prstGeom>
        </p:spPr>
      </p:sp>
      <p:sp>
        <p:nvSpPr>
          <p:cNvPr id="945" name="Google Shape;945;p95"/>
          <p:cNvSpPr txBox="1"/>
          <p:nvPr>
            <p:ph idx="8" type="subTitle"/>
          </p:nvPr>
        </p:nvSpPr>
        <p:spPr>
          <a:xfrm>
            <a:off x="450000" y="3320100"/>
            <a:ext cx="24588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
        <p:nvSpPr>
          <p:cNvPr id="946" name="Google Shape;946;p95"/>
          <p:cNvSpPr txBox="1"/>
          <p:nvPr>
            <p:ph idx="9" type="subTitle"/>
          </p:nvPr>
        </p:nvSpPr>
        <p:spPr>
          <a:xfrm>
            <a:off x="3342600" y="3320100"/>
            <a:ext cx="24588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
        <p:nvSpPr>
          <p:cNvPr id="947" name="Google Shape;947;p95"/>
          <p:cNvSpPr txBox="1"/>
          <p:nvPr>
            <p:ph idx="13" type="subTitle"/>
          </p:nvPr>
        </p:nvSpPr>
        <p:spPr>
          <a:xfrm>
            <a:off x="6235200" y="3320100"/>
            <a:ext cx="24588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96"/>
          <p:cNvSpPr txBox="1"/>
          <p:nvPr>
            <p:ph type="title"/>
          </p:nvPr>
        </p:nvSpPr>
        <p:spPr>
          <a:xfrm>
            <a:off x="450000" y="450000"/>
            <a:ext cx="8244000" cy="7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Heading spanning over</a:t>
            </a:r>
            <a:br>
              <a:rPr lang="en-GB"/>
            </a:br>
            <a:r>
              <a:rPr lang="en-GB"/>
              <a:t>two rows</a:t>
            </a:r>
            <a:endParaRPr/>
          </a:p>
        </p:txBody>
      </p:sp>
      <p:sp>
        <p:nvSpPr>
          <p:cNvPr id="953" name="Google Shape;953;p96"/>
          <p:cNvSpPr txBox="1"/>
          <p:nvPr>
            <p:ph idx="5" type="body"/>
          </p:nvPr>
        </p:nvSpPr>
        <p:spPr>
          <a:xfrm>
            <a:off x="450000" y="3574800"/>
            <a:ext cx="2458800" cy="92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lang="en-GB"/>
              <a:t>Marshmallow</a:t>
            </a:r>
            <a:r>
              <a:rPr lang="en-GB">
                <a:solidFill>
                  <a:schemeClr val="dk2"/>
                </a:solidFill>
              </a:rPr>
              <a:t> roll sweet roll topping shortbread toffee. Chocolate bar</a:t>
            </a:r>
            <a:r>
              <a:rPr lang="en-GB"/>
              <a:t>.</a:t>
            </a:r>
            <a:endParaRPr>
              <a:solidFill>
                <a:schemeClr val="dk2"/>
              </a:solidFill>
            </a:endParaRPr>
          </a:p>
        </p:txBody>
      </p:sp>
      <p:sp>
        <p:nvSpPr>
          <p:cNvPr id="954" name="Google Shape;954;p96"/>
          <p:cNvSpPr txBox="1"/>
          <p:nvPr>
            <p:ph idx="6" type="subTitle"/>
          </p:nvPr>
        </p:nvSpPr>
        <p:spPr>
          <a:xfrm>
            <a:off x="450000" y="1224000"/>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
        <p:nvSpPr>
          <p:cNvPr id="955" name="Google Shape;955;p96"/>
          <p:cNvSpPr txBox="1"/>
          <p:nvPr>
            <p:ph idx="1" type="body"/>
          </p:nvPr>
        </p:nvSpPr>
        <p:spPr>
          <a:xfrm>
            <a:off x="6235200" y="3574800"/>
            <a:ext cx="2458800" cy="9252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 roll sweet roll topping shortbread toffee. Chocolate bar.</a:t>
            </a:r>
            <a:endParaRPr/>
          </a:p>
        </p:txBody>
      </p:sp>
      <p:sp>
        <p:nvSpPr>
          <p:cNvPr id="956" name="Google Shape;956;p96"/>
          <p:cNvSpPr txBox="1"/>
          <p:nvPr>
            <p:ph idx="7" type="body"/>
          </p:nvPr>
        </p:nvSpPr>
        <p:spPr>
          <a:xfrm>
            <a:off x="3342600" y="3574800"/>
            <a:ext cx="2458800" cy="9252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GB"/>
              <a:t>Marshmallow roll sweet roll topping shortbread toffee. Chocolate bar.</a:t>
            </a:r>
            <a:endParaRPr/>
          </a:p>
        </p:txBody>
      </p:sp>
      <p:sp>
        <p:nvSpPr>
          <p:cNvPr id="957" name="Google Shape;957;p96"/>
          <p:cNvSpPr/>
          <p:nvPr>
            <p:ph idx="2" type="pic"/>
          </p:nvPr>
        </p:nvSpPr>
        <p:spPr>
          <a:xfrm>
            <a:off x="450000" y="1800000"/>
            <a:ext cx="2458800" cy="1520100"/>
          </a:xfrm>
          <a:prstGeom prst="roundRect">
            <a:avLst>
              <a:gd fmla="val 16667" name="adj"/>
            </a:avLst>
          </a:prstGeom>
        </p:spPr>
      </p:sp>
      <p:sp>
        <p:nvSpPr>
          <p:cNvPr id="958" name="Google Shape;958;p96"/>
          <p:cNvSpPr/>
          <p:nvPr>
            <p:ph idx="3" type="pic"/>
          </p:nvPr>
        </p:nvSpPr>
        <p:spPr>
          <a:xfrm>
            <a:off x="3342600" y="1800000"/>
            <a:ext cx="2458800" cy="1520100"/>
          </a:xfrm>
          <a:prstGeom prst="roundRect">
            <a:avLst>
              <a:gd fmla="val 16667" name="adj"/>
            </a:avLst>
          </a:prstGeom>
        </p:spPr>
      </p:sp>
      <p:sp>
        <p:nvSpPr>
          <p:cNvPr id="959" name="Google Shape;959;p96"/>
          <p:cNvSpPr/>
          <p:nvPr>
            <p:ph idx="4" type="pic"/>
          </p:nvPr>
        </p:nvSpPr>
        <p:spPr>
          <a:xfrm>
            <a:off x="6235200" y="1800000"/>
            <a:ext cx="2458800" cy="1520100"/>
          </a:xfrm>
          <a:prstGeom prst="roundRect">
            <a:avLst>
              <a:gd fmla="val 16667" name="adj"/>
            </a:avLst>
          </a:prstGeom>
        </p:spPr>
      </p:sp>
      <p:sp>
        <p:nvSpPr>
          <p:cNvPr id="960" name="Google Shape;960;p96"/>
          <p:cNvSpPr txBox="1"/>
          <p:nvPr>
            <p:ph idx="8" type="subTitle"/>
          </p:nvPr>
        </p:nvSpPr>
        <p:spPr>
          <a:xfrm>
            <a:off x="450000" y="3320100"/>
            <a:ext cx="24588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
        <p:nvSpPr>
          <p:cNvPr id="961" name="Google Shape;961;p96"/>
          <p:cNvSpPr txBox="1"/>
          <p:nvPr>
            <p:ph idx="9" type="subTitle"/>
          </p:nvPr>
        </p:nvSpPr>
        <p:spPr>
          <a:xfrm>
            <a:off x="3342600" y="3320100"/>
            <a:ext cx="24588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
        <p:nvSpPr>
          <p:cNvPr id="962" name="Google Shape;962;p96"/>
          <p:cNvSpPr txBox="1"/>
          <p:nvPr>
            <p:ph idx="13" type="subTitle"/>
          </p:nvPr>
        </p:nvSpPr>
        <p:spPr>
          <a:xfrm>
            <a:off x="6235200" y="3320100"/>
            <a:ext cx="24588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Caption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97"/>
          <p:cNvSpPr txBox="1"/>
          <p:nvPr>
            <p:ph type="title"/>
          </p:nvPr>
        </p:nvSpPr>
        <p:spPr>
          <a:xfrm>
            <a:off x="450000" y="450000"/>
            <a:ext cx="8244000" cy="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Single row heading</a:t>
            </a:r>
            <a:endParaRPr/>
          </a:p>
        </p:txBody>
      </p:sp>
      <p:sp>
        <p:nvSpPr>
          <p:cNvPr id="968" name="Google Shape;968;p97"/>
          <p:cNvSpPr txBox="1"/>
          <p:nvPr>
            <p:ph idx="1" type="subTitle"/>
          </p:nvPr>
        </p:nvSpPr>
        <p:spPr>
          <a:xfrm>
            <a:off x="450000" y="895500"/>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98"/>
          <p:cNvSpPr txBox="1"/>
          <p:nvPr>
            <p:ph type="title"/>
          </p:nvPr>
        </p:nvSpPr>
        <p:spPr>
          <a:xfrm>
            <a:off x="450000" y="450000"/>
            <a:ext cx="8244000" cy="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Single row heading</a:t>
            </a:r>
            <a:endParaRPr/>
          </a:p>
        </p:txBody>
      </p:sp>
      <p:sp>
        <p:nvSpPr>
          <p:cNvPr id="974" name="Google Shape;974;p98"/>
          <p:cNvSpPr txBox="1"/>
          <p:nvPr>
            <p:ph idx="1" type="subTitle"/>
          </p:nvPr>
        </p:nvSpPr>
        <p:spPr>
          <a:xfrm>
            <a:off x="450000" y="895500"/>
            <a:ext cx="8244000" cy="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Awesome subheading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0"/>
          <p:cNvSpPr txBox="1"/>
          <p:nvPr>
            <p:ph type="title"/>
          </p:nvPr>
        </p:nvSpPr>
        <p:spPr>
          <a:xfrm>
            <a:off x="450000" y="168400"/>
            <a:ext cx="5994900" cy="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Stream - Table Duality</a:t>
            </a:r>
            <a:endParaRPr/>
          </a:p>
        </p:txBody>
      </p:sp>
      <p:cxnSp>
        <p:nvCxnSpPr>
          <p:cNvPr id="531" name="Google Shape;531;p50"/>
          <p:cNvCxnSpPr/>
          <p:nvPr/>
        </p:nvCxnSpPr>
        <p:spPr>
          <a:xfrm rot="10800000">
            <a:off x="4430125" y="857150"/>
            <a:ext cx="50100" cy="4280100"/>
          </a:xfrm>
          <a:prstGeom prst="straightConnector1">
            <a:avLst/>
          </a:prstGeom>
          <a:noFill/>
          <a:ln cap="flat" cmpd="sng" w="9525">
            <a:solidFill>
              <a:schemeClr val="dk2"/>
            </a:solidFill>
            <a:prstDash val="solid"/>
            <a:round/>
            <a:headEnd len="med" w="med" type="none"/>
            <a:tailEnd len="med" w="med" type="none"/>
          </a:ln>
        </p:spPr>
      </p:cxnSp>
      <p:graphicFrame>
        <p:nvGraphicFramePr>
          <p:cNvPr id="532" name="Google Shape;532;p50"/>
          <p:cNvGraphicFramePr/>
          <p:nvPr/>
        </p:nvGraphicFramePr>
        <p:xfrm>
          <a:off x="733525" y="1440525"/>
          <a:ext cx="3000000" cy="3000000"/>
        </p:xfrm>
        <a:graphic>
          <a:graphicData uri="http://schemas.openxmlformats.org/drawingml/2006/table">
            <a:tbl>
              <a:tblPr>
                <a:noFill/>
                <a:tableStyleId>{2E8AA0C9-56C4-4EC2-A249-9CF9382AFA37}</a:tableStyleId>
              </a:tblPr>
              <a:tblGrid>
                <a:gridCol w="1075700"/>
                <a:gridCol w="2284025"/>
              </a:tblGrid>
              <a:tr h="373250">
                <a:tc>
                  <a:txBody>
                    <a:bodyPr/>
                    <a:lstStyle/>
                    <a:p>
                      <a:pPr indent="0" lvl="0" marL="0" rtl="0" algn="l">
                        <a:spcBef>
                          <a:spcPts val="0"/>
                        </a:spcBef>
                        <a:spcAft>
                          <a:spcPts val="0"/>
                        </a:spcAft>
                        <a:buNone/>
                      </a:pPr>
                      <a:r>
                        <a:rPr b="1" lang="en-GB"/>
                        <a:t>Key</a:t>
                      </a:r>
                      <a:endParaRPr b="1"/>
                    </a:p>
                  </a:txBody>
                  <a:tcPr marT="91425" marB="91425" marR="91425" marL="91425"/>
                </a:tc>
                <a:tc>
                  <a:txBody>
                    <a:bodyPr/>
                    <a:lstStyle/>
                    <a:p>
                      <a:pPr indent="0" lvl="0" marL="0" rtl="0" algn="l">
                        <a:spcBef>
                          <a:spcPts val="0"/>
                        </a:spcBef>
                        <a:spcAft>
                          <a:spcPts val="0"/>
                        </a:spcAft>
                        <a:buNone/>
                      </a:pPr>
                      <a:r>
                        <a:rPr b="1" lang="en-GB"/>
                        <a:t>Value</a:t>
                      </a:r>
                      <a:endParaRPr b="1"/>
                    </a:p>
                  </a:txBody>
                  <a:tcPr marT="91425" marB="91425" marR="91425" marL="91425"/>
                </a:tc>
              </a:tr>
              <a:tr h="373250">
                <a:tc>
                  <a:txBody>
                    <a:bodyPr/>
                    <a:lstStyle/>
                    <a:p>
                      <a:pPr indent="0" lvl="0" marL="0" rtl="0" algn="l">
                        <a:spcBef>
                          <a:spcPts val="0"/>
                        </a:spcBef>
                        <a:spcAft>
                          <a:spcPts val="0"/>
                        </a:spcAft>
                        <a:buNone/>
                      </a:pPr>
                      <a:r>
                        <a:rPr lang="en-GB" sz="1200"/>
                        <a:t>John</a:t>
                      </a:r>
                      <a:endParaRPr sz="1200"/>
                    </a:p>
                  </a:txBody>
                  <a:tcPr marT="91425" marB="91425" marR="91425" marL="91425"/>
                </a:tc>
                <a:tc>
                  <a:txBody>
                    <a:bodyPr/>
                    <a:lstStyle/>
                    <a:p>
                      <a:pPr indent="0" lvl="0" marL="0" rtl="0" algn="l">
                        <a:spcBef>
                          <a:spcPts val="0"/>
                        </a:spcBef>
                        <a:spcAft>
                          <a:spcPts val="0"/>
                        </a:spcAft>
                        <a:buNone/>
                      </a:pPr>
                      <a:r>
                        <a:rPr lang="en-GB" sz="1200"/>
                        <a:t>{ “item”: “Apple”, “Qty”: 3 }</a:t>
                      </a:r>
                      <a:endParaRPr sz="1200"/>
                    </a:p>
                  </a:txBody>
                  <a:tcPr marT="91425" marB="91425" marR="91425" marL="91425"/>
                </a:tc>
              </a:tr>
              <a:tr h="373250">
                <a:tc>
                  <a:txBody>
                    <a:bodyPr/>
                    <a:lstStyle/>
                    <a:p>
                      <a:pPr indent="0" lvl="0" marL="0" rtl="0" algn="l">
                        <a:spcBef>
                          <a:spcPts val="0"/>
                        </a:spcBef>
                        <a:spcAft>
                          <a:spcPts val="0"/>
                        </a:spcAft>
                        <a:buNone/>
                      </a:pPr>
                      <a:r>
                        <a:rPr lang="en-GB" sz="1200"/>
                        <a:t>Paul</a:t>
                      </a:r>
                      <a:endParaRPr sz="1200"/>
                    </a:p>
                  </a:txBody>
                  <a:tcPr marT="91425" marB="91425" marR="91425" marL="91425"/>
                </a:tc>
                <a:tc>
                  <a:txBody>
                    <a:bodyPr/>
                    <a:lstStyle/>
                    <a:p>
                      <a:pPr indent="0" lvl="0" marL="0" rtl="0" algn="l">
                        <a:spcBef>
                          <a:spcPts val="0"/>
                        </a:spcBef>
                        <a:spcAft>
                          <a:spcPts val="0"/>
                        </a:spcAft>
                        <a:buNone/>
                      </a:pPr>
                      <a:r>
                        <a:rPr lang="en-GB" sz="1200"/>
                        <a:t>{ “item”: “Banana”, “Qty”: 1 }</a:t>
                      </a:r>
                      <a:endParaRPr/>
                    </a:p>
                  </a:txBody>
                  <a:tcPr marT="91425" marB="91425" marR="91425" marL="91425"/>
                </a:tc>
              </a:tr>
              <a:tr h="373250">
                <a:tc>
                  <a:txBody>
                    <a:bodyPr/>
                    <a:lstStyle/>
                    <a:p>
                      <a:pPr indent="0" lvl="0" marL="0" rtl="0" algn="l">
                        <a:spcBef>
                          <a:spcPts val="0"/>
                        </a:spcBef>
                        <a:spcAft>
                          <a:spcPts val="0"/>
                        </a:spcAft>
                        <a:buNone/>
                      </a:pPr>
                      <a:r>
                        <a:rPr lang="en-GB" sz="1200"/>
                        <a:t>George</a:t>
                      </a:r>
                      <a:endParaRPr sz="1200"/>
                    </a:p>
                  </a:txBody>
                  <a:tcPr marT="91425" marB="91425" marR="91425" marL="91425"/>
                </a:tc>
                <a:tc>
                  <a:txBody>
                    <a:bodyPr/>
                    <a:lstStyle/>
                    <a:p>
                      <a:pPr indent="0" lvl="0" marL="0" rtl="0" algn="l">
                        <a:spcBef>
                          <a:spcPts val="0"/>
                        </a:spcBef>
                        <a:spcAft>
                          <a:spcPts val="0"/>
                        </a:spcAft>
                        <a:buNone/>
                      </a:pPr>
                      <a:r>
                        <a:rPr lang="en-GB" sz="1200"/>
                        <a:t>{ “item”: “Mango”, “Qty”: 1 }</a:t>
                      </a:r>
                      <a:endParaRPr sz="1200"/>
                    </a:p>
                  </a:txBody>
                  <a:tcPr marT="91425" marB="91425" marR="91425" marL="91425"/>
                </a:tc>
              </a:tr>
              <a:tr h="373250">
                <a:tc>
                  <a:txBody>
                    <a:bodyPr/>
                    <a:lstStyle/>
                    <a:p>
                      <a:pPr indent="0" lvl="0" marL="0" rtl="0" algn="l">
                        <a:spcBef>
                          <a:spcPts val="0"/>
                        </a:spcBef>
                        <a:spcAft>
                          <a:spcPts val="0"/>
                        </a:spcAft>
                        <a:buNone/>
                      </a:pPr>
                      <a:r>
                        <a:rPr lang="en-GB" sz="1200"/>
                        <a:t>John</a:t>
                      </a:r>
                      <a:endParaRPr sz="1200"/>
                    </a:p>
                  </a:txBody>
                  <a:tcPr marT="91425" marB="91425" marR="91425" marL="91425"/>
                </a:tc>
                <a:tc>
                  <a:txBody>
                    <a:bodyPr/>
                    <a:lstStyle/>
                    <a:p>
                      <a:pPr indent="0" lvl="0" marL="0" rtl="0" algn="l">
                        <a:spcBef>
                          <a:spcPts val="0"/>
                        </a:spcBef>
                        <a:spcAft>
                          <a:spcPts val="0"/>
                        </a:spcAft>
                        <a:buNone/>
                      </a:pPr>
                      <a:r>
                        <a:rPr lang="en-GB" sz="1200"/>
                        <a:t>{ “item”: “Apple”, “Qty”: -1 }</a:t>
                      </a:r>
                      <a:endParaRPr sz="1200"/>
                    </a:p>
                  </a:txBody>
                  <a:tcPr marT="91425" marB="91425" marR="91425" marL="91425"/>
                </a:tc>
              </a:tr>
              <a:tr h="373250">
                <a:tc>
                  <a:txBody>
                    <a:bodyPr/>
                    <a:lstStyle/>
                    <a:p>
                      <a:pPr indent="0" lvl="0" marL="0" rtl="0" algn="l">
                        <a:spcBef>
                          <a:spcPts val="0"/>
                        </a:spcBef>
                        <a:spcAft>
                          <a:spcPts val="0"/>
                        </a:spcAft>
                        <a:buNone/>
                      </a:pPr>
                      <a:r>
                        <a:rPr lang="en-GB" sz="1200"/>
                        <a:t>John</a:t>
                      </a:r>
                      <a:endParaRPr sz="1200"/>
                    </a:p>
                  </a:txBody>
                  <a:tcPr marT="91425" marB="91425" marR="91425" marL="91425"/>
                </a:tc>
                <a:tc>
                  <a:txBody>
                    <a:bodyPr/>
                    <a:lstStyle/>
                    <a:p>
                      <a:pPr indent="0" lvl="0" marL="0" rtl="0" algn="l">
                        <a:spcBef>
                          <a:spcPts val="0"/>
                        </a:spcBef>
                        <a:spcAft>
                          <a:spcPts val="0"/>
                        </a:spcAft>
                        <a:buNone/>
                      </a:pPr>
                      <a:r>
                        <a:rPr lang="en-GB" sz="1200"/>
                        <a:t>{ “item”: “Banana”, “Qty”: 1 }</a:t>
                      </a:r>
                      <a:endParaRPr sz="1200"/>
                    </a:p>
                  </a:txBody>
                  <a:tcPr marT="91425" marB="91425" marR="91425" marL="91425"/>
                </a:tc>
              </a:tr>
            </a:tbl>
          </a:graphicData>
        </a:graphic>
      </p:graphicFrame>
      <p:graphicFrame>
        <p:nvGraphicFramePr>
          <p:cNvPr id="533" name="Google Shape;533;p50"/>
          <p:cNvGraphicFramePr/>
          <p:nvPr/>
        </p:nvGraphicFramePr>
        <p:xfrm>
          <a:off x="4817100" y="1440525"/>
          <a:ext cx="3000000" cy="3000000"/>
        </p:xfrm>
        <a:graphic>
          <a:graphicData uri="http://schemas.openxmlformats.org/drawingml/2006/table">
            <a:tbl>
              <a:tblPr>
                <a:noFill/>
                <a:tableStyleId>{2E8AA0C9-56C4-4EC2-A249-9CF9382AFA37}</a:tableStyleId>
              </a:tblPr>
              <a:tblGrid>
                <a:gridCol w="1075700"/>
                <a:gridCol w="2284025"/>
              </a:tblGrid>
              <a:tr h="389950">
                <a:tc>
                  <a:txBody>
                    <a:bodyPr/>
                    <a:lstStyle/>
                    <a:p>
                      <a:pPr indent="0" lvl="0" marL="0" rtl="0" algn="l">
                        <a:spcBef>
                          <a:spcPts val="0"/>
                        </a:spcBef>
                        <a:spcAft>
                          <a:spcPts val="0"/>
                        </a:spcAft>
                        <a:buNone/>
                      </a:pPr>
                      <a:r>
                        <a:rPr b="1" lang="en-GB"/>
                        <a:t>Key</a:t>
                      </a:r>
                      <a:endParaRPr b="1"/>
                    </a:p>
                  </a:txBody>
                  <a:tcPr marT="91425" marB="91425" marR="91425" marL="91425"/>
                </a:tc>
                <a:tc>
                  <a:txBody>
                    <a:bodyPr/>
                    <a:lstStyle/>
                    <a:p>
                      <a:pPr indent="0" lvl="0" marL="0" rtl="0" algn="l">
                        <a:spcBef>
                          <a:spcPts val="0"/>
                        </a:spcBef>
                        <a:spcAft>
                          <a:spcPts val="0"/>
                        </a:spcAft>
                        <a:buNone/>
                      </a:pPr>
                      <a:r>
                        <a:rPr b="1" lang="en-GB"/>
                        <a:t>Value</a:t>
                      </a:r>
                      <a:endParaRPr b="1"/>
                    </a:p>
                  </a:txBody>
                  <a:tcPr marT="91425" marB="91425" marR="91425" marL="91425"/>
                </a:tc>
              </a:tr>
              <a:tr h="373250">
                <a:tc>
                  <a:txBody>
                    <a:bodyPr/>
                    <a:lstStyle/>
                    <a:p>
                      <a:pPr indent="0" lvl="0" marL="0" rtl="0" algn="l">
                        <a:spcBef>
                          <a:spcPts val="0"/>
                        </a:spcBef>
                        <a:spcAft>
                          <a:spcPts val="0"/>
                        </a:spcAft>
                        <a:buNone/>
                      </a:pPr>
                      <a:r>
                        <a:rPr lang="en-GB" sz="1200"/>
                        <a:t>John</a:t>
                      </a:r>
                      <a:endParaRPr sz="1200"/>
                    </a:p>
                  </a:txBody>
                  <a:tcPr marT="91425" marB="91425" marR="91425" marL="91425"/>
                </a:tc>
                <a:tc>
                  <a:txBody>
                    <a:bodyPr/>
                    <a:lstStyle/>
                    <a:p>
                      <a:pPr indent="0" lvl="0" marL="0" rtl="0" algn="l">
                        <a:spcBef>
                          <a:spcPts val="0"/>
                        </a:spcBef>
                        <a:spcAft>
                          <a:spcPts val="0"/>
                        </a:spcAft>
                        <a:buNone/>
                      </a:pPr>
                      <a:r>
                        <a:rPr lang="en-GB" sz="1200"/>
                        <a:t>[</a:t>
                      </a:r>
                      <a:endParaRPr sz="1200"/>
                    </a:p>
                    <a:p>
                      <a:pPr indent="0" lvl="0" marL="0" rtl="0" algn="l">
                        <a:spcBef>
                          <a:spcPts val="0"/>
                        </a:spcBef>
                        <a:spcAft>
                          <a:spcPts val="0"/>
                        </a:spcAft>
                        <a:buNone/>
                      </a:pPr>
                      <a:r>
                        <a:rPr lang="en-GB" sz="1200"/>
                        <a:t>  { “item”: “Apple”, “Qty”: 2 },</a:t>
                      </a:r>
                      <a:endParaRPr sz="1200"/>
                    </a:p>
                    <a:p>
                      <a:pPr indent="0" lvl="0" marL="0" rtl="0" algn="l">
                        <a:spcBef>
                          <a:spcPts val="0"/>
                        </a:spcBef>
                        <a:spcAft>
                          <a:spcPts val="0"/>
                        </a:spcAft>
                        <a:buNone/>
                      </a:pPr>
                      <a:r>
                        <a:rPr lang="en-GB" sz="1200"/>
                        <a:t>  { “item”: “Banana”, “Qty”: 1 }</a:t>
                      </a:r>
                      <a:endParaRPr sz="1200"/>
                    </a:p>
                    <a:p>
                      <a:pPr indent="0" lvl="0" marL="0" rtl="0" algn="l">
                        <a:spcBef>
                          <a:spcPts val="0"/>
                        </a:spcBef>
                        <a:spcAft>
                          <a:spcPts val="0"/>
                        </a:spcAft>
                        <a:buNone/>
                      </a:pPr>
                      <a:r>
                        <a:rPr lang="en-GB" sz="1200"/>
                        <a:t>]</a:t>
                      </a:r>
                      <a:endParaRPr sz="1200"/>
                    </a:p>
                  </a:txBody>
                  <a:tcPr marT="91425" marB="91425" marR="91425" marL="91425"/>
                </a:tc>
              </a:tr>
              <a:tr h="373250">
                <a:tc>
                  <a:txBody>
                    <a:bodyPr/>
                    <a:lstStyle/>
                    <a:p>
                      <a:pPr indent="0" lvl="0" marL="0" rtl="0" algn="l">
                        <a:spcBef>
                          <a:spcPts val="0"/>
                        </a:spcBef>
                        <a:spcAft>
                          <a:spcPts val="0"/>
                        </a:spcAft>
                        <a:buNone/>
                      </a:pPr>
                      <a:r>
                        <a:rPr lang="en-GB" sz="1200"/>
                        <a:t>Paul</a:t>
                      </a:r>
                      <a:endParaRPr sz="1200"/>
                    </a:p>
                  </a:txBody>
                  <a:tcPr marT="91425" marB="91425" marR="91425" marL="91425"/>
                </a:tc>
                <a:tc>
                  <a:txBody>
                    <a:bodyPr/>
                    <a:lstStyle/>
                    <a:p>
                      <a:pPr indent="0" lvl="0" marL="0" rtl="0" algn="l">
                        <a:spcBef>
                          <a:spcPts val="0"/>
                        </a:spcBef>
                        <a:spcAft>
                          <a:spcPts val="0"/>
                        </a:spcAft>
                        <a:buNone/>
                      </a:pPr>
                      <a:r>
                        <a:rPr lang="en-GB" sz="1200"/>
                        <a:t>[{ “item”: “Banana”, “Qty”: 1 }]</a:t>
                      </a:r>
                      <a:endParaRPr/>
                    </a:p>
                  </a:txBody>
                  <a:tcPr marT="91425" marB="91425" marR="91425" marL="91425"/>
                </a:tc>
              </a:tr>
              <a:tr h="373250">
                <a:tc>
                  <a:txBody>
                    <a:bodyPr/>
                    <a:lstStyle/>
                    <a:p>
                      <a:pPr indent="0" lvl="0" marL="0" rtl="0" algn="l">
                        <a:spcBef>
                          <a:spcPts val="0"/>
                        </a:spcBef>
                        <a:spcAft>
                          <a:spcPts val="0"/>
                        </a:spcAft>
                        <a:buNone/>
                      </a:pPr>
                      <a:r>
                        <a:rPr lang="en-GB" sz="1200"/>
                        <a:t>George</a:t>
                      </a:r>
                      <a:endParaRPr sz="1200"/>
                    </a:p>
                  </a:txBody>
                  <a:tcPr marT="91425" marB="91425" marR="91425" marL="91425"/>
                </a:tc>
                <a:tc>
                  <a:txBody>
                    <a:bodyPr/>
                    <a:lstStyle/>
                    <a:p>
                      <a:pPr indent="0" lvl="0" marL="0" rtl="0" algn="l">
                        <a:spcBef>
                          <a:spcPts val="0"/>
                        </a:spcBef>
                        <a:spcAft>
                          <a:spcPts val="0"/>
                        </a:spcAft>
                        <a:buNone/>
                      </a:pPr>
                      <a:r>
                        <a:rPr lang="en-GB" sz="1200"/>
                        <a:t>[{ “item”: “Mango”, “Qty”: 1 }]</a:t>
                      </a:r>
                      <a:endParaRPr sz="1200"/>
                    </a:p>
                  </a:txBody>
                  <a:tcPr marT="91425" marB="91425" marR="91425" marL="91425"/>
                </a:tc>
              </a:tr>
            </a:tbl>
          </a:graphicData>
        </a:graphic>
      </p:graphicFrame>
      <p:sp>
        <p:nvSpPr>
          <p:cNvPr id="534" name="Google Shape;534;p50"/>
          <p:cNvSpPr txBox="1"/>
          <p:nvPr/>
        </p:nvSpPr>
        <p:spPr>
          <a:xfrm>
            <a:off x="733525" y="944850"/>
            <a:ext cx="33597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chemeClr val="dk2"/>
                </a:solidFill>
                <a:latin typeface="Inter"/>
                <a:ea typeface="Inter"/>
                <a:cs typeface="Inter"/>
                <a:sym typeface="Inter"/>
              </a:rPr>
              <a:t>KStream</a:t>
            </a:r>
            <a:endParaRPr b="1" sz="1500">
              <a:solidFill>
                <a:schemeClr val="dk2"/>
              </a:solidFill>
              <a:latin typeface="Inter"/>
              <a:ea typeface="Inter"/>
              <a:cs typeface="Inter"/>
              <a:sym typeface="Inter"/>
            </a:endParaRPr>
          </a:p>
        </p:txBody>
      </p:sp>
      <p:sp>
        <p:nvSpPr>
          <p:cNvPr id="535" name="Google Shape;535;p50"/>
          <p:cNvSpPr txBox="1"/>
          <p:nvPr/>
        </p:nvSpPr>
        <p:spPr>
          <a:xfrm>
            <a:off x="4759200" y="944850"/>
            <a:ext cx="34176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chemeClr val="dk2"/>
                </a:solidFill>
                <a:latin typeface="Inter"/>
                <a:ea typeface="Inter"/>
                <a:cs typeface="Inter"/>
                <a:sym typeface="Inter"/>
              </a:rPr>
              <a:t>KTable</a:t>
            </a:r>
            <a:endParaRPr b="1" sz="1500">
              <a:solidFill>
                <a:schemeClr val="dk2"/>
              </a:solidFill>
              <a:latin typeface="Inter"/>
              <a:ea typeface="Inter"/>
              <a:cs typeface="Inter"/>
              <a:sym typeface="Inter"/>
            </a:endParaRPr>
          </a:p>
        </p:txBody>
      </p:sp>
      <p:sp>
        <p:nvSpPr>
          <p:cNvPr id="536" name="Google Shape;536;p50"/>
          <p:cNvSpPr/>
          <p:nvPr/>
        </p:nvSpPr>
        <p:spPr>
          <a:xfrm>
            <a:off x="3353875" y="3860750"/>
            <a:ext cx="2202600" cy="6759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Inter"/>
                <a:ea typeface="Inter"/>
                <a:cs typeface="Inter"/>
                <a:sym typeface="Inter"/>
              </a:rPr>
              <a:t>GroupBy, Aggregate</a:t>
            </a:r>
            <a:endParaRPr>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1"/>
          <p:cNvSpPr txBox="1"/>
          <p:nvPr>
            <p:ph type="title"/>
          </p:nvPr>
        </p:nvSpPr>
        <p:spPr>
          <a:xfrm>
            <a:off x="450000" y="168400"/>
            <a:ext cx="5994900" cy="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kSQL</a:t>
            </a:r>
            <a:endParaRPr/>
          </a:p>
        </p:txBody>
      </p:sp>
      <p:pic>
        <p:nvPicPr>
          <p:cNvPr id="542" name="Google Shape;542;p51"/>
          <p:cNvPicPr preferRelativeResize="0"/>
          <p:nvPr/>
        </p:nvPicPr>
        <p:blipFill>
          <a:blip r:embed="rId3">
            <a:alphaModFix/>
          </a:blip>
          <a:stretch>
            <a:fillRect/>
          </a:stretch>
        </p:blipFill>
        <p:spPr>
          <a:xfrm>
            <a:off x="2045875" y="0"/>
            <a:ext cx="7098121"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2"/>
          <p:cNvSpPr txBox="1"/>
          <p:nvPr>
            <p:ph type="title"/>
          </p:nvPr>
        </p:nvSpPr>
        <p:spPr>
          <a:xfrm>
            <a:off x="450000" y="168400"/>
            <a:ext cx="5994900" cy="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Kafka and .NET</a:t>
            </a:r>
            <a:endParaRPr/>
          </a:p>
        </p:txBody>
      </p:sp>
      <p:graphicFrame>
        <p:nvGraphicFramePr>
          <p:cNvPr id="548" name="Google Shape;548;p52"/>
          <p:cNvGraphicFramePr/>
          <p:nvPr/>
        </p:nvGraphicFramePr>
        <p:xfrm>
          <a:off x="842525" y="996550"/>
          <a:ext cx="3000000" cy="3000000"/>
        </p:xfrm>
        <a:graphic>
          <a:graphicData uri="http://schemas.openxmlformats.org/drawingml/2006/table">
            <a:tbl>
              <a:tblPr>
                <a:noFill/>
                <a:tableStyleId>{2E8AA0C9-56C4-4EC2-A249-9CF9382AFA37}</a:tableStyleId>
              </a:tblPr>
              <a:tblGrid>
                <a:gridCol w="2413000"/>
                <a:gridCol w="2413000"/>
                <a:gridCol w="2413000"/>
              </a:tblGrid>
              <a:tr h="381000">
                <a:tc>
                  <a:txBody>
                    <a:bodyPr/>
                    <a:lstStyle/>
                    <a:p>
                      <a:pPr indent="0" lvl="0" marL="0" rtl="0" algn="l">
                        <a:spcBef>
                          <a:spcPts val="0"/>
                        </a:spcBef>
                        <a:spcAft>
                          <a:spcPts val="0"/>
                        </a:spcAft>
                        <a:buNone/>
                      </a:pPr>
                      <a:r>
                        <a:rPr b="1" lang="en-GB"/>
                        <a:t>Feature</a:t>
                      </a:r>
                      <a:endParaRPr b="1"/>
                    </a:p>
                  </a:txBody>
                  <a:tcPr marT="91425" marB="91425" marR="91425" marL="91425"/>
                </a:tc>
                <a:tc>
                  <a:txBody>
                    <a:bodyPr/>
                    <a:lstStyle/>
                    <a:p>
                      <a:pPr indent="0" lvl="0" marL="0" rtl="0" algn="l">
                        <a:spcBef>
                          <a:spcPts val="0"/>
                        </a:spcBef>
                        <a:spcAft>
                          <a:spcPts val="0"/>
                        </a:spcAft>
                        <a:buNone/>
                      </a:pPr>
                      <a:r>
                        <a:rPr b="1" lang="en-GB"/>
                        <a:t>Java Support</a:t>
                      </a:r>
                      <a:endParaRPr b="1"/>
                    </a:p>
                  </a:txBody>
                  <a:tcPr marT="91425" marB="91425" marR="91425" marL="91425"/>
                </a:tc>
                <a:tc>
                  <a:txBody>
                    <a:bodyPr/>
                    <a:lstStyle/>
                    <a:p>
                      <a:pPr indent="0" lvl="0" marL="0" rtl="0" algn="l">
                        <a:spcBef>
                          <a:spcPts val="0"/>
                        </a:spcBef>
                        <a:spcAft>
                          <a:spcPts val="0"/>
                        </a:spcAft>
                        <a:buNone/>
                      </a:pPr>
                      <a:r>
                        <a:rPr b="1" lang="en-GB"/>
                        <a:t>.NET Support </a:t>
                      </a:r>
                      <a:endParaRPr b="1"/>
                    </a:p>
                  </a:txBody>
                  <a:tcPr marT="91425" marB="91425" marR="91425" marL="91425"/>
                </a:tc>
              </a:tr>
              <a:tr h="381000">
                <a:tc>
                  <a:txBody>
                    <a:bodyPr/>
                    <a:lstStyle/>
                    <a:p>
                      <a:pPr indent="0" lvl="0" marL="0" rtl="0" algn="l">
                        <a:spcBef>
                          <a:spcPts val="0"/>
                        </a:spcBef>
                        <a:spcAft>
                          <a:spcPts val="0"/>
                        </a:spcAft>
                        <a:buNone/>
                      </a:pPr>
                      <a:r>
                        <a:rPr lang="en-GB"/>
                        <a:t>Producer / Consumer</a:t>
                      </a:r>
                      <a:endParaRPr/>
                    </a:p>
                  </a:txBody>
                  <a:tcPr marT="91425" marB="91425" marR="91425" marL="91425"/>
                </a:tc>
                <a:tc>
                  <a:txBody>
                    <a:bodyPr/>
                    <a:lstStyle/>
                    <a:p>
                      <a:pPr indent="0" lvl="0" marL="0" rtl="0" algn="r">
                        <a:spcBef>
                          <a:spcPts val="0"/>
                        </a:spcBef>
                        <a:spcAft>
                          <a:spcPts val="0"/>
                        </a:spcAft>
                        <a:buNone/>
                      </a:pPr>
                      <a:r>
                        <a:rPr lang="en-GB"/>
                        <a:t>✅</a:t>
                      </a:r>
                      <a:endParaRPr/>
                    </a:p>
                  </a:txBody>
                  <a:tcPr marT="91425" marB="91425" marR="91425" marL="91425"/>
                </a:tc>
                <a:tc>
                  <a:txBody>
                    <a:bodyPr/>
                    <a:lstStyle/>
                    <a:p>
                      <a:pPr indent="0" lvl="0" marL="0" rtl="0" algn="r">
                        <a:spcBef>
                          <a:spcPts val="0"/>
                        </a:spcBef>
                        <a:spcAft>
                          <a:spcPts val="0"/>
                        </a:spcAft>
                        <a:buNone/>
                      </a:pPr>
                      <a:r>
                        <a:rPr lang="en-GB"/>
                        <a:t>✅</a:t>
                      </a:r>
                      <a:endParaRPr/>
                    </a:p>
                  </a:txBody>
                  <a:tcPr marT="91425" marB="91425" marR="91425" marL="91425"/>
                </a:tc>
              </a:tr>
              <a:tr h="381000">
                <a:tc>
                  <a:txBody>
                    <a:bodyPr/>
                    <a:lstStyle/>
                    <a:p>
                      <a:pPr indent="0" lvl="0" marL="0" rtl="0" algn="l">
                        <a:spcBef>
                          <a:spcPts val="0"/>
                        </a:spcBef>
                        <a:spcAft>
                          <a:spcPts val="0"/>
                        </a:spcAft>
                        <a:buNone/>
                      </a:pPr>
                      <a:r>
                        <a:rPr lang="en-GB"/>
                        <a:t>Json Proxy API</a:t>
                      </a:r>
                      <a:endParaRPr/>
                    </a:p>
                  </a:txBody>
                  <a:tcPr marT="91425" marB="91425" marR="91425" marL="91425"/>
                </a:tc>
                <a:tc>
                  <a:txBody>
                    <a:bodyPr/>
                    <a:lstStyle/>
                    <a:p>
                      <a:pPr indent="0" lvl="0" marL="0" rtl="0" algn="r">
                        <a:spcBef>
                          <a:spcPts val="0"/>
                        </a:spcBef>
                        <a:spcAft>
                          <a:spcPts val="0"/>
                        </a:spcAft>
                        <a:buNone/>
                      </a:pPr>
                      <a:r>
                        <a:rPr lang="en-GB"/>
                        <a:t>✅</a:t>
                      </a:r>
                      <a:endParaRPr/>
                    </a:p>
                  </a:txBody>
                  <a:tcPr marT="91425" marB="91425" marR="91425" marL="91425"/>
                </a:tc>
                <a:tc>
                  <a:txBody>
                    <a:bodyPr/>
                    <a:lstStyle/>
                    <a:p>
                      <a:pPr indent="0" lvl="0" marL="0" rtl="0" algn="r">
                        <a:spcBef>
                          <a:spcPts val="0"/>
                        </a:spcBef>
                        <a:spcAft>
                          <a:spcPts val="0"/>
                        </a:spcAft>
                        <a:buNone/>
                      </a:pPr>
                      <a:r>
                        <a:rPr lang="en-GB"/>
                        <a:t>✅</a:t>
                      </a:r>
                      <a:endParaRPr/>
                    </a:p>
                  </a:txBody>
                  <a:tcPr marT="91425" marB="91425" marR="91425" marL="91425"/>
                </a:tc>
              </a:tr>
              <a:tr h="381000">
                <a:tc>
                  <a:txBody>
                    <a:bodyPr/>
                    <a:lstStyle/>
                    <a:p>
                      <a:pPr indent="0" lvl="0" marL="0" rtl="0" algn="l">
                        <a:spcBef>
                          <a:spcPts val="0"/>
                        </a:spcBef>
                        <a:spcAft>
                          <a:spcPts val="0"/>
                        </a:spcAft>
                        <a:buNone/>
                      </a:pPr>
                      <a:r>
                        <a:rPr lang="en-GB"/>
                        <a:t>kSQL</a:t>
                      </a:r>
                      <a:endParaRPr/>
                    </a:p>
                  </a:txBody>
                  <a:tcPr marT="91425" marB="91425" marR="91425" marL="91425"/>
                </a:tc>
                <a:tc>
                  <a:txBody>
                    <a:bodyPr/>
                    <a:lstStyle/>
                    <a:p>
                      <a:pPr indent="0" lvl="0" marL="0" rtl="0" algn="r">
                        <a:spcBef>
                          <a:spcPts val="0"/>
                        </a:spcBef>
                        <a:spcAft>
                          <a:spcPts val="0"/>
                        </a:spcAft>
                        <a:buNone/>
                      </a:pPr>
                      <a:r>
                        <a:rPr lang="en-GB"/>
                        <a:t>✅</a:t>
                      </a:r>
                      <a:endParaRPr/>
                    </a:p>
                  </a:txBody>
                  <a:tcPr marT="91425" marB="91425" marR="91425" marL="91425"/>
                </a:tc>
                <a:tc>
                  <a:txBody>
                    <a:bodyPr/>
                    <a:lstStyle/>
                    <a:p>
                      <a:pPr indent="0" lvl="0" marL="0" rtl="0" algn="r">
                        <a:spcBef>
                          <a:spcPts val="0"/>
                        </a:spcBef>
                        <a:spcAft>
                          <a:spcPts val="0"/>
                        </a:spcAft>
                        <a:buNone/>
                      </a:pPr>
                      <a:r>
                        <a:rPr lang="en-GB"/>
                        <a:t>✅</a:t>
                      </a:r>
                      <a:endParaRPr/>
                    </a:p>
                  </a:txBody>
                  <a:tcPr marT="91425" marB="91425" marR="91425" marL="91425"/>
                </a:tc>
              </a:tr>
              <a:tr h="381000">
                <a:tc>
                  <a:txBody>
                    <a:bodyPr/>
                    <a:lstStyle/>
                    <a:p>
                      <a:pPr indent="0" lvl="0" marL="0" rtl="0" algn="l">
                        <a:spcBef>
                          <a:spcPts val="0"/>
                        </a:spcBef>
                        <a:spcAft>
                          <a:spcPts val="0"/>
                        </a:spcAft>
                        <a:buNone/>
                      </a:pPr>
                      <a:r>
                        <a:rPr lang="en-GB"/>
                        <a:t>Streams</a:t>
                      </a:r>
                      <a:endParaRPr/>
                    </a:p>
                  </a:txBody>
                  <a:tcPr marT="91425" marB="91425" marR="91425" marL="91425"/>
                </a:tc>
                <a:tc>
                  <a:txBody>
                    <a:bodyPr/>
                    <a:lstStyle/>
                    <a:p>
                      <a:pPr indent="0" lvl="0" marL="0" rtl="0" algn="r">
                        <a:spcBef>
                          <a:spcPts val="0"/>
                        </a:spcBef>
                        <a:spcAft>
                          <a:spcPts val="0"/>
                        </a:spcAft>
                        <a:buNone/>
                      </a:pPr>
                      <a:r>
                        <a:rPr lang="en-GB"/>
                        <a:t>✅</a:t>
                      </a:r>
                      <a:endParaRPr/>
                    </a:p>
                  </a:txBody>
                  <a:tcPr marT="91425" marB="91425" marR="91425" marL="91425"/>
                </a:tc>
                <a:tc>
                  <a:txBody>
                    <a:bodyPr/>
                    <a:lstStyle/>
                    <a:p>
                      <a:pPr indent="0" lvl="0" marL="0" rtl="0" algn="r">
                        <a:spcBef>
                          <a:spcPts val="0"/>
                        </a:spcBef>
                        <a:spcAft>
                          <a:spcPts val="0"/>
                        </a:spcAft>
                        <a:buNone/>
                      </a:pPr>
                      <a:r>
                        <a:rPr lang="en-GB"/>
                        <a:t>❓</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3"/>
          <p:cNvSpPr txBox="1"/>
          <p:nvPr>
            <p:ph type="title"/>
          </p:nvPr>
        </p:nvSpPr>
        <p:spPr>
          <a:xfrm>
            <a:off x="450000" y="168400"/>
            <a:ext cx="5994900" cy="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Kafka and .NET</a:t>
            </a:r>
            <a:endParaRPr/>
          </a:p>
        </p:txBody>
      </p:sp>
      <p:graphicFrame>
        <p:nvGraphicFramePr>
          <p:cNvPr id="554" name="Google Shape;554;p53"/>
          <p:cNvGraphicFramePr/>
          <p:nvPr/>
        </p:nvGraphicFramePr>
        <p:xfrm>
          <a:off x="842525" y="996550"/>
          <a:ext cx="3000000" cy="3000000"/>
        </p:xfrm>
        <a:graphic>
          <a:graphicData uri="http://schemas.openxmlformats.org/drawingml/2006/table">
            <a:tbl>
              <a:tblPr>
                <a:noFill/>
                <a:tableStyleId>{2E8AA0C9-56C4-4EC2-A249-9CF9382AFA37}</a:tableStyleId>
              </a:tblPr>
              <a:tblGrid>
                <a:gridCol w="2413000"/>
                <a:gridCol w="2413000"/>
                <a:gridCol w="2413000"/>
              </a:tblGrid>
              <a:tr h="381000">
                <a:tc>
                  <a:txBody>
                    <a:bodyPr/>
                    <a:lstStyle/>
                    <a:p>
                      <a:pPr indent="0" lvl="0" marL="0" rtl="0" algn="l">
                        <a:spcBef>
                          <a:spcPts val="0"/>
                        </a:spcBef>
                        <a:spcAft>
                          <a:spcPts val="0"/>
                        </a:spcAft>
                        <a:buNone/>
                      </a:pPr>
                      <a:r>
                        <a:rPr b="1" lang="en-GB"/>
                        <a:t>Feature</a:t>
                      </a:r>
                      <a:endParaRPr b="1"/>
                    </a:p>
                  </a:txBody>
                  <a:tcPr marT="91425" marB="91425" marR="91425" marL="91425"/>
                </a:tc>
                <a:tc>
                  <a:txBody>
                    <a:bodyPr/>
                    <a:lstStyle/>
                    <a:p>
                      <a:pPr indent="0" lvl="0" marL="0" rtl="0" algn="l">
                        <a:spcBef>
                          <a:spcPts val="0"/>
                        </a:spcBef>
                        <a:spcAft>
                          <a:spcPts val="0"/>
                        </a:spcAft>
                        <a:buNone/>
                      </a:pPr>
                      <a:r>
                        <a:rPr b="1" lang="en-GB"/>
                        <a:t>Java Support</a:t>
                      </a:r>
                      <a:endParaRPr b="1"/>
                    </a:p>
                  </a:txBody>
                  <a:tcPr marT="91425" marB="91425" marR="91425" marL="91425"/>
                </a:tc>
                <a:tc>
                  <a:txBody>
                    <a:bodyPr/>
                    <a:lstStyle/>
                    <a:p>
                      <a:pPr indent="0" lvl="0" marL="0" rtl="0" algn="l">
                        <a:spcBef>
                          <a:spcPts val="0"/>
                        </a:spcBef>
                        <a:spcAft>
                          <a:spcPts val="0"/>
                        </a:spcAft>
                        <a:buNone/>
                      </a:pPr>
                      <a:r>
                        <a:rPr b="1" lang="en-GB"/>
                        <a:t>.NET Support </a:t>
                      </a:r>
                      <a:endParaRPr b="1"/>
                    </a:p>
                  </a:txBody>
                  <a:tcPr marT="91425" marB="91425" marR="91425" marL="91425"/>
                </a:tc>
              </a:tr>
              <a:tr h="381000">
                <a:tc>
                  <a:txBody>
                    <a:bodyPr/>
                    <a:lstStyle/>
                    <a:p>
                      <a:pPr indent="0" lvl="0" marL="0" rtl="0" algn="l">
                        <a:spcBef>
                          <a:spcPts val="0"/>
                        </a:spcBef>
                        <a:spcAft>
                          <a:spcPts val="0"/>
                        </a:spcAft>
                        <a:buNone/>
                      </a:pPr>
                      <a:r>
                        <a:rPr lang="en-GB"/>
                        <a:t>Producer / Consumer</a:t>
                      </a:r>
                      <a:endParaRPr/>
                    </a:p>
                  </a:txBody>
                  <a:tcPr marT="91425" marB="91425" marR="91425" marL="91425"/>
                </a:tc>
                <a:tc>
                  <a:txBody>
                    <a:bodyPr/>
                    <a:lstStyle/>
                    <a:p>
                      <a:pPr indent="0" lvl="0" marL="0" rtl="0" algn="r">
                        <a:spcBef>
                          <a:spcPts val="0"/>
                        </a:spcBef>
                        <a:spcAft>
                          <a:spcPts val="0"/>
                        </a:spcAft>
                        <a:buNone/>
                      </a:pPr>
                      <a:r>
                        <a:rPr lang="en-GB"/>
                        <a:t>✅</a:t>
                      </a:r>
                      <a:endParaRPr/>
                    </a:p>
                  </a:txBody>
                  <a:tcPr marT="91425" marB="91425" marR="91425" marL="91425"/>
                </a:tc>
                <a:tc>
                  <a:txBody>
                    <a:bodyPr/>
                    <a:lstStyle/>
                    <a:p>
                      <a:pPr indent="0" lvl="0" marL="0" rtl="0" algn="r">
                        <a:spcBef>
                          <a:spcPts val="0"/>
                        </a:spcBef>
                        <a:spcAft>
                          <a:spcPts val="0"/>
                        </a:spcAft>
                        <a:buNone/>
                      </a:pPr>
                      <a:r>
                        <a:rPr lang="en-GB"/>
                        <a:t>✅</a:t>
                      </a:r>
                      <a:endParaRPr/>
                    </a:p>
                  </a:txBody>
                  <a:tcPr marT="91425" marB="91425" marR="91425" marL="91425"/>
                </a:tc>
              </a:tr>
              <a:tr h="381000">
                <a:tc>
                  <a:txBody>
                    <a:bodyPr/>
                    <a:lstStyle/>
                    <a:p>
                      <a:pPr indent="0" lvl="0" marL="0" rtl="0" algn="l">
                        <a:spcBef>
                          <a:spcPts val="0"/>
                        </a:spcBef>
                        <a:spcAft>
                          <a:spcPts val="0"/>
                        </a:spcAft>
                        <a:buNone/>
                      </a:pPr>
                      <a:r>
                        <a:rPr lang="en-GB"/>
                        <a:t>Json Proxy API</a:t>
                      </a:r>
                      <a:endParaRPr/>
                    </a:p>
                  </a:txBody>
                  <a:tcPr marT="91425" marB="91425" marR="91425" marL="91425"/>
                </a:tc>
                <a:tc>
                  <a:txBody>
                    <a:bodyPr/>
                    <a:lstStyle/>
                    <a:p>
                      <a:pPr indent="0" lvl="0" marL="0" rtl="0" algn="r">
                        <a:spcBef>
                          <a:spcPts val="0"/>
                        </a:spcBef>
                        <a:spcAft>
                          <a:spcPts val="0"/>
                        </a:spcAft>
                        <a:buNone/>
                      </a:pPr>
                      <a:r>
                        <a:rPr lang="en-GB"/>
                        <a:t>✅</a:t>
                      </a:r>
                      <a:endParaRPr/>
                    </a:p>
                  </a:txBody>
                  <a:tcPr marT="91425" marB="91425" marR="91425" marL="91425"/>
                </a:tc>
                <a:tc>
                  <a:txBody>
                    <a:bodyPr/>
                    <a:lstStyle/>
                    <a:p>
                      <a:pPr indent="0" lvl="0" marL="0" rtl="0" algn="r">
                        <a:spcBef>
                          <a:spcPts val="0"/>
                        </a:spcBef>
                        <a:spcAft>
                          <a:spcPts val="0"/>
                        </a:spcAft>
                        <a:buNone/>
                      </a:pPr>
                      <a:r>
                        <a:rPr lang="en-GB"/>
                        <a:t>✅</a:t>
                      </a:r>
                      <a:endParaRPr/>
                    </a:p>
                  </a:txBody>
                  <a:tcPr marT="91425" marB="91425" marR="91425" marL="91425"/>
                </a:tc>
              </a:tr>
              <a:tr h="381000">
                <a:tc>
                  <a:txBody>
                    <a:bodyPr/>
                    <a:lstStyle/>
                    <a:p>
                      <a:pPr indent="0" lvl="0" marL="0" rtl="0" algn="l">
                        <a:spcBef>
                          <a:spcPts val="0"/>
                        </a:spcBef>
                        <a:spcAft>
                          <a:spcPts val="0"/>
                        </a:spcAft>
                        <a:buNone/>
                      </a:pPr>
                      <a:r>
                        <a:rPr lang="en-GB"/>
                        <a:t>kSQL</a:t>
                      </a:r>
                      <a:endParaRPr/>
                    </a:p>
                  </a:txBody>
                  <a:tcPr marT="91425" marB="91425" marR="91425" marL="91425"/>
                </a:tc>
                <a:tc>
                  <a:txBody>
                    <a:bodyPr/>
                    <a:lstStyle/>
                    <a:p>
                      <a:pPr indent="0" lvl="0" marL="0" rtl="0" algn="r">
                        <a:spcBef>
                          <a:spcPts val="0"/>
                        </a:spcBef>
                        <a:spcAft>
                          <a:spcPts val="0"/>
                        </a:spcAft>
                        <a:buNone/>
                      </a:pPr>
                      <a:r>
                        <a:rPr lang="en-GB"/>
                        <a:t>✅</a:t>
                      </a:r>
                      <a:endParaRPr/>
                    </a:p>
                  </a:txBody>
                  <a:tcPr marT="91425" marB="91425" marR="91425" marL="91425"/>
                </a:tc>
                <a:tc>
                  <a:txBody>
                    <a:bodyPr/>
                    <a:lstStyle/>
                    <a:p>
                      <a:pPr indent="0" lvl="0" marL="0" rtl="0" algn="r">
                        <a:spcBef>
                          <a:spcPts val="0"/>
                        </a:spcBef>
                        <a:spcAft>
                          <a:spcPts val="0"/>
                        </a:spcAft>
                        <a:buNone/>
                      </a:pPr>
                      <a:r>
                        <a:rPr lang="en-GB"/>
                        <a:t>✅</a:t>
                      </a:r>
                      <a:endParaRPr/>
                    </a:p>
                  </a:txBody>
                  <a:tcPr marT="91425" marB="91425" marR="91425" marL="91425"/>
                </a:tc>
              </a:tr>
              <a:tr h="381000">
                <a:tc>
                  <a:txBody>
                    <a:bodyPr/>
                    <a:lstStyle/>
                    <a:p>
                      <a:pPr indent="0" lvl="0" marL="0" rtl="0" algn="l">
                        <a:spcBef>
                          <a:spcPts val="0"/>
                        </a:spcBef>
                        <a:spcAft>
                          <a:spcPts val="0"/>
                        </a:spcAft>
                        <a:buNone/>
                      </a:pPr>
                      <a:r>
                        <a:rPr lang="en-GB"/>
                        <a:t>Streams</a:t>
                      </a:r>
                      <a:endParaRPr/>
                    </a:p>
                  </a:txBody>
                  <a:tcPr marT="91425" marB="91425" marR="91425" marL="91425"/>
                </a:tc>
                <a:tc>
                  <a:txBody>
                    <a:bodyPr/>
                    <a:lstStyle/>
                    <a:p>
                      <a:pPr indent="0" lvl="0" marL="0" rtl="0" algn="r">
                        <a:spcBef>
                          <a:spcPts val="0"/>
                        </a:spcBef>
                        <a:spcAft>
                          <a:spcPts val="0"/>
                        </a:spcAft>
                        <a:buNone/>
                      </a:pPr>
                      <a:r>
                        <a:rPr lang="en-GB"/>
                        <a:t>✅</a:t>
                      </a:r>
                      <a:endParaRPr/>
                    </a:p>
                  </a:txBody>
                  <a:tcPr marT="91425" marB="91425" marR="91425" marL="91425"/>
                </a:tc>
                <a:tc>
                  <a:txBody>
                    <a:bodyPr/>
                    <a:lstStyle/>
                    <a:p>
                      <a:pPr indent="0" lvl="0" marL="0" rtl="0" algn="r">
                        <a:spcBef>
                          <a:spcPts val="0"/>
                        </a:spcBef>
                        <a:spcAft>
                          <a:spcPts val="0"/>
                        </a:spcAft>
                        <a:buNone/>
                      </a:pPr>
                      <a:r>
                        <a:rPr lang="en-GB"/>
                        <a:t>❓</a:t>
                      </a:r>
                      <a:endParaRPr/>
                    </a:p>
                  </a:txBody>
                  <a:tcPr marT="91425" marB="91425" marR="91425" marL="91425"/>
                </a:tc>
              </a:tr>
            </a:tbl>
          </a:graphicData>
        </a:graphic>
      </p:graphicFrame>
      <p:pic>
        <p:nvPicPr>
          <p:cNvPr id="555" name="Google Shape;555;p53"/>
          <p:cNvPicPr preferRelativeResize="0"/>
          <p:nvPr/>
        </p:nvPicPr>
        <p:blipFill>
          <a:blip r:embed="rId3">
            <a:alphaModFix/>
          </a:blip>
          <a:stretch>
            <a:fillRect/>
          </a:stretch>
        </p:blipFill>
        <p:spPr>
          <a:xfrm>
            <a:off x="114200" y="1650076"/>
            <a:ext cx="6722799" cy="33410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ntel Group (2023) – Presentation Base Template">
  <a:themeElements>
    <a:clrScheme name="Simple Light">
      <a:dk1>
        <a:srgbClr val="050505"/>
      </a:dk1>
      <a:lt1>
        <a:srgbClr val="FFFFFF"/>
      </a:lt1>
      <a:dk2>
        <a:srgbClr val="515A5D"/>
      </a:dk2>
      <a:lt2>
        <a:srgbClr val="DBDBDB"/>
      </a:lt2>
      <a:accent1>
        <a:srgbClr val="1E5E82"/>
      </a:accent1>
      <a:accent2>
        <a:srgbClr val="D86E89"/>
      </a:accent2>
      <a:accent3>
        <a:srgbClr val="81CCEA"/>
      </a:accent3>
      <a:accent4>
        <a:srgbClr val="FCF8F2"/>
      </a:accent4>
      <a:accent5>
        <a:srgbClr val="FFFFFF"/>
      </a:accent5>
      <a:accent6>
        <a:srgbClr val="FFFFFF"/>
      </a:accent6>
      <a:hlink>
        <a:srgbClr val="D86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