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  <a:srgbClr val="D7D9DF"/>
    <a:srgbClr val="8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104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63636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38200"/>
            <a:ext cx="215265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838200"/>
            <a:ext cx="630555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 baseline="0"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8382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610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D7D9D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D7D9D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Jrroy@DevTeach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rroy@DevTeach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vteach.com/Schedule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CA" sz="3600" dirty="0" smtClean="0"/>
              <a:t>Enterprise Identity Management for SaaS Applications</a:t>
            </a:r>
            <a:endParaRPr lang="en-CA" sz="36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eaLnBrk="1" hangingPunct="1"/>
            <a:r>
              <a:rPr lang="en-CA" dirty="0"/>
              <a:t>Colin Bowern</a:t>
            </a:r>
          </a:p>
          <a:p>
            <a:pPr eaLnBrk="1" hangingPunct="1"/>
            <a:r>
              <a:rPr lang="en-CA" dirty="0"/>
              <a:t>Principal Consultant - </a:t>
            </a:r>
            <a:r>
              <a:rPr lang="en-CA" dirty="0" err="1"/>
              <a:t>ObjectSharp</a:t>
            </a:r>
            <a:endParaRPr lang="en-CA" dirty="0"/>
          </a:p>
          <a:p>
            <a:pPr eaLnBrk="1" hangingPunct="1"/>
            <a:r>
              <a:rPr lang="en-CA" dirty="0"/>
              <a:t>@</a:t>
            </a:r>
            <a:r>
              <a:rPr lang="en-CA" dirty="0" err="1"/>
              <a:t>colinbowern</a:t>
            </a:r>
            <a:endParaRPr lang="en-CA" dirty="0"/>
          </a:p>
          <a:p>
            <a:pPr eaLnBrk="1" hangingPunct="1"/>
            <a:r>
              <a:rPr lang="en-CA" dirty="0" smtClean="0"/>
              <a:t>www.colinbowern.com</a:t>
            </a:r>
            <a:endParaRPr lang="en-CA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Understand </a:t>
            </a:r>
            <a:r>
              <a:rPr lang="en-CA" dirty="0" smtClean="0"/>
              <a:t>how to play nice with corporate IT when you are ready to move beyond shadow IT</a:t>
            </a:r>
            <a:endParaRPr lang="en-CA" dirty="0" smtClean="0"/>
          </a:p>
          <a:p>
            <a:pPr eaLnBrk="1" hangingPunct="1">
              <a:spcBef>
                <a:spcPts val="3000"/>
              </a:spcBef>
            </a:pPr>
            <a:r>
              <a:rPr lang="en-CA" dirty="0" smtClean="0"/>
              <a:t>Techniques to integrate with existing corporate identity systems</a:t>
            </a:r>
            <a:endParaRPr lang="en-CA" dirty="0" smtClean="0"/>
          </a:p>
          <a:p>
            <a:pPr eaLnBrk="1" hangingPunct="1">
              <a:spcBef>
                <a:spcPts val="3000"/>
              </a:spcBef>
            </a:pPr>
            <a:r>
              <a:rPr lang="en-CA" dirty="0" smtClean="0"/>
              <a:t>How to move beyond federated identity to take advantage of the enterprise social graph</a:t>
            </a:r>
            <a:endParaRPr lang="en-CA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in this session…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en-CA" sz="2000" dirty="0">
              <a:solidFill>
                <a:srgbClr val="00206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9022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Text 1</a:t>
            </a:r>
          </a:p>
          <a:p>
            <a:pPr lvl="1" eaLnBrk="1" hangingPunct="1"/>
            <a:r>
              <a:rPr lang="en-CA" dirty="0" smtClean="0"/>
              <a:t>Text 2</a:t>
            </a:r>
          </a:p>
          <a:p>
            <a:pPr lvl="2" eaLnBrk="1" hangingPunct="1"/>
            <a:r>
              <a:rPr lang="en-CA" dirty="0" smtClean="0"/>
              <a:t>Text 3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Slide title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rgbClr val="002060"/>
                </a:solidFill>
                <a:latin typeface="Arial" charset="0"/>
              </a:rPr>
              <a:t>Presentation title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Text 1</a:t>
            </a:r>
          </a:p>
          <a:p>
            <a:pPr lvl="1" eaLnBrk="1" hangingPunct="1"/>
            <a:r>
              <a:rPr lang="en-CA" dirty="0" smtClean="0"/>
              <a:t>Text 2</a:t>
            </a:r>
          </a:p>
          <a:p>
            <a:pPr lvl="2" eaLnBrk="1" hangingPunct="1"/>
            <a:r>
              <a:rPr lang="en-CA" dirty="0" smtClean="0"/>
              <a:t>Text 3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Slide title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rgbClr val="002060"/>
                </a:solidFill>
                <a:latin typeface="Arial" charset="0"/>
              </a:rPr>
              <a:t>Presentation title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“Next Steps” for Attendees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3200" dirty="0" smtClean="0"/>
              <a:t>On the next slide, please include at least three (3) key actions that attendees should do to continue their learning after the event (e.g. “action items”)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3200" dirty="0" smtClean="0"/>
              <a:t>Please feel free to discuss these next steps with </a:t>
            </a:r>
            <a:r>
              <a:rPr lang="en-US" sz="3200" b="1" dirty="0" smtClean="0"/>
              <a:t>Jean-Rene Roy</a:t>
            </a:r>
            <a:r>
              <a:rPr lang="en-US" sz="3200" dirty="0" smtClean="0"/>
              <a:t> (</a:t>
            </a:r>
            <a:r>
              <a:rPr lang="en-US" sz="3200" dirty="0" err="1" smtClean="0">
                <a:hlinkClick r:id="rId2"/>
              </a:rPr>
              <a:t>Jrroy@DevTeach.Com</a:t>
            </a:r>
            <a:r>
              <a:rPr lang="en-US" sz="3200" dirty="0" smtClean="0"/>
              <a:t> ) if necessary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 for Attendees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smtClean="0"/>
              <a:t>Provide additional links and information attendees can go to for more information on what was discussed in the session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smtClean="0"/>
              <a:t>Consider using a shortening service if any links exceed 25 characters in-length (e.g. bit.ly)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smtClean="0"/>
              <a:t>Please feel free to discuss these next steps with Jean-Rene Roy (</a:t>
            </a:r>
            <a:r>
              <a:rPr lang="en-US" sz="2800" smtClean="0">
                <a:hlinkClick r:id="rId2"/>
              </a:rPr>
              <a:t>jrroy@DevTeach.com</a:t>
            </a:r>
            <a:r>
              <a:rPr lang="en-US" sz="2800" smtClean="0"/>
              <a:t>) if necessary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Related Session(s)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Please feel free to provide suggestions of other sessions at DevTeach that attendees should attend based on the agenda published on the DevTeach website (</a:t>
            </a:r>
            <a:r>
              <a:rPr lang="en-US" smtClean="0">
                <a:hlinkClick r:id="rId2"/>
              </a:rPr>
              <a:t>http://www.devteach.com/Schedule.aspx</a:t>
            </a:r>
            <a:r>
              <a:rPr lang="en-US" smtClean="0"/>
              <a:t> )</a:t>
            </a:r>
          </a:p>
          <a:p>
            <a:endParaRPr lang="en-US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220</Words>
  <Application>Microsoft Office PowerPoint</Application>
  <PresentationFormat>On-screen Show (4:3)</PresentationFormat>
  <Paragraphs>28</Paragraphs>
  <Slides>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Wingdings</vt:lpstr>
      <vt:lpstr>Default Design</vt:lpstr>
      <vt:lpstr>Enterprise Identity Management for SaaS Applications</vt:lpstr>
      <vt:lpstr>in this session…</vt:lpstr>
      <vt:lpstr>Slide title</vt:lpstr>
      <vt:lpstr>Slide title</vt:lpstr>
      <vt:lpstr>“Next Steps” for Attendees</vt:lpstr>
      <vt:lpstr>Resources for Attendees</vt:lpstr>
      <vt:lpstr>Related Session(s)</vt:lpstr>
    </vt:vector>
  </TitlesOfParts>
  <Company>Koob Industries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Archidata</dc:creator>
  <cp:lastModifiedBy>Colin Bowern</cp:lastModifiedBy>
  <cp:revision>11</cp:revision>
  <dcterms:created xsi:type="dcterms:W3CDTF">2003-01-14T22:50:09Z</dcterms:created>
  <dcterms:modified xsi:type="dcterms:W3CDTF">2013-05-19T20:26:24Z</dcterms:modified>
</cp:coreProperties>
</file>