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3" r:id="rId3"/>
    <p:sldId id="264" r:id="rId4"/>
    <p:sldId id="273" r:id="rId5"/>
    <p:sldId id="265" r:id="rId6"/>
    <p:sldId id="266" r:id="rId7"/>
    <p:sldId id="267" r:id="rId8"/>
    <p:sldId id="268" r:id="rId9"/>
    <p:sldId id="269" r:id="rId10"/>
    <p:sldId id="283" r:id="rId11"/>
    <p:sldId id="284" r:id="rId12"/>
    <p:sldId id="285" r:id="rId13"/>
    <p:sldId id="288" r:id="rId14"/>
    <p:sldId id="286" r:id="rId15"/>
    <p:sldId id="287" r:id="rId16"/>
    <p:sldId id="289" r:id="rId17"/>
    <p:sldId id="274" r:id="rId18"/>
    <p:sldId id="281" r:id="rId19"/>
    <p:sldId id="291" r:id="rId20"/>
    <p:sldId id="292" r:id="rId21"/>
    <p:sldId id="290" r:id="rId22"/>
    <p:sldId id="275" r:id="rId23"/>
    <p:sldId id="279" r:id="rId24"/>
    <p:sldId id="278" r:id="rId25"/>
    <p:sldId id="270" r:id="rId26"/>
    <p:sldId id="280" r:id="rId27"/>
    <p:sldId id="272" r:id="rId28"/>
    <p:sldId id="277" r:id="rId29"/>
    <p:sldId id="276" r:id="rId30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02060"/>
    <a:srgbClr val="002045"/>
    <a:srgbClr val="636363"/>
    <a:srgbClr val="D7D9DF"/>
    <a:srgbClr val="89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6" autoAdjust="0"/>
    <p:restoredTop sz="72742" autoAdjust="0"/>
  </p:normalViewPr>
  <p:slideViewPr>
    <p:cSldViewPr>
      <p:cViewPr varScale="1">
        <p:scale>
          <a:sx n="96" d="100"/>
          <a:sy n="96" d="100"/>
        </p:scale>
        <p:origin x="187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4F22D8-607F-4928-B1DF-5D8984B0196D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3" csCatId="colorful" phldr="1"/>
      <dgm:spPr/>
    </dgm:pt>
    <dgm:pt modelId="{D2746510-ED98-407B-8466-57661CADF5B6}">
      <dgm:prSet phldrT="[Text]"/>
      <dgm:spPr/>
      <dgm:t>
        <a:bodyPr/>
        <a:lstStyle/>
        <a:p>
          <a:r>
            <a:rPr lang="en-C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Availability</a:t>
          </a:r>
          <a:endParaRPr lang="en-CA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1936204-2E76-4CAC-98AF-DA167FC3ABFB}" type="parTrans" cxnId="{4A4B9CD8-075C-41E4-BCB6-A228284A653A}">
      <dgm:prSet/>
      <dgm:spPr/>
      <dgm:t>
        <a:bodyPr/>
        <a:lstStyle/>
        <a:p>
          <a:endParaRPr lang="en-CA"/>
        </a:p>
      </dgm:t>
    </dgm:pt>
    <dgm:pt modelId="{44A5EC8D-F180-4138-B1F5-E21AF793E37C}" type="sibTrans" cxnId="{4A4B9CD8-075C-41E4-BCB6-A228284A653A}">
      <dgm:prSet/>
      <dgm:spPr/>
      <dgm:t>
        <a:bodyPr/>
        <a:lstStyle/>
        <a:p>
          <a:endParaRPr lang="en-CA"/>
        </a:p>
      </dgm:t>
    </dgm:pt>
    <dgm:pt modelId="{A1376D95-D125-47DE-B63D-676B14B6E7FD}">
      <dgm:prSet phldrT="[Text]"/>
      <dgm:spPr/>
      <dgm:t>
        <a:bodyPr/>
        <a:lstStyle/>
        <a:p>
          <a:r>
            <a:rPr lang="en-C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Customization</a:t>
          </a:r>
          <a:endParaRPr lang="en-CA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6E0F697-64B0-490D-8983-3E3CC71291D2}" type="parTrans" cxnId="{CD71F23A-A48C-417D-A256-92CF7DAE20D8}">
      <dgm:prSet/>
      <dgm:spPr/>
      <dgm:t>
        <a:bodyPr/>
        <a:lstStyle/>
        <a:p>
          <a:endParaRPr lang="en-CA"/>
        </a:p>
      </dgm:t>
    </dgm:pt>
    <dgm:pt modelId="{B75CBDDD-3FFC-4673-B1EF-E75D168BF2FF}" type="sibTrans" cxnId="{CD71F23A-A48C-417D-A256-92CF7DAE20D8}">
      <dgm:prSet/>
      <dgm:spPr/>
      <dgm:t>
        <a:bodyPr/>
        <a:lstStyle/>
        <a:p>
          <a:endParaRPr lang="en-CA"/>
        </a:p>
      </dgm:t>
    </dgm:pt>
    <dgm:pt modelId="{C45E974F-B039-4E4A-AE5E-5ABFEC92D243}">
      <dgm:prSet phldrT="[Text]"/>
      <dgm:spPr/>
      <dgm:t>
        <a:bodyPr/>
        <a:lstStyle/>
        <a:p>
          <a:r>
            <a:rPr lang="en-C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Integration</a:t>
          </a:r>
          <a:endParaRPr lang="en-CA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E5F9E8D-F389-41C7-A8A1-7CDA5FF79B8E}" type="parTrans" cxnId="{6EB98BAE-3D37-40B9-BFC9-AD66883D32FC}">
      <dgm:prSet/>
      <dgm:spPr/>
      <dgm:t>
        <a:bodyPr/>
        <a:lstStyle/>
        <a:p>
          <a:endParaRPr lang="en-CA"/>
        </a:p>
      </dgm:t>
    </dgm:pt>
    <dgm:pt modelId="{CF26F326-E7AF-4DD0-B7D5-730C9EB73433}" type="sibTrans" cxnId="{6EB98BAE-3D37-40B9-BFC9-AD66883D32FC}">
      <dgm:prSet/>
      <dgm:spPr/>
      <dgm:t>
        <a:bodyPr/>
        <a:lstStyle/>
        <a:p>
          <a:endParaRPr lang="en-CA"/>
        </a:p>
      </dgm:t>
    </dgm:pt>
    <dgm:pt modelId="{8A28894C-DB20-4517-9E73-58AF2055F0FF}">
      <dgm:prSet phldrT="[Text]"/>
      <dgm:spPr/>
      <dgm:t>
        <a:bodyPr/>
        <a:lstStyle/>
        <a:p>
          <a:r>
            <a:rPr lang="en-C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Performance</a:t>
          </a:r>
          <a:endParaRPr lang="en-CA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5E304B6-CAF4-44B1-A305-9AF2F525DBC8}" type="parTrans" cxnId="{25183F4C-ADDC-47B3-B85A-13AC382152BD}">
      <dgm:prSet/>
      <dgm:spPr/>
      <dgm:t>
        <a:bodyPr/>
        <a:lstStyle/>
        <a:p>
          <a:endParaRPr lang="en-CA"/>
        </a:p>
      </dgm:t>
    </dgm:pt>
    <dgm:pt modelId="{C4C3D32A-0B4D-46B8-AACD-FA0C027DCFE1}" type="sibTrans" cxnId="{25183F4C-ADDC-47B3-B85A-13AC382152BD}">
      <dgm:prSet/>
      <dgm:spPr/>
      <dgm:t>
        <a:bodyPr/>
        <a:lstStyle/>
        <a:p>
          <a:endParaRPr lang="en-CA"/>
        </a:p>
      </dgm:t>
    </dgm:pt>
    <dgm:pt modelId="{86110A28-B88B-444A-A9BD-B6E9C11DFD71}">
      <dgm:prSet phldrT="[Text]"/>
      <dgm:spPr/>
      <dgm:t>
        <a:bodyPr/>
        <a:lstStyle/>
        <a:p>
          <a:r>
            <a:rPr lang="en-C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Security</a:t>
          </a:r>
          <a:endParaRPr lang="en-CA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39505E0-F168-4AEE-8BF8-0D9514003EFA}" type="parTrans" cxnId="{9E458947-E028-49D8-A610-FC43D286B582}">
      <dgm:prSet/>
      <dgm:spPr/>
      <dgm:t>
        <a:bodyPr/>
        <a:lstStyle/>
        <a:p>
          <a:endParaRPr lang="en-CA"/>
        </a:p>
      </dgm:t>
    </dgm:pt>
    <dgm:pt modelId="{D4FBACC7-E642-4990-9E58-86F7D28A6F76}" type="sibTrans" cxnId="{9E458947-E028-49D8-A610-FC43D286B582}">
      <dgm:prSet/>
      <dgm:spPr/>
      <dgm:t>
        <a:bodyPr/>
        <a:lstStyle/>
        <a:p>
          <a:endParaRPr lang="en-CA"/>
        </a:p>
      </dgm:t>
    </dgm:pt>
    <dgm:pt modelId="{6BC6DA18-77ED-4466-BA40-4B226EA9AC03}">
      <dgm:prSet phldrT="[Text]"/>
      <dgm:spPr/>
      <dgm:t>
        <a:bodyPr/>
        <a:lstStyle/>
        <a:p>
          <a:r>
            <a:rPr lang="en-C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Multiple Region Hosting</a:t>
          </a:r>
          <a:endParaRPr lang="en-CA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22D3366-0462-4469-91B3-C282C7838E77}" type="parTrans" cxnId="{1FB1E6A6-3E78-4081-B9EE-762B3C4BD127}">
      <dgm:prSet/>
      <dgm:spPr/>
      <dgm:t>
        <a:bodyPr/>
        <a:lstStyle/>
        <a:p>
          <a:endParaRPr lang="en-CA"/>
        </a:p>
      </dgm:t>
    </dgm:pt>
    <dgm:pt modelId="{F7F40450-D3F9-446F-A90E-B3A5B4A9F233}" type="sibTrans" cxnId="{1FB1E6A6-3E78-4081-B9EE-762B3C4BD127}">
      <dgm:prSet/>
      <dgm:spPr/>
      <dgm:t>
        <a:bodyPr/>
        <a:lstStyle/>
        <a:p>
          <a:endParaRPr lang="en-CA"/>
        </a:p>
      </dgm:t>
    </dgm:pt>
    <dgm:pt modelId="{C2A250AB-0424-446B-9763-3C7D1EE1013F}">
      <dgm:prSet phldrT="[Text]"/>
      <dgm:spPr/>
      <dgm:t>
        <a:bodyPr/>
        <a:lstStyle/>
        <a:p>
          <a:r>
            <a:rPr lang="en-C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Load Balancing</a:t>
          </a:r>
          <a:endParaRPr lang="en-CA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30F2D1D-29AC-4A42-9610-A9FDD210E143}" type="parTrans" cxnId="{24BD55D1-4907-4807-BF93-CF5B104872A9}">
      <dgm:prSet/>
      <dgm:spPr/>
      <dgm:t>
        <a:bodyPr/>
        <a:lstStyle/>
        <a:p>
          <a:endParaRPr lang="en-CA"/>
        </a:p>
      </dgm:t>
    </dgm:pt>
    <dgm:pt modelId="{2BA0D77F-0E65-44E3-A160-372AC95314B8}" type="sibTrans" cxnId="{24BD55D1-4907-4807-BF93-CF5B104872A9}">
      <dgm:prSet/>
      <dgm:spPr/>
      <dgm:t>
        <a:bodyPr/>
        <a:lstStyle/>
        <a:p>
          <a:endParaRPr lang="en-CA"/>
        </a:p>
      </dgm:t>
    </dgm:pt>
    <dgm:pt modelId="{74CB954E-1FE6-4041-9AAA-BFE68380C49D}">
      <dgm:prSet phldrT="[Text]"/>
      <dgm:spPr/>
      <dgm:t>
        <a:bodyPr/>
        <a:lstStyle/>
        <a:p>
          <a:r>
            <a:rPr lang="en-C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Look and Feel</a:t>
          </a:r>
          <a:endParaRPr lang="en-CA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9C284D-E09C-4632-81B8-931EDE2E89DE}" type="parTrans" cxnId="{823DA569-EC4B-4197-A17F-7E85980C95C7}">
      <dgm:prSet/>
      <dgm:spPr/>
      <dgm:t>
        <a:bodyPr/>
        <a:lstStyle/>
        <a:p>
          <a:endParaRPr lang="en-CA"/>
        </a:p>
      </dgm:t>
    </dgm:pt>
    <dgm:pt modelId="{B3508749-7E11-4317-AFF7-38ED9028FE47}" type="sibTrans" cxnId="{823DA569-EC4B-4197-A17F-7E85980C95C7}">
      <dgm:prSet/>
      <dgm:spPr/>
      <dgm:t>
        <a:bodyPr/>
        <a:lstStyle/>
        <a:p>
          <a:endParaRPr lang="en-CA"/>
        </a:p>
      </dgm:t>
    </dgm:pt>
    <dgm:pt modelId="{E735B631-2DA3-4DF0-BB06-BA321C4A47A5}">
      <dgm:prSet phldrT="[Text]"/>
      <dgm:spPr/>
      <dgm:t>
        <a:bodyPr/>
        <a:lstStyle/>
        <a:p>
          <a:r>
            <a:rPr lang="en-C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Workflow</a:t>
          </a:r>
          <a:endParaRPr lang="en-CA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E912E1-D0ED-4941-B27C-52EC82A2C92D}" type="parTrans" cxnId="{89104F81-4FDF-4C88-9814-166F4EA17743}">
      <dgm:prSet/>
      <dgm:spPr/>
      <dgm:t>
        <a:bodyPr/>
        <a:lstStyle/>
        <a:p>
          <a:endParaRPr lang="en-CA"/>
        </a:p>
      </dgm:t>
    </dgm:pt>
    <dgm:pt modelId="{9FF3DC6A-F135-4826-A31A-D30B76E4236F}" type="sibTrans" cxnId="{89104F81-4FDF-4C88-9814-166F4EA17743}">
      <dgm:prSet/>
      <dgm:spPr/>
      <dgm:t>
        <a:bodyPr/>
        <a:lstStyle/>
        <a:p>
          <a:endParaRPr lang="en-CA"/>
        </a:p>
      </dgm:t>
    </dgm:pt>
    <dgm:pt modelId="{7D51CA1D-A049-423A-B4C3-01ED986E3028}">
      <dgm:prSet phldrT="[Text]"/>
      <dgm:spPr/>
      <dgm:t>
        <a:bodyPr/>
        <a:lstStyle/>
        <a:p>
          <a:r>
            <a:rPr lang="en-C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APIs</a:t>
          </a:r>
          <a:endParaRPr lang="en-CA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373EA34-D9FC-4669-AF42-94274BC471B0}" type="parTrans" cxnId="{9DD47994-AE16-4DF7-81C2-E942D426CAE7}">
      <dgm:prSet/>
      <dgm:spPr/>
      <dgm:t>
        <a:bodyPr/>
        <a:lstStyle/>
        <a:p>
          <a:endParaRPr lang="en-CA"/>
        </a:p>
      </dgm:t>
    </dgm:pt>
    <dgm:pt modelId="{70EBEC8B-1BB0-4F64-9FDD-65FC31151B7B}" type="sibTrans" cxnId="{9DD47994-AE16-4DF7-81C2-E942D426CAE7}">
      <dgm:prSet/>
      <dgm:spPr/>
      <dgm:t>
        <a:bodyPr/>
        <a:lstStyle/>
        <a:p>
          <a:endParaRPr lang="en-CA"/>
        </a:p>
      </dgm:t>
    </dgm:pt>
    <dgm:pt modelId="{BC6E04D8-3972-4348-87EB-A3077A665D16}">
      <dgm:prSet phldrT="[Text]"/>
      <dgm:spPr/>
      <dgm:t>
        <a:bodyPr/>
        <a:lstStyle/>
        <a:p>
          <a:r>
            <a:rPr lang="en-C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Extracts</a:t>
          </a:r>
          <a:endParaRPr lang="en-CA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2238A3C-A7A1-41B5-8FAE-074C25A8EBB8}" type="parTrans" cxnId="{B1010595-0E9B-4CAA-8AF7-C151B8C86E10}">
      <dgm:prSet/>
      <dgm:spPr/>
      <dgm:t>
        <a:bodyPr/>
        <a:lstStyle/>
        <a:p>
          <a:endParaRPr lang="en-CA"/>
        </a:p>
      </dgm:t>
    </dgm:pt>
    <dgm:pt modelId="{38C5CA24-8630-4CA2-8D6E-7AF124C342F2}" type="sibTrans" cxnId="{B1010595-0E9B-4CAA-8AF7-C151B8C86E10}">
      <dgm:prSet/>
      <dgm:spPr/>
      <dgm:t>
        <a:bodyPr/>
        <a:lstStyle/>
        <a:p>
          <a:endParaRPr lang="en-CA"/>
        </a:p>
      </dgm:t>
    </dgm:pt>
    <dgm:pt modelId="{2ABE8B70-4969-4872-8304-2AD37CFBD1B2}">
      <dgm:prSet phldrT="[Text]"/>
      <dgm:spPr/>
      <dgm:t>
        <a:bodyPr/>
        <a:lstStyle/>
        <a:p>
          <a:r>
            <a:rPr lang="en-C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Service Level Agreements</a:t>
          </a:r>
          <a:endParaRPr lang="en-CA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9D1CC0A-A9ED-4FC9-9D68-B41BE53F324C}" type="parTrans" cxnId="{34A678B0-4229-4CC7-B6EA-714A0FB5EE07}">
      <dgm:prSet/>
      <dgm:spPr/>
      <dgm:t>
        <a:bodyPr/>
        <a:lstStyle/>
        <a:p>
          <a:endParaRPr lang="en-CA"/>
        </a:p>
      </dgm:t>
    </dgm:pt>
    <dgm:pt modelId="{C162FE21-4B88-4B7B-8859-8330CED3E84B}" type="sibTrans" cxnId="{34A678B0-4229-4CC7-B6EA-714A0FB5EE07}">
      <dgm:prSet/>
      <dgm:spPr/>
      <dgm:t>
        <a:bodyPr/>
        <a:lstStyle/>
        <a:p>
          <a:endParaRPr lang="en-CA"/>
        </a:p>
      </dgm:t>
    </dgm:pt>
    <dgm:pt modelId="{47B332E8-3CED-4FB4-9069-021F595609F1}">
      <dgm:prSet phldrT="[Text]"/>
      <dgm:spPr/>
      <dgm:t>
        <a:bodyPr/>
        <a:lstStyle/>
        <a:p>
          <a:r>
            <a:rPr lang="en-C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Privacy</a:t>
          </a:r>
          <a:endParaRPr lang="en-CA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45FB1D3-C660-4402-86A6-05FC80E996E5}" type="parTrans" cxnId="{F3BD0E82-DBF5-4C61-A6F2-EB22B2A8C51C}">
      <dgm:prSet/>
      <dgm:spPr/>
      <dgm:t>
        <a:bodyPr/>
        <a:lstStyle/>
        <a:p>
          <a:endParaRPr lang="en-CA"/>
        </a:p>
      </dgm:t>
    </dgm:pt>
    <dgm:pt modelId="{8AB59C22-1E79-4D47-8938-39E76B4BA081}" type="sibTrans" cxnId="{F3BD0E82-DBF5-4C61-A6F2-EB22B2A8C51C}">
      <dgm:prSet/>
      <dgm:spPr/>
      <dgm:t>
        <a:bodyPr/>
        <a:lstStyle/>
        <a:p>
          <a:endParaRPr lang="en-CA"/>
        </a:p>
      </dgm:t>
    </dgm:pt>
    <dgm:pt modelId="{3886A9E4-0859-4A20-A99A-EC399509EFF8}">
      <dgm:prSet phldrT="[Text]"/>
      <dgm:spPr/>
      <dgm:t>
        <a:bodyPr/>
        <a:lstStyle/>
        <a:p>
          <a:r>
            <a:rPr lang="en-C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Maintenance Notification Process</a:t>
          </a:r>
          <a:endParaRPr lang="en-CA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04CDC18-73AE-489A-9054-69204FE2906C}" type="parTrans" cxnId="{27223E36-11DA-4CC7-885E-844DC0F2856D}">
      <dgm:prSet/>
      <dgm:spPr/>
      <dgm:t>
        <a:bodyPr/>
        <a:lstStyle/>
        <a:p>
          <a:endParaRPr lang="en-CA"/>
        </a:p>
      </dgm:t>
    </dgm:pt>
    <dgm:pt modelId="{992C36BE-0D24-48EF-A42E-C3B136D42238}" type="sibTrans" cxnId="{27223E36-11DA-4CC7-885E-844DC0F2856D}">
      <dgm:prSet/>
      <dgm:spPr/>
      <dgm:t>
        <a:bodyPr/>
        <a:lstStyle/>
        <a:p>
          <a:endParaRPr lang="en-CA"/>
        </a:p>
      </dgm:t>
    </dgm:pt>
    <dgm:pt modelId="{EC60259E-CAC9-453B-988E-31D6AD58B204}">
      <dgm:prSet phldrT="[Text]"/>
      <dgm:spPr/>
      <dgm:t>
        <a:bodyPr/>
        <a:lstStyle/>
        <a:p>
          <a:r>
            <a:rPr lang="en-C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Access Controls</a:t>
          </a:r>
          <a:endParaRPr lang="en-CA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003D41F-FBFB-4EEA-BDFF-17613B35F2D8}" type="parTrans" cxnId="{E1886872-C5CF-48B2-B0EE-D6655665DD0D}">
      <dgm:prSet/>
      <dgm:spPr/>
      <dgm:t>
        <a:bodyPr/>
        <a:lstStyle/>
        <a:p>
          <a:endParaRPr lang="en-CA"/>
        </a:p>
      </dgm:t>
    </dgm:pt>
    <dgm:pt modelId="{1EABAF87-BE52-41AE-8404-79F2792F100D}" type="sibTrans" cxnId="{E1886872-C5CF-48B2-B0EE-D6655665DD0D}">
      <dgm:prSet/>
      <dgm:spPr/>
      <dgm:t>
        <a:bodyPr/>
        <a:lstStyle/>
        <a:p>
          <a:endParaRPr lang="en-CA"/>
        </a:p>
      </dgm:t>
    </dgm:pt>
    <dgm:pt modelId="{5C9139CF-28EC-4093-B8F4-5CE1F6445118}">
      <dgm:prSet phldrT="[Text]"/>
      <dgm:spPr/>
      <dgm:t>
        <a:bodyPr/>
        <a:lstStyle/>
        <a:p>
          <a:r>
            <a:rPr lang="en-C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Application and Network Penetration Testing</a:t>
          </a:r>
          <a:endParaRPr lang="en-CA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CB971E4-A9F8-45C1-ACB8-0E8D6A3A0F4E}" type="parTrans" cxnId="{D235A3EB-FA54-4CF6-B19A-614CBA75CB5E}">
      <dgm:prSet/>
      <dgm:spPr/>
      <dgm:t>
        <a:bodyPr/>
        <a:lstStyle/>
        <a:p>
          <a:endParaRPr lang="en-CA"/>
        </a:p>
      </dgm:t>
    </dgm:pt>
    <dgm:pt modelId="{A71A8D8A-197A-418F-811D-52667F328EFC}" type="sibTrans" cxnId="{D235A3EB-FA54-4CF6-B19A-614CBA75CB5E}">
      <dgm:prSet/>
      <dgm:spPr/>
      <dgm:t>
        <a:bodyPr/>
        <a:lstStyle/>
        <a:p>
          <a:endParaRPr lang="en-CA"/>
        </a:p>
      </dgm:t>
    </dgm:pt>
    <dgm:pt modelId="{0C77176C-C608-494A-A90C-2410C8E3C893}">
      <dgm:prSet phldrT="[Text]"/>
      <dgm:spPr/>
      <dgm:t>
        <a:bodyPr/>
        <a:lstStyle/>
        <a:p>
          <a:r>
            <a:rPr lang="en-C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Service Dashboards</a:t>
          </a:r>
          <a:endParaRPr lang="en-CA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9B4E8F-F7A2-4B98-B41B-EFC9FBC10F7A}" type="parTrans" cxnId="{6A2350E0-E960-4DE0-B5B1-48D8542C2EA7}">
      <dgm:prSet/>
      <dgm:spPr/>
      <dgm:t>
        <a:bodyPr/>
        <a:lstStyle/>
        <a:p>
          <a:endParaRPr lang="en-CA"/>
        </a:p>
      </dgm:t>
    </dgm:pt>
    <dgm:pt modelId="{13BF5D09-D13B-4F83-BF88-95232F245900}" type="sibTrans" cxnId="{6A2350E0-E960-4DE0-B5B1-48D8542C2EA7}">
      <dgm:prSet/>
      <dgm:spPr/>
      <dgm:t>
        <a:bodyPr/>
        <a:lstStyle/>
        <a:p>
          <a:endParaRPr lang="en-CA"/>
        </a:p>
      </dgm:t>
    </dgm:pt>
    <dgm:pt modelId="{26733A53-F1D4-4FF7-B20B-B8400733058A}">
      <dgm:prSet phldrT="[Text]"/>
      <dgm:spPr/>
      <dgm:t>
        <a:bodyPr/>
        <a:lstStyle/>
        <a:p>
          <a:r>
            <a:rPr lang="en-C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Transactional Performance Metrics</a:t>
          </a:r>
          <a:endParaRPr lang="en-CA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6CB190B-900B-487A-9075-3CAD615E44B8}" type="parTrans" cxnId="{FC76E177-CFD5-4370-853B-EF04CD58AF65}">
      <dgm:prSet/>
      <dgm:spPr/>
      <dgm:t>
        <a:bodyPr/>
        <a:lstStyle/>
        <a:p>
          <a:endParaRPr lang="en-CA"/>
        </a:p>
      </dgm:t>
    </dgm:pt>
    <dgm:pt modelId="{DADC013C-A4E0-482F-A293-7778821CE474}" type="sibTrans" cxnId="{FC76E177-CFD5-4370-853B-EF04CD58AF65}">
      <dgm:prSet/>
      <dgm:spPr/>
      <dgm:t>
        <a:bodyPr/>
        <a:lstStyle/>
        <a:p>
          <a:endParaRPr lang="en-CA"/>
        </a:p>
      </dgm:t>
    </dgm:pt>
    <dgm:pt modelId="{7ABEBA38-BDBC-4426-A762-639996CA5745}">
      <dgm:prSet phldrT="[Text]"/>
      <dgm:spPr/>
      <dgm:t>
        <a:bodyPr/>
        <a:lstStyle/>
        <a:p>
          <a:r>
            <a:rPr lang="en-C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Backup and Recovery</a:t>
          </a:r>
          <a:endParaRPr lang="en-CA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A2B92CC-9682-4133-B3E6-91E1CEFA5CD5}" type="parTrans" cxnId="{76C3CC2F-1E19-4921-B8CC-2ACFD9CBCFD8}">
      <dgm:prSet/>
      <dgm:spPr/>
      <dgm:t>
        <a:bodyPr/>
        <a:lstStyle/>
        <a:p>
          <a:endParaRPr lang="en-CA"/>
        </a:p>
      </dgm:t>
    </dgm:pt>
    <dgm:pt modelId="{B8EFDC27-48E3-485A-B8B6-35AB0B260B54}" type="sibTrans" cxnId="{76C3CC2F-1E19-4921-B8CC-2ACFD9CBCFD8}">
      <dgm:prSet/>
      <dgm:spPr/>
      <dgm:t>
        <a:bodyPr/>
        <a:lstStyle/>
        <a:p>
          <a:endParaRPr lang="en-CA"/>
        </a:p>
      </dgm:t>
    </dgm:pt>
    <dgm:pt modelId="{C2C228E7-00CA-4418-B58E-81A1623B865C}">
      <dgm:prSet phldrT="[Text]"/>
      <dgm:spPr/>
      <dgm:t>
        <a:bodyPr/>
        <a:lstStyle/>
        <a:p>
          <a:r>
            <a:rPr lang="en-C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Professional Data Centers</a:t>
          </a:r>
          <a:endParaRPr lang="en-CA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83D7AE-63BC-44C5-87DF-720490D95F56}" type="parTrans" cxnId="{46020CAD-A239-4BEB-BC6A-91A494761B14}">
      <dgm:prSet/>
      <dgm:spPr/>
      <dgm:t>
        <a:bodyPr/>
        <a:lstStyle/>
        <a:p>
          <a:endParaRPr lang="en-CA"/>
        </a:p>
      </dgm:t>
    </dgm:pt>
    <dgm:pt modelId="{F1219BF8-6E21-479B-B492-8D5175FAF929}" type="sibTrans" cxnId="{46020CAD-A239-4BEB-BC6A-91A494761B14}">
      <dgm:prSet/>
      <dgm:spPr/>
      <dgm:t>
        <a:bodyPr/>
        <a:lstStyle/>
        <a:p>
          <a:endParaRPr lang="en-CA"/>
        </a:p>
      </dgm:t>
    </dgm:pt>
    <dgm:pt modelId="{ABC0E408-A862-41C2-B64F-97691E22F78B}">
      <dgm:prSet phldrT="[Text]"/>
      <dgm:spPr/>
      <dgm:t>
        <a:bodyPr/>
        <a:lstStyle/>
        <a:p>
          <a:r>
            <a:rPr lang="en-C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Third Party Certifications</a:t>
          </a:r>
          <a:endParaRPr lang="en-CA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09BECB0-EE1B-498F-8849-9B047415021B}" type="parTrans" cxnId="{00D25457-9899-419D-9F75-E77DF4341A18}">
      <dgm:prSet/>
      <dgm:spPr/>
      <dgm:t>
        <a:bodyPr/>
        <a:lstStyle/>
        <a:p>
          <a:endParaRPr lang="en-CA"/>
        </a:p>
      </dgm:t>
    </dgm:pt>
    <dgm:pt modelId="{64408E44-0D21-4A41-8824-7C9EE3B1CAA7}" type="sibTrans" cxnId="{00D25457-9899-419D-9F75-E77DF4341A18}">
      <dgm:prSet/>
      <dgm:spPr/>
      <dgm:t>
        <a:bodyPr/>
        <a:lstStyle/>
        <a:p>
          <a:endParaRPr lang="en-CA"/>
        </a:p>
      </dgm:t>
    </dgm:pt>
    <dgm:pt modelId="{33216BC1-A699-4279-A741-F03B3CF0C669}">
      <dgm:prSet phldrT="[Text]"/>
      <dgm:spPr/>
      <dgm:t>
        <a:bodyPr/>
        <a:lstStyle/>
        <a:p>
          <a:r>
            <a:rPr lang="en-C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Business Rules</a:t>
          </a:r>
          <a:endParaRPr lang="en-CA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7432C82-5A19-46FC-9F87-7679024F2C94}" type="parTrans" cxnId="{94BE1A37-F1C3-429D-9C00-5FF2FA2F878A}">
      <dgm:prSet/>
      <dgm:spPr/>
      <dgm:t>
        <a:bodyPr/>
        <a:lstStyle/>
        <a:p>
          <a:endParaRPr lang="en-CA"/>
        </a:p>
      </dgm:t>
    </dgm:pt>
    <dgm:pt modelId="{907BE2D1-AC2F-4572-8D0C-228B970B3D3D}" type="sibTrans" cxnId="{94BE1A37-F1C3-429D-9C00-5FF2FA2F878A}">
      <dgm:prSet/>
      <dgm:spPr/>
      <dgm:t>
        <a:bodyPr/>
        <a:lstStyle/>
        <a:p>
          <a:endParaRPr lang="en-CA"/>
        </a:p>
      </dgm:t>
    </dgm:pt>
    <dgm:pt modelId="{866B442F-C174-421D-A24C-3A92B619C430}">
      <dgm:prSet phldrT="[Text]"/>
      <dgm:spPr/>
      <dgm:t>
        <a:bodyPr/>
        <a:lstStyle/>
        <a:p>
          <a:r>
            <a:rPr lang="en-C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Import</a:t>
          </a:r>
          <a:endParaRPr lang="en-CA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47D0471-2F7F-4EA9-8156-EDA68C27EF0C}" type="parTrans" cxnId="{8A76B81F-91CD-4B00-8AED-D52D509BB796}">
      <dgm:prSet/>
      <dgm:spPr/>
      <dgm:t>
        <a:bodyPr/>
        <a:lstStyle/>
        <a:p>
          <a:endParaRPr lang="en-CA"/>
        </a:p>
      </dgm:t>
    </dgm:pt>
    <dgm:pt modelId="{F6E68D3E-21FA-4C25-9646-D2076A8DADE4}" type="sibTrans" cxnId="{8A76B81F-91CD-4B00-8AED-D52D509BB796}">
      <dgm:prSet/>
      <dgm:spPr/>
      <dgm:t>
        <a:bodyPr/>
        <a:lstStyle/>
        <a:p>
          <a:endParaRPr lang="en-CA"/>
        </a:p>
      </dgm:t>
    </dgm:pt>
    <dgm:pt modelId="{C3237D50-9218-4282-90B9-2B24D56FA5E4}" type="pres">
      <dgm:prSet presAssocID="{F74F22D8-607F-4928-B1DF-5D8984B0196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A8E65D70-1EB2-4D48-AF39-DEFD2BF93479}" type="pres">
      <dgm:prSet presAssocID="{D2746510-ED98-407B-8466-57661CADF5B6}" presName="parentText_1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AF45D63-411C-468C-AA20-308F2DF6E4E8}" type="pres">
      <dgm:prSet presAssocID="{D2746510-ED98-407B-8466-57661CADF5B6}" presName="childText_1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5DB357F-7ADF-4D02-ADE9-68EEEAF41D8A}" type="pres">
      <dgm:prSet presAssocID="{D2746510-ED98-407B-8466-57661CADF5B6}" presName="accentShape_1" presStyleCnt="0"/>
      <dgm:spPr/>
    </dgm:pt>
    <dgm:pt modelId="{3E28988F-4695-4E02-9780-14FCF2FE83B5}" type="pres">
      <dgm:prSet presAssocID="{D2746510-ED98-407B-8466-57661CADF5B6}" presName="imageRepeatNode" presStyleLbl="node1" presStyleIdx="0" presStyleCnt="5"/>
      <dgm:spPr/>
      <dgm:t>
        <a:bodyPr/>
        <a:lstStyle/>
        <a:p>
          <a:endParaRPr lang="en-CA"/>
        </a:p>
      </dgm:t>
    </dgm:pt>
    <dgm:pt modelId="{FEC94F4F-A413-48F9-A8F4-FC5FBC37DAF5}" type="pres">
      <dgm:prSet presAssocID="{A1376D95-D125-47DE-B63D-676B14B6E7FD}" presName="parentText_2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7A312E0-1A4C-4DFF-99BB-77E624A5F8E0}" type="pres">
      <dgm:prSet presAssocID="{A1376D95-D125-47DE-B63D-676B14B6E7FD}" presName="childText_2" presStyleLbl="node2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522662D-7B48-42DA-B008-7BFA08F11674}" type="pres">
      <dgm:prSet presAssocID="{A1376D95-D125-47DE-B63D-676B14B6E7FD}" presName="accentShape_2" presStyleCnt="0"/>
      <dgm:spPr/>
    </dgm:pt>
    <dgm:pt modelId="{700EC4F4-7E2F-48BA-9373-818777B7999D}" type="pres">
      <dgm:prSet presAssocID="{A1376D95-D125-47DE-B63D-676B14B6E7FD}" presName="imageRepeatNode" presStyleLbl="node1" presStyleIdx="1" presStyleCnt="5"/>
      <dgm:spPr/>
      <dgm:t>
        <a:bodyPr/>
        <a:lstStyle/>
        <a:p>
          <a:endParaRPr lang="en-CA"/>
        </a:p>
      </dgm:t>
    </dgm:pt>
    <dgm:pt modelId="{5E722202-FD2A-48E9-896F-9A719B1F5A44}" type="pres">
      <dgm:prSet presAssocID="{C45E974F-B039-4E4A-AE5E-5ABFEC92D243}" presName="parentText_3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D9167E9-CB8B-4CE3-95CE-EDDDE10F8D6E}" type="pres">
      <dgm:prSet presAssocID="{C45E974F-B039-4E4A-AE5E-5ABFEC92D243}" presName="childText_3" presStyleLbl="node2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14AEBE8-F41C-43E0-B28E-E3C1D5FB098E}" type="pres">
      <dgm:prSet presAssocID="{C45E974F-B039-4E4A-AE5E-5ABFEC92D243}" presName="accentShape_3" presStyleCnt="0"/>
      <dgm:spPr/>
    </dgm:pt>
    <dgm:pt modelId="{D5DE817A-8B9A-45CA-B88B-45B3278D0012}" type="pres">
      <dgm:prSet presAssocID="{C45E974F-B039-4E4A-AE5E-5ABFEC92D243}" presName="imageRepeatNode" presStyleLbl="node1" presStyleIdx="2" presStyleCnt="5"/>
      <dgm:spPr/>
      <dgm:t>
        <a:bodyPr/>
        <a:lstStyle/>
        <a:p>
          <a:endParaRPr lang="en-CA"/>
        </a:p>
      </dgm:t>
    </dgm:pt>
    <dgm:pt modelId="{1D5AE6CA-DBFA-45A5-A1EB-9A776DDA7AE7}" type="pres">
      <dgm:prSet presAssocID="{8A28894C-DB20-4517-9E73-58AF2055F0FF}" presName="parentText_4" presStyleLbl="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1F78019-38DC-4895-9ADB-8DD2E8463806}" type="pres">
      <dgm:prSet presAssocID="{8A28894C-DB20-4517-9E73-58AF2055F0FF}" presName="childText_4" presStyleLbl="node2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1E68975-F54A-43EA-A720-EE3D83B96A79}" type="pres">
      <dgm:prSet presAssocID="{8A28894C-DB20-4517-9E73-58AF2055F0FF}" presName="accentShape_4" presStyleCnt="0"/>
      <dgm:spPr/>
    </dgm:pt>
    <dgm:pt modelId="{B50B947F-1328-43E4-8DEA-CD964B99EC72}" type="pres">
      <dgm:prSet presAssocID="{8A28894C-DB20-4517-9E73-58AF2055F0FF}" presName="imageRepeatNode" presStyleLbl="node1" presStyleIdx="3" presStyleCnt="5"/>
      <dgm:spPr/>
      <dgm:t>
        <a:bodyPr/>
        <a:lstStyle/>
        <a:p>
          <a:endParaRPr lang="en-CA"/>
        </a:p>
      </dgm:t>
    </dgm:pt>
    <dgm:pt modelId="{F20134E7-6803-4101-98C9-A1E1682E6206}" type="pres">
      <dgm:prSet presAssocID="{86110A28-B88B-444A-A9BD-B6E9C11DFD71}" presName="parentText_5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3D306CC-3039-4CCB-8933-85D419507A14}" type="pres">
      <dgm:prSet presAssocID="{86110A28-B88B-444A-A9BD-B6E9C11DFD71}" presName="childText_5" presStyleLbl="node2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60AEC47-AEE1-4942-8D47-7E01CBFE546C}" type="pres">
      <dgm:prSet presAssocID="{86110A28-B88B-444A-A9BD-B6E9C11DFD71}" presName="accentShape_5" presStyleCnt="0"/>
      <dgm:spPr/>
    </dgm:pt>
    <dgm:pt modelId="{EF7AD329-3737-4DE3-B6BA-CC4BEECF8E20}" type="pres">
      <dgm:prSet presAssocID="{86110A28-B88B-444A-A9BD-B6E9C11DFD71}" presName="imageRepeatNode" presStyleLbl="node1" presStyleIdx="4" presStyleCnt="5"/>
      <dgm:spPr/>
      <dgm:t>
        <a:bodyPr/>
        <a:lstStyle/>
        <a:p>
          <a:endParaRPr lang="en-CA"/>
        </a:p>
      </dgm:t>
    </dgm:pt>
  </dgm:ptLst>
  <dgm:cxnLst>
    <dgm:cxn modelId="{D22D43A7-CA2F-48CD-BA67-07823FF13EFF}" type="presOf" srcId="{33216BC1-A699-4279-A741-F03B3CF0C669}" destId="{87A312E0-1A4C-4DFF-99BB-77E624A5F8E0}" srcOrd="0" destOrd="2" presId="urn:microsoft.com/office/officeart/2009/3/layout/BlockDescendingList"/>
    <dgm:cxn modelId="{46020CAD-A239-4BEB-BC6A-91A494761B14}" srcId="{D2746510-ED98-407B-8466-57661CADF5B6}" destId="{C2C228E7-00CA-4418-B58E-81A1623B865C}" srcOrd="0" destOrd="0" parTransId="{1483D7AE-63BC-44C5-87DF-720490D95F56}" sibTransId="{F1219BF8-6E21-479B-B492-8D5175FAF929}"/>
    <dgm:cxn modelId="{6A2350E0-E960-4DE0-B5B1-48D8542C2EA7}" srcId="{D2746510-ED98-407B-8466-57661CADF5B6}" destId="{0C77176C-C608-494A-A90C-2410C8E3C893}" srcOrd="4" destOrd="0" parTransId="{129B4E8F-F7A2-4B98-B41B-EFC9FBC10F7A}" sibTransId="{13BF5D09-D13B-4F83-BF88-95232F245900}"/>
    <dgm:cxn modelId="{EE4CDA4D-D261-4EB7-B66A-86EB6D387FAB}" type="presOf" srcId="{86110A28-B88B-444A-A9BD-B6E9C11DFD71}" destId="{F20134E7-6803-4101-98C9-A1E1682E6206}" srcOrd="0" destOrd="0" presId="urn:microsoft.com/office/officeart/2009/3/layout/BlockDescendingList"/>
    <dgm:cxn modelId="{4E459F09-CFF2-45FB-8E2E-70C1210B3A2E}" type="presOf" srcId="{6BC6DA18-77ED-4466-BA40-4B226EA9AC03}" destId="{9AF45D63-411C-468C-AA20-308F2DF6E4E8}" srcOrd="0" destOrd="2" presId="urn:microsoft.com/office/officeart/2009/3/layout/BlockDescendingList"/>
    <dgm:cxn modelId="{4A4B9CD8-075C-41E4-BCB6-A228284A653A}" srcId="{F74F22D8-607F-4928-B1DF-5D8984B0196D}" destId="{D2746510-ED98-407B-8466-57661CADF5B6}" srcOrd="0" destOrd="0" parTransId="{11936204-2E76-4CAC-98AF-DA167FC3ABFB}" sibTransId="{44A5EC8D-F180-4138-B1F5-E21AF793E37C}"/>
    <dgm:cxn modelId="{60BB9FFE-2870-4C96-B323-055F04CC8D0C}" type="presOf" srcId="{D2746510-ED98-407B-8466-57661CADF5B6}" destId="{3E28988F-4695-4E02-9780-14FCF2FE83B5}" srcOrd="1" destOrd="0" presId="urn:microsoft.com/office/officeart/2009/3/layout/BlockDescendingList"/>
    <dgm:cxn modelId="{624C0BAE-A772-4588-B064-D38152F8C273}" type="presOf" srcId="{BC6E04D8-3972-4348-87EB-A3077A665D16}" destId="{9D9167E9-CB8B-4CE3-95CE-EDDDE10F8D6E}" srcOrd="0" destOrd="1" presId="urn:microsoft.com/office/officeart/2009/3/layout/BlockDescendingList"/>
    <dgm:cxn modelId="{2DC5B9F9-B2A2-42A5-AC4C-4A07C88D8195}" type="presOf" srcId="{47B332E8-3CED-4FB4-9069-021F595609F1}" destId="{23D306CC-3039-4CCB-8933-85D419507A14}" srcOrd="0" destOrd="2" presId="urn:microsoft.com/office/officeart/2009/3/layout/BlockDescendingList"/>
    <dgm:cxn modelId="{2FF08430-406A-4723-A578-4BCE68B3F1FF}" type="presOf" srcId="{86110A28-B88B-444A-A9BD-B6E9C11DFD71}" destId="{EF7AD329-3737-4DE3-B6BA-CC4BEECF8E20}" srcOrd="1" destOrd="0" presId="urn:microsoft.com/office/officeart/2009/3/layout/BlockDescendingList"/>
    <dgm:cxn modelId="{8E737AE2-DD41-493B-84F4-33423F2C17F6}" type="presOf" srcId="{8A28894C-DB20-4517-9E73-58AF2055F0FF}" destId="{1D5AE6CA-DBFA-45A5-A1EB-9A776DDA7AE7}" srcOrd="0" destOrd="0" presId="urn:microsoft.com/office/officeart/2009/3/layout/BlockDescendingList"/>
    <dgm:cxn modelId="{D235A3EB-FA54-4CF6-B19A-614CBA75CB5E}" srcId="{86110A28-B88B-444A-A9BD-B6E9C11DFD71}" destId="{5C9139CF-28EC-4093-B8F4-5CE1F6445118}" srcOrd="1" destOrd="0" parTransId="{7CB971E4-A9F8-45C1-ACB8-0E8D6A3A0F4E}" sibTransId="{A71A8D8A-197A-418F-811D-52667F328EFC}"/>
    <dgm:cxn modelId="{25183F4C-ADDC-47B3-B85A-13AC382152BD}" srcId="{F74F22D8-607F-4928-B1DF-5D8984B0196D}" destId="{8A28894C-DB20-4517-9E73-58AF2055F0FF}" srcOrd="3" destOrd="0" parTransId="{95E304B6-CAF4-44B1-A305-9AF2F525DBC8}" sibTransId="{C4C3D32A-0B4D-46B8-AACD-FA0C027DCFE1}"/>
    <dgm:cxn modelId="{89104F81-4FDF-4C88-9814-166F4EA17743}" srcId="{A1376D95-D125-47DE-B63D-676B14B6E7FD}" destId="{E735B631-2DA3-4DF0-BB06-BA321C4A47A5}" srcOrd="1" destOrd="0" parTransId="{72E912E1-D0ED-4941-B27C-52EC82A2C92D}" sibTransId="{9FF3DC6A-F135-4826-A31A-D30B76E4236F}"/>
    <dgm:cxn modelId="{6EB98BAE-3D37-40B9-BFC9-AD66883D32FC}" srcId="{F74F22D8-607F-4928-B1DF-5D8984B0196D}" destId="{C45E974F-B039-4E4A-AE5E-5ABFEC92D243}" srcOrd="2" destOrd="0" parTransId="{BE5F9E8D-F389-41C7-A8A1-7CDA5FF79B8E}" sibTransId="{CF26F326-E7AF-4DD0-B7D5-730C9EB73433}"/>
    <dgm:cxn modelId="{A545BC7F-6559-413C-85DB-F489D3B979AB}" type="presOf" srcId="{C45E974F-B039-4E4A-AE5E-5ABFEC92D243}" destId="{D5DE817A-8B9A-45CA-B88B-45B3278D0012}" srcOrd="1" destOrd="0" presId="urn:microsoft.com/office/officeart/2009/3/layout/BlockDescendingList"/>
    <dgm:cxn modelId="{4E24803B-9ED5-4024-B918-B6686212A3E7}" type="presOf" srcId="{8A28894C-DB20-4517-9E73-58AF2055F0FF}" destId="{B50B947F-1328-43E4-8DEA-CD964B99EC72}" srcOrd="1" destOrd="0" presId="urn:microsoft.com/office/officeart/2009/3/layout/BlockDescendingList"/>
    <dgm:cxn modelId="{1CD0E207-FA37-4BF0-A661-C74E16DA9F23}" type="presOf" srcId="{ABC0E408-A862-41C2-B64F-97691E22F78B}" destId="{23D306CC-3039-4CCB-8933-85D419507A14}" srcOrd="0" destOrd="0" presId="urn:microsoft.com/office/officeart/2009/3/layout/BlockDescendingList"/>
    <dgm:cxn modelId="{DFCB40CD-7F29-47F4-AF7D-E04FEBFBCB89}" type="presOf" srcId="{F74F22D8-607F-4928-B1DF-5D8984B0196D}" destId="{C3237D50-9218-4282-90B9-2B24D56FA5E4}" srcOrd="0" destOrd="0" presId="urn:microsoft.com/office/officeart/2009/3/layout/BlockDescendingList"/>
    <dgm:cxn modelId="{EF031598-972D-4194-91B4-E1C3332BC23F}" type="presOf" srcId="{E735B631-2DA3-4DF0-BB06-BA321C4A47A5}" destId="{87A312E0-1A4C-4DFF-99BB-77E624A5F8E0}" srcOrd="0" destOrd="1" presId="urn:microsoft.com/office/officeart/2009/3/layout/BlockDescendingList"/>
    <dgm:cxn modelId="{FC76E177-CFD5-4370-853B-EF04CD58AF65}" srcId="{8A28894C-DB20-4517-9E73-58AF2055F0FF}" destId="{26733A53-F1D4-4FF7-B20B-B8400733058A}" srcOrd="2" destOrd="0" parTransId="{06CB190B-900B-487A-9075-3CAD615E44B8}" sibTransId="{DADC013C-A4E0-482F-A293-7778821CE474}"/>
    <dgm:cxn modelId="{27223E36-11DA-4CC7-885E-844DC0F2856D}" srcId="{8A28894C-DB20-4517-9E73-58AF2055F0FF}" destId="{3886A9E4-0859-4A20-A99A-EC399509EFF8}" srcOrd="1" destOrd="0" parTransId="{604CDC18-73AE-489A-9054-69204FE2906C}" sibTransId="{992C36BE-0D24-48EF-A42E-C3B136D42238}"/>
    <dgm:cxn modelId="{58A40EDE-73E3-4EDA-8E97-97079546D229}" type="presOf" srcId="{74CB954E-1FE6-4041-9AAA-BFE68380C49D}" destId="{87A312E0-1A4C-4DFF-99BB-77E624A5F8E0}" srcOrd="0" destOrd="0" presId="urn:microsoft.com/office/officeart/2009/3/layout/BlockDescendingList"/>
    <dgm:cxn modelId="{9DD47994-AE16-4DF7-81C2-E942D426CAE7}" srcId="{C45E974F-B039-4E4A-AE5E-5ABFEC92D243}" destId="{7D51CA1D-A049-423A-B4C3-01ED986E3028}" srcOrd="0" destOrd="0" parTransId="{5373EA34-D9FC-4669-AF42-94274BC471B0}" sibTransId="{70EBEC8B-1BB0-4F64-9FDD-65FC31151B7B}"/>
    <dgm:cxn modelId="{F3BD0E82-DBF5-4C61-A6F2-EB22B2A8C51C}" srcId="{86110A28-B88B-444A-A9BD-B6E9C11DFD71}" destId="{47B332E8-3CED-4FB4-9069-021F595609F1}" srcOrd="2" destOrd="0" parTransId="{C45FB1D3-C660-4402-86A6-05FC80E996E5}" sibTransId="{8AB59C22-1E79-4D47-8938-39E76B4BA081}"/>
    <dgm:cxn modelId="{5DCBEABB-F830-4942-8F15-1A1643DC7671}" type="presOf" srcId="{7ABEBA38-BDBC-4426-A762-639996CA5745}" destId="{9AF45D63-411C-468C-AA20-308F2DF6E4E8}" srcOrd="0" destOrd="3" presId="urn:microsoft.com/office/officeart/2009/3/layout/BlockDescendingList"/>
    <dgm:cxn modelId="{E1886872-C5CF-48B2-B0EE-D6655665DD0D}" srcId="{86110A28-B88B-444A-A9BD-B6E9C11DFD71}" destId="{EC60259E-CAC9-453B-988E-31D6AD58B204}" srcOrd="3" destOrd="0" parTransId="{3003D41F-FBFB-4EEA-BDFF-17613B35F2D8}" sibTransId="{1EABAF87-BE52-41AE-8404-79F2792F100D}"/>
    <dgm:cxn modelId="{4A0B4E0F-D976-4AC8-9858-324E3B907641}" type="presOf" srcId="{C2C228E7-00CA-4418-B58E-81A1623B865C}" destId="{9AF45D63-411C-468C-AA20-308F2DF6E4E8}" srcOrd="0" destOrd="0" presId="urn:microsoft.com/office/officeart/2009/3/layout/BlockDescendingList"/>
    <dgm:cxn modelId="{1FB1E6A6-3E78-4081-B9EE-762B3C4BD127}" srcId="{D2746510-ED98-407B-8466-57661CADF5B6}" destId="{6BC6DA18-77ED-4466-BA40-4B226EA9AC03}" srcOrd="2" destOrd="0" parTransId="{222D3366-0462-4469-91B3-C282C7838E77}" sibTransId="{F7F40450-D3F9-446F-A90E-B3A5B4A9F233}"/>
    <dgm:cxn modelId="{8A76B81F-91CD-4B00-8AED-D52D509BB796}" srcId="{C45E974F-B039-4E4A-AE5E-5ABFEC92D243}" destId="{866B442F-C174-421D-A24C-3A92B619C430}" srcOrd="2" destOrd="0" parTransId="{A47D0471-2F7F-4EA9-8156-EDA68C27EF0C}" sibTransId="{F6E68D3E-21FA-4C25-9646-D2076A8DADE4}"/>
    <dgm:cxn modelId="{7AA481E1-1B5B-4786-8B19-A3A1E81F9EE8}" type="presOf" srcId="{EC60259E-CAC9-453B-988E-31D6AD58B204}" destId="{23D306CC-3039-4CCB-8933-85D419507A14}" srcOrd="0" destOrd="3" presId="urn:microsoft.com/office/officeart/2009/3/layout/BlockDescendingList"/>
    <dgm:cxn modelId="{B1010595-0E9B-4CAA-8AF7-C151B8C86E10}" srcId="{C45E974F-B039-4E4A-AE5E-5ABFEC92D243}" destId="{BC6E04D8-3972-4348-87EB-A3077A665D16}" srcOrd="1" destOrd="0" parTransId="{F2238A3C-A7A1-41B5-8FAE-074C25A8EBB8}" sibTransId="{38C5CA24-8630-4CA2-8D6E-7AF124C342F2}"/>
    <dgm:cxn modelId="{532703FE-37B0-455D-90F5-279A7D432146}" type="presOf" srcId="{A1376D95-D125-47DE-B63D-676B14B6E7FD}" destId="{700EC4F4-7E2F-48BA-9373-818777B7999D}" srcOrd="1" destOrd="0" presId="urn:microsoft.com/office/officeart/2009/3/layout/BlockDescendingList"/>
    <dgm:cxn modelId="{2D1572EA-5564-430C-AB30-EDEC36CCB9E5}" type="presOf" srcId="{2ABE8B70-4969-4872-8304-2AD37CFBD1B2}" destId="{51F78019-38DC-4895-9ADB-8DD2E8463806}" srcOrd="0" destOrd="0" presId="urn:microsoft.com/office/officeart/2009/3/layout/BlockDescendingList"/>
    <dgm:cxn modelId="{A96D98A3-94BB-4B78-BF31-E1D39C46AB5B}" type="presOf" srcId="{C2A250AB-0424-446B-9763-3C7D1EE1013F}" destId="{9AF45D63-411C-468C-AA20-308F2DF6E4E8}" srcOrd="0" destOrd="1" presId="urn:microsoft.com/office/officeart/2009/3/layout/BlockDescendingList"/>
    <dgm:cxn modelId="{43B7B078-5BA3-4CCE-B43E-DEB10F085BE4}" type="presOf" srcId="{5C9139CF-28EC-4093-B8F4-5CE1F6445118}" destId="{23D306CC-3039-4CCB-8933-85D419507A14}" srcOrd="0" destOrd="1" presId="urn:microsoft.com/office/officeart/2009/3/layout/BlockDescendingList"/>
    <dgm:cxn modelId="{A877ED51-E74D-43BF-B011-499097CCDB03}" type="presOf" srcId="{7D51CA1D-A049-423A-B4C3-01ED986E3028}" destId="{9D9167E9-CB8B-4CE3-95CE-EDDDE10F8D6E}" srcOrd="0" destOrd="0" presId="urn:microsoft.com/office/officeart/2009/3/layout/BlockDescendingList"/>
    <dgm:cxn modelId="{3FF3E559-54DB-45D3-BDB9-ACEB59728FE2}" type="presOf" srcId="{C45E974F-B039-4E4A-AE5E-5ABFEC92D243}" destId="{5E722202-FD2A-48E9-896F-9A719B1F5A44}" srcOrd="0" destOrd="0" presId="urn:microsoft.com/office/officeart/2009/3/layout/BlockDescendingList"/>
    <dgm:cxn modelId="{CD71F23A-A48C-417D-A256-92CF7DAE20D8}" srcId="{F74F22D8-607F-4928-B1DF-5D8984B0196D}" destId="{A1376D95-D125-47DE-B63D-676B14B6E7FD}" srcOrd="1" destOrd="0" parTransId="{B6E0F697-64B0-490D-8983-3E3CC71291D2}" sibTransId="{B75CBDDD-3FFC-4673-B1EF-E75D168BF2FF}"/>
    <dgm:cxn modelId="{E1B2490C-0D61-4121-B7D0-A22B96A1D630}" type="presOf" srcId="{26733A53-F1D4-4FF7-B20B-B8400733058A}" destId="{51F78019-38DC-4895-9ADB-8DD2E8463806}" srcOrd="0" destOrd="2" presId="urn:microsoft.com/office/officeart/2009/3/layout/BlockDescendingList"/>
    <dgm:cxn modelId="{34A678B0-4229-4CC7-B6EA-714A0FB5EE07}" srcId="{8A28894C-DB20-4517-9E73-58AF2055F0FF}" destId="{2ABE8B70-4969-4872-8304-2AD37CFBD1B2}" srcOrd="0" destOrd="0" parTransId="{09D1CC0A-A9ED-4FC9-9D68-B41BE53F324C}" sibTransId="{C162FE21-4B88-4B7B-8859-8330CED3E84B}"/>
    <dgm:cxn modelId="{76C3CC2F-1E19-4921-B8CC-2ACFD9CBCFD8}" srcId="{D2746510-ED98-407B-8466-57661CADF5B6}" destId="{7ABEBA38-BDBC-4426-A762-639996CA5745}" srcOrd="3" destOrd="0" parTransId="{1A2B92CC-9682-4133-B3E6-91E1CEFA5CD5}" sibTransId="{B8EFDC27-48E3-485A-B8B6-35AB0B260B54}"/>
    <dgm:cxn modelId="{73578C1F-B491-495B-B677-5CFB7A065301}" type="presOf" srcId="{0C77176C-C608-494A-A90C-2410C8E3C893}" destId="{9AF45D63-411C-468C-AA20-308F2DF6E4E8}" srcOrd="0" destOrd="4" presId="urn:microsoft.com/office/officeart/2009/3/layout/BlockDescendingList"/>
    <dgm:cxn modelId="{E0F27EB1-A2A9-4184-A70E-B6D4D9BBE084}" type="presOf" srcId="{D2746510-ED98-407B-8466-57661CADF5B6}" destId="{A8E65D70-1EB2-4D48-AF39-DEFD2BF93479}" srcOrd="0" destOrd="0" presId="urn:microsoft.com/office/officeart/2009/3/layout/BlockDescendingList"/>
    <dgm:cxn modelId="{00D25457-9899-419D-9F75-E77DF4341A18}" srcId="{86110A28-B88B-444A-A9BD-B6E9C11DFD71}" destId="{ABC0E408-A862-41C2-B64F-97691E22F78B}" srcOrd="0" destOrd="0" parTransId="{109BECB0-EE1B-498F-8849-9B047415021B}" sibTransId="{64408E44-0D21-4A41-8824-7C9EE3B1CAA7}"/>
    <dgm:cxn modelId="{823DA569-EC4B-4197-A17F-7E85980C95C7}" srcId="{A1376D95-D125-47DE-B63D-676B14B6E7FD}" destId="{74CB954E-1FE6-4041-9AAA-BFE68380C49D}" srcOrd="0" destOrd="0" parTransId="{FE9C284D-E09C-4632-81B8-931EDE2E89DE}" sibTransId="{B3508749-7E11-4317-AFF7-38ED9028FE47}"/>
    <dgm:cxn modelId="{94BE1A37-F1C3-429D-9C00-5FF2FA2F878A}" srcId="{A1376D95-D125-47DE-B63D-676B14B6E7FD}" destId="{33216BC1-A699-4279-A741-F03B3CF0C669}" srcOrd="2" destOrd="0" parTransId="{A7432C82-5A19-46FC-9F87-7679024F2C94}" sibTransId="{907BE2D1-AC2F-4572-8D0C-228B970B3D3D}"/>
    <dgm:cxn modelId="{B6B428CC-40A9-4D10-B55D-4DA4558FA777}" type="presOf" srcId="{866B442F-C174-421D-A24C-3A92B619C430}" destId="{9D9167E9-CB8B-4CE3-95CE-EDDDE10F8D6E}" srcOrd="0" destOrd="2" presId="urn:microsoft.com/office/officeart/2009/3/layout/BlockDescendingList"/>
    <dgm:cxn modelId="{9E458947-E028-49D8-A610-FC43D286B582}" srcId="{F74F22D8-607F-4928-B1DF-5D8984B0196D}" destId="{86110A28-B88B-444A-A9BD-B6E9C11DFD71}" srcOrd="4" destOrd="0" parTransId="{139505E0-F168-4AEE-8BF8-0D9514003EFA}" sibTransId="{D4FBACC7-E642-4990-9E58-86F7D28A6F76}"/>
    <dgm:cxn modelId="{D10F8320-E62C-40EA-88DA-2C0A2332BDCD}" type="presOf" srcId="{A1376D95-D125-47DE-B63D-676B14B6E7FD}" destId="{FEC94F4F-A413-48F9-A8F4-FC5FBC37DAF5}" srcOrd="0" destOrd="0" presId="urn:microsoft.com/office/officeart/2009/3/layout/BlockDescendingList"/>
    <dgm:cxn modelId="{24BD55D1-4907-4807-BF93-CF5B104872A9}" srcId="{D2746510-ED98-407B-8466-57661CADF5B6}" destId="{C2A250AB-0424-446B-9763-3C7D1EE1013F}" srcOrd="1" destOrd="0" parTransId="{E30F2D1D-29AC-4A42-9610-A9FDD210E143}" sibTransId="{2BA0D77F-0E65-44E3-A160-372AC95314B8}"/>
    <dgm:cxn modelId="{90E320CB-5800-4E22-A43E-1E10F91859F6}" type="presOf" srcId="{3886A9E4-0859-4A20-A99A-EC399509EFF8}" destId="{51F78019-38DC-4895-9ADB-8DD2E8463806}" srcOrd="0" destOrd="1" presId="urn:microsoft.com/office/officeart/2009/3/layout/BlockDescendingList"/>
    <dgm:cxn modelId="{4D7CD074-A2C0-4A93-BB32-CCE68697F493}" type="presParOf" srcId="{C3237D50-9218-4282-90B9-2B24D56FA5E4}" destId="{A8E65D70-1EB2-4D48-AF39-DEFD2BF93479}" srcOrd="0" destOrd="0" presId="urn:microsoft.com/office/officeart/2009/3/layout/BlockDescendingList"/>
    <dgm:cxn modelId="{C89801FF-760E-478D-8AC8-D34561229E7C}" type="presParOf" srcId="{C3237D50-9218-4282-90B9-2B24D56FA5E4}" destId="{9AF45D63-411C-468C-AA20-308F2DF6E4E8}" srcOrd="1" destOrd="0" presId="urn:microsoft.com/office/officeart/2009/3/layout/BlockDescendingList"/>
    <dgm:cxn modelId="{3DF7803C-A3F7-4AB6-82E7-D8B0D2D9A74A}" type="presParOf" srcId="{C3237D50-9218-4282-90B9-2B24D56FA5E4}" destId="{F5DB357F-7ADF-4D02-ADE9-68EEEAF41D8A}" srcOrd="2" destOrd="0" presId="urn:microsoft.com/office/officeart/2009/3/layout/BlockDescendingList"/>
    <dgm:cxn modelId="{C393EA94-4A7B-4DA2-A9CF-0E979DB08F59}" type="presParOf" srcId="{F5DB357F-7ADF-4D02-ADE9-68EEEAF41D8A}" destId="{3E28988F-4695-4E02-9780-14FCF2FE83B5}" srcOrd="0" destOrd="0" presId="urn:microsoft.com/office/officeart/2009/3/layout/BlockDescendingList"/>
    <dgm:cxn modelId="{0DCB1A94-288C-4C77-A11B-A7DA15E53A9B}" type="presParOf" srcId="{C3237D50-9218-4282-90B9-2B24D56FA5E4}" destId="{FEC94F4F-A413-48F9-A8F4-FC5FBC37DAF5}" srcOrd="3" destOrd="0" presId="urn:microsoft.com/office/officeart/2009/3/layout/BlockDescendingList"/>
    <dgm:cxn modelId="{4DC98527-FB47-443C-AC2E-49971D415830}" type="presParOf" srcId="{C3237D50-9218-4282-90B9-2B24D56FA5E4}" destId="{87A312E0-1A4C-4DFF-99BB-77E624A5F8E0}" srcOrd="4" destOrd="0" presId="urn:microsoft.com/office/officeart/2009/3/layout/BlockDescendingList"/>
    <dgm:cxn modelId="{86BFAE7B-F3B6-4F69-B31D-81BEF0CE7F84}" type="presParOf" srcId="{C3237D50-9218-4282-90B9-2B24D56FA5E4}" destId="{D522662D-7B48-42DA-B008-7BFA08F11674}" srcOrd="5" destOrd="0" presId="urn:microsoft.com/office/officeart/2009/3/layout/BlockDescendingList"/>
    <dgm:cxn modelId="{5FFB639F-696D-43BE-A9DA-9F3BDFE77C0D}" type="presParOf" srcId="{D522662D-7B48-42DA-B008-7BFA08F11674}" destId="{700EC4F4-7E2F-48BA-9373-818777B7999D}" srcOrd="0" destOrd="0" presId="urn:microsoft.com/office/officeart/2009/3/layout/BlockDescendingList"/>
    <dgm:cxn modelId="{A9F067C9-13E3-41C7-A9E0-9CC3340A4813}" type="presParOf" srcId="{C3237D50-9218-4282-90B9-2B24D56FA5E4}" destId="{5E722202-FD2A-48E9-896F-9A719B1F5A44}" srcOrd="6" destOrd="0" presId="urn:microsoft.com/office/officeart/2009/3/layout/BlockDescendingList"/>
    <dgm:cxn modelId="{213F7A45-0E87-49F3-A816-660C8272AB29}" type="presParOf" srcId="{C3237D50-9218-4282-90B9-2B24D56FA5E4}" destId="{9D9167E9-CB8B-4CE3-95CE-EDDDE10F8D6E}" srcOrd="7" destOrd="0" presId="urn:microsoft.com/office/officeart/2009/3/layout/BlockDescendingList"/>
    <dgm:cxn modelId="{F960F417-5513-4727-A100-0E66EBE4013D}" type="presParOf" srcId="{C3237D50-9218-4282-90B9-2B24D56FA5E4}" destId="{814AEBE8-F41C-43E0-B28E-E3C1D5FB098E}" srcOrd="8" destOrd="0" presId="urn:microsoft.com/office/officeart/2009/3/layout/BlockDescendingList"/>
    <dgm:cxn modelId="{C7C4A475-E1D4-428E-93A9-3D8420823EBD}" type="presParOf" srcId="{814AEBE8-F41C-43E0-B28E-E3C1D5FB098E}" destId="{D5DE817A-8B9A-45CA-B88B-45B3278D0012}" srcOrd="0" destOrd="0" presId="urn:microsoft.com/office/officeart/2009/3/layout/BlockDescendingList"/>
    <dgm:cxn modelId="{80E08F48-7E2C-4DA4-8CBA-6BEB0CB2FE0F}" type="presParOf" srcId="{C3237D50-9218-4282-90B9-2B24D56FA5E4}" destId="{1D5AE6CA-DBFA-45A5-A1EB-9A776DDA7AE7}" srcOrd="9" destOrd="0" presId="urn:microsoft.com/office/officeart/2009/3/layout/BlockDescendingList"/>
    <dgm:cxn modelId="{6A17A749-1876-4FAB-8C2D-68DB4E43C450}" type="presParOf" srcId="{C3237D50-9218-4282-90B9-2B24D56FA5E4}" destId="{51F78019-38DC-4895-9ADB-8DD2E8463806}" srcOrd="10" destOrd="0" presId="urn:microsoft.com/office/officeart/2009/3/layout/BlockDescendingList"/>
    <dgm:cxn modelId="{BCA7DC91-5A36-425D-94E7-1702CE190104}" type="presParOf" srcId="{C3237D50-9218-4282-90B9-2B24D56FA5E4}" destId="{01E68975-F54A-43EA-A720-EE3D83B96A79}" srcOrd="11" destOrd="0" presId="urn:microsoft.com/office/officeart/2009/3/layout/BlockDescendingList"/>
    <dgm:cxn modelId="{925F5F83-C4DF-4AF6-B187-BDD878712FC9}" type="presParOf" srcId="{01E68975-F54A-43EA-A720-EE3D83B96A79}" destId="{B50B947F-1328-43E4-8DEA-CD964B99EC72}" srcOrd="0" destOrd="0" presId="urn:microsoft.com/office/officeart/2009/3/layout/BlockDescendingList"/>
    <dgm:cxn modelId="{64713A93-9CB8-4FD2-BF64-4DBA1ABA121F}" type="presParOf" srcId="{C3237D50-9218-4282-90B9-2B24D56FA5E4}" destId="{F20134E7-6803-4101-98C9-A1E1682E6206}" srcOrd="12" destOrd="0" presId="urn:microsoft.com/office/officeart/2009/3/layout/BlockDescendingList"/>
    <dgm:cxn modelId="{73086C34-651E-43E4-B79F-303CFC8B7862}" type="presParOf" srcId="{C3237D50-9218-4282-90B9-2B24D56FA5E4}" destId="{23D306CC-3039-4CCB-8933-85D419507A14}" srcOrd="13" destOrd="0" presId="urn:microsoft.com/office/officeart/2009/3/layout/BlockDescendingList"/>
    <dgm:cxn modelId="{23D42FA0-9EF9-40A9-AC68-84324B51E7A2}" type="presParOf" srcId="{C3237D50-9218-4282-90B9-2B24D56FA5E4}" destId="{660AEC47-AEE1-4942-8D47-7E01CBFE546C}" srcOrd="14" destOrd="0" presId="urn:microsoft.com/office/officeart/2009/3/layout/BlockDescendingList"/>
    <dgm:cxn modelId="{C3732BFE-3BDF-4EA4-89D5-BC31FB99E3C8}" type="presParOf" srcId="{660AEC47-AEE1-4942-8D47-7E01CBFE546C}" destId="{EF7AD329-3737-4DE3-B6BA-CC4BEECF8E20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465A5D-38AE-4167-9FB8-D2D3CBDF27EC}" type="doc">
      <dgm:prSet loTypeId="urn:microsoft.com/office/officeart/2005/8/layout/chart3" loCatId="relationship" qsTypeId="urn:microsoft.com/office/officeart/2005/8/quickstyle/simple1" qsCatId="simple" csTypeId="urn:microsoft.com/office/officeart/2005/8/colors/colorful1" csCatId="colorful" phldr="1"/>
      <dgm:spPr/>
    </dgm:pt>
    <dgm:pt modelId="{E225C9E6-6E35-4FC6-A3ED-3E3DE0C0ED4E}">
      <dgm:prSet phldrT="[Text]" custT="1"/>
      <dgm:spPr>
        <a:solidFill>
          <a:schemeClr val="accent6"/>
        </a:solidFill>
      </dgm:spPr>
      <dgm:t>
        <a:bodyPr lIns="0" rIns="0"/>
        <a:lstStyle/>
        <a:p>
          <a:r>
            <a:rPr lang="en-CA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Authentication</a:t>
          </a:r>
          <a:endParaRPr lang="en-CA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F2A564B-84FE-4991-B41A-22765B1BA405}" type="parTrans" cxnId="{DDED6B71-8F57-46E9-822E-88CB102D770D}">
      <dgm:prSet/>
      <dgm:spPr/>
      <dgm:t>
        <a:bodyPr/>
        <a:lstStyle/>
        <a:p>
          <a:endParaRPr lang="en-CA"/>
        </a:p>
      </dgm:t>
    </dgm:pt>
    <dgm:pt modelId="{D1BF4B3F-1DF1-45B9-9FE2-B35704FA3F4D}" type="sibTrans" cxnId="{DDED6B71-8F57-46E9-822E-88CB102D770D}">
      <dgm:prSet/>
      <dgm:spPr/>
      <dgm:t>
        <a:bodyPr/>
        <a:lstStyle/>
        <a:p>
          <a:endParaRPr lang="en-CA"/>
        </a:p>
      </dgm:t>
    </dgm:pt>
    <dgm:pt modelId="{6FF02DD8-5746-4E5E-83E1-7BD6F49FB4A9}">
      <dgm:prSet phldrT="[Text]" custT="1"/>
      <dgm:spPr/>
      <dgm:t>
        <a:bodyPr lIns="0" rIns="0"/>
        <a:lstStyle/>
        <a:p>
          <a:r>
            <a:rPr lang="en-CA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Authorization</a:t>
          </a:r>
          <a:endParaRPr lang="en-CA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D6C4633-13EB-43FE-9553-9D618BA9BEA5}" type="parTrans" cxnId="{C8DEB8C3-F210-42E7-B146-85BDA6951FE4}">
      <dgm:prSet/>
      <dgm:spPr/>
      <dgm:t>
        <a:bodyPr/>
        <a:lstStyle/>
        <a:p>
          <a:endParaRPr lang="en-CA"/>
        </a:p>
      </dgm:t>
    </dgm:pt>
    <dgm:pt modelId="{4117C0E1-E91B-4AE7-9DD9-ED5BF082E956}" type="sibTrans" cxnId="{C8DEB8C3-F210-42E7-B146-85BDA6951FE4}">
      <dgm:prSet/>
      <dgm:spPr/>
      <dgm:t>
        <a:bodyPr/>
        <a:lstStyle/>
        <a:p>
          <a:endParaRPr lang="en-CA"/>
        </a:p>
      </dgm:t>
    </dgm:pt>
    <dgm:pt modelId="{4EA66664-B705-4110-AE28-06FAA78F6DD6}">
      <dgm:prSet phldrT="[Text]" custT="1"/>
      <dgm:spPr>
        <a:solidFill>
          <a:schemeClr val="accent3"/>
        </a:solidFill>
      </dgm:spPr>
      <dgm:t>
        <a:bodyPr lIns="0" rIns="0"/>
        <a:lstStyle/>
        <a:p>
          <a:r>
            <a:rPr lang="en-CA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Accounting</a:t>
          </a:r>
          <a:endParaRPr lang="en-CA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7582077-48B4-45CE-9AC9-E348E56930E9}" type="parTrans" cxnId="{AD02C0AE-A0BD-45FF-9DE3-F5A497282784}">
      <dgm:prSet/>
      <dgm:spPr/>
      <dgm:t>
        <a:bodyPr/>
        <a:lstStyle/>
        <a:p>
          <a:endParaRPr lang="en-CA"/>
        </a:p>
      </dgm:t>
    </dgm:pt>
    <dgm:pt modelId="{3A310042-A7A3-4E02-9988-1DEDE2D66888}" type="sibTrans" cxnId="{AD02C0AE-A0BD-45FF-9DE3-F5A497282784}">
      <dgm:prSet/>
      <dgm:spPr/>
      <dgm:t>
        <a:bodyPr/>
        <a:lstStyle/>
        <a:p>
          <a:endParaRPr lang="en-CA"/>
        </a:p>
      </dgm:t>
    </dgm:pt>
    <dgm:pt modelId="{9318968F-FCA4-494C-91B4-D8FA0976CBF8}" type="pres">
      <dgm:prSet presAssocID="{61465A5D-38AE-4167-9FB8-D2D3CBDF27EC}" presName="compositeShape" presStyleCnt="0">
        <dgm:presLayoutVars>
          <dgm:chMax val="7"/>
          <dgm:dir/>
          <dgm:resizeHandles val="exact"/>
        </dgm:presLayoutVars>
      </dgm:prSet>
      <dgm:spPr/>
    </dgm:pt>
    <dgm:pt modelId="{E6223116-AC88-4E84-848C-FBFD6FCF58C0}" type="pres">
      <dgm:prSet presAssocID="{61465A5D-38AE-4167-9FB8-D2D3CBDF27EC}" presName="wedge1" presStyleLbl="node1" presStyleIdx="0" presStyleCnt="3"/>
      <dgm:spPr/>
      <dgm:t>
        <a:bodyPr/>
        <a:lstStyle/>
        <a:p>
          <a:endParaRPr lang="en-CA"/>
        </a:p>
      </dgm:t>
    </dgm:pt>
    <dgm:pt modelId="{63DDF474-5E08-4E1C-9532-0E9FB7E026D1}" type="pres">
      <dgm:prSet presAssocID="{61465A5D-38AE-4167-9FB8-D2D3CBDF27EC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22650DA-D817-447D-BCD2-1F0E536EAB26}" type="pres">
      <dgm:prSet presAssocID="{61465A5D-38AE-4167-9FB8-D2D3CBDF27EC}" presName="wedge2" presStyleLbl="node1" presStyleIdx="1" presStyleCnt="3"/>
      <dgm:spPr/>
      <dgm:t>
        <a:bodyPr/>
        <a:lstStyle/>
        <a:p>
          <a:endParaRPr lang="en-CA"/>
        </a:p>
      </dgm:t>
    </dgm:pt>
    <dgm:pt modelId="{E11AA891-8808-4C1E-9B15-C40B477E47BC}" type="pres">
      <dgm:prSet presAssocID="{61465A5D-38AE-4167-9FB8-D2D3CBDF27EC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941CEA3-0201-4B44-9C33-55208428A78E}" type="pres">
      <dgm:prSet presAssocID="{61465A5D-38AE-4167-9FB8-D2D3CBDF27EC}" presName="wedge3" presStyleLbl="node1" presStyleIdx="2" presStyleCnt="3"/>
      <dgm:spPr/>
      <dgm:t>
        <a:bodyPr/>
        <a:lstStyle/>
        <a:p>
          <a:endParaRPr lang="en-CA"/>
        </a:p>
      </dgm:t>
    </dgm:pt>
    <dgm:pt modelId="{5EE7C453-2325-44AF-98FA-899A2FDCF10B}" type="pres">
      <dgm:prSet presAssocID="{61465A5D-38AE-4167-9FB8-D2D3CBDF27EC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01A3E12E-35E1-44DA-A320-CDCA6E9606ED}" type="presOf" srcId="{4EA66664-B705-4110-AE28-06FAA78F6DD6}" destId="{5EE7C453-2325-44AF-98FA-899A2FDCF10B}" srcOrd="1" destOrd="0" presId="urn:microsoft.com/office/officeart/2005/8/layout/chart3"/>
    <dgm:cxn modelId="{B7E274B0-7A4B-4BFE-8CA5-B520FC5DA853}" type="presOf" srcId="{E225C9E6-6E35-4FC6-A3ED-3E3DE0C0ED4E}" destId="{63DDF474-5E08-4E1C-9532-0E9FB7E026D1}" srcOrd="1" destOrd="0" presId="urn:microsoft.com/office/officeart/2005/8/layout/chart3"/>
    <dgm:cxn modelId="{DDED6B71-8F57-46E9-822E-88CB102D770D}" srcId="{61465A5D-38AE-4167-9FB8-D2D3CBDF27EC}" destId="{E225C9E6-6E35-4FC6-A3ED-3E3DE0C0ED4E}" srcOrd="0" destOrd="0" parTransId="{3F2A564B-84FE-4991-B41A-22765B1BA405}" sibTransId="{D1BF4B3F-1DF1-45B9-9FE2-B35704FA3F4D}"/>
    <dgm:cxn modelId="{C8DEB8C3-F210-42E7-B146-85BDA6951FE4}" srcId="{61465A5D-38AE-4167-9FB8-D2D3CBDF27EC}" destId="{6FF02DD8-5746-4E5E-83E1-7BD6F49FB4A9}" srcOrd="1" destOrd="0" parTransId="{0D6C4633-13EB-43FE-9553-9D618BA9BEA5}" sibTransId="{4117C0E1-E91B-4AE7-9DD9-ED5BF082E956}"/>
    <dgm:cxn modelId="{15502CD8-FE15-4AA2-B9D9-999115A28771}" type="presOf" srcId="{61465A5D-38AE-4167-9FB8-D2D3CBDF27EC}" destId="{9318968F-FCA4-494C-91B4-D8FA0976CBF8}" srcOrd="0" destOrd="0" presId="urn:microsoft.com/office/officeart/2005/8/layout/chart3"/>
    <dgm:cxn modelId="{66B6B494-F8DA-4B19-BD0A-8D7E05BAB401}" type="presOf" srcId="{4EA66664-B705-4110-AE28-06FAA78F6DD6}" destId="{2941CEA3-0201-4B44-9C33-55208428A78E}" srcOrd="0" destOrd="0" presId="urn:microsoft.com/office/officeart/2005/8/layout/chart3"/>
    <dgm:cxn modelId="{0502D369-4206-42A0-A674-41BFE8A4DAF5}" type="presOf" srcId="{6FF02DD8-5746-4E5E-83E1-7BD6F49FB4A9}" destId="{222650DA-D817-447D-BCD2-1F0E536EAB26}" srcOrd="0" destOrd="0" presId="urn:microsoft.com/office/officeart/2005/8/layout/chart3"/>
    <dgm:cxn modelId="{2ACCA302-9209-422D-85BF-52A76A1659A0}" type="presOf" srcId="{E225C9E6-6E35-4FC6-A3ED-3E3DE0C0ED4E}" destId="{E6223116-AC88-4E84-848C-FBFD6FCF58C0}" srcOrd="0" destOrd="0" presId="urn:microsoft.com/office/officeart/2005/8/layout/chart3"/>
    <dgm:cxn modelId="{C12ADCBA-4D10-40D6-9335-3F0E40A59C7C}" type="presOf" srcId="{6FF02DD8-5746-4E5E-83E1-7BD6F49FB4A9}" destId="{E11AA891-8808-4C1E-9B15-C40B477E47BC}" srcOrd="1" destOrd="0" presId="urn:microsoft.com/office/officeart/2005/8/layout/chart3"/>
    <dgm:cxn modelId="{AD02C0AE-A0BD-45FF-9DE3-F5A497282784}" srcId="{61465A5D-38AE-4167-9FB8-D2D3CBDF27EC}" destId="{4EA66664-B705-4110-AE28-06FAA78F6DD6}" srcOrd="2" destOrd="0" parTransId="{37582077-48B4-45CE-9AC9-E348E56930E9}" sibTransId="{3A310042-A7A3-4E02-9988-1DEDE2D66888}"/>
    <dgm:cxn modelId="{3F1E5D20-6B05-47EB-97ED-28D67181A0CF}" type="presParOf" srcId="{9318968F-FCA4-494C-91B4-D8FA0976CBF8}" destId="{E6223116-AC88-4E84-848C-FBFD6FCF58C0}" srcOrd="0" destOrd="0" presId="urn:microsoft.com/office/officeart/2005/8/layout/chart3"/>
    <dgm:cxn modelId="{97242C49-9796-44AA-9092-548EDFDE6A9A}" type="presParOf" srcId="{9318968F-FCA4-494C-91B4-D8FA0976CBF8}" destId="{63DDF474-5E08-4E1C-9532-0E9FB7E026D1}" srcOrd="1" destOrd="0" presId="urn:microsoft.com/office/officeart/2005/8/layout/chart3"/>
    <dgm:cxn modelId="{C24DAE0C-3E82-46C8-9D66-30D88A63D98F}" type="presParOf" srcId="{9318968F-FCA4-494C-91B4-D8FA0976CBF8}" destId="{222650DA-D817-447D-BCD2-1F0E536EAB26}" srcOrd="2" destOrd="0" presId="urn:microsoft.com/office/officeart/2005/8/layout/chart3"/>
    <dgm:cxn modelId="{3058BEF9-6BD7-4957-B96D-9A0E95030E55}" type="presParOf" srcId="{9318968F-FCA4-494C-91B4-D8FA0976CBF8}" destId="{E11AA891-8808-4C1E-9B15-C40B477E47BC}" srcOrd="3" destOrd="0" presId="urn:microsoft.com/office/officeart/2005/8/layout/chart3"/>
    <dgm:cxn modelId="{C31A26A3-A14E-4852-82FD-2DD0B36104D9}" type="presParOf" srcId="{9318968F-FCA4-494C-91B4-D8FA0976CBF8}" destId="{2941CEA3-0201-4B44-9C33-55208428A78E}" srcOrd="4" destOrd="0" presId="urn:microsoft.com/office/officeart/2005/8/layout/chart3"/>
    <dgm:cxn modelId="{D40E9BD8-AAC8-4C95-90FE-AFD98CF5AF5D}" type="presParOf" srcId="{9318968F-FCA4-494C-91B4-D8FA0976CBF8}" destId="{5EE7C453-2325-44AF-98FA-899A2FDCF10B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E2BA4E-2B13-4DA9-92BA-108DFD8E4CD7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CA"/>
        </a:p>
      </dgm:t>
    </dgm:pt>
    <dgm:pt modelId="{C190F679-0A3B-4302-B046-80B0F34D75C0}">
      <dgm:prSet phldrT="[Text]" custT="1"/>
      <dgm:spPr/>
      <dgm:t>
        <a:bodyPr/>
        <a:lstStyle/>
        <a:p>
          <a:r>
            <a:rPr lang="en-CA" sz="18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IIdentity</a:t>
          </a:r>
          <a:endParaRPr lang="en-CA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A2A1F26-3B74-4641-9C1B-E5AD7D2BF813}" type="parTrans" cxnId="{B1BCEC78-54A1-4E99-925B-C7822AB3DAA7}">
      <dgm:prSet/>
      <dgm:spPr/>
      <dgm:t>
        <a:bodyPr/>
        <a:lstStyle/>
        <a:p>
          <a:endParaRPr lang="en-CA" sz="1800"/>
        </a:p>
      </dgm:t>
    </dgm:pt>
    <dgm:pt modelId="{A8E3F3EB-85CD-4094-B074-58A798051FC1}" type="sibTrans" cxnId="{B1BCEC78-54A1-4E99-925B-C7822AB3DAA7}">
      <dgm:prSet/>
      <dgm:spPr/>
      <dgm:t>
        <a:bodyPr/>
        <a:lstStyle/>
        <a:p>
          <a:endParaRPr lang="en-CA" sz="1800"/>
        </a:p>
      </dgm:t>
    </dgm:pt>
    <dgm:pt modelId="{6646CA18-8859-4A51-B502-279E465E5F91}">
      <dgm:prSet phldrT="[Text]" custT="1"/>
      <dgm:spPr/>
      <dgm:t>
        <a:bodyPr/>
        <a:lstStyle/>
        <a:p>
          <a:r>
            <a:rPr lang="en-CA" sz="18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GenericIdentity</a:t>
          </a:r>
          <a:endParaRPr lang="en-CA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06D58BE-A5FF-4188-8C6E-1B00A2915AD9}" type="parTrans" cxnId="{3B3CB986-CADC-491D-81CD-064FCD9D7030}">
      <dgm:prSet/>
      <dgm:spPr/>
      <dgm:t>
        <a:bodyPr/>
        <a:lstStyle/>
        <a:p>
          <a:endParaRPr lang="en-CA" sz="1800"/>
        </a:p>
      </dgm:t>
    </dgm:pt>
    <dgm:pt modelId="{F91142F4-6A3C-4A7E-9A99-A8CE268D0204}" type="sibTrans" cxnId="{3B3CB986-CADC-491D-81CD-064FCD9D7030}">
      <dgm:prSet/>
      <dgm:spPr/>
      <dgm:t>
        <a:bodyPr/>
        <a:lstStyle/>
        <a:p>
          <a:endParaRPr lang="en-CA" sz="1800"/>
        </a:p>
      </dgm:t>
    </dgm:pt>
    <dgm:pt modelId="{92C15370-4903-4EFC-AEC4-39D8516C756E}">
      <dgm:prSet phldrT="[Text]" custT="1"/>
      <dgm:spPr/>
      <dgm:t>
        <a:bodyPr/>
        <a:lstStyle/>
        <a:p>
          <a:r>
            <a:rPr lang="en-CA" sz="18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FormsIdentity</a:t>
          </a:r>
          <a:endParaRPr lang="en-CA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88D4BA-8E2E-4D82-98D4-E3F19365D905}" type="parTrans" cxnId="{3DC48983-5C22-436D-90AC-C4D3A8A77409}">
      <dgm:prSet/>
      <dgm:spPr/>
      <dgm:t>
        <a:bodyPr/>
        <a:lstStyle/>
        <a:p>
          <a:endParaRPr lang="en-CA" sz="1800"/>
        </a:p>
      </dgm:t>
    </dgm:pt>
    <dgm:pt modelId="{3092D6CA-0FF4-443A-8D22-8925EC2077F1}" type="sibTrans" cxnId="{3DC48983-5C22-436D-90AC-C4D3A8A77409}">
      <dgm:prSet/>
      <dgm:spPr/>
      <dgm:t>
        <a:bodyPr/>
        <a:lstStyle/>
        <a:p>
          <a:endParaRPr lang="en-CA" sz="1800"/>
        </a:p>
      </dgm:t>
    </dgm:pt>
    <dgm:pt modelId="{E74CBF14-FA09-4A9D-B99B-9FB0031A171B}">
      <dgm:prSet phldrT="[Text]" custT="1"/>
      <dgm:spPr/>
      <dgm:t>
        <a:bodyPr/>
        <a:lstStyle/>
        <a:p>
          <a:r>
            <a:rPr lang="en-CA" sz="18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ClaimsIdentity</a:t>
          </a:r>
          <a:endParaRPr lang="en-CA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693F35-501A-49A8-96A9-15B27800696A}" type="parTrans" cxnId="{D5E4F7EE-97DA-4084-8AF2-D31936DA1A62}">
      <dgm:prSet/>
      <dgm:spPr/>
      <dgm:t>
        <a:bodyPr/>
        <a:lstStyle/>
        <a:p>
          <a:endParaRPr lang="en-CA" sz="1800"/>
        </a:p>
      </dgm:t>
    </dgm:pt>
    <dgm:pt modelId="{F8ED471E-C034-4042-BCA7-89F8DF9BC558}" type="sibTrans" cxnId="{D5E4F7EE-97DA-4084-8AF2-D31936DA1A62}">
      <dgm:prSet/>
      <dgm:spPr/>
      <dgm:t>
        <a:bodyPr/>
        <a:lstStyle/>
        <a:p>
          <a:endParaRPr lang="en-CA" sz="1800"/>
        </a:p>
      </dgm:t>
    </dgm:pt>
    <dgm:pt modelId="{7FFCD123-A3D7-4ACA-938E-8F5615E6598F}">
      <dgm:prSet phldrT="[Text]" custT="1"/>
      <dgm:spPr/>
      <dgm:t>
        <a:bodyPr/>
        <a:lstStyle/>
        <a:p>
          <a:r>
            <a:rPr lang="en-CA" sz="18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WindowsIdentity</a:t>
          </a:r>
          <a:endParaRPr lang="en-CA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68F7CED-3849-455D-9FF2-747F3000D789}" type="parTrans" cxnId="{2AAF426A-8B65-4F99-9F60-A62F91ECCC06}">
      <dgm:prSet/>
      <dgm:spPr/>
      <dgm:t>
        <a:bodyPr/>
        <a:lstStyle/>
        <a:p>
          <a:endParaRPr lang="en-CA" sz="1800"/>
        </a:p>
      </dgm:t>
    </dgm:pt>
    <dgm:pt modelId="{8AB2F2B2-4F5C-4AFD-A6B3-A9E4B07A6AC3}" type="sibTrans" cxnId="{2AAF426A-8B65-4F99-9F60-A62F91ECCC06}">
      <dgm:prSet/>
      <dgm:spPr/>
      <dgm:t>
        <a:bodyPr/>
        <a:lstStyle/>
        <a:p>
          <a:endParaRPr lang="en-CA" sz="1800"/>
        </a:p>
      </dgm:t>
    </dgm:pt>
    <dgm:pt modelId="{CF84FCE1-A5FC-4ACD-8D19-E04D6911157A}" type="pres">
      <dgm:prSet presAssocID="{6CE2BA4E-2B13-4DA9-92BA-108DFD8E4CD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21EB2CD-EE71-4032-9BE2-71660ACB9795}" type="pres">
      <dgm:prSet presAssocID="{C190F679-0A3B-4302-B046-80B0F34D75C0}" presName="hierRoot1" presStyleCnt="0">
        <dgm:presLayoutVars>
          <dgm:hierBranch val="init"/>
        </dgm:presLayoutVars>
      </dgm:prSet>
      <dgm:spPr/>
    </dgm:pt>
    <dgm:pt modelId="{4B4312A9-A101-43C0-ABE3-ED428DEF7B09}" type="pres">
      <dgm:prSet presAssocID="{C190F679-0A3B-4302-B046-80B0F34D75C0}" presName="rootComposite1" presStyleCnt="0"/>
      <dgm:spPr/>
    </dgm:pt>
    <dgm:pt modelId="{5E6767F4-C506-42F9-A481-72C3769C54F6}" type="pres">
      <dgm:prSet presAssocID="{C190F679-0A3B-4302-B046-80B0F34D75C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E025DBC5-D4DA-480B-9858-E185D57C03F3}" type="pres">
      <dgm:prSet presAssocID="{C190F679-0A3B-4302-B046-80B0F34D75C0}" presName="rootConnector1" presStyleLbl="node1" presStyleIdx="0" presStyleCnt="0"/>
      <dgm:spPr/>
    </dgm:pt>
    <dgm:pt modelId="{E832E003-4C56-44B2-BA7C-5A17804E8149}" type="pres">
      <dgm:prSet presAssocID="{C190F679-0A3B-4302-B046-80B0F34D75C0}" presName="hierChild2" presStyleCnt="0"/>
      <dgm:spPr/>
    </dgm:pt>
    <dgm:pt modelId="{E2D6F08B-3A61-4E46-8463-2565F49DD907}" type="pres">
      <dgm:prSet presAssocID="{CA693F35-501A-49A8-96A9-15B27800696A}" presName="Name37" presStyleLbl="parChTrans1D2" presStyleIdx="0" presStyleCnt="1"/>
      <dgm:spPr/>
    </dgm:pt>
    <dgm:pt modelId="{B5186802-C11E-4562-B7C9-E0135F1BF289}" type="pres">
      <dgm:prSet presAssocID="{E74CBF14-FA09-4A9D-B99B-9FB0031A171B}" presName="hierRoot2" presStyleCnt="0">
        <dgm:presLayoutVars>
          <dgm:hierBranch val="init"/>
        </dgm:presLayoutVars>
      </dgm:prSet>
      <dgm:spPr/>
    </dgm:pt>
    <dgm:pt modelId="{5E03D0B6-A087-44D4-9637-3D1710A89CC5}" type="pres">
      <dgm:prSet presAssocID="{E74CBF14-FA09-4A9D-B99B-9FB0031A171B}" presName="rootComposite" presStyleCnt="0"/>
      <dgm:spPr/>
    </dgm:pt>
    <dgm:pt modelId="{DE6630B4-66E8-4C7E-8FB7-D757D15A35B7}" type="pres">
      <dgm:prSet presAssocID="{E74CBF14-FA09-4A9D-B99B-9FB0031A171B}" presName="rootText" presStyleLbl="node2" presStyleIdx="0" presStyleCnt="1" custScaleX="136397">
        <dgm:presLayoutVars>
          <dgm:chPref val="3"/>
        </dgm:presLayoutVars>
      </dgm:prSet>
      <dgm:spPr/>
    </dgm:pt>
    <dgm:pt modelId="{B685738E-8B1B-4133-972A-39C30F267C3D}" type="pres">
      <dgm:prSet presAssocID="{E74CBF14-FA09-4A9D-B99B-9FB0031A171B}" presName="rootConnector" presStyleLbl="node2" presStyleIdx="0" presStyleCnt="1"/>
      <dgm:spPr/>
    </dgm:pt>
    <dgm:pt modelId="{DD635E87-E9E3-4B80-8162-17EEA8C12D5B}" type="pres">
      <dgm:prSet presAssocID="{E74CBF14-FA09-4A9D-B99B-9FB0031A171B}" presName="hierChild4" presStyleCnt="0"/>
      <dgm:spPr/>
    </dgm:pt>
    <dgm:pt modelId="{7F24C70E-0F46-4275-9AFB-DBA31228B78B}" type="pres">
      <dgm:prSet presAssocID="{306D58BE-A5FF-4188-8C6E-1B00A2915AD9}" presName="Name37" presStyleLbl="parChTrans1D3" presStyleIdx="0" presStyleCnt="3"/>
      <dgm:spPr/>
    </dgm:pt>
    <dgm:pt modelId="{18D2B292-6A4B-4E5C-A764-E3B068DF7C54}" type="pres">
      <dgm:prSet presAssocID="{6646CA18-8859-4A51-B502-279E465E5F91}" presName="hierRoot2" presStyleCnt="0">
        <dgm:presLayoutVars>
          <dgm:hierBranch val="init"/>
        </dgm:presLayoutVars>
      </dgm:prSet>
      <dgm:spPr/>
    </dgm:pt>
    <dgm:pt modelId="{216B9DF4-F205-4B2E-B076-D475C62A6311}" type="pres">
      <dgm:prSet presAssocID="{6646CA18-8859-4A51-B502-279E465E5F91}" presName="rootComposite" presStyleCnt="0"/>
      <dgm:spPr/>
    </dgm:pt>
    <dgm:pt modelId="{76D9AFF0-0C29-45D3-B643-B3FA02A2350F}" type="pres">
      <dgm:prSet presAssocID="{6646CA18-8859-4A51-B502-279E465E5F91}" presName="rootText" presStyleLbl="node3" presStyleIdx="0" presStyleCnt="3" custScaleX="156452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49D7E2F6-093B-4D4D-90F7-D2BD4B79D66A}" type="pres">
      <dgm:prSet presAssocID="{6646CA18-8859-4A51-B502-279E465E5F91}" presName="rootConnector" presStyleLbl="node3" presStyleIdx="0" presStyleCnt="3"/>
      <dgm:spPr/>
    </dgm:pt>
    <dgm:pt modelId="{7FACB324-1E0C-48DE-8B67-1A96466FFE7F}" type="pres">
      <dgm:prSet presAssocID="{6646CA18-8859-4A51-B502-279E465E5F91}" presName="hierChild4" presStyleCnt="0"/>
      <dgm:spPr/>
    </dgm:pt>
    <dgm:pt modelId="{28E6773E-5DC3-43B3-96F0-EC77177FFACF}" type="pres">
      <dgm:prSet presAssocID="{6646CA18-8859-4A51-B502-279E465E5F91}" presName="hierChild5" presStyleCnt="0"/>
      <dgm:spPr/>
    </dgm:pt>
    <dgm:pt modelId="{D32B626D-32B7-4DFD-A976-86ADFE00EE9F}" type="pres">
      <dgm:prSet presAssocID="{0088D4BA-8E2E-4D82-98D4-E3F19365D905}" presName="Name37" presStyleLbl="parChTrans1D3" presStyleIdx="1" presStyleCnt="3"/>
      <dgm:spPr/>
    </dgm:pt>
    <dgm:pt modelId="{0E14E644-7BED-4791-9728-A12A306FD281}" type="pres">
      <dgm:prSet presAssocID="{92C15370-4903-4EFC-AEC4-39D8516C756E}" presName="hierRoot2" presStyleCnt="0">
        <dgm:presLayoutVars>
          <dgm:hierBranch val="init"/>
        </dgm:presLayoutVars>
      </dgm:prSet>
      <dgm:spPr/>
    </dgm:pt>
    <dgm:pt modelId="{D77D833A-E3DD-4E5B-A262-719058549368}" type="pres">
      <dgm:prSet presAssocID="{92C15370-4903-4EFC-AEC4-39D8516C756E}" presName="rootComposite" presStyleCnt="0"/>
      <dgm:spPr/>
    </dgm:pt>
    <dgm:pt modelId="{65402DD2-531D-40EE-A7B0-1224CA76C74F}" type="pres">
      <dgm:prSet presAssocID="{92C15370-4903-4EFC-AEC4-39D8516C756E}" presName="rootText" presStyleLbl="node3" presStyleIdx="1" presStyleCnt="3" custScaleX="156452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264AD014-AA2D-4400-AF82-E1BF55125DBB}" type="pres">
      <dgm:prSet presAssocID="{92C15370-4903-4EFC-AEC4-39D8516C756E}" presName="rootConnector" presStyleLbl="node3" presStyleIdx="1" presStyleCnt="3"/>
      <dgm:spPr/>
    </dgm:pt>
    <dgm:pt modelId="{A54CBF1E-B914-4E7A-9557-7C5AECA29956}" type="pres">
      <dgm:prSet presAssocID="{92C15370-4903-4EFC-AEC4-39D8516C756E}" presName="hierChild4" presStyleCnt="0"/>
      <dgm:spPr/>
    </dgm:pt>
    <dgm:pt modelId="{FC413A1E-F81F-480C-9609-2D03C2A97EF3}" type="pres">
      <dgm:prSet presAssocID="{92C15370-4903-4EFC-AEC4-39D8516C756E}" presName="hierChild5" presStyleCnt="0"/>
      <dgm:spPr/>
    </dgm:pt>
    <dgm:pt modelId="{0041AFEB-E198-45A5-9ED6-7F3E9EE69991}" type="pres">
      <dgm:prSet presAssocID="{C68F7CED-3849-455D-9FF2-747F3000D789}" presName="Name37" presStyleLbl="parChTrans1D3" presStyleIdx="2" presStyleCnt="3"/>
      <dgm:spPr/>
    </dgm:pt>
    <dgm:pt modelId="{31D855F0-57BB-46D7-8F08-1185176BF2F8}" type="pres">
      <dgm:prSet presAssocID="{7FFCD123-A3D7-4ACA-938E-8F5615E6598F}" presName="hierRoot2" presStyleCnt="0">
        <dgm:presLayoutVars>
          <dgm:hierBranch val="init"/>
        </dgm:presLayoutVars>
      </dgm:prSet>
      <dgm:spPr/>
    </dgm:pt>
    <dgm:pt modelId="{AE630554-F2AE-4B82-AE6F-EB1A253FC533}" type="pres">
      <dgm:prSet presAssocID="{7FFCD123-A3D7-4ACA-938E-8F5615E6598F}" presName="rootComposite" presStyleCnt="0"/>
      <dgm:spPr/>
    </dgm:pt>
    <dgm:pt modelId="{264E934D-51F0-497B-8E44-1B58949D625A}" type="pres">
      <dgm:prSet presAssocID="{7FFCD123-A3D7-4ACA-938E-8F5615E6598F}" presName="rootText" presStyleLbl="node3" presStyleIdx="2" presStyleCnt="3" custScaleX="156452">
        <dgm:presLayoutVars>
          <dgm:chPref val="3"/>
        </dgm:presLayoutVars>
      </dgm:prSet>
      <dgm:spPr/>
    </dgm:pt>
    <dgm:pt modelId="{5AC9510B-D3F5-4D84-AD5E-594230F333B9}" type="pres">
      <dgm:prSet presAssocID="{7FFCD123-A3D7-4ACA-938E-8F5615E6598F}" presName="rootConnector" presStyleLbl="node3" presStyleIdx="2" presStyleCnt="3"/>
      <dgm:spPr/>
    </dgm:pt>
    <dgm:pt modelId="{E972EC5A-91DF-432F-B77F-1194A33BD059}" type="pres">
      <dgm:prSet presAssocID="{7FFCD123-A3D7-4ACA-938E-8F5615E6598F}" presName="hierChild4" presStyleCnt="0"/>
      <dgm:spPr/>
    </dgm:pt>
    <dgm:pt modelId="{C462FCBA-52FE-4E4D-AF57-75095960A5A1}" type="pres">
      <dgm:prSet presAssocID="{7FFCD123-A3D7-4ACA-938E-8F5615E6598F}" presName="hierChild5" presStyleCnt="0"/>
      <dgm:spPr/>
    </dgm:pt>
    <dgm:pt modelId="{E30A87D7-5EE7-490D-B3C1-F1349DC92573}" type="pres">
      <dgm:prSet presAssocID="{E74CBF14-FA09-4A9D-B99B-9FB0031A171B}" presName="hierChild5" presStyleCnt="0"/>
      <dgm:spPr/>
    </dgm:pt>
    <dgm:pt modelId="{F827AEDC-2569-4327-93A8-2311C77CFEF4}" type="pres">
      <dgm:prSet presAssocID="{C190F679-0A3B-4302-B046-80B0F34D75C0}" presName="hierChild3" presStyleCnt="0"/>
      <dgm:spPr/>
    </dgm:pt>
  </dgm:ptLst>
  <dgm:cxnLst>
    <dgm:cxn modelId="{C9C2B7C9-FE9F-484E-A0A6-1ECAD81389BA}" type="presOf" srcId="{7FFCD123-A3D7-4ACA-938E-8F5615E6598F}" destId="{264E934D-51F0-497B-8E44-1B58949D625A}" srcOrd="0" destOrd="0" presId="urn:microsoft.com/office/officeart/2005/8/layout/orgChart1"/>
    <dgm:cxn modelId="{4F68C53B-D419-4BEC-B251-5EE071438EC8}" type="presOf" srcId="{0088D4BA-8E2E-4D82-98D4-E3F19365D905}" destId="{D32B626D-32B7-4DFD-A976-86ADFE00EE9F}" srcOrd="0" destOrd="0" presId="urn:microsoft.com/office/officeart/2005/8/layout/orgChart1"/>
    <dgm:cxn modelId="{B1BCEC78-54A1-4E99-925B-C7822AB3DAA7}" srcId="{6CE2BA4E-2B13-4DA9-92BA-108DFD8E4CD7}" destId="{C190F679-0A3B-4302-B046-80B0F34D75C0}" srcOrd="0" destOrd="0" parTransId="{DA2A1F26-3B74-4641-9C1B-E5AD7D2BF813}" sibTransId="{A8E3F3EB-85CD-4094-B074-58A798051FC1}"/>
    <dgm:cxn modelId="{2AAF426A-8B65-4F99-9F60-A62F91ECCC06}" srcId="{E74CBF14-FA09-4A9D-B99B-9FB0031A171B}" destId="{7FFCD123-A3D7-4ACA-938E-8F5615E6598F}" srcOrd="2" destOrd="0" parTransId="{C68F7CED-3849-455D-9FF2-747F3000D789}" sibTransId="{8AB2F2B2-4F5C-4AFD-A6B3-A9E4B07A6AC3}"/>
    <dgm:cxn modelId="{A2BC1556-AB9F-484F-A638-DEDA4C33C4FC}" type="presOf" srcId="{6CE2BA4E-2B13-4DA9-92BA-108DFD8E4CD7}" destId="{CF84FCE1-A5FC-4ACD-8D19-E04D6911157A}" srcOrd="0" destOrd="0" presId="urn:microsoft.com/office/officeart/2005/8/layout/orgChart1"/>
    <dgm:cxn modelId="{22A4FADD-579C-42E8-9252-89639A9DA58A}" type="presOf" srcId="{92C15370-4903-4EFC-AEC4-39D8516C756E}" destId="{264AD014-AA2D-4400-AF82-E1BF55125DBB}" srcOrd="1" destOrd="0" presId="urn:microsoft.com/office/officeart/2005/8/layout/orgChart1"/>
    <dgm:cxn modelId="{8FCCEBB1-FB0B-4EF6-B346-BAABAA087AA3}" type="presOf" srcId="{6646CA18-8859-4A51-B502-279E465E5F91}" destId="{49D7E2F6-093B-4D4D-90F7-D2BD4B79D66A}" srcOrd="1" destOrd="0" presId="urn:microsoft.com/office/officeart/2005/8/layout/orgChart1"/>
    <dgm:cxn modelId="{24579471-25AA-402D-BFF0-3842AB01FA93}" type="presOf" srcId="{CA693F35-501A-49A8-96A9-15B27800696A}" destId="{E2D6F08B-3A61-4E46-8463-2565F49DD907}" srcOrd="0" destOrd="0" presId="urn:microsoft.com/office/officeart/2005/8/layout/orgChart1"/>
    <dgm:cxn modelId="{A514E3E9-50B0-4E96-ACFC-92C269F783C5}" type="presOf" srcId="{7FFCD123-A3D7-4ACA-938E-8F5615E6598F}" destId="{5AC9510B-D3F5-4D84-AD5E-594230F333B9}" srcOrd="1" destOrd="0" presId="urn:microsoft.com/office/officeart/2005/8/layout/orgChart1"/>
    <dgm:cxn modelId="{D6D53B3E-9C0E-4957-865C-0E15D0DAC7B7}" type="presOf" srcId="{E74CBF14-FA09-4A9D-B99B-9FB0031A171B}" destId="{DE6630B4-66E8-4C7E-8FB7-D757D15A35B7}" srcOrd="0" destOrd="0" presId="urn:microsoft.com/office/officeart/2005/8/layout/orgChart1"/>
    <dgm:cxn modelId="{69D5D910-36A4-42F3-9292-69736093B07A}" type="presOf" srcId="{306D58BE-A5FF-4188-8C6E-1B00A2915AD9}" destId="{7F24C70E-0F46-4275-9AFB-DBA31228B78B}" srcOrd="0" destOrd="0" presId="urn:microsoft.com/office/officeart/2005/8/layout/orgChart1"/>
    <dgm:cxn modelId="{D5E4F7EE-97DA-4084-8AF2-D31936DA1A62}" srcId="{C190F679-0A3B-4302-B046-80B0F34D75C0}" destId="{E74CBF14-FA09-4A9D-B99B-9FB0031A171B}" srcOrd="0" destOrd="0" parTransId="{CA693F35-501A-49A8-96A9-15B27800696A}" sibTransId="{F8ED471E-C034-4042-BCA7-89F8DF9BC558}"/>
    <dgm:cxn modelId="{39A7186B-BAFA-4476-AC1B-DE2CF13C7927}" type="presOf" srcId="{C190F679-0A3B-4302-B046-80B0F34D75C0}" destId="{E025DBC5-D4DA-480B-9858-E185D57C03F3}" srcOrd="1" destOrd="0" presId="urn:microsoft.com/office/officeart/2005/8/layout/orgChart1"/>
    <dgm:cxn modelId="{3B3CB986-CADC-491D-81CD-064FCD9D7030}" srcId="{E74CBF14-FA09-4A9D-B99B-9FB0031A171B}" destId="{6646CA18-8859-4A51-B502-279E465E5F91}" srcOrd="0" destOrd="0" parTransId="{306D58BE-A5FF-4188-8C6E-1B00A2915AD9}" sibTransId="{F91142F4-6A3C-4A7E-9A99-A8CE268D0204}"/>
    <dgm:cxn modelId="{9673EE9D-AF96-4245-BF76-961B68195EB9}" type="presOf" srcId="{C190F679-0A3B-4302-B046-80B0F34D75C0}" destId="{5E6767F4-C506-42F9-A481-72C3769C54F6}" srcOrd="0" destOrd="0" presId="urn:microsoft.com/office/officeart/2005/8/layout/orgChart1"/>
    <dgm:cxn modelId="{F8D77CD6-17CC-4F0B-9090-A4ACF8C9E9CF}" type="presOf" srcId="{E74CBF14-FA09-4A9D-B99B-9FB0031A171B}" destId="{B685738E-8B1B-4133-972A-39C30F267C3D}" srcOrd="1" destOrd="0" presId="urn:microsoft.com/office/officeart/2005/8/layout/orgChart1"/>
    <dgm:cxn modelId="{E79096E5-9CA0-4ED6-91A3-DF31E918187F}" type="presOf" srcId="{C68F7CED-3849-455D-9FF2-747F3000D789}" destId="{0041AFEB-E198-45A5-9ED6-7F3E9EE69991}" srcOrd="0" destOrd="0" presId="urn:microsoft.com/office/officeart/2005/8/layout/orgChart1"/>
    <dgm:cxn modelId="{E420456C-9BA6-4E3F-81DF-935DCE194106}" type="presOf" srcId="{92C15370-4903-4EFC-AEC4-39D8516C756E}" destId="{65402DD2-531D-40EE-A7B0-1224CA76C74F}" srcOrd="0" destOrd="0" presId="urn:microsoft.com/office/officeart/2005/8/layout/orgChart1"/>
    <dgm:cxn modelId="{3DC48983-5C22-436D-90AC-C4D3A8A77409}" srcId="{E74CBF14-FA09-4A9D-B99B-9FB0031A171B}" destId="{92C15370-4903-4EFC-AEC4-39D8516C756E}" srcOrd="1" destOrd="0" parTransId="{0088D4BA-8E2E-4D82-98D4-E3F19365D905}" sibTransId="{3092D6CA-0FF4-443A-8D22-8925EC2077F1}"/>
    <dgm:cxn modelId="{D38DA609-35AD-489C-B89D-25EC2A0134F2}" type="presOf" srcId="{6646CA18-8859-4A51-B502-279E465E5F91}" destId="{76D9AFF0-0C29-45D3-B643-B3FA02A2350F}" srcOrd="0" destOrd="0" presId="urn:microsoft.com/office/officeart/2005/8/layout/orgChart1"/>
    <dgm:cxn modelId="{0BD1A378-B4B8-437A-BC10-AF24B84EB3EF}" type="presParOf" srcId="{CF84FCE1-A5FC-4ACD-8D19-E04D6911157A}" destId="{221EB2CD-EE71-4032-9BE2-71660ACB9795}" srcOrd="0" destOrd="0" presId="urn:microsoft.com/office/officeart/2005/8/layout/orgChart1"/>
    <dgm:cxn modelId="{4059CB30-A07F-4839-B595-40F835AF95FC}" type="presParOf" srcId="{221EB2CD-EE71-4032-9BE2-71660ACB9795}" destId="{4B4312A9-A101-43C0-ABE3-ED428DEF7B09}" srcOrd="0" destOrd="0" presId="urn:microsoft.com/office/officeart/2005/8/layout/orgChart1"/>
    <dgm:cxn modelId="{C274A4B6-8E78-4327-9836-54B06EE73839}" type="presParOf" srcId="{4B4312A9-A101-43C0-ABE3-ED428DEF7B09}" destId="{5E6767F4-C506-42F9-A481-72C3769C54F6}" srcOrd="0" destOrd="0" presId="urn:microsoft.com/office/officeart/2005/8/layout/orgChart1"/>
    <dgm:cxn modelId="{B92E2D16-B095-4EE9-B311-61A4776A830D}" type="presParOf" srcId="{4B4312A9-A101-43C0-ABE3-ED428DEF7B09}" destId="{E025DBC5-D4DA-480B-9858-E185D57C03F3}" srcOrd="1" destOrd="0" presId="urn:microsoft.com/office/officeart/2005/8/layout/orgChart1"/>
    <dgm:cxn modelId="{87397090-E29D-479D-9774-A7474EE3FA9B}" type="presParOf" srcId="{221EB2CD-EE71-4032-9BE2-71660ACB9795}" destId="{E832E003-4C56-44B2-BA7C-5A17804E8149}" srcOrd="1" destOrd="0" presId="urn:microsoft.com/office/officeart/2005/8/layout/orgChart1"/>
    <dgm:cxn modelId="{5E1B5DEC-0486-48F2-AAB8-24595C243B24}" type="presParOf" srcId="{E832E003-4C56-44B2-BA7C-5A17804E8149}" destId="{E2D6F08B-3A61-4E46-8463-2565F49DD907}" srcOrd="0" destOrd="0" presId="urn:microsoft.com/office/officeart/2005/8/layout/orgChart1"/>
    <dgm:cxn modelId="{81C8550C-0882-42FA-97A0-813293918CCD}" type="presParOf" srcId="{E832E003-4C56-44B2-BA7C-5A17804E8149}" destId="{B5186802-C11E-4562-B7C9-E0135F1BF289}" srcOrd="1" destOrd="0" presId="urn:microsoft.com/office/officeart/2005/8/layout/orgChart1"/>
    <dgm:cxn modelId="{0CF3852E-316E-4A53-B8D1-582B1DFE9BFD}" type="presParOf" srcId="{B5186802-C11E-4562-B7C9-E0135F1BF289}" destId="{5E03D0B6-A087-44D4-9637-3D1710A89CC5}" srcOrd="0" destOrd="0" presId="urn:microsoft.com/office/officeart/2005/8/layout/orgChart1"/>
    <dgm:cxn modelId="{306A2B06-A733-4905-B58A-616F5A7E3907}" type="presParOf" srcId="{5E03D0B6-A087-44D4-9637-3D1710A89CC5}" destId="{DE6630B4-66E8-4C7E-8FB7-D757D15A35B7}" srcOrd="0" destOrd="0" presId="urn:microsoft.com/office/officeart/2005/8/layout/orgChart1"/>
    <dgm:cxn modelId="{5003E9EC-FE18-40E0-8B74-22B0E0044A4E}" type="presParOf" srcId="{5E03D0B6-A087-44D4-9637-3D1710A89CC5}" destId="{B685738E-8B1B-4133-972A-39C30F267C3D}" srcOrd="1" destOrd="0" presId="urn:microsoft.com/office/officeart/2005/8/layout/orgChart1"/>
    <dgm:cxn modelId="{3D8883B0-C0A3-4E6E-B985-B188E0231493}" type="presParOf" srcId="{B5186802-C11E-4562-B7C9-E0135F1BF289}" destId="{DD635E87-E9E3-4B80-8162-17EEA8C12D5B}" srcOrd="1" destOrd="0" presId="urn:microsoft.com/office/officeart/2005/8/layout/orgChart1"/>
    <dgm:cxn modelId="{B9322D96-2A34-49B5-B8FC-117102E25A1C}" type="presParOf" srcId="{DD635E87-E9E3-4B80-8162-17EEA8C12D5B}" destId="{7F24C70E-0F46-4275-9AFB-DBA31228B78B}" srcOrd="0" destOrd="0" presId="urn:microsoft.com/office/officeart/2005/8/layout/orgChart1"/>
    <dgm:cxn modelId="{72CF2E75-FDCF-4477-9745-0E7A7FF0958E}" type="presParOf" srcId="{DD635E87-E9E3-4B80-8162-17EEA8C12D5B}" destId="{18D2B292-6A4B-4E5C-A764-E3B068DF7C54}" srcOrd="1" destOrd="0" presId="urn:microsoft.com/office/officeart/2005/8/layout/orgChart1"/>
    <dgm:cxn modelId="{174A4CB1-7305-4F50-ABE6-187C8EA84EF7}" type="presParOf" srcId="{18D2B292-6A4B-4E5C-A764-E3B068DF7C54}" destId="{216B9DF4-F205-4B2E-B076-D475C62A6311}" srcOrd="0" destOrd="0" presId="urn:microsoft.com/office/officeart/2005/8/layout/orgChart1"/>
    <dgm:cxn modelId="{B4E66E2F-4043-498C-A380-4E4B499AABCF}" type="presParOf" srcId="{216B9DF4-F205-4B2E-B076-D475C62A6311}" destId="{76D9AFF0-0C29-45D3-B643-B3FA02A2350F}" srcOrd="0" destOrd="0" presId="urn:microsoft.com/office/officeart/2005/8/layout/orgChart1"/>
    <dgm:cxn modelId="{A7CF4A7F-4FAA-4B88-BC62-96E00B5E9D11}" type="presParOf" srcId="{216B9DF4-F205-4B2E-B076-D475C62A6311}" destId="{49D7E2F6-093B-4D4D-90F7-D2BD4B79D66A}" srcOrd="1" destOrd="0" presId="urn:microsoft.com/office/officeart/2005/8/layout/orgChart1"/>
    <dgm:cxn modelId="{99AADCB8-F347-436D-B5E2-5C1C491F22A6}" type="presParOf" srcId="{18D2B292-6A4B-4E5C-A764-E3B068DF7C54}" destId="{7FACB324-1E0C-48DE-8B67-1A96466FFE7F}" srcOrd="1" destOrd="0" presId="urn:microsoft.com/office/officeart/2005/8/layout/orgChart1"/>
    <dgm:cxn modelId="{B32ADEA5-321E-4668-A629-F956FA6192B1}" type="presParOf" srcId="{18D2B292-6A4B-4E5C-A764-E3B068DF7C54}" destId="{28E6773E-5DC3-43B3-96F0-EC77177FFACF}" srcOrd="2" destOrd="0" presId="urn:microsoft.com/office/officeart/2005/8/layout/orgChart1"/>
    <dgm:cxn modelId="{D3221766-0C3A-49BE-9FAF-4570E3E0B65C}" type="presParOf" srcId="{DD635E87-E9E3-4B80-8162-17EEA8C12D5B}" destId="{D32B626D-32B7-4DFD-A976-86ADFE00EE9F}" srcOrd="2" destOrd="0" presId="urn:microsoft.com/office/officeart/2005/8/layout/orgChart1"/>
    <dgm:cxn modelId="{7550574B-65CB-4BF2-917E-466D6B5326D1}" type="presParOf" srcId="{DD635E87-E9E3-4B80-8162-17EEA8C12D5B}" destId="{0E14E644-7BED-4791-9728-A12A306FD281}" srcOrd="3" destOrd="0" presId="urn:microsoft.com/office/officeart/2005/8/layout/orgChart1"/>
    <dgm:cxn modelId="{C8E4517D-8D6D-45B7-9651-2D82ED85C6B6}" type="presParOf" srcId="{0E14E644-7BED-4791-9728-A12A306FD281}" destId="{D77D833A-E3DD-4E5B-A262-719058549368}" srcOrd="0" destOrd="0" presId="urn:microsoft.com/office/officeart/2005/8/layout/orgChart1"/>
    <dgm:cxn modelId="{C51CD2B0-D358-447E-8DB5-C5D4451B3A76}" type="presParOf" srcId="{D77D833A-E3DD-4E5B-A262-719058549368}" destId="{65402DD2-531D-40EE-A7B0-1224CA76C74F}" srcOrd="0" destOrd="0" presId="urn:microsoft.com/office/officeart/2005/8/layout/orgChart1"/>
    <dgm:cxn modelId="{E9A1FB3B-20E2-4BAC-AD58-FAE64A2629E8}" type="presParOf" srcId="{D77D833A-E3DD-4E5B-A262-719058549368}" destId="{264AD014-AA2D-4400-AF82-E1BF55125DBB}" srcOrd="1" destOrd="0" presId="urn:microsoft.com/office/officeart/2005/8/layout/orgChart1"/>
    <dgm:cxn modelId="{2A882448-3137-4552-933C-3B1367912C98}" type="presParOf" srcId="{0E14E644-7BED-4791-9728-A12A306FD281}" destId="{A54CBF1E-B914-4E7A-9557-7C5AECA29956}" srcOrd="1" destOrd="0" presId="urn:microsoft.com/office/officeart/2005/8/layout/orgChart1"/>
    <dgm:cxn modelId="{3E66C072-704F-4191-BD84-77C7CC9CD4F4}" type="presParOf" srcId="{0E14E644-7BED-4791-9728-A12A306FD281}" destId="{FC413A1E-F81F-480C-9609-2D03C2A97EF3}" srcOrd="2" destOrd="0" presId="urn:microsoft.com/office/officeart/2005/8/layout/orgChart1"/>
    <dgm:cxn modelId="{D8A16F60-5B12-4178-ADA7-4A7D9584880B}" type="presParOf" srcId="{DD635E87-E9E3-4B80-8162-17EEA8C12D5B}" destId="{0041AFEB-E198-45A5-9ED6-7F3E9EE69991}" srcOrd="4" destOrd="0" presId="urn:microsoft.com/office/officeart/2005/8/layout/orgChart1"/>
    <dgm:cxn modelId="{950B5B99-7B8E-49C9-88F0-4D3A8FFAC142}" type="presParOf" srcId="{DD635E87-E9E3-4B80-8162-17EEA8C12D5B}" destId="{31D855F0-57BB-46D7-8F08-1185176BF2F8}" srcOrd="5" destOrd="0" presId="urn:microsoft.com/office/officeart/2005/8/layout/orgChart1"/>
    <dgm:cxn modelId="{5C915651-3516-4381-92EF-3639C6AE8CAE}" type="presParOf" srcId="{31D855F0-57BB-46D7-8F08-1185176BF2F8}" destId="{AE630554-F2AE-4B82-AE6F-EB1A253FC533}" srcOrd="0" destOrd="0" presId="urn:microsoft.com/office/officeart/2005/8/layout/orgChart1"/>
    <dgm:cxn modelId="{2EF20A82-40DD-4E4F-8E14-736591183685}" type="presParOf" srcId="{AE630554-F2AE-4B82-AE6F-EB1A253FC533}" destId="{264E934D-51F0-497B-8E44-1B58949D625A}" srcOrd="0" destOrd="0" presId="urn:microsoft.com/office/officeart/2005/8/layout/orgChart1"/>
    <dgm:cxn modelId="{73A1E918-1133-4440-9E28-E6D32DC1AAF4}" type="presParOf" srcId="{AE630554-F2AE-4B82-AE6F-EB1A253FC533}" destId="{5AC9510B-D3F5-4D84-AD5E-594230F333B9}" srcOrd="1" destOrd="0" presId="urn:microsoft.com/office/officeart/2005/8/layout/orgChart1"/>
    <dgm:cxn modelId="{8F560899-2BE2-4044-8FD8-4B88C864BDDF}" type="presParOf" srcId="{31D855F0-57BB-46D7-8F08-1185176BF2F8}" destId="{E972EC5A-91DF-432F-B77F-1194A33BD059}" srcOrd="1" destOrd="0" presId="urn:microsoft.com/office/officeart/2005/8/layout/orgChart1"/>
    <dgm:cxn modelId="{88DA1CED-B130-493A-BC1D-3C412FB79F30}" type="presParOf" srcId="{31D855F0-57BB-46D7-8F08-1185176BF2F8}" destId="{C462FCBA-52FE-4E4D-AF57-75095960A5A1}" srcOrd="2" destOrd="0" presId="urn:microsoft.com/office/officeart/2005/8/layout/orgChart1"/>
    <dgm:cxn modelId="{F4685950-3842-4B6D-B2E5-57F88004BC28}" type="presParOf" srcId="{B5186802-C11E-4562-B7C9-E0135F1BF289}" destId="{E30A87D7-5EE7-490D-B3C1-F1349DC92573}" srcOrd="2" destOrd="0" presId="urn:microsoft.com/office/officeart/2005/8/layout/orgChart1"/>
    <dgm:cxn modelId="{CB310B7F-97EA-47C6-B330-3BC30E69CF2A}" type="presParOf" srcId="{221EB2CD-EE71-4032-9BE2-71660ACB9795}" destId="{F827AEDC-2569-4327-93A8-2311C77CFE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E2BA4E-2B13-4DA9-92BA-108DFD8E4CD7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CA"/>
        </a:p>
      </dgm:t>
    </dgm:pt>
    <dgm:pt modelId="{C190F679-0A3B-4302-B046-80B0F34D75C0}">
      <dgm:prSet phldrT="[Text]" custT="1"/>
      <dgm:spPr/>
      <dgm:t>
        <a:bodyPr/>
        <a:lstStyle/>
        <a:p>
          <a:r>
            <a:rPr lang="en-CA" sz="18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IPrincipal</a:t>
          </a:r>
          <a:endParaRPr lang="en-CA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A2A1F26-3B74-4641-9C1B-E5AD7D2BF813}" type="parTrans" cxnId="{B1BCEC78-54A1-4E99-925B-C7822AB3DAA7}">
      <dgm:prSet/>
      <dgm:spPr/>
      <dgm:t>
        <a:bodyPr/>
        <a:lstStyle/>
        <a:p>
          <a:endParaRPr lang="en-CA" sz="1800"/>
        </a:p>
      </dgm:t>
    </dgm:pt>
    <dgm:pt modelId="{A8E3F3EB-85CD-4094-B074-58A798051FC1}" type="sibTrans" cxnId="{B1BCEC78-54A1-4E99-925B-C7822AB3DAA7}">
      <dgm:prSet/>
      <dgm:spPr/>
      <dgm:t>
        <a:bodyPr/>
        <a:lstStyle/>
        <a:p>
          <a:endParaRPr lang="en-CA" sz="1800"/>
        </a:p>
      </dgm:t>
    </dgm:pt>
    <dgm:pt modelId="{6646CA18-8859-4A51-B502-279E465E5F91}">
      <dgm:prSet phldrT="[Text]" custT="1"/>
      <dgm:spPr/>
      <dgm:t>
        <a:bodyPr/>
        <a:lstStyle/>
        <a:p>
          <a:r>
            <a:rPr lang="en-CA" sz="18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GenericPrincipal</a:t>
          </a:r>
          <a:endParaRPr lang="en-CA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06D58BE-A5FF-4188-8C6E-1B00A2915AD9}" type="parTrans" cxnId="{3B3CB986-CADC-491D-81CD-064FCD9D7030}">
      <dgm:prSet/>
      <dgm:spPr/>
      <dgm:t>
        <a:bodyPr/>
        <a:lstStyle/>
        <a:p>
          <a:endParaRPr lang="en-CA" sz="1800"/>
        </a:p>
      </dgm:t>
    </dgm:pt>
    <dgm:pt modelId="{F91142F4-6A3C-4A7E-9A99-A8CE268D0204}" type="sibTrans" cxnId="{3B3CB986-CADC-491D-81CD-064FCD9D7030}">
      <dgm:prSet/>
      <dgm:spPr/>
      <dgm:t>
        <a:bodyPr/>
        <a:lstStyle/>
        <a:p>
          <a:endParaRPr lang="en-CA" sz="1800"/>
        </a:p>
      </dgm:t>
    </dgm:pt>
    <dgm:pt modelId="{92C15370-4903-4EFC-AEC4-39D8516C756E}">
      <dgm:prSet phldrT="[Text]" custT="1"/>
      <dgm:spPr/>
      <dgm:t>
        <a:bodyPr/>
        <a:lstStyle/>
        <a:p>
          <a:r>
            <a:rPr lang="en-CA" sz="18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FormsPrincipal</a:t>
          </a:r>
          <a:endParaRPr lang="en-CA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088D4BA-8E2E-4D82-98D4-E3F19365D905}" type="parTrans" cxnId="{3DC48983-5C22-436D-90AC-C4D3A8A77409}">
      <dgm:prSet/>
      <dgm:spPr/>
      <dgm:t>
        <a:bodyPr/>
        <a:lstStyle/>
        <a:p>
          <a:endParaRPr lang="en-CA" sz="1800"/>
        </a:p>
      </dgm:t>
    </dgm:pt>
    <dgm:pt modelId="{3092D6CA-0FF4-443A-8D22-8925EC2077F1}" type="sibTrans" cxnId="{3DC48983-5C22-436D-90AC-C4D3A8A77409}">
      <dgm:prSet/>
      <dgm:spPr/>
      <dgm:t>
        <a:bodyPr/>
        <a:lstStyle/>
        <a:p>
          <a:endParaRPr lang="en-CA" sz="1800"/>
        </a:p>
      </dgm:t>
    </dgm:pt>
    <dgm:pt modelId="{E74CBF14-FA09-4A9D-B99B-9FB0031A171B}">
      <dgm:prSet phldrT="[Text]" custT="1"/>
      <dgm:spPr/>
      <dgm:t>
        <a:bodyPr/>
        <a:lstStyle/>
        <a:p>
          <a:r>
            <a:rPr lang="en-CA" sz="18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ClaimsPrincipal</a:t>
          </a:r>
          <a:endParaRPr lang="en-CA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693F35-501A-49A8-96A9-15B27800696A}" type="parTrans" cxnId="{D5E4F7EE-97DA-4084-8AF2-D31936DA1A62}">
      <dgm:prSet/>
      <dgm:spPr/>
      <dgm:t>
        <a:bodyPr/>
        <a:lstStyle/>
        <a:p>
          <a:endParaRPr lang="en-CA" sz="1800"/>
        </a:p>
      </dgm:t>
    </dgm:pt>
    <dgm:pt modelId="{F8ED471E-C034-4042-BCA7-89F8DF9BC558}" type="sibTrans" cxnId="{D5E4F7EE-97DA-4084-8AF2-D31936DA1A62}">
      <dgm:prSet/>
      <dgm:spPr/>
      <dgm:t>
        <a:bodyPr/>
        <a:lstStyle/>
        <a:p>
          <a:endParaRPr lang="en-CA" sz="1800"/>
        </a:p>
      </dgm:t>
    </dgm:pt>
    <dgm:pt modelId="{7FFCD123-A3D7-4ACA-938E-8F5615E6598F}">
      <dgm:prSet phldrT="[Text]" custT="1"/>
      <dgm:spPr/>
      <dgm:t>
        <a:bodyPr/>
        <a:lstStyle/>
        <a:p>
          <a:r>
            <a:rPr lang="en-CA" sz="18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WindowsPrincipal</a:t>
          </a:r>
          <a:endParaRPr lang="en-CA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68F7CED-3849-455D-9FF2-747F3000D789}" type="parTrans" cxnId="{2AAF426A-8B65-4F99-9F60-A62F91ECCC06}">
      <dgm:prSet/>
      <dgm:spPr/>
      <dgm:t>
        <a:bodyPr/>
        <a:lstStyle/>
        <a:p>
          <a:endParaRPr lang="en-CA" sz="1800"/>
        </a:p>
      </dgm:t>
    </dgm:pt>
    <dgm:pt modelId="{8AB2F2B2-4F5C-4AFD-A6B3-A9E4B07A6AC3}" type="sibTrans" cxnId="{2AAF426A-8B65-4F99-9F60-A62F91ECCC06}">
      <dgm:prSet/>
      <dgm:spPr/>
      <dgm:t>
        <a:bodyPr/>
        <a:lstStyle/>
        <a:p>
          <a:endParaRPr lang="en-CA" sz="1800"/>
        </a:p>
      </dgm:t>
    </dgm:pt>
    <dgm:pt modelId="{CF84FCE1-A5FC-4ACD-8D19-E04D6911157A}" type="pres">
      <dgm:prSet presAssocID="{6CE2BA4E-2B13-4DA9-92BA-108DFD8E4CD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21EB2CD-EE71-4032-9BE2-71660ACB9795}" type="pres">
      <dgm:prSet presAssocID="{C190F679-0A3B-4302-B046-80B0F34D75C0}" presName="hierRoot1" presStyleCnt="0">
        <dgm:presLayoutVars>
          <dgm:hierBranch val="init"/>
        </dgm:presLayoutVars>
      </dgm:prSet>
      <dgm:spPr/>
    </dgm:pt>
    <dgm:pt modelId="{4B4312A9-A101-43C0-ABE3-ED428DEF7B09}" type="pres">
      <dgm:prSet presAssocID="{C190F679-0A3B-4302-B046-80B0F34D75C0}" presName="rootComposite1" presStyleCnt="0"/>
      <dgm:spPr/>
    </dgm:pt>
    <dgm:pt modelId="{5E6767F4-C506-42F9-A481-72C3769C54F6}" type="pres">
      <dgm:prSet presAssocID="{C190F679-0A3B-4302-B046-80B0F34D75C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E025DBC5-D4DA-480B-9858-E185D57C03F3}" type="pres">
      <dgm:prSet presAssocID="{C190F679-0A3B-4302-B046-80B0F34D75C0}" presName="rootConnector1" presStyleLbl="node1" presStyleIdx="0" presStyleCnt="0"/>
      <dgm:spPr/>
    </dgm:pt>
    <dgm:pt modelId="{E832E003-4C56-44B2-BA7C-5A17804E8149}" type="pres">
      <dgm:prSet presAssocID="{C190F679-0A3B-4302-B046-80B0F34D75C0}" presName="hierChild2" presStyleCnt="0"/>
      <dgm:spPr/>
    </dgm:pt>
    <dgm:pt modelId="{E2D6F08B-3A61-4E46-8463-2565F49DD907}" type="pres">
      <dgm:prSet presAssocID="{CA693F35-501A-49A8-96A9-15B27800696A}" presName="Name37" presStyleLbl="parChTrans1D2" presStyleIdx="0" presStyleCnt="1"/>
      <dgm:spPr/>
    </dgm:pt>
    <dgm:pt modelId="{B5186802-C11E-4562-B7C9-E0135F1BF289}" type="pres">
      <dgm:prSet presAssocID="{E74CBF14-FA09-4A9D-B99B-9FB0031A171B}" presName="hierRoot2" presStyleCnt="0">
        <dgm:presLayoutVars>
          <dgm:hierBranch val="init"/>
        </dgm:presLayoutVars>
      </dgm:prSet>
      <dgm:spPr/>
    </dgm:pt>
    <dgm:pt modelId="{5E03D0B6-A087-44D4-9637-3D1710A89CC5}" type="pres">
      <dgm:prSet presAssocID="{E74CBF14-FA09-4A9D-B99B-9FB0031A171B}" presName="rootComposite" presStyleCnt="0"/>
      <dgm:spPr/>
    </dgm:pt>
    <dgm:pt modelId="{DE6630B4-66E8-4C7E-8FB7-D757D15A35B7}" type="pres">
      <dgm:prSet presAssocID="{E74CBF14-FA09-4A9D-B99B-9FB0031A171B}" presName="rootText" presStyleLbl="node2" presStyleIdx="0" presStyleCnt="1" custScaleX="136397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B685738E-8B1B-4133-972A-39C30F267C3D}" type="pres">
      <dgm:prSet presAssocID="{E74CBF14-FA09-4A9D-B99B-9FB0031A171B}" presName="rootConnector" presStyleLbl="node2" presStyleIdx="0" presStyleCnt="1"/>
      <dgm:spPr/>
    </dgm:pt>
    <dgm:pt modelId="{DD635E87-E9E3-4B80-8162-17EEA8C12D5B}" type="pres">
      <dgm:prSet presAssocID="{E74CBF14-FA09-4A9D-B99B-9FB0031A171B}" presName="hierChild4" presStyleCnt="0"/>
      <dgm:spPr/>
    </dgm:pt>
    <dgm:pt modelId="{7F24C70E-0F46-4275-9AFB-DBA31228B78B}" type="pres">
      <dgm:prSet presAssocID="{306D58BE-A5FF-4188-8C6E-1B00A2915AD9}" presName="Name37" presStyleLbl="parChTrans1D3" presStyleIdx="0" presStyleCnt="3"/>
      <dgm:spPr/>
    </dgm:pt>
    <dgm:pt modelId="{18D2B292-6A4B-4E5C-A764-E3B068DF7C54}" type="pres">
      <dgm:prSet presAssocID="{6646CA18-8859-4A51-B502-279E465E5F91}" presName="hierRoot2" presStyleCnt="0">
        <dgm:presLayoutVars>
          <dgm:hierBranch val="init"/>
        </dgm:presLayoutVars>
      </dgm:prSet>
      <dgm:spPr/>
    </dgm:pt>
    <dgm:pt modelId="{216B9DF4-F205-4B2E-B076-D475C62A6311}" type="pres">
      <dgm:prSet presAssocID="{6646CA18-8859-4A51-B502-279E465E5F91}" presName="rootComposite" presStyleCnt="0"/>
      <dgm:spPr/>
    </dgm:pt>
    <dgm:pt modelId="{76D9AFF0-0C29-45D3-B643-B3FA02A2350F}" type="pres">
      <dgm:prSet presAssocID="{6646CA18-8859-4A51-B502-279E465E5F91}" presName="rootText" presStyleLbl="node3" presStyleIdx="0" presStyleCnt="3" custScaleX="156622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49D7E2F6-093B-4D4D-90F7-D2BD4B79D66A}" type="pres">
      <dgm:prSet presAssocID="{6646CA18-8859-4A51-B502-279E465E5F91}" presName="rootConnector" presStyleLbl="node3" presStyleIdx="0" presStyleCnt="3"/>
      <dgm:spPr/>
    </dgm:pt>
    <dgm:pt modelId="{7FACB324-1E0C-48DE-8B67-1A96466FFE7F}" type="pres">
      <dgm:prSet presAssocID="{6646CA18-8859-4A51-B502-279E465E5F91}" presName="hierChild4" presStyleCnt="0"/>
      <dgm:spPr/>
    </dgm:pt>
    <dgm:pt modelId="{28E6773E-5DC3-43B3-96F0-EC77177FFACF}" type="pres">
      <dgm:prSet presAssocID="{6646CA18-8859-4A51-B502-279E465E5F91}" presName="hierChild5" presStyleCnt="0"/>
      <dgm:spPr/>
    </dgm:pt>
    <dgm:pt modelId="{D32B626D-32B7-4DFD-A976-86ADFE00EE9F}" type="pres">
      <dgm:prSet presAssocID="{0088D4BA-8E2E-4D82-98D4-E3F19365D905}" presName="Name37" presStyleLbl="parChTrans1D3" presStyleIdx="1" presStyleCnt="3"/>
      <dgm:spPr/>
    </dgm:pt>
    <dgm:pt modelId="{0E14E644-7BED-4791-9728-A12A306FD281}" type="pres">
      <dgm:prSet presAssocID="{92C15370-4903-4EFC-AEC4-39D8516C756E}" presName="hierRoot2" presStyleCnt="0">
        <dgm:presLayoutVars>
          <dgm:hierBranch val="init"/>
        </dgm:presLayoutVars>
      </dgm:prSet>
      <dgm:spPr/>
    </dgm:pt>
    <dgm:pt modelId="{D77D833A-E3DD-4E5B-A262-719058549368}" type="pres">
      <dgm:prSet presAssocID="{92C15370-4903-4EFC-AEC4-39D8516C756E}" presName="rootComposite" presStyleCnt="0"/>
      <dgm:spPr/>
    </dgm:pt>
    <dgm:pt modelId="{65402DD2-531D-40EE-A7B0-1224CA76C74F}" type="pres">
      <dgm:prSet presAssocID="{92C15370-4903-4EFC-AEC4-39D8516C756E}" presName="rootText" presStyleLbl="node3" presStyleIdx="1" presStyleCnt="3" custScaleX="156622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264AD014-AA2D-4400-AF82-E1BF55125DBB}" type="pres">
      <dgm:prSet presAssocID="{92C15370-4903-4EFC-AEC4-39D8516C756E}" presName="rootConnector" presStyleLbl="node3" presStyleIdx="1" presStyleCnt="3"/>
      <dgm:spPr/>
    </dgm:pt>
    <dgm:pt modelId="{A54CBF1E-B914-4E7A-9557-7C5AECA29956}" type="pres">
      <dgm:prSet presAssocID="{92C15370-4903-4EFC-AEC4-39D8516C756E}" presName="hierChild4" presStyleCnt="0"/>
      <dgm:spPr/>
    </dgm:pt>
    <dgm:pt modelId="{FC413A1E-F81F-480C-9609-2D03C2A97EF3}" type="pres">
      <dgm:prSet presAssocID="{92C15370-4903-4EFC-AEC4-39D8516C756E}" presName="hierChild5" presStyleCnt="0"/>
      <dgm:spPr/>
    </dgm:pt>
    <dgm:pt modelId="{0041AFEB-E198-45A5-9ED6-7F3E9EE69991}" type="pres">
      <dgm:prSet presAssocID="{C68F7CED-3849-455D-9FF2-747F3000D789}" presName="Name37" presStyleLbl="parChTrans1D3" presStyleIdx="2" presStyleCnt="3"/>
      <dgm:spPr/>
    </dgm:pt>
    <dgm:pt modelId="{31D855F0-57BB-46D7-8F08-1185176BF2F8}" type="pres">
      <dgm:prSet presAssocID="{7FFCD123-A3D7-4ACA-938E-8F5615E6598F}" presName="hierRoot2" presStyleCnt="0">
        <dgm:presLayoutVars>
          <dgm:hierBranch val="init"/>
        </dgm:presLayoutVars>
      </dgm:prSet>
      <dgm:spPr/>
    </dgm:pt>
    <dgm:pt modelId="{AE630554-F2AE-4B82-AE6F-EB1A253FC533}" type="pres">
      <dgm:prSet presAssocID="{7FFCD123-A3D7-4ACA-938E-8F5615E6598F}" presName="rootComposite" presStyleCnt="0"/>
      <dgm:spPr/>
    </dgm:pt>
    <dgm:pt modelId="{264E934D-51F0-497B-8E44-1B58949D625A}" type="pres">
      <dgm:prSet presAssocID="{7FFCD123-A3D7-4ACA-938E-8F5615E6598F}" presName="rootText" presStyleLbl="node3" presStyleIdx="2" presStyleCnt="3" custScaleX="156622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5AC9510B-D3F5-4D84-AD5E-594230F333B9}" type="pres">
      <dgm:prSet presAssocID="{7FFCD123-A3D7-4ACA-938E-8F5615E6598F}" presName="rootConnector" presStyleLbl="node3" presStyleIdx="2" presStyleCnt="3"/>
      <dgm:spPr/>
    </dgm:pt>
    <dgm:pt modelId="{E972EC5A-91DF-432F-B77F-1194A33BD059}" type="pres">
      <dgm:prSet presAssocID="{7FFCD123-A3D7-4ACA-938E-8F5615E6598F}" presName="hierChild4" presStyleCnt="0"/>
      <dgm:spPr/>
    </dgm:pt>
    <dgm:pt modelId="{C462FCBA-52FE-4E4D-AF57-75095960A5A1}" type="pres">
      <dgm:prSet presAssocID="{7FFCD123-A3D7-4ACA-938E-8F5615E6598F}" presName="hierChild5" presStyleCnt="0"/>
      <dgm:spPr/>
    </dgm:pt>
    <dgm:pt modelId="{E30A87D7-5EE7-490D-B3C1-F1349DC92573}" type="pres">
      <dgm:prSet presAssocID="{E74CBF14-FA09-4A9D-B99B-9FB0031A171B}" presName="hierChild5" presStyleCnt="0"/>
      <dgm:spPr/>
    </dgm:pt>
    <dgm:pt modelId="{F827AEDC-2569-4327-93A8-2311C77CFEF4}" type="pres">
      <dgm:prSet presAssocID="{C190F679-0A3B-4302-B046-80B0F34D75C0}" presName="hierChild3" presStyleCnt="0"/>
      <dgm:spPr/>
    </dgm:pt>
  </dgm:ptLst>
  <dgm:cxnLst>
    <dgm:cxn modelId="{639A7CB8-E0D1-4800-AE2E-AEE197CC23A6}" type="presOf" srcId="{0088D4BA-8E2E-4D82-98D4-E3F19365D905}" destId="{D32B626D-32B7-4DFD-A976-86ADFE00EE9F}" srcOrd="0" destOrd="0" presId="urn:microsoft.com/office/officeart/2005/8/layout/orgChart1"/>
    <dgm:cxn modelId="{7305B20A-AC82-43AA-AC88-C06897E6BCD9}" type="presOf" srcId="{C190F679-0A3B-4302-B046-80B0F34D75C0}" destId="{E025DBC5-D4DA-480B-9858-E185D57C03F3}" srcOrd="1" destOrd="0" presId="urn:microsoft.com/office/officeart/2005/8/layout/orgChart1"/>
    <dgm:cxn modelId="{B1BCEC78-54A1-4E99-925B-C7822AB3DAA7}" srcId="{6CE2BA4E-2B13-4DA9-92BA-108DFD8E4CD7}" destId="{C190F679-0A3B-4302-B046-80B0F34D75C0}" srcOrd="0" destOrd="0" parTransId="{DA2A1F26-3B74-4641-9C1B-E5AD7D2BF813}" sibTransId="{A8E3F3EB-85CD-4094-B074-58A798051FC1}"/>
    <dgm:cxn modelId="{BAF61DA1-CFAA-4B8F-82FB-506C606AA3BD}" type="presOf" srcId="{92C15370-4903-4EFC-AEC4-39D8516C756E}" destId="{264AD014-AA2D-4400-AF82-E1BF55125DBB}" srcOrd="1" destOrd="0" presId="urn:microsoft.com/office/officeart/2005/8/layout/orgChart1"/>
    <dgm:cxn modelId="{2AAF426A-8B65-4F99-9F60-A62F91ECCC06}" srcId="{E74CBF14-FA09-4A9D-B99B-9FB0031A171B}" destId="{7FFCD123-A3D7-4ACA-938E-8F5615E6598F}" srcOrd="2" destOrd="0" parTransId="{C68F7CED-3849-455D-9FF2-747F3000D789}" sibTransId="{8AB2F2B2-4F5C-4AFD-A6B3-A9E4B07A6AC3}"/>
    <dgm:cxn modelId="{58113759-2261-47D1-962C-B0E3192E2C33}" type="presOf" srcId="{306D58BE-A5FF-4188-8C6E-1B00A2915AD9}" destId="{7F24C70E-0F46-4275-9AFB-DBA31228B78B}" srcOrd="0" destOrd="0" presId="urn:microsoft.com/office/officeart/2005/8/layout/orgChart1"/>
    <dgm:cxn modelId="{4781D69C-5A2E-4E8A-B5A8-DB29F7CD4100}" type="presOf" srcId="{7FFCD123-A3D7-4ACA-938E-8F5615E6598F}" destId="{264E934D-51F0-497B-8E44-1B58949D625A}" srcOrd="0" destOrd="0" presId="urn:microsoft.com/office/officeart/2005/8/layout/orgChart1"/>
    <dgm:cxn modelId="{DC81113D-D434-49F2-8D1D-B55352396902}" type="presOf" srcId="{E74CBF14-FA09-4A9D-B99B-9FB0031A171B}" destId="{B685738E-8B1B-4133-972A-39C30F267C3D}" srcOrd="1" destOrd="0" presId="urn:microsoft.com/office/officeart/2005/8/layout/orgChart1"/>
    <dgm:cxn modelId="{EF2C5B55-04D2-4822-8CF5-77082C6AC606}" type="presOf" srcId="{92C15370-4903-4EFC-AEC4-39D8516C756E}" destId="{65402DD2-531D-40EE-A7B0-1224CA76C74F}" srcOrd="0" destOrd="0" presId="urn:microsoft.com/office/officeart/2005/8/layout/orgChart1"/>
    <dgm:cxn modelId="{D5E4F7EE-97DA-4084-8AF2-D31936DA1A62}" srcId="{C190F679-0A3B-4302-B046-80B0F34D75C0}" destId="{E74CBF14-FA09-4A9D-B99B-9FB0031A171B}" srcOrd="0" destOrd="0" parTransId="{CA693F35-501A-49A8-96A9-15B27800696A}" sibTransId="{F8ED471E-C034-4042-BCA7-89F8DF9BC558}"/>
    <dgm:cxn modelId="{7BB31FC7-9F9C-473A-AC88-B2074210A427}" type="presOf" srcId="{E74CBF14-FA09-4A9D-B99B-9FB0031A171B}" destId="{DE6630B4-66E8-4C7E-8FB7-D757D15A35B7}" srcOrd="0" destOrd="0" presId="urn:microsoft.com/office/officeart/2005/8/layout/orgChart1"/>
    <dgm:cxn modelId="{3B3CB986-CADC-491D-81CD-064FCD9D7030}" srcId="{E74CBF14-FA09-4A9D-B99B-9FB0031A171B}" destId="{6646CA18-8859-4A51-B502-279E465E5F91}" srcOrd="0" destOrd="0" parTransId="{306D58BE-A5FF-4188-8C6E-1B00A2915AD9}" sibTransId="{F91142F4-6A3C-4A7E-9A99-A8CE268D0204}"/>
    <dgm:cxn modelId="{0DD9BC49-DAB1-49A3-A6B6-18E43E4E9F7E}" type="presOf" srcId="{C68F7CED-3849-455D-9FF2-747F3000D789}" destId="{0041AFEB-E198-45A5-9ED6-7F3E9EE69991}" srcOrd="0" destOrd="0" presId="urn:microsoft.com/office/officeart/2005/8/layout/orgChart1"/>
    <dgm:cxn modelId="{9B3591D7-9F45-49BD-978F-A1C3B4230F11}" type="presOf" srcId="{7FFCD123-A3D7-4ACA-938E-8F5615E6598F}" destId="{5AC9510B-D3F5-4D84-AD5E-594230F333B9}" srcOrd="1" destOrd="0" presId="urn:microsoft.com/office/officeart/2005/8/layout/orgChart1"/>
    <dgm:cxn modelId="{3A028697-3561-4F60-B8CA-DD7269AD5858}" type="presOf" srcId="{C190F679-0A3B-4302-B046-80B0F34D75C0}" destId="{5E6767F4-C506-42F9-A481-72C3769C54F6}" srcOrd="0" destOrd="0" presId="urn:microsoft.com/office/officeart/2005/8/layout/orgChart1"/>
    <dgm:cxn modelId="{97D0127B-4F1C-4113-ABB0-5E8845E3207C}" type="presOf" srcId="{CA693F35-501A-49A8-96A9-15B27800696A}" destId="{E2D6F08B-3A61-4E46-8463-2565F49DD907}" srcOrd="0" destOrd="0" presId="urn:microsoft.com/office/officeart/2005/8/layout/orgChart1"/>
    <dgm:cxn modelId="{F6207194-8786-4D03-A4E9-4A560E849C92}" type="presOf" srcId="{6646CA18-8859-4A51-B502-279E465E5F91}" destId="{49D7E2F6-093B-4D4D-90F7-D2BD4B79D66A}" srcOrd="1" destOrd="0" presId="urn:microsoft.com/office/officeart/2005/8/layout/orgChart1"/>
    <dgm:cxn modelId="{CE6F2D2B-99E1-4754-8130-C4049090558C}" type="presOf" srcId="{6CE2BA4E-2B13-4DA9-92BA-108DFD8E4CD7}" destId="{CF84FCE1-A5FC-4ACD-8D19-E04D6911157A}" srcOrd="0" destOrd="0" presId="urn:microsoft.com/office/officeart/2005/8/layout/orgChart1"/>
    <dgm:cxn modelId="{3DC48983-5C22-436D-90AC-C4D3A8A77409}" srcId="{E74CBF14-FA09-4A9D-B99B-9FB0031A171B}" destId="{92C15370-4903-4EFC-AEC4-39D8516C756E}" srcOrd="1" destOrd="0" parTransId="{0088D4BA-8E2E-4D82-98D4-E3F19365D905}" sibTransId="{3092D6CA-0FF4-443A-8D22-8925EC2077F1}"/>
    <dgm:cxn modelId="{70628E19-28B1-460D-A34A-1E58CF0CA13D}" type="presOf" srcId="{6646CA18-8859-4A51-B502-279E465E5F91}" destId="{76D9AFF0-0C29-45D3-B643-B3FA02A2350F}" srcOrd="0" destOrd="0" presId="urn:microsoft.com/office/officeart/2005/8/layout/orgChart1"/>
    <dgm:cxn modelId="{8B79588D-65C0-4EF4-85D6-D1AE1987A054}" type="presParOf" srcId="{CF84FCE1-A5FC-4ACD-8D19-E04D6911157A}" destId="{221EB2CD-EE71-4032-9BE2-71660ACB9795}" srcOrd="0" destOrd="0" presId="urn:microsoft.com/office/officeart/2005/8/layout/orgChart1"/>
    <dgm:cxn modelId="{74788BCD-B15B-4182-A45D-50D28076C551}" type="presParOf" srcId="{221EB2CD-EE71-4032-9BE2-71660ACB9795}" destId="{4B4312A9-A101-43C0-ABE3-ED428DEF7B09}" srcOrd="0" destOrd="0" presId="urn:microsoft.com/office/officeart/2005/8/layout/orgChart1"/>
    <dgm:cxn modelId="{99FF9867-63F6-409C-88F3-45B98D714EC9}" type="presParOf" srcId="{4B4312A9-A101-43C0-ABE3-ED428DEF7B09}" destId="{5E6767F4-C506-42F9-A481-72C3769C54F6}" srcOrd="0" destOrd="0" presId="urn:microsoft.com/office/officeart/2005/8/layout/orgChart1"/>
    <dgm:cxn modelId="{EB80A2B8-D719-4F3E-9296-40620BEE1583}" type="presParOf" srcId="{4B4312A9-A101-43C0-ABE3-ED428DEF7B09}" destId="{E025DBC5-D4DA-480B-9858-E185D57C03F3}" srcOrd="1" destOrd="0" presId="urn:microsoft.com/office/officeart/2005/8/layout/orgChart1"/>
    <dgm:cxn modelId="{3A5BA4CF-0EBE-496E-8363-293EAE3533C3}" type="presParOf" srcId="{221EB2CD-EE71-4032-9BE2-71660ACB9795}" destId="{E832E003-4C56-44B2-BA7C-5A17804E8149}" srcOrd="1" destOrd="0" presId="urn:microsoft.com/office/officeart/2005/8/layout/orgChart1"/>
    <dgm:cxn modelId="{E58C7C87-C2B9-4586-875D-85C8C1E8EC30}" type="presParOf" srcId="{E832E003-4C56-44B2-BA7C-5A17804E8149}" destId="{E2D6F08B-3A61-4E46-8463-2565F49DD907}" srcOrd="0" destOrd="0" presId="urn:microsoft.com/office/officeart/2005/8/layout/orgChart1"/>
    <dgm:cxn modelId="{85A3D665-1A9B-4006-B47B-A7A02D95AE29}" type="presParOf" srcId="{E832E003-4C56-44B2-BA7C-5A17804E8149}" destId="{B5186802-C11E-4562-B7C9-E0135F1BF289}" srcOrd="1" destOrd="0" presId="urn:microsoft.com/office/officeart/2005/8/layout/orgChart1"/>
    <dgm:cxn modelId="{BF3CF38E-A8D1-4C49-8357-815BB34437A2}" type="presParOf" srcId="{B5186802-C11E-4562-B7C9-E0135F1BF289}" destId="{5E03D0B6-A087-44D4-9637-3D1710A89CC5}" srcOrd="0" destOrd="0" presId="urn:microsoft.com/office/officeart/2005/8/layout/orgChart1"/>
    <dgm:cxn modelId="{D62696B2-F3C3-4DC2-A6B3-F4727B69EBE9}" type="presParOf" srcId="{5E03D0B6-A087-44D4-9637-3D1710A89CC5}" destId="{DE6630B4-66E8-4C7E-8FB7-D757D15A35B7}" srcOrd="0" destOrd="0" presId="urn:microsoft.com/office/officeart/2005/8/layout/orgChart1"/>
    <dgm:cxn modelId="{8315F922-81BF-48D7-BFCA-A1E1C8FAC117}" type="presParOf" srcId="{5E03D0B6-A087-44D4-9637-3D1710A89CC5}" destId="{B685738E-8B1B-4133-972A-39C30F267C3D}" srcOrd="1" destOrd="0" presId="urn:microsoft.com/office/officeart/2005/8/layout/orgChart1"/>
    <dgm:cxn modelId="{0EF9A77E-66D1-4734-9071-1370CF7C0FB8}" type="presParOf" srcId="{B5186802-C11E-4562-B7C9-E0135F1BF289}" destId="{DD635E87-E9E3-4B80-8162-17EEA8C12D5B}" srcOrd="1" destOrd="0" presId="urn:microsoft.com/office/officeart/2005/8/layout/orgChart1"/>
    <dgm:cxn modelId="{5B3A0F7B-D4BD-4799-A036-7282CCC4F0E6}" type="presParOf" srcId="{DD635E87-E9E3-4B80-8162-17EEA8C12D5B}" destId="{7F24C70E-0F46-4275-9AFB-DBA31228B78B}" srcOrd="0" destOrd="0" presId="urn:microsoft.com/office/officeart/2005/8/layout/orgChart1"/>
    <dgm:cxn modelId="{1D3C88D3-3792-4BB3-880B-7EE5E5FE5A39}" type="presParOf" srcId="{DD635E87-E9E3-4B80-8162-17EEA8C12D5B}" destId="{18D2B292-6A4B-4E5C-A764-E3B068DF7C54}" srcOrd="1" destOrd="0" presId="urn:microsoft.com/office/officeart/2005/8/layout/orgChart1"/>
    <dgm:cxn modelId="{17765EF9-BF4C-43D0-A056-5896F1198960}" type="presParOf" srcId="{18D2B292-6A4B-4E5C-A764-E3B068DF7C54}" destId="{216B9DF4-F205-4B2E-B076-D475C62A6311}" srcOrd="0" destOrd="0" presId="urn:microsoft.com/office/officeart/2005/8/layout/orgChart1"/>
    <dgm:cxn modelId="{DB1D016F-8511-47C1-8193-61361B223E13}" type="presParOf" srcId="{216B9DF4-F205-4B2E-B076-D475C62A6311}" destId="{76D9AFF0-0C29-45D3-B643-B3FA02A2350F}" srcOrd="0" destOrd="0" presId="urn:microsoft.com/office/officeart/2005/8/layout/orgChart1"/>
    <dgm:cxn modelId="{FB1CFB1A-3915-4AF9-B0C2-9FC4E9A93168}" type="presParOf" srcId="{216B9DF4-F205-4B2E-B076-D475C62A6311}" destId="{49D7E2F6-093B-4D4D-90F7-D2BD4B79D66A}" srcOrd="1" destOrd="0" presId="urn:microsoft.com/office/officeart/2005/8/layout/orgChart1"/>
    <dgm:cxn modelId="{6E6BBC72-5596-41F7-BA0B-18A206CB925E}" type="presParOf" srcId="{18D2B292-6A4B-4E5C-A764-E3B068DF7C54}" destId="{7FACB324-1E0C-48DE-8B67-1A96466FFE7F}" srcOrd="1" destOrd="0" presId="urn:microsoft.com/office/officeart/2005/8/layout/orgChart1"/>
    <dgm:cxn modelId="{542F8A61-944E-4A4A-B2DB-54832C9322F7}" type="presParOf" srcId="{18D2B292-6A4B-4E5C-A764-E3B068DF7C54}" destId="{28E6773E-5DC3-43B3-96F0-EC77177FFACF}" srcOrd="2" destOrd="0" presId="urn:microsoft.com/office/officeart/2005/8/layout/orgChart1"/>
    <dgm:cxn modelId="{197AA9B8-C656-44BE-94BA-D2C36C2DD3D4}" type="presParOf" srcId="{DD635E87-E9E3-4B80-8162-17EEA8C12D5B}" destId="{D32B626D-32B7-4DFD-A976-86ADFE00EE9F}" srcOrd="2" destOrd="0" presId="urn:microsoft.com/office/officeart/2005/8/layout/orgChart1"/>
    <dgm:cxn modelId="{414D22B1-677F-467C-AB4A-669941790792}" type="presParOf" srcId="{DD635E87-E9E3-4B80-8162-17EEA8C12D5B}" destId="{0E14E644-7BED-4791-9728-A12A306FD281}" srcOrd="3" destOrd="0" presId="urn:microsoft.com/office/officeart/2005/8/layout/orgChart1"/>
    <dgm:cxn modelId="{C8D4718D-FF97-479F-BA10-8E5144C0FCE8}" type="presParOf" srcId="{0E14E644-7BED-4791-9728-A12A306FD281}" destId="{D77D833A-E3DD-4E5B-A262-719058549368}" srcOrd="0" destOrd="0" presId="urn:microsoft.com/office/officeart/2005/8/layout/orgChart1"/>
    <dgm:cxn modelId="{C9A776E3-3541-4172-9534-38D22AB48604}" type="presParOf" srcId="{D77D833A-E3DD-4E5B-A262-719058549368}" destId="{65402DD2-531D-40EE-A7B0-1224CA76C74F}" srcOrd="0" destOrd="0" presId="urn:microsoft.com/office/officeart/2005/8/layout/orgChart1"/>
    <dgm:cxn modelId="{F7148226-5C5C-41AF-8E98-42FD2602F267}" type="presParOf" srcId="{D77D833A-E3DD-4E5B-A262-719058549368}" destId="{264AD014-AA2D-4400-AF82-E1BF55125DBB}" srcOrd="1" destOrd="0" presId="urn:microsoft.com/office/officeart/2005/8/layout/orgChart1"/>
    <dgm:cxn modelId="{24C24B20-B486-4391-8922-842F3650A90D}" type="presParOf" srcId="{0E14E644-7BED-4791-9728-A12A306FD281}" destId="{A54CBF1E-B914-4E7A-9557-7C5AECA29956}" srcOrd="1" destOrd="0" presId="urn:microsoft.com/office/officeart/2005/8/layout/orgChart1"/>
    <dgm:cxn modelId="{5B8020C4-30F3-4356-AA97-ADB8A33D77AF}" type="presParOf" srcId="{0E14E644-7BED-4791-9728-A12A306FD281}" destId="{FC413A1E-F81F-480C-9609-2D03C2A97EF3}" srcOrd="2" destOrd="0" presId="urn:microsoft.com/office/officeart/2005/8/layout/orgChart1"/>
    <dgm:cxn modelId="{EB6B9D88-7C43-44ED-A244-869E1B9FD8AE}" type="presParOf" srcId="{DD635E87-E9E3-4B80-8162-17EEA8C12D5B}" destId="{0041AFEB-E198-45A5-9ED6-7F3E9EE69991}" srcOrd="4" destOrd="0" presId="urn:microsoft.com/office/officeart/2005/8/layout/orgChart1"/>
    <dgm:cxn modelId="{FB861E20-D90D-4371-AEDF-9FE5B357823C}" type="presParOf" srcId="{DD635E87-E9E3-4B80-8162-17EEA8C12D5B}" destId="{31D855F0-57BB-46D7-8F08-1185176BF2F8}" srcOrd="5" destOrd="0" presId="urn:microsoft.com/office/officeart/2005/8/layout/orgChart1"/>
    <dgm:cxn modelId="{3823445B-3E85-4A75-9743-462EC6C13ED4}" type="presParOf" srcId="{31D855F0-57BB-46D7-8F08-1185176BF2F8}" destId="{AE630554-F2AE-4B82-AE6F-EB1A253FC533}" srcOrd="0" destOrd="0" presId="urn:microsoft.com/office/officeart/2005/8/layout/orgChart1"/>
    <dgm:cxn modelId="{6E3A21DE-C335-4F26-B923-6202413742ED}" type="presParOf" srcId="{AE630554-F2AE-4B82-AE6F-EB1A253FC533}" destId="{264E934D-51F0-497B-8E44-1B58949D625A}" srcOrd="0" destOrd="0" presId="urn:microsoft.com/office/officeart/2005/8/layout/orgChart1"/>
    <dgm:cxn modelId="{D46AFB45-D5C9-4BC6-8ED3-7B1FA683061B}" type="presParOf" srcId="{AE630554-F2AE-4B82-AE6F-EB1A253FC533}" destId="{5AC9510B-D3F5-4D84-AD5E-594230F333B9}" srcOrd="1" destOrd="0" presId="urn:microsoft.com/office/officeart/2005/8/layout/orgChart1"/>
    <dgm:cxn modelId="{7D287D73-839B-4D14-8194-82CCD8456F46}" type="presParOf" srcId="{31D855F0-57BB-46D7-8F08-1185176BF2F8}" destId="{E972EC5A-91DF-432F-B77F-1194A33BD059}" srcOrd="1" destOrd="0" presId="urn:microsoft.com/office/officeart/2005/8/layout/orgChart1"/>
    <dgm:cxn modelId="{BC54034F-672F-4C5D-9F20-4128F169D34A}" type="presParOf" srcId="{31D855F0-57BB-46D7-8F08-1185176BF2F8}" destId="{C462FCBA-52FE-4E4D-AF57-75095960A5A1}" srcOrd="2" destOrd="0" presId="urn:microsoft.com/office/officeart/2005/8/layout/orgChart1"/>
    <dgm:cxn modelId="{820E00E4-09C7-4D34-94E9-3DC1B40AD839}" type="presParOf" srcId="{B5186802-C11E-4562-B7C9-E0135F1BF289}" destId="{E30A87D7-5EE7-490D-B3C1-F1349DC92573}" srcOrd="2" destOrd="0" presId="urn:microsoft.com/office/officeart/2005/8/layout/orgChart1"/>
    <dgm:cxn modelId="{977475C7-BF4C-4559-BF5C-135EE4DC4585}" type="presParOf" srcId="{221EB2CD-EE71-4032-9BE2-71660ACB9795}" destId="{F827AEDC-2569-4327-93A8-2311C77CFE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4C14F4-24E2-497E-AFE5-D122D4BA49D0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CA"/>
        </a:p>
      </dgm:t>
    </dgm:pt>
    <dgm:pt modelId="{976F642E-5879-4E44-8E5D-C900933DCEA6}">
      <dgm:prSet phldrT="[Text]" custT="1"/>
      <dgm:spPr/>
      <dgm:t>
        <a:bodyPr/>
        <a:lstStyle/>
        <a:p>
          <a:r>
            <a:rPr lang="en-CA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SecurityTokenHandler</a:t>
          </a:r>
          <a:endParaRPr lang="en-CA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78850EC-67F9-4BC5-96F5-A7E7720940DE}" type="parTrans" cxnId="{88DBE501-0AF0-4294-9583-BDA52FAF471C}">
      <dgm:prSet/>
      <dgm:spPr/>
      <dgm:t>
        <a:bodyPr/>
        <a:lstStyle/>
        <a:p>
          <a:endParaRPr lang="en-CA"/>
        </a:p>
      </dgm:t>
    </dgm:pt>
    <dgm:pt modelId="{7A77D354-C838-40D7-9436-EC7B77E121B4}" type="sibTrans" cxnId="{88DBE501-0AF0-4294-9583-BDA52FAF471C}">
      <dgm:prSet/>
      <dgm:spPr/>
      <dgm:t>
        <a:bodyPr/>
        <a:lstStyle/>
        <a:p>
          <a:endParaRPr lang="en-CA"/>
        </a:p>
      </dgm:t>
    </dgm:pt>
    <dgm:pt modelId="{FBBEFDD5-1391-47F7-B43B-4BCEE3C1F4F4}">
      <dgm:prSet phldrT="[Text]"/>
      <dgm:spPr/>
      <dgm:t>
        <a:bodyPr/>
        <a:lstStyle/>
        <a:p>
          <a:r>
            <a:rPr lang="en-C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Kerberos</a:t>
          </a:r>
          <a:endParaRPr lang="en-CA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7762750-B696-4951-91B2-6A8D7FD715C6}" type="parTrans" cxnId="{27B016E5-D218-4B08-AB91-2DEFB60D4B32}">
      <dgm:prSet/>
      <dgm:spPr/>
      <dgm:t>
        <a:bodyPr/>
        <a:lstStyle/>
        <a:p>
          <a:endParaRPr lang="en-CA"/>
        </a:p>
      </dgm:t>
    </dgm:pt>
    <dgm:pt modelId="{5E39F750-87A8-4E9B-8F43-643E927752A9}" type="sibTrans" cxnId="{27B016E5-D218-4B08-AB91-2DEFB60D4B32}">
      <dgm:prSet/>
      <dgm:spPr/>
      <dgm:t>
        <a:bodyPr/>
        <a:lstStyle/>
        <a:p>
          <a:endParaRPr lang="en-CA"/>
        </a:p>
      </dgm:t>
    </dgm:pt>
    <dgm:pt modelId="{D1115762-0DC0-4BB3-96E8-2F838F31D1B1}">
      <dgm:prSet phldrT="[Text]"/>
      <dgm:spPr/>
      <dgm:t>
        <a:bodyPr/>
        <a:lstStyle/>
        <a:p>
          <a:r>
            <a:rPr lang="en-C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RSA Key Pair</a:t>
          </a:r>
          <a:endParaRPr lang="en-CA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8B1D15C-83C0-4919-BBF9-418BF734D94E}" type="parTrans" cxnId="{658312EC-F31D-4BCF-8919-97CC70C8355B}">
      <dgm:prSet/>
      <dgm:spPr/>
      <dgm:t>
        <a:bodyPr/>
        <a:lstStyle/>
        <a:p>
          <a:endParaRPr lang="en-CA"/>
        </a:p>
      </dgm:t>
    </dgm:pt>
    <dgm:pt modelId="{D78E5EA8-8FE5-4E5C-8948-BCC90E729E46}" type="sibTrans" cxnId="{658312EC-F31D-4BCF-8919-97CC70C8355B}">
      <dgm:prSet/>
      <dgm:spPr/>
      <dgm:t>
        <a:bodyPr/>
        <a:lstStyle/>
        <a:p>
          <a:endParaRPr lang="en-CA"/>
        </a:p>
      </dgm:t>
    </dgm:pt>
    <dgm:pt modelId="{9C49FA7A-0F4A-452F-8B9F-B773CCC5A553}">
      <dgm:prSet phldrT="[Text]"/>
      <dgm:spPr/>
      <dgm:t>
        <a:bodyPr/>
        <a:lstStyle/>
        <a:p>
          <a:r>
            <a:rPr lang="en-C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SAML</a:t>
          </a:r>
          <a:endParaRPr lang="en-CA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B08A16C-8370-4456-B522-CCA5414B94BA}" type="parTrans" cxnId="{2ED4F688-601C-44CB-AB5C-2AB88A6AD5C4}">
      <dgm:prSet/>
      <dgm:spPr/>
      <dgm:t>
        <a:bodyPr/>
        <a:lstStyle/>
        <a:p>
          <a:endParaRPr lang="en-CA"/>
        </a:p>
      </dgm:t>
    </dgm:pt>
    <dgm:pt modelId="{6B86E460-95B6-4AF4-8C77-1310E34AC85C}" type="sibTrans" cxnId="{2ED4F688-601C-44CB-AB5C-2AB88A6AD5C4}">
      <dgm:prSet/>
      <dgm:spPr/>
      <dgm:t>
        <a:bodyPr/>
        <a:lstStyle/>
        <a:p>
          <a:endParaRPr lang="en-CA"/>
        </a:p>
      </dgm:t>
    </dgm:pt>
    <dgm:pt modelId="{2BB550DB-DF26-4B29-910F-4F4110C9D84B}">
      <dgm:prSet phldrT="[Text]"/>
      <dgm:spPr/>
      <dgm:t>
        <a:bodyPr/>
        <a:lstStyle/>
        <a:p>
          <a:r>
            <a:rPr lang="en-C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X509</a:t>
          </a:r>
          <a:endParaRPr lang="en-CA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C6CB14-F517-491D-A8B5-98ECF766BD6A}" type="parTrans" cxnId="{5EC5F88A-F210-43C1-97E0-9E14044EC433}">
      <dgm:prSet/>
      <dgm:spPr/>
      <dgm:t>
        <a:bodyPr/>
        <a:lstStyle/>
        <a:p>
          <a:endParaRPr lang="en-CA"/>
        </a:p>
      </dgm:t>
    </dgm:pt>
    <dgm:pt modelId="{19C9F7DF-E8E1-44EB-A187-7156A22313F6}" type="sibTrans" cxnId="{5EC5F88A-F210-43C1-97E0-9E14044EC433}">
      <dgm:prSet/>
      <dgm:spPr/>
      <dgm:t>
        <a:bodyPr/>
        <a:lstStyle/>
        <a:p>
          <a:endParaRPr lang="en-CA"/>
        </a:p>
      </dgm:t>
    </dgm:pt>
    <dgm:pt modelId="{E785DC99-0E9C-493B-9420-A808A88813C2}">
      <dgm:prSet phldrT="[Text]"/>
      <dgm:spPr/>
      <dgm:t>
        <a:bodyPr/>
        <a:lstStyle/>
        <a:p>
          <a:r>
            <a:rPr lang="en-C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SAML2</a:t>
          </a:r>
          <a:endParaRPr lang="en-CA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8DB39BD-9D26-4A1F-8D5B-1B41F5D42C1C}" type="parTrans" cxnId="{7B89C036-8965-4CE7-9E44-817C7A016640}">
      <dgm:prSet/>
      <dgm:spPr/>
      <dgm:t>
        <a:bodyPr/>
        <a:lstStyle/>
        <a:p>
          <a:endParaRPr lang="en-CA"/>
        </a:p>
      </dgm:t>
    </dgm:pt>
    <dgm:pt modelId="{76B96700-4AC1-4374-9665-823268B01427}" type="sibTrans" cxnId="{7B89C036-8965-4CE7-9E44-817C7A016640}">
      <dgm:prSet/>
      <dgm:spPr/>
      <dgm:t>
        <a:bodyPr/>
        <a:lstStyle/>
        <a:p>
          <a:endParaRPr lang="en-CA"/>
        </a:p>
      </dgm:t>
    </dgm:pt>
    <dgm:pt modelId="{D9A93537-B429-49EA-89A3-40AD558CD9ED}">
      <dgm:prSet phldrT="[Text]"/>
      <dgm:spPr/>
      <dgm:t>
        <a:bodyPr/>
        <a:lstStyle/>
        <a:p>
          <a:r>
            <a:rPr lang="en-C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Username</a:t>
          </a:r>
          <a:endParaRPr lang="en-CA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AFBF41B-9062-4E81-9960-29D8E8EE95BA}" type="parTrans" cxnId="{40AB52A2-5440-4ED7-8723-DF9264DC0F4F}">
      <dgm:prSet/>
      <dgm:spPr/>
      <dgm:t>
        <a:bodyPr/>
        <a:lstStyle/>
        <a:p>
          <a:endParaRPr lang="en-CA"/>
        </a:p>
      </dgm:t>
    </dgm:pt>
    <dgm:pt modelId="{5873458F-B8DA-4771-AE54-BA02FA8ECB2F}" type="sibTrans" cxnId="{40AB52A2-5440-4ED7-8723-DF9264DC0F4F}">
      <dgm:prSet/>
      <dgm:spPr/>
      <dgm:t>
        <a:bodyPr/>
        <a:lstStyle/>
        <a:p>
          <a:endParaRPr lang="en-CA"/>
        </a:p>
      </dgm:t>
    </dgm:pt>
    <dgm:pt modelId="{E8924D50-1ADC-4FC3-B1C9-7B96270AE8CF}" type="pres">
      <dgm:prSet presAssocID="{734C14F4-24E2-497E-AFE5-D122D4BA49D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6C18426-EB64-4066-B1C3-78A4E471709A}" type="pres">
      <dgm:prSet presAssocID="{976F642E-5879-4E44-8E5D-C900933DCEA6}" presName="hierRoot1" presStyleCnt="0">
        <dgm:presLayoutVars>
          <dgm:hierBranch val="hang"/>
        </dgm:presLayoutVars>
      </dgm:prSet>
      <dgm:spPr/>
    </dgm:pt>
    <dgm:pt modelId="{6920812A-0651-4563-AB0B-5BB065586BAC}" type="pres">
      <dgm:prSet presAssocID="{976F642E-5879-4E44-8E5D-C900933DCEA6}" presName="rootComposite1" presStyleCnt="0"/>
      <dgm:spPr/>
    </dgm:pt>
    <dgm:pt modelId="{C4C56516-290A-468F-B069-701507BEFFA8}" type="pres">
      <dgm:prSet presAssocID="{976F642E-5879-4E44-8E5D-C900933DCEA6}" presName="rootText1" presStyleLbl="node0" presStyleIdx="0" presStyleCnt="1" custScaleX="186061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B30ED198-E07C-4A44-8BF4-70368C22FF04}" type="pres">
      <dgm:prSet presAssocID="{976F642E-5879-4E44-8E5D-C900933DCEA6}" presName="rootConnector1" presStyleLbl="node1" presStyleIdx="0" presStyleCnt="0"/>
      <dgm:spPr/>
    </dgm:pt>
    <dgm:pt modelId="{82452414-3E3A-41B2-805C-C2574B0F7815}" type="pres">
      <dgm:prSet presAssocID="{976F642E-5879-4E44-8E5D-C900933DCEA6}" presName="hierChild2" presStyleCnt="0"/>
      <dgm:spPr/>
    </dgm:pt>
    <dgm:pt modelId="{652EF66E-4A94-49C6-8C98-C03FAEF8084E}" type="pres">
      <dgm:prSet presAssocID="{47762750-B696-4951-91B2-6A8D7FD715C6}" presName="Name48" presStyleLbl="parChTrans1D2" presStyleIdx="0" presStyleCnt="6"/>
      <dgm:spPr/>
    </dgm:pt>
    <dgm:pt modelId="{F9133386-8FB7-43EF-B4FE-5D72FCB70B49}" type="pres">
      <dgm:prSet presAssocID="{FBBEFDD5-1391-47F7-B43B-4BCEE3C1F4F4}" presName="hierRoot2" presStyleCnt="0">
        <dgm:presLayoutVars>
          <dgm:hierBranch val="hang"/>
        </dgm:presLayoutVars>
      </dgm:prSet>
      <dgm:spPr/>
    </dgm:pt>
    <dgm:pt modelId="{D2BF945B-6593-4658-A899-24BCEC49B050}" type="pres">
      <dgm:prSet presAssocID="{FBBEFDD5-1391-47F7-B43B-4BCEE3C1F4F4}" presName="rootComposite" presStyleCnt="0"/>
      <dgm:spPr/>
    </dgm:pt>
    <dgm:pt modelId="{8DB01B03-17A1-4549-A241-F1CA5706E920}" type="pres">
      <dgm:prSet presAssocID="{FBBEFDD5-1391-47F7-B43B-4BCEE3C1F4F4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F012525F-6F82-403E-9371-9A7EE45EEECD}" type="pres">
      <dgm:prSet presAssocID="{FBBEFDD5-1391-47F7-B43B-4BCEE3C1F4F4}" presName="rootConnector" presStyleLbl="node2" presStyleIdx="0" presStyleCnt="6"/>
      <dgm:spPr/>
    </dgm:pt>
    <dgm:pt modelId="{72BFE6CB-CECE-4270-8F55-71C38E806517}" type="pres">
      <dgm:prSet presAssocID="{FBBEFDD5-1391-47F7-B43B-4BCEE3C1F4F4}" presName="hierChild4" presStyleCnt="0"/>
      <dgm:spPr/>
    </dgm:pt>
    <dgm:pt modelId="{EB4360A8-4600-4D4E-B9B3-44977822F341}" type="pres">
      <dgm:prSet presAssocID="{FBBEFDD5-1391-47F7-B43B-4BCEE3C1F4F4}" presName="hierChild5" presStyleCnt="0"/>
      <dgm:spPr/>
    </dgm:pt>
    <dgm:pt modelId="{91F8C910-F9F6-45A2-A43F-A46DCD99C2F6}" type="pres">
      <dgm:prSet presAssocID="{08B1D15C-83C0-4919-BBF9-418BF734D94E}" presName="Name48" presStyleLbl="parChTrans1D2" presStyleIdx="1" presStyleCnt="6"/>
      <dgm:spPr/>
    </dgm:pt>
    <dgm:pt modelId="{B541724C-32B0-4A79-A368-03BE497EC61B}" type="pres">
      <dgm:prSet presAssocID="{D1115762-0DC0-4BB3-96E8-2F838F31D1B1}" presName="hierRoot2" presStyleCnt="0">
        <dgm:presLayoutVars>
          <dgm:hierBranch val="hang"/>
        </dgm:presLayoutVars>
      </dgm:prSet>
      <dgm:spPr/>
    </dgm:pt>
    <dgm:pt modelId="{1588A273-1FF1-4B93-BFF7-F748B65AF01B}" type="pres">
      <dgm:prSet presAssocID="{D1115762-0DC0-4BB3-96E8-2F838F31D1B1}" presName="rootComposite" presStyleCnt="0"/>
      <dgm:spPr/>
    </dgm:pt>
    <dgm:pt modelId="{7FEB00F8-6214-4CB8-84F6-08494845678A}" type="pres">
      <dgm:prSet presAssocID="{D1115762-0DC0-4BB3-96E8-2F838F31D1B1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E5BFFA28-CFE0-4656-831D-951242A0DF35}" type="pres">
      <dgm:prSet presAssocID="{D1115762-0DC0-4BB3-96E8-2F838F31D1B1}" presName="rootConnector" presStyleLbl="node2" presStyleIdx="1" presStyleCnt="6"/>
      <dgm:spPr/>
    </dgm:pt>
    <dgm:pt modelId="{3873A35E-4532-4A5C-8FDE-5F86579EDA9D}" type="pres">
      <dgm:prSet presAssocID="{D1115762-0DC0-4BB3-96E8-2F838F31D1B1}" presName="hierChild4" presStyleCnt="0"/>
      <dgm:spPr/>
    </dgm:pt>
    <dgm:pt modelId="{28E59493-FD86-46E1-915F-089B56D44060}" type="pres">
      <dgm:prSet presAssocID="{D1115762-0DC0-4BB3-96E8-2F838F31D1B1}" presName="hierChild5" presStyleCnt="0"/>
      <dgm:spPr/>
    </dgm:pt>
    <dgm:pt modelId="{2C14550A-1E85-4B62-812C-7249F55C0B53}" type="pres">
      <dgm:prSet presAssocID="{7B08A16C-8370-4456-B522-CCA5414B94BA}" presName="Name48" presStyleLbl="parChTrans1D2" presStyleIdx="2" presStyleCnt="6"/>
      <dgm:spPr/>
    </dgm:pt>
    <dgm:pt modelId="{2ADF6D36-8E75-42CB-AFCF-F0A451DA8C1B}" type="pres">
      <dgm:prSet presAssocID="{9C49FA7A-0F4A-452F-8B9F-B773CCC5A553}" presName="hierRoot2" presStyleCnt="0">
        <dgm:presLayoutVars>
          <dgm:hierBranch val="hang"/>
        </dgm:presLayoutVars>
      </dgm:prSet>
      <dgm:spPr/>
    </dgm:pt>
    <dgm:pt modelId="{1EA122D4-F0CD-4A36-976E-0204AE9D1D4C}" type="pres">
      <dgm:prSet presAssocID="{9C49FA7A-0F4A-452F-8B9F-B773CCC5A553}" presName="rootComposite" presStyleCnt="0"/>
      <dgm:spPr/>
    </dgm:pt>
    <dgm:pt modelId="{A6566F03-D4DB-4416-A2FE-527EAC02A3C8}" type="pres">
      <dgm:prSet presAssocID="{9C49FA7A-0F4A-452F-8B9F-B773CCC5A553}" presName="rootText" presStyleLbl="node2" presStyleIdx="2" presStyleCnt="6">
        <dgm:presLayoutVars>
          <dgm:chPref val="3"/>
        </dgm:presLayoutVars>
      </dgm:prSet>
      <dgm:spPr/>
    </dgm:pt>
    <dgm:pt modelId="{EDFAAA8F-92E5-4CA7-A307-4E0E0BF13A78}" type="pres">
      <dgm:prSet presAssocID="{9C49FA7A-0F4A-452F-8B9F-B773CCC5A553}" presName="rootConnector" presStyleLbl="node2" presStyleIdx="2" presStyleCnt="6"/>
      <dgm:spPr/>
    </dgm:pt>
    <dgm:pt modelId="{7018084D-9E59-4B57-980E-07097811940E}" type="pres">
      <dgm:prSet presAssocID="{9C49FA7A-0F4A-452F-8B9F-B773CCC5A553}" presName="hierChild4" presStyleCnt="0"/>
      <dgm:spPr/>
    </dgm:pt>
    <dgm:pt modelId="{E4EFBFD7-DA76-4721-9D9D-7B08A449B520}" type="pres">
      <dgm:prSet presAssocID="{9C49FA7A-0F4A-452F-8B9F-B773CCC5A553}" presName="hierChild5" presStyleCnt="0"/>
      <dgm:spPr/>
    </dgm:pt>
    <dgm:pt modelId="{3F17380B-D409-4569-97B9-56C6B02E5AFC}" type="pres">
      <dgm:prSet presAssocID="{08DB39BD-9D26-4A1F-8D5B-1B41F5D42C1C}" presName="Name48" presStyleLbl="parChTrans1D2" presStyleIdx="3" presStyleCnt="6"/>
      <dgm:spPr/>
    </dgm:pt>
    <dgm:pt modelId="{435B4E2B-14FE-4E3E-828A-0DD217F35B76}" type="pres">
      <dgm:prSet presAssocID="{E785DC99-0E9C-493B-9420-A808A88813C2}" presName="hierRoot2" presStyleCnt="0">
        <dgm:presLayoutVars>
          <dgm:hierBranch val="hang"/>
        </dgm:presLayoutVars>
      </dgm:prSet>
      <dgm:spPr/>
    </dgm:pt>
    <dgm:pt modelId="{C5EB65C1-9361-4129-8184-77A6BA9712DE}" type="pres">
      <dgm:prSet presAssocID="{E785DC99-0E9C-493B-9420-A808A88813C2}" presName="rootComposite" presStyleCnt="0"/>
      <dgm:spPr/>
    </dgm:pt>
    <dgm:pt modelId="{6B45B42D-EA05-4EDA-88D3-02CDD0B8161D}" type="pres">
      <dgm:prSet presAssocID="{E785DC99-0E9C-493B-9420-A808A88813C2}" presName="rootText" presStyleLbl="node2" presStyleIdx="3" presStyleCnt="6">
        <dgm:presLayoutVars>
          <dgm:chPref val="3"/>
        </dgm:presLayoutVars>
      </dgm:prSet>
      <dgm:spPr/>
    </dgm:pt>
    <dgm:pt modelId="{100D60AE-445F-4D47-936C-9D2C06CC1A18}" type="pres">
      <dgm:prSet presAssocID="{E785DC99-0E9C-493B-9420-A808A88813C2}" presName="rootConnector" presStyleLbl="node2" presStyleIdx="3" presStyleCnt="6"/>
      <dgm:spPr/>
    </dgm:pt>
    <dgm:pt modelId="{2141BC6F-0E83-4544-BFD5-9B779B7295D7}" type="pres">
      <dgm:prSet presAssocID="{E785DC99-0E9C-493B-9420-A808A88813C2}" presName="hierChild4" presStyleCnt="0"/>
      <dgm:spPr/>
    </dgm:pt>
    <dgm:pt modelId="{233A9C4B-7414-47B8-A295-11839863D9CD}" type="pres">
      <dgm:prSet presAssocID="{E785DC99-0E9C-493B-9420-A808A88813C2}" presName="hierChild5" presStyleCnt="0"/>
      <dgm:spPr/>
    </dgm:pt>
    <dgm:pt modelId="{3A511DEB-BFBC-4F38-8AD4-832AC319509D}" type="pres">
      <dgm:prSet presAssocID="{6AFBF41B-9062-4E81-9960-29D8E8EE95BA}" presName="Name48" presStyleLbl="parChTrans1D2" presStyleIdx="4" presStyleCnt="6"/>
      <dgm:spPr/>
    </dgm:pt>
    <dgm:pt modelId="{E6B9CFC7-1585-46FB-9FA0-81317BE67D47}" type="pres">
      <dgm:prSet presAssocID="{D9A93537-B429-49EA-89A3-40AD558CD9ED}" presName="hierRoot2" presStyleCnt="0">
        <dgm:presLayoutVars>
          <dgm:hierBranch val="hang"/>
        </dgm:presLayoutVars>
      </dgm:prSet>
      <dgm:spPr/>
    </dgm:pt>
    <dgm:pt modelId="{35B14632-49FE-4603-95BB-7E6A53B3DA3A}" type="pres">
      <dgm:prSet presAssocID="{D9A93537-B429-49EA-89A3-40AD558CD9ED}" presName="rootComposite" presStyleCnt="0"/>
      <dgm:spPr/>
    </dgm:pt>
    <dgm:pt modelId="{1771C932-BA9F-4D93-BCF3-3A894D5DF01D}" type="pres">
      <dgm:prSet presAssocID="{D9A93537-B429-49EA-89A3-40AD558CD9ED}" presName="rootText" presStyleLbl="node2" presStyleIdx="4" presStyleCnt="6">
        <dgm:presLayoutVars>
          <dgm:chPref val="3"/>
        </dgm:presLayoutVars>
      </dgm:prSet>
      <dgm:spPr/>
    </dgm:pt>
    <dgm:pt modelId="{32C307E8-CD93-43CC-8696-FB2CE284CF57}" type="pres">
      <dgm:prSet presAssocID="{D9A93537-B429-49EA-89A3-40AD558CD9ED}" presName="rootConnector" presStyleLbl="node2" presStyleIdx="4" presStyleCnt="6"/>
      <dgm:spPr/>
    </dgm:pt>
    <dgm:pt modelId="{AAB10401-1C40-4501-A7E7-E4065E9EFACA}" type="pres">
      <dgm:prSet presAssocID="{D9A93537-B429-49EA-89A3-40AD558CD9ED}" presName="hierChild4" presStyleCnt="0"/>
      <dgm:spPr/>
    </dgm:pt>
    <dgm:pt modelId="{DCA2A55F-C809-4339-9E38-310D0A9DDDF1}" type="pres">
      <dgm:prSet presAssocID="{D9A93537-B429-49EA-89A3-40AD558CD9ED}" presName="hierChild5" presStyleCnt="0"/>
      <dgm:spPr/>
    </dgm:pt>
    <dgm:pt modelId="{6421A8D0-8A31-4599-BE44-5FC965E5A154}" type="pres">
      <dgm:prSet presAssocID="{E5C6CB14-F517-491D-A8B5-98ECF766BD6A}" presName="Name48" presStyleLbl="parChTrans1D2" presStyleIdx="5" presStyleCnt="6"/>
      <dgm:spPr/>
    </dgm:pt>
    <dgm:pt modelId="{002DA88A-E3A2-4066-81B9-7DBF0578E28F}" type="pres">
      <dgm:prSet presAssocID="{2BB550DB-DF26-4B29-910F-4F4110C9D84B}" presName="hierRoot2" presStyleCnt="0">
        <dgm:presLayoutVars>
          <dgm:hierBranch val="hang"/>
        </dgm:presLayoutVars>
      </dgm:prSet>
      <dgm:spPr/>
    </dgm:pt>
    <dgm:pt modelId="{CE36EB88-E7B8-4615-BAD2-4C5268A11D3A}" type="pres">
      <dgm:prSet presAssocID="{2BB550DB-DF26-4B29-910F-4F4110C9D84B}" presName="rootComposite" presStyleCnt="0"/>
      <dgm:spPr/>
    </dgm:pt>
    <dgm:pt modelId="{400D4AF2-97E6-4DFA-8D2D-7DEDEED457AB}" type="pres">
      <dgm:prSet presAssocID="{2BB550DB-DF26-4B29-910F-4F4110C9D84B}" presName="rootText" presStyleLbl="node2" presStyleIdx="5" presStyleCnt="6">
        <dgm:presLayoutVars>
          <dgm:chPref val="3"/>
        </dgm:presLayoutVars>
      </dgm:prSet>
      <dgm:spPr/>
    </dgm:pt>
    <dgm:pt modelId="{D4E706D8-7DEA-49C6-B160-584B9730ECEF}" type="pres">
      <dgm:prSet presAssocID="{2BB550DB-DF26-4B29-910F-4F4110C9D84B}" presName="rootConnector" presStyleLbl="node2" presStyleIdx="5" presStyleCnt="6"/>
      <dgm:spPr/>
    </dgm:pt>
    <dgm:pt modelId="{02D11515-D27D-43B0-85D3-4F3D9C91D7A3}" type="pres">
      <dgm:prSet presAssocID="{2BB550DB-DF26-4B29-910F-4F4110C9D84B}" presName="hierChild4" presStyleCnt="0"/>
      <dgm:spPr/>
    </dgm:pt>
    <dgm:pt modelId="{6B1A892A-79D6-4C92-A5BE-11E66AB1F4BE}" type="pres">
      <dgm:prSet presAssocID="{2BB550DB-DF26-4B29-910F-4F4110C9D84B}" presName="hierChild5" presStyleCnt="0"/>
      <dgm:spPr/>
    </dgm:pt>
    <dgm:pt modelId="{05C87177-8EC6-449F-BC0C-CB656DE7A969}" type="pres">
      <dgm:prSet presAssocID="{976F642E-5879-4E44-8E5D-C900933DCEA6}" presName="hierChild3" presStyleCnt="0"/>
      <dgm:spPr/>
    </dgm:pt>
  </dgm:ptLst>
  <dgm:cxnLst>
    <dgm:cxn modelId="{2635DADB-2AFB-491D-AC40-A880D0FACEE6}" type="presOf" srcId="{08B1D15C-83C0-4919-BBF9-418BF734D94E}" destId="{91F8C910-F9F6-45A2-A43F-A46DCD99C2F6}" srcOrd="0" destOrd="0" presId="urn:microsoft.com/office/officeart/2005/8/layout/orgChart1"/>
    <dgm:cxn modelId="{5EC5F88A-F210-43C1-97E0-9E14044EC433}" srcId="{976F642E-5879-4E44-8E5D-C900933DCEA6}" destId="{2BB550DB-DF26-4B29-910F-4F4110C9D84B}" srcOrd="5" destOrd="0" parTransId="{E5C6CB14-F517-491D-A8B5-98ECF766BD6A}" sibTransId="{19C9F7DF-E8E1-44EB-A187-7156A22313F6}"/>
    <dgm:cxn modelId="{7B89C036-8965-4CE7-9E44-817C7A016640}" srcId="{976F642E-5879-4E44-8E5D-C900933DCEA6}" destId="{E785DC99-0E9C-493B-9420-A808A88813C2}" srcOrd="3" destOrd="0" parTransId="{08DB39BD-9D26-4A1F-8D5B-1B41F5D42C1C}" sibTransId="{76B96700-4AC1-4374-9665-823268B01427}"/>
    <dgm:cxn modelId="{5BFB704B-44AC-4D52-A18D-BF6E27310740}" type="presOf" srcId="{7B08A16C-8370-4456-B522-CCA5414B94BA}" destId="{2C14550A-1E85-4B62-812C-7249F55C0B53}" srcOrd="0" destOrd="0" presId="urn:microsoft.com/office/officeart/2005/8/layout/orgChart1"/>
    <dgm:cxn modelId="{9ECE0A72-EC15-4D56-A087-7B7883791B64}" type="presOf" srcId="{FBBEFDD5-1391-47F7-B43B-4BCEE3C1F4F4}" destId="{F012525F-6F82-403E-9371-9A7EE45EEECD}" srcOrd="1" destOrd="0" presId="urn:microsoft.com/office/officeart/2005/8/layout/orgChart1"/>
    <dgm:cxn modelId="{F43BE153-8720-40C1-B42D-120D1E01BB3D}" type="presOf" srcId="{9C49FA7A-0F4A-452F-8B9F-B773CCC5A553}" destId="{EDFAAA8F-92E5-4CA7-A307-4E0E0BF13A78}" srcOrd="1" destOrd="0" presId="urn:microsoft.com/office/officeart/2005/8/layout/orgChart1"/>
    <dgm:cxn modelId="{40AB52A2-5440-4ED7-8723-DF9264DC0F4F}" srcId="{976F642E-5879-4E44-8E5D-C900933DCEA6}" destId="{D9A93537-B429-49EA-89A3-40AD558CD9ED}" srcOrd="4" destOrd="0" parTransId="{6AFBF41B-9062-4E81-9960-29D8E8EE95BA}" sibTransId="{5873458F-B8DA-4771-AE54-BA02FA8ECB2F}"/>
    <dgm:cxn modelId="{96E05875-8659-4EF2-BD9C-5C9A47FF3A52}" type="presOf" srcId="{D9A93537-B429-49EA-89A3-40AD558CD9ED}" destId="{32C307E8-CD93-43CC-8696-FB2CE284CF57}" srcOrd="1" destOrd="0" presId="urn:microsoft.com/office/officeart/2005/8/layout/orgChart1"/>
    <dgm:cxn modelId="{B9415792-5A45-4E18-8E37-C24AEECB5C13}" type="presOf" srcId="{2BB550DB-DF26-4B29-910F-4F4110C9D84B}" destId="{D4E706D8-7DEA-49C6-B160-584B9730ECEF}" srcOrd="1" destOrd="0" presId="urn:microsoft.com/office/officeart/2005/8/layout/orgChart1"/>
    <dgm:cxn modelId="{3D593E39-7DE8-4D28-B1F1-61863DF068CC}" type="presOf" srcId="{D1115762-0DC0-4BB3-96E8-2F838F31D1B1}" destId="{E5BFFA28-CFE0-4656-831D-951242A0DF35}" srcOrd="1" destOrd="0" presId="urn:microsoft.com/office/officeart/2005/8/layout/orgChart1"/>
    <dgm:cxn modelId="{BC5FFF45-1911-420E-B618-661DA243230E}" type="presOf" srcId="{2BB550DB-DF26-4B29-910F-4F4110C9D84B}" destId="{400D4AF2-97E6-4DFA-8D2D-7DEDEED457AB}" srcOrd="0" destOrd="0" presId="urn:microsoft.com/office/officeart/2005/8/layout/orgChart1"/>
    <dgm:cxn modelId="{88DBE501-0AF0-4294-9583-BDA52FAF471C}" srcId="{734C14F4-24E2-497E-AFE5-D122D4BA49D0}" destId="{976F642E-5879-4E44-8E5D-C900933DCEA6}" srcOrd="0" destOrd="0" parTransId="{A78850EC-67F9-4BC5-96F5-A7E7720940DE}" sibTransId="{7A77D354-C838-40D7-9436-EC7B77E121B4}"/>
    <dgm:cxn modelId="{D0837FF4-2029-40E8-B67D-B03F160BA12D}" type="presOf" srcId="{6AFBF41B-9062-4E81-9960-29D8E8EE95BA}" destId="{3A511DEB-BFBC-4F38-8AD4-832AC319509D}" srcOrd="0" destOrd="0" presId="urn:microsoft.com/office/officeart/2005/8/layout/orgChart1"/>
    <dgm:cxn modelId="{42CEAD12-26DD-4D13-BCD6-C177FB151506}" type="presOf" srcId="{976F642E-5879-4E44-8E5D-C900933DCEA6}" destId="{C4C56516-290A-468F-B069-701507BEFFA8}" srcOrd="0" destOrd="0" presId="urn:microsoft.com/office/officeart/2005/8/layout/orgChart1"/>
    <dgm:cxn modelId="{27B016E5-D218-4B08-AB91-2DEFB60D4B32}" srcId="{976F642E-5879-4E44-8E5D-C900933DCEA6}" destId="{FBBEFDD5-1391-47F7-B43B-4BCEE3C1F4F4}" srcOrd="0" destOrd="0" parTransId="{47762750-B696-4951-91B2-6A8D7FD715C6}" sibTransId="{5E39F750-87A8-4E9B-8F43-643E927752A9}"/>
    <dgm:cxn modelId="{85A21A50-4154-41D3-9089-FD704D9C3933}" type="presOf" srcId="{E785DC99-0E9C-493B-9420-A808A88813C2}" destId="{100D60AE-445F-4D47-936C-9D2C06CC1A18}" srcOrd="1" destOrd="0" presId="urn:microsoft.com/office/officeart/2005/8/layout/orgChart1"/>
    <dgm:cxn modelId="{16BB2AD5-2F86-43F6-8B4E-CD202B160984}" type="presOf" srcId="{976F642E-5879-4E44-8E5D-C900933DCEA6}" destId="{B30ED198-E07C-4A44-8BF4-70368C22FF04}" srcOrd="1" destOrd="0" presId="urn:microsoft.com/office/officeart/2005/8/layout/orgChart1"/>
    <dgm:cxn modelId="{FC0C52BE-3D50-40D6-877B-4FD402F8EE69}" type="presOf" srcId="{E785DC99-0E9C-493B-9420-A808A88813C2}" destId="{6B45B42D-EA05-4EDA-88D3-02CDD0B8161D}" srcOrd="0" destOrd="0" presId="urn:microsoft.com/office/officeart/2005/8/layout/orgChart1"/>
    <dgm:cxn modelId="{658312EC-F31D-4BCF-8919-97CC70C8355B}" srcId="{976F642E-5879-4E44-8E5D-C900933DCEA6}" destId="{D1115762-0DC0-4BB3-96E8-2F838F31D1B1}" srcOrd="1" destOrd="0" parTransId="{08B1D15C-83C0-4919-BBF9-418BF734D94E}" sibTransId="{D78E5EA8-8FE5-4E5C-8948-BCC90E729E46}"/>
    <dgm:cxn modelId="{6AE0184B-1FBE-4543-8D1B-61B4F86BD3A8}" type="presOf" srcId="{9C49FA7A-0F4A-452F-8B9F-B773CCC5A553}" destId="{A6566F03-D4DB-4416-A2FE-527EAC02A3C8}" srcOrd="0" destOrd="0" presId="urn:microsoft.com/office/officeart/2005/8/layout/orgChart1"/>
    <dgm:cxn modelId="{B4FD23D1-D690-4726-94A1-90FA9369968F}" type="presOf" srcId="{47762750-B696-4951-91B2-6A8D7FD715C6}" destId="{652EF66E-4A94-49C6-8C98-C03FAEF8084E}" srcOrd="0" destOrd="0" presId="urn:microsoft.com/office/officeart/2005/8/layout/orgChart1"/>
    <dgm:cxn modelId="{FEE80967-BE14-4058-8697-5079E785DBCB}" type="presOf" srcId="{FBBEFDD5-1391-47F7-B43B-4BCEE3C1F4F4}" destId="{8DB01B03-17A1-4549-A241-F1CA5706E920}" srcOrd="0" destOrd="0" presId="urn:microsoft.com/office/officeart/2005/8/layout/orgChart1"/>
    <dgm:cxn modelId="{16EED1D6-1209-4BC6-B7DD-ABEAB6EFB2A5}" type="presOf" srcId="{734C14F4-24E2-497E-AFE5-D122D4BA49D0}" destId="{E8924D50-1ADC-4FC3-B1C9-7B96270AE8CF}" srcOrd="0" destOrd="0" presId="urn:microsoft.com/office/officeart/2005/8/layout/orgChart1"/>
    <dgm:cxn modelId="{2ED4F688-601C-44CB-AB5C-2AB88A6AD5C4}" srcId="{976F642E-5879-4E44-8E5D-C900933DCEA6}" destId="{9C49FA7A-0F4A-452F-8B9F-B773CCC5A553}" srcOrd="2" destOrd="0" parTransId="{7B08A16C-8370-4456-B522-CCA5414B94BA}" sibTransId="{6B86E460-95B6-4AF4-8C77-1310E34AC85C}"/>
    <dgm:cxn modelId="{46102C65-F4AD-4E53-B67A-A364B0030DB9}" type="presOf" srcId="{E5C6CB14-F517-491D-A8B5-98ECF766BD6A}" destId="{6421A8D0-8A31-4599-BE44-5FC965E5A154}" srcOrd="0" destOrd="0" presId="urn:microsoft.com/office/officeart/2005/8/layout/orgChart1"/>
    <dgm:cxn modelId="{08844D14-459C-46B3-84B1-6315A56C65F3}" type="presOf" srcId="{08DB39BD-9D26-4A1F-8D5B-1B41F5D42C1C}" destId="{3F17380B-D409-4569-97B9-56C6B02E5AFC}" srcOrd="0" destOrd="0" presId="urn:microsoft.com/office/officeart/2005/8/layout/orgChart1"/>
    <dgm:cxn modelId="{B03E759A-4A15-4676-9744-241821F9FD91}" type="presOf" srcId="{D1115762-0DC0-4BB3-96E8-2F838F31D1B1}" destId="{7FEB00F8-6214-4CB8-84F6-08494845678A}" srcOrd="0" destOrd="0" presId="urn:microsoft.com/office/officeart/2005/8/layout/orgChart1"/>
    <dgm:cxn modelId="{821ECED5-E3C3-4648-B6EF-C37EF0D43201}" type="presOf" srcId="{D9A93537-B429-49EA-89A3-40AD558CD9ED}" destId="{1771C932-BA9F-4D93-BCF3-3A894D5DF01D}" srcOrd="0" destOrd="0" presId="urn:microsoft.com/office/officeart/2005/8/layout/orgChart1"/>
    <dgm:cxn modelId="{26EEE84C-1D38-4F46-A99B-F5C895E5F994}" type="presParOf" srcId="{E8924D50-1ADC-4FC3-B1C9-7B96270AE8CF}" destId="{86C18426-EB64-4066-B1C3-78A4E471709A}" srcOrd="0" destOrd="0" presId="urn:microsoft.com/office/officeart/2005/8/layout/orgChart1"/>
    <dgm:cxn modelId="{019AB56E-7195-4FF7-A32F-3F79987B4504}" type="presParOf" srcId="{86C18426-EB64-4066-B1C3-78A4E471709A}" destId="{6920812A-0651-4563-AB0B-5BB065586BAC}" srcOrd="0" destOrd="0" presId="urn:microsoft.com/office/officeart/2005/8/layout/orgChart1"/>
    <dgm:cxn modelId="{D3D0E111-7539-4561-BAAB-ED44670155D2}" type="presParOf" srcId="{6920812A-0651-4563-AB0B-5BB065586BAC}" destId="{C4C56516-290A-468F-B069-701507BEFFA8}" srcOrd="0" destOrd="0" presId="urn:microsoft.com/office/officeart/2005/8/layout/orgChart1"/>
    <dgm:cxn modelId="{F2BEE59D-93D3-4A50-A38C-90527B49F57B}" type="presParOf" srcId="{6920812A-0651-4563-AB0B-5BB065586BAC}" destId="{B30ED198-E07C-4A44-8BF4-70368C22FF04}" srcOrd="1" destOrd="0" presId="urn:microsoft.com/office/officeart/2005/8/layout/orgChart1"/>
    <dgm:cxn modelId="{7E52D013-349E-4EEB-BA8E-FD96853D4FE1}" type="presParOf" srcId="{86C18426-EB64-4066-B1C3-78A4E471709A}" destId="{82452414-3E3A-41B2-805C-C2574B0F7815}" srcOrd="1" destOrd="0" presId="urn:microsoft.com/office/officeart/2005/8/layout/orgChart1"/>
    <dgm:cxn modelId="{E7CC0AB7-8C75-4C1C-B0EE-CE4ACF58A0CC}" type="presParOf" srcId="{82452414-3E3A-41B2-805C-C2574B0F7815}" destId="{652EF66E-4A94-49C6-8C98-C03FAEF8084E}" srcOrd="0" destOrd="0" presId="urn:microsoft.com/office/officeart/2005/8/layout/orgChart1"/>
    <dgm:cxn modelId="{7C2E95A1-C607-4E10-B56D-6EC6FBFEADF7}" type="presParOf" srcId="{82452414-3E3A-41B2-805C-C2574B0F7815}" destId="{F9133386-8FB7-43EF-B4FE-5D72FCB70B49}" srcOrd="1" destOrd="0" presId="urn:microsoft.com/office/officeart/2005/8/layout/orgChart1"/>
    <dgm:cxn modelId="{A905388E-9790-4D1A-9D1D-3F2F1824AA7E}" type="presParOf" srcId="{F9133386-8FB7-43EF-B4FE-5D72FCB70B49}" destId="{D2BF945B-6593-4658-A899-24BCEC49B050}" srcOrd="0" destOrd="0" presId="urn:microsoft.com/office/officeart/2005/8/layout/orgChart1"/>
    <dgm:cxn modelId="{32138AFC-3211-4994-8C6F-E1187044FC30}" type="presParOf" srcId="{D2BF945B-6593-4658-A899-24BCEC49B050}" destId="{8DB01B03-17A1-4549-A241-F1CA5706E920}" srcOrd="0" destOrd="0" presId="urn:microsoft.com/office/officeart/2005/8/layout/orgChart1"/>
    <dgm:cxn modelId="{F621AFE5-A6A0-4F72-BC7E-8B919EBE9967}" type="presParOf" srcId="{D2BF945B-6593-4658-A899-24BCEC49B050}" destId="{F012525F-6F82-403E-9371-9A7EE45EEECD}" srcOrd="1" destOrd="0" presId="urn:microsoft.com/office/officeart/2005/8/layout/orgChart1"/>
    <dgm:cxn modelId="{120C7E40-A335-4354-B8A5-F3FC9FB8A086}" type="presParOf" srcId="{F9133386-8FB7-43EF-B4FE-5D72FCB70B49}" destId="{72BFE6CB-CECE-4270-8F55-71C38E806517}" srcOrd="1" destOrd="0" presId="urn:microsoft.com/office/officeart/2005/8/layout/orgChart1"/>
    <dgm:cxn modelId="{07D727F8-5B9C-46B2-8C82-E33EBBC3F068}" type="presParOf" srcId="{F9133386-8FB7-43EF-B4FE-5D72FCB70B49}" destId="{EB4360A8-4600-4D4E-B9B3-44977822F341}" srcOrd="2" destOrd="0" presId="urn:microsoft.com/office/officeart/2005/8/layout/orgChart1"/>
    <dgm:cxn modelId="{6BC7734D-596A-436D-8837-EF1E0C624A8D}" type="presParOf" srcId="{82452414-3E3A-41B2-805C-C2574B0F7815}" destId="{91F8C910-F9F6-45A2-A43F-A46DCD99C2F6}" srcOrd="2" destOrd="0" presId="urn:microsoft.com/office/officeart/2005/8/layout/orgChart1"/>
    <dgm:cxn modelId="{83F81965-1204-4C90-BC15-896449888FAA}" type="presParOf" srcId="{82452414-3E3A-41B2-805C-C2574B0F7815}" destId="{B541724C-32B0-4A79-A368-03BE497EC61B}" srcOrd="3" destOrd="0" presId="urn:microsoft.com/office/officeart/2005/8/layout/orgChart1"/>
    <dgm:cxn modelId="{120F20C7-DECC-46F1-8EB9-8F81D36E6FD0}" type="presParOf" srcId="{B541724C-32B0-4A79-A368-03BE497EC61B}" destId="{1588A273-1FF1-4B93-BFF7-F748B65AF01B}" srcOrd="0" destOrd="0" presId="urn:microsoft.com/office/officeart/2005/8/layout/orgChart1"/>
    <dgm:cxn modelId="{16463919-740B-4175-B4FA-F150B8802D3A}" type="presParOf" srcId="{1588A273-1FF1-4B93-BFF7-F748B65AF01B}" destId="{7FEB00F8-6214-4CB8-84F6-08494845678A}" srcOrd="0" destOrd="0" presId="urn:microsoft.com/office/officeart/2005/8/layout/orgChart1"/>
    <dgm:cxn modelId="{257F7F53-C180-49CF-862B-23B1B5B60D76}" type="presParOf" srcId="{1588A273-1FF1-4B93-BFF7-F748B65AF01B}" destId="{E5BFFA28-CFE0-4656-831D-951242A0DF35}" srcOrd="1" destOrd="0" presId="urn:microsoft.com/office/officeart/2005/8/layout/orgChart1"/>
    <dgm:cxn modelId="{976FB9BA-AD6E-4510-8EE1-3718B8C041E7}" type="presParOf" srcId="{B541724C-32B0-4A79-A368-03BE497EC61B}" destId="{3873A35E-4532-4A5C-8FDE-5F86579EDA9D}" srcOrd="1" destOrd="0" presId="urn:microsoft.com/office/officeart/2005/8/layout/orgChart1"/>
    <dgm:cxn modelId="{8701F05E-CC95-44F6-9B8F-D784A96D4FD5}" type="presParOf" srcId="{B541724C-32B0-4A79-A368-03BE497EC61B}" destId="{28E59493-FD86-46E1-915F-089B56D44060}" srcOrd="2" destOrd="0" presId="urn:microsoft.com/office/officeart/2005/8/layout/orgChart1"/>
    <dgm:cxn modelId="{3C8AB242-A85A-46DA-A659-4DC55E30B5F1}" type="presParOf" srcId="{82452414-3E3A-41B2-805C-C2574B0F7815}" destId="{2C14550A-1E85-4B62-812C-7249F55C0B53}" srcOrd="4" destOrd="0" presId="urn:microsoft.com/office/officeart/2005/8/layout/orgChart1"/>
    <dgm:cxn modelId="{6DE45254-87E8-4EF7-A3DF-1F503A3DD7C7}" type="presParOf" srcId="{82452414-3E3A-41B2-805C-C2574B0F7815}" destId="{2ADF6D36-8E75-42CB-AFCF-F0A451DA8C1B}" srcOrd="5" destOrd="0" presId="urn:microsoft.com/office/officeart/2005/8/layout/orgChart1"/>
    <dgm:cxn modelId="{8C1BB648-4929-493C-80FB-0670859DC919}" type="presParOf" srcId="{2ADF6D36-8E75-42CB-AFCF-F0A451DA8C1B}" destId="{1EA122D4-F0CD-4A36-976E-0204AE9D1D4C}" srcOrd="0" destOrd="0" presId="urn:microsoft.com/office/officeart/2005/8/layout/orgChart1"/>
    <dgm:cxn modelId="{D5300C05-F67A-4D7B-B278-796B9C8FCA4A}" type="presParOf" srcId="{1EA122D4-F0CD-4A36-976E-0204AE9D1D4C}" destId="{A6566F03-D4DB-4416-A2FE-527EAC02A3C8}" srcOrd="0" destOrd="0" presId="urn:microsoft.com/office/officeart/2005/8/layout/orgChart1"/>
    <dgm:cxn modelId="{2E872B26-7866-4507-80F4-6612818924AE}" type="presParOf" srcId="{1EA122D4-F0CD-4A36-976E-0204AE9D1D4C}" destId="{EDFAAA8F-92E5-4CA7-A307-4E0E0BF13A78}" srcOrd="1" destOrd="0" presId="urn:microsoft.com/office/officeart/2005/8/layout/orgChart1"/>
    <dgm:cxn modelId="{F57E7C2E-0541-4764-91BE-09764CA4E18A}" type="presParOf" srcId="{2ADF6D36-8E75-42CB-AFCF-F0A451DA8C1B}" destId="{7018084D-9E59-4B57-980E-07097811940E}" srcOrd="1" destOrd="0" presId="urn:microsoft.com/office/officeart/2005/8/layout/orgChart1"/>
    <dgm:cxn modelId="{4E461C57-5D11-4C9D-9016-AD1DBBA956C8}" type="presParOf" srcId="{2ADF6D36-8E75-42CB-AFCF-F0A451DA8C1B}" destId="{E4EFBFD7-DA76-4721-9D9D-7B08A449B520}" srcOrd="2" destOrd="0" presId="urn:microsoft.com/office/officeart/2005/8/layout/orgChart1"/>
    <dgm:cxn modelId="{948FE22B-1DF6-4FA5-8130-CEB44FFFB2E4}" type="presParOf" srcId="{82452414-3E3A-41B2-805C-C2574B0F7815}" destId="{3F17380B-D409-4569-97B9-56C6B02E5AFC}" srcOrd="6" destOrd="0" presId="urn:microsoft.com/office/officeart/2005/8/layout/orgChart1"/>
    <dgm:cxn modelId="{7E57838F-9D67-44B8-80BF-0CCFF0AF89EC}" type="presParOf" srcId="{82452414-3E3A-41B2-805C-C2574B0F7815}" destId="{435B4E2B-14FE-4E3E-828A-0DD217F35B76}" srcOrd="7" destOrd="0" presId="urn:microsoft.com/office/officeart/2005/8/layout/orgChart1"/>
    <dgm:cxn modelId="{DF67AF76-80BD-4763-9662-AE1B32C3FEFD}" type="presParOf" srcId="{435B4E2B-14FE-4E3E-828A-0DD217F35B76}" destId="{C5EB65C1-9361-4129-8184-77A6BA9712DE}" srcOrd="0" destOrd="0" presId="urn:microsoft.com/office/officeart/2005/8/layout/orgChart1"/>
    <dgm:cxn modelId="{383F5CDF-1CF8-4DF0-8900-79BE38FC03C6}" type="presParOf" srcId="{C5EB65C1-9361-4129-8184-77A6BA9712DE}" destId="{6B45B42D-EA05-4EDA-88D3-02CDD0B8161D}" srcOrd="0" destOrd="0" presId="urn:microsoft.com/office/officeart/2005/8/layout/orgChart1"/>
    <dgm:cxn modelId="{876B530A-2A0C-4F67-B6B2-2877D40CD872}" type="presParOf" srcId="{C5EB65C1-9361-4129-8184-77A6BA9712DE}" destId="{100D60AE-445F-4D47-936C-9D2C06CC1A18}" srcOrd="1" destOrd="0" presId="urn:microsoft.com/office/officeart/2005/8/layout/orgChart1"/>
    <dgm:cxn modelId="{23E53EE6-04F3-4EFD-9D57-FEDF6294ACC2}" type="presParOf" srcId="{435B4E2B-14FE-4E3E-828A-0DD217F35B76}" destId="{2141BC6F-0E83-4544-BFD5-9B779B7295D7}" srcOrd="1" destOrd="0" presId="urn:microsoft.com/office/officeart/2005/8/layout/orgChart1"/>
    <dgm:cxn modelId="{7BF0B446-F2D9-4980-B7E4-7F2C3F8B15CD}" type="presParOf" srcId="{435B4E2B-14FE-4E3E-828A-0DD217F35B76}" destId="{233A9C4B-7414-47B8-A295-11839863D9CD}" srcOrd="2" destOrd="0" presId="urn:microsoft.com/office/officeart/2005/8/layout/orgChart1"/>
    <dgm:cxn modelId="{975FD7E6-9C9F-4F24-9739-04942C7D29D8}" type="presParOf" srcId="{82452414-3E3A-41B2-805C-C2574B0F7815}" destId="{3A511DEB-BFBC-4F38-8AD4-832AC319509D}" srcOrd="8" destOrd="0" presId="urn:microsoft.com/office/officeart/2005/8/layout/orgChart1"/>
    <dgm:cxn modelId="{E9D24700-7D5F-4E6B-ACF6-8055BF8906B6}" type="presParOf" srcId="{82452414-3E3A-41B2-805C-C2574B0F7815}" destId="{E6B9CFC7-1585-46FB-9FA0-81317BE67D47}" srcOrd="9" destOrd="0" presId="urn:microsoft.com/office/officeart/2005/8/layout/orgChart1"/>
    <dgm:cxn modelId="{5BC28B4B-E799-4A1F-8835-7BB3E2E434FD}" type="presParOf" srcId="{E6B9CFC7-1585-46FB-9FA0-81317BE67D47}" destId="{35B14632-49FE-4603-95BB-7E6A53B3DA3A}" srcOrd="0" destOrd="0" presId="urn:microsoft.com/office/officeart/2005/8/layout/orgChart1"/>
    <dgm:cxn modelId="{0322D8A7-C0FB-4341-B5AA-62B89DEB4001}" type="presParOf" srcId="{35B14632-49FE-4603-95BB-7E6A53B3DA3A}" destId="{1771C932-BA9F-4D93-BCF3-3A894D5DF01D}" srcOrd="0" destOrd="0" presId="urn:microsoft.com/office/officeart/2005/8/layout/orgChart1"/>
    <dgm:cxn modelId="{1779A9F2-F459-434A-A723-0B53D9AD704D}" type="presParOf" srcId="{35B14632-49FE-4603-95BB-7E6A53B3DA3A}" destId="{32C307E8-CD93-43CC-8696-FB2CE284CF57}" srcOrd="1" destOrd="0" presId="urn:microsoft.com/office/officeart/2005/8/layout/orgChart1"/>
    <dgm:cxn modelId="{994247E4-7D88-4DEF-8D4C-FF31EDF59A54}" type="presParOf" srcId="{E6B9CFC7-1585-46FB-9FA0-81317BE67D47}" destId="{AAB10401-1C40-4501-A7E7-E4065E9EFACA}" srcOrd="1" destOrd="0" presId="urn:microsoft.com/office/officeart/2005/8/layout/orgChart1"/>
    <dgm:cxn modelId="{0F811D07-8E47-43EE-83AD-556E18F04AAE}" type="presParOf" srcId="{E6B9CFC7-1585-46FB-9FA0-81317BE67D47}" destId="{DCA2A55F-C809-4339-9E38-310D0A9DDDF1}" srcOrd="2" destOrd="0" presId="urn:microsoft.com/office/officeart/2005/8/layout/orgChart1"/>
    <dgm:cxn modelId="{532D6272-FF51-4FDD-A667-DD1D58BD1929}" type="presParOf" srcId="{82452414-3E3A-41B2-805C-C2574B0F7815}" destId="{6421A8D0-8A31-4599-BE44-5FC965E5A154}" srcOrd="10" destOrd="0" presId="urn:microsoft.com/office/officeart/2005/8/layout/orgChart1"/>
    <dgm:cxn modelId="{4C7814F7-E476-441C-BD95-DC8947359996}" type="presParOf" srcId="{82452414-3E3A-41B2-805C-C2574B0F7815}" destId="{002DA88A-E3A2-4066-81B9-7DBF0578E28F}" srcOrd="11" destOrd="0" presId="urn:microsoft.com/office/officeart/2005/8/layout/orgChart1"/>
    <dgm:cxn modelId="{CD207455-9272-40CB-A585-2CD76AFF849E}" type="presParOf" srcId="{002DA88A-E3A2-4066-81B9-7DBF0578E28F}" destId="{CE36EB88-E7B8-4615-BAD2-4C5268A11D3A}" srcOrd="0" destOrd="0" presId="urn:microsoft.com/office/officeart/2005/8/layout/orgChart1"/>
    <dgm:cxn modelId="{18B59AD1-3D88-42E8-B2A2-3D811D26F54E}" type="presParOf" srcId="{CE36EB88-E7B8-4615-BAD2-4C5268A11D3A}" destId="{400D4AF2-97E6-4DFA-8D2D-7DEDEED457AB}" srcOrd="0" destOrd="0" presId="urn:microsoft.com/office/officeart/2005/8/layout/orgChart1"/>
    <dgm:cxn modelId="{A829DB39-99B0-4A0F-BAF1-550E07BEB99E}" type="presParOf" srcId="{CE36EB88-E7B8-4615-BAD2-4C5268A11D3A}" destId="{D4E706D8-7DEA-49C6-B160-584B9730ECEF}" srcOrd="1" destOrd="0" presId="urn:microsoft.com/office/officeart/2005/8/layout/orgChart1"/>
    <dgm:cxn modelId="{C1E41F1D-9082-4D35-971D-5DBE838546C8}" type="presParOf" srcId="{002DA88A-E3A2-4066-81B9-7DBF0578E28F}" destId="{02D11515-D27D-43B0-85D3-4F3D9C91D7A3}" srcOrd="1" destOrd="0" presId="urn:microsoft.com/office/officeart/2005/8/layout/orgChart1"/>
    <dgm:cxn modelId="{59EAC6F2-4670-40AA-8264-F904D24A4176}" type="presParOf" srcId="{002DA88A-E3A2-4066-81B9-7DBF0578E28F}" destId="{6B1A892A-79D6-4C92-A5BE-11E66AB1F4BE}" srcOrd="2" destOrd="0" presId="urn:microsoft.com/office/officeart/2005/8/layout/orgChart1"/>
    <dgm:cxn modelId="{60F14588-2197-4280-B3A3-A544991969D1}" type="presParOf" srcId="{86C18426-EB64-4066-B1C3-78A4E471709A}" destId="{05C87177-8EC6-449F-BC0C-CB656DE7A96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CD4696-CCAB-42FC-A104-1E94465265F2}" type="doc">
      <dgm:prSet loTypeId="urn:microsoft.com/office/officeart/2009/3/layout/PieProcess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CA"/>
        </a:p>
      </dgm:t>
    </dgm:pt>
    <dgm:pt modelId="{F7AA5BE7-2A61-469A-A843-3657E85904D4}">
      <dgm:prSet phldrT="[Text]"/>
      <dgm:spPr/>
      <dgm:t>
        <a:bodyPr/>
        <a:lstStyle/>
        <a:p>
          <a:r>
            <a:rPr lang="en-CA" dirty="0" smtClean="0"/>
            <a:t>Social</a:t>
          </a:r>
          <a:endParaRPr lang="en-CA" dirty="0"/>
        </a:p>
      </dgm:t>
    </dgm:pt>
    <dgm:pt modelId="{7A0E6E6A-DE75-4C73-9D6C-FFE34ECCD73E}" type="parTrans" cxnId="{150BCF7A-5E35-418B-9D71-CDDEED1AF7C4}">
      <dgm:prSet/>
      <dgm:spPr/>
      <dgm:t>
        <a:bodyPr/>
        <a:lstStyle/>
        <a:p>
          <a:endParaRPr lang="en-CA"/>
        </a:p>
      </dgm:t>
    </dgm:pt>
    <dgm:pt modelId="{5B7FD0FD-885A-45F6-80A6-0DBF71228884}" type="sibTrans" cxnId="{150BCF7A-5E35-418B-9D71-CDDEED1AF7C4}">
      <dgm:prSet/>
      <dgm:spPr/>
      <dgm:t>
        <a:bodyPr/>
        <a:lstStyle/>
        <a:p>
          <a:endParaRPr lang="en-CA"/>
        </a:p>
      </dgm:t>
    </dgm:pt>
    <dgm:pt modelId="{21D2C805-1CE3-4983-99E5-2BAFF07EB760}">
      <dgm:prSet phldrT="[Text]"/>
      <dgm:spPr/>
      <dgm:t>
        <a:bodyPr/>
        <a:lstStyle/>
        <a:p>
          <a:r>
            <a:rPr lang="en-CA" dirty="0" smtClean="0"/>
            <a:t>Facebook</a:t>
          </a:r>
          <a:endParaRPr lang="en-CA" dirty="0"/>
        </a:p>
      </dgm:t>
    </dgm:pt>
    <dgm:pt modelId="{15BB0B2E-0328-4587-8D63-96BD6EF723D0}" type="parTrans" cxnId="{7590CE8F-FE1F-44E0-AB99-589118B2FBA5}">
      <dgm:prSet/>
      <dgm:spPr/>
      <dgm:t>
        <a:bodyPr/>
        <a:lstStyle/>
        <a:p>
          <a:endParaRPr lang="en-CA"/>
        </a:p>
      </dgm:t>
    </dgm:pt>
    <dgm:pt modelId="{6D723812-D191-4E15-BD8B-455867574617}" type="sibTrans" cxnId="{7590CE8F-FE1F-44E0-AB99-589118B2FBA5}">
      <dgm:prSet/>
      <dgm:spPr/>
      <dgm:t>
        <a:bodyPr/>
        <a:lstStyle/>
        <a:p>
          <a:endParaRPr lang="en-CA"/>
        </a:p>
      </dgm:t>
    </dgm:pt>
    <dgm:pt modelId="{7659D8A6-0277-4AED-A822-057216BE941F}">
      <dgm:prSet phldrT="[Text]"/>
      <dgm:spPr/>
      <dgm:t>
        <a:bodyPr/>
        <a:lstStyle/>
        <a:p>
          <a:r>
            <a:rPr lang="en-CA" dirty="0" smtClean="0"/>
            <a:t>Corporate</a:t>
          </a:r>
          <a:endParaRPr lang="en-CA" dirty="0"/>
        </a:p>
      </dgm:t>
    </dgm:pt>
    <dgm:pt modelId="{9C57D8BD-A431-4EA4-9CFD-D17CB389F4CF}" type="parTrans" cxnId="{7E9B2FE7-BB49-4790-BAFA-9CB5777C831D}">
      <dgm:prSet/>
      <dgm:spPr/>
      <dgm:t>
        <a:bodyPr/>
        <a:lstStyle/>
        <a:p>
          <a:endParaRPr lang="en-CA"/>
        </a:p>
      </dgm:t>
    </dgm:pt>
    <dgm:pt modelId="{9539E250-6098-49F5-935D-E62E5B3404E2}" type="sibTrans" cxnId="{7E9B2FE7-BB49-4790-BAFA-9CB5777C831D}">
      <dgm:prSet/>
      <dgm:spPr/>
      <dgm:t>
        <a:bodyPr/>
        <a:lstStyle/>
        <a:p>
          <a:endParaRPr lang="en-CA"/>
        </a:p>
      </dgm:t>
    </dgm:pt>
    <dgm:pt modelId="{4B2AAA79-0EC3-4B85-B8A0-AB896FFC02BC}">
      <dgm:prSet phldrT="[Text]"/>
      <dgm:spPr/>
      <dgm:t>
        <a:bodyPr/>
        <a:lstStyle/>
        <a:p>
          <a:r>
            <a:rPr lang="en-CA" dirty="0" smtClean="0"/>
            <a:t>Active Directory Federation Services</a:t>
          </a:r>
          <a:endParaRPr lang="en-CA" dirty="0"/>
        </a:p>
      </dgm:t>
    </dgm:pt>
    <dgm:pt modelId="{4F70A41C-8C36-44C5-9CA9-AD269CF39AEF}" type="parTrans" cxnId="{AB6C18AC-2E42-41C3-B717-30F51F4CF6DA}">
      <dgm:prSet/>
      <dgm:spPr/>
      <dgm:t>
        <a:bodyPr/>
        <a:lstStyle/>
        <a:p>
          <a:endParaRPr lang="en-CA"/>
        </a:p>
      </dgm:t>
    </dgm:pt>
    <dgm:pt modelId="{7F337D51-C9C5-4296-A340-7FF0CF4EABE4}" type="sibTrans" cxnId="{AB6C18AC-2E42-41C3-B717-30F51F4CF6DA}">
      <dgm:prSet/>
      <dgm:spPr/>
      <dgm:t>
        <a:bodyPr/>
        <a:lstStyle/>
        <a:p>
          <a:endParaRPr lang="en-CA"/>
        </a:p>
      </dgm:t>
    </dgm:pt>
    <dgm:pt modelId="{555A07D4-6CDA-4DF4-B8E8-621CB5A731E6}">
      <dgm:prSet phldrT="[Text]"/>
      <dgm:spPr/>
      <dgm:t>
        <a:bodyPr/>
        <a:lstStyle/>
        <a:p>
          <a:r>
            <a:rPr lang="en-CA" dirty="0" smtClean="0"/>
            <a:t>Twitter</a:t>
          </a:r>
          <a:endParaRPr lang="en-CA" dirty="0"/>
        </a:p>
      </dgm:t>
    </dgm:pt>
    <dgm:pt modelId="{432A332B-8CB0-408B-ACFB-7C1434DD5CCB}" type="parTrans" cxnId="{1BCD69AE-023D-4A06-BE52-4C8511884E5F}">
      <dgm:prSet/>
      <dgm:spPr/>
      <dgm:t>
        <a:bodyPr/>
        <a:lstStyle/>
        <a:p>
          <a:endParaRPr lang="en-CA"/>
        </a:p>
      </dgm:t>
    </dgm:pt>
    <dgm:pt modelId="{3055E308-9764-4818-99E6-909D673E4894}" type="sibTrans" cxnId="{1BCD69AE-023D-4A06-BE52-4C8511884E5F}">
      <dgm:prSet/>
      <dgm:spPr/>
      <dgm:t>
        <a:bodyPr/>
        <a:lstStyle/>
        <a:p>
          <a:endParaRPr lang="en-CA"/>
        </a:p>
      </dgm:t>
    </dgm:pt>
    <dgm:pt modelId="{3EC6C93C-E269-4E73-BD70-C597F56B808B}">
      <dgm:prSet phldrT="[Text]"/>
      <dgm:spPr/>
      <dgm:t>
        <a:bodyPr/>
        <a:lstStyle/>
        <a:p>
          <a:r>
            <a:rPr lang="en-CA" dirty="0" smtClean="0"/>
            <a:t>Microsoft</a:t>
          </a:r>
          <a:endParaRPr lang="en-CA" dirty="0"/>
        </a:p>
      </dgm:t>
    </dgm:pt>
    <dgm:pt modelId="{62A6AC1F-7F8C-4A77-B352-A120D5743D03}" type="parTrans" cxnId="{14BBF8D6-DFB4-465D-B739-3BC79A926EFC}">
      <dgm:prSet/>
      <dgm:spPr/>
      <dgm:t>
        <a:bodyPr/>
        <a:lstStyle/>
        <a:p>
          <a:endParaRPr lang="en-CA"/>
        </a:p>
      </dgm:t>
    </dgm:pt>
    <dgm:pt modelId="{D38D12E7-CC47-4E92-8347-63643AB00D1B}" type="sibTrans" cxnId="{14BBF8D6-DFB4-465D-B739-3BC79A926EFC}">
      <dgm:prSet/>
      <dgm:spPr/>
      <dgm:t>
        <a:bodyPr/>
        <a:lstStyle/>
        <a:p>
          <a:endParaRPr lang="en-CA"/>
        </a:p>
      </dgm:t>
    </dgm:pt>
    <dgm:pt modelId="{E95C8E43-9EEB-4E34-920D-6DCF3DB94C0F}">
      <dgm:prSet phldrT="[Text]"/>
      <dgm:spPr/>
      <dgm:t>
        <a:bodyPr/>
        <a:lstStyle/>
        <a:p>
          <a:r>
            <a:rPr lang="en-CA" dirty="0" smtClean="0"/>
            <a:t>Google</a:t>
          </a:r>
          <a:endParaRPr lang="en-CA" dirty="0"/>
        </a:p>
      </dgm:t>
    </dgm:pt>
    <dgm:pt modelId="{82AF5718-E6CA-411C-8FBF-5B5C0491A749}" type="parTrans" cxnId="{F2A7C38C-0413-487A-A123-4D59475DEBD9}">
      <dgm:prSet/>
      <dgm:spPr/>
      <dgm:t>
        <a:bodyPr/>
        <a:lstStyle/>
        <a:p>
          <a:endParaRPr lang="en-CA"/>
        </a:p>
      </dgm:t>
    </dgm:pt>
    <dgm:pt modelId="{219A1FC5-028E-4D01-A47B-BC1DE1199193}" type="sibTrans" cxnId="{F2A7C38C-0413-487A-A123-4D59475DEBD9}">
      <dgm:prSet/>
      <dgm:spPr/>
      <dgm:t>
        <a:bodyPr/>
        <a:lstStyle/>
        <a:p>
          <a:endParaRPr lang="en-CA"/>
        </a:p>
      </dgm:t>
    </dgm:pt>
    <dgm:pt modelId="{95AD215E-34DD-498F-AA87-AB740E273E54}">
      <dgm:prSet phldrT="[Text]"/>
      <dgm:spPr/>
      <dgm:t>
        <a:bodyPr/>
        <a:lstStyle/>
        <a:p>
          <a:r>
            <a:rPr lang="en-CA" dirty="0" smtClean="0"/>
            <a:t>Open ID</a:t>
          </a:r>
          <a:endParaRPr lang="en-CA" dirty="0"/>
        </a:p>
      </dgm:t>
    </dgm:pt>
    <dgm:pt modelId="{EB628C21-ED93-47EB-88A2-B77B3C02F6F9}" type="parTrans" cxnId="{30924B50-BACA-454E-83DA-38494BD85C75}">
      <dgm:prSet/>
      <dgm:spPr/>
      <dgm:t>
        <a:bodyPr/>
        <a:lstStyle/>
        <a:p>
          <a:endParaRPr lang="en-CA"/>
        </a:p>
      </dgm:t>
    </dgm:pt>
    <dgm:pt modelId="{F6956AD5-F666-4DC5-BA16-401AC61A7156}" type="sibTrans" cxnId="{30924B50-BACA-454E-83DA-38494BD85C75}">
      <dgm:prSet/>
      <dgm:spPr/>
      <dgm:t>
        <a:bodyPr/>
        <a:lstStyle/>
        <a:p>
          <a:endParaRPr lang="en-CA"/>
        </a:p>
      </dgm:t>
    </dgm:pt>
    <dgm:pt modelId="{E523F251-DB65-4C32-AEBE-507488927B2B}">
      <dgm:prSet phldrT="[Text]"/>
      <dgm:spPr/>
      <dgm:t>
        <a:bodyPr/>
        <a:lstStyle/>
        <a:p>
          <a:r>
            <a:rPr lang="en-CA" dirty="0" err="1" smtClean="0"/>
            <a:t>OneLogin</a:t>
          </a:r>
          <a:endParaRPr lang="en-CA" dirty="0"/>
        </a:p>
      </dgm:t>
    </dgm:pt>
    <dgm:pt modelId="{2399687B-7FBB-4BA2-A5F3-A8B312CB6206}" type="parTrans" cxnId="{EAFE240E-46D5-4629-948C-7560C97168FC}">
      <dgm:prSet/>
      <dgm:spPr/>
      <dgm:t>
        <a:bodyPr/>
        <a:lstStyle/>
        <a:p>
          <a:endParaRPr lang="en-CA"/>
        </a:p>
      </dgm:t>
    </dgm:pt>
    <dgm:pt modelId="{C8392027-26BB-4F55-A65F-5A5C1BF056C0}" type="sibTrans" cxnId="{EAFE240E-46D5-4629-948C-7560C97168FC}">
      <dgm:prSet/>
      <dgm:spPr/>
      <dgm:t>
        <a:bodyPr/>
        <a:lstStyle/>
        <a:p>
          <a:endParaRPr lang="en-CA"/>
        </a:p>
      </dgm:t>
    </dgm:pt>
    <dgm:pt modelId="{022A257C-F147-4F25-87DE-EF26210D3D51}">
      <dgm:prSet phldrT="[Text]"/>
      <dgm:spPr/>
      <dgm:t>
        <a:bodyPr/>
        <a:lstStyle/>
        <a:p>
          <a:r>
            <a:rPr lang="en-CA" dirty="0" smtClean="0"/>
            <a:t>Ping Federate</a:t>
          </a:r>
          <a:endParaRPr lang="en-CA" dirty="0"/>
        </a:p>
      </dgm:t>
    </dgm:pt>
    <dgm:pt modelId="{2D916624-C8B4-486F-A471-0CC1FC344572}" type="parTrans" cxnId="{5AA1567C-D896-498F-95C8-011EBABEC09B}">
      <dgm:prSet/>
      <dgm:spPr/>
      <dgm:t>
        <a:bodyPr/>
        <a:lstStyle/>
        <a:p>
          <a:endParaRPr lang="en-CA"/>
        </a:p>
      </dgm:t>
    </dgm:pt>
    <dgm:pt modelId="{B0A9A7F5-B124-4931-A68A-BC4EC92BBE28}" type="sibTrans" cxnId="{5AA1567C-D896-498F-95C8-011EBABEC09B}">
      <dgm:prSet/>
      <dgm:spPr/>
      <dgm:t>
        <a:bodyPr/>
        <a:lstStyle/>
        <a:p>
          <a:endParaRPr lang="en-CA"/>
        </a:p>
      </dgm:t>
    </dgm:pt>
    <dgm:pt modelId="{0A6B1B0D-0546-4A78-916C-5E1784BF63B2}">
      <dgm:prSet phldrT="[Text]"/>
      <dgm:spPr/>
      <dgm:t>
        <a:bodyPr/>
        <a:lstStyle/>
        <a:p>
          <a:r>
            <a:rPr lang="en-CA" dirty="0" err="1" smtClean="0"/>
            <a:t>SiteMinder</a:t>
          </a:r>
          <a:r>
            <a:rPr lang="en-CA" dirty="0" smtClean="0"/>
            <a:t> Federation</a:t>
          </a:r>
          <a:endParaRPr lang="en-CA" dirty="0"/>
        </a:p>
      </dgm:t>
    </dgm:pt>
    <dgm:pt modelId="{42BC11A7-FB03-4E99-8C62-7056C5B34BB2}" type="parTrans" cxnId="{E29E8E83-C2CE-4DA8-941F-AD1E9F3B8455}">
      <dgm:prSet/>
      <dgm:spPr/>
      <dgm:t>
        <a:bodyPr/>
        <a:lstStyle/>
        <a:p>
          <a:endParaRPr lang="en-CA"/>
        </a:p>
      </dgm:t>
    </dgm:pt>
    <dgm:pt modelId="{A8885747-4889-4249-BCDC-13B9F6045CA8}" type="sibTrans" cxnId="{E29E8E83-C2CE-4DA8-941F-AD1E9F3B8455}">
      <dgm:prSet/>
      <dgm:spPr/>
      <dgm:t>
        <a:bodyPr/>
        <a:lstStyle/>
        <a:p>
          <a:endParaRPr lang="en-CA"/>
        </a:p>
      </dgm:t>
    </dgm:pt>
    <dgm:pt modelId="{24B38BEE-B911-45C8-B834-5F957ED9629A}">
      <dgm:prSet phldrT="[Text]"/>
      <dgm:spPr/>
      <dgm:t>
        <a:bodyPr/>
        <a:lstStyle/>
        <a:p>
          <a:r>
            <a:rPr lang="en-CA" dirty="0" smtClean="0"/>
            <a:t>Azure Active Directory</a:t>
          </a:r>
          <a:endParaRPr lang="en-CA" dirty="0"/>
        </a:p>
      </dgm:t>
    </dgm:pt>
    <dgm:pt modelId="{7C750376-AB0D-4E66-AF0B-4FDD9E49D147}" type="parTrans" cxnId="{E94C02A0-E591-4F00-8784-FC8010D6A192}">
      <dgm:prSet/>
      <dgm:spPr/>
      <dgm:t>
        <a:bodyPr/>
        <a:lstStyle/>
        <a:p>
          <a:endParaRPr lang="en-CA"/>
        </a:p>
      </dgm:t>
    </dgm:pt>
    <dgm:pt modelId="{1FEFBB9A-3EEB-4639-97B8-E76C848D5C00}" type="sibTrans" cxnId="{E94C02A0-E591-4F00-8784-FC8010D6A192}">
      <dgm:prSet/>
      <dgm:spPr/>
      <dgm:t>
        <a:bodyPr/>
        <a:lstStyle/>
        <a:p>
          <a:endParaRPr lang="en-CA"/>
        </a:p>
      </dgm:t>
    </dgm:pt>
    <dgm:pt modelId="{4007DFD2-0282-4468-8B40-AA1C5B490815}">
      <dgm:prSet phldrT="[Text]"/>
      <dgm:spPr/>
      <dgm:t>
        <a:bodyPr/>
        <a:lstStyle/>
        <a:p>
          <a:r>
            <a:rPr lang="en-CA" dirty="0" smtClean="0"/>
            <a:t>…</a:t>
          </a:r>
          <a:endParaRPr lang="en-CA" dirty="0"/>
        </a:p>
      </dgm:t>
    </dgm:pt>
    <dgm:pt modelId="{C968317B-A286-40C4-A5E9-CD7BB82A23DF}" type="parTrans" cxnId="{87BB68F8-F83A-47A3-9154-C386F249D579}">
      <dgm:prSet/>
      <dgm:spPr/>
      <dgm:t>
        <a:bodyPr/>
        <a:lstStyle/>
        <a:p>
          <a:endParaRPr lang="en-CA"/>
        </a:p>
      </dgm:t>
    </dgm:pt>
    <dgm:pt modelId="{6C0D54EE-FCAF-4679-98F7-8B0D6FE531F0}" type="sibTrans" cxnId="{87BB68F8-F83A-47A3-9154-C386F249D579}">
      <dgm:prSet/>
      <dgm:spPr/>
      <dgm:t>
        <a:bodyPr/>
        <a:lstStyle/>
        <a:p>
          <a:endParaRPr lang="en-CA"/>
        </a:p>
      </dgm:t>
    </dgm:pt>
    <dgm:pt modelId="{8E4E9ACD-93C4-4AFA-B973-C168AB571532}">
      <dgm:prSet phldrT="[Text]"/>
      <dgm:spPr/>
      <dgm:t>
        <a:bodyPr/>
        <a:lstStyle/>
        <a:p>
          <a:r>
            <a:rPr lang="en-CA" dirty="0" smtClean="0"/>
            <a:t>…</a:t>
          </a:r>
          <a:endParaRPr lang="en-CA" dirty="0"/>
        </a:p>
      </dgm:t>
    </dgm:pt>
    <dgm:pt modelId="{40D9F87D-90A3-4FA7-840A-D0F05E3ED099}" type="parTrans" cxnId="{8FE04337-BB2B-493B-8F33-7B663467C2D9}">
      <dgm:prSet/>
      <dgm:spPr/>
      <dgm:t>
        <a:bodyPr/>
        <a:lstStyle/>
        <a:p>
          <a:endParaRPr lang="en-CA"/>
        </a:p>
      </dgm:t>
    </dgm:pt>
    <dgm:pt modelId="{780D107C-9209-4258-93BE-1237B78DFD00}" type="sibTrans" cxnId="{8FE04337-BB2B-493B-8F33-7B663467C2D9}">
      <dgm:prSet/>
      <dgm:spPr/>
      <dgm:t>
        <a:bodyPr/>
        <a:lstStyle/>
        <a:p>
          <a:endParaRPr lang="en-CA"/>
        </a:p>
      </dgm:t>
    </dgm:pt>
    <dgm:pt modelId="{BECA0C11-5E2F-4F6B-B06C-4E0D82F8CFD7}">
      <dgm:prSet phldrT="[Text]"/>
      <dgm:spPr/>
      <dgm:t>
        <a:bodyPr/>
        <a:lstStyle/>
        <a:p>
          <a:r>
            <a:rPr lang="en-CA" dirty="0" smtClean="0"/>
            <a:t>Your Own</a:t>
          </a:r>
          <a:endParaRPr lang="en-CA" dirty="0"/>
        </a:p>
      </dgm:t>
    </dgm:pt>
    <dgm:pt modelId="{BD2A1858-2C35-4E44-9357-FA921D8A0B91}" type="parTrans" cxnId="{E8121070-F62F-43C3-A642-8A33FDFBCF09}">
      <dgm:prSet/>
      <dgm:spPr/>
      <dgm:t>
        <a:bodyPr/>
        <a:lstStyle/>
        <a:p>
          <a:endParaRPr lang="en-CA"/>
        </a:p>
      </dgm:t>
    </dgm:pt>
    <dgm:pt modelId="{847A9FFC-2825-4FB2-8AD7-7DECC2FCD574}" type="sibTrans" cxnId="{E8121070-F62F-43C3-A642-8A33FDFBCF09}">
      <dgm:prSet/>
      <dgm:spPr/>
      <dgm:t>
        <a:bodyPr/>
        <a:lstStyle/>
        <a:p>
          <a:endParaRPr lang="en-CA"/>
        </a:p>
      </dgm:t>
    </dgm:pt>
    <dgm:pt modelId="{1E7ED0E3-8C84-4418-A2AD-4B9B1B9074F0}">
      <dgm:prSet phldrT="[Text]"/>
      <dgm:spPr/>
      <dgm:t>
        <a:bodyPr/>
        <a:lstStyle/>
        <a:p>
          <a:r>
            <a:rPr lang="en-CA" dirty="0" smtClean="0"/>
            <a:t>Windows Identity Foundation</a:t>
          </a:r>
          <a:endParaRPr lang="en-CA" dirty="0"/>
        </a:p>
      </dgm:t>
    </dgm:pt>
    <dgm:pt modelId="{B55663B5-DB14-4F0E-BF0F-BD4E7CA5F62D}" type="parTrans" cxnId="{574CE608-E0A4-4C5B-945C-95EDE7A42802}">
      <dgm:prSet/>
      <dgm:spPr/>
      <dgm:t>
        <a:bodyPr/>
        <a:lstStyle/>
        <a:p>
          <a:endParaRPr lang="en-CA"/>
        </a:p>
      </dgm:t>
    </dgm:pt>
    <dgm:pt modelId="{1BFF78A6-F0DF-47E3-ABBA-3933A7118FD0}" type="sibTrans" cxnId="{574CE608-E0A4-4C5B-945C-95EDE7A42802}">
      <dgm:prSet/>
      <dgm:spPr/>
      <dgm:t>
        <a:bodyPr/>
        <a:lstStyle/>
        <a:p>
          <a:endParaRPr lang="en-CA"/>
        </a:p>
      </dgm:t>
    </dgm:pt>
    <dgm:pt modelId="{E51E7D05-DEFF-447B-820B-1703B0E96130}">
      <dgm:prSet phldrT="[Text]"/>
      <dgm:spPr/>
      <dgm:t>
        <a:bodyPr/>
        <a:lstStyle/>
        <a:p>
          <a:r>
            <a:rPr lang="en-CA" dirty="0" smtClean="0"/>
            <a:t>Identity Server</a:t>
          </a:r>
          <a:endParaRPr lang="en-CA" dirty="0"/>
        </a:p>
      </dgm:t>
    </dgm:pt>
    <dgm:pt modelId="{F120EA2D-454C-48DB-AA26-1CD35BBB8B80}" type="parTrans" cxnId="{CB4AB1E9-2F81-47B6-9390-3567CA19AF2E}">
      <dgm:prSet/>
      <dgm:spPr/>
      <dgm:t>
        <a:bodyPr/>
        <a:lstStyle/>
        <a:p>
          <a:endParaRPr lang="en-CA"/>
        </a:p>
      </dgm:t>
    </dgm:pt>
    <dgm:pt modelId="{616A29A1-24A1-4D74-984F-A6DC52FAB55E}" type="sibTrans" cxnId="{CB4AB1E9-2F81-47B6-9390-3567CA19AF2E}">
      <dgm:prSet/>
      <dgm:spPr/>
      <dgm:t>
        <a:bodyPr/>
        <a:lstStyle/>
        <a:p>
          <a:endParaRPr lang="en-CA"/>
        </a:p>
      </dgm:t>
    </dgm:pt>
    <dgm:pt modelId="{FB0FF982-B243-4DCF-9344-71C0C063F23B}">
      <dgm:prSet phldrT="[Text]"/>
      <dgm:spPr/>
      <dgm:t>
        <a:bodyPr/>
        <a:lstStyle/>
        <a:p>
          <a:r>
            <a:rPr lang="en-CA" dirty="0" smtClean="0"/>
            <a:t>…</a:t>
          </a:r>
          <a:endParaRPr lang="en-CA" dirty="0"/>
        </a:p>
      </dgm:t>
    </dgm:pt>
    <dgm:pt modelId="{F2A86C5D-5FEF-45C9-8F48-E9DF147AD842}" type="parTrans" cxnId="{7E7E12CE-907A-41A8-BCCD-14EA558CE63B}">
      <dgm:prSet/>
      <dgm:spPr/>
      <dgm:t>
        <a:bodyPr/>
        <a:lstStyle/>
        <a:p>
          <a:endParaRPr lang="en-CA"/>
        </a:p>
      </dgm:t>
    </dgm:pt>
    <dgm:pt modelId="{294A5BAD-FD6F-494B-9B57-1EBAB31F0D9F}" type="sibTrans" cxnId="{7E7E12CE-907A-41A8-BCCD-14EA558CE63B}">
      <dgm:prSet/>
      <dgm:spPr/>
      <dgm:t>
        <a:bodyPr/>
        <a:lstStyle/>
        <a:p>
          <a:endParaRPr lang="en-CA"/>
        </a:p>
      </dgm:t>
    </dgm:pt>
    <dgm:pt modelId="{D71E6C19-D9CB-4BEB-85F3-3D3C0ADEC72B}" type="pres">
      <dgm:prSet presAssocID="{10CD4696-CCAB-42FC-A104-1E94465265F2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A31A197A-702A-4B13-BF74-9A09EB410995}" type="pres">
      <dgm:prSet presAssocID="{BECA0C11-5E2F-4F6B-B06C-4E0D82F8CFD7}" presName="ParentComposite" presStyleCnt="0"/>
      <dgm:spPr/>
    </dgm:pt>
    <dgm:pt modelId="{30B65B69-4F42-4F4A-B8C9-B8BEA7148992}" type="pres">
      <dgm:prSet presAssocID="{BECA0C11-5E2F-4F6B-B06C-4E0D82F8CFD7}" presName="Chord" presStyleLbl="bgShp" presStyleIdx="0" presStyleCnt="3"/>
      <dgm:spPr/>
    </dgm:pt>
    <dgm:pt modelId="{1CB0AF11-D044-446C-B686-D992D95718B4}" type="pres">
      <dgm:prSet presAssocID="{BECA0C11-5E2F-4F6B-B06C-4E0D82F8CFD7}" presName="Pie" presStyleLbl="alignNode1" presStyleIdx="0" presStyleCnt="3"/>
      <dgm:spPr/>
    </dgm:pt>
    <dgm:pt modelId="{8273C76C-471E-41C0-B015-BC4B15F7ACFD}" type="pres">
      <dgm:prSet presAssocID="{BECA0C11-5E2F-4F6B-B06C-4E0D82F8CFD7}" presName="Parent" presStyleLbl="revTx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BF19977-7E76-4690-8F32-CD442C320EB5}" type="pres">
      <dgm:prSet presAssocID="{1BFF78A6-F0DF-47E3-ABBA-3933A7118FD0}" presName="negSibTrans" presStyleCnt="0"/>
      <dgm:spPr/>
    </dgm:pt>
    <dgm:pt modelId="{14368C25-C3B3-44F5-BA75-2DB9A8F54301}" type="pres">
      <dgm:prSet presAssocID="{BECA0C11-5E2F-4F6B-B06C-4E0D82F8CFD7}" presName="composite" presStyleCnt="0"/>
      <dgm:spPr/>
    </dgm:pt>
    <dgm:pt modelId="{960D33C3-8C7B-46CB-9F2A-941656834869}" type="pres">
      <dgm:prSet presAssocID="{BECA0C11-5E2F-4F6B-B06C-4E0D82F8CFD7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DFFFD4F9-AF35-4E11-8796-4657C2FE3497}" type="pres">
      <dgm:prSet presAssocID="{847A9FFC-2825-4FB2-8AD7-7DECC2FCD574}" presName="sibTrans" presStyleCnt="0"/>
      <dgm:spPr/>
    </dgm:pt>
    <dgm:pt modelId="{2BBF43BA-E4AB-43DA-9246-633E5BF5EC1D}" type="pres">
      <dgm:prSet presAssocID="{F7AA5BE7-2A61-469A-A843-3657E85904D4}" presName="ParentComposite" presStyleCnt="0"/>
      <dgm:spPr/>
    </dgm:pt>
    <dgm:pt modelId="{D6552DB5-46C4-470B-AF7E-2124F42DA31A}" type="pres">
      <dgm:prSet presAssocID="{F7AA5BE7-2A61-469A-A843-3657E85904D4}" presName="Chord" presStyleLbl="bgShp" presStyleIdx="1" presStyleCnt="3"/>
      <dgm:spPr/>
    </dgm:pt>
    <dgm:pt modelId="{B0F4FF38-B335-46DD-8CE7-A36A13020D83}" type="pres">
      <dgm:prSet presAssocID="{F7AA5BE7-2A61-469A-A843-3657E85904D4}" presName="Pie" presStyleLbl="alignNode1" presStyleIdx="1" presStyleCnt="3"/>
      <dgm:spPr/>
    </dgm:pt>
    <dgm:pt modelId="{E5EA5B74-912D-4803-8D64-C9985E94C0C2}" type="pres">
      <dgm:prSet presAssocID="{F7AA5BE7-2A61-469A-A843-3657E85904D4}" presName="Parent" presStyleLbl="revTx" presStyleIdx="2" presStyleCnt="6">
        <dgm:presLayoutVars>
          <dgm:chMax val="1"/>
          <dgm:chPref val="1"/>
          <dgm:bulletEnabled val="1"/>
        </dgm:presLayoutVars>
      </dgm:prSet>
      <dgm:spPr/>
    </dgm:pt>
    <dgm:pt modelId="{284CEFF3-6D32-484D-A14B-F3F511255488}" type="pres">
      <dgm:prSet presAssocID="{6D723812-D191-4E15-BD8B-455867574617}" presName="negSibTrans" presStyleCnt="0"/>
      <dgm:spPr/>
    </dgm:pt>
    <dgm:pt modelId="{3E860EC0-548D-4CFB-A785-FC1785496799}" type="pres">
      <dgm:prSet presAssocID="{F7AA5BE7-2A61-469A-A843-3657E85904D4}" presName="composite" presStyleCnt="0"/>
      <dgm:spPr/>
    </dgm:pt>
    <dgm:pt modelId="{A69DA601-F613-478D-85D3-F740694D4273}" type="pres">
      <dgm:prSet presAssocID="{F7AA5BE7-2A61-469A-A843-3657E85904D4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9C3CDEDD-3BF3-49D8-B54D-6FFE15C9B5D5}" type="pres">
      <dgm:prSet presAssocID="{5B7FD0FD-885A-45F6-80A6-0DBF71228884}" presName="sibTrans" presStyleCnt="0"/>
      <dgm:spPr/>
    </dgm:pt>
    <dgm:pt modelId="{F9F69509-C4B8-4C54-81A1-1AF93E226C23}" type="pres">
      <dgm:prSet presAssocID="{7659D8A6-0277-4AED-A822-057216BE941F}" presName="ParentComposite" presStyleCnt="0"/>
      <dgm:spPr/>
    </dgm:pt>
    <dgm:pt modelId="{17C4FCC2-B770-4324-88BA-FAA4957D2E54}" type="pres">
      <dgm:prSet presAssocID="{7659D8A6-0277-4AED-A822-057216BE941F}" presName="Chord" presStyleLbl="bgShp" presStyleIdx="2" presStyleCnt="3"/>
      <dgm:spPr/>
    </dgm:pt>
    <dgm:pt modelId="{B1A4064F-EF47-4692-9954-B40835348DB4}" type="pres">
      <dgm:prSet presAssocID="{7659D8A6-0277-4AED-A822-057216BE941F}" presName="Pie" presStyleLbl="alignNode1" presStyleIdx="2" presStyleCnt="3"/>
      <dgm:spPr/>
    </dgm:pt>
    <dgm:pt modelId="{12700EF6-4F53-4761-A543-471B72DC982D}" type="pres">
      <dgm:prSet presAssocID="{7659D8A6-0277-4AED-A822-057216BE941F}" presName="Parent" presStyleLbl="revTx" presStyleIdx="4" presStyleCnt="6">
        <dgm:presLayoutVars>
          <dgm:chMax val="1"/>
          <dgm:chPref val="1"/>
          <dgm:bulletEnabled val="1"/>
        </dgm:presLayoutVars>
      </dgm:prSet>
      <dgm:spPr/>
    </dgm:pt>
    <dgm:pt modelId="{1C35C9ED-6E14-4E26-83CF-848FCAEDEA2A}" type="pres">
      <dgm:prSet presAssocID="{7F337D51-C9C5-4296-A340-7FF0CF4EABE4}" presName="negSibTrans" presStyleCnt="0"/>
      <dgm:spPr/>
    </dgm:pt>
    <dgm:pt modelId="{72C94ADC-9AAF-4F85-B8CF-732AE84752A4}" type="pres">
      <dgm:prSet presAssocID="{7659D8A6-0277-4AED-A822-057216BE941F}" presName="composite" presStyleCnt="0"/>
      <dgm:spPr/>
    </dgm:pt>
    <dgm:pt modelId="{09D28ADF-9C68-4D48-921B-3C77C66D6F20}" type="pres">
      <dgm:prSet presAssocID="{7659D8A6-0277-4AED-A822-057216BE941F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E5E29551-0EC1-4D00-9574-ECB81D4FB4B0}" type="presOf" srcId="{E523F251-DB65-4C32-AEBE-507488927B2B}" destId="{09D28ADF-9C68-4D48-921B-3C77C66D6F20}" srcOrd="0" destOrd="2" presId="urn:microsoft.com/office/officeart/2009/3/layout/PieProcess"/>
    <dgm:cxn modelId="{0CCD0F3B-4A4A-4B5A-9C75-F78DBE5460F5}" type="presOf" srcId="{022A257C-F147-4F25-87DE-EF26210D3D51}" destId="{09D28ADF-9C68-4D48-921B-3C77C66D6F20}" srcOrd="0" destOrd="3" presId="urn:microsoft.com/office/officeart/2009/3/layout/PieProcess"/>
    <dgm:cxn modelId="{7E7E12CE-907A-41A8-BCCD-14EA558CE63B}" srcId="{BECA0C11-5E2F-4F6B-B06C-4E0D82F8CFD7}" destId="{FB0FF982-B243-4DCF-9344-71C0C063F23B}" srcOrd="2" destOrd="0" parTransId="{F2A86C5D-5FEF-45C9-8F48-E9DF147AD842}" sibTransId="{294A5BAD-FD6F-494B-9B57-1EBAB31F0D9F}"/>
    <dgm:cxn modelId="{833302BF-9CE6-41FA-A591-A73FFF985188}" type="presOf" srcId="{21D2C805-1CE3-4983-99E5-2BAFF07EB760}" destId="{A69DA601-F613-478D-85D3-F740694D4273}" srcOrd="0" destOrd="0" presId="urn:microsoft.com/office/officeart/2009/3/layout/PieProcess"/>
    <dgm:cxn modelId="{7E9B2FE7-BB49-4790-BAFA-9CB5777C831D}" srcId="{10CD4696-CCAB-42FC-A104-1E94465265F2}" destId="{7659D8A6-0277-4AED-A822-057216BE941F}" srcOrd="2" destOrd="0" parTransId="{9C57D8BD-A431-4EA4-9CFD-D17CB389F4CF}" sibTransId="{9539E250-6098-49F5-935D-E62E5B3404E2}"/>
    <dgm:cxn modelId="{E8121070-F62F-43C3-A642-8A33FDFBCF09}" srcId="{10CD4696-CCAB-42FC-A104-1E94465265F2}" destId="{BECA0C11-5E2F-4F6B-B06C-4E0D82F8CFD7}" srcOrd="0" destOrd="0" parTransId="{BD2A1858-2C35-4E44-9357-FA921D8A0B91}" sibTransId="{847A9FFC-2825-4FB2-8AD7-7DECC2FCD574}"/>
    <dgm:cxn modelId="{7590CE8F-FE1F-44E0-AB99-589118B2FBA5}" srcId="{F7AA5BE7-2A61-469A-A843-3657E85904D4}" destId="{21D2C805-1CE3-4983-99E5-2BAFF07EB760}" srcOrd="0" destOrd="0" parTransId="{15BB0B2E-0328-4587-8D63-96BD6EF723D0}" sibTransId="{6D723812-D191-4E15-BD8B-455867574617}"/>
    <dgm:cxn modelId="{5DD4B7D6-AAD5-4AE9-94BE-597862BBF65A}" type="presOf" srcId="{E95C8E43-9EEB-4E34-920D-6DCF3DB94C0F}" destId="{A69DA601-F613-478D-85D3-F740694D4273}" srcOrd="0" destOrd="3" presId="urn:microsoft.com/office/officeart/2009/3/layout/PieProcess"/>
    <dgm:cxn modelId="{87BB68F8-F83A-47A3-9154-C386F249D579}" srcId="{7659D8A6-0277-4AED-A822-057216BE941F}" destId="{4007DFD2-0282-4468-8B40-AA1C5B490815}" srcOrd="5" destOrd="0" parTransId="{C968317B-A286-40C4-A5E9-CD7BB82A23DF}" sibTransId="{6C0D54EE-FCAF-4679-98F7-8B0D6FE531F0}"/>
    <dgm:cxn modelId="{30924B50-BACA-454E-83DA-38494BD85C75}" srcId="{F7AA5BE7-2A61-469A-A843-3657E85904D4}" destId="{95AD215E-34DD-498F-AA87-AB740E273E54}" srcOrd="4" destOrd="0" parTransId="{EB628C21-ED93-47EB-88A2-B77B3C02F6F9}" sibTransId="{F6956AD5-F666-4DC5-BA16-401AC61A7156}"/>
    <dgm:cxn modelId="{8FE04337-BB2B-493B-8F33-7B663467C2D9}" srcId="{F7AA5BE7-2A61-469A-A843-3657E85904D4}" destId="{8E4E9ACD-93C4-4AFA-B973-C168AB571532}" srcOrd="5" destOrd="0" parTransId="{40D9F87D-90A3-4FA7-840A-D0F05E3ED099}" sibTransId="{780D107C-9209-4258-93BE-1237B78DFD00}"/>
    <dgm:cxn modelId="{C8D4C154-52CA-4BBB-A30B-ED7F6275B9C3}" type="presOf" srcId="{7659D8A6-0277-4AED-A822-057216BE941F}" destId="{12700EF6-4F53-4761-A543-471B72DC982D}" srcOrd="0" destOrd="0" presId="urn:microsoft.com/office/officeart/2009/3/layout/PieProcess"/>
    <dgm:cxn modelId="{E94C02A0-E591-4F00-8784-FC8010D6A192}" srcId="{7659D8A6-0277-4AED-A822-057216BE941F}" destId="{24B38BEE-B911-45C8-B834-5F957ED9629A}" srcOrd="1" destOrd="0" parTransId="{7C750376-AB0D-4E66-AF0B-4FDD9E49D147}" sibTransId="{1FEFBB9A-3EEB-4639-97B8-E76C848D5C00}"/>
    <dgm:cxn modelId="{4C5F8C63-049C-4F78-B375-9EBC7DA97BDF}" type="presOf" srcId="{1E7ED0E3-8C84-4418-A2AD-4B9B1B9074F0}" destId="{960D33C3-8C7B-46CB-9F2A-941656834869}" srcOrd="0" destOrd="0" presId="urn:microsoft.com/office/officeart/2009/3/layout/PieProcess"/>
    <dgm:cxn modelId="{F2A7C38C-0413-487A-A123-4D59475DEBD9}" srcId="{F7AA5BE7-2A61-469A-A843-3657E85904D4}" destId="{E95C8E43-9EEB-4E34-920D-6DCF3DB94C0F}" srcOrd="3" destOrd="0" parTransId="{82AF5718-E6CA-411C-8FBF-5B5C0491A749}" sibTransId="{219A1FC5-028E-4D01-A47B-BC1DE1199193}"/>
    <dgm:cxn modelId="{47C49ECB-8564-4AF2-A66D-92FAD5FC2421}" type="presOf" srcId="{555A07D4-6CDA-4DF4-B8E8-621CB5A731E6}" destId="{A69DA601-F613-478D-85D3-F740694D4273}" srcOrd="0" destOrd="1" presId="urn:microsoft.com/office/officeart/2009/3/layout/PieProcess"/>
    <dgm:cxn modelId="{F8DF06FF-8321-4A3B-87A2-239555BAE290}" type="presOf" srcId="{F7AA5BE7-2A61-469A-A843-3657E85904D4}" destId="{E5EA5B74-912D-4803-8D64-C9985E94C0C2}" srcOrd="0" destOrd="0" presId="urn:microsoft.com/office/officeart/2009/3/layout/PieProcess"/>
    <dgm:cxn modelId="{CB4AB1E9-2F81-47B6-9390-3567CA19AF2E}" srcId="{BECA0C11-5E2F-4F6B-B06C-4E0D82F8CFD7}" destId="{E51E7D05-DEFF-447B-820B-1703B0E96130}" srcOrd="1" destOrd="0" parTransId="{F120EA2D-454C-48DB-AA26-1CD35BBB8B80}" sibTransId="{616A29A1-24A1-4D74-984F-A6DC52FAB55E}"/>
    <dgm:cxn modelId="{AB6C18AC-2E42-41C3-B717-30F51F4CF6DA}" srcId="{7659D8A6-0277-4AED-A822-057216BE941F}" destId="{4B2AAA79-0EC3-4B85-B8A0-AB896FFC02BC}" srcOrd="0" destOrd="0" parTransId="{4F70A41C-8C36-44C5-9CA9-AD269CF39AEF}" sibTransId="{7F337D51-C9C5-4296-A340-7FF0CF4EABE4}"/>
    <dgm:cxn modelId="{F149B5A1-77BB-42E2-8362-31B70F6AD881}" type="presOf" srcId="{4B2AAA79-0EC3-4B85-B8A0-AB896FFC02BC}" destId="{09D28ADF-9C68-4D48-921B-3C77C66D6F20}" srcOrd="0" destOrd="0" presId="urn:microsoft.com/office/officeart/2009/3/layout/PieProcess"/>
    <dgm:cxn modelId="{EAFE240E-46D5-4629-948C-7560C97168FC}" srcId="{7659D8A6-0277-4AED-A822-057216BE941F}" destId="{E523F251-DB65-4C32-AEBE-507488927B2B}" srcOrd="2" destOrd="0" parTransId="{2399687B-7FBB-4BA2-A5F3-A8B312CB6206}" sibTransId="{C8392027-26BB-4F55-A65F-5A5C1BF056C0}"/>
    <dgm:cxn modelId="{4F98E1C1-CA32-4642-8DF1-ADB7BA0297A2}" type="presOf" srcId="{8E4E9ACD-93C4-4AFA-B973-C168AB571532}" destId="{A69DA601-F613-478D-85D3-F740694D4273}" srcOrd="0" destOrd="5" presId="urn:microsoft.com/office/officeart/2009/3/layout/PieProcess"/>
    <dgm:cxn modelId="{D748E5D2-D9A9-46F4-9287-63D5FFB1B225}" type="presOf" srcId="{95AD215E-34DD-498F-AA87-AB740E273E54}" destId="{A69DA601-F613-478D-85D3-F740694D4273}" srcOrd="0" destOrd="4" presId="urn:microsoft.com/office/officeart/2009/3/layout/PieProcess"/>
    <dgm:cxn modelId="{EC40B150-8180-4C0B-A535-738B6EB6DD77}" type="presOf" srcId="{4007DFD2-0282-4468-8B40-AA1C5B490815}" destId="{09D28ADF-9C68-4D48-921B-3C77C66D6F20}" srcOrd="0" destOrd="5" presId="urn:microsoft.com/office/officeart/2009/3/layout/PieProcess"/>
    <dgm:cxn modelId="{081039E7-2E3A-4F0A-92A6-83CBDD049021}" type="presOf" srcId="{10CD4696-CCAB-42FC-A104-1E94465265F2}" destId="{D71E6C19-D9CB-4BEB-85F3-3D3C0ADEC72B}" srcOrd="0" destOrd="0" presId="urn:microsoft.com/office/officeart/2009/3/layout/PieProcess"/>
    <dgm:cxn modelId="{150BCF7A-5E35-418B-9D71-CDDEED1AF7C4}" srcId="{10CD4696-CCAB-42FC-A104-1E94465265F2}" destId="{F7AA5BE7-2A61-469A-A843-3657E85904D4}" srcOrd="1" destOrd="0" parTransId="{7A0E6E6A-DE75-4C73-9D6C-FFE34ECCD73E}" sibTransId="{5B7FD0FD-885A-45F6-80A6-0DBF71228884}"/>
    <dgm:cxn modelId="{5AA1567C-D896-498F-95C8-011EBABEC09B}" srcId="{7659D8A6-0277-4AED-A822-057216BE941F}" destId="{022A257C-F147-4F25-87DE-EF26210D3D51}" srcOrd="3" destOrd="0" parTransId="{2D916624-C8B4-486F-A471-0CC1FC344572}" sibTransId="{B0A9A7F5-B124-4931-A68A-BC4EC92BBE28}"/>
    <dgm:cxn modelId="{8A47EE28-D5D4-4DB9-8774-4BB54DDC00AF}" type="presOf" srcId="{24B38BEE-B911-45C8-B834-5F957ED9629A}" destId="{09D28ADF-9C68-4D48-921B-3C77C66D6F20}" srcOrd="0" destOrd="1" presId="urn:microsoft.com/office/officeart/2009/3/layout/PieProcess"/>
    <dgm:cxn modelId="{A003EF63-C5E2-4732-B8C7-8BB09B392AD8}" type="presOf" srcId="{3EC6C93C-E269-4E73-BD70-C597F56B808B}" destId="{A69DA601-F613-478D-85D3-F740694D4273}" srcOrd="0" destOrd="2" presId="urn:microsoft.com/office/officeart/2009/3/layout/PieProcess"/>
    <dgm:cxn modelId="{1235D6DA-5C82-43D0-B335-C33EEDCA50D5}" type="presOf" srcId="{E51E7D05-DEFF-447B-820B-1703B0E96130}" destId="{960D33C3-8C7B-46CB-9F2A-941656834869}" srcOrd="0" destOrd="1" presId="urn:microsoft.com/office/officeart/2009/3/layout/PieProcess"/>
    <dgm:cxn modelId="{3155590A-27C8-4A4A-9409-738A787A0E6C}" type="presOf" srcId="{FB0FF982-B243-4DCF-9344-71C0C063F23B}" destId="{960D33C3-8C7B-46CB-9F2A-941656834869}" srcOrd="0" destOrd="2" presId="urn:microsoft.com/office/officeart/2009/3/layout/PieProcess"/>
    <dgm:cxn modelId="{E29E8E83-C2CE-4DA8-941F-AD1E9F3B8455}" srcId="{7659D8A6-0277-4AED-A822-057216BE941F}" destId="{0A6B1B0D-0546-4A78-916C-5E1784BF63B2}" srcOrd="4" destOrd="0" parTransId="{42BC11A7-FB03-4E99-8C62-7056C5B34BB2}" sibTransId="{A8885747-4889-4249-BCDC-13B9F6045CA8}"/>
    <dgm:cxn modelId="{14BBF8D6-DFB4-465D-B739-3BC79A926EFC}" srcId="{F7AA5BE7-2A61-469A-A843-3657E85904D4}" destId="{3EC6C93C-E269-4E73-BD70-C597F56B808B}" srcOrd="2" destOrd="0" parTransId="{62A6AC1F-7F8C-4A77-B352-A120D5743D03}" sibTransId="{D38D12E7-CC47-4E92-8347-63643AB00D1B}"/>
    <dgm:cxn modelId="{1BCD69AE-023D-4A06-BE52-4C8511884E5F}" srcId="{F7AA5BE7-2A61-469A-A843-3657E85904D4}" destId="{555A07D4-6CDA-4DF4-B8E8-621CB5A731E6}" srcOrd="1" destOrd="0" parTransId="{432A332B-8CB0-408B-ACFB-7C1434DD5CCB}" sibTransId="{3055E308-9764-4818-99E6-909D673E4894}"/>
    <dgm:cxn modelId="{574CE608-E0A4-4C5B-945C-95EDE7A42802}" srcId="{BECA0C11-5E2F-4F6B-B06C-4E0D82F8CFD7}" destId="{1E7ED0E3-8C84-4418-A2AD-4B9B1B9074F0}" srcOrd="0" destOrd="0" parTransId="{B55663B5-DB14-4F0E-BF0F-BD4E7CA5F62D}" sibTransId="{1BFF78A6-F0DF-47E3-ABBA-3933A7118FD0}"/>
    <dgm:cxn modelId="{1EB0A6FA-5B2F-40F8-B6EF-C1180CE79107}" type="presOf" srcId="{0A6B1B0D-0546-4A78-916C-5E1784BF63B2}" destId="{09D28ADF-9C68-4D48-921B-3C77C66D6F20}" srcOrd="0" destOrd="4" presId="urn:microsoft.com/office/officeart/2009/3/layout/PieProcess"/>
    <dgm:cxn modelId="{82248697-D479-4324-B02A-D7CFC13585D6}" type="presOf" srcId="{BECA0C11-5E2F-4F6B-B06C-4E0D82F8CFD7}" destId="{8273C76C-471E-41C0-B015-BC4B15F7ACFD}" srcOrd="0" destOrd="0" presId="urn:microsoft.com/office/officeart/2009/3/layout/PieProcess"/>
    <dgm:cxn modelId="{EE74F5AC-2925-4011-916F-770DD8A7440D}" type="presParOf" srcId="{D71E6C19-D9CB-4BEB-85F3-3D3C0ADEC72B}" destId="{A31A197A-702A-4B13-BF74-9A09EB410995}" srcOrd="0" destOrd="0" presId="urn:microsoft.com/office/officeart/2009/3/layout/PieProcess"/>
    <dgm:cxn modelId="{DFCE234C-2DAE-4419-AF0D-351D1661984A}" type="presParOf" srcId="{A31A197A-702A-4B13-BF74-9A09EB410995}" destId="{30B65B69-4F42-4F4A-B8C9-B8BEA7148992}" srcOrd="0" destOrd="0" presId="urn:microsoft.com/office/officeart/2009/3/layout/PieProcess"/>
    <dgm:cxn modelId="{C0848026-D390-47FF-9667-F29941D45BD9}" type="presParOf" srcId="{A31A197A-702A-4B13-BF74-9A09EB410995}" destId="{1CB0AF11-D044-446C-B686-D992D95718B4}" srcOrd="1" destOrd="0" presId="urn:microsoft.com/office/officeart/2009/3/layout/PieProcess"/>
    <dgm:cxn modelId="{6F27B77A-3A7C-4881-825A-9C48337A656D}" type="presParOf" srcId="{A31A197A-702A-4B13-BF74-9A09EB410995}" destId="{8273C76C-471E-41C0-B015-BC4B15F7ACFD}" srcOrd="2" destOrd="0" presId="urn:microsoft.com/office/officeart/2009/3/layout/PieProcess"/>
    <dgm:cxn modelId="{4284AE85-D75E-42B8-9B7C-E77350640776}" type="presParOf" srcId="{D71E6C19-D9CB-4BEB-85F3-3D3C0ADEC72B}" destId="{EBF19977-7E76-4690-8F32-CD442C320EB5}" srcOrd="1" destOrd="0" presId="urn:microsoft.com/office/officeart/2009/3/layout/PieProcess"/>
    <dgm:cxn modelId="{9174EA6B-07FA-4DBC-9014-6840864B26B3}" type="presParOf" srcId="{D71E6C19-D9CB-4BEB-85F3-3D3C0ADEC72B}" destId="{14368C25-C3B3-44F5-BA75-2DB9A8F54301}" srcOrd="2" destOrd="0" presId="urn:microsoft.com/office/officeart/2009/3/layout/PieProcess"/>
    <dgm:cxn modelId="{32372BBA-4C9E-4ADB-9993-4CC9725AF64B}" type="presParOf" srcId="{14368C25-C3B3-44F5-BA75-2DB9A8F54301}" destId="{960D33C3-8C7B-46CB-9F2A-941656834869}" srcOrd="0" destOrd="0" presId="urn:microsoft.com/office/officeart/2009/3/layout/PieProcess"/>
    <dgm:cxn modelId="{3E1031BE-2159-4047-ACA4-056E1241F33E}" type="presParOf" srcId="{D71E6C19-D9CB-4BEB-85F3-3D3C0ADEC72B}" destId="{DFFFD4F9-AF35-4E11-8796-4657C2FE3497}" srcOrd="3" destOrd="0" presId="urn:microsoft.com/office/officeart/2009/3/layout/PieProcess"/>
    <dgm:cxn modelId="{14698D0C-5FC8-47BE-9192-6A47E2DC8EB1}" type="presParOf" srcId="{D71E6C19-D9CB-4BEB-85F3-3D3C0ADEC72B}" destId="{2BBF43BA-E4AB-43DA-9246-633E5BF5EC1D}" srcOrd="4" destOrd="0" presId="urn:microsoft.com/office/officeart/2009/3/layout/PieProcess"/>
    <dgm:cxn modelId="{A94AB531-A553-41D1-9422-6A576603AB75}" type="presParOf" srcId="{2BBF43BA-E4AB-43DA-9246-633E5BF5EC1D}" destId="{D6552DB5-46C4-470B-AF7E-2124F42DA31A}" srcOrd="0" destOrd="0" presId="urn:microsoft.com/office/officeart/2009/3/layout/PieProcess"/>
    <dgm:cxn modelId="{E18E35B7-23F5-4D02-9CDA-0F799B279B90}" type="presParOf" srcId="{2BBF43BA-E4AB-43DA-9246-633E5BF5EC1D}" destId="{B0F4FF38-B335-46DD-8CE7-A36A13020D83}" srcOrd="1" destOrd="0" presId="urn:microsoft.com/office/officeart/2009/3/layout/PieProcess"/>
    <dgm:cxn modelId="{1AE6A0A2-30DA-436B-93FF-3FAA62BAB0C4}" type="presParOf" srcId="{2BBF43BA-E4AB-43DA-9246-633E5BF5EC1D}" destId="{E5EA5B74-912D-4803-8D64-C9985E94C0C2}" srcOrd="2" destOrd="0" presId="urn:microsoft.com/office/officeart/2009/3/layout/PieProcess"/>
    <dgm:cxn modelId="{BD0910E1-21BD-45E9-B0E5-4F668DBB010C}" type="presParOf" srcId="{D71E6C19-D9CB-4BEB-85F3-3D3C0ADEC72B}" destId="{284CEFF3-6D32-484D-A14B-F3F511255488}" srcOrd="5" destOrd="0" presId="urn:microsoft.com/office/officeart/2009/3/layout/PieProcess"/>
    <dgm:cxn modelId="{98B3648F-B038-49D7-B270-410503F22833}" type="presParOf" srcId="{D71E6C19-D9CB-4BEB-85F3-3D3C0ADEC72B}" destId="{3E860EC0-548D-4CFB-A785-FC1785496799}" srcOrd="6" destOrd="0" presId="urn:microsoft.com/office/officeart/2009/3/layout/PieProcess"/>
    <dgm:cxn modelId="{B4DDA042-7932-44FB-96C6-37EB04615A64}" type="presParOf" srcId="{3E860EC0-548D-4CFB-A785-FC1785496799}" destId="{A69DA601-F613-478D-85D3-F740694D4273}" srcOrd="0" destOrd="0" presId="urn:microsoft.com/office/officeart/2009/3/layout/PieProcess"/>
    <dgm:cxn modelId="{08E32DE1-6297-4CA3-8184-36700EA49EF1}" type="presParOf" srcId="{D71E6C19-D9CB-4BEB-85F3-3D3C0ADEC72B}" destId="{9C3CDEDD-3BF3-49D8-B54D-6FFE15C9B5D5}" srcOrd="7" destOrd="0" presId="urn:microsoft.com/office/officeart/2009/3/layout/PieProcess"/>
    <dgm:cxn modelId="{0808AC3E-BAA7-4C29-9EBA-E6AF40737166}" type="presParOf" srcId="{D71E6C19-D9CB-4BEB-85F3-3D3C0ADEC72B}" destId="{F9F69509-C4B8-4C54-81A1-1AF93E226C23}" srcOrd="8" destOrd="0" presId="urn:microsoft.com/office/officeart/2009/3/layout/PieProcess"/>
    <dgm:cxn modelId="{A5609464-01B0-496D-93ED-143B70011B85}" type="presParOf" srcId="{F9F69509-C4B8-4C54-81A1-1AF93E226C23}" destId="{17C4FCC2-B770-4324-88BA-FAA4957D2E54}" srcOrd="0" destOrd="0" presId="urn:microsoft.com/office/officeart/2009/3/layout/PieProcess"/>
    <dgm:cxn modelId="{3E6BD721-8BD0-4A53-BB14-AD8C997E0772}" type="presParOf" srcId="{F9F69509-C4B8-4C54-81A1-1AF93E226C23}" destId="{B1A4064F-EF47-4692-9954-B40835348DB4}" srcOrd="1" destOrd="0" presId="urn:microsoft.com/office/officeart/2009/3/layout/PieProcess"/>
    <dgm:cxn modelId="{0693F87C-3417-4AD2-955B-67DB680574AA}" type="presParOf" srcId="{F9F69509-C4B8-4C54-81A1-1AF93E226C23}" destId="{12700EF6-4F53-4761-A543-471B72DC982D}" srcOrd="2" destOrd="0" presId="urn:microsoft.com/office/officeart/2009/3/layout/PieProcess"/>
    <dgm:cxn modelId="{B8500D25-F8B5-4C9A-B537-4669CC6C21D0}" type="presParOf" srcId="{D71E6C19-D9CB-4BEB-85F3-3D3C0ADEC72B}" destId="{1C35C9ED-6E14-4E26-83CF-848FCAEDEA2A}" srcOrd="9" destOrd="0" presId="urn:microsoft.com/office/officeart/2009/3/layout/PieProcess"/>
    <dgm:cxn modelId="{0E9869C3-1BDF-4A3C-8DA5-53B77D725190}" type="presParOf" srcId="{D71E6C19-D9CB-4BEB-85F3-3D3C0ADEC72B}" destId="{72C94ADC-9AAF-4F85-B8CF-732AE84752A4}" srcOrd="10" destOrd="0" presId="urn:microsoft.com/office/officeart/2009/3/layout/PieProcess"/>
    <dgm:cxn modelId="{AF4AE2AC-CA99-4A07-B5DF-755C58A20406}" type="presParOf" srcId="{72C94ADC-9AAF-4F85-B8CF-732AE84752A4}" destId="{09D28ADF-9C68-4D48-921B-3C77C66D6F20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D7ED4B1-6BAC-4653-A025-985F315D465F}" type="doc">
      <dgm:prSet loTypeId="urn:microsoft.com/office/officeart/2005/8/layout/hProcess9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CA"/>
        </a:p>
      </dgm:t>
    </dgm:pt>
    <dgm:pt modelId="{482D15E6-708A-49B2-9687-C106CB645032}">
      <dgm:prSet phldrT="[Text]"/>
      <dgm:spPr/>
      <dgm:t>
        <a:bodyPr/>
        <a:lstStyle/>
        <a:p>
          <a:r>
            <a:rPr lang="en-C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Get Security Token</a:t>
          </a:r>
          <a:endParaRPr lang="en-CA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7185F67-A5BB-49E3-9467-EB12A794C38F}" type="parTrans" cxnId="{58E63779-D66F-41F7-B7E8-01D0B3E2BD33}">
      <dgm:prSet/>
      <dgm:spPr/>
      <dgm:t>
        <a:bodyPr/>
        <a:lstStyle/>
        <a:p>
          <a:endParaRPr lang="en-CA"/>
        </a:p>
      </dgm:t>
    </dgm:pt>
    <dgm:pt modelId="{D9949001-053A-4BBC-A23D-B4D7D0D57F24}" type="sibTrans" cxnId="{58E63779-D66F-41F7-B7E8-01D0B3E2BD33}">
      <dgm:prSet/>
      <dgm:spPr/>
      <dgm:t>
        <a:bodyPr/>
        <a:lstStyle/>
        <a:p>
          <a:endParaRPr lang="en-CA"/>
        </a:p>
      </dgm:t>
    </dgm:pt>
    <dgm:pt modelId="{CCEE1CFC-8DF4-4189-9A68-F0A23F484C19}">
      <dgm:prSet phldrT="[Text]"/>
      <dgm:spPr/>
      <dgm:t>
        <a:bodyPr/>
        <a:lstStyle/>
        <a:p>
          <a:r>
            <a:rPr lang="en-C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Token Handlers</a:t>
          </a:r>
          <a:endParaRPr lang="en-CA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B2E27AA-15BD-4FDB-B9B5-6F01A99E08EF}" type="parTrans" cxnId="{87445EEE-E04C-44CE-B42A-859D32D17348}">
      <dgm:prSet/>
      <dgm:spPr/>
      <dgm:t>
        <a:bodyPr/>
        <a:lstStyle/>
        <a:p>
          <a:endParaRPr lang="en-CA"/>
        </a:p>
      </dgm:t>
    </dgm:pt>
    <dgm:pt modelId="{D785292E-41D4-4AF8-AAD9-0EB8486D0EC8}" type="sibTrans" cxnId="{87445EEE-E04C-44CE-B42A-859D32D17348}">
      <dgm:prSet/>
      <dgm:spPr/>
      <dgm:t>
        <a:bodyPr/>
        <a:lstStyle/>
        <a:p>
          <a:endParaRPr lang="en-CA"/>
        </a:p>
      </dgm:t>
    </dgm:pt>
    <dgm:pt modelId="{8C9B1261-BC86-481E-A6B7-FAB15596B60E}">
      <dgm:prSet phldrT="[Text]"/>
      <dgm:spPr/>
      <dgm:t>
        <a:bodyPr/>
        <a:lstStyle/>
        <a:p>
          <a:r>
            <a:rPr lang="en-C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Issuer Token Resolver</a:t>
          </a:r>
          <a:endParaRPr lang="en-CA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9098B0C-FC22-4F4D-92EE-8210B8CAC9F7}" type="parTrans" cxnId="{06807205-13B8-4CFC-BB2E-E71E692E8EB9}">
      <dgm:prSet/>
      <dgm:spPr/>
      <dgm:t>
        <a:bodyPr/>
        <a:lstStyle/>
        <a:p>
          <a:endParaRPr lang="en-CA"/>
        </a:p>
      </dgm:t>
    </dgm:pt>
    <dgm:pt modelId="{B7CE4E5E-E8A0-4F9C-A717-88509EFD08DD}" type="sibTrans" cxnId="{06807205-13B8-4CFC-BB2E-E71E692E8EB9}">
      <dgm:prSet/>
      <dgm:spPr/>
      <dgm:t>
        <a:bodyPr/>
        <a:lstStyle/>
        <a:p>
          <a:endParaRPr lang="en-CA"/>
        </a:p>
      </dgm:t>
    </dgm:pt>
    <dgm:pt modelId="{8319F1E9-ED1E-48D9-8BC5-8425C0C2B40C}">
      <dgm:prSet phldrT="[Text]"/>
      <dgm:spPr/>
      <dgm:t>
        <a:bodyPr/>
        <a:lstStyle/>
        <a:p>
          <a:r>
            <a:rPr lang="en-C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Validate Token Issuer</a:t>
          </a:r>
          <a:endParaRPr lang="en-CA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89D3F88-38C7-4C07-B57F-8D6244C7D0C5}" type="parTrans" cxnId="{6A9AE759-2B0D-4664-8BE4-3D20A3A844C0}">
      <dgm:prSet/>
      <dgm:spPr/>
      <dgm:t>
        <a:bodyPr/>
        <a:lstStyle/>
        <a:p>
          <a:endParaRPr lang="en-CA"/>
        </a:p>
      </dgm:t>
    </dgm:pt>
    <dgm:pt modelId="{02DC1A74-4B4E-490D-89E2-6E39FC3D0CB8}" type="sibTrans" cxnId="{6A9AE759-2B0D-4664-8BE4-3D20A3A844C0}">
      <dgm:prSet/>
      <dgm:spPr/>
      <dgm:t>
        <a:bodyPr/>
        <a:lstStyle/>
        <a:p>
          <a:endParaRPr lang="en-CA"/>
        </a:p>
      </dgm:t>
    </dgm:pt>
    <dgm:pt modelId="{845FCE31-84D2-45E8-9FE8-0BA2DE9E0254}">
      <dgm:prSet phldrT="[Text]"/>
      <dgm:spPr/>
      <dgm:t>
        <a:bodyPr/>
        <a:lstStyle/>
        <a:p>
          <a:r>
            <a:rPr lang="en-C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Token Handlers</a:t>
          </a:r>
          <a:endParaRPr lang="en-CA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562DDD8-8F7D-4C9B-A8D0-99AF0F8D45A7}" type="parTrans" cxnId="{CF16642A-063A-4A7D-AEA6-3F181B263FA8}">
      <dgm:prSet/>
      <dgm:spPr/>
      <dgm:t>
        <a:bodyPr/>
        <a:lstStyle/>
        <a:p>
          <a:endParaRPr lang="en-CA"/>
        </a:p>
      </dgm:t>
    </dgm:pt>
    <dgm:pt modelId="{3B6D8F31-DF37-4546-8FD6-247179CE88B8}" type="sibTrans" cxnId="{CF16642A-063A-4A7D-AEA6-3F181B263FA8}">
      <dgm:prSet/>
      <dgm:spPr/>
      <dgm:t>
        <a:bodyPr/>
        <a:lstStyle/>
        <a:p>
          <a:endParaRPr lang="en-CA"/>
        </a:p>
      </dgm:t>
    </dgm:pt>
    <dgm:pt modelId="{E16BF44C-866E-427A-ADAA-36CB4095DBD8}">
      <dgm:prSet phldrT="[Text]"/>
      <dgm:spPr/>
      <dgm:t>
        <a:bodyPr/>
        <a:lstStyle/>
        <a:p>
          <a:r>
            <a:rPr lang="en-C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Issuer Name Registry</a:t>
          </a:r>
          <a:endParaRPr lang="en-CA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18AF2AB-E435-4E9D-81EA-064E067ACF0A}" type="parTrans" cxnId="{AB1313AD-8C71-48BD-9A77-590C51080009}">
      <dgm:prSet/>
      <dgm:spPr/>
      <dgm:t>
        <a:bodyPr/>
        <a:lstStyle/>
        <a:p>
          <a:endParaRPr lang="en-CA"/>
        </a:p>
      </dgm:t>
    </dgm:pt>
    <dgm:pt modelId="{48050081-FA13-46DF-8581-B79F129CB8AA}" type="sibTrans" cxnId="{AB1313AD-8C71-48BD-9A77-590C51080009}">
      <dgm:prSet/>
      <dgm:spPr/>
      <dgm:t>
        <a:bodyPr/>
        <a:lstStyle/>
        <a:p>
          <a:endParaRPr lang="en-CA"/>
        </a:p>
      </dgm:t>
    </dgm:pt>
    <dgm:pt modelId="{6D8623DA-1914-4449-BEDE-14E5E1D1475D}">
      <dgm:prSet phldrT="[Text]"/>
      <dgm:spPr/>
      <dgm:t>
        <a:bodyPr/>
        <a:lstStyle/>
        <a:p>
          <a:r>
            <a:rPr lang="en-C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Generate Claims Principal</a:t>
          </a:r>
          <a:endParaRPr lang="en-CA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2A2B02D-0F28-46F0-B6A7-796078D3134C}" type="parTrans" cxnId="{F4392F33-396B-42B9-96A9-FDD117F8FB34}">
      <dgm:prSet/>
      <dgm:spPr/>
      <dgm:t>
        <a:bodyPr/>
        <a:lstStyle/>
        <a:p>
          <a:endParaRPr lang="en-CA"/>
        </a:p>
      </dgm:t>
    </dgm:pt>
    <dgm:pt modelId="{CFC9BCED-90AE-4F1D-BFF4-13F14F5E97EE}" type="sibTrans" cxnId="{F4392F33-396B-42B9-96A9-FDD117F8FB34}">
      <dgm:prSet/>
      <dgm:spPr/>
      <dgm:t>
        <a:bodyPr/>
        <a:lstStyle/>
        <a:p>
          <a:endParaRPr lang="en-CA"/>
        </a:p>
      </dgm:t>
    </dgm:pt>
    <dgm:pt modelId="{814EF671-AEC2-4F9B-B549-8DEA72D8B328}">
      <dgm:prSet phldrT="[Text]"/>
      <dgm:spPr/>
      <dgm:t>
        <a:bodyPr/>
        <a:lstStyle/>
        <a:p>
          <a:r>
            <a:rPr lang="en-C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Token Handlers</a:t>
          </a:r>
          <a:endParaRPr lang="en-CA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C6BEE22-2230-44EC-9F2E-F12415075A25}" type="parTrans" cxnId="{4E22AC36-44C9-4D47-BF37-C5644D0DDD43}">
      <dgm:prSet/>
      <dgm:spPr/>
      <dgm:t>
        <a:bodyPr/>
        <a:lstStyle/>
        <a:p>
          <a:endParaRPr lang="en-CA"/>
        </a:p>
      </dgm:t>
    </dgm:pt>
    <dgm:pt modelId="{1FCD2AF8-A198-4A2A-BDE5-8DAB1AFA51C6}" type="sibTrans" cxnId="{4E22AC36-44C9-4D47-BF37-C5644D0DDD43}">
      <dgm:prSet/>
      <dgm:spPr/>
      <dgm:t>
        <a:bodyPr/>
        <a:lstStyle/>
        <a:p>
          <a:endParaRPr lang="en-CA"/>
        </a:p>
      </dgm:t>
    </dgm:pt>
    <dgm:pt modelId="{497BD35E-8078-411C-82B9-7B9895ADD94B}">
      <dgm:prSet phldrT="[Text]"/>
      <dgm:spPr/>
      <dgm:t>
        <a:bodyPr/>
        <a:lstStyle/>
        <a:p>
          <a:r>
            <a:rPr lang="en-C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Authenticate Claims Principal</a:t>
          </a:r>
          <a:endParaRPr lang="en-CA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6D9C840-66C1-4FF7-AEBD-DAD31366C95E}" type="parTrans" cxnId="{F7A9664A-BB4B-4114-BD7E-282B87500890}">
      <dgm:prSet/>
      <dgm:spPr/>
      <dgm:t>
        <a:bodyPr/>
        <a:lstStyle/>
        <a:p>
          <a:endParaRPr lang="en-CA"/>
        </a:p>
      </dgm:t>
    </dgm:pt>
    <dgm:pt modelId="{DB3C103E-716D-4821-B800-E5E8CFA552FC}" type="sibTrans" cxnId="{F7A9664A-BB4B-4114-BD7E-282B87500890}">
      <dgm:prSet/>
      <dgm:spPr/>
      <dgm:t>
        <a:bodyPr/>
        <a:lstStyle/>
        <a:p>
          <a:endParaRPr lang="en-CA"/>
        </a:p>
      </dgm:t>
    </dgm:pt>
    <dgm:pt modelId="{D7FF93AC-7782-4CD9-BBD5-4555FEA6B9F0}">
      <dgm:prSet phldrT="[Text]"/>
      <dgm:spPr/>
      <dgm:t>
        <a:bodyPr/>
        <a:lstStyle/>
        <a:p>
          <a:r>
            <a:rPr lang="en-C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Generate Session Token</a:t>
          </a:r>
          <a:endParaRPr lang="en-CA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DAC812C-1FBB-418E-AC09-BB9940781B42}" type="parTrans" cxnId="{339EC351-DE10-4FB0-A126-89F8C026701B}">
      <dgm:prSet/>
      <dgm:spPr/>
      <dgm:t>
        <a:bodyPr/>
        <a:lstStyle/>
        <a:p>
          <a:endParaRPr lang="en-CA"/>
        </a:p>
      </dgm:t>
    </dgm:pt>
    <dgm:pt modelId="{8F10C2F1-404F-4F36-90EE-47A66F07862A}" type="sibTrans" cxnId="{339EC351-DE10-4FB0-A126-89F8C026701B}">
      <dgm:prSet/>
      <dgm:spPr/>
      <dgm:t>
        <a:bodyPr/>
        <a:lstStyle/>
        <a:p>
          <a:endParaRPr lang="en-CA"/>
        </a:p>
      </dgm:t>
    </dgm:pt>
    <dgm:pt modelId="{790BB05F-9CE7-4454-8E8A-D9C93A2BDE53}">
      <dgm:prSet phldrT="[Text]"/>
      <dgm:spPr/>
      <dgm:t>
        <a:bodyPr/>
        <a:lstStyle/>
        <a:p>
          <a:r>
            <a:rPr lang="en-C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Authorize Claims Principal</a:t>
          </a:r>
          <a:endParaRPr lang="en-CA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21F1345-B7A1-4740-89C5-57513B4A3A22}" type="parTrans" cxnId="{6B24391A-488F-4161-AC71-05AFB237B1DB}">
      <dgm:prSet/>
      <dgm:spPr/>
      <dgm:t>
        <a:bodyPr/>
        <a:lstStyle/>
        <a:p>
          <a:endParaRPr lang="en-CA"/>
        </a:p>
      </dgm:t>
    </dgm:pt>
    <dgm:pt modelId="{ABDE4F2F-BBF8-4727-BD93-E6A1B8F0C137}" type="sibTrans" cxnId="{6B24391A-488F-4161-AC71-05AFB237B1DB}">
      <dgm:prSet/>
      <dgm:spPr/>
      <dgm:t>
        <a:bodyPr/>
        <a:lstStyle/>
        <a:p>
          <a:endParaRPr lang="en-CA"/>
        </a:p>
      </dgm:t>
    </dgm:pt>
    <dgm:pt modelId="{65023C83-BA08-48FF-9A4B-58ECB01C9B54}">
      <dgm:prSet phldrT="[Text]"/>
      <dgm:spPr/>
      <dgm:t>
        <a:bodyPr/>
        <a:lstStyle/>
        <a:p>
          <a:r>
            <a:rPr lang="en-C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Claims Authentication Manager</a:t>
          </a:r>
          <a:endParaRPr lang="en-CA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0F930CA-B961-426E-83F3-5788B70CF792}" type="parTrans" cxnId="{04924D19-039B-477E-B0EE-6D269C738381}">
      <dgm:prSet/>
      <dgm:spPr/>
      <dgm:t>
        <a:bodyPr/>
        <a:lstStyle/>
        <a:p>
          <a:endParaRPr lang="en-CA"/>
        </a:p>
      </dgm:t>
    </dgm:pt>
    <dgm:pt modelId="{91880402-A033-4670-AAEA-DA3E0EB68974}" type="sibTrans" cxnId="{04924D19-039B-477E-B0EE-6D269C738381}">
      <dgm:prSet/>
      <dgm:spPr/>
      <dgm:t>
        <a:bodyPr/>
        <a:lstStyle/>
        <a:p>
          <a:endParaRPr lang="en-CA"/>
        </a:p>
      </dgm:t>
    </dgm:pt>
    <dgm:pt modelId="{7C2CE640-369B-4E7D-8411-DCD11DBC9AE2}">
      <dgm:prSet phldrT="[Text]"/>
      <dgm:spPr/>
      <dgm:t>
        <a:bodyPr/>
        <a:lstStyle/>
        <a:p>
          <a:r>
            <a:rPr lang="en-C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Session Security Token</a:t>
          </a:r>
          <a:endParaRPr lang="en-CA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31AE0BF-C0C4-4D40-BF6F-DCE1C48440F0}" type="parTrans" cxnId="{91F00D6D-57F8-41DA-A034-C4002A9EF904}">
      <dgm:prSet/>
      <dgm:spPr/>
      <dgm:t>
        <a:bodyPr/>
        <a:lstStyle/>
        <a:p>
          <a:endParaRPr lang="en-CA"/>
        </a:p>
      </dgm:t>
    </dgm:pt>
    <dgm:pt modelId="{4410773B-0778-4A4C-9B40-5BD3E362512C}" type="sibTrans" cxnId="{91F00D6D-57F8-41DA-A034-C4002A9EF904}">
      <dgm:prSet/>
      <dgm:spPr/>
      <dgm:t>
        <a:bodyPr/>
        <a:lstStyle/>
        <a:p>
          <a:endParaRPr lang="en-CA"/>
        </a:p>
      </dgm:t>
    </dgm:pt>
    <dgm:pt modelId="{D12A9083-D391-406C-B102-9C09E878BE03}">
      <dgm:prSet phldrT="[Text]"/>
      <dgm:spPr/>
      <dgm:t>
        <a:bodyPr/>
        <a:lstStyle/>
        <a:p>
          <a:r>
            <a:rPr lang="en-C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Claims Authorization Manager</a:t>
          </a:r>
          <a:endParaRPr lang="en-CA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EDAECD6-27CB-4DAD-AAE9-615073DCE882}" type="parTrans" cxnId="{A7A717FA-8607-4086-9921-5C348C236DF2}">
      <dgm:prSet/>
      <dgm:spPr/>
      <dgm:t>
        <a:bodyPr/>
        <a:lstStyle/>
        <a:p>
          <a:endParaRPr lang="en-CA"/>
        </a:p>
      </dgm:t>
    </dgm:pt>
    <dgm:pt modelId="{EC90E725-BD42-4C48-9A8E-0B0BCEEFBFA6}" type="sibTrans" cxnId="{A7A717FA-8607-4086-9921-5C348C236DF2}">
      <dgm:prSet/>
      <dgm:spPr/>
      <dgm:t>
        <a:bodyPr/>
        <a:lstStyle/>
        <a:p>
          <a:endParaRPr lang="en-CA"/>
        </a:p>
      </dgm:t>
    </dgm:pt>
    <dgm:pt modelId="{33CE7FEE-F939-4F72-BAC0-D3D6F1CE1744}" type="pres">
      <dgm:prSet presAssocID="{7D7ED4B1-6BAC-4653-A025-985F315D465F}" presName="CompostProcess" presStyleCnt="0">
        <dgm:presLayoutVars>
          <dgm:dir/>
          <dgm:resizeHandles val="exact"/>
        </dgm:presLayoutVars>
      </dgm:prSet>
      <dgm:spPr/>
    </dgm:pt>
    <dgm:pt modelId="{622BB083-EB1D-4C3D-B36F-83C3C61FBF78}" type="pres">
      <dgm:prSet presAssocID="{7D7ED4B1-6BAC-4653-A025-985F315D465F}" presName="arrow" presStyleLbl="bgShp" presStyleIdx="0" presStyleCnt="1"/>
      <dgm:spPr/>
    </dgm:pt>
    <dgm:pt modelId="{D96D7D9B-CEFB-4590-B2B4-AB9D8B33CBE9}" type="pres">
      <dgm:prSet presAssocID="{7D7ED4B1-6BAC-4653-A025-985F315D465F}" presName="linearProcess" presStyleCnt="0"/>
      <dgm:spPr/>
    </dgm:pt>
    <dgm:pt modelId="{70113EBD-8080-48F7-86E8-23313BB89C4F}" type="pres">
      <dgm:prSet presAssocID="{482D15E6-708A-49B2-9687-C106CB645032}" presName="textNode" presStyleLbl="node1" presStyleIdx="0" presStyleCnt="6">
        <dgm:presLayoutVars>
          <dgm:bulletEnabled val="1"/>
        </dgm:presLayoutVars>
      </dgm:prSet>
      <dgm:spPr/>
    </dgm:pt>
    <dgm:pt modelId="{3FB82919-8ACA-47DB-9489-FF88DE5B960B}" type="pres">
      <dgm:prSet presAssocID="{D9949001-053A-4BBC-A23D-B4D7D0D57F24}" presName="sibTrans" presStyleCnt="0"/>
      <dgm:spPr/>
    </dgm:pt>
    <dgm:pt modelId="{F160FD7A-71CC-4411-BF7E-9A8209D5481C}" type="pres">
      <dgm:prSet presAssocID="{8319F1E9-ED1E-48D9-8BC5-8425C0C2B40C}" presName="textNode" presStyleLbl="node1" presStyleIdx="1" presStyleCnt="6">
        <dgm:presLayoutVars>
          <dgm:bulletEnabled val="1"/>
        </dgm:presLayoutVars>
      </dgm:prSet>
      <dgm:spPr/>
    </dgm:pt>
    <dgm:pt modelId="{7DC88F14-E478-4E6A-A9C2-06CC2C319622}" type="pres">
      <dgm:prSet presAssocID="{02DC1A74-4B4E-490D-89E2-6E39FC3D0CB8}" presName="sibTrans" presStyleCnt="0"/>
      <dgm:spPr/>
    </dgm:pt>
    <dgm:pt modelId="{B8836619-6421-4EAE-A397-25D7B6C3463B}" type="pres">
      <dgm:prSet presAssocID="{6D8623DA-1914-4449-BEDE-14E5E1D1475D}" presName="textNode" presStyleLbl="node1" presStyleIdx="2" presStyleCnt="6">
        <dgm:presLayoutVars>
          <dgm:bulletEnabled val="1"/>
        </dgm:presLayoutVars>
      </dgm:prSet>
      <dgm:spPr/>
    </dgm:pt>
    <dgm:pt modelId="{B5C794EB-2569-4FE3-8239-06346B61BB30}" type="pres">
      <dgm:prSet presAssocID="{CFC9BCED-90AE-4F1D-BFF4-13F14F5E97EE}" presName="sibTrans" presStyleCnt="0"/>
      <dgm:spPr/>
    </dgm:pt>
    <dgm:pt modelId="{721B3DA3-F3FF-41DA-B232-9712FC1D18F8}" type="pres">
      <dgm:prSet presAssocID="{497BD35E-8078-411C-82B9-7B9895ADD94B}" presName="textNode" presStyleLbl="node1" presStyleIdx="3" presStyleCnt="6">
        <dgm:presLayoutVars>
          <dgm:bulletEnabled val="1"/>
        </dgm:presLayoutVars>
      </dgm:prSet>
      <dgm:spPr/>
    </dgm:pt>
    <dgm:pt modelId="{430BAEB7-2FC3-4E32-8D3E-CE04294F8330}" type="pres">
      <dgm:prSet presAssocID="{DB3C103E-716D-4821-B800-E5E8CFA552FC}" presName="sibTrans" presStyleCnt="0"/>
      <dgm:spPr/>
    </dgm:pt>
    <dgm:pt modelId="{77EF21AD-C540-43A6-B235-599B95499F61}" type="pres">
      <dgm:prSet presAssocID="{D7FF93AC-7782-4CD9-BBD5-4555FEA6B9F0}" presName="textNode" presStyleLbl="node1" presStyleIdx="4" presStyleCnt="6">
        <dgm:presLayoutVars>
          <dgm:bulletEnabled val="1"/>
        </dgm:presLayoutVars>
      </dgm:prSet>
      <dgm:spPr/>
    </dgm:pt>
    <dgm:pt modelId="{29D408D0-2EF6-4E54-8864-7A621848EE31}" type="pres">
      <dgm:prSet presAssocID="{8F10C2F1-404F-4F36-90EE-47A66F07862A}" presName="sibTrans" presStyleCnt="0"/>
      <dgm:spPr/>
    </dgm:pt>
    <dgm:pt modelId="{A2945524-FCA4-4C36-8753-8277CB3F68E6}" type="pres">
      <dgm:prSet presAssocID="{790BB05F-9CE7-4454-8E8A-D9C93A2BDE53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87445EEE-E04C-44CE-B42A-859D32D17348}" srcId="{482D15E6-708A-49B2-9687-C106CB645032}" destId="{CCEE1CFC-8DF4-4189-9A68-F0A23F484C19}" srcOrd="0" destOrd="0" parTransId="{2B2E27AA-15BD-4FDB-B9B5-6F01A99E08EF}" sibTransId="{D785292E-41D4-4AF8-AAD9-0EB8486D0EC8}"/>
    <dgm:cxn modelId="{4E22AC36-44C9-4D47-BF37-C5644D0DDD43}" srcId="{6D8623DA-1914-4449-BEDE-14E5E1D1475D}" destId="{814EF671-AEC2-4F9B-B549-8DEA72D8B328}" srcOrd="0" destOrd="0" parTransId="{EC6BEE22-2230-44EC-9F2E-F12415075A25}" sibTransId="{1FCD2AF8-A198-4A2A-BDE5-8DAB1AFA51C6}"/>
    <dgm:cxn modelId="{51915191-0E71-414E-836D-45F08C11FD17}" type="presOf" srcId="{497BD35E-8078-411C-82B9-7B9895ADD94B}" destId="{721B3DA3-F3FF-41DA-B232-9712FC1D18F8}" srcOrd="0" destOrd="0" presId="urn:microsoft.com/office/officeart/2005/8/layout/hProcess9"/>
    <dgm:cxn modelId="{4B380281-7296-4FAF-88D6-DAC10E0FCF58}" type="presOf" srcId="{7D7ED4B1-6BAC-4653-A025-985F315D465F}" destId="{33CE7FEE-F939-4F72-BAC0-D3D6F1CE1744}" srcOrd="0" destOrd="0" presId="urn:microsoft.com/office/officeart/2005/8/layout/hProcess9"/>
    <dgm:cxn modelId="{06807205-13B8-4CFC-BB2E-E71E692E8EB9}" srcId="{482D15E6-708A-49B2-9687-C106CB645032}" destId="{8C9B1261-BC86-481E-A6B7-FAB15596B60E}" srcOrd="1" destOrd="0" parTransId="{49098B0C-FC22-4F4D-92EE-8210B8CAC9F7}" sibTransId="{B7CE4E5E-E8A0-4F9C-A717-88509EFD08DD}"/>
    <dgm:cxn modelId="{F7A9664A-BB4B-4114-BD7E-282B87500890}" srcId="{7D7ED4B1-6BAC-4653-A025-985F315D465F}" destId="{497BD35E-8078-411C-82B9-7B9895ADD94B}" srcOrd="3" destOrd="0" parTransId="{96D9C840-66C1-4FF7-AEBD-DAD31366C95E}" sibTransId="{DB3C103E-716D-4821-B800-E5E8CFA552FC}"/>
    <dgm:cxn modelId="{23DE3889-4DDA-4B6F-8F58-9088C448145E}" type="presOf" srcId="{D12A9083-D391-406C-B102-9C09E878BE03}" destId="{A2945524-FCA4-4C36-8753-8277CB3F68E6}" srcOrd="0" destOrd="1" presId="urn:microsoft.com/office/officeart/2005/8/layout/hProcess9"/>
    <dgm:cxn modelId="{7FCFB87A-FE52-45B6-86B4-58944BA40D76}" type="presOf" srcId="{845FCE31-84D2-45E8-9FE8-0BA2DE9E0254}" destId="{F160FD7A-71CC-4411-BF7E-9A8209D5481C}" srcOrd="0" destOrd="1" presId="urn:microsoft.com/office/officeart/2005/8/layout/hProcess9"/>
    <dgm:cxn modelId="{112643DF-722F-49B1-B487-68305E773F4F}" type="presOf" srcId="{6D8623DA-1914-4449-BEDE-14E5E1D1475D}" destId="{B8836619-6421-4EAE-A397-25D7B6C3463B}" srcOrd="0" destOrd="0" presId="urn:microsoft.com/office/officeart/2005/8/layout/hProcess9"/>
    <dgm:cxn modelId="{58E63779-D66F-41F7-B7E8-01D0B3E2BD33}" srcId="{7D7ED4B1-6BAC-4653-A025-985F315D465F}" destId="{482D15E6-708A-49B2-9687-C106CB645032}" srcOrd="0" destOrd="0" parTransId="{17185F67-A5BB-49E3-9467-EB12A794C38F}" sibTransId="{D9949001-053A-4BBC-A23D-B4D7D0D57F24}"/>
    <dgm:cxn modelId="{3BA3FB03-4DDF-4A97-BB6D-8551CF5FD9FE}" type="presOf" srcId="{814EF671-AEC2-4F9B-B549-8DEA72D8B328}" destId="{B8836619-6421-4EAE-A397-25D7B6C3463B}" srcOrd="0" destOrd="1" presId="urn:microsoft.com/office/officeart/2005/8/layout/hProcess9"/>
    <dgm:cxn modelId="{6B24391A-488F-4161-AC71-05AFB237B1DB}" srcId="{7D7ED4B1-6BAC-4653-A025-985F315D465F}" destId="{790BB05F-9CE7-4454-8E8A-D9C93A2BDE53}" srcOrd="5" destOrd="0" parTransId="{F21F1345-B7A1-4740-89C5-57513B4A3A22}" sibTransId="{ABDE4F2F-BBF8-4727-BD93-E6A1B8F0C137}"/>
    <dgm:cxn modelId="{A7A717FA-8607-4086-9921-5C348C236DF2}" srcId="{790BB05F-9CE7-4454-8E8A-D9C93A2BDE53}" destId="{D12A9083-D391-406C-B102-9C09E878BE03}" srcOrd="0" destOrd="0" parTransId="{DEDAECD6-27CB-4DAD-AAE9-615073DCE882}" sibTransId="{EC90E725-BD42-4C48-9A8E-0B0BCEEFBFA6}"/>
    <dgm:cxn modelId="{E3A7F37D-5408-4582-82AB-11F3519752B1}" type="presOf" srcId="{D7FF93AC-7782-4CD9-BBD5-4555FEA6B9F0}" destId="{77EF21AD-C540-43A6-B235-599B95499F61}" srcOrd="0" destOrd="0" presId="urn:microsoft.com/office/officeart/2005/8/layout/hProcess9"/>
    <dgm:cxn modelId="{91F00D6D-57F8-41DA-A034-C4002A9EF904}" srcId="{D7FF93AC-7782-4CD9-BBD5-4555FEA6B9F0}" destId="{7C2CE640-369B-4E7D-8411-DCD11DBC9AE2}" srcOrd="0" destOrd="0" parTransId="{E31AE0BF-C0C4-4D40-BF6F-DCE1C48440F0}" sibTransId="{4410773B-0778-4A4C-9B40-5BD3E362512C}"/>
    <dgm:cxn modelId="{CF16642A-063A-4A7D-AEA6-3F181B263FA8}" srcId="{8319F1E9-ED1E-48D9-8BC5-8425C0C2B40C}" destId="{845FCE31-84D2-45E8-9FE8-0BA2DE9E0254}" srcOrd="0" destOrd="0" parTransId="{0562DDD8-8F7D-4C9B-A8D0-99AF0F8D45A7}" sibTransId="{3B6D8F31-DF37-4546-8FD6-247179CE88B8}"/>
    <dgm:cxn modelId="{AB1313AD-8C71-48BD-9A77-590C51080009}" srcId="{8319F1E9-ED1E-48D9-8BC5-8425C0C2B40C}" destId="{E16BF44C-866E-427A-ADAA-36CB4095DBD8}" srcOrd="1" destOrd="0" parTransId="{618AF2AB-E435-4E9D-81EA-064E067ACF0A}" sibTransId="{48050081-FA13-46DF-8581-B79F129CB8AA}"/>
    <dgm:cxn modelId="{DB32945D-315E-4D1A-A75C-C7D13F17EEDC}" type="presOf" srcId="{65023C83-BA08-48FF-9A4B-58ECB01C9B54}" destId="{721B3DA3-F3FF-41DA-B232-9712FC1D18F8}" srcOrd="0" destOrd="1" presId="urn:microsoft.com/office/officeart/2005/8/layout/hProcess9"/>
    <dgm:cxn modelId="{04924D19-039B-477E-B0EE-6D269C738381}" srcId="{497BD35E-8078-411C-82B9-7B9895ADD94B}" destId="{65023C83-BA08-48FF-9A4B-58ECB01C9B54}" srcOrd="0" destOrd="0" parTransId="{90F930CA-B961-426E-83F3-5788B70CF792}" sibTransId="{91880402-A033-4670-AAEA-DA3E0EB68974}"/>
    <dgm:cxn modelId="{6E51F074-836D-4578-874C-C045DCBE7E42}" type="presOf" srcId="{CCEE1CFC-8DF4-4189-9A68-F0A23F484C19}" destId="{70113EBD-8080-48F7-86E8-23313BB89C4F}" srcOrd="0" destOrd="1" presId="urn:microsoft.com/office/officeart/2005/8/layout/hProcess9"/>
    <dgm:cxn modelId="{F724943A-7344-4951-9B34-9558B453BA3A}" type="presOf" srcId="{8C9B1261-BC86-481E-A6B7-FAB15596B60E}" destId="{70113EBD-8080-48F7-86E8-23313BB89C4F}" srcOrd="0" destOrd="2" presId="urn:microsoft.com/office/officeart/2005/8/layout/hProcess9"/>
    <dgm:cxn modelId="{6A9AE759-2B0D-4664-8BE4-3D20A3A844C0}" srcId="{7D7ED4B1-6BAC-4653-A025-985F315D465F}" destId="{8319F1E9-ED1E-48D9-8BC5-8425C0C2B40C}" srcOrd="1" destOrd="0" parTransId="{C89D3F88-38C7-4C07-B57F-8D6244C7D0C5}" sibTransId="{02DC1A74-4B4E-490D-89E2-6E39FC3D0CB8}"/>
    <dgm:cxn modelId="{6DB12F82-7FEE-4D6D-AB81-5D25C06455DB}" type="presOf" srcId="{E16BF44C-866E-427A-ADAA-36CB4095DBD8}" destId="{F160FD7A-71CC-4411-BF7E-9A8209D5481C}" srcOrd="0" destOrd="2" presId="urn:microsoft.com/office/officeart/2005/8/layout/hProcess9"/>
    <dgm:cxn modelId="{051A5AF0-5B79-4E65-A465-0BFCC6BFC6B9}" type="presOf" srcId="{7C2CE640-369B-4E7D-8411-DCD11DBC9AE2}" destId="{77EF21AD-C540-43A6-B235-599B95499F61}" srcOrd="0" destOrd="1" presId="urn:microsoft.com/office/officeart/2005/8/layout/hProcess9"/>
    <dgm:cxn modelId="{9A8D8E55-F106-4B7B-A639-0B3DC0DE70D3}" type="presOf" srcId="{8319F1E9-ED1E-48D9-8BC5-8425C0C2B40C}" destId="{F160FD7A-71CC-4411-BF7E-9A8209D5481C}" srcOrd="0" destOrd="0" presId="urn:microsoft.com/office/officeart/2005/8/layout/hProcess9"/>
    <dgm:cxn modelId="{339EC351-DE10-4FB0-A126-89F8C026701B}" srcId="{7D7ED4B1-6BAC-4653-A025-985F315D465F}" destId="{D7FF93AC-7782-4CD9-BBD5-4555FEA6B9F0}" srcOrd="4" destOrd="0" parTransId="{ADAC812C-1FBB-418E-AC09-BB9940781B42}" sibTransId="{8F10C2F1-404F-4F36-90EE-47A66F07862A}"/>
    <dgm:cxn modelId="{4CE9ECBC-8843-4508-9B42-5615F7913633}" type="presOf" srcId="{482D15E6-708A-49B2-9687-C106CB645032}" destId="{70113EBD-8080-48F7-86E8-23313BB89C4F}" srcOrd="0" destOrd="0" presId="urn:microsoft.com/office/officeart/2005/8/layout/hProcess9"/>
    <dgm:cxn modelId="{AFB98DB6-1E07-46D5-940B-1A220C22BA41}" type="presOf" srcId="{790BB05F-9CE7-4454-8E8A-D9C93A2BDE53}" destId="{A2945524-FCA4-4C36-8753-8277CB3F68E6}" srcOrd="0" destOrd="0" presId="urn:microsoft.com/office/officeart/2005/8/layout/hProcess9"/>
    <dgm:cxn modelId="{F4392F33-396B-42B9-96A9-FDD117F8FB34}" srcId="{7D7ED4B1-6BAC-4653-A025-985F315D465F}" destId="{6D8623DA-1914-4449-BEDE-14E5E1D1475D}" srcOrd="2" destOrd="0" parTransId="{92A2B02D-0F28-46F0-B6A7-796078D3134C}" sibTransId="{CFC9BCED-90AE-4F1D-BFF4-13F14F5E97EE}"/>
    <dgm:cxn modelId="{14425129-21BF-49BF-9FC1-7F3106B028B6}" type="presParOf" srcId="{33CE7FEE-F939-4F72-BAC0-D3D6F1CE1744}" destId="{622BB083-EB1D-4C3D-B36F-83C3C61FBF78}" srcOrd="0" destOrd="0" presId="urn:microsoft.com/office/officeart/2005/8/layout/hProcess9"/>
    <dgm:cxn modelId="{E31811EC-0180-4C1E-8608-AE14CA0C88DD}" type="presParOf" srcId="{33CE7FEE-F939-4F72-BAC0-D3D6F1CE1744}" destId="{D96D7D9B-CEFB-4590-B2B4-AB9D8B33CBE9}" srcOrd="1" destOrd="0" presId="urn:microsoft.com/office/officeart/2005/8/layout/hProcess9"/>
    <dgm:cxn modelId="{0D594ABA-C60A-468E-9AD5-8C4542322AB9}" type="presParOf" srcId="{D96D7D9B-CEFB-4590-B2B4-AB9D8B33CBE9}" destId="{70113EBD-8080-48F7-86E8-23313BB89C4F}" srcOrd="0" destOrd="0" presId="urn:microsoft.com/office/officeart/2005/8/layout/hProcess9"/>
    <dgm:cxn modelId="{3E71751F-35B2-40E3-ABAA-59BF94D027E3}" type="presParOf" srcId="{D96D7D9B-CEFB-4590-B2B4-AB9D8B33CBE9}" destId="{3FB82919-8ACA-47DB-9489-FF88DE5B960B}" srcOrd="1" destOrd="0" presId="urn:microsoft.com/office/officeart/2005/8/layout/hProcess9"/>
    <dgm:cxn modelId="{AF14CD39-8218-462D-BEF1-2A7688D8BCEA}" type="presParOf" srcId="{D96D7D9B-CEFB-4590-B2B4-AB9D8B33CBE9}" destId="{F160FD7A-71CC-4411-BF7E-9A8209D5481C}" srcOrd="2" destOrd="0" presId="urn:microsoft.com/office/officeart/2005/8/layout/hProcess9"/>
    <dgm:cxn modelId="{7145E6B5-BC8B-402E-BD15-858C814E7B37}" type="presParOf" srcId="{D96D7D9B-CEFB-4590-B2B4-AB9D8B33CBE9}" destId="{7DC88F14-E478-4E6A-A9C2-06CC2C319622}" srcOrd="3" destOrd="0" presId="urn:microsoft.com/office/officeart/2005/8/layout/hProcess9"/>
    <dgm:cxn modelId="{59F8374B-BF99-49A1-8933-D89538FFAC7A}" type="presParOf" srcId="{D96D7D9B-CEFB-4590-B2B4-AB9D8B33CBE9}" destId="{B8836619-6421-4EAE-A397-25D7B6C3463B}" srcOrd="4" destOrd="0" presId="urn:microsoft.com/office/officeart/2005/8/layout/hProcess9"/>
    <dgm:cxn modelId="{DCAFCC92-F5A9-46AA-BCAB-CF31830369B1}" type="presParOf" srcId="{D96D7D9B-CEFB-4590-B2B4-AB9D8B33CBE9}" destId="{B5C794EB-2569-4FE3-8239-06346B61BB30}" srcOrd="5" destOrd="0" presId="urn:microsoft.com/office/officeart/2005/8/layout/hProcess9"/>
    <dgm:cxn modelId="{DE19FD42-256A-401D-9BAE-BC4D1DD6C4D0}" type="presParOf" srcId="{D96D7D9B-CEFB-4590-B2B4-AB9D8B33CBE9}" destId="{721B3DA3-F3FF-41DA-B232-9712FC1D18F8}" srcOrd="6" destOrd="0" presId="urn:microsoft.com/office/officeart/2005/8/layout/hProcess9"/>
    <dgm:cxn modelId="{DBB3EF8F-7A95-4F94-8F59-5E58ADF2C90C}" type="presParOf" srcId="{D96D7D9B-CEFB-4590-B2B4-AB9D8B33CBE9}" destId="{430BAEB7-2FC3-4E32-8D3E-CE04294F8330}" srcOrd="7" destOrd="0" presId="urn:microsoft.com/office/officeart/2005/8/layout/hProcess9"/>
    <dgm:cxn modelId="{CEDDD168-075E-4001-8743-9BE60D4BE751}" type="presParOf" srcId="{D96D7D9B-CEFB-4590-B2B4-AB9D8B33CBE9}" destId="{77EF21AD-C540-43A6-B235-599B95499F61}" srcOrd="8" destOrd="0" presId="urn:microsoft.com/office/officeart/2005/8/layout/hProcess9"/>
    <dgm:cxn modelId="{4367BA98-E830-48B7-BF4B-241A0090106A}" type="presParOf" srcId="{D96D7D9B-CEFB-4590-B2B4-AB9D8B33CBE9}" destId="{29D408D0-2EF6-4E54-8864-7A621848EE31}" srcOrd="9" destOrd="0" presId="urn:microsoft.com/office/officeart/2005/8/layout/hProcess9"/>
    <dgm:cxn modelId="{A333F7D8-469E-419C-96C6-3CB656D727B0}" type="presParOf" srcId="{D96D7D9B-CEFB-4590-B2B4-AB9D8B33CBE9}" destId="{A2945524-FCA4-4C36-8753-8277CB3F68E6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CD5C83F-E1B0-4CA8-9624-92B37C82E644}" type="doc">
      <dgm:prSet loTypeId="urn:microsoft.com/office/officeart/2009/3/layout/Phased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CA"/>
        </a:p>
      </dgm:t>
    </dgm:pt>
    <dgm:pt modelId="{D322A301-7B5A-4802-95C8-3FE7531B29B1}">
      <dgm:prSet phldrT="[Text]" custT="1"/>
      <dgm:spPr/>
      <dgm:t>
        <a:bodyPr/>
        <a:lstStyle/>
        <a:p>
          <a:r>
            <a:rPr lang="en-CA" sz="1800" b="1" dirty="0" smtClean="0">
              <a:effectLst/>
            </a:rPr>
            <a:t>Identity Providers</a:t>
          </a:r>
          <a:endParaRPr lang="en-CA" sz="1800" b="1" dirty="0">
            <a:effectLst/>
          </a:endParaRPr>
        </a:p>
      </dgm:t>
    </dgm:pt>
    <dgm:pt modelId="{03AB43F1-5CD2-41D6-B585-B802A1DCAE51}" type="parTrans" cxnId="{3C8CFA60-00E5-4EF3-8F15-2BB2804E9F08}">
      <dgm:prSet/>
      <dgm:spPr/>
      <dgm:t>
        <a:bodyPr/>
        <a:lstStyle/>
        <a:p>
          <a:endParaRPr lang="en-CA"/>
        </a:p>
      </dgm:t>
    </dgm:pt>
    <dgm:pt modelId="{993E5348-F74C-4A68-9EE9-56398B51380D}" type="sibTrans" cxnId="{3C8CFA60-00E5-4EF3-8F15-2BB2804E9F08}">
      <dgm:prSet/>
      <dgm:spPr/>
      <dgm:t>
        <a:bodyPr/>
        <a:lstStyle/>
        <a:p>
          <a:endParaRPr lang="en-CA"/>
        </a:p>
      </dgm:t>
    </dgm:pt>
    <dgm:pt modelId="{0F9348F2-4690-4911-A6CE-DE828FA43A9C}">
      <dgm:prSet phldrT="[Text]" custT="1"/>
      <dgm:spPr/>
      <dgm:t>
        <a:bodyPr/>
        <a:lstStyle/>
        <a:p>
          <a:r>
            <a:rPr lang="en-CA" sz="900" b="1" dirty="0" smtClean="0">
              <a:effectLst/>
            </a:rPr>
            <a:t>Social</a:t>
          </a:r>
          <a:endParaRPr lang="en-CA" sz="900" b="1" dirty="0">
            <a:effectLst/>
          </a:endParaRPr>
        </a:p>
      </dgm:t>
    </dgm:pt>
    <dgm:pt modelId="{6441B42D-74EC-4F4F-BC79-FC251D8584A2}" type="parTrans" cxnId="{FB63C15C-3237-466F-B9FD-AE7D3F52621D}">
      <dgm:prSet/>
      <dgm:spPr/>
      <dgm:t>
        <a:bodyPr/>
        <a:lstStyle/>
        <a:p>
          <a:endParaRPr lang="en-CA"/>
        </a:p>
      </dgm:t>
    </dgm:pt>
    <dgm:pt modelId="{76B56698-DE9D-4C93-948B-6F5D1FFCD7C8}" type="sibTrans" cxnId="{FB63C15C-3237-466F-B9FD-AE7D3F52621D}">
      <dgm:prSet/>
      <dgm:spPr/>
      <dgm:t>
        <a:bodyPr/>
        <a:lstStyle/>
        <a:p>
          <a:endParaRPr lang="en-CA"/>
        </a:p>
      </dgm:t>
    </dgm:pt>
    <dgm:pt modelId="{5095B319-57A0-460F-9FE4-1A3ED48237A3}">
      <dgm:prSet phldrT="[Text]" custT="1"/>
      <dgm:spPr/>
      <dgm:t>
        <a:bodyPr/>
        <a:lstStyle/>
        <a:p>
          <a:r>
            <a:rPr lang="en-CA" sz="900" b="1" dirty="0" smtClean="0">
              <a:effectLst/>
            </a:rPr>
            <a:t>Corporate</a:t>
          </a:r>
          <a:endParaRPr lang="en-CA" sz="900" b="1" dirty="0">
            <a:effectLst/>
          </a:endParaRPr>
        </a:p>
      </dgm:t>
    </dgm:pt>
    <dgm:pt modelId="{C342F71C-1B65-484E-A502-F862BBE1DD84}" type="parTrans" cxnId="{245BD5D4-B23E-4DCF-8097-2740E9783AC9}">
      <dgm:prSet/>
      <dgm:spPr/>
      <dgm:t>
        <a:bodyPr/>
        <a:lstStyle/>
        <a:p>
          <a:endParaRPr lang="en-CA"/>
        </a:p>
      </dgm:t>
    </dgm:pt>
    <dgm:pt modelId="{07D4CF65-B05E-4BB9-B889-0BBF81173F53}" type="sibTrans" cxnId="{245BD5D4-B23E-4DCF-8097-2740E9783AC9}">
      <dgm:prSet/>
      <dgm:spPr/>
      <dgm:t>
        <a:bodyPr/>
        <a:lstStyle/>
        <a:p>
          <a:endParaRPr lang="en-CA"/>
        </a:p>
      </dgm:t>
    </dgm:pt>
    <dgm:pt modelId="{43977106-C6AE-4C92-AF78-31AAB48F7C81}">
      <dgm:prSet phldrT="[Text]" custT="1"/>
      <dgm:spPr/>
      <dgm:t>
        <a:bodyPr/>
        <a:lstStyle/>
        <a:p>
          <a:r>
            <a:rPr lang="en-CA" sz="900" b="1" dirty="0" smtClean="0">
              <a:effectLst/>
            </a:rPr>
            <a:t>Custom</a:t>
          </a:r>
          <a:endParaRPr lang="en-CA" sz="900" b="1" dirty="0">
            <a:effectLst/>
          </a:endParaRPr>
        </a:p>
      </dgm:t>
    </dgm:pt>
    <dgm:pt modelId="{AEE742EF-551B-428C-B525-C6512FC52ED5}" type="parTrans" cxnId="{4B683697-91DC-4DAA-9E6F-BD125BEBC43E}">
      <dgm:prSet/>
      <dgm:spPr/>
      <dgm:t>
        <a:bodyPr/>
        <a:lstStyle/>
        <a:p>
          <a:endParaRPr lang="en-CA"/>
        </a:p>
      </dgm:t>
    </dgm:pt>
    <dgm:pt modelId="{11D19960-D28E-46FD-8A90-0B043C33FDF2}" type="sibTrans" cxnId="{4B683697-91DC-4DAA-9E6F-BD125BEBC43E}">
      <dgm:prSet/>
      <dgm:spPr/>
      <dgm:t>
        <a:bodyPr/>
        <a:lstStyle/>
        <a:p>
          <a:endParaRPr lang="en-CA"/>
        </a:p>
      </dgm:t>
    </dgm:pt>
    <dgm:pt modelId="{2F942BCF-1211-4F81-BF55-AD30F64B39AC}">
      <dgm:prSet phldrT="[Text]" custT="1"/>
      <dgm:spPr/>
      <dgm:t>
        <a:bodyPr/>
        <a:lstStyle/>
        <a:p>
          <a:r>
            <a:rPr lang="en-CA" sz="1800" b="1" dirty="0" smtClean="0">
              <a:effectLst/>
            </a:rPr>
            <a:t>Relying Parties</a:t>
          </a:r>
          <a:endParaRPr lang="en-CA" sz="1800" b="1" dirty="0">
            <a:effectLst/>
          </a:endParaRPr>
        </a:p>
      </dgm:t>
    </dgm:pt>
    <dgm:pt modelId="{8568F15F-0D17-4AAD-9E10-1C2C005DF4B0}" type="parTrans" cxnId="{95B7D50D-7335-4985-99DF-AF387C2EE40C}">
      <dgm:prSet/>
      <dgm:spPr/>
      <dgm:t>
        <a:bodyPr/>
        <a:lstStyle/>
        <a:p>
          <a:endParaRPr lang="en-CA"/>
        </a:p>
      </dgm:t>
    </dgm:pt>
    <dgm:pt modelId="{6111EF1B-D82C-4177-8AF9-31EBC2246C0D}" type="sibTrans" cxnId="{95B7D50D-7335-4985-99DF-AF387C2EE40C}">
      <dgm:prSet/>
      <dgm:spPr/>
      <dgm:t>
        <a:bodyPr/>
        <a:lstStyle/>
        <a:p>
          <a:endParaRPr lang="en-CA"/>
        </a:p>
      </dgm:t>
    </dgm:pt>
    <dgm:pt modelId="{85406C35-2D3E-41E1-B080-B708E6956C51}">
      <dgm:prSet phldrT="[Text]" custT="1"/>
      <dgm:spPr/>
      <dgm:t>
        <a:bodyPr/>
        <a:lstStyle/>
        <a:p>
          <a:r>
            <a:rPr lang="en-CA" sz="1400" b="1" dirty="0" smtClean="0">
              <a:effectLst/>
            </a:rPr>
            <a:t>Web Apps</a:t>
          </a:r>
          <a:endParaRPr lang="en-CA" sz="1400" b="1" dirty="0">
            <a:effectLst/>
          </a:endParaRPr>
        </a:p>
      </dgm:t>
    </dgm:pt>
    <dgm:pt modelId="{1E8EDF07-C386-40A1-BDFE-56EB5B6C2A4C}" type="parTrans" cxnId="{8992BCB6-A20F-4FD4-ADCF-9D000331EB49}">
      <dgm:prSet/>
      <dgm:spPr/>
      <dgm:t>
        <a:bodyPr/>
        <a:lstStyle/>
        <a:p>
          <a:endParaRPr lang="en-CA"/>
        </a:p>
      </dgm:t>
    </dgm:pt>
    <dgm:pt modelId="{9E9760A5-9508-4437-9DCB-518239ACE7A1}" type="sibTrans" cxnId="{8992BCB6-A20F-4FD4-ADCF-9D000331EB49}">
      <dgm:prSet/>
      <dgm:spPr/>
      <dgm:t>
        <a:bodyPr/>
        <a:lstStyle/>
        <a:p>
          <a:endParaRPr lang="en-CA"/>
        </a:p>
      </dgm:t>
    </dgm:pt>
    <dgm:pt modelId="{3744D262-25D8-478F-80E7-558EB885B0B6}">
      <dgm:prSet phldrT="[Text]" custT="1"/>
      <dgm:spPr/>
      <dgm:t>
        <a:bodyPr/>
        <a:lstStyle/>
        <a:p>
          <a:r>
            <a:rPr lang="en-CA" sz="1400" b="1" dirty="0" smtClean="0">
              <a:effectLst/>
            </a:rPr>
            <a:t>Native Apps</a:t>
          </a:r>
          <a:endParaRPr lang="en-CA" sz="1400" b="1" dirty="0">
            <a:effectLst/>
          </a:endParaRPr>
        </a:p>
      </dgm:t>
    </dgm:pt>
    <dgm:pt modelId="{69D82E75-115E-40EE-83D7-A08770E9F4CA}" type="parTrans" cxnId="{225D44E9-3B3E-4863-B628-3794E597DBCC}">
      <dgm:prSet/>
      <dgm:spPr/>
      <dgm:t>
        <a:bodyPr/>
        <a:lstStyle/>
        <a:p>
          <a:endParaRPr lang="en-CA"/>
        </a:p>
      </dgm:t>
    </dgm:pt>
    <dgm:pt modelId="{E8E645A2-E1A6-4536-8765-EFA5D94AAE04}" type="sibTrans" cxnId="{225D44E9-3B3E-4863-B628-3794E597DBCC}">
      <dgm:prSet/>
      <dgm:spPr/>
      <dgm:t>
        <a:bodyPr/>
        <a:lstStyle/>
        <a:p>
          <a:endParaRPr lang="en-CA"/>
        </a:p>
      </dgm:t>
    </dgm:pt>
    <dgm:pt modelId="{9A6B9A03-691C-456D-BB70-9CB9DB9834F8}">
      <dgm:prSet phldrT="[Text]" custT="1"/>
      <dgm:spPr/>
      <dgm:t>
        <a:bodyPr/>
        <a:lstStyle/>
        <a:p>
          <a:r>
            <a:rPr lang="en-CA" sz="1400" b="1" dirty="0" smtClean="0">
              <a:effectLst/>
            </a:rPr>
            <a:t>Services</a:t>
          </a:r>
          <a:endParaRPr lang="en-CA" sz="1400" b="1" dirty="0">
            <a:effectLst/>
          </a:endParaRPr>
        </a:p>
      </dgm:t>
    </dgm:pt>
    <dgm:pt modelId="{2789BC41-9104-4979-B9E3-D6A6B272E21F}" type="parTrans" cxnId="{13592EDC-770E-4FDC-AF25-61EF06ADBDBC}">
      <dgm:prSet/>
      <dgm:spPr/>
      <dgm:t>
        <a:bodyPr/>
        <a:lstStyle/>
        <a:p>
          <a:endParaRPr lang="en-CA"/>
        </a:p>
      </dgm:t>
    </dgm:pt>
    <dgm:pt modelId="{43BB55BB-8C47-4AFF-9FC9-4D0079DBC766}" type="sibTrans" cxnId="{13592EDC-770E-4FDC-AF25-61EF06ADBDBC}">
      <dgm:prSet/>
      <dgm:spPr/>
      <dgm:t>
        <a:bodyPr/>
        <a:lstStyle/>
        <a:p>
          <a:endParaRPr lang="en-CA"/>
        </a:p>
      </dgm:t>
    </dgm:pt>
    <dgm:pt modelId="{3DA2F193-C40A-4FC4-8014-317C5D9669DD}">
      <dgm:prSet phldrT="[Text]" custT="1"/>
      <dgm:spPr/>
      <dgm:t>
        <a:bodyPr/>
        <a:lstStyle/>
        <a:p>
          <a:r>
            <a:rPr lang="en-CA" sz="1800" b="1" dirty="0" smtClean="0">
              <a:effectLst/>
            </a:rPr>
            <a:t>User</a:t>
          </a:r>
          <a:endParaRPr lang="en-CA" sz="1800" b="1" dirty="0">
            <a:effectLst/>
          </a:endParaRPr>
        </a:p>
      </dgm:t>
    </dgm:pt>
    <dgm:pt modelId="{37E9FCFA-5DC7-4621-ABCE-71831AAD813D}" type="parTrans" cxnId="{A3AB8A1B-8E3C-46F0-97E0-9A3E2BDF0148}">
      <dgm:prSet/>
      <dgm:spPr/>
      <dgm:t>
        <a:bodyPr/>
        <a:lstStyle/>
        <a:p>
          <a:endParaRPr lang="en-CA"/>
        </a:p>
      </dgm:t>
    </dgm:pt>
    <dgm:pt modelId="{DFC5DE52-D7A8-43CB-8932-67CCD93D75F4}" type="sibTrans" cxnId="{A3AB8A1B-8E3C-46F0-97E0-9A3E2BDF0148}">
      <dgm:prSet/>
      <dgm:spPr/>
      <dgm:t>
        <a:bodyPr/>
        <a:lstStyle/>
        <a:p>
          <a:endParaRPr lang="en-CA"/>
        </a:p>
      </dgm:t>
    </dgm:pt>
    <dgm:pt modelId="{A9202EBE-DB48-41A2-84F6-093C7B2586E9}">
      <dgm:prSet phldrT="[Text]" custT="1"/>
      <dgm:spPr/>
      <dgm:t>
        <a:bodyPr/>
        <a:lstStyle/>
        <a:p>
          <a:r>
            <a:rPr lang="en-CA" sz="1800" b="1" dirty="0" smtClean="0">
              <a:effectLst/>
            </a:rPr>
            <a:t>Single Identity</a:t>
          </a:r>
          <a:endParaRPr lang="en-CA" sz="1800" b="1" dirty="0">
            <a:effectLst/>
          </a:endParaRPr>
        </a:p>
      </dgm:t>
    </dgm:pt>
    <dgm:pt modelId="{5F965BF4-F03E-4D10-B189-110BF45E7D67}" type="parTrans" cxnId="{F9532946-AAD1-497C-8482-78F87C7B3298}">
      <dgm:prSet/>
      <dgm:spPr/>
      <dgm:t>
        <a:bodyPr/>
        <a:lstStyle/>
        <a:p>
          <a:endParaRPr lang="en-CA"/>
        </a:p>
      </dgm:t>
    </dgm:pt>
    <dgm:pt modelId="{037A28FC-CFA0-410B-8EC2-3A8A52120D68}" type="sibTrans" cxnId="{F9532946-AAD1-497C-8482-78F87C7B3298}">
      <dgm:prSet/>
      <dgm:spPr/>
      <dgm:t>
        <a:bodyPr/>
        <a:lstStyle/>
        <a:p>
          <a:endParaRPr lang="en-CA"/>
        </a:p>
      </dgm:t>
    </dgm:pt>
    <dgm:pt modelId="{354E01A7-96D8-45E8-8862-09116A704CBD}" type="pres">
      <dgm:prSet presAssocID="{3CD5C83F-E1B0-4CA8-9624-92B37C82E644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9CF9C00E-50FE-48AF-8B04-FFC57280B275}" type="pres">
      <dgm:prSet presAssocID="{3CD5C83F-E1B0-4CA8-9624-92B37C82E644}" presName="arc1" presStyleLbl="node1" presStyleIdx="0" presStyleCnt="4"/>
      <dgm:spPr/>
    </dgm:pt>
    <dgm:pt modelId="{A13A6E99-BDF9-4AE2-8CD1-998ADF44310E}" type="pres">
      <dgm:prSet presAssocID="{3CD5C83F-E1B0-4CA8-9624-92B37C82E644}" presName="arc3" presStyleLbl="node1" presStyleIdx="1" presStyleCnt="4"/>
      <dgm:spPr/>
    </dgm:pt>
    <dgm:pt modelId="{6A08FCB0-D21F-4E7E-A332-668B04AE2B75}" type="pres">
      <dgm:prSet presAssocID="{3CD5C83F-E1B0-4CA8-9624-92B37C82E644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46508C0-6B5D-40FF-A95C-B1475D3CB018}" type="pres">
      <dgm:prSet presAssocID="{3CD5C83F-E1B0-4CA8-9624-92B37C82E644}" presName="arc2" presStyleLbl="node1" presStyleIdx="2" presStyleCnt="4"/>
      <dgm:spPr/>
    </dgm:pt>
    <dgm:pt modelId="{95C0F1F7-A86C-45D4-AF95-EB85AF7E3D7E}" type="pres">
      <dgm:prSet presAssocID="{3CD5C83F-E1B0-4CA8-9624-92B37C82E644}" presName="arc4" presStyleLbl="node1" presStyleIdx="3" presStyleCnt="4"/>
      <dgm:spPr/>
    </dgm:pt>
    <dgm:pt modelId="{CC80B27C-E054-4D4C-83CB-3624976900E4}" type="pres">
      <dgm:prSet presAssocID="{3CD5C83F-E1B0-4CA8-9624-92B37C82E644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788BBE9-8FB6-4AD1-B19B-868EE7EB84B0}" type="pres">
      <dgm:prSet presAssocID="{3CD5C83F-E1B0-4CA8-9624-92B37C82E644}" presName="middleComposite" presStyleCnt="0"/>
      <dgm:spPr/>
    </dgm:pt>
    <dgm:pt modelId="{B769C055-695F-4BD4-9D92-27D4984BEC6B}" type="pres">
      <dgm:prSet presAssocID="{A9202EBE-DB48-41A2-84F6-093C7B2586E9}" presName="circ1" presStyleLbl="vennNode1" presStyleIdx="0" presStyleCnt="7"/>
      <dgm:spPr/>
    </dgm:pt>
    <dgm:pt modelId="{D018E2F3-C52F-4E56-A01C-8BD1087803E5}" type="pres">
      <dgm:prSet presAssocID="{A9202EBE-DB48-41A2-84F6-093C7B2586E9}" presName="circ1Tx" presStyleLbl="revTx" presStyleIdx="1" presStyleCnt="3">
        <dgm:presLayoutVars>
          <dgm:chMax val="0"/>
          <dgm:chPref val="0"/>
        </dgm:presLayoutVars>
      </dgm:prSet>
      <dgm:spPr/>
    </dgm:pt>
    <dgm:pt modelId="{AA63A789-B80C-4F20-8C24-684DF39DE6C9}" type="pres">
      <dgm:prSet presAssocID="{3CD5C83F-E1B0-4CA8-9624-92B37C82E644}" presName="leftComposite" presStyleCnt="0"/>
      <dgm:spPr/>
    </dgm:pt>
    <dgm:pt modelId="{9EB07618-FCDF-4E10-BEC0-47AF1425908C}" type="pres">
      <dgm:prSet presAssocID="{0F9348F2-4690-4911-A6CE-DE828FA43A9C}" presName="childText1_1" presStyleLbl="vennNode1" presStyleIdx="1" presStyleCnt="7">
        <dgm:presLayoutVars>
          <dgm:chMax val="0"/>
          <dgm:chPref val="0"/>
        </dgm:presLayoutVars>
      </dgm:prSet>
      <dgm:spPr/>
    </dgm:pt>
    <dgm:pt modelId="{AAAEC94D-96C2-450A-935F-A5E5637DD3EE}" type="pres">
      <dgm:prSet presAssocID="{0F9348F2-4690-4911-A6CE-DE828FA43A9C}" presName="ellipse1" presStyleLbl="vennNode1" presStyleIdx="2" presStyleCnt="7"/>
      <dgm:spPr/>
    </dgm:pt>
    <dgm:pt modelId="{FEFCCC48-8367-4865-8E57-9CC14F611E05}" type="pres">
      <dgm:prSet presAssocID="{0F9348F2-4690-4911-A6CE-DE828FA43A9C}" presName="ellipse2" presStyleLbl="vennNode1" presStyleIdx="3" presStyleCnt="7"/>
      <dgm:spPr/>
    </dgm:pt>
    <dgm:pt modelId="{4BDDDBEF-C820-4E21-9A5D-39C5D6DB68C5}" type="pres">
      <dgm:prSet presAssocID="{5095B319-57A0-460F-9FE4-1A3ED48237A3}" presName="childText1_2" presStyleLbl="vennNode1" presStyleIdx="4" presStyleCnt="7">
        <dgm:presLayoutVars>
          <dgm:chMax val="0"/>
          <dgm:chPref val="0"/>
        </dgm:presLayoutVars>
      </dgm:prSet>
      <dgm:spPr/>
    </dgm:pt>
    <dgm:pt modelId="{DF488F76-877D-405A-97F1-EB27A07EC9B3}" type="pres">
      <dgm:prSet presAssocID="{5095B319-57A0-460F-9FE4-1A3ED48237A3}" presName="ellipse3" presStyleLbl="vennNode1" presStyleIdx="5" presStyleCnt="7"/>
      <dgm:spPr/>
    </dgm:pt>
    <dgm:pt modelId="{A1EA61B8-2F85-4EE9-9BC1-32C9A9E38D1A}" type="pres">
      <dgm:prSet presAssocID="{43977106-C6AE-4C92-AF78-31AAB48F7C81}" presName="childText1_3" presStyleLbl="vennNode1" presStyleIdx="6" presStyleCnt="7">
        <dgm:presLayoutVars>
          <dgm:chMax val="0"/>
          <dgm:chPref val="0"/>
        </dgm:presLayoutVars>
      </dgm:prSet>
      <dgm:spPr/>
    </dgm:pt>
    <dgm:pt modelId="{A586991F-4B02-4DD5-AC55-31B24E6C5CFB}" type="pres">
      <dgm:prSet presAssocID="{3CD5C83F-E1B0-4CA8-9624-92B37C82E644}" presName="rightChild" presStyleLbl="node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CA"/>
        </a:p>
      </dgm:t>
    </dgm:pt>
    <dgm:pt modelId="{DA489E46-196E-495B-872F-46FF8A304313}" type="pres">
      <dgm:prSet presAssocID="{3CD5C83F-E1B0-4CA8-9624-92B37C82E644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</dgm:pt>
  </dgm:ptLst>
  <dgm:cxnLst>
    <dgm:cxn modelId="{B04AA200-D227-4ED8-8534-291AA63F9013}" type="presOf" srcId="{5095B319-57A0-460F-9FE4-1A3ED48237A3}" destId="{4BDDDBEF-C820-4E21-9A5D-39C5D6DB68C5}" srcOrd="0" destOrd="0" presId="urn:microsoft.com/office/officeart/2009/3/layout/PhasedProcess"/>
    <dgm:cxn modelId="{225D44E9-3B3E-4863-B628-3794E597DBCC}" srcId="{2F942BCF-1211-4F81-BF55-AD30F64B39AC}" destId="{3744D262-25D8-478F-80E7-558EB885B0B6}" srcOrd="1" destOrd="0" parTransId="{69D82E75-115E-40EE-83D7-A08770E9F4CA}" sibTransId="{E8E645A2-E1A6-4536-8765-EFA5D94AAE04}"/>
    <dgm:cxn modelId="{D641AB4C-5ED0-401B-BE0F-D0697AE86A06}" type="presOf" srcId="{A9202EBE-DB48-41A2-84F6-093C7B2586E9}" destId="{D018E2F3-C52F-4E56-A01C-8BD1087803E5}" srcOrd="1" destOrd="0" presId="urn:microsoft.com/office/officeart/2009/3/layout/PhasedProcess"/>
    <dgm:cxn modelId="{13592EDC-770E-4FDC-AF25-61EF06ADBDBC}" srcId="{2F942BCF-1211-4F81-BF55-AD30F64B39AC}" destId="{9A6B9A03-691C-456D-BB70-9CB9DB9834F8}" srcOrd="2" destOrd="0" parTransId="{2789BC41-9104-4979-B9E3-D6A6B272E21F}" sibTransId="{43BB55BB-8C47-4AFF-9FC9-4D0079DBC766}"/>
    <dgm:cxn modelId="{245BD5D4-B23E-4DCF-8097-2740E9783AC9}" srcId="{D322A301-7B5A-4802-95C8-3FE7531B29B1}" destId="{5095B319-57A0-460F-9FE4-1A3ED48237A3}" srcOrd="1" destOrd="0" parTransId="{C342F71C-1B65-484E-A502-F862BBE1DD84}" sibTransId="{07D4CF65-B05E-4BB9-B889-0BBF81173F53}"/>
    <dgm:cxn modelId="{A3AB8A1B-8E3C-46F0-97E0-9A3E2BDF0148}" srcId="{3CD5C83F-E1B0-4CA8-9624-92B37C82E644}" destId="{3DA2F193-C40A-4FC4-8014-317C5D9669DD}" srcOrd="1" destOrd="0" parTransId="{37E9FCFA-5DC7-4621-ABCE-71831AAD813D}" sibTransId="{DFC5DE52-D7A8-43CB-8932-67CCD93D75F4}"/>
    <dgm:cxn modelId="{FB63C15C-3237-466F-B9FD-AE7D3F52621D}" srcId="{D322A301-7B5A-4802-95C8-3FE7531B29B1}" destId="{0F9348F2-4690-4911-A6CE-DE828FA43A9C}" srcOrd="0" destOrd="0" parTransId="{6441B42D-74EC-4F4F-BC79-FC251D8584A2}" sibTransId="{76B56698-DE9D-4C93-948B-6F5D1FFCD7C8}"/>
    <dgm:cxn modelId="{F106C166-0E51-4918-8030-4A4372B6C763}" type="presOf" srcId="{3DA2F193-C40A-4FC4-8014-317C5D9669DD}" destId="{6A08FCB0-D21F-4E7E-A332-668B04AE2B75}" srcOrd="0" destOrd="0" presId="urn:microsoft.com/office/officeart/2009/3/layout/PhasedProcess"/>
    <dgm:cxn modelId="{4B683697-91DC-4DAA-9E6F-BD125BEBC43E}" srcId="{D322A301-7B5A-4802-95C8-3FE7531B29B1}" destId="{43977106-C6AE-4C92-AF78-31AAB48F7C81}" srcOrd="2" destOrd="0" parTransId="{AEE742EF-551B-428C-B525-C6512FC52ED5}" sibTransId="{11D19960-D28E-46FD-8A90-0B043C33FDF2}"/>
    <dgm:cxn modelId="{8992BCB6-A20F-4FD4-ADCF-9D000331EB49}" srcId="{2F942BCF-1211-4F81-BF55-AD30F64B39AC}" destId="{85406C35-2D3E-41E1-B080-B708E6956C51}" srcOrd="0" destOrd="0" parTransId="{1E8EDF07-C386-40A1-BDFE-56EB5B6C2A4C}" sibTransId="{9E9760A5-9508-4437-9DCB-518239ACE7A1}"/>
    <dgm:cxn modelId="{4F6CDC0C-7795-4AB5-8135-BDA59D93CF6A}" type="presOf" srcId="{3744D262-25D8-478F-80E7-558EB885B0B6}" destId="{A586991F-4B02-4DD5-AC55-31B24E6C5CFB}" srcOrd="0" destOrd="1" presId="urn:microsoft.com/office/officeart/2009/3/layout/PhasedProcess"/>
    <dgm:cxn modelId="{A8354988-AE97-498E-85F5-BA3AB278B55A}" type="presOf" srcId="{2F942BCF-1211-4F81-BF55-AD30F64B39AC}" destId="{CC80B27C-E054-4D4C-83CB-3624976900E4}" srcOrd="0" destOrd="0" presId="urn:microsoft.com/office/officeart/2009/3/layout/PhasedProcess"/>
    <dgm:cxn modelId="{95B7D50D-7335-4985-99DF-AF387C2EE40C}" srcId="{3CD5C83F-E1B0-4CA8-9624-92B37C82E644}" destId="{2F942BCF-1211-4F81-BF55-AD30F64B39AC}" srcOrd="2" destOrd="0" parTransId="{8568F15F-0D17-4AAD-9E10-1C2C005DF4B0}" sibTransId="{6111EF1B-D82C-4177-8AF9-31EBC2246C0D}"/>
    <dgm:cxn modelId="{3C8CFA60-00E5-4EF3-8F15-2BB2804E9F08}" srcId="{3CD5C83F-E1B0-4CA8-9624-92B37C82E644}" destId="{D322A301-7B5A-4802-95C8-3FE7531B29B1}" srcOrd="0" destOrd="0" parTransId="{03AB43F1-5CD2-41D6-B585-B802A1DCAE51}" sibTransId="{993E5348-F74C-4A68-9EE9-56398B51380D}"/>
    <dgm:cxn modelId="{F9532946-AAD1-497C-8482-78F87C7B3298}" srcId="{3DA2F193-C40A-4FC4-8014-317C5D9669DD}" destId="{A9202EBE-DB48-41A2-84F6-093C7B2586E9}" srcOrd="0" destOrd="0" parTransId="{5F965BF4-F03E-4D10-B189-110BF45E7D67}" sibTransId="{037A28FC-CFA0-410B-8EC2-3A8A52120D68}"/>
    <dgm:cxn modelId="{7692538C-05B7-4BE9-999D-B1354B3B3410}" type="presOf" srcId="{0F9348F2-4690-4911-A6CE-DE828FA43A9C}" destId="{9EB07618-FCDF-4E10-BEC0-47AF1425908C}" srcOrd="0" destOrd="0" presId="urn:microsoft.com/office/officeart/2009/3/layout/PhasedProcess"/>
    <dgm:cxn modelId="{FFB321D1-9930-442C-A36D-3A0EEA8E2AEB}" type="presOf" srcId="{9A6B9A03-691C-456D-BB70-9CB9DB9834F8}" destId="{A586991F-4B02-4DD5-AC55-31B24E6C5CFB}" srcOrd="0" destOrd="2" presId="urn:microsoft.com/office/officeart/2009/3/layout/PhasedProcess"/>
    <dgm:cxn modelId="{78048123-2865-4E1E-84B1-F36E31DF177A}" type="presOf" srcId="{43977106-C6AE-4C92-AF78-31AAB48F7C81}" destId="{A1EA61B8-2F85-4EE9-9BC1-32C9A9E38D1A}" srcOrd="0" destOrd="0" presId="urn:microsoft.com/office/officeart/2009/3/layout/PhasedProcess"/>
    <dgm:cxn modelId="{E10C0715-79E9-469A-A21A-51424908928C}" type="presOf" srcId="{85406C35-2D3E-41E1-B080-B708E6956C51}" destId="{A586991F-4B02-4DD5-AC55-31B24E6C5CFB}" srcOrd="0" destOrd="0" presId="urn:microsoft.com/office/officeart/2009/3/layout/PhasedProcess"/>
    <dgm:cxn modelId="{AF02C026-D544-43DC-9256-5FDF881F0AA2}" type="presOf" srcId="{D322A301-7B5A-4802-95C8-3FE7531B29B1}" destId="{DA489E46-196E-495B-872F-46FF8A304313}" srcOrd="0" destOrd="0" presId="urn:microsoft.com/office/officeart/2009/3/layout/PhasedProcess"/>
    <dgm:cxn modelId="{2FD12296-CC48-4EDC-89CF-472B02A0DEE8}" type="presOf" srcId="{3CD5C83F-E1B0-4CA8-9624-92B37C82E644}" destId="{354E01A7-96D8-45E8-8862-09116A704CBD}" srcOrd="0" destOrd="0" presId="urn:microsoft.com/office/officeart/2009/3/layout/PhasedProcess"/>
    <dgm:cxn modelId="{3A55FE97-19C3-46D7-A434-97B8543D3FAC}" type="presOf" srcId="{A9202EBE-DB48-41A2-84F6-093C7B2586E9}" destId="{B769C055-695F-4BD4-9D92-27D4984BEC6B}" srcOrd="0" destOrd="0" presId="urn:microsoft.com/office/officeart/2009/3/layout/PhasedProcess"/>
    <dgm:cxn modelId="{BE2776CB-A218-486B-97D1-39BB56AFEC6C}" type="presParOf" srcId="{354E01A7-96D8-45E8-8862-09116A704CBD}" destId="{9CF9C00E-50FE-48AF-8B04-FFC57280B275}" srcOrd="0" destOrd="0" presId="urn:microsoft.com/office/officeart/2009/3/layout/PhasedProcess"/>
    <dgm:cxn modelId="{3B5577D2-2639-4DC4-B506-4528078F35E4}" type="presParOf" srcId="{354E01A7-96D8-45E8-8862-09116A704CBD}" destId="{A13A6E99-BDF9-4AE2-8CD1-998ADF44310E}" srcOrd="1" destOrd="0" presId="urn:microsoft.com/office/officeart/2009/3/layout/PhasedProcess"/>
    <dgm:cxn modelId="{B220074B-D7A6-4CA1-B9DE-FD3EB437B337}" type="presParOf" srcId="{354E01A7-96D8-45E8-8862-09116A704CBD}" destId="{6A08FCB0-D21F-4E7E-A332-668B04AE2B75}" srcOrd="2" destOrd="0" presId="urn:microsoft.com/office/officeart/2009/3/layout/PhasedProcess"/>
    <dgm:cxn modelId="{A5998A67-76D8-4188-93D0-3C4D274D5EF9}" type="presParOf" srcId="{354E01A7-96D8-45E8-8862-09116A704CBD}" destId="{B46508C0-6B5D-40FF-A95C-B1475D3CB018}" srcOrd="3" destOrd="0" presId="urn:microsoft.com/office/officeart/2009/3/layout/PhasedProcess"/>
    <dgm:cxn modelId="{7216E0E4-95F7-4054-9C8C-7C32BECD29C7}" type="presParOf" srcId="{354E01A7-96D8-45E8-8862-09116A704CBD}" destId="{95C0F1F7-A86C-45D4-AF95-EB85AF7E3D7E}" srcOrd="4" destOrd="0" presId="urn:microsoft.com/office/officeart/2009/3/layout/PhasedProcess"/>
    <dgm:cxn modelId="{EB983B00-92FA-46A5-8037-D45687EEC8BB}" type="presParOf" srcId="{354E01A7-96D8-45E8-8862-09116A704CBD}" destId="{CC80B27C-E054-4D4C-83CB-3624976900E4}" srcOrd="5" destOrd="0" presId="urn:microsoft.com/office/officeart/2009/3/layout/PhasedProcess"/>
    <dgm:cxn modelId="{F5DD2EA4-173E-4CF2-B1CE-405E9D367C4F}" type="presParOf" srcId="{354E01A7-96D8-45E8-8862-09116A704CBD}" destId="{8788BBE9-8FB6-4AD1-B19B-868EE7EB84B0}" srcOrd="6" destOrd="0" presId="urn:microsoft.com/office/officeart/2009/3/layout/PhasedProcess"/>
    <dgm:cxn modelId="{C51362CE-290D-4937-AB22-03802C6C688E}" type="presParOf" srcId="{8788BBE9-8FB6-4AD1-B19B-868EE7EB84B0}" destId="{B769C055-695F-4BD4-9D92-27D4984BEC6B}" srcOrd="0" destOrd="0" presId="urn:microsoft.com/office/officeart/2009/3/layout/PhasedProcess"/>
    <dgm:cxn modelId="{DA6C9C24-51FA-46FE-AD48-0FB4C630DEB1}" type="presParOf" srcId="{8788BBE9-8FB6-4AD1-B19B-868EE7EB84B0}" destId="{D018E2F3-C52F-4E56-A01C-8BD1087803E5}" srcOrd="1" destOrd="0" presId="urn:microsoft.com/office/officeart/2009/3/layout/PhasedProcess"/>
    <dgm:cxn modelId="{2E93129C-2F6E-4D54-96A7-62E71D0E1E3B}" type="presParOf" srcId="{354E01A7-96D8-45E8-8862-09116A704CBD}" destId="{AA63A789-B80C-4F20-8C24-684DF39DE6C9}" srcOrd="7" destOrd="0" presId="urn:microsoft.com/office/officeart/2009/3/layout/PhasedProcess"/>
    <dgm:cxn modelId="{FD23D817-6A43-40FF-8A64-9C4D8797FA81}" type="presParOf" srcId="{AA63A789-B80C-4F20-8C24-684DF39DE6C9}" destId="{9EB07618-FCDF-4E10-BEC0-47AF1425908C}" srcOrd="0" destOrd="0" presId="urn:microsoft.com/office/officeart/2009/3/layout/PhasedProcess"/>
    <dgm:cxn modelId="{45AC0D5C-8D42-423C-A23A-D7319906D73D}" type="presParOf" srcId="{AA63A789-B80C-4F20-8C24-684DF39DE6C9}" destId="{AAAEC94D-96C2-450A-935F-A5E5637DD3EE}" srcOrd="1" destOrd="0" presId="urn:microsoft.com/office/officeart/2009/3/layout/PhasedProcess"/>
    <dgm:cxn modelId="{B70F7837-DA36-40D0-83D2-FAE6184CAA0F}" type="presParOf" srcId="{AA63A789-B80C-4F20-8C24-684DF39DE6C9}" destId="{FEFCCC48-8367-4865-8E57-9CC14F611E05}" srcOrd="2" destOrd="0" presId="urn:microsoft.com/office/officeart/2009/3/layout/PhasedProcess"/>
    <dgm:cxn modelId="{4A5B0500-AFCE-4360-A88F-E397357DEE55}" type="presParOf" srcId="{AA63A789-B80C-4F20-8C24-684DF39DE6C9}" destId="{4BDDDBEF-C820-4E21-9A5D-39C5D6DB68C5}" srcOrd="3" destOrd="0" presId="urn:microsoft.com/office/officeart/2009/3/layout/PhasedProcess"/>
    <dgm:cxn modelId="{C5DDBFB0-9AB2-4344-BE31-54E18E5B8054}" type="presParOf" srcId="{AA63A789-B80C-4F20-8C24-684DF39DE6C9}" destId="{DF488F76-877D-405A-97F1-EB27A07EC9B3}" srcOrd="4" destOrd="0" presId="urn:microsoft.com/office/officeart/2009/3/layout/PhasedProcess"/>
    <dgm:cxn modelId="{54667685-7678-497A-894B-A55143D7BAE1}" type="presParOf" srcId="{AA63A789-B80C-4F20-8C24-684DF39DE6C9}" destId="{A1EA61B8-2F85-4EE9-9BC1-32C9A9E38D1A}" srcOrd="5" destOrd="0" presId="urn:microsoft.com/office/officeart/2009/3/layout/PhasedProcess"/>
    <dgm:cxn modelId="{A982C5C1-5E90-44EA-9545-C711C063110F}" type="presParOf" srcId="{354E01A7-96D8-45E8-8862-09116A704CBD}" destId="{A586991F-4B02-4DD5-AC55-31B24E6C5CFB}" srcOrd="8" destOrd="0" presId="urn:microsoft.com/office/officeart/2009/3/layout/PhasedProcess"/>
    <dgm:cxn modelId="{9A881828-3FCC-42AE-B644-04AD8BCCC60A}" type="presParOf" srcId="{354E01A7-96D8-45E8-8862-09116A704CBD}" destId="{DA489E46-196E-495B-872F-46FF8A304313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DE817A-8B9A-45CA-B88B-45B3278D0012}">
      <dsp:nvSpPr>
        <dsp:cNvPr id="0" name=""/>
        <dsp:cNvSpPr/>
      </dsp:nvSpPr>
      <dsp:spPr>
        <a:xfrm>
          <a:off x="3548428" y="1121762"/>
          <a:ext cx="1514604" cy="3208491"/>
        </a:xfrm>
        <a:prstGeom prst="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0" rIns="131445" bIns="29210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Integration</a:t>
          </a:r>
          <a:endParaRPr lang="en-CA" sz="2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6200000">
        <a:off x="3377830" y="2368684"/>
        <a:ext cx="2887642" cy="393797"/>
      </dsp:txXfrm>
    </dsp:sp>
    <dsp:sp modelId="{700EC4F4-7E2F-48BA-9373-818777B7999D}">
      <dsp:nvSpPr>
        <dsp:cNvPr id="0" name=""/>
        <dsp:cNvSpPr/>
      </dsp:nvSpPr>
      <dsp:spPr>
        <a:xfrm>
          <a:off x="1895193" y="582236"/>
          <a:ext cx="1514604" cy="3748017"/>
        </a:xfrm>
        <a:prstGeom prst="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0" rIns="131445" bIns="29210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Customization</a:t>
          </a:r>
          <a:endParaRPr lang="en-CA" sz="2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6200000">
        <a:off x="1481808" y="2071945"/>
        <a:ext cx="3373215" cy="393797"/>
      </dsp:txXfrm>
    </dsp:sp>
    <dsp:sp modelId="{B50B947F-1328-43E4-8DEA-CD964B99EC72}">
      <dsp:nvSpPr>
        <dsp:cNvPr id="0" name=""/>
        <dsp:cNvSpPr/>
      </dsp:nvSpPr>
      <dsp:spPr>
        <a:xfrm>
          <a:off x="5200802" y="1670273"/>
          <a:ext cx="1514604" cy="2659980"/>
        </a:xfrm>
        <a:prstGeom prst="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0" rIns="131445" bIns="29210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Performance</a:t>
          </a:r>
          <a:endParaRPr lang="en-CA" sz="2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6200000">
        <a:off x="5277034" y="2670366"/>
        <a:ext cx="2393982" cy="393797"/>
      </dsp:txXfrm>
    </dsp:sp>
    <dsp:sp modelId="{3E28988F-4695-4E02-9780-14FCF2FE83B5}">
      <dsp:nvSpPr>
        <dsp:cNvPr id="0" name=""/>
        <dsp:cNvSpPr/>
      </dsp:nvSpPr>
      <dsp:spPr>
        <a:xfrm>
          <a:off x="241957" y="70520"/>
          <a:ext cx="1514604" cy="42580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0" rIns="131445" bIns="29210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Availability</a:t>
          </a:r>
          <a:endParaRPr lang="en-CA" sz="2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6200000">
        <a:off x="-400928" y="1789731"/>
        <a:ext cx="3832219" cy="393797"/>
      </dsp:txXfrm>
    </dsp:sp>
    <dsp:sp modelId="{EF7AD329-3737-4DE3-B6BA-CC4BEECF8E20}">
      <dsp:nvSpPr>
        <dsp:cNvPr id="0" name=""/>
        <dsp:cNvSpPr/>
      </dsp:nvSpPr>
      <dsp:spPr>
        <a:xfrm>
          <a:off x="6854037" y="2209800"/>
          <a:ext cx="1514604" cy="2120453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0" rIns="131445" bIns="29210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Security</a:t>
          </a:r>
          <a:endParaRPr lang="en-CA" sz="2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6200000">
        <a:off x="7173056" y="2967105"/>
        <a:ext cx="1908408" cy="393797"/>
      </dsp:txXfrm>
    </dsp:sp>
    <dsp:sp modelId="{9AF45D63-411C-468C-AA20-308F2DF6E4E8}">
      <dsp:nvSpPr>
        <dsp:cNvPr id="0" name=""/>
        <dsp:cNvSpPr/>
      </dsp:nvSpPr>
      <dsp:spPr>
        <a:xfrm>
          <a:off x="241957" y="70520"/>
          <a:ext cx="1075369" cy="427855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Professional Data Centers</a:t>
          </a:r>
          <a:endParaRPr lang="en-CA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Load Balancing</a:t>
          </a:r>
          <a:endParaRPr lang="en-CA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Multiple Region Hosting</a:t>
          </a:r>
          <a:endParaRPr lang="en-CA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Backup and Recovery</a:t>
          </a:r>
          <a:endParaRPr lang="en-CA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Service Dashboards</a:t>
          </a:r>
          <a:endParaRPr lang="en-CA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1957" y="70520"/>
        <a:ext cx="1075369" cy="4278559"/>
      </dsp:txXfrm>
    </dsp:sp>
    <dsp:sp modelId="{87A312E0-1A4C-4DFF-99BB-77E624A5F8E0}">
      <dsp:nvSpPr>
        <dsp:cNvPr id="0" name=""/>
        <dsp:cNvSpPr/>
      </dsp:nvSpPr>
      <dsp:spPr>
        <a:xfrm>
          <a:off x="1895193" y="580524"/>
          <a:ext cx="1075369" cy="37480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Look and Feel</a:t>
          </a:r>
          <a:endParaRPr lang="en-CA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Workflow</a:t>
          </a:r>
          <a:endParaRPr lang="en-CA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Business Rules</a:t>
          </a:r>
          <a:endParaRPr lang="en-CA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95193" y="580524"/>
        <a:ext cx="1075369" cy="3748017"/>
      </dsp:txXfrm>
    </dsp:sp>
    <dsp:sp modelId="{9D9167E9-CB8B-4CE3-95CE-EDDDE10F8D6E}">
      <dsp:nvSpPr>
        <dsp:cNvPr id="0" name=""/>
        <dsp:cNvSpPr/>
      </dsp:nvSpPr>
      <dsp:spPr>
        <a:xfrm>
          <a:off x="3548428" y="1121762"/>
          <a:ext cx="1075369" cy="320849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APIs</a:t>
          </a:r>
          <a:endParaRPr lang="en-CA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Extracts</a:t>
          </a:r>
          <a:endParaRPr lang="en-CA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Import</a:t>
          </a:r>
          <a:endParaRPr lang="en-CA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548428" y="1121762"/>
        <a:ext cx="1075369" cy="3208491"/>
      </dsp:txXfrm>
    </dsp:sp>
    <dsp:sp modelId="{51F78019-38DC-4895-9ADB-8DD2E8463806}">
      <dsp:nvSpPr>
        <dsp:cNvPr id="0" name=""/>
        <dsp:cNvSpPr/>
      </dsp:nvSpPr>
      <dsp:spPr>
        <a:xfrm>
          <a:off x="5200802" y="1670273"/>
          <a:ext cx="1075369" cy="265998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Service Level Agreements</a:t>
          </a:r>
          <a:endParaRPr lang="en-CA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Maintenance Notification Process</a:t>
          </a:r>
          <a:endParaRPr lang="en-CA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Transactional Performance Metrics</a:t>
          </a:r>
          <a:endParaRPr lang="en-CA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200802" y="1670273"/>
        <a:ext cx="1075369" cy="2659980"/>
      </dsp:txXfrm>
    </dsp:sp>
    <dsp:sp modelId="{23D306CC-3039-4CCB-8933-85D419507A14}">
      <dsp:nvSpPr>
        <dsp:cNvPr id="0" name=""/>
        <dsp:cNvSpPr/>
      </dsp:nvSpPr>
      <dsp:spPr>
        <a:xfrm>
          <a:off x="6854037" y="2210227"/>
          <a:ext cx="1075369" cy="212045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Third Party Certifications</a:t>
          </a:r>
          <a:endParaRPr lang="en-CA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Application and Network Penetration Testing</a:t>
          </a:r>
          <a:endParaRPr lang="en-CA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Privacy</a:t>
          </a:r>
          <a:endParaRPr lang="en-CA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Access Controls</a:t>
          </a:r>
          <a:endParaRPr lang="en-CA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854037" y="2210227"/>
        <a:ext cx="1075369" cy="21204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23116-AC88-4E84-848C-FBFD6FCF58C0}">
      <dsp:nvSpPr>
        <dsp:cNvPr id="0" name=""/>
        <dsp:cNvSpPr/>
      </dsp:nvSpPr>
      <dsp:spPr>
        <a:xfrm>
          <a:off x="2544752" y="298322"/>
          <a:ext cx="3712464" cy="3712464"/>
        </a:xfrm>
        <a:prstGeom prst="pie">
          <a:avLst>
            <a:gd name="adj1" fmla="val 16200000"/>
            <a:gd name="adj2" fmla="val 180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Authentication</a:t>
          </a:r>
          <a:endParaRPr lang="en-CA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563183" y="983361"/>
        <a:ext cx="1259586" cy="1237488"/>
      </dsp:txXfrm>
    </dsp:sp>
    <dsp:sp modelId="{222650DA-D817-447D-BCD2-1F0E536EAB26}">
      <dsp:nvSpPr>
        <dsp:cNvPr id="0" name=""/>
        <dsp:cNvSpPr/>
      </dsp:nvSpPr>
      <dsp:spPr>
        <a:xfrm>
          <a:off x="2353383" y="408812"/>
          <a:ext cx="3712464" cy="3712464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Authorization</a:t>
          </a:r>
          <a:endParaRPr lang="en-CA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69891" y="2751201"/>
        <a:ext cx="1679448" cy="1149096"/>
      </dsp:txXfrm>
    </dsp:sp>
    <dsp:sp modelId="{2941CEA3-0201-4B44-9C33-55208428A78E}">
      <dsp:nvSpPr>
        <dsp:cNvPr id="0" name=""/>
        <dsp:cNvSpPr/>
      </dsp:nvSpPr>
      <dsp:spPr>
        <a:xfrm>
          <a:off x="2353383" y="408812"/>
          <a:ext cx="3712464" cy="3712464"/>
        </a:xfrm>
        <a:prstGeom prst="pie">
          <a:avLst>
            <a:gd name="adj1" fmla="val 9000000"/>
            <a:gd name="adj2" fmla="val 1620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Accounting</a:t>
          </a:r>
          <a:endParaRPr lang="en-CA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751147" y="1138047"/>
        <a:ext cx="1259586" cy="12374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41AFEB-E198-45A5-9ED6-7F3E9EE69991}">
      <dsp:nvSpPr>
        <dsp:cNvPr id="0" name=""/>
        <dsp:cNvSpPr/>
      </dsp:nvSpPr>
      <dsp:spPr>
        <a:xfrm>
          <a:off x="1053566" y="1573859"/>
          <a:ext cx="265903" cy="2443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3348"/>
              </a:lnTo>
              <a:lnTo>
                <a:pt x="265903" y="244334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B626D-32B7-4DFD-A976-86ADFE00EE9F}">
      <dsp:nvSpPr>
        <dsp:cNvPr id="0" name=""/>
        <dsp:cNvSpPr/>
      </dsp:nvSpPr>
      <dsp:spPr>
        <a:xfrm>
          <a:off x="1053566" y="1573859"/>
          <a:ext cx="265903" cy="1520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0594"/>
              </a:lnTo>
              <a:lnTo>
                <a:pt x="265903" y="152059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24C70E-0F46-4275-9AFB-DBA31228B78B}">
      <dsp:nvSpPr>
        <dsp:cNvPr id="0" name=""/>
        <dsp:cNvSpPr/>
      </dsp:nvSpPr>
      <dsp:spPr>
        <a:xfrm>
          <a:off x="1053566" y="1573859"/>
          <a:ext cx="265903" cy="597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7840"/>
              </a:lnTo>
              <a:lnTo>
                <a:pt x="265903" y="59784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D6F08B-3A61-4E46-8463-2565F49DD907}">
      <dsp:nvSpPr>
        <dsp:cNvPr id="0" name=""/>
        <dsp:cNvSpPr/>
      </dsp:nvSpPr>
      <dsp:spPr>
        <a:xfrm>
          <a:off x="1716921" y="651105"/>
          <a:ext cx="91440" cy="2729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29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767F4-C506-42F9-A481-72C3769C54F6}">
      <dsp:nvSpPr>
        <dsp:cNvPr id="0" name=""/>
        <dsp:cNvSpPr/>
      </dsp:nvSpPr>
      <dsp:spPr>
        <a:xfrm>
          <a:off x="1112814" y="1279"/>
          <a:ext cx="1299653" cy="6498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IIdentity</a:t>
          </a:r>
          <a:endParaRPr lang="en-CA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12814" y="1279"/>
        <a:ext cx="1299653" cy="649826"/>
      </dsp:txXfrm>
    </dsp:sp>
    <dsp:sp modelId="{DE6630B4-66E8-4C7E-8FB7-D757D15A35B7}">
      <dsp:nvSpPr>
        <dsp:cNvPr id="0" name=""/>
        <dsp:cNvSpPr/>
      </dsp:nvSpPr>
      <dsp:spPr>
        <a:xfrm>
          <a:off x="876297" y="924032"/>
          <a:ext cx="1772688" cy="6498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ClaimsIdentity</a:t>
          </a:r>
          <a:endParaRPr lang="en-CA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6297" y="924032"/>
        <a:ext cx="1772688" cy="649826"/>
      </dsp:txXfrm>
    </dsp:sp>
    <dsp:sp modelId="{76D9AFF0-0C29-45D3-B643-B3FA02A2350F}">
      <dsp:nvSpPr>
        <dsp:cNvPr id="0" name=""/>
        <dsp:cNvSpPr/>
      </dsp:nvSpPr>
      <dsp:spPr>
        <a:xfrm>
          <a:off x="1319469" y="1846786"/>
          <a:ext cx="2033333" cy="64982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GenericIdentity</a:t>
          </a:r>
          <a:endParaRPr lang="en-CA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319469" y="1846786"/>
        <a:ext cx="2033333" cy="649826"/>
      </dsp:txXfrm>
    </dsp:sp>
    <dsp:sp modelId="{65402DD2-531D-40EE-A7B0-1224CA76C74F}">
      <dsp:nvSpPr>
        <dsp:cNvPr id="0" name=""/>
        <dsp:cNvSpPr/>
      </dsp:nvSpPr>
      <dsp:spPr>
        <a:xfrm>
          <a:off x="1319469" y="2769540"/>
          <a:ext cx="2033333" cy="64982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FormsIdentity</a:t>
          </a:r>
          <a:endParaRPr lang="en-CA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319469" y="2769540"/>
        <a:ext cx="2033333" cy="649826"/>
      </dsp:txXfrm>
    </dsp:sp>
    <dsp:sp modelId="{264E934D-51F0-497B-8E44-1B58949D625A}">
      <dsp:nvSpPr>
        <dsp:cNvPr id="0" name=""/>
        <dsp:cNvSpPr/>
      </dsp:nvSpPr>
      <dsp:spPr>
        <a:xfrm>
          <a:off x="1319469" y="3692294"/>
          <a:ext cx="2033333" cy="64982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WindowsIdentity</a:t>
          </a:r>
          <a:endParaRPr lang="en-CA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319469" y="3692294"/>
        <a:ext cx="2033333" cy="6498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41AFEB-E198-45A5-9ED6-7F3E9EE69991}">
      <dsp:nvSpPr>
        <dsp:cNvPr id="0" name=""/>
        <dsp:cNvSpPr/>
      </dsp:nvSpPr>
      <dsp:spPr>
        <a:xfrm>
          <a:off x="1052461" y="1573859"/>
          <a:ext cx="265903" cy="2443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3348"/>
              </a:lnTo>
              <a:lnTo>
                <a:pt x="265903" y="244334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B626D-32B7-4DFD-A976-86ADFE00EE9F}">
      <dsp:nvSpPr>
        <dsp:cNvPr id="0" name=""/>
        <dsp:cNvSpPr/>
      </dsp:nvSpPr>
      <dsp:spPr>
        <a:xfrm>
          <a:off x="1052461" y="1573859"/>
          <a:ext cx="265903" cy="1520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0594"/>
              </a:lnTo>
              <a:lnTo>
                <a:pt x="265903" y="152059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24C70E-0F46-4275-9AFB-DBA31228B78B}">
      <dsp:nvSpPr>
        <dsp:cNvPr id="0" name=""/>
        <dsp:cNvSpPr/>
      </dsp:nvSpPr>
      <dsp:spPr>
        <a:xfrm>
          <a:off x="1052461" y="1573859"/>
          <a:ext cx="265903" cy="597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7840"/>
              </a:lnTo>
              <a:lnTo>
                <a:pt x="265903" y="59784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D6F08B-3A61-4E46-8463-2565F49DD907}">
      <dsp:nvSpPr>
        <dsp:cNvPr id="0" name=""/>
        <dsp:cNvSpPr/>
      </dsp:nvSpPr>
      <dsp:spPr>
        <a:xfrm>
          <a:off x="1715816" y="651105"/>
          <a:ext cx="91440" cy="2729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292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767F4-C506-42F9-A481-72C3769C54F6}">
      <dsp:nvSpPr>
        <dsp:cNvPr id="0" name=""/>
        <dsp:cNvSpPr/>
      </dsp:nvSpPr>
      <dsp:spPr>
        <a:xfrm>
          <a:off x="1111709" y="1279"/>
          <a:ext cx="1299653" cy="6498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IPrincipal</a:t>
          </a:r>
          <a:endParaRPr lang="en-CA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11709" y="1279"/>
        <a:ext cx="1299653" cy="649826"/>
      </dsp:txXfrm>
    </dsp:sp>
    <dsp:sp modelId="{DE6630B4-66E8-4C7E-8FB7-D757D15A35B7}">
      <dsp:nvSpPr>
        <dsp:cNvPr id="0" name=""/>
        <dsp:cNvSpPr/>
      </dsp:nvSpPr>
      <dsp:spPr>
        <a:xfrm>
          <a:off x="875192" y="924032"/>
          <a:ext cx="1772688" cy="6498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ClaimsPrincipal</a:t>
          </a:r>
          <a:endParaRPr lang="en-CA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75192" y="924032"/>
        <a:ext cx="1772688" cy="649826"/>
      </dsp:txXfrm>
    </dsp:sp>
    <dsp:sp modelId="{76D9AFF0-0C29-45D3-B643-B3FA02A2350F}">
      <dsp:nvSpPr>
        <dsp:cNvPr id="0" name=""/>
        <dsp:cNvSpPr/>
      </dsp:nvSpPr>
      <dsp:spPr>
        <a:xfrm>
          <a:off x="1318364" y="1846786"/>
          <a:ext cx="2035542" cy="64982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GenericPrincipal</a:t>
          </a:r>
          <a:endParaRPr lang="en-CA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318364" y="1846786"/>
        <a:ext cx="2035542" cy="649826"/>
      </dsp:txXfrm>
    </dsp:sp>
    <dsp:sp modelId="{65402DD2-531D-40EE-A7B0-1224CA76C74F}">
      <dsp:nvSpPr>
        <dsp:cNvPr id="0" name=""/>
        <dsp:cNvSpPr/>
      </dsp:nvSpPr>
      <dsp:spPr>
        <a:xfrm>
          <a:off x="1318364" y="2769540"/>
          <a:ext cx="2035542" cy="64982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FormsPrincipal</a:t>
          </a:r>
          <a:endParaRPr lang="en-CA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318364" y="2769540"/>
        <a:ext cx="2035542" cy="649826"/>
      </dsp:txXfrm>
    </dsp:sp>
    <dsp:sp modelId="{264E934D-51F0-497B-8E44-1B58949D625A}">
      <dsp:nvSpPr>
        <dsp:cNvPr id="0" name=""/>
        <dsp:cNvSpPr/>
      </dsp:nvSpPr>
      <dsp:spPr>
        <a:xfrm>
          <a:off x="1318364" y="3692294"/>
          <a:ext cx="2035542" cy="64982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WindowsPrincipal</a:t>
          </a:r>
          <a:endParaRPr lang="en-CA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318364" y="3692294"/>
        <a:ext cx="2035542" cy="6498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1A8D0-8A31-4599-BE44-5FC965E5A154}">
      <dsp:nvSpPr>
        <dsp:cNvPr id="0" name=""/>
        <dsp:cNvSpPr/>
      </dsp:nvSpPr>
      <dsp:spPr>
        <a:xfrm>
          <a:off x="4305300" y="826766"/>
          <a:ext cx="173273" cy="3102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2422"/>
              </a:lnTo>
              <a:lnTo>
                <a:pt x="173273" y="310242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511DEB-BFBC-4F38-8AD4-832AC319509D}">
      <dsp:nvSpPr>
        <dsp:cNvPr id="0" name=""/>
        <dsp:cNvSpPr/>
      </dsp:nvSpPr>
      <dsp:spPr>
        <a:xfrm>
          <a:off x="4132026" y="826766"/>
          <a:ext cx="173273" cy="3102422"/>
        </a:xfrm>
        <a:custGeom>
          <a:avLst/>
          <a:gdLst/>
          <a:ahLst/>
          <a:cxnLst/>
          <a:rect l="0" t="0" r="0" b="0"/>
          <a:pathLst>
            <a:path>
              <a:moveTo>
                <a:pt x="173273" y="0"/>
              </a:moveTo>
              <a:lnTo>
                <a:pt x="173273" y="3102422"/>
              </a:lnTo>
              <a:lnTo>
                <a:pt x="0" y="310242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17380B-D409-4569-97B9-56C6B02E5AFC}">
      <dsp:nvSpPr>
        <dsp:cNvPr id="0" name=""/>
        <dsp:cNvSpPr/>
      </dsp:nvSpPr>
      <dsp:spPr>
        <a:xfrm>
          <a:off x="4305300" y="826766"/>
          <a:ext cx="173273" cy="1930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0763"/>
              </a:lnTo>
              <a:lnTo>
                <a:pt x="173273" y="193076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14550A-1E85-4B62-812C-7249F55C0B53}">
      <dsp:nvSpPr>
        <dsp:cNvPr id="0" name=""/>
        <dsp:cNvSpPr/>
      </dsp:nvSpPr>
      <dsp:spPr>
        <a:xfrm>
          <a:off x="4132026" y="826766"/>
          <a:ext cx="173273" cy="1930763"/>
        </a:xfrm>
        <a:custGeom>
          <a:avLst/>
          <a:gdLst/>
          <a:ahLst/>
          <a:cxnLst/>
          <a:rect l="0" t="0" r="0" b="0"/>
          <a:pathLst>
            <a:path>
              <a:moveTo>
                <a:pt x="173273" y="0"/>
              </a:moveTo>
              <a:lnTo>
                <a:pt x="173273" y="1930763"/>
              </a:lnTo>
              <a:lnTo>
                <a:pt x="0" y="193076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F8C910-F9F6-45A2-A43F-A46DCD99C2F6}">
      <dsp:nvSpPr>
        <dsp:cNvPr id="0" name=""/>
        <dsp:cNvSpPr/>
      </dsp:nvSpPr>
      <dsp:spPr>
        <a:xfrm>
          <a:off x="4305300" y="826766"/>
          <a:ext cx="173273" cy="759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9103"/>
              </a:lnTo>
              <a:lnTo>
                <a:pt x="173273" y="75910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2EF66E-4A94-49C6-8C98-C03FAEF8084E}">
      <dsp:nvSpPr>
        <dsp:cNvPr id="0" name=""/>
        <dsp:cNvSpPr/>
      </dsp:nvSpPr>
      <dsp:spPr>
        <a:xfrm>
          <a:off x="4132026" y="826766"/>
          <a:ext cx="173273" cy="759103"/>
        </a:xfrm>
        <a:custGeom>
          <a:avLst/>
          <a:gdLst/>
          <a:ahLst/>
          <a:cxnLst/>
          <a:rect l="0" t="0" r="0" b="0"/>
          <a:pathLst>
            <a:path>
              <a:moveTo>
                <a:pt x="173273" y="0"/>
              </a:moveTo>
              <a:lnTo>
                <a:pt x="173273" y="759103"/>
              </a:lnTo>
              <a:lnTo>
                <a:pt x="0" y="75910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56516-290A-468F-B069-701507BEFFA8}">
      <dsp:nvSpPr>
        <dsp:cNvPr id="0" name=""/>
        <dsp:cNvSpPr/>
      </dsp:nvSpPr>
      <dsp:spPr>
        <a:xfrm>
          <a:off x="2770087" y="1654"/>
          <a:ext cx="3070424" cy="8251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SecurityTokenHandler</a:t>
          </a:r>
          <a:endParaRPr lang="en-CA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770087" y="1654"/>
        <a:ext cx="3070424" cy="825112"/>
      </dsp:txXfrm>
    </dsp:sp>
    <dsp:sp modelId="{8DB01B03-17A1-4549-A241-F1CA5706E920}">
      <dsp:nvSpPr>
        <dsp:cNvPr id="0" name=""/>
        <dsp:cNvSpPr/>
      </dsp:nvSpPr>
      <dsp:spPr>
        <a:xfrm>
          <a:off x="2481801" y="1173313"/>
          <a:ext cx="1650224" cy="8251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Kerberos</a:t>
          </a:r>
          <a:endParaRPr lang="en-CA" sz="2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81801" y="1173313"/>
        <a:ext cx="1650224" cy="825112"/>
      </dsp:txXfrm>
    </dsp:sp>
    <dsp:sp modelId="{7FEB00F8-6214-4CB8-84F6-08494845678A}">
      <dsp:nvSpPr>
        <dsp:cNvPr id="0" name=""/>
        <dsp:cNvSpPr/>
      </dsp:nvSpPr>
      <dsp:spPr>
        <a:xfrm>
          <a:off x="4478573" y="1173313"/>
          <a:ext cx="1650224" cy="8251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RSA Key Pair</a:t>
          </a:r>
          <a:endParaRPr lang="en-CA" sz="2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478573" y="1173313"/>
        <a:ext cx="1650224" cy="825112"/>
      </dsp:txXfrm>
    </dsp:sp>
    <dsp:sp modelId="{A6566F03-D4DB-4416-A2FE-527EAC02A3C8}">
      <dsp:nvSpPr>
        <dsp:cNvPr id="0" name=""/>
        <dsp:cNvSpPr/>
      </dsp:nvSpPr>
      <dsp:spPr>
        <a:xfrm>
          <a:off x="2481801" y="2344973"/>
          <a:ext cx="1650224" cy="8251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SAML</a:t>
          </a:r>
          <a:endParaRPr lang="en-CA" sz="2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81801" y="2344973"/>
        <a:ext cx="1650224" cy="825112"/>
      </dsp:txXfrm>
    </dsp:sp>
    <dsp:sp modelId="{6B45B42D-EA05-4EDA-88D3-02CDD0B8161D}">
      <dsp:nvSpPr>
        <dsp:cNvPr id="0" name=""/>
        <dsp:cNvSpPr/>
      </dsp:nvSpPr>
      <dsp:spPr>
        <a:xfrm>
          <a:off x="4478573" y="2344973"/>
          <a:ext cx="1650224" cy="8251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SAML2</a:t>
          </a:r>
          <a:endParaRPr lang="en-CA" sz="2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478573" y="2344973"/>
        <a:ext cx="1650224" cy="825112"/>
      </dsp:txXfrm>
    </dsp:sp>
    <dsp:sp modelId="{1771C932-BA9F-4D93-BCF3-3A894D5DF01D}">
      <dsp:nvSpPr>
        <dsp:cNvPr id="0" name=""/>
        <dsp:cNvSpPr/>
      </dsp:nvSpPr>
      <dsp:spPr>
        <a:xfrm>
          <a:off x="2481801" y="3516633"/>
          <a:ext cx="1650224" cy="8251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Username</a:t>
          </a:r>
          <a:endParaRPr lang="en-CA" sz="2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81801" y="3516633"/>
        <a:ext cx="1650224" cy="825112"/>
      </dsp:txXfrm>
    </dsp:sp>
    <dsp:sp modelId="{400D4AF2-97E6-4DFA-8D2D-7DEDEED457AB}">
      <dsp:nvSpPr>
        <dsp:cNvPr id="0" name=""/>
        <dsp:cNvSpPr/>
      </dsp:nvSpPr>
      <dsp:spPr>
        <a:xfrm>
          <a:off x="4478573" y="3516633"/>
          <a:ext cx="1650224" cy="8251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X509</a:t>
          </a:r>
          <a:endParaRPr lang="en-CA" sz="2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478573" y="3516633"/>
        <a:ext cx="1650224" cy="8251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65B69-4F42-4F4A-B8C9-B8BEA7148992}">
      <dsp:nvSpPr>
        <dsp:cNvPr id="0" name=""/>
        <dsp:cNvSpPr/>
      </dsp:nvSpPr>
      <dsp:spPr>
        <a:xfrm>
          <a:off x="3421" y="246012"/>
          <a:ext cx="981893" cy="981893"/>
        </a:xfrm>
        <a:prstGeom prst="chord">
          <a:avLst>
            <a:gd name="adj1" fmla="val 4800000"/>
            <a:gd name="adj2" fmla="val 1680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B0AF11-D044-446C-B686-D992D95718B4}">
      <dsp:nvSpPr>
        <dsp:cNvPr id="0" name=""/>
        <dsp:cNvSpPr/>
      </dsp:nvSpPr>
      <dsp:spPr>
        <a:xfrm>
          <a:off x="101610" y="344202"/>
          <a:ext cx="785514" cy="785514"/>
        </a:xfrm>
        <a:prstGeom prst="pie">
          <a:avLst>
            <a:gd name="adj1" fmla="val 126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3C76C-471E-41C0-B015-BC4B15F7ACFD}">
      <dsp:nvSpPr>
        <dsp:cNvPr id="0" name=""/>
        <dsp:cNvSpPr/>
      </dsp:nvSpPr>
      <dsp:spPr>
        <a:xfrm rot="16200000">
          <a:off x="-1125756" y="2455273"/>
          <a:ext cx="2847491" cy="58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800" kern="1200" dirty="0" smtClean="0"/>
            <a:t>Your Own</a:t>
          </a:r>
          <a:endParaRPr lang="en-CA" sz="3800" kern="1200" dirty="0"/>
        </a:p>
      </dsp:txBody>
      <dsp:txXfrm>
        <a:off x="-1125756" y="2455273"/>
        <a:ext cx="2847491" cy="589136"/>
      </dsp:txXfrm>
    </dsp:sp>
    <dsp:sp modelId="{960D33C3-8C7B-46CB-9F2A-941656834869}">
      <dsp:nvSpPr>
        <dsp:cNvPr id="0" name=""/>
        <dsp:cNvSpPr/>
      </dsp:nvSpPr>
      <dsp:spPr>
        <a:xfrm>
          <a:off x="690746" y="246012"/>
          <a:ext cx="1963787" cy="3927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smtClean="0"/>
            <a:t>Windows Identity Foundation</a:t>
          </a:r>
          <a:endParaRPr lang="en-CA" sz="2100" kern="1200" dirty="0"/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smtClean="0"/>
            <a:t>Identity Server</a:t>
          </a:r>
          <a:endParaRPr lang="en-CA" sz="2100" kern="1200" dirty="0"/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smtClean="0"/>
            <a:t>…</a:t>
          </a:r>
          <a:endParaRPr lang="en-CA" sz="2100" kern="1200" dirty="0"/>
        </a:p>
      </dsp:txBody>
      <dsp:txXfrm>
        <a:off x="690746" y="246012"/>
        <a:ext cx="1963787" cy="3927574"/>
      </dsp:txXfrm>
    </dsp:sp>
    <dsp:sp modelId="{D6552DB5-46C4-470B-AF7E-2124F42DA31A}">
      <dsp:nvSpPr>
        <dsp:cNvPr id="0" name=""/>
        <dsp:cNvSpPr/>
      </dsp:nvSpPr>
      <dsp:spPr>
        <a:xfrm>
          <a:off x="2979743" y="246012"/>
          <a:ext cx="981893" cy="981893"/>
        </a:xfrm>
        <a:prstGeom prst="chord">
          <a:avLst>
            <a:gd name="adj1" fmla="val 4800000"/>
            <a:gd name="adj2" fmla="val 1680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4FF38-B335-46DD-8CE7-A36A13020D83}">
      <dsp:nvSpPr>
        <dsp:cNvPr id="0" name=""/>
        <dsp:cNvSpPr/>
      </dsp:nvSpPr>
      <dsp:spPr>
        <a:xfrm>
          <a:off x="3077933" y="344202"/>
          <a:ext cx="785514" cy="785514"/>
        </a:xfrm>
        <a:prstGeom prst="pie">
          <a:avLst>
            <a:gd name="adj1" fmla="val 9000000"/>
            <a:gd name="adj2" fmla="val 1620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254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A5B74-912D-4803-8D64-C9985E94C0C2}">
      <dsp:nvSpPr>
        <dsp:cNvPr id="0" name=""/>
        <dsp:cNvSpPr/>
      </dsp:nvSpPr>
      <dsp:spPr>
        <a:xfrm rot="16200000">
          <a:off x="1850566" y="2455273"/>
          <a:ext cx="2847491" cy="58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800" kern="1200" dirty="0" smtClean="0"/>
            <a:t>Social</a:t>
          </a:r>
          <a:endParaRPr lang="en-CA" sz="3800" kern="1200" dirty="0"/>
        </a:p>
      </dsp:txBody>
      <dsp:txXfrm>
        <a:off x="1850566" y="2455273"/>
        <a:ext cx="2847491" cy="589136"/>
      </dsp:txXfrm>
    </dsp:sp>
    <dsp:sp modelId="{A69DA601-F613-478D-85D3-F740694D4273}">
      <dsp:nvSpPr>
        <dsp:cNvPr id="0" name=""/>
        <dsp:cNvSpPr/>
      </dsp:nvSpPr>
      <dsp:spPr>
        <a:xfrm>
          <a:off x="3667069" y="246012"/>
          <a:ext cx="1963787" cy="3927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smtClean="0"/>
            <a:t>Facebook</a:t>
          </a:r>
          <a:endParaRPr lang="en-CA" sz="2100" kern="1200" dirty="0"/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smtClean="0"/>
            <a:t>Twitter</a:t>
          </a:r>
          <a:endParaRPr lang="en-CA" sz="2100" kern="1200" dirty="0"/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smtClean="0"/>
            <a:t>Microsoft</a:t>
          </a:r>
          <a:endParaRPr lang="en-CA" sz="2100" kern="1200" dirty="0"/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smtClean="0"/>
            <a:t>Google</a:t>
          </a:r>
          <a:endParaRPr lang="en-CA" sz="2100" kern="1200" dirty="0"/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smtClean="0"/>
            <a:t>Open ID</a:t>
          </a:r>
          <a:endParaRPr lang="en-CA" sz="2100" kern="1200" dirty="0"/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smtClean="0"/>
            <a:t>…</a:t>
          </a:r>
          <a:endParaRPr lang="en-CA" sz="2100" kern="1200" dirty="0"/>
        </a:p>
      </dsp:txBody>
      <dsp:txXfrm>
        <a:off x="3667069" y="246012"/>
        <a:ext cx="1963787" cy="3927574"/>
      </dsp:txXfrm>
    </dsp:sp>
    <dsp:sp modelId="{17C4FCC2-B770-4324-88BA-FAA4957D2E54}">
      <dsp:nvSpPr>
        <dsp:cNvPr id="0" name=""/>
        <dsp:cNvSpPr/>
      </dsp:nvSpPr>
      <dsp:spPr>
        <a:xfrm>
          <a:off x="5956066" y="246012"/>
          <a:ext cx="981893" cy="981893"/>
        </a:xfrm>
        <a:prstGeom prst="chord">
          <a:avLst>
            <a:gd name="adj1" fmla="val 4800000"/>
            <a:gd name="adj2" fmla="val 1680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A4064F-EF47-4692-9954-B40835348DB4}">
      <dsp:nvSpPr>
        <dsp:cNvPr id="0" name=""/>
        <dsp:cNvSpPr/>
      </dsp:nvSpPr>
      <dsp:spPr>
        <a:xfrm>
          <a:off x="6054255" y="344202"/>
          <a:ext cx="785514" cy="785514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254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00EF6-4F53-4761-A543-471B72DC982D}">
      <dsp:nvSpPr>
        <dsp:cNvPr id="0" name=""/>
        <dsp:cNvSpPr/>
      </dsp:nvSpPr>
      <dsp:spPr>
        <a:xfrm rot="16200000">
          <a:off x="4826888" y="2455273"/>
          <a:ext cx="2847491" cy="58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800" kern="1200" dirty="0" smtClean="0"/>
            <a:t>Corporate</a:t>
          </a:r>
          <a:endParaRPr lang="en-CA" sz="3800" kern="1200" dirty="0"/>
        </a:p>
      </dsp:txBody>
      <dsp:txXfrm>
        <a:off x="4826888" y="2455273"/>
        <a:ext cx="2847491" cy="589136"/>
      </dsp:txXfrm>
    </dsp:sp>
    <dsp:sp modelId="{09D28ADF-9C68-4D48-921B-3C77C66D6F20}">
      <dsp:nvSpPr>
        <dsp:cNvPr id="0" name=""/>
        <dsp:cNvSpPr/>
      </dsp:nvSpPr>
      <dsp:spPr>
        <a:xfrm>
          <a:off x="6643391" y="246012"/>
          <a:ext cx="1963787" cy="3927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smtClean="0"/>
            <a:t>Active Directory Federation Services</a:t>
          </a:r>
          <a:endParaRPr lang="en-CA" sz="2100" kern="1200" dirty="0"/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smtClean="0"/>
            <a:t>Azure Active Directory</a:t>
          </a:r>
          <a:endParaRPr lang="en-CA" sz="2100" kern="1200" dirty="0"/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err="1" smtClean="0"/>
            <a:t>OneLogin</a:t>
          </a:r>
          <a:endParaRPr lang="en-CA" sz="2100" kern="1200" dirty="0"/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smtClean="0"/>
            <a:t>Ping Federate</a:t>
          </a:r>
          <a:endParaRPr lang="en-CA" sz="2100" kern="1200" dirty="0"/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err="1" smtClean="0"/>
            <a:t>SiteMinder</a:t>
          </a:r>
          <a:r>
            <a:rPr lang="en-CA" sz="2100" kern="1200" dirty="0" smtClean="0"/>
            <a:t> Federation</a:t>
          </a:r>
          <a:endParaRPr lang="en-CA" sz="2100" kern="1200" dirty="0"/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smtClean="0"/>
            <a:t>…</a:t>
          </a:r>
          <a:endParaRPr lang="en-CA" sz="2100" kern="1200" dirty="0"/>
        </a:p>
      </dsp:txBody>
      <dsp:txXfrm>
        <a:off x="6643391" y="246012"/>
        <a:ext cx="1963787" cy="39275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BB083-EB1D-4C3D-B36F-83C3C61FBF78}">
      <dsp:nvSpPr>
        <dsp:cNvPr id="0" name=""/>
        <dsp:cNvSpPr/>
      </dsp:nvSpPr>
      <dsp:spPr>
        <a:xfrm>
          <a:off x="645794" y="0"/>
          <a:ext cx="7319010" cy="4419600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113EBD-8080-48F7-86E8-23313BB89C4F}">
      <dsp:nvSpPr>
        <dsp:cNvPr id="0" name=""/>
        <dsp:cNvSpPr/>
      </dsp:nvSpPr>
      <dsp:spPr>
        <a:xfrm>
          <a:off x="2608" y="1325880"/>
          <a:ext cx="1373004" cy="1767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Get Security Token</a:t>
          </a:r>
          <a:endParaRPr lang="en-CA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Token Handlers</a:t>
          </a:r>
          <a:endParaRPr lang="en-CA" sz="1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Issuer Token Resolver</a:t>
          </a:r>
          <a:endParaRPr lang="en-CA" sz="1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9633" y="1392905"/>
        <a:ext cx="1238954" cy="1633790"/>
      </dsp:txXfrm>
    </dsp:sp>
    <dsp:sp modelId="{F160FD7A-71CC-4411-BF7E-9A8209D5481C}">
      <dsp:nvSpPr>
        <dsp:cNvPr id="0" name=""/>
        <dsp:cNvSpPr/>
      </dsp:nvSpPr>
      <dsp:spPr>
        <a:xfrm>
          <a:off x="1449083" y="1325880"/>
          <a:ext cx="1373004" cy="1767840"/>
        </a:xfrm>
        <a:prstGeom prst="roundRect">
          <a:avLst/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Validate Token Issuer</a:t>
          </a:r>
          <a:endParaRPr lang="en-CA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Token Handlers</a:t>
          </a:r>
          <a:endParaRPr lang="en-CA" sz="1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Issuer Name Registry</a:t>
          </a:r>
          <a:endParaRPr lang="en-CA" sz="1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516108" y="1392905"/>
        <a:ext cx="1238954" cy="1633790"/>
      </dsp:txXfrm>
    </dsp:sp>
    <dsp:sp modelId="{B8836619-6421-4EAE-A397-25D7B6C3463B}">
      <dsp:nvSpPr>
        <dsp:cNvPr id="0" name=""/>
        <dsp:cNvSpPr/>
      </dsp:nvSpPr>
      <dsp:spPr>
        <a:xfrm>
          <a:off x="2895559" y="1325880"/>
          <a:ext cx="1373004" cy="1767840"/>
        </a:xfrm>
        <a:prstGeom prst="roundRect">
          <a:avLst/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Generate Claims Principal</a:t>
          </a:r>
          <a:endParaRPr lang="en-CA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Token Handlers</a:t>
          </a:r>
          <a:endParaRPr lang="en-CA" sz="1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962584" y="1392905"/>
        <a:ext cx="1238954" cy="1633790"/>
      </dsp:txXfrm>
    </dsp:sp>
    <dsp:sp modelId="{721B3DA3-F3FF-41DA-B232-9712FC1D18F8}">
      <dsp:nvSpPr>
        <dsp:cNvPr id="0" name=""/>
        <dsp:cNvSpPr/>
      </dsp:nvSpPr>
      <dsp:spPr>
        <a:xfrm>
          <a:off x="4342035" y="1325880"/>
          <a:ext cx="1373004" cy="1767840"/>
        </a:xfrm>
        <a:prstGeom prst="roundRect">
          <a:avLst/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Authenticate Claims Principal</a:t>
          </a:r>
          <a:endParaRPr lang="en-CA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Claims Authentication Manager</a:t>
          </a:r>
          <a:endParaRPr lang="en-CA" sz="1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409060" y="1392905"/>
        <a:ext cx="1238954" cy="1633790"/>
      </dsp:txXfrm>
    </dsp:sp>
    <dsp:sp modelId="{77EF21AD-C540-43A6-B235-599B95499F61}">
      <dsp:nvSpPr>
        <dsp:cNvPr id="0" name=""/>
        <dsp:cNvSpPr/>
      </dsp:nvSpPr>
      <dsp:spPr>
        <a:xfrm>
          <a:off x="5788511" y="1325880"/>
          <a:ext cx="1373004" cy="1767840"/>
        </a:xfrm>
        <a:prstGeom prst="roundRect">
          <a:avLst/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Generate Session Token</a:t>
          </a:r>
          <a:endParaRPr lang="en-CA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Session Security Token</a:t>
          </a:r>
          <a:endParaRPr lang="en-CA" sz="1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855536" y="1392905"/>
        <a:ext cx="1238954" cy="1633790"/>
      </dsp:txXfrm>
    </dsp:sp>
    <dsp:sp modelId="{A2945524-FCA4-4C36-8753-8277CB3F68E6}">
      <dsp:nvSpPr>
        <dsp:cNvPr id="0" name=""/>
        <dsp:cNvSpPr/>
      </dsp:nvSpPr>
      <dsp:spPr>
        <a:xfrm>
          <a:off x="7234987" y="1325880"/>
          <a:ext cx="1373004" cy="176784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Authorize Claims Principal</a:t>
          </a:r>
          <a:endParaRPr lang="en-CA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Claims Authorization Manager</a:t>
          </a:r>
          <a:endParaRPr lang="en-CA" sz="1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302012" y="1392905"/>
        <a:ext cx="1238954" cy="16337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9C00E-50FE-48AF-8B04-FFC57280B275}">
      <dsp:nvSpPr>
        <dsp:cNvPr id="0" name=""/>
        <dsp:cNvSpPr/>
      </dsp:nvSpPr>
      <dsp:spPr>
        <a:xfrm rot="5400000">
          <a:off x="232" y="785432"/>
          <a:ext cx="3021627" cy="3022092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A6E99-BDF9-4AE2-8CD1-998ADF44310E}">
      <dsp:nvSpPr>
        <dsp:cNvPr id="0" name=""/>
        <dsp:cNvSpPr/>
      </dsp:nvSpPr>
      <dsp:spPr>
        <a:xfrm rot="16200000">
          <a:off x="3110106" y="785432"/>
          <a:ext cx="3021627" cy="3022092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08FCB0-D21F-4E7E-A332-668B04AE2B75}">
      <dsp:nvSpPr>
        <dsp:cNvPr id="0" name=""/>
        <dsp:cNvSpPr/>
      </dsp:nvSpPr>
      <dsp:spPr>
        <a:xfrm>
          <a:off x="3467404" y="3410415"/>
          <a:ext cx="2294229" cy="60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b="1" kern="1200" dirty="0" smtClean="0">
              <a:effectLst/>
            </a:rPr>
            <a:t>User</a:t>
          </a:r>
          <a:endParaRPr lang="en-CA" sz="1800" b="1" kern="1200" dirty="0">
            <a:effectLst/>
          </a:endParaRPr>
        </a:p>
      </dsp:txBody>
      <dsp:txXfrm>
        <a:off x="3467404" y="3410415"/>
        <a:ext cx="2294229" cy="604519"/>
      </dsp:txXfrm>
    </dsp:sp>
    <dsp:sp modelId="{B46508C0-6B5D-40FF-A95C-B1475D3CB018}">
      <dsp:nvSpPr>
        <dsp:cNvPr id="0" name=""/>
        <dsp:cNvSpPr/>
      </dsp:nvSpPr>
      <dsp:spPr>
        <a:xfrm rot="5400000">
          <a:off x="3013180" y="785432"/>
          <a:ext cx="3021627" cy="3022092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0F1F7-A86C-45D4-AF95-EB85AF7E3D7E}">
      <dsp:nvSpPr>
        <dsp:cNvPr id="0" name=""/>
        <dsp:cNvSpPr/>
      </dsp:nvSpPr>
      <dsp:spPr>
        <a:xfrm rot="16200000">
          <a:off x="6122140" y="785432"/>
          <a:ext cx="3021627" cy="3022092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0B27C-E054-4D4C-83CB-3624976900E4}">
      <dsp:nvSpPr>
        <dsp:cNvPr id="0" name=""/>
        <dsp:cNvSpPr/>
      </dsp:nvSpPr>
      <dsp:spPr>
        <a:xfrm>
          <a:off x="6259068" y="3410415"/>
          <a:ext cx="2294229" cy="60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b="1" kern="1200" dirty="0" smtClean="0">
              <a:effectLst/>
            </a:rPr>
            <a:t>Relying Parties</a:t>
          </a:r>
          <a:endParaRPr lang="en-CA" sz="1800" b="1" kern="1200" dirty="0">
            <a:effectLst/>
          </a:endParaRPr>
        </a:p>
      </dsp:txBody>
      <dsp:txXfrm>
        <a:off x="6259068" y="3410415"/>
        <a:ext cx="2294229" cy="604519"/>
      </dsp:txXfrm>
    </dsp:sp>
    <dsp:sp modelId="{B769C055-695F-4BD4-9D92-27D4984BEC6B}">
      <dsp:nvSpPr>
        <dsp:cNvPr id="0" name=""/>
        <dsp:cNvSpPr/>
      </dsp:nvSpPr>
      <dsp:spPr>
        <a:xfrm>
          <a:off x="3524470" y="1284587"/>
          <a:ext cx="2120661" cy="212066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b="1" kern="1200" dirty="0" smtClean="0">
              <a:effectLst/>
            </a:rPr>
            <a:t>Single Identity</a:t>
          </a:r>
          <a:endParaRPr lang="en-CA" sz="1800" b="1" kern="1200" dirty="0">
            <a:effectLst/>
          </a:endParaRPr>
        </a:p>
      </dsp:txBody>
      <dsp:txXfrm>
        <a:off x="3948603" y="1496653"/>
        <a:ext cx="1272396" cy="1696529"/>
      </dsp:txXfrm>
    </dsp:sp>
    <dsp:sp modelId="{9EB07618-FCDF-4E10-BEC0-47AF1425908C}">
      <dsp:nvSpPr>
        <dsp:cNvPr id="0" name=""/>
        <dsp:cNvSpPr/>
      </dsp:nvSpPr>
      <dsp:spPr>
        <a:xfrm>
          <a:off x="871580" y="1244367"/>
          <a:ext cx="957429" cy="957451"/>
        </a:xfrm>
        <a:prstGeom prst="ellipse">
          <a:avLst/>
        </a:prstGeom>
        <a:solidFill>
          <a:schemeClr val="accent2">
            <a:alpha val="50000"/>
            <a:hueOff val="-242561"/>
            <a:satOff val="-13988"/>
            <a:lumOff val="14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b="1" kern="1200" dirty="0" smtClean="0">
              <a:effectLst/>
            </a:rPr>
            <a:t>Social</a:t>
          </a:r>
          <a:endParaRPr lang="en-CA" sz="900" b="1" kern="1200" dirty="0">
            <a:effectLst/>
          </a:endParaRPr>
        </a:p>
      </dsp:txBody>
      <dsp:txXfrm>
        <a:off x="1011792" y="1384582"/>
        <a:ext cx="677005" cy="677021"/>
      </dsp:txXfrm>
    </dsp:sp>
    <dsp:sp modelId="{AAAEC94D-96C2-450A-935F-A5E5637DD3EE}">
      <dsp:nvSpPr>
        <dsp:cNvPr id="0" name=""/>
        <dsp:cNvSpPr/>
      </dsp:nvSpPr>
      <dsp:spPr>
        <a:xfrm>
          <a:off x="518464" y="2044839"/>
          <a:ext cx="470296" cy="470108"/>
        </a:xfrm>
        <a:prstGeom prst="ellipse">
          <a:avLst/>
        </a:prstGeom>
        <a:solidFill>
          <a:schemeClr val="accent2">
            <a:alpha val="50000"/>
            <a:hueOff val="-485121"/>
            <a:satOff val="-27976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EFCCC48-8367-4865-8E57-9CC14F611E05}">
      <dsp:nvSpPr>
        <dsp:cNvPr id="0" name=""/>
        <dsp:cNvSpPr/>
      </dsp:nvSpPr>
      <dsp:spPr>
        <a:xfrm>
          <a:off x="1907579" y="1432701"/>
          <a:ext cx="273647" cy="273468"/>
        </a:xfrm>
        <a:prstGeom prst="ellipse">
          <a:avLst/>
        </a:prstGeom>
        <a:solidFill>
          <a:schemeClr val="accent2">
            <a:alpha val="50000"/>
            <a:hueOff val="-727682"/>
            <a:satOff val="-41964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BDDDBEF-C820-4E21-9A5D-39C5D6DB68C5}">
      <dsp:nvSpPr>
        <dsp:cNvPr id="0" name=""/>
        <dsp:cNvSpPr/>
      </dsp:nvSpPr>
      <dsp:spPr>
        <a:xfrm>
          <a:off x="1805887" y="1816222"/>
          <a:ext cx="957429" cy="957451"/>
        </a:xfrm>
        <a:prstGeom prst="ellipse">
          <a:avLst/>
        </a:prstGeom>
        <a:solidFill>
          <a:schemeClr val="accent2">
            <a:alpha val="50000"/>
            <a:hueOff val="-970242"/>
            <a:satOff val="-55952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b="1" kern="1200" dirty="0" smtClean="0">
              <a:effectLst/>
            </a:rPr>
            <a:t>Corporate</a:t>
          </a:r>
          <a:endParaRPr lang="en-CA" sz="900" b="1" kern="1200" dirty="0">
            <a:effectLst/>
          </a:endParaRPr>
        </a:p>
      </dsp:txBody>
      <dsp:txXfrm>
        <a:off x="1946099" y="1956437"/>
        <a:ext cx="677005" cy="677021"/>
      </dsp:txXfrm>
    </dsp:sp>
    <dsp:sp modelId="{DF488F76-877D-405A-97F1-EB27A07EC9B3}">
      <dsp:nvSpPr>
        <dsp:cNvPr id="0" name=""/>
        <dsp:cNvSpPr/>
      </dsp:nvSpPr>
      <dsp:spPr>
        <a:xfrm>
          <a:off x="1906007" y="2832229"/>
          <a:ext cx="273647" cy="273468"/>
        </a:xfrm>
        <a:prstGeom prst="ellipse">
          <a:avLst/>
        </a:prstGeom>
        <a:solidFill>
          <a:schemeClr val="accent2">
            <a:alpha val="50000"/>
            <a:hueOff val="-1212803"/>
            <a:satOff val="-69940"/>
            <a:lumOff val="71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1EA61B8-2F85-4EE9-9BC1-32C9A9E38D1A}">
      <dsp:nvSpPr>
        <dsp:cNvPr id="0" name=""/>
        <dsp:cNvSpPr/>
      </dsp:nvSpPr>
      <dsp:spPr>
        <a:xfrm>
          <a:off x="888640" y="2363367"/>
          <a:ext cx="957429" cy="957451"/>
        </a:xfrm>
        <a:prstGeom prst="ellipse">
          <a:avLst/>
        </a:prstGeom>
        <a:solidFill>
          <a:schemeClr val="accent2">
            <a:alpha val="50000"/>
            <a:hueOff val="-1455363"/>
            <a:satOff val="-83928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900" b="1" kern="1200" dirty="0" smtClean="0">
              <a:effectLst/>
            </a:rPr>
            <a:t>Custom</a:t>
          </a:r>
          <a:endParaRPr lang="en-CA" sz="900" b="1" kern="1200" dirty="0">
            <a:effectLst/>
          </a:endParaRPr>
        </a:p>
      </dsp:txBody>
      <dsp:txXfrm>
        <a:off x="1028852" y="2503582"/>
        <a:ext cx="677005" cy="677021"/>
      </dsp:txXfrm>
    </dsp:sp>
    <dsp:sp modelId="{A586991F-4B02-4DD5-AC55-31B24E6C5CFB}">
      <dsp:nvSpPr>
        <dsp:cNvPr id="0" name=""/>
        <dsp:cNvSpPr/>
      </dsp:nvSpPr>
      <dsp:spPr>
        <a:xfrm>
          <a:off x="6519672" y="1410205"/>
          <a:ext cx="1764792" cy="176447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b="1" kern="1200" dirty="0" smtClean="0">
              <a:effectLst/>
            </a:rPr>
            <a:t>Web Apps</a:t>
          </a:r>
          <a:endParaRPr lang="en-CA" sz="1400" b="1" kern="1200" dirty="0">
            <a:effectLst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b="1" kern="1200" dirty="0" smtClean="0">
              <a:effectLst/>
            </a:rPr>
            <a:t>Native Apps</a:t>
          </a:r>
          <a:endParaRPr lang="en-CA" sz="1400" b="1" kern="1200" dirty="0">
            <a:effectLst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400" b="1" kern="1200" dirty="0" smtClean="0">
              <a:effectLst/>
            </a:rPr>
            <a:t>Services</a:t>
          </a:r>
          <a:endParaRPr lang="en-CA" sz="1400" b="1" kern="1200" dirty="0">
            <a:effectLst/>
          </a:endParaRPr>
        </a:p>
      </dsp:txBody>
      <dsp:txXfrm>
        <a:off x="6778120" y="1668606"/>
        <a:ext cx="1247896" cy="1247670"/>
      </dsp:txXfrm>
    </dsp:sp>
    <dsp:sp modelId="{DA489E46-196E-495B-872F-46FF8A304313}">
      <dsp:nvSpPr>
        <dsp:cNvPr id="0" name=""/>
        <dsp:cNvSpPr/>
      </dsp:nvSpPr>
      <dsp:spPr>
        <a:xfrm>
          <a:off x="567842" y="3410415"/>
          <a:ext cx="2294229" cy="60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b="1" kern="1200" dirty="0" smtClean="0">
              <a:effectLst/>
            </a:rPr>
            <a:t>Identity Providers</a:t>
          </a:r>
          <a:endParaRPr lang="en-CA" sz="1800" b="1" kern="1200" dirty="0">
            <a:effectLst/>
          </a:endParaRPr>
        </a:p>
      </dsp:txBody>
      <dsp:txXfrm>
        <a:off x="567842" y="3410415"/>
        <a:ext cx="2294229" cy="604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068C6-B81B-4100-BA66-41A88C083515}" type="datetimeFigureOut">
              <a:rPr lang="en-CA" smtClean="0"/>
              <a:t>2013-05-28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C5E0D-F269-400E-9499-9EED135D5C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027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the cross between security and integration is identity management - controlling access to computer resources, enforcing corporate policies, auditing usage, and ultimately feeding information necessary to bill for services</a:t>
            </a:r>
          </a:p>
          <a:p>
            <a:pPr rtl="0" fontAlgn="ctr"/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 - identity lifecycle management</a:t>
            </a:r>
          </a:p>
          <a:p>
            <a:pPr rtl="0" fontAlgn="ctr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Authorization - role modeling, governance, provisioning</a:t>
            </a:r>
          </a:p>
          <a:p>
            <a:pPr rtl="0" fontAlgn="ctr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Accounting - attestation, automated remediation of access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C5E0D-F269-400E-9499-9EED135D5CC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8653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 smtClean="0"/>
              <a:t>Chuck</a:t>
            </a:r>
            <a:r>
              <a:rPr lang="en-CA" baseline="0" dirty="0" smtClean="0"/>
              <a:t> </a:t>
            </a:r>
            <a:r>
              <a:rPr lang="en-CA" dirty="0" smtClean="0"/>
              <a:t>tries to access the Tasks app</a:t>
            </a:r>
          </a:p>
          <a:p>
            <a:pPr marL="228600" indent="-228600">
              <a:buAutoNum type="arabicPeriod"/>
            </a:pPr>
            <a:r>
              <a:rPr lang="en-CA" dirty="0" smtClean="0"/>
              <a:t>App doesn’t see any valid login token </a:t>
            </a:r>
            <a:r>
              <a:rPr lang="en-CA" baseline="0" dirty="0" smtClean="0"/>
              <a:t>so it redirects Chuck to its trusted security token service, in this scenario known as the federation provider</a:t>
            </a:r>
          </a:p>
          <a:p>
            <a:pPr marL="228600" indent="-228600">
              <a:buAutoNum type="arabicPeriod"/>
            </a:pPr>
            <a:r>
              <a:rPr lang="en-CA" baseline="0" dirty="0" smtClean="0"/>
              <a:t>Chuck tells the FP where he is coming from (this can be from an email address, selecting from a list of trusted identity providers, a special URL, etc…) and the FP redirects Chuck to the trusted identity provider for his company, in this case Active Directory Federation Services</a:t>
            </a:r>
          </a:p>
          <a:p>
            <a:pPr marL="228600" indent="-228600">
              <a:buAutoNum type="arabicPeriod"/>
            </a:pPr>
            <a:r>
              <a:rPr lang="en-CA" baseline="0" dirty="0" smtClean="0"/>
              <a:t>The </a:t>
            </a:r>
            <a:r>
              <a:rPr lang="en-CA" baseline="0" dirty="0" err="1" smtClean="0"/>
              <a:t>IdP</a:t>
            </a:r>
            <a:r>
              <a:rPr lang="en-CA" baseline="0" dirty="0" smtClean="0"/>
              <a:t> verifies Chuck is Chuck (i.e. look at existing AD login token, username/password, smartcard, whatever), then issues a token to Chuck and redirects him back to the FP</a:t>
            </a:r>
          </a:p>
          <a:p>
            <a:pPr marL="228600" indent="-228600">
              <a:buAutoNum type="arabicPeriod"/>
            </a:pPr>
            <a:r>
              <a:rPr lang="en-CA" baseline="0" dirty="0" smtClean="0"/>
              <a:t>The FP sees a token, signed by a trusted </a:t>
            </a:r>
            <a:r>
              <a:rPr lang="en-CA" baseline="0" dirty="0" err="1" smtClean="0"/>
              <a:t>IdP</a:t>
            </a:r>
            <a:r>
              <a:rPr lang="en-CA" baseline="0" dirty="0" smtClean="0"/>
              <a:t>, issues an application token then redirects Chuck back to the Web Application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C5E0D-F269-400E-9499-9EED135D5CC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0904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Social</a:t>
            </a:r>
          </a:p>
          <a:p>
            <a:pPr lvl="1"/>
            <a:r>
              <a:rPr lang="en-CA" dirty="0" smtClean="0"/>
              <a:t>Facebook, Twitter, Microsoft, Google, </a:t>
            </a:r>
            <a:r>
              <a:rPr lang="en-CA" dirty="0" err="1" smtClean="0"/>
              <a:t>OpenID</a:t>
            </a:r>
            <a:r>
              <a:rPr lang="en-CA" dirty="0" smtClean="0"/>
              <a:t>, …</a:t>
            </a:r>
          </a:p>
          <a:p>
            <a:endParaRPr lang="en-CA" dirty="0" smtClean="0"/>
          </a:p>
          <a:p>
            <a:r>
              <a:rPr lang="en-CA" dirty="0" smtClean="0"/>
              <a:t>Corporate</a:t>
            </a:r>
          </a:p>
          <a:p>
            <a:pPr lvl="1"/>
            <a:r>
              <a:rPr lang="en-CA" dirty="0" smtClean="0"/>
              <a:t>Active Directory Federation Services, </a:t>
            </a:r>
            <a:r>
              <a:rPr lang="en-CA" dirty="0" err="1" smtClean="0"/>
              <a:t>OneLogin</a:t>
            </a:r>
            <a:r>
              <a:rPr lang="en-CA" dirty="0" smtClean="0"/>
              <a:t>, Ping Federate, </a:t>
            </a:r>
            <a:r>
              <a:rPr lang="en-CA" dirty="0" err="1" smtClean="0"/>
              <a:t>SiteMinder</a:t>
            </a:r>
            <a:r>
              <a:rPr lang="en-CA" dirty="0" smtClean="0"/>
              <a:t> Federation, …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Your Own</a:t>
            </a:r>
          </a:p>
          <a:p>
            <a:pPr lvl="1"/>
            <a:r>
              <a:rPr lang="en-CA" dirty="0" smtClean="0"/>
              <a:t>Provide local accounts for users who are unwilling or unable to use other identity providers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C5E0D-F269-400E-9499-9EED135D5CCF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6365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 smtClean="0"/>
              <a:t>RP and STS establish trust through</a:t>
            </a:r>
            <a:r>
              <a:rPr lang="en-CA" baseline="0" dirty="0" smtClean="0"/>
              <a:t> sharing service identity and token signing artifacts (X.509 certificate)</a:t>
            </a:r>
          </a:p>
          <a:p>
            <a:pPr marL="228600" indent="-228600">
              <a:buAutoNum type="arabicPeriod"/>
            </a:pPr>
            <a:r>
              <a:rPr lang="en-CA" dirty="0" smtClean="0"/>
              <a:t>User</a:t>
            </a:r>
            <a:r>
              <a:rPr lang="en-CA" baseline="0" dirty="0" smtClean="0"/>
              <a:t> attempts to access RP</a:t>
            </a:r>
          </a:p>
          <a:p>
            <a:pPr marL="228600" indent="-228600">
              <a:buAutoNum type="arabicPeriod"/>
            </a:pPr>
            <a:r>
              <a:rPr lang="en-CA" baseline="0" dirty="0" smtClean="0"/>
              <a:t>RP directs user to STS to obtain a security token for the app</a:t>
            </a:r>
          </a:p>
          <a:p>
            <a:pPr marL="228600" indent="-228600">
              <a:buAutoNum type="arabicPeriod"/>
            </a:pPr>
            <a:r>
              <a:rPr lang="en-CA" baseline="0" dirty="0" smtClean="0"/>
              <a:t>User signs in with the STS, is provided a token and redirected back to the application</a:t>
            </a:r>
          </a:p>
          <a:p>
            <a:pPr marL="228600" indent="-228600">
              <a:buAutoNum type="arabicPeriod"/>
            </a:pPr>
            <a:r>
              <a:rPr lang="en-CA" baseline="0" dirty="0" smtClean="0"/>
              <a:t>RP verifies STS token signature and creates an application session for the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C5E0D-F269-400E-9499-9EED135D5CCF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5645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WS-Security</a:t>
            </a:r>
          </a:p>
          <a:p>
            <a:pPr lvl="1"/>
            <a:r>
              <a:rPr lang="en-US" dirty="0" smtClean="0"/>
              <a:t>OASIS standard</a:t>
            </a:r>
          </a:p>
          <a:p>
            <a:pPr lvl="1"/>
            <a:r>
              <a:rPr lang="en-US" dirty="0" smtClean="0"/>
              <a:t>Defines mechanisms to construct security protocols.</a:t>
            </a:r>
          </a:p>
          <a:p>
            <a:pPr lvl="2"/>
            <a:r>
              <a:rPr lang="en-US" dirty="0" smtClean="0"/>
              <a:t>How to sign, validate and encrypt messages.</a:t>
            </a:r>
          </a:p>
          <a:p>
            <a:pPr lvl="2"/>
            <a:r>
              <a:rPr lang="en-US" dirty="0" smtClean="0"/>
              <a:t>How to bind security tokens to SOAP messages.</a:t>
            </a:r>
          </a:p>
          <a:p>
            <a:pPr lvl="1"/>
            <a:r>
              <a:rPr lang="en-US" dirty="0" smtClean="0"/>
              <a:t>Intended to be sufficiently flexible to use a variety of security models and tokens</a:t>
            </a:r>
          </a:p>
          <a:p>
            <a:pPr lvl="2"/>
            <a:r>
              <a:rPr lang="en-US" dirty="0" smtClean="0"/>
              <a:t>PKI, Kerberos, TLS, etc.</a:t>
            </a:r>
            <a:endParaRPr lang="en-GB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WS-Trust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Defines protocols to issue, renew and cancel WS-Security tokens.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WS-Trust is agnostic with to the type of token.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To WS-Trust, a SAML assertion is just another kind of token.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 </a:t>
            </a:r>
            <a:r>
              <a:rPr lang="en-US" sz="2400" i="1" dirty="0" smtClean="0"/>
              <a:t>requestor</a:t>
            </a:r>
            <a:r>
              <a:rPr lang="en-US" sz="2400" dirty="0" smtClean="0"/>
              <a:t> acquires a token issued by a </a:t>
            </a:r>
            <a:r>
              <a:rPr lang="en-US" sz="2400" i="1" dirty="0" smtClean="0"/>
              <a:t>security token service</a:t>
            </a:r>
            <a:r>
              <a:rPr lang="en-US" sz="2400" dirty="0" smtClean="0"/>
              <a:t> (STS), and can present it to a web service.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 requestor learns of a web service’s or STS’ security policy through WS-Policy.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An STS may in turn require some token from another STS for issuing its own tokens; this permits brokering between different trust domains.</a:t>
            </a:r>
          </a:p>
          <a:p>
            <a:pPr>
              <a:lnSpc>
                <a:spcPct val="90000"/>
              </a:lnSpc>
            </a:pPr>
            <a:endParaRPr lang="en-GB" sz="280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C5E0D-F269-400E-9499-9EED135D5CCF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6598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C5E0D-F269-400E-9499-9EED135D5CCF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3679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CA" dirty="0" smtClean="0"/>
              <a:t>RP and FP-STS establish trust through</a:t>
            </a:r>
            <a:r>
              <a:rPr lang="en-CA" baseline="0" dirty="0" smtClean="0"/>
              <a:t> sharing service identity and token signing artifacts (X.509 certificate)</a:t>
            </a:r>
          </a:p>
          <a:p>
            <a:pPr marL="228600" indent="-228600">
              <a:buAutoNum type="arabicPeriod"/>
            </a:pPr>
            <a:r>
              <a:rPr lang="en-CA" dirty="0" smtClean="0"/>
              <a:t>FP-STS and </a:t>
            </a:r>
            <a:r>
              <a:rPr lang="en-CA" dirty="0" err="1" smtClean="0"/>
              <a:t>IdP</a:t>
            </a:r>
            <a:r>
              <a:rPr lang="en-CA" dirty="0" smtClean="0"/>
              <a:t> establish trust through sharing </a:t>
            </a:r>
            <a:r>
              <a:rPr lang="en-CA" baseline="0" dirty="0" smtClean="0"/>
              <a:t>service identity and token signing artifacts (X.509 certificate)</a:t>
            </a:r>
          </a:p>
          <a:p>
            <a:pPr marL="228600" indent="-228600">
              <a:buAutoNum type="arabicPeriod"/>
            </a:pPr>
            <a:r>
              <a:rPr lang="en-CA" dirty="0" smtClean="0"/>
              <a:t>User</a:t>
            </a:r>
            <a:r>
              <a:rPr lang="en-CA" baseline="0" dirty="0" smtClean="0"/>
              <a:t> attempts to access RP</a:t>
            </a:r>
          </a:p>
          <a:p>
            <a:pPr marL="228600" indent="-228600">
              <a:buAutoNum type="arabicPeriod"/>
            </a:pPr>
            <a:r>
              <a:rPr lang="en-CA" baseline="0" dirty="0" smtClean="0"/>
              <a:t>RP directs user to FP-STS to obtain a security token for the app</a:t>
            </a:r>
          </a:p>
          <a:p>
            <a:pPr marL="228600" indent="-228600">
              <a:buAutoNum type="arabicPeriod"/>
            </a:pPr>
            <a:r>
              <a:rPr lang="en-CA" baseline="0" dirty="0" smtClean="0"/>
              <a:t>User identifies their preferred </a:t>
            </a:r>
            <a:r>
              <a:rPr lang="en-CA" baseline="0" dirty="0" err="1" smtClean="0"/>
              <a:t>IdP</a:t>
            </a:r>
            <a:r>
              <a:rPr lang="en-CA" baseline="0" dirty="0" smtClean="0"/>
              <a:t>, FP redirects user to </a:t>
            </a:r>
            <a:r>
              <a:rPr lang="en-CA" baseline="0" dirty="0" err="1" smtClean="0"/>
              <a:t>IdP</a:t>
            </a:r>
            <a:endParaRPr lang="en-CA" baseline="0" dirty="0" smtClean="0"/>
          </a:p>
          <a:p>
            <a:pPr marL="228600" indent="-228600">
              <a:buAutoNum type="arabicPeriod"/>
            </a:pPr>
            <a:r>
              <a:rPr lang="en-CA" baseline="0" dirty="0" smtClean="0"/>
              <a:t>User signs in with the </a:t>
            </a:r>
            <a:r>
              <a:rPr lang="en-CA" baseline="0" dirty="0" err="1" smtClean="0"/>
              <a:t>IdP</a:t>
            </a:r>
            <a:r>
              <a:rPr lang="en-CA" baseline="0" dirty="0" smtClean="0"/>
              <a:t>, is provided a token and is redirected to the FP</a:t>
            </a:r>
          </a:p>
          <a:p>
            <a:pPr marL="228600" indent="-228600">
              <a:buAutoNum type="arabicPeriod"/>
            </a:pPr>
            <a:r>
              <a:rPr lang="en-CA" baseline="0" dirty="0" smtClean="0"/>
              <a:t>FP verifies the </a:t>
            </a:r>
            <a:r>
              <a:rPr lang="en-CA" baseline="0" dirty="0" err="1" smtClean="0"/>
              <a:t>IdP</a:t>
            </a:r>
            <a:r>
              <a:rPr lang="en-CA" baseline="0" dirty="0" smtClean="0"/>
              <a:t> token, issues its own token and redirects user to the RP</a:t>
            </a:r>
          </a:p>
          <a:p>
            <a:pPr marL="228600" indent="-228600">
              <a:buAutoNum type="arabicPeriod"/>
            </a:pPr>
            <a:r>
              <a:rPr lang="en-CA" baseline="0" dirty="0" smtClean="0"/>
              <a:t>RP verifies FP token signature and creates an application session for the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C5E0D-F269-400E-9499-9EED135D5CCF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4592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63636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838200"/>
            <a:ext cx="215265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838200"/>
            <a:ext cx="6305550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 baseline="0"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4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229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229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8382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610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colin@bowern.com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olinb.me/Identity2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olinb.me/AzureAD" TargetMode="External"/><Relationship Id="rId2" Type="http://schemas.openxmlformats.org/officeDocument/2006/relationships/hyperlink" Target="http://colinb.me/UnderstandWIF45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id.net/connect/" TargetMode="External"/><Relationship Id="rId5" Type="http://schemas.openxmlformats.org/officeDocument/2006/relationships/hyperlink" Target="http://leastprivilege.com/" TargetMode="External"/><Relationship Id="rId4" Type="http://schemas.openxmlformats.org/officeDocument/2006/relationships/hyperlink" Target="http://thinktecture.github.i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CA" sz="3600" dirty="0" smtClean="0"/>
              <a:t>Enterprise Identity Management</a:t>
            </a:r>
            <a:br>
              <a:rPr lang="en-CA" sz="3600" dirty="0" smtClean="0"/>
            </a:br>
            <a:r>
              <a:rPr lang="en-CA" sz="3600" dirty="0" smtClean="0"/>
              <a:t>for SaaS Applications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/>
          <a:p>
            <a:pPr eaLnBrk="1" hangingPunct="1"/>
            <a:r>
              <a:rPr lang="en-CA" dirty="0"/>
              <a:t>Colin Bowern</a:t>
            </a:r>
          </a:p>
          <a:p>
            <a:pPr eaLnBrk="1" hangingPunct="1"/>
            <a:r>
              <a:rPr lang="en-CA" dirty="0"/>
              <a:t>Principal Consultant - </a:t>
            </a:r>
            <a:r>
              <a:rPr lang="en-CA" dirty="0" err="1"/>
              <a:t>ObjectSharp</a:t>
            </a:r>
            <a:endParaRPr lang="en-CA" dirty="0"/>
          </a:p>
          <a:p>
            <a:pPr eaLnBrk="1" hangingPunct="1"/>
            <a:r>
              <a:rPr lang="en-CA" dirty="0"/>
              <a:t>@</a:t>
            </a:r>
            <a:r>
              <a:rPr lang="en-CA" dirty="0" err="1"/>
              <a:t>colinbowern</a:t>
            </a:r>
            <a:endParaRPr lang="en-CA" dirty="0"/>
          </a:p>
          <a:p>
            <a:pPr eaLnBrk="1" hangingPunct="1"/>
            <a:r>
              <a:rPr lang="en-CA" dirty="0" smtClean="0"/>
              <a:t>www.colinbowern.com</a:t>
            </a:r>
            <a:endParaRPr lang="en-CA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first step is to think in claims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381500" cy="4419600"/>
          </a:xfrm>
        </p:spPr>
        <p:txBody>
          <a:bodyPr/>
          <a:lstStyle/>
          <a:p>
            <a:r>
              <a:rPr lang="en-CA" dirty="0" smtClean="0"/>
              <a:t>Claims are things that others say about you: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CA" dirty="0" smtClean="0"/>
              <a:t>My name is Colin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CA" dirty="0" smtClean="0"/>
              <a:t>My email is </a:t>
            </a:r>
            <a:r>
              <a:rPr lang="en-CA" dirty="0" smtClean="0">
                <a:hlinkClick r:id="rId2"/>
              </a:rPr>
              <a:t>colin@bowern.com</a:t>
            </a:r>
            <a:endParaRPr lang="en-CA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CA" dirty="0" smtClean="0"/>
              <a:t>I live in Canada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CA" dirty="0" smtClean="0"/>
              <a:t>My manager is Gisele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Claim are made up of: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 smtClean="0"/>
              <a:t>Issuer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 smtClean="0"/>
              <a:t>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 smtClean="0"/>
              <a:t>Value</a:t>
            </a:r>
          </a:p>
          <a:p>
            <a:endParaRPr lang="en-CA" dirty="0" smtClean="0"/>
          </a:p>
          <a:p>
            <a:r>
              <a:rPr lang="en-CA" dirty="0" smtClean="0"/>
              <a:t>Claim validity depends </a:t>
            </a:r>
            <a:r>
              <a:rPr lang="en-CA" dirty="0"/>
              <a:t>on </a:t>
            </a:r>
            <a:r>
              <a:rPr lang="en-CA" dirty="0" smtClean="0"/>
              <a:t>whether you trust the issuer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3343500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.net</a:t>
            </a:r>
            <a:r>
              <a:rPr lang="en-CA" dirty="0" smtClean="0"/>
              <a:t> 4.5 bakes claims into the core</a:t>
            </a:r>
            <a:endParaRPr lang="en-CA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46298865"/>
              </p:ext>
            </p:extLst>
          </p:nvPr>
        </p:nvGraphicFramePr>
        <p:xfrm>
          <a:off x="304800" y="1600200"/>
          <a:ext cx="42291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03079606"/>
              </p:ext>
            </p:extLst>
          </p:nvPr>
        </p:nvGraphicFramePr>
        <p:xfrm>
          <a:off x="4686300" y="1600200"/>
          <a:ext cx="42291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17771139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claims are passed around in a token</a:t>
            </a:r>
            <a:endParaRPr lang="en-CA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175502"/>
              </p:ext>
            </p:extLst>
          </p:nvPr>
        </p:nvGraphicFramePr>
        <p:xfrm>
          <a:off x="304800" y="1600200"/>
          <a:ext cx="8610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olded Corner 7"/>
          <p:cNvSpPr/>
          <p:nvPr/>
        </p:nvSpPr>
        <p:spPr>
          <a:xfrm rot="906249">
            <a:off x="6595043" y="4096704"/>
            <a:ext cx="2362200" cy="1219200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A" dirty="0" smtClean="0">
                <a:solidFill>
                  <a:schemeClr val="tx1"/>
                </a:solidFill>
                <a:latin typeface="Andy" panose="03080602030302030203" pitchFamily="66" charset="0"/>
                <a:cs typeface="Andalus" panose="02020603050405020304" pitchFamily="18" charset="-78"/>
              </a:rPr>
              <a:t>New to the party:</a:t>
            </a:r>
          </a:p>
          <a:p>
            <a:pPr algn="ctr"/>
            <a:r>
              <a:rPr lang="en-CA" dirty="0" smtClean="0">
                <a:solidFill>
                  <a:schemeClr val="tx1"/>
                </a:solidFill>
                <a:latin typeface="Andy" panose="03080602030302030203" pitchFamily="66" charset="0"/>
                <a:cs typeface="Andalus" panose="02020603050405020304" pitchFamily="18" charset="-78"/>
              </a:rPr>
              <a:t>JSON Web Token</a:t>
            </a:r>
          </a:p>
          <a:p>
            <a:pPr algn="ctr"/>
            <a:r>
              <a:rPr lang="en-CA" dirty="0" smtClean="0">
                <a:solidFill>
                  <a:schemeClr val="tx1"/>
                </a:solidFill>
                <a:latin typeface="Andy" panose="03080602030302030203" pitchFamily="66" charset="0"/>
                <a:cs typeface="Andalus" panose="02020603050405020304" pitchFamily="18" charset="-78"/>
              </a:rPr>
              <a:t>Simple Web Token</a:t>
            </a:r>
            <a:endParaRPr lang="en-CA" dirty="0">
              <a:solidFill>
                <a:schemeClr val="tx1"/>
              </a:solidFill>
              <a:latin typeface="Andy" panose="03080602030302030203" pitchFamily="66" charset="0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84449912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610600" cy="457200"/>
          </a:xfrm>
        </p:spPr>
        <p:txBody>
          <a:bodyPr/>
          <a:lstStyle/>
          <a:p>
            <a:r>
              <a:rPr lang="en-CA" dirty="0"/>
              <a:t>t</a:t>
            </a:r>
            <a:r>
              <a:rPr lang="en-CA" dirty="0" smtClean="0"/>
              <a:t>okens are issued by identity providers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07802"/>
              </p:ext>
            </p:extLst>
          </p:nvPr>
        </p:nvGraphicFramePr>
        <p:xfrm>
          <a:off x="304800" y="1600200"/>
          <a:ext cx="86106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1397006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534400" cy="457200"/>
          </a:xfrm>
        </p:spPr>
        <p:txBody>
          <a:bodyPr/>
          <a:lstStyle/>
          <a:p>
            <a:r>
              <a:rPr lang="en-CA" dirty="0" smtClean="0"/>
              <a:t>tokens are transformed into claims principals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4843531"/>
              </p:ext>
            </p:extLst>
          </p:nvPr>
        </p:nvGraphicFramePr>
        <p:xfrm>
          <a:off x="304800" y="1600200"/>
          <a:ext cx="86106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ular Callout 4"/>
          <p:cNvSpPr/>
          <p:nvPr/>
        </p:nvSpPr>
        <p:spPr>
          <a:xfrm rot="264501">
            <a:off x="4596732" y="2129464"/>
            <a:ext cx="1949177" cy="718549"/>
          </a:xfrm>
          <a:prstGeom prst="wedgeRoundRectCallout">
            <a:avLst>
              <a:gd name="adj1" fmla="val -23572"/>
              <a:gd name="adj2" fmla="val 7595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A" sz="2000" dirty="0" smtClean="0">
                <a:solidFill>
                  <a:schemeClr val="tx1"/>
                </a:solidFill>
                <a:latin typeface="Andy" panose="03080602030302030203" pitchFamily="66" charset="0"/>
                <a:cs typeface="Andalus" panose="02020603050405020304" pitchFamily="18" charset="-78"/>
              </a:rPr>
              <a:t>Add app-specific claims here</a:t>
            </a:r>
            <a:endParaRPr lang="en-CA" sz="2000" dirty="0">
              <a:solidFill>
                <a:schemeClr val="tx1"/>
              </a:solidFill>
              <a:latin typeface="Andy" panose="03080602030302030203" pitchFamily="66" charset="0"/>
              <a:cs typeface="Andalus" panose="02020603050405020304" pitchFamily="18" charset="-78"/>
            </a:endParaRPr>
          </a:p>
        </p:txBody>
      </p:sp>
      <p:sp>
        <p:nvSpPr>
          <p:cNvPr id="6" name="Rounded Rectangular Callout 5"/>
          <p:cNvSpPr/>
          <p:nvPr/>
        </p:nvSpPr>
        <p:spPr>
          <a:xfrm rot="264501">
            <a:off x="1702952" y="4645778"/>
            <a:ext cx="1949177" cy="765889"/>
          </a:xfrm>
          <a:prstGeom prst="wedgeRoundRectCallout">
            <a:avLst>
              <a:gd name="adj1" fmla="val -23175"/>
              <a:gd name="adj2" fmla="val -7440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A" sz="2000" dirty="0" smtClean="0">
                <a:solidFill>
                  <a:schemeClr val="tx1"/>
                </a:solidFill>
                <a:latin typeface="Andy" panose="03080602030302030203" pitchFamily="66" charset="0"/>
                <a:cs typeface="Andalus" panose="02020603050405020304" pitchFamily="18" charset="-78"/>
              </a:rPr>
              <a:t>Dynamic issuer validation in here</a:t>
            </a:r>
            <a:endParaRPr lang="en-CA" sz="2000" dirty="0">
              <a:solidFill>
                <a:schemeClr val="tx1"/>
              </a:solidFill>
              <a:latin typeface="Andy" panose="03080602030302030203" pitchFamily="66" charset="0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65657055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382000" cy="457200"/>
          </a:xfrm>
        </p:spPr>
        <p:txBody>
          <a:bodyPr/>
          <a:lstStyle/>
          <a:p>
            <a:r>
              <a:rPr lang="en-CA" dirty="0"/>
              <a:t>p</a:t>
            </a:r>
            <a:r>
              <a:rPr lang="en-CA" dirty="0" smtClean="0"/>
              <a:t>utting it all together</a:t>
            </a:r>
            <a:endParaRPr lang="en-CA" dirty="0"/>
          </a:p>
        </p:txBody>
      </p:sp>
      <p:sp>
        <p:nvSpPr>
          <p:cNvPr id="5" name="Can 4"/>
          <p:cNvSpPr/>
          <p:nvPr/>
        </p:nvSpPr>
        <p:spPr>
          <a:xfrm>
            <a:off x="4051572" y="1886224"/>
            <a:ext cx="2120628" cy="57551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CA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 </a:t>
            </a:r>
            <a:r>
              <a:rPr lang="en-CA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</a:t>
            </a:r>
            <a:endParaRPr lang="en-CA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19200" y="4343400"/>
            <a:ext cx="1600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>
              <a:lnSpc>
                <a:spcPct val="110000"/>
              </a:lnSpc>
            </a:pPr>
            <a:r>
              <a:rPr lang="en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Application</a:t>
            </a:r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01101" y="1725817"/>
            <a:ext cx="2590800" cy="164327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3600" y="4114800"/>
            <a:ext cx="1533605" cy="1502049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2942456" y="5121458"/>
            <a:ext cx="2743200" cy="45719"/>
          </a:xfrm>
          <a:custGeom>
            <a:avLst/>
            <a:gdLst>
              <a:gd name="connsiteX0" fmla="*/ 2743200 w 2743200"/>
              <a:gd name="connsiteY0" fmla="*/ 0 h 448336"/>
              <a:gd name="connsiteX1" fmla="*/ 1515817 w 2743200"/>
              <a:gd name="connsiteY1" fmla="*/ 447995 h 448336"/>
              <a:gd name="connsiteX2" fmla="*/ 0 w 2743200"/>
              <a:gd name="connsiteY2" fmla="*/ 73643 h 44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448336">
                <a:moveTo>
                  <a:pt x="2743200" y="0"/>
                </a:moveTo>
                <a:cubicBezTo>
                  <a:pt x="2358108" y="217860"/>
                  <a:pt x="1973017" y="435721"/>
                  <a:pt x="1515817" y="447995"/>
                </a:cubicBezTo>
                <a:cubicBezTo>
                  <a:pt x="1058617" y="460269"/>
                  <a:pt x="250590" y="138081"/>
                  <a:pt x="0" y="73643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 rot="20815019">
            <a:off x="4195513" y="4339509"/>
            <a:ext cx="350740" cy="4269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accent4"/>
                </a:solidFill>
                <a:latin typeface="Andy" panose="03080602030302030203" pitchFamily="66" charset="0"/>
              </a:rPr>
              <a:t>2</a:t>
            </a:r>
            <a:endParaRPr lang="en-CA" dirty="0">
              <a:solidFill>
                <a:schemeClr val="accent4"/>
              </a:solidFill>
              <a:latin typeface="Andy" panose="03080602030302030203" pitchFamily="66" charset="0"/>
            </a:endParaRPr>
          </a:p>
        </p:txBody>
      </p:sp>
      <p:sp>
        <p:nvSpPr>
          <p:cNvPr id="19" name="Oval 18"/>
          <p:cNvSpPr/>
          <p:nvPr/>
        </p:nvSpPr>
        <p:spPr>
          <a:xfrm rot="387796">
            <a:off x="5929642" y="3685908"/>
            <a:ext cx="350740" cy="4269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accent4"/>
                </a:solidFill>
                <a:latin typeface="Andy" panose="03080602030302030203" pitchFamily="66" charset="0"/>
              </a:rPr>
              <a:t>4</a:t>
            </a:r>
            <a:endParaRPr lang="en-CA" dirty="0">
              <a:solidFill>
                <a:schemeClr val="accent4"/>
              </a:solidFill>
              <a:latin typeface="Andy" panose="03080602030302030203" pitchFamily="66" charset="0"/>
            </a:endParaRPr>
          </a:p>
        </p:txBody>
      </p:sp>
      <p:sp>
        <p:nvSpPr>
          <p:cNvPr id="21" name="Freeform 20"/>
          <p:cNvSpPr/>
          <p:nvPr/>
        </p:nvSpPr>
        <p:spPr>
          <a:xfrm rot="3033178">
            <a:off x="4971758" y="4024812"/>
            <a:ext cx="1290704" cy="193825"/>
          </a:xfrm>
          <a:custGeom>
            <a:avLst/>
            <a:gdLst>
              <a:gd name="connsiteX0" fmla="*/ 2743200 w 2743200"/>
              <a:gd name="connsiteY0" fmla="*/ 0 h 448336"/>
              <a:gd name="connsiteX1" fmla="*/ 1515817 w 2743200"/>
              <a:gd name="connsiteY1" fmla="*/ 447995 h 448336"/>
              <a:gd name="connsiteX2" fmla="*/ 0 w 2743200"/>
              <a:gd name="connsiteY2" fmla="*/ 73643 h 44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448336">
                <a:moveTo>
                  <a:pt x="2743200" y="0"/>
                </a:moveTo>
                <a:cubicBezTo>
                  <a:pt x="2358108" y="217860"/>
                  <a:pt x="1973017" y="435721"/>
                  <a:pt x="1515817" y="447995"/>
                </a:cubicBezTo>
                <a:cubicBezTo>
                  <a:pt x="1058617" y="460269"/>
                  <a:pt x="250590" y="138081"/>
                  <a:pt x="0" y="7364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Freeform 24"/>
          <p:cNvSpPr/>
          <p:nvPr/>
        </p:nvSpPr>
        <p:spPr>
          <a:xfrm rot="3204322">
            <a:off x="5408557" y="3909324"/>
            <a:ext cx="1103610" cy="255534"/>
          </a:xfrm>
          <a:custGeom>
            <a:avLst/>
            <a:gdLst>
              <a:gd name="connsiteX0" fmla="*/ 2743200 w 2743200"/>
              <a:gd name="connsiteY0" fmla="*/ 0 h 448336"/>
              <a:gd name="connsiteX1" fmla="*/ 1515817 w 2743200"/>
              <a:gd name="connsiteY1" fmla="*/ 447995 h 448336"/>
              <a:gd name="connsiteX2" fmla="*/ 0 w 2743200"/>
              <a:gd name="connsiteY2" fmla="*/ 73643 h 44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448336">
                <a:moveTo>
                  <a:pt x="2743200" y="0"/>
                </a:moveTo>
                <a:cubicBezTo>
                  <a:pt x="2358108" y="217860"/>
                  <a:pt x="1973017" y="435721"/>
                  <a:pt x="1515817" y="447995"/>
                </a:cubicBezTo>
                <a:cubicBezTo>
                  <a:pt x="1058617" y="460269"/>
                  <a:pt x="250590" y="138081"/>
                  <a:pt x="0" y="73643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 rot="21133896">
            <a:off x="5032045" y="3908256"/>
            <a:ext cx="350740" cy="4269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accent4"/>
                </a:solidFill>
                <a:latin typeface="Andy" panose="03080602030302030203" pitchFamily="66" charset="0"/>
              </a:rPr>
              <a:t>3</a:t>
            </a:r>
            <a:endParaRPr lang="en-CA" dirty="0">
              <a:solidFill>
                <a:schemeClr val="accent4"/>
              </a:solidFill>
              <a:latin typeface="Andy" panose="03080602030302030203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1164225">
            <a:off x="426938" y="4006314"/>
            <a:ext cx="179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smtClean="0">
                <a:solidFill>
                  <a:schemeClr val="accent5"/>
                </a:solidFill>
                <a:latin typeface="Andy" panose="03080602030302030203" pitchFamily="66" charset="0"/>
              </a:rPr>
              <a:t>Relying Party (RP)</a:t>
            </a:r>
            <a:endParaRPr lang="en-CA" sz="1800" dirty="0">
              <a:solidFill>
                <a:schemeClr val="accent5"/>
              </a:solidFill>
              <a:latin typeface="Andy" panose="03080602030302030203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213478">
            <a:off x="4689060" y="1386065"/>
            <a:ext cx="213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smtClean="0">
                <a:solidFill>
                  <a:schemeClr val="accent5"/>
                </a:solidFill>
                <a:latin typeface="Andy" panose="03080602030302030203" pitchFamily="66" charset="0"/>
              </a:rPr>
              <a:t>Identity Provider </a:t>
            </a:r>
            <a:r>
              <a:rPr lang="en-CA" sz="1800" dirty="0" smtClean="0">
                <a:solidFill>
                  <a:schemeClr val="accent5"/>
                </a:solidFill>
                <a:latin typeface="Andy" panose="03080602030302030203" pitchFamily="66" charset="0"/>
              </a:rPr>
              <a:t>(</a:t>
            </a:r>
            <a:r>
              <a:rPr lang="en-CA" sz="1800" dirty="0" err="1" smtClean="0">
                <a:solidFill>
                  <a:schemeClr val="accent5"/>
                </a:solidFill>
                <a:latin typeface="Andy" panose="03080602030302030203" pitchFamily="66" charset="0"/>
              </a:rPr>
              <a:t>IdP</a:t>
            </a:r>
            <a:r>
              <a:rPr lang="en-CA" sz="1800" dirty="0" smtClean="0">
                <a:solidFill>
                  <a:schemeClr val="accent5"/>
                </a:solidFill>
                <a:latin typeface="Andy" panose="03080602030302030203" pitchFamily="66" charset="0"/>
              </a:rPr>
              <a:t>)</a:t>
            </a:r>
            <a:endParaRPr lang="en-CA" sz="1800" dirty="0">
              <a:solidFill>
                <a:schemeClr val="accent5"/>
              </a:solidFill>
              <a:latin typeface="Andy" panose="03080602030302030203" pitchFamily="66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51572" y="2545496"/>
            <a:ext cx="2120628" cy="638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Token Service</a:t>
            </a:r>
            <a:endParaRPr lang="en-CA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 rot="1634293">
            <a:off x="6833507" y="408770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smtClean="0">
                <a:solidFill>
                  <a:schemeClr val="accent5"/>
                </a:solidFill>
                <a:latin typeface="Andy" panose="03080602030302030203" pitchFamily="66" charset="0"/>
              </a:rPr>
              <a:t>User</a:t>
            </a:r>
            <a:endParaRPr lang="en-CA" sz="1800" dirty="0">
              <a:solidFill>
                <a:schemeClr val="accent5"/>
              </a:solidFill>
              <a:latin typeface="Andy" panose="03080602030302030203" pitchFamily="66" charset="0"/>
            </a:endParaRPr>
          </a:p>
        </p:txBody>
      </p:sp>
      <p:sp>
        <p:nvSpPr>
          <p:cNvPr id="33" name="Freeform 32"/>
          <p:cNvSpPr/>
          <p:nvPr/>
        </p:nvSpPr>
        <p:spPr>
          <a:xfrm rot="7812451">
            <a:off x="2102110" y="3280336"/>
            <a:ext cx="1838094" cy="313864"/>
          </a:xfrm>
          <a:custGeom>
            <a:avLst/>
            <a:gdLst>
              <a:gd name="connsiteX0" fmla="*/ 2743200 w 2743200"/>
              <a:gd name="connsiteY0" fmla="*/ 0 h 448336"/>
              <a:gd name="connsiteX1" fmla="*/ 1515817 w 2743200"/>
              <a:gd name="connsiteY1" fmla="*/ 447995 h 448336"/>
              <a:gd name="connsiteX2" fmla="*/ 0 w 2743200"/>
              <a:gd name="connsiteY2" fmla="*/ 73643 h 44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448336">
                <a:moveTo>
                  <a:pt x="2743200" y="0"/>
                </a:moveTo>
                <a:cubicBezTo>
                  <a:pt x="2358108" y="217860"/>
                  <a:pt x="1973017" y="435721"/>
                  <a:pt x="1515817" y="447995"/>
                </a:cubicBezTo>
                <a:cubicBezTo>
                  <a:pt x="1058617" y="460269"/>
                  <a:pt x="250590" y="138081"/>
                  <a:pt x="0" y="73643"/>
                </a:cubicBezTo>
              </a:path>
            </a:pathLst>
          </a:cu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 rot="387796">
            <a:off x="2041491" y="2420606"/>
            <a:ext cx="350740" cy="4269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accent4"/>
                </a:solidFill>
                <a:latin typeface="Andy" panose="03080602030302030203" pitchFamily="66" charset="0"/>
              </a:rPr>
              <a:t>1</a:t>
            </a:r>
            <a:endParaRPr lang="en-CA" dirty="0">
              <a:solidFill>
                <a:schemeClr val="accent4"/>
              </a:solidFill>
              <a:latin typeface="Andy" panose="03080602030302030203" pitchFamily="66" charset="0"/>
            </a:endParaRPr>
          </a:p>
        </p:txBody>
      </p:sp>
      <p:sp>
        <p:nvSpPr>
          <p:cNvPr id="35" name="Freeform 34"/>
          <p:cNvSpPr/>
          <p:nvPr/>
        </p:nvSpPr>
        <p:spPr>
          <a:xfrm flipV="1">
            <a:off x="2964893" y="4849881"/>
            <a:ext cx="2743200" cy="47369"/>
          </a:xfrm>
          <a:custGeom>
            <a:avLst/>
            <a:gdLst>
              <a:gd name="connsiteX0" fmla="*/ 2743200 w 2743200"/>
              <a:gd name="connsiteY0" fmla="*/ 0 h 448336"/>
              <a:gd name="connsiteX1" fmla="*/ 1515817 w 2743200"/>
              <a:gd name="connsiteY1" fmla="*/ 447995 h 448336"/>
              <a:gd name="connsiteX2" fmla="*/ 0 w 2743200"/>
              <a:gd name="connsiteY2" fmla="*/ 73643 h 44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448336">
                <a:moveTo>
                  <a:pt x="2743200" y="0"/>
                </a:moveTo>
                <a:cubicBezTo>
                  <a:pt x="2358108" y="217860"/>
                  <a:pt x="1973017" y="435721"/>
                  <a:pt x="1515817" y="447995"/>
                </a:cubicBezTo>
                <a:cubicBezTo>
                  <a:pt x="1058617" y="460269"/>
                  <a:pt x="250590" y="138081"/>
                  <a:pt x="0" y="7364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 rot="21133896">
            <a:off x="4142045" y="5279546"/>
            <a:ext cx="350740" cy="4269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accent4"/>
                </a:solidFill>
                <a:latin typeface="Andy" panose="03080602030302030203" pitchFamily="66" charset="0"/>
              </a:rPr>
              <a:t>5</a:t>
            </a:r>
            <a:endParaRPr lang="en-CA" dirty="0">
              <a:solidFill>
                <a:schemeClr val="accent4"/>
              </a:solidFill>
              <a:latin typeface="Andy" panose="0308060203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34471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Outsourcing Identity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DEMO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362860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</a:t>
            </a:r>
            <a:r>
              <a:rPr lang="en-CA" dirty="0" smtClean="0"/>
              <a:t>echnologies at play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Web Services Federation (WS-Federation)</a:t>
            </a:r>
          </a:p>
          <a:p>
            <a:pPr lvl="1"/>
            <a:r>
              <a:rPr lang="en-CA" dirty="0"/>
              <a:t>Negotiate and exchange security tokens</a:t>
            </a:r>
          </a:p>
          <a:p>
            <a:pPr lvl="1"/>
            <a:r>
              <a:rPr lang="en-CA" dirty="0" smtClean="0"/>
              <a:t>Supports conversations between </a:t>
            </a:r>
            <a:r>
              <a:rPr lang="en-CA" dirty="0" smtClean="0"/>
              <a:t>relying </a:t>
            </a:r>
            <a:r>
              <a:rPr lang="en-CA" dirty="0"/>
              <a:t>parties and </a:t>
            </a:r>
            <a:r>
              <a:rPr lang="en-CA" dirty="0" smtClean="0"/>
              <a:t>security token </a:t>
            </a:r>
            <a:r>
              <a:rPr lang="en-CA" dirty="0" smtClean="0"/>
              <a:t>services</a:t>
            </a:r>
          </a:p>
          <a:p>
            <a:pPr lvl="1"/>
            <a:r>
              <a:rPr lang="en-CA" dirty="0" smtClean="0"/>
              <a:t>Builds upon WS-Security</a:t>
            </a:r>
            <a:r>
              <a:rPr lang="en-CA" dirty="0" smtClean="0"/>
              <a:t>, WS-Trust, WS-</a:t>
            </a:r>
            <a:r>
              <a:rPr lang="en-CA" dirty="0" err="1" smtClean="0"/>
              <a:t>MetadataExchange</a:t>
            </a:r>
            <a:r>
              <a:rPr lang="en-CA" dirty="0" smtClean="0"/>
              <a:t>, …</a:t>
            </a:r>
          </a:p>
          <a:p>
            <a:pPr>
              <a:spcBef>
                <a:spcPts val="1800"/>
              </a:spcBef>
            </a:pPr>
            <a:r>
              <a:rPr lang="en-CA" dirty="0" smtClean="0"/>
              <a:t>Security </a:t>
            </a:r>
            <a:r>
              <a:rPr lang="en-CA" dirty="0"/>
              <a:t>Assertion Markup Language (SAML</a:t>
            </a:r>
            <a:r>
              <a:rPr lang="en-CA" dirty="0" smtClean="0"/>
              <a:t>) Tokens</a:t>
            </a:r>
            <a:endParaRPr lang="en-CA" dirty="0"/>
          </a:p>
          <a:p>
            <a:pPr lvl="1"/>
            <a:r>
              <a:rPr lang="en-CA" dirty="0"/>
              <a:t>XML </a:t>
            </a:r>
            <a:r>
              <a:rPr lang="en-CA" dirty="0" smtClean="0"/>
              <a:t>message for claims and </a:t>
            </a:r>
            <a:r>
              <a:rPr lang="en-CA" dirty="0"/>
              <a:t>security-related data (signatures, token </a:t>
            </a:r>
            <a:r>
              <a:rPr lang="en-CA" dirty="0" smtClean="0"/>
              <a:t>issuer)</a:t>
            </a:r>
          </a:p>
          <a:p>
            <a:pPr lvl="1"/>
            <a:r>
              <a:rPr lang="en-CA" dirty="0" smtClean="0"/>
              <a:t>SAML 2.0 </a:t>
            </a:r>
            <a:r>
              <a:rPr lang="en-CA" dirty="0" smtClean="0"/>
              <a:t>goes beyond </a:t>
            </a:r>
            <a:r>
              <a:rPr lang="en-CA" dirty="0" smtClean="0"/>
              <a:t>tokens to provide a protocol (SAML-P) with functionality similar to WS-Federation</a:t>
            </a:r>
          </a:p>
          <a:p>
            <a:pPr>
              <a:spcBef>
                <a:spcPts val="1800"/>
              </a:spcBef>
              <a:buClr>
                <a:schemeClr val="tx2"/>
              </a:buClr>
              <a:buFont typeface="Wingdings" panose="05000000000000000000" pitchFamily="2" charset="2"/>
              <a:buChar char=""/>
            </a:pPr>
            <a:r>
              <a:rPr lang="en-CA" dirty="0" smtClean="0"/>
              <a:t>Watch for Open ID </a:t>
            </a:r>
            <a:r>
              <a:rPr lang="en-CA" dirty="0" smtClean="0"/>
              <a:t>Connect</a:t>
            </a:r>
            <a:endParaRPr lang="en-CA" dirty="0" smtClean="0"/>
          </a:p>
          <a:p>
            <a:pPr lvl="1">
              <a:spcBef>
                <a:spcPts val="24"/>
              </a:spcBef>
            </a:pPr>
            <a:r>
              <a:rPr lang="en-CA" dirty="0" smtClean="0"/>
              <a:t>Built on </a:t>
            </a:r>
            <a:r>
              <a:rPr lang="en-CA" dirty="0" err="1" smtClean="0"/>
              <a:t>OAuth</a:t>
            </a:r>
            <a:r>
              <a:rPr lang="en-CA" dirty="0" smtClean="0"/>
              <a:t> 2 with JSON/REST-based </a:t>
            </a:r>
            <a:r>
              <a:rPr lang="en-CA" dirty="0" smtClean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38109987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need help explaining </a:t>
            </a:r>
            <a:r>
              <a:rPr lang="en-CA" dirty="0" smtClean="0"/>
              <a:t>claims for identity?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CA" sz="4800" dirty="0" smtClean="0">
                <a:latin typeface="OCR A Std" panose="020F0609000104060307" pitchFamily="49" charset="0"/>
                <a:cs typeface="Consolas" panose="020B0609020204030204" pitchFamily="49" charset="0"/>
              </a:rPr>
              <a:t>Identity 2.0</a:t>
            </a:r>
          </a:p>
          <a:p>
            <a:pPr marL="0" indent="0" algn="ctr">
              <a:buNone/>
            </a:pPr>
            <a:r>
              <a:rPr lang="en-CA" sz="3200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colinb.me/Identity20</a:t>
            </a:r>
            <a:endParaRPr lang="en-CA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342755986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382000" cy="457200"/>
          </a:xfrm>
        </p:spPr>
        <p:txBody>
          <a:bodyPr/>
          <a:lstStyle/>
          <a:p>
            <a:r>
              <a:rPr lang="en-CA" dirty="0"/>
              <a:t>h</a:t>
            </a:r>
            <a:r>
              <a:rPr lang="en-CA" dirty="0" smtClean="0"/>
              <a:t>andling </a:t>
            </a:r>
            <a:r>
              <a:rPr lang="en-CA" dirty="0" smtClean="0"/>
              <a:t>multiple identity providers</a:t>
            </a:r>
            <a:endParaRPr lang="en-CA" dirty="0"/>
          </a:p>
        </p:txBody>
      </p:sp>
      <p:sp>
        <p:nvSpPr>
          <p:cNvPr id="5" name="Can 4"/>
          <p:cNvSpPr/>
          <p:nvPr/>
        </p:nvSpPr>
        <p:spPr>
          <a:xfrm>
            <a:off x="1364359" y="1913612"/>
            <a:ext cx="1143000" cy="129540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Issuer Registry</a:t>
            </a:r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19200" y="4343400"/>
            <a:ext cx="1600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>
              <a:lnSpc>
                <a:spcPct val="110000"/>
              </a:lnSpc>
            </a:pPr>
            <a:r>
              <a:rPr lang="en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Application</a:t>
            </a:r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6453912" y="1913612"/>
            <a:ext cx="1524000" cy="12954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rIns="0" rtlCol="0" anchor="b"/>
          <a:lstStyle/>
          <a:p>
            <a:pPr algn="ctr"/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</a:t>
            </a:r>
          </a:p>
          <a:p>
            <a:pPr algn="ctr"/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  <a:endParaRPr lang="en-CA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38200" y="1754134"/>
            <a:ext cx="2590800" cy="164327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>
            <a:off x="5791200" y="1754134"/>
            <a:ext cx="2590800" cy="164327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70301" y="4257318"/>
            <a:ext cx="1533605" cy="1502049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2947776" y="5157199"/>
            <a:ext cx="3051815" cy="275798"/>
          </a:xfrm>
          <a:custGeom>
            <a:avLst/>
            <a:gdLst>
              <a:gd name="connsiteX0" fmla="*/ 2743200 w 2743200"/>
              <a:gd name="connsiteY0" fmla="*/ 0 h 448336"/>
              <a:gd name="connsiteX1" fmla="*/ 1515817 w 2743200"/>
              <a:gd name="connsiteY1" fmla="*/ 447995 h 448336"/>
              <a:gd name="connsiteX2" fmla="*/ 0 w 2743200"/>
              <a:gd name="connsiteY2" fmla="*/ 73643 h 44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448336">
                <a:moveTo>
                  <a:pt x="2743200" y="0"/>
                </a:moveTo>
                <a:cubicBezTo>
                  <a:pt x="2358108" y="217860"/>
                  <a:pt x="1973017" y="435721"/>
                  <a:pt x="1515817" y="447995"/>
                </a:cubicBezTo>
                <a:cubicBezTo>
                  <a:pt x="1058617" y="460269"/>
                  <a:pt x="250590" y="138081"/>
                  <a:pt x="0" y="7364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 rot="20815019">
            <a:off x="348569" y="3393751"/>
            <a:ext cx="350740" cy="4269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accent4"/>
                </a:solidFill>
                <a:latin typeface="Andy" panose="03080602030302030203" pitchFamily="66" charset="0"/>
              </a:rPr>
              <a:t>1</a:t>
            </a:r>
            <a:endParaRPr lang="en-CA" dirty="0">
              <a:solidFill>
                <a:schemeClr val="accent4"/>
              </a:solidFill>
              <a:latin typeface="Andy" panose="03080602030302030203" pitchFamily="66" charset="0"/>
            </a:endParaRPr>
          </a:p>
        </p:txBody>
      </p:sp>
      <p:sp>
        <p:nvSpPr>
          <p:cNvPr id="21" name="Freeform 20"/>
          <p:cNvSpPr/>
          <p:nvPr/>
        </p:nvSpPr>
        <p:spPr>
          <a:xfrm rot="5209751">
            <a:off x="198637" y="3827507"/>
            <a:ext cx="1220721" cy="616524"/>
          </a:xfrm>
          <a:custGeom>
            <a:avLst/>
            <a:gdLst>
              <a:gd name="connsiteX0" fmla="*/ 2743200 w 2743200"/>
              <a:gd name="connsiteY0" fmla="*/ 0 h 448336"/>
              <a:gd name="connsiteX1" fmla="*/ 1515817 w 2743200"/>
              <a:gd name="connsiteY1" fmla="*/ 447995 h 448336"/>
              <a:gd name="connsiteX2" fmla="*/ 0 w 2743200"/>
              <a:gd name="connsiteY2" fmla="*/ 73643 h 44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448336">
                <a:moveTo>
                  <a:pt x="2743200" y="0"/>
                </a:moveTo>
                <a:cubicBezTo>
                  <a:pt x="2358108" y="217860"/>
                  <a:pt x="1973017" y="435721"/>
                  <a:pt x="1515817" y="447995"/>
                </a:cubicBezTo>
                <a:cubicBezTo>
                  <a:pt x="1058617" y="460269"/>
                  <a:pt x="250590" y="138081"/>
                  <a:pt x="0" y="73643"/>
                </a:cubicBezTo>
              </a:path>
            </a:pathLst>
          </a:cu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 rot="21107683">
            <a:off x="4396242" y="1486757"/>
            <a:ext cx="350740" cy="4269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4"/>
                </a:solidFill>
                <a:latin typeface="Andy" panose="03080602030302030203" pitchFamily="66" charset="0"/>
              </a:rPr>
              <a:t>2</a:t>
            </a:r>
            <a:endParaRPr lang="en-CA" dirty="0">
              <a:solidFill>
                <a:schemeClr val="accent4"/>
              </a:solidFill>
              <a:latin typeface="Andy" panose="03080602030302030203" pitchFamily="66" charset="0"/>
            </a:endParaRPr>
          </a:p>
        </p:txBody>
      </p:sp>
      <p:sp>
        <p:nvSpPr>
          <p:cNvPr id="23" name="Freeform 22"/>
          <p:cNvSpPr/>
          <p:nvPr/>
        </p:nvSpPr>
        <p:spPr>
          <a:xfrm rot="10800000">
            <a:off x="3352797" y="1386178"/>
            <a:ext cx="2590799" cy="283245"/>
          </a:xfrm>
          <a:custGeom>
            <a:avLst/>
            <a:gdLst>
              <a:gd name="connsiteX0" fmla="*/ 2743200 w 2743200"/>
              <a:gd name="connsiteY0" fmla="*/ 0 h 448336"/>
              <a:gd name="connsiteX1" fmla="*/ 1515817 w 2743200"/>
              <a:gd name="connsiteY1" fmla="*/ 447995 h 448336"/>
              <a:gd name="connsiteX2" fmla="*/ 0 w 2743200"/>
              <a:gd name="connsiteY2" fmla="*/ 73643 h 44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448336">
                <a:moveTo>
                  <a:pt x="2743200" y="0"/>
                </a:moveTo>
                <a:cubicBezTo>
                  <a:pt x="2358108" y="217860"/>
                  <a:pt x="1973017" y="435721"/>
                  <a:pt x="1515817" y="447995"/>
                </a:cubicBezTo>
                <a:cubicBezTo>
                  <a:pt x="1058617" y="460269"/>
                  <a:pt x="250590" y="138081"/>
                  <a:pt x="0" y="73643"/>
                </a:cubicBezTo>
              </a:path>
            </a:pathLst>
          </a:cu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4" name="Oval 23"/>
          <p:cNvSpPr/>
          <p:nvPr/>
        </p:nvSpPr>
        <p:spPr>
          <a:xfrm rot="1059215">
            <a:off x="3414678" y="3860900"/>
            <a:ext cx="350740" cy="4269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accent4"/>
                </a:solidFill>
                <a:latin typeface="Andy" panose="03080602030302030203" pitchFamily="66" charset="0"/>
              </a:rPr>
              <a:t>8</a:t>
            </a:r>
            <a:endParaRPr lang="en-CA" dirty="0">
              <a:solidFill>
                <a:schemeClr val="accent4"/>
              </a:solidFill>
              <a:latin typeface="Andy" panose="03080602030302030203" pitchFamily="66" charset="0"/>
            </a:endParaRPr>
          </a:p>
        </p:txBody>
      </p:sp>
      <p:sp>
        <p:nvSpPr>
          <p:cNvPr id="26" name="Oval 25"/>
          <p:cNvSpPr/>
          <p:nvPr/>
        </p:nvSpPr>
        <p:spPr>
          <a:xfrm rot="21133896">
            <a:off x="4257251" y="5571120"/>
            <a:ext cx="350740" cy="4269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accent4"/>
                </a:solidFill>
                <a:latin typeface="Andy" panose="03080602030302030203" pitchFamily="66" charset="0"/>
              </a:rPr>
              <a:t>3</a:t>
            </a:r>
            <a:endParaRPr lang="en-CA" dirty="0">
              <a:solidFill>
                <a:schemeClr val="accent4"/>
              </a:solidFill>
              <a:latin typeface="Andy" panose="03080602030302030203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21409626">
            <a:off x="296649" y="1414382"/>
            <a:ext cx="235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smtClean="0">
                <a:solidFill>
                  <a:schemeClr val="accent5"/>
                </a:solidFill>
                <a:latin typeface="Andy" panose="03080602030302030203" pitchFamily="66" charset="0"/>
              </a:rPr>
              <a:t>Federation Provider (FP)</a:t>
            </a:r>
            <a:endParaRPr lang="en-CA" sz="1800" dirty="0">
              <a:solidFill>
                <a:schemeClr val="accent5"/>
              </a:solidFill>
              <a:latin typeface="Andy" panose="03080602030302030203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444404">
            <a:off x="502698" y="5297995"/>
            <a:ext cx="194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smtClean="0">
                <a:solidFill>
                  <a:schemeClr val="accent5"/>
                </a:solidFill>
                <a:latin typeface="Andy" panose="03080602030302030203" pitchFamily="66" charset="0"/>
              </a:rPr>
              <a:t>Relying </a:t>
            </a:r>
            <a:r>
              <a:rPr lang="en-CA" sz="1800" dirty="0" smtClean="0">
                <a:solidFill>
                  <a:schemeClr val="accent5"/>
                </a:solidFill>
                <a:latin typeface="Andy" panose="03080602030302030203" pitchFamily="66" charset="0"/>
              </a:rPr>
              <a:t>Parties </a:t>
            </a:r>
            <a:r>
              <a:rPr lang="en-CA" sz="1800" dirty="0" smtClean="0">
                <a:solidFill>
                  <a:schemeClr val="accent5"/>
                </a:solidFill>
                <a:latin typeface="Andy" panose="03080602030302030203" pitchFamily="66" charset="0"/>
              </a:rPr>
              <a:t>(RP)</a:t>
            </a:r>
            <a:endParaRPr lang="en-CA" sz="1800" dirty="0">
              <a:solidFill>
                <a:schemeClr val="accent5"/>
              </a:solidFill>
              <a:latin typeface="Andy" panose="03080602030302030203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213478">
            <a:off x="6633796" y="1414382"/>
            <a:ext cx="222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smtClean="0">
                <a:solidFill>
                  <a:schemeClr val="accent5"/>
                </a:solidFill>
                <a:latin typeface="Andy" panose="03080602030302030203" pitchFamily="66" charset="0"/>
              </a:rPr>
              <a:t>Identity </a:t>
            </a:r>
            <a:r>
              <a:rPr lang="en-CA" sz="1800" dirty="0" smtClean="0">
                <a:solidFill>
                  <a:schemeClr val="accent5"/>
                </a:solidFill>
                <a:latin typeface="Andy" panose="03080602030302030203" pitchFamily="66" charset="0"/>
              </a:rPr>
              <a:t>Providers (</a:t>
            </a:r>
            <a:r>
              <a:rPr lang="en-CA" sz="1800" dirty="0" err="1" smtClean="0">
                <a:solidFill>
                  <a:schemeClr val="accent5"/>
                </a:solidFill>
                <a:latin typeface="Andy" panose="03080602030302030203" pitchFamily="66" charset="0"/>
              </a:rPr>
              <a:t>IdP</a:t>
            </a:r>
            <a:r>
              <a:rPr lang="en-CA" sz="1800" dirty="0" smtClean="0">
                <a:solidFill>
                  <a:schemeClr val="accent5"/>
                </a:solidFill>
                <a:latin typeface="Andy" panose="03080602030302030203" pitchFamily="66" charset="0"/>
              </a:rPr>
              <a:t>)</a:t>
            </a:r>
            <a:endParaRPr lang="en-CA" sz="1800" dirty="0">
              <a:solidFill>
                <a:schemeClr val="accent5"/>
              </a:solidFill>
              <a:latin typeface="Andy" panose="03080602030302030203" pitchFamily="66" charset="0"/>
            </a:endParaRPr>
          </a:p>
        </p:txBody>
      </p:sp>
      <p:sp>
        <p:nvSpPr>
          <p:cNvPr id="30" name="Rectangle 29"/>
          <p:cNvSpPr/>
          <p:nvPr/>
        </p:nvSpPr>
        <p:spPr>
          <a:xfrm rot="16200000">
            <a:off x="5532667" y="2363704"/>
            <a:ext cx="1254967" cy="4048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ADFS</a:t>
            </a:r>
            <a:endParaRPr lang="en-CA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 rot="5400000">
            <a:off x="2298695" y="2363705"/>
            <a:ext cx="1254967" cy="4048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STS</a:t>
            </a:r>
            <a:endParaRPr lang="en-CA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 rot="1634293">
            <a:off x="6976464" y="422976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smtClean="0">
                <a:solidFill>
                  <a:schemeClr val="accent5"/>
                </a:solidFill>
                <a:latin typeface="Andy" panose="03080602030302030203" pitchFamily="66" charset="0"/>
              </a:rPr>
              <a:t>User</a:t>
            </a:r>
            <a:endParaRPr lang="en-CA" sz="1800" dirty="0">
              <a:solidFill>
                <a:schemeClr val="accent5"/>
              </a:solidFill>
              <a:latin typeface="Andy" panose="03080602030302030203" pitchFamily="66" charset="0"/>
            </a:endParaRPr>
          </a:p>
        </p:txBody>
      </p:sp>
      <p:sp>
        <p:nvSpPr>
          <p:cNvPr id="33" name="Freeform 32"/>
          <p:cNvSpPr/>
          <p:nvPr/>
        </p:nvSpPr>
        <p:spPr>
          <a:xfrm rot="1953926">
            <a:off x="3315745" y="3936906"/>
            <a:ext cx="2873197" cy="309122"/>
          </a:xfrm>
          <a:custGeom>
            <a:avLst/>
            <a:gdLst>
              <a:gd name="connsiteX0" fmla="*/ 2743200 w 2743200"/>
              <a:gd name="connsiteY0" fmla="*/ 0 h 448336"/>
              <a:gd name="connsiteX1" fmla="*/ 1515817 w 2743200"/>
              <a:gd name="connsiteY1" fmla="*/ 447995 h 448336"/>
              <a:gd name="connsiteX2" fmla="*/ 0 w 2743200"/>
              <a:gd name="connsiteY2" fmla="*/ 73643 h 44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448336">
                <a:moveTo>
                  <a:pt x="2743200" y="0"/>
                </a:moveTo>
                <a:cubicBezTo>
                  <a:pt x="2358108" y="217860"/>
                  <a:pt x="1973017" y="435721"/>
                  <a:pt x="1515817" y="447995"/>
                </a:cubicBezTo>
                <a:cubicBezTo>
                  <a:pt x="1058617" y="460269"/>
                  <a:pt x="250590" y="138081"/>
                  <a:pt x="0" y="7364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Freeform 33"/>
          <p:cNvSpPr/>
          <p:nvPr/>
        </p:nvSpPr>
        <p:spPr>
          <a:xfrm rot="3942693">
            <a:off x="5496569" y="3989706"/>
            <a:ext cx="1103044" cy="108941"/>
          </a:xfrm>
          <a:custGeom>
            <a:avLst/>
            <a:gdLst>
              <a:gd name="connsiteX0" fmla="*/ 2743200 w 2743200"/>
              <a:gd name="connsiteY0" fmla="*/ 0 h 448336"/>
              <a:gd name="connsiteX1" fmla="*/ 1515817 w 2743200"/>
              <a:gd name="connsiteY1" fmla="*/ 447995 h 448336"/>
              <a:gd name="connsiteX2" fmla="*/ 0 w 2743200"/>
              <a:gd name="connsiteY2" fmla="*/ 73643 h 44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448336">
                <a:moveTo>
                  <a:pt x="2743200" y="0"/>
                </a:moveTo>
                <a:cubicBezTo>
                  <a:pt x="2358108" y="217860"/>
                  <a:pt x="1973017" y="435721"/>
                  <a:pt x="1515817" y="447995"/>
                </a:cubicBezTo>
                <a:cubicBezTo>
                  <a:pt x="1058617" y="460269"/>
                  <a:pt x="250590" y="138081"/>
                  <a:pt x="0" y="7364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 rot="1059215">
            <a:off x="6345598" y="3604303"/>
            <a:ext cx="350740" cy="4269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accent4"/>
                </a:solidFill>
                <a:latin typeface="Andy" panose="03080602030302030203" pitchFamily="66" charset="0"/>
              </a:rPr>
              <a:t>6</a:t>
            </a:r>
            <a:endParaRPr lang="en-CA" dirty="0">
              <a:solidFill>
                <a:schemeClr val="accent4"/>
              </a:solidFill>
              <a:latin typeface="Andy" panose="03080602030302030203" pitchFamily="66" charset="0"/>
            </a:endParaRPr>
          </a:p>
        </p:txBody>
      </p:sp>
      <p:sp>
        <p:nvSpPr>
          <p:cNvPr id="36" name="Freeform 35"/>
          <p:cNvSpPr/>
          <p:nvPr/>
        </p:nvSpPr>
        <p:spPr>
          <a:xfrm rot="3661680">
            <a:off x="5774975" y="3895239"/>
            <a:ext cx="1086131" cy="149365"/>
          </a:xfrm>
          <a:custGeom>
            <a:avLst/>
            <a:gdLst>
              <a:gd name="connsiteX0" fmla="*/ 2743200 w 2743200"/>
              <a:gd name="connsiteY0" fmla="*/ 0 h 448336"/>
              <a:gd name="connsiteX1" fmla="*/ 1515817 w 2743200"/>
              <a:gd name="connsiteY1" fmla="*/ 447995 h 448336"/>
              <a:gd name="connsiteX2" fmla="*/ 0 w 2743200"/>
              <a:gd name="connsiteY2" fmla="*/ 73643 h 44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448336">
                <a:moveTo>
                  <a:pt x="2743200" y="0"/>
                </a:moveTo>
                <a:cubicBezTo>
                  <a:pt x="2358108" y="217860"/>
                  <a:pt x="1973017" y="435721"/>
                  <a:pt x="1515817" y="447995"/>
                </a:cubicBezTo>
                <a:cubicBezTo>
                  <a:pt x="1058617" y="460269"/>
                  <a:pt x="250590" y="138081"/>
                  <a:pt x="0" y="73643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 rot="1059215">
            <a:off x="5387056" y="3693557"/>
            <a:ext cx="350740" cy="4269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4"/>
                </a:solidFill>
                <a:latin typeface="Andy" panose="03080602030302030203" pitchFamily="66" charset="0"/>
              </a:rPr>
              <a:t>5</a:t>
            </a:r>
            <a:endParaRPr lang="en-CA" dirty="0">
              <a:solidFill>
                <a:schemeClr val="accent4"/>
              </a:solidFill>
              <a:latin typeface="Andy" panose="03080602030302030203" pitchFamily="66" charset="0"/>
            </a:endParaRPr>
          </a:p>
        </p:txBody>
      </p:sp>
      <p:sp>
        <p:nvSpPr>
          <p:cNvPr id="38" name="Freeform 37"/>
          <p:cNvSpPr/>
          <p:nvPr/>
        </p:nvSpPr>
        <p:spPr>
          <a:xfrm rot="1953926">
            <a:off x="3133929" y="4101767"/>
            <a:ext cx="2873197" cy="309122"/>
          </a:xfrm>
          <a:custGeom>
            <a:avLst/>
            <a:gdLst>
              <a:gd name="connsiteX0" fmla="*/ 2743200 w 2743200"/>
              <a:gd name="connsiteY0" fmla="*/ 0 h 448336"/>
              <a:gd name="connsiteX1" fmla="*/ 1515817 w 2743200"/>
              <a:gd name="connsiteY1" fmla="*/ 447995 h 448336"/>
              <a:gd name="connsiteX2" fmla="*/ 0 w 2743200"/>
              <a:gd name="connsiteY2" fmla="*/ 73643 h 44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448336">
                <a:moveTo>
                  <a:pt x="2743200" y="0"/>
                </a:moveTo>
                <a:cubicBezTo>
                  <a:pt x="2358108" y="217860"/>
                  <a:pt x="1973017" y="435721"/>
                  <a:pt x="1515817" y="447995"/>
                </a:cubicBezTo>
                <a:cubicBezTo>
                  <a:pt x="1058617" y="460269"/>
                  <a:pt x="250590" y="138081"/>
                  <a:pt x="0" y="73643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 rot="1206771">
            <a:off x="4182132" y="3352468"/>
            <a:ext cx="516972" cy="4269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accent4"/>
                </a:solidFill>
                <a:latin typeface="Andy" panose="03080602030302030203" pitchFamily="66" charset="0"/>
              </a:rPr>
              <a:t>4</a:t>
            </a:r>
            <a:endParaRPr lang="en-CA" dirty="0">
              <a:solidFill>
                <a:schemeClr val="accent4"/>
              </a:solidFill>
              <a:latin typeface="Andy" panose="03080602030302030203" pitchFamily="66" charset="0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2964390" y="5029200"/>
            <a:ext cx="2956015" cy="134619"/>
          </a:xfrm>
          <a:custGeom>
            <a:avLst/>
            <a:gdLst>
              <a:gd name="connsiteX0" fmla="*/ 2743200 w 2743200"/>
              <a:gd name="connsiteY0" fmla="*/ 0 h 448336"/>
              <a:gd name="connsiteX1" fmla="*/ 1515817 w 2743200"/>
              <a:gd name="connsiteY1" fmla="*/ 447995 h 448336"/>
              <a:gd name="connsiteX2" fmla="*/ 0 w 2743200"/>
              <a:gd name="connsiteY2" fmla="*/ 73643 h 44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448336">
                <a:moveTo>
                  <a:pt x="2743200" y="0"/>
                </a:moveTo>
                <a:cubicBezTo>
                  <a:pt x="2358108" y="217860"/>
                  <a:pt x="1973017" y="435721"/>
                  <a:pt x="1515817" y="447995"/>
                </a:cubicBezTo>
                <a:cubicBezTo>
                  <a:pt x="1058617" y="460269"/>
                  <a:pt x="250590" y="138081"/>
                  <a:pt x="0" y="7364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 rot="1059215">
            <a:off x="3955817" y="4567784"/>
            <a:ext cx="350740" cy="4269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accent4"/>
                </a:solidFill>
                <a:latin typeface="Andy" panose="03080602030302030203" pitchFamily="66" charset="0"/>
              </a:rPr>
              <a:t>9</a:t>
            </a:r>
            <a:endParaRPr lang="en-CA" dirty="0">
              <a:solidFill>
                <a:schemeClr val="accent4"/>
              </a:solidFill>
              <a:latin typeface="Andy" panose="03080602030302030203" pitchFamily="66" charset="0"/>
            </a:endParaRPr>
          </a:p>
        </p:txBody>
      </p:sp>
      <p:sp>
        <p:nvSpPr>
          <p:cNvPr id="42" name="Oval 41"/>
          <p:cNvSpPr/>
          <p:nvPr/>
        </p:nvSpPr>
        <p:spPr>
          <a:xfrm rot="1206771">
            <a:off x="4454586" y="3656529"/>
            <a:ext cx="516972" cy="4269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accent4"/>
                </a:solidFill>
                <a:latin typeface="Andy" panose="03080602030302030203" pitchFamily="66" charset="0"/>
              </a:rPr>
              <a:t>7</a:t>
            </a:r>
            <a:endParaRPr lang="en-CA" dirty="0">
              <a:solidFill>
                <a:schemeClr val="accent4"/>
              </a:solidFill>
              <a:latin typeface="Andy" panose="0308060203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82356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Understand how to play nice with corporate IT when you are ready to move beyond shadow IT</a:t>
            </a:r>
          </a:p>
          <a:p>
            <a:pPr eaLnBrk="1" hangingPunct="1">
              <a:spcBef>
                <a:spcPts val="3000"/>
              </a:spcBef>
            </a:pPr>
            <a:r>
              <a:rPr lang="en-CA" dirty="0" smtClean="0"/>
              <a:t>Techniques to integrate with existing corporate identity systems</a:t>
            </a:r>
          </a:p>
          <a:p>
            <a:pPr eaLnBrk="1" hangingPunct="1">
              <a:spcBef>
                <a:spcPts val="3000"/>
              </a:spcBef>
            </a:pPr>
            <a:r>
              <a:rPr lang="en-CA" dirty="0" smtClean="0"/>
              <a:t>How to move beyond federated identity to take advantage of the enterprise social graph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in this session…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endParaRPr lang="en-CA" sz="2000" dirty="0">
              <a:solidFill>
                <a:srgbClr val="00206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59022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838200"/>
            <a:ext cx="8458200" cy="457200"/>
          </a:xfrm>
        </p:spPr>
        <p:txBody>
          <a:bodyPr/>
          <a:lstStyle/>
          <a:p>
            <a:r>
              <a:rPr lang="en-CA" dirty="0"/>
              <a:t>f</a:t>
            </a:r>
            <a:r>
              <a:rPr lang="en-CA" dirty="0" smtClean="0"/>
              <a:t>ederation providers simplify relationships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975157"/>
              </p:ext>
            </p:extLst>
          </p:nvPr>
        </p:nvGraphicFramePr>
        <p:xfrm>
          <a:off x="0" y="1447800"/>
          <a:ext cx="9144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7186908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Federating</a:t>
            </a:r>
            <a:br>
              <a:rPr lang="en-CA" dirty="0" smtClean="0"/>
            </a:br>
            <a:r>
              <a:rPr lang="en-CA" dirty="0" smtClean="0"/>
              <a:t>with Identity Providers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DEMO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700596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not all scenarios addressed by federation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user provisioning / de-provisioning</a:t>
            </a:r>
          </a:p>
          <a:p>
            <a:r>
              <a:rPr lang="en-CA" dirty="0" smtClean="0"/>
              <a:t>ability to view “all users” in my organization</a:t>
            </a:r>
          </a:p>
          <a:p>
            <a:r>
              <a:rPr lang="en-CA" dirty="0" smtClean="0"/>
              <a:t>delegated administration</a:t>
            </a:r>
            <a:endParaRPr lang="en-CA" dirty="0"/>
          </a:p>
          <a:p>
            <a:endParaRPr lang="en-CA" dirty="0" smtClean="0"/>
          </a:p>
          <a:p>
            <a:pPr marL="0" indent="0" algn="ctr">
              <a:buNone/>
            </a:pPr>
            <a:r>
              <a:rPr lang="en-CA" i="1" dirty="0"/>
              <a:t>While enterprises working to consolidate identity </a:t>
            </a:r>
            <a:r>
              <a:rPr lang="en-CA" i="1" dirty="0" smtClean="0"/>
              <a:t>management on premise, </a:t>
            </a:r>
            <a:r>
              <a:rPr lang="en-CA" i="1" dirty="0"/>
              <a:t>cloud apps are fragmenting identity… again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398146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extending directory access to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Enables federated identity</a:t>
            </a:r>
            <a:r>
              <a:rPr lang="en-CA" dirty="0"/>
              <a:t> </a:t>
            </a:r>
            <a:r>
              <a:rPr lang="en-CA" dirty="0" smtClean="0"/>
              <a:t>and </a:t>
            </a:r>
            <a:br>
              <a:rPr lang="en-CA" dirty="0" smtClean="0"/>
            </a:br>
            <a:r>
              <a:rPr lang="en-CA" dirty="0" smtClean="0"/>
              <a:t>extends access to rich directory</a:t>
            </a:r>
            <a:br>
              <a:rPr lang="en-CA" dirty="0" smtClean="0"/>
            </a:br>
            <a:r>
              <a:rPr lang="en-CA" dirty="0" smtClean="0"/>
              <a:t>information</a:t>
            </a:r>
          </a:p>
          <a:p>
            <a:pPr>
              <a:spcBef>
                <a:spcPts val="2400"/>
              </a:spcBef>
            </a:pPr>
            <a:r>
              <a:rPr lang="en-CA" dirty="0" smtClean="0"/>
              <a:t>Apps can read and/or write</a:t>
            </a:r>
            <a:br>
              <a:rPr lang="en-CA" dirty="0" smtClean="0"/>
            </a:br>
            <a:r>
              <a:rPr lang="en-CA" dirty="0" smtClean="0"/>
              <a:t>to the directory via role-based</a:t>
            </a:r>
            <a:br>
              <a:rPr lang="en-CA" dirty="0" smtClean="0"/>
            </a:br>
            <a:r>
              <a:rPr lang="en-CA" dirty="0" smtClean="0"/>
              <a:t>access controls</a:t>
            </a:r>
          </a:p>
          <a:p>
            <a:pPr>
              <a:spcBef>
                <a:spcPts val="2400"/>
              </a:spcBef>
            </a:pPr>
            <a:r>
              <a:rPr lang="en-CA" dirty="0" smtClean="0"/>
              <a:t>Integrates cloud-based app identity</a:t>
            </a:r>
            <a:br>
              <a:rPr lang="en-CA" dirty="0" smtClean="0"/>
            </a:br>
            <a:r>
              <a:rPr lang="en-CA" dirty="0" smtClean="0"/>
              <a:t>without exposing on premise</a:t>
            </a:r>
            <a:br>
              <a:rPr lang="en-CA" dirty="0" smtClean="0"/>
            </a:br>
            <a:r>
              <a:rPr lang="en-CA" dirty="0" smtClean="0"/>
              <a:t>infrastructure</a:t>
            </a:r>
          </a:p>
        </p:txBody>
      </p:sp>
      <p:pic>
        <p:nvPicPr>
          <p:cNvPr id="5" name="Picture 4" descr="C:\Users\skwan\AppData\Local\Microsoft\Windows\Temporary Internet Files\Content.IE5\OB6EO71H\MC900432591[1].png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24000"/>
            <a:ext cx="3615159" cy="301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sosceles Triangle 5"/>
          <p:cNvSpPr/>
          <p:nvPr/>
        </p:nvSpPr>
        <p:spPr bwMode="auto">
          <a:xfrm>
            <a:off x="6019800" y="1696554"/>
            <a:ext cx="1679448" cy="1447800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/>
            <a:r>
              <a:rPr lang="en-US" sz="2200" b="1" dirty="0" smtClean="0">
                <a:solidFill>
                  <a:srgbClr val="FFFFFF">
                    <a:alpha val="98824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Azure</a:t>
            </a:r>
            <a:endParaRPr lang="en-US" sz="2200" b="1" dirty="0">
              <a:solidFill>
                <a:srgbClr val="FFFFFF">
                  <a:alpha val="98824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 defTabSz="914099"/>
            <a:r>
              <a:rPr lang="en-US" sz="2200" b="1" dirty="0" smtClean="0">
                <a:solidFill>
                  <a:srgbClr val="FFFFFF">
                    <a:alpha val="98824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AD</a:t>
            </a:r>
          </a:p>
        </p:txBody>
      </p:sp>
      <p:sp>
        <p:nvSpPr>
          <p:cNvPr id="7" name="Isosceles Triangle 6"/>
          <p:cNvSpPr/>
          <p:nvPr/>
        </p:nvSpPr>
        <p:spPr bwMode="auto">
          <a:xfrm>
            <a:off x="6210300" y="4689032"/>
            <a:ext cx="1298448" cy="1119352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/>
            <a:r>
              <a:rPr lang="en-US" sz="2200" b="1" dirty="0" smtClean="0">
                <a:solidFill>
                  <a:srgbClr val="FFFFFF">
                    <a:alpha val="98824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AD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529629" y="1391754"/>
            <a:ext cx="980342" cy="98034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/>
            <a:r>
              <a:rPr lang="en-US" sz="2200" b="1" dirty="0" smtClean="0">
                <a:solidFill>
                  <a:srgbClr val="FFFFFF">
                    <a:alpha val="98824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Cloud</a:t>
            </a:r>
          </a:p>
          <a:p>
            <a:pPr algn="ctr" defTabSz="914099"/>
            <a:r>
              <a:rPr lang="en-US" sz="2200" b="1" dirty="0" smtClean="0">
                <a:solidFill>
                  <a:srgbClr val="FFFFFF">
                    <a:alpha val="98824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7797898" y="2654183"/>
            <a:ext cx="980342" cy="98034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/>
            <a:r>
              <a:rPr lang="en-US" sz="2200" b="1" dirty="0" smtClean="0">
                <a:solidFill>
                  <a:srgbClr val="FFFFFF">
                    <a:alpha val="98824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Cloud</a:t>
            </a:r>
          </a:p>
          <a:p>
            <a:pPr algn="ctr" defTabSz="914099"/>
            <a:r>
              <a:rPr lang="en-US" sz="2200" b="1" dirty="0" smtClean="0">
                <a:solidFill>
                  <a:srgbClr val="FFFFFF">
                    <a:alpha val="98824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5039458" y="3164609"/>
            <a:ext cx="980342" cy="98034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/>
            <a:r>
              <a:rPr lang="en-US" sz="2200" b="1" dirty="0" smtClean="0">
                <a:solidFill>
                  <a:srgbClr val="FFFFFF">
                    <a:alpha val="98824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Cloud</a:t>
            </a:r>
          </a:p>
          <a:p>
            <a:pPr algn="ctr" defTabSz="914099"/>
            <a:r>
              <a:rPr lang="en-US" sz="2200" b="1" dirty="0" smtClean="0">
                <a:solidFill>
                  <a:srgbClr val="FFFFFF">
                    <a:alpha val="98824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13" name="Striped Right Arrow 12"/>
          <p:cNvSpPr/>
          <p:nvPr/>
        </p:nvSpPr>
        <p:spPr bwMode="auto">
          <a:xfrm rot="16200000">
            <a:off x="6176000" y="3433357"/>
            <a:ext cx="1367048" cy="935451"/>
          </a:xfrm>
          <a:prstGeom prst="stripedRightArrow">
            <a:avLst>
              <a:gd name="adj1" fmla="val 39610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/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Sync/Fed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4695051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from a business perspective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Enterprises extend existing AD to support cloud apps</a:t>
            </a:r>
          </a:p>
          <a:p>
            <a:pPr lvl="1"/>
            <a:r>
              <a:rPr lang="en-US" dirty="0"/>
              <a:t>Manage users, groups in AD, changes synchronized to Azure AD</a:t>
            </a:r>
          </a:p>
          <a:p>
            <a:pPr lvl="1"/>
            <a:r>
              <a:rPr lang="en-US" dirty="0"/>
              <a:t>On-premises applications use AD</a:t>
            </a:r>
          </a:p>
          <a:p>
            <a:pPr lvl="1"/>
            <a:r>
              <a:rPr lang="en-US" dirty="0"/>
              <a:t>Cloud applications use Azure AD</a:t>
            </a:r>
          </a:p>
          <a:p>
            <a:endParaRPr lang="en-CA" dirty="0" smtClean="0"/>
          </a:p>
          <a:p>
            <a:r>
              <a:rPr lang="en-US" dirty="0" smtClean="0"/>
              <a:t>Smaller businesses use Azure </a:t>
            </a:r>
            <a:r>
              <a:rPr lang="en-US" dirty="0"/>
              <a:t>AD as primary identity system</a:t>
            </a:r>
          </a:p>
          <a:p>
            <a:pPr lvl="1"/>
            <a:r>
              <a:rPr lang="en-US" dirty="0"/>
              <a:t>No on-premises applications or AD</a:t>
            </a:r>
          </a:p>
          <a:p>
            <a:pPr lvl="1"/>
            <a:r>
              <a:rPr lang="en-US" dirty="0"/>
              <a:t>Use Azure AD to manage users, groups</a:t>
            </a:r>
          </a:p>
          <a:p>
            <a:pPr lvl="1"/>
            <a:r>
              <a:rPr lang="en-US" dirty="0"/>
              <a:t>Cloud application use Azure </a:t>
            </a:r>
            <a:r>
              <a:rPr lang="en-US" dirty="0" smtClean="0"/>
              <a:t>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4073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under the covers Azure AD provides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CA" dirty="0" smtClean="0"/>
              <a:t>Federation provider for cloud-based applications</a:t>
            </a:r>
          </a:p>
          <a:p>
            <a:pPr lvl="1"/>
            <a:r>
              <a:rPr lang="en-CA" dirty="0" smtClean="0"/>
              <a:t>Based on Windows Azure Access Control Services</a:t>
            </a:r>
          </a:p>
          <a:p>
            <a:pPr>
              <a:spcBef>
                <a:spcPts val="1800"/>
              </a:spcBef>
            </a:pPr>
            <a:r>
              <a:rPr lang="en-CA" dirty="0" smtClean="0"/>
              <a:t>Directory Graph API for access to directory data</a:t>
            </a:r>
          </a:p>
          <a:p>
            <a:pPr lvl="1"/>
            <a:r>
              <a:rPr lang="en-CA" dirty="0" smtClean="0"/>
              <a:t>Think LDAP, but at internet scale with REST-based API</a:t>
            </a:r>
          </a:p>
          <a:p>
            <a:pPr lvl="1"/>
            <a:r>
              <a:rPr lang="en-CA" dirty="0" smtClean="0"/>
              <a:t>Provide applications with read-only or read/write capabilities</a:t>
            </a:r>
          </a:p>
          <a:p>
            <a:pPr>
              <a:spcBef>
                <a:spcPts val="1800"/>
              </a:spcBef>
            </a:pPr>
            <a:r>
              <a:rPr lang="en-CA" dirty="0" smtClean="0"/>
              <a:t>Broad protocol support</a:t>
            </a:r>
          </a:p>
          <a:p>
            <a:pPr lvl="1"/>
            <a:r>
              <a:rPr lang="en-CA" dirty="0" smtClean="0"/>
              <a:t>WS-Federation, SAML-P, OAuth2, Open ID Connect (future)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554754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enables developer opportunities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with customers </a:t>
            </a:r>
            <a:r>
              <a:rPr lang="en-US" dirty="0"/>
              <a:t>who have Azure AD</a:t>
            </a:r>
          </a:p>
          <a:p>
            <a:pPr lvl="1"/>
            <a:r>
              <a:rPr lang="en-US" dirty="0"/>
              <a:t>Single sign on </a:t>
            </a:r>
            <a:r>
              <a:rPr lang="en-US" dirty="0" smtClean="0"/>
              <a:t>integration instead of separate username/password</a:t>
            </a:r>
            <a:endParaRPr lang="en-US" dirty="0"/>
          </a:p>
          <a:p>
            <a:pPr lvl="1"/>
            <a:r>
              <a:rPr lang="en-US" dirty="0"/>
              <a:t>Query </a:t>
            </a:r>
            <a:r>
              <a:rPr lang="en-US" dirty="0" smtClean="0"/>
              <a:t>directory graph </a:t>
            </a:r>
            <a:r>
              <a:rPr lang="en-US" dirty="0"/>
              <a:t>for user information, provisioning</a:t>
            </a:r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Azure AD as </a:t>
            </a:r>
            <a:r>
              <a:rPr lang="en-US" dirty="0" smtClean="0"/>
              <a:t>primary app identity system</a:t>
            </a:r>
            <a:endParaRPr lang="en-US" dirty="0"/>
          </a:p>
          <a:p>
            <a:pPr lvl="1"/>
            <a:r>
              <a:rPr lang="en-US" dirty="0"/>
              <a:t>Use Azure AD as local account store</a:t>
            </a:r>
          </a:p>
          <a:p>
            <a:pPr lvl="1"/>
            <a:r>
              <a:rPr lang="en-US" dirty="0" smtClean="0"/>
              <a:t>Connect with customers </a:t>
            </a:r>
            <a:r>
              <a:rPr lang="en-US" dirty="0"/>
              <a:t>using popular </a:t>
            </a:r>
            <a:r>
              <a:rPr lang="en-US" dirty="0" smtClean="0"/>
              <a:t>web identities</a:t>
            </a:r>
            <a:endParaRPr lang="en-US" dirty="0"/>
          </a:p>
          <a:p>
            <a:pPr lvl="1"/>
            <a:r>
              <a:rPr lang="en-US" dirty="0"/>
              <a:t>Connect with </a:t>
            </a:r>
            <a:r>
              <a:rPr lang="en-US" dirty="0" smtClean="0"/>
              <a:t>customers </a:t>
            </a:r>
            <a:r>
              <a:rPr lang="en-US" dirty="0"/>
              <a:t>who have Azure </a:t>
            </a:r>
            <a:r>
              <a:rPr lang="en-US" dirty="0" smtClean="0"/>
              <a:t>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89789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Leveraging the Directory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DEMO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976664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protocols used by Azure AD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381086"/>
              </p:ext>
            </p:extLst>
          </p:nvPr>
        </p:nvGraphicFramePr>
        <p:xfrm>
          <a:off x="304800" y="1600201"/>
          <a:ext cx="85344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708"/>
                <a:gridCol w="3459892"/>
                <a:gridCol w="2844800"/>
              </a:tblGrid>
              <a:tr h="392548">
                <a:tc>
                  <a:txBody>
                    <a:bodyPr/>
                    <a:lstStyle/>
                    <a:p>
                      <a:r>
                        <a:rPr lang="en-CA" dirty="0" smtClean="0"/>
                        <a:t>Protocol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Purpose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Details</a:t>
                      </a:r>
                      <a:endParaRPr lang="en-CA" dirty="0"/>
                    </a:p>
                  </a:txBody>
                  <a:tcPr/>
                </a:tc>
              </a:tr>
              <a:tr h="686958">
                <a:tc>
                  <a:txBody>
                    <a:bodyPr/>
                    <a:lstStyle/>
                    <a:p>
                      <a:r>
                        <a:rPr lang="en-CA" dirty="0" smtClean="0"/>
                        <a:t>REST/HTTP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CRUD</a:t>
                      </a:r>
                      <a:r>
                        <a:rPr lang="en-CA" baseline="0" dirty="0" smtClean="0"/>
                        <a:t> operations on directory objects, relationships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OData</a:t>
                      </a:r>
                      <a:r>
                        <a:rPr lang="en-CA" baseline="0" dirty="0" smtClean="0"/>
                        <a:t> 3.0 compatible</a:t>
                      </a:r>
                    </a:p>
                    <a:p>
                      <a:r>
                        <a:rPr lang="en-CA" baseline="0" dirty="0" err="1" smtClean="0"/>
                        <a:t>OAuth</a:t>
                      </a:r>
                      <a:r>
                        <a:rPr lang="en-CA" baseline="0" dirty="0" smtClean="0"/>
                        <a:t> 2.0 authentication</a:t>
                      </a:r>
                      <a:endParaRPr lang="en-CA" dirty="0"/>
                    </a:p>
                  </a:txBody>
                  <a:tcPr/>
                </a:tc>
              </a:tr>
              <a:tr h="686958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OAuth</a:t>
                      </a:r>
                      <a:r>
                        <a:rPr lang="en-CA" dirty="0" smtClean="0"/>
                        <a:t> 2.0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Service authentication</a:t>
                      </a:r>
                    </a:p>
                    <a:p>
                      <a:r>
                        <a:rPr lang="en-CA" dirty="0" smtClean="0"/>
                        <a:t>Delegated</a:t>
                      </a:r>
                      <a:r>
                        <a:rPr lang="en-CA" baseline="0" dirty="0" smtClean="0"/>
                        <a:t> access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JWT Token Format</a:t>
                      </a:r>
                      <a:endParaRPr lang="en-CA" dirty="0"/>
                    </a:p>
                  </a:txBody>
                  <a:tcPr/>
                </a:tc>
              </a:tr>
              <a:tr h="726309">
                <a:tc>
                  <a:txBody>
                    <a:bodyPr/>
                    <a:lstStyle/>
                    <a:p>
                      <a:r>
                        <a:rPr lang="en-CA" dirty="0" smtClean="0"/>
                        <a:t>Open ID Connect</a:t>
                      </a:r>
                      <a:r>
                        <a:rPr lang="en-CA" baseline="30000" dirty="0" smtClean="0"/>
                        <a:t>†</a:t>
                      </a:r>
                      <a:endParaRPr lang="en-CA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Web application authentication</a:t>
                      </a:r>
                    </a:p>
                    <a:p>
                      <a:r>
                        <a:rPr lang="en-CA" dirty="0" smtClean="0"/>
                        <a:t>Rich client authentication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JWT Token Format</a:t>
                      </a:r>
                      <a:endParaRPr lang="en-CA" dirty="0"/>
                    </a:p>
                  </a:txBody>
                  <a:tcPr/>
                </a:tc>
              </a:tr>
              <a:tr h="508415">
                <a:tc>
                  <a:txBody>
                    <a:bodyPr/>
                    <a:lstStyle/>
                    <a:p>
                      <a:r>
                        <a:rPr lang="en-CA" dirty="0" smtClean="0"/>
                        <a:t>SAML 2.0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Web application 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SAML 2.0 Token Format</a:t>
                      </a:r>
                      <a:endParaRPr lang="en-CA" dirty="0"/>
                    </a:p>
                  </a:txBody>
                  <a:tcPr/>
                </a:tc>
              </a:tr>
              <a:tr h="732612">
                <a:tc>
                  <a:txBody>
                    <a:bodyPr/>
                    <a:lstStyle/>
                    <a:p>
                      <a:r>
                        <a:rPr lang="en-CA" dirty="0" smtClean="0"/>
                        <a:t>WS-Federation 1.3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Web application authentication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JWT SAML 1.1, SAML 2.0 Token Formats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2400" y="5715000"/>
            <a:ext cx="44537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600" baseline="30000" dirty="0" smtClean="0">
                <a:solidFill>
                  <a:schemeClr val="bg2">
                    <a:lumMod val="75000"/>
                  </a:schemeClr>
                </a:solidFill>
                <a:latin typeface="+mn-lt"/>
              </a:rPr>
              <a:t>†</a:t>
            </a:r>
            <a:r>
              <a:rPr lang="en-CA" sz="1600" dirty="0" smtClean="0">
                <a:solidFill>
                  <a:schemeClr val="bg2">
                    <a:lumMod val="75000"/>
                  </a:schemeClr>
                </a:solidFill>
                <a:latin typeface="+mn-lt"/>
              </a:rPr>
              <a:t>Currently under investigation for future release</a:t>
            </a:r>
            <a:endParaRPr lang="en-CA" sz="1600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186290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2060"/>
                </a:solidFill>
              </a:rPr>
              <a:t>resources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419600" cy="4419600"/>
          </a:xfrm>
        </p:spPr>
        <p:txBody>
          <a:bodyPr>
            <a:normAutofit/>
          </a:bodyPr>
          <a:lstStyle/>
          <a:p>
            <a:r>
              <a:rPr lang="en-CA" sz="2400" dirty="0" smtClean="0"/>
              <a:t>Understanding WIF 4.5</a:t>
            </a:r>
            <a:endParaRPr lang="en-CA" sz="2400" dirty="0"/>
          </a:p>
          <a:p>
            <a:pPr lvl="1"/>
            <a:r>
              <a:rPr lang="en-CA" sz="2000" dirty="0" smtClean="0">
                <a:latin typeface="Consolas" pitchFamily="49" charset="0"/>
                <a:cs typeface="Consolas" pitchFamily="49" charset="0"/>
                <a:hlinkClick r:id="rId2"/>
              </a:rPr>
              <a:t>colinb.me/UnderstandWIF45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2400"/>
              </a:spcBef>
            </a:pPr>
            <a:r>
              <a:rPr lang="en-CA" sz="2400" dirty="0" smtClean="0"/>
              <a:t>Windows Azure Active Directory</a:t>
            </a:r>
            <a:endParaRPr lang="en-CA" sz="2400" dirty="0"/>
          </a:p>
          <a:p>
            <a:pPr lvl="1"/>
            <a:r>
              <a:rPr lang="en-CA" sz="2000" dirty="0" smtClean="0">
                <a:latin typeface="Consolas" pitchFamily="49" charset="0"/>
                <a:cs typeface="Consolas" pitchFamily="49" charset="0"/>
                <a:hlinkClick r:id="rId3"/>
              </a:rPr>
              <a:t>colinb.me/</a:t>
            </a:r>
            <a:r>
              <a:rPr lang="en-CA" sz="2000" dirty="0" err="1" smtClean="0">
                <a:latin typeface="Consolas" pitchFamily="49" charset="0"/>
                <a:cs typeface="Consolas" pitchFamily="49" charset="0"/>
                <a:hlinkClick r:id="rId3"/>
              </a:rPr>
              <a:t>AzureAD</a:t>
            </a:r>
            <a:endParaRPr lang="en-CA" sz="28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2400"/>
              </a:spcBef>
            </a:pPr>
            <a:r>
              <a:rPr lang="en-CA" sz="2400" dirty="0" smtClean="0"/>
              <a:t>Identity Server</a:t>
            </a:r>
            <a:endParaRPr lang="en-CA" sz="2400" dirty="0"/>
          </a:p>
          <a:p>
            <a:pPr lvl="1"/>
            <a:r>
              <a:rPr lang="en-CA" sz="2000" dirty="0" smtClean="0">
                <a:latin typeface="Consolas" pitchFamily="49" charset="0"/>
                <a:cs typeface="Consolas" pitchFamily="49" charset="0"/>
                <a:hlinkClick r:id="rId4"/>
              </a:rPr>
              <a:t>thinktecture.github.io</a:t>
            </a:r>
            <a:endParaRPr lang="en-CA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Vittorio </a:t>
            </a:r>
            <a:r>
              <a:rPr lang="en-CA" sz="2400" dirty="0" err="1" smtClean="0"/>
              <a:t>Bertocci</a:t>
            </a:r>
            <a:endParaRPr lang="en-CA" sz="2400" dirty="0"/>
          </a:p>
          <a:p>
            <a:pPr lvl="1"/>
            <a:r>
              <a:rPr lang="en-CA" sz="2000" dirty="0" smtClean="0">
                <a:latin typeface="Consolas" pitchFamily="49" charset="0"/>
                <a:cs typeface="Consolas" pitchFamily="49" charset="0"/>
                <a:hlinkClick r:id="rId2"/>
              </a:rPr>
              <a:t>cloudidentity.com</a:t>
            </a:r>
            <a:endParaRPr lang="en-CA" sz="2400" dirty="0" smtClean="0"/>
          </a:p>
          <a:p>
            <a:pPr>
              <a:spcBef>
                <a:spcPts val="2400"/>
              </a:spcBef>
            </a:pPr>
            <a:r>
              <a:rPr lang="en-CA" sz="2400" dirty="0" smtClean="0"/>
              <a:t>Dominick </a:t>
            </a:r>
            <a:r>
              <a:rPr lang="en-CA" sz="2400" dirty="0" err="1" smtClean="0"/>
              <a:t>Baier</a:t>
            </a:r>
            <a:endParaRPr lang="en-CA" sz="2400" dirty="0"/>
          </a:p>
          <a:p>
            <a:pPr lvl="1"/>
            <a:r>
              <a:rPr lang="en-CA" sz="2000" dirty="0" smtClean="0">
                <a:latin typeface="Consolas" pitchFamily="49" charset="0"/>
                <a:cs typeface="Consolas" pitchFamily="49" charset="0"/>
                <a:hlinkClick r:id="rId5"/>
              </a:rPr>
              <a:t>leastprivilege.com</a:t>
            </a:r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2400"/>
              </a:spcBef>
            </a:pPr>
            <a:r>
              <a:rPr lang="en-CA" sz="2400" dirty="0" smtClean="0"/>
              <a:t>Open ID Connect</a:t>
            </a:r>
            <a:endParaRPr lang="en-CA" sz="2400" dirty="0"/>
          </a:p>
          <a:p>
            <a:pPr lvl="1"/>
            <a:r>
              <a:rPr lang="en-CA" sz="2000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  <a:hlinkClick r:id="rId6"/>
              </a:rPr>
              <a:t>openid.net/connect</a:t>
            </a:r>
            <a:endParaRPr lang="en-CA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endParaRPr lang="en-CA" dirty="0" smtClean="0">
              <a:latin typeface="Consolas" pitchFamily="49" charset="0"/>
              <a:cs typeface="Consolas" pitchFamily="49" charset="0"/>
            </a:endParaRPr>
          </a:p>
          <a:p>
            <a:pPr lvl="1"/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sz="2400" dirty="0">
              <a:latin typeface="Consolas" pitchFamily="49" charset="0"/>
              <a:cs typeface="Consolas" pitchFamily="49" charset="0"/>
            </a:endParaRP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54075722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you’ve launched your app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47800"/>
            <a:ext cx="6330461" cy="441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376509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it probably looks like this</a:t>
            </a:r>
            <a:endParaRPr lang="en-CA" dirty="0"/>
          </a:p>
        </p:txBody>
      </p:sp>
      <p:grpSp>
        <p:nvGrpSpPr>
          <p:cNvPr id="27" name="Group 26"/>
          <p:cNvGrpSpPr/>
          <p:nvPr/>
        </p:nvGrpSpPr>
        <p:grpSpPr>
          <a:xfrm>
            <a:off x="857314" y="1828800"/>
            <a:ext cx="7429373" cy="3730733"/>
            <a:chOff x="609600" y="1828800"/>
            <a:chExt cx="7429373" cy="3730733"/>
          </a:xfrm>
        </p:grpSpPr>
        <p:sp>
          <p:nvSpPr>
            <p:cNvPr id="5" name="Can 4"/>
            <p:cNvSpPr/>
            <p:nvPr/>
          </p:nvSpPr>
          <p:spPr>
            <a:xfrm>
              <a:off x="6895973" y="2743200"/>
              <a:ext cx="1143000" cy="1295400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CA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Account &amp; Profile Store</a:t>
              </a:r>
              <a:endParaRPr lang="en-CA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800600" y="2286000"/>
              <a:ext cx="16002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7500" lnSpcReduction="20000"/>
            </a:bodyPr>
            <a:lstStyle/>
            <a:p>
              <a:pPr algn="ctr">
                <a:lnSpc>
                  <a:spcPct val="110000"/>
                </a:lnSpc>
              </a:pPr>
              <a:r>
                <a:rPr lang="en-CA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 Application</a:t>
              </a:r>
              <a:endPara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800600" y="3581400"/>
              <a:ext cx="16002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7500" lnSpcReduction="20000"/>
            </a:bodyPr>
            <a:lstStyle/>
            <a:p>
              <a:pPr algn="ctr">
                <a:lnSpc>
                  <a:spcPct val="110000"/>
                </a:lnSpc>
              </a:pPr>
              <a:r>
                <a:rPr lang="en-CA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 Service API</a:t>
              </a:r>
              <a:endParaRPr lang="en-C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09600" y="1828800"/>
              <a:ext cx="938065" cy="3730733"/>
              <a:chOff x="895085" y="1936642"/>
              <a:chExt cx="938065" cy="3730733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97312" y="1936642"/>
                <a:ext cx="933610" cy="9144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110168" y="3311471"/>
                <a:ext cx="507898" cy="7239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95085" y="4495800"/>
                <a:ext cx="938065" cy="1171575"/>
              </a:xfrm>
              <a:prstGeom prst="rect">
                <a:avLst/>
              </a:prstGeom>
            </p:spPr>
          </p:pic>
        </p:grpSp>
        <p:sp>
          <p:nvSpPr>
            <p:cNvPr id="16" name="TextBox 15"/>
            <p:cNvSpPr txBox="1"/>
            <p:nvPr/>
          </p:nvSpPr>
          <p:spPr>
            <a:xfrm>
              <a:off x="1549561" y="2055167"/>
              <a:ext cx="14222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Browser</a:t>
              </a:r>
              <a:endParaRPr lang="en-CA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45437" y="3312467"/>
              <a:ext cx="1273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Mobile</a:t>
              </a:r>
              <a:endParaRPr lang="en-CA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59371" y="4569767"/>
              <a:ext cx="1273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Server</a:t>
              </a:r>
              <a:endParaRPr lang="en-CA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endParaRPr>
            </a:p>
          </p:txBody>
        </p:sp>
        <p:cxnSp>
          <p:nvCxnSpPr>
            <p:cNvPr id="20" name="Straight Arrow Connector 19"/>
            <p:cNvCxnSpPr>
              <a:stCxn id="16" idx="3"/>
            </p:cNvCxnSpPr>
            <p:nvPr/>
          </p:nvCxnSpPr>
          <p:spPr>
            <a:xfrm>
              <a:off x="2971800" y="2286000"/>
              <a:ext cx="1828800" cy="457200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7" idx="3"/>
              <a:endCxn id="7" idx="1"/>
            </p:cNvCxnSpPr>
            <p:nvPr/>
          </p:nvCxnSpPr>
          <p:spPr>
            <a:xfrm>
              <a:off x="2819400" y="3543300"/>
              <a:ext cx="1981200" cy="495300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8" idx="3"/>
              <a:endCxn id="7" idx="1"/>
            </p:cNvCxnSpPr>
            <p:nvPr/>
          </p:nvCxnSpPr>
          <p:spPr>
            <a:xfrm flipV="1">
              <a:off x="2833334" y="4038600"/>
              <a:ext cx="1967266" cy="762000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85044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you used the common identity providers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Local Identity</a:t>
            </a:r>
          </a:p>
          <a:p>
            <a:pPr lvl="1"/>
            <a:r>
              <a:rPr lang="en-CA" dirty="0" smtClean="0"/>
              <a:t>Username and Password</a:t>
            </a:r>
          </a:p>
          <a:p>
            <a:pPr>
              <a:spcBef>
                <a:spcPts val="2400"/>
              </a:spcBef>
            </a:pPr>
            <a:r>
              <a:rPr lang="en-CA" dirty="0" smtClean="0"/>
              <a:t>Social Identity</a:t>
            </a:r>
          </a:p>
          <a:p>
            <a:pPr lvl="1"/>
            <a:r>
              <a:rPr lang="en-CA" dirty="0" smtClean="0"/>
              <a:t>Facebook</a:t>
            </a:r>
          </a:p>
          <a:p>
            <a:pPr lvl="1"/>
            <a:r>
              <a:rPr lang="en-CA" dirty="0" smtClean="0"/>
              <a:t>Google</a:t>
            </a:r>
          </a:p>
          <a:p>
            <a:pPr lvl="1"/>
            <a:r>
              <a:rPr lang="en-CA" dirty="0" smtClean="0"/>
              <a:t>Microsoft</a:t>
            </a:r>
          </a:p>
          <a:p>
            <a:pPr lvl="1"/>
            <a:r>
              <a:rPr lang="en-CA" dirty="0" smtClean="0"/>
              <a:t>Twitter</a:t>
            </a:r>
          </a:p>
        </p:txBody>
      </p:sp>
    </p:spTree>
    <p:extLst>
      <p:ext uri="{BB962C8B-B14F-4D97-AF65-F5344CB8AC3E}">
        <p14:creationId xmlns:p14="http://schemas.microsoft.com/office/powerpoint/2010/main" val="36133868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now go big (corporate) by offering…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582041"/>
              </p:ext>
            </p:extLst>
          </p:nvPr>
        </p:nvGraphicFramePr>
        <p:xfrm>
          <a:off x="304800" y="1600200"/>
          <a:ext cx="86106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80463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610600" cy="457200"/>
          </a:xfrm>
        </p:spPr>
        <p:txBody>
          <a:bodyPr/>
          <a:lstStyle/>
          <a:p>
            <a:r>
              <a:rPr lang="en-CA" dirty="0" smtClean="0"/>
              <a:t>digging into enterprise class access control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766329"/>
              </p:ext>
            </p:extLst>
          </p:nvPr>
        </p:nvGraphicFramePr>
        <p:xfrm>
          <a:off x="304800" y="1600200"/>
          <a:ext cx="86106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308176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534400" cy="457200"/>
          </a:xfrm>
        </p:spPr>
        <p:txBody>
          <a:bodyPr/>
          <a:lstStyle/>
          <a:p>
            <a:r>
              <a:rPr lang="en-CA" dirty="0" smtClean="0"/>
              <a:t>corporate IT wants to know…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CA" dirty="0"/>
              <a:t>What type of identity management solution is provided? </a:t>
            </a:r>
          </a:p>
          <a:p>
            <a:pPr>
              <a:spcAft>
                <a:spcPts val="1200"/>
              </a:spcAft>
            </a:pPr>
            <a:r>
              <a:rPr lang="en-CA" dirty="0"/>
              <a:t>Is Single Sign-On (SSO) </a:t>
            </a:r>
            <a:r>
              <a:rPr lang="en-CA" dirty="0" smtClean="0"/>
              <a:t>provided, if so what </a:t>
            </a:r>
            <a:r>
              <a:rPr lang="en-CA" dirty="0"/>
              <a:t>types of SSO options are </a:t>
            </a:r>
            <a:r>
              <a:rPr lang="en-CA" dirty="0" smtClean="0"/>
              <a:t>available (SAML, WS-Trust, </a:t>
            </a:r>
            <a:r>
              <a:rPr lang="en-CA" dirty="0" err="1" smtClean="0"/>
              <a:t>OAuth</a:t>
            </a:r>
            <a:r>
              <a:rPr lang="en-CA" dirty="0" smtClean="0"/>
              <a:t>)?</a:t>
            </a:r>
            <a:endParaRPr lang="en-CA" dirty="0"/>
          </a:p>
          <a:p>
            <a:pPr>
              <a:spcAft>
                <a:spcPts val="1200"/>
              </a:spcAft>
            </a:pPr>
            <a:r>
              <a:rPr lang="en-CA" dirty="0"/>
              <a:t>Can </a:t>
            </a:r>
            <a:r>
              <a:rPr lang="en-CA" dirty="0" smtClean="0"/>
              <a:t>your app be </a:t>
            </a:r>
            <a:r>
              <a:rPr lang="en-CA" dirty="0"/>
              <a:t>integrated with an existing Identity Management system?</a:t>
            </a:r>
          </a:p>
          <a:p>
            <a:pPr>
              <a:spcAft>
                <a:spcPts val="1200"/>
              </a:spcAft>
            </a:pPr>
            <a:r>
              <a:rPr lang="en-CA" dirty="0"/>
              <a:t>What type of user store is </a:t>
            </a:r>
            <a:r>
              <a:rPr lang="en-CA" dirty="0" smtClean="0"/>
              <a:t>available and can it be integrated </a:t>
            </a:r>
            <a:r>
              <a:rPr lang="en-CA" dirty="0"/>
              <a:t>with Active </a:t>
            </a:r>
            <a:r>
              <a:rPr lang="en-CA" dirty="0" smtClean="0"/>
              <a:t>Directory?</a:t>
            </a:r>
            <a:endParaRPr lang="en-CA" dirty="0"/>
          </a:p>
          <a:p>
            <a:pPr>
              <a:spcAft>
                <a:spcPts val="1200"/>
              </a:spcAft>
            </a:pPr>
            <a:r>
              <a:rPr lang="en-CA" dirty="0"/>
              <a:t>What type of user security, authentication and authorization options are available?</a:t>
            </a:r>
          </a:p>
        </p:txBody>
      </p:sp>
    </p:spTree>
    <p:extLst>
      <p:ext uri="{BB962C8B-B14F-4D97-AF65-F5344CB8AC3E}">
        <p14:creationId xmlns:p14="http://schemas.microsoft.com/office/powerpoint/2010/main" val="402186369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382000" cy="457200"/>
          </a:xfrm>
        </p:spPr>
        <p:txBody>
          <a:bodyPr/>
          <a:lstStyle/>
          <a:p>
            <a:r>
              <a:rPr lang="en-CA" dirty="0" smtClean="0"/>
              <a:t>…if you offer federated identity</a:t>
            </a:r>
            <a:endParaRPr lang="en-CA" dirty="0"/>
          </a:p>
        </p:txBody>
      </p:sp>
      <p:sp>
        <p:nvSpPr>
          <p:cNvPr id="33" name="Can 32"/>
          <p:cNvSpPr/>
          <p:nvPr/>
        </p:nvSpPr>
        <p:spPr>
          <a:xfrm>
            <a:off x="1364359" y="1913612"/>
            <a:ext cx="1143000" cy="129540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Issuer Registry</a:t>
            </a:r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219200" y="4343400"/>
            <a:ext cx="1600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>
              <a:lnSpc>
                <a:spcPct val="110000"/>
              </a:lnSpc>
            </a:pPr>
            <a:r>
              <a:rPr lang="en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Application</a:t>
            </a:r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Isosceles Triangle 34"/>
          <p:cNvSpPr/>
          <p:nvPr/>
        </p:nvSpPr>
        <p:spPr>
          <a:xfrm>
            <a:off x="6453912" y="1913612"/>
            <a:ext cx="1524000" cy="12954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rIns="0" rtlCol="0" anchor="b"/>
          <a:lstStyle/>
          <a:p>
            <a:pPr algn="ctr"/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</a:t>
            </a:r>
          </a:p>
          <a:p>
            <a:pPr algn="ctr"/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  <a:endParaRPr lang="en-CA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38200" y="1754134"/>
            <a:ext cx="2590800" cy="164327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ounded Rectangle 36"/>
          <p:cNvSpPr/>
          <p:nvPr/>
        </p:nvSpPr>
        <p:spPr>
          <a:xfrm>
            <a:off x="5791200" y="1754134"/>
            <a:ext cx="2590800" cy="164327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70301" y="4257318"/>
            <a:ext cx="1533605" cy="1502049"/>
          </a:xfrm>
          <a:prstGeom prst="rect">
            <a:avLst/>
          </a:prstGeom>
        </p:spPr>
      </p:pic>
      <p:sp>
        <p:nvSpPr>
          <p:cNvPr id="39" name="Freeform 38"/>
          <p:cNvSpPr/>
          <p:nvPr/>
        </p:nvSpPr>
        <p:spPr>
          <a:xfrm>
            <a:off x="2947776" y="5157199"/>
            <a:ext cx="3051815" cy="275798"/>
          </a:xfrm>
          <a:custGeom>
            <a:avLst/>
            <a:gdLst>
              <a:gd name="connsiteX0" fmla="*/ 2743200 w 2743200"/>
              <a:gd name="connsiteY0" fmla="*/ 0 h 448336"/>
              <a:gd name="connsiteX1" fmla="*/ 1515817 w 2743200"/>
              <a:gd name="connsiteY1" fmla="*/ 447995 h 448336"/>
              <a:gd name="connsiteX2" fmla="*/ 0 w 2743200"/>
              <a:gd name="connsiteY2" fmla="*/ 73643 h 44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448336">
                <a:moveTo>
                  <a:pt x="2743200" y="0"/>
                </a:moveTo>
                <a:cubicBezTo>
                  <a:pt x="2358108" y="217860"/>
                  <a:pt x="1973017" y="435721"/>
                  <a:pt x="1515817" y="447995"/>
                </a:cubicBezTo>
                <a:cubicBezTo>
                  <a:pt x="1058617" y="460269"/>
                  <a:pt x="250590" y="138081"/>
                  <a:pt x="0" y="7364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 rot="20815019">
            <a:off x="348569" y="3393751"/>
            <a:ext cx="350740" cy="4269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accent4"/>
                </a:solidFill>
                <a:latin typeface="Andy" panose="03080602030302030203" pitchFamily="66" charset="0"/>
              </a:rPr>
              <a:t>1</a:t>
            </a:r>
            <a:endParaRPr lang="en-CA" dirty="0">
              <a:solidFill>
                <a:schemeClr val="accent4"/>
              </a:solidFill>
              <a:latin typeface="Andy" panose="03080602030302030203" pitchFamily="66" charset="0"/>
            </a:endParaRPr>
          </a:p>
        </p:txBody>
      </p:sp>
      <p:sp>
        <p:nvSpPr>
          <p:cNvPr id="41" name="Freeform 40"/>
          <p:cNvSpPr/>
          <p:nvPr/>
        </p:nvSpPr>
        <p:spPr>
          <a:xfrm rot="5209751">
            <a:off x="198637" y="3827507"/>
            <a:ext cx="1220721" cy="616524"/>
          </a:xfrm>
          <a:custGeom>
            <a:avLst/>
            <a:gdLst>
              <a:gd name="connsiteX0" fmla="*/ 2743200 w 2743200"/>
              <a:gd name="connsiteY0" fmla="*/ 0 h 448336"/>
              <a:gd name="connsiteX1" fmla="*/ 1515817 w 2743200"/>
              <a:gd name="connsiteY1" fmla="*/ 447995 h 448336"/>
              <a:gd name="connsiteX2" fmla="*/ 0 w 2743200"/>
              <a:gd name="connsiteY2" fmla="*/ 73643 h 44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448336">
                <a:moveTo>
                  <a:pt x="2743200" y="0"/>
                </a:moveTo>
                <a:cubicBezTo>
                  <a:pt x="2358108" y="217860"/>
                  <a:pt x="1973017" y="435721"/>
                  <a:pt x="1515817" y="447995"/>
                </a:cubicBezTo>
                <a:cubicBezTo>
                  <a:pt x="1058617" y="460269"/>
                  <a:pt x="250590" y="138081"/>
                  <a:pt x="0" y="73643"/>
                </a:cubicBezTo>
              </a:path>
            </a:pathLst>
          </a:cu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 rot="21107683">
            <a:off x="4396242" y="1486757"/>
            <a:ext cx="350740" cy="4269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4"/>
                </a:solidFill>
                <a:latin typeface="Andy" panose="03080602030302030203" pitchFamily="66" charset="0"/>
              </a:rPr>
              <a:t>2</a:t>
            </a:r>
            <a:endParaRPr lang="en-CA" dirty="0">
              <a:solidFill>
                <a:schemeClr val="accent4"/>
              </a:solidFill>
              <a:latin typeface="Andy" panose="03080602030302030203" pitchFamily="66" charset="0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3352797" y="1386178"/>
            <a:ext cx="2590799" cy="283245"/>
          </a:xfrm>
          <a:custGeom>
            <a:avLst/>
            <a:gdLst>
              <a:gd name="connsiteX0" fmla="*/ 2743200 w 2743200"/>
              <a:gd name="connsiteY0" fmla="*/ 0 h 448336"/>
              <a:gd name="connsiteX1" fmla="*/ 1515817 w 2743200"/>
              <a:gd name="connsiteY1" fmla="*/ 447995 h 448336"/>
              <a:gd name="connsiteX2" fmla="*/ 0 w 2743200"/>
              <a:gd name="connsiteY2" fmla="*/ 73643 h 44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448336">
                <a:moveTo>
                  <a:pt x="2743200" y="0"/>
                </a:moveTo>
                <a:cubicBezTo>
                  <a:pt x="2358108" y="217860"/>
                  <a:pt x="1973017" y="435721"/>
                  <a:pt x="1515817" y="447995"/>
                </a:cubicBezTo>
                <a:cubicBezTo>
                  <a:pt x="1058617" y="460269"/>
                  <a:pt x="250590" y="138081"/>
                  <a:pt x="0" y="73643"/>
                </a:cubicBezTo>
              </a:path>
            </a:pathLst>
          </a:custGeom>
          <a:ln>
            <a:prstDash val="sys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Oval 43"/>
          <p:cNvSpPr/>
          <p:nvPr/>
        </p:nvSpPr>
        <p:spPr>
          <a:xfrm rot="1059215">
            <a:off x="3414678" y="3860900"/>
            <a:ext cx="350740" cy="4269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accent4"/>
                </a:solidFill>
                <a:latin typeface="Andy" panose="03080602030302030203" pitchFamily="66" charset="0"/>
              </a:rPr>
              <a:t>8</a:t>
            </a:r>
            <a:endParaRPr lang="en-CA" dirty="0">
              <a:solidFill>
                <a:schemeClr val="accent4"/>
              </a:solidFill>
              <a:latin typeface="Andy" panose="03080602030302030203" pitchFamily="66" charset="0"/>
            </a:endParaRPr>
          </a:p>
        </p:txBody>
      </p:sp>
      <p:sp>
        <p:nvSpPr>
          <p:cNvPr id="45" name="Oval 44"/>
          <p:cNvSpPr/>
          <p:nvPr/>
        </p:nvSpPr>
        <p:spPr>
          <a:xfrm rot="21133896">
            <a:off x="4257251" y="5571120"/>
            <a:ext cx="350740" cy="4269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accent4"/>
                </a:solidFill>
                <a:latin typeface="Andy" panose="03080602030302030203" pitchFamily="66" charset="0"/>
              </a:rPr>
              <a:t>3</a:t>
            </a:r>
            <a:endParaRPr lang="en-CA" dirty="0">
              <a:solidFill>
                <a:schemeClr val="accent4"/>
              </a:solidFill>
              <a:latin typeface="Andy" panose="03080602030302030203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21409626">
            <a:off x="296649" y="1414382"/>
            <a:ext cx="235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smtClean="0">
                <a:solidFill>
                  <a:schemeClr val="accent5"/>
                </a:solidFill>
                <a:latin typeface="Andy" panose="03080602030302030203" pitchFamily="66" charset="0"/>
              </a:rPr>
              <a:t>Federation Provider (FP)</a:t>
            </a:r>
            <a:endParaRPr lang="en-CA" sz="1800" dirty="0">
              <a:solidFill>
                <a:schemeClr val="accent5"/>
              </a:solidFill>
              <a:latin typeface="Andy" panose="03080602030302030203" pitchFamily="66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rot="444404">
            <a:off x="502698" y="5297995"/>
            <a:ext cx="194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smtClean="0">
                <a:solidFill>
                  <a:schemeClr val="accent5"/>
                </a:solidFill>
                <a:latin typeface="Andy" panose="03080602030302030203" pitchFamily="66" charset="0"/>
              </a:rPr>
              <a:t>Relying </a:t>
            </a:r>
            <a:r>
              <a:rPr lang="en-CA" sz="1800" dirty="0" smtClean="0">
                <a:solidFill>
                  <a:schemeClr val="accent5"/>
                </a:solidFill>
                <a:latin typeface="Andy" panose="03080602030302030203" pitchFamily="66" charset="0"/>
              </a:rPr>
              <a:t>Parties </a:t>
            </a:r>
            <a:r>
              <a:rPr lang="en-CA" sz="1800" dirty="0" smtClean="0">
                <a:solidFill>
                  <a:schemeClr val="accent5"/>
                </a:solidFill>
                <a:latin typeface="Andy" panose="03080602030302030203" pitchFamily="66" charset="0"/>
              </a:rPr>
              <a:t>(RP)</a:t>
            </a:r>
            <a:endParaRPr lang="en-CA" sz="1800" dirty="0">
              <a:solidFill>
                <a:schemeClr val="accent5"/>
              </a:solidFill>
              <a:latin typeface="Andy" panose="03080602030302030203" pitchFamily="66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rot="213478">
            <a:off x="6633796" y="1414382"/>
            <a:ext cx="222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smtClean="0">
                <a:solidFill>
                  <a:schemeClr val="accent5"/>
                </a:solidFill>
                <a:latin typeface="Andy" panose="03080602030302030203" pitchFamily="66" charset="0"/>
              </a:rPr>
              <a:t>Identity </a:t>
            </a:r>
            <a:r>
              <a:rPr lang="en-CA" sz="1800" dirty="0" smtClean="0">
                <a:solidFill>
                  <a:schemeClr val="accent5"/>
                </a:solidFill>
                <a:latin typeface="Andy" panose="03080602030302030203" pitchFamily="66" charset="0"/>
              </a:rPr>
              <a:t>Providers (</a:t>
            </a:r>
            <a:r>
              <a:rPr lang="en-CA" sz="1800" dirty="0" err="1" smtClean="0">
                <a:solidFill>
                  <a:schemeClr val="accent5"/>
                </a:solidFill>
                <a:latin typeface="Andy" panose="03080602030302030203" pitchFamily="66" charset="0"/>
              </a:rPr>
              <a:t>IdP</a:t>
            </a:r>
            <a:r>
              <a:rPr lang="en-CA" sz="1800" dirty="0" smtClean="0">
                <a:solidFill>
                  <a:schemeClr val="accent5"/>
                </a:solidFill>
                <a:latin typeface="Andy" panose="03080602030302030203" pitchFamily="66" charset="0"/>
              </a:rPr>
              <a:t>)</a:t>
            </a:r>
            <a:endParaRPr lang="en-CA" sz="1800" dirty="0">
              <a:solidFill>
                <a:schemeClr val="accent5"/>
              </a:solidFill>
              <a:latin typeface="Andy" panose="03080602030302030203" pitchFamily="66" charset="0"/>
            </a:endParaRPr>
          </a:p>
        </p:txBody>
      </p:sp>
      <p:sp>
        <p:nvSpPr>
          <p:cNvPr id="49" name="Rectangle 48"/>
          <p:cNvSpPr/>
          <p:nvPr/>
        </p:nvSpPr>
        <p:spPr>
          <a:xfrm rot="16200000">
            <a:off x="5532667" y="2363704"/>
            <a:ext cx="1254967" cy="4048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ADFS</a:t>
            </a:r>
            <a:endParaRPr lang="en-CA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2298695" y="2363705"/>
            <a:ext cx="1254967" cy="4048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STS</a:t>
            </a:r>
            <a:endParaRPr lang="en-CA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TextBox 50"/>
          <p:cNvSpPr txBox="1"/>
          <p:nvPr/>
        </p:nvSpPr>
        <p:spPr>
          <a:xfrm rot="1634293">
            <a:off x="6976464" y="422976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smtClean="0">
                <a:solidFill>
                  <a:schemeClr val="accent5"/>
                </a:solidFill>
                <a:latin typeface="Andy" panose="03080602030302030203" pitchFamily="66" charset="0"/>
              </a:rPr>
              <a:t>User</a:t>
            </a:r>
            <a:endParaRPr lang="en-CA" sz="1800" dirty="0">
              <a:solidFill>
                <a:schemeClr val="accent5"/>
              </a:solidFill>
              <a:latin typeface="Andy" panose="03080602030302030203" pitchFamily="66" charset="0"/>
            </a:endParaRPr>
          </a:p>
        </p:txBody>
      </p:sp>
      <p:sp>
        <p:nvSpPr>
          <p:cNvPr id="52" name="Freeform 51"/>
          <p:cNvSpPr/>
          <p:nvPr/>
        </p:nvSpPr>
        <p:spPr>
          <a:xfrm rot="1953926">
            <a:off x="3315745" y="3936906"/>
            <a:ext cx="2873197" cy="309122"/>
          </a:xfrm>
          <a:custGeom>
            <a:avLst/>
            <a:gdLst>
              <a:gd name="connsiteX0" fmla="*/ 2743200 w 2743200"/>
              <a:gd name="connsiteY0" fmla="*/ 0 h 448336"/>
              <a:gd name="connsiteX1" fmla="*/ 1515817 w 2743200"/>
              <a:gd name="connsiteY1" fmla="*/ 447995 h 448336"/>
              <a:gd name="connsiteX2" fmla="*/ 0 w 2743200"/>
              <a:gd name="connsiteY2" fmla="*/ 73643 h 44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448336">
                <a:moveTo>
                  <a:pt x="2743200" y="0"/>
                </a:moveTo>
                <a:cubicBezTo>
                  <a:pt x="2358108" y="217860"/>
                  <a:pt x="1973017" y="435721"/>
                  <a:pt x="1515817" y="447995"/>
                </a:cubicBezTo>
                <a:cubicBezTo>
                  <a:pt x="1058617" y="460269"/>
                  <a:pt x="250590" y="138081"/>
                  <a:pt x="0" y="7364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Freeform 52"/>
          <p:cNvSpPr/>
          <p:nvPr/>
        </p:nvSpPr>
        <p:spPr>
          <a:xfrm rot="3942693">
            <a:off x="5496569" y="3989706"/>
            <a:ext cx="1103044" cy="108941"/>
          </a:xfrm>
          <a:custGeom>
            <a:avLst/>
            <a:gdLst>
              <a:gd name="connsiteX0" fmla="*/ 2743200 w 2743200"/>
              <a:gd name="connsiteY0" fmla="*/ 0 h 448336"/>
              <a:gd name="connsiteX1" fmla="*/ 1515817 w 2743200"/>
              <a:gd name="connsiteY1" fmla="*/ 447995 h 448336"/>
              <a:gd name="connsiteX2" fmla="*/ 0 w 2743200"/>
              <a:gd name="connsiteY2" fmla="*/ 73643 h 44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448336">
                <a:moveTo>
                  <a:pt x="2743200" y="0"/>
                </a:moveTo>
                <a:cubicBezTo>
                  <a:pt x="2358108" y="217860"/>
                  <a:pt x="1973017" y="435721"/>
                  <a:pt x="1515817" y="447995"/>
                </a:cubicBezTo>
                <a:cubicBezTo>
                  <a:pt x="1058617" y="460269"/>
                  <a:pt x="250590" y="138081"/>
                  <a:pt x="0" y="7364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 rot="1059215">
            <a:off x="6345598" y="3604303"/>
            <a:ext cx="350740" cy="4269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accent4"/>
                </a:solidFill>
                <a:latin typeface="Andy" panose="03080602030302030203" pitchFamily="66" charset="0"/>
              </a:rPr>
              <a:t>6</a:t>
            </a:r>
            <a:endParaRPr lang="en-CA" dirty="0">
              <a:solidFill>
                <a:schemeClr val="accent4"/>
              </a:solidFill>
              <a:latin typeface="Andy" panose="03080602030302030203" pitchFamily="66" charset="0"/>
            </a:endParaRPr>
          </a:p>
        </p:txBody>
      </p:sp>
      <p:sp>
        <p:nvSpPr>
          <p:cNvPr id="55" name="Freeform 54"/>
          <p:cNvSpPr/>
          <p:nvPr/>
        </p:nvSpPr>
        <p:spPr>
          <a:xfrm rot="3661680">
            <a:off x="5774975" y="3895239"/>
            <a:ext cx="1086131" cy="149365"/>
          </a:xfrm>
          <a:custGeom>
            <a:avLst/>
            <a:gdLst>
              <a:gd name="connsiteX0" fmla="*/ 2743200 w 2743200"/>
              <a:gd name="connsiteY0" fmla="*/ 0 h 448336"/>
              <a:gd name="connsiteX1" fmla="*/ 1515817 w 2743200"/>
              <a:gd name="connsiteY1" fmla="*/ 447995 h 448336"/>
              <a:gd name="connsiteX2" fmla="*/ 0 w 2743200"/>
              <a:gd name="connsiteY2" fmla="*/ 73643 h 44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448336">
                <a:moveTo>
                  <a:pt x="2743200" y="0"/>
                </a:moveTo>
                <a:cubicBezTo>
                  <a:pt x="2358108" y="217860"/>
                  <a:pt x="1973017" y="435721"/>
                  <a:pt x="1515817" y="447995"/>
                </a:cubicBezTo>
                <a:cubicBezTo>
                  <a:pt x="1058617" y="460269"/>
                  <a:pt x="250590" y="138081"/>
                  <a:pt x="0" y="73643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 rot="1059215">
            <a:off x="5387056" y="3693557"/>
            <a:ext cx="350740" cy="4269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4"/>
                </a:solidFill>
                <a:latin typeface="Andy" panose="03080602030302030203" pitchFamily="66" charset="0"/>
              </a:rPr>
              <a:t>5</a:t>
            </a:r>
            <a:endParaRPr lang="en-CA" dirty="0">
              <a:solidFill>
                <a:schemeClr val="accent4"/>
              </a:solidFill>
              <a:latin typeface="Andy" panose="03080602030302030203" pitchFamily="66" charset="0"/>
            </a:endParaRPr>
          </a:p>
        </p:txBody>
      </p:sp>
      <p:sp>
        <p:nvSpPr>
          <p:cNvPr id="57" name="Freeform 56"/>
          <p:cNvSpPr/>
          <p:nvPr/>
        </p:nvSpPr>
        <p:spPr>
          <a:xfrm rot="1953926">
            <a:off x="3133929" y="4101767"/>
            <a:ext cx="2873197" cy="309122"/>
          </a:xfrm>
          <a:custGeom>
            <a:avLst/>
            <a:gdLst>
              <a:gd name="connsiteX0" fmla="*/ 2743200 w 2743200"/>
              <a:gd name="connsiteY0" fmla="*/ 0 h 448336"/>
              <a:gd name="connsiteX1" fmla="*/ 1515817 w 2743200"/>
              <a:gd name="connsiteY1" fmla="*/ 447995 h 448336"/>
              <a:gd name="connsiteX2" fmla="*/ 0 w 2743200"/>
              <a:gd name="connsiteY2" fmla="*/ 73643 h 44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448336">
                <a:moveTo>
                  <a:pt x="2743200" y="0"/>
                </a:moveTo>
                <a:cubicBezTo>
                  <a:pt x="2358108" y="217860"/>
                  <a:pt x="1973017" y="435721"/>
                  <a:pt x="1515817" y="447995"/>
                </a:cubicBezTo>
                <a:cubicBezTo>
                  <a:pt x="1058617" y="460269"/>
                  <a:pt x="250590" y="138081"/>
                  <a:pt x="0" y="73643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 rot="1206771">
            <a:off x="4182132" y="3352468"/>
            <a:ext cx="516972" cy="4269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accent4"/>
                </a:solidFill>
                <a:latin typeface="Andy" panose="03080602030302030203" pitchFamily="66" charset="0"/>
              </a:rPr>
              <a:t>4</a:t>
            </a:r>
            <a:endParaRPr lang="en-CA" dirty="0">
              <a:solidFill>
                <a:schemeClr val="accent4"/>
              </a:solidFill>
              <a:latin typeface="Andy" panose="03080602030302030203" pitchFamily="66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2964390" y="5029200"/>
            <a:ext cx="2956015" cy="134619"/>
          </a:xfrm>
          <a:custGeom>
            <a:avLst/>
            <a:gdLst>
              <a:gd name="connsiteX0" fmla="*/ 2743200 w 2743200"/>
              <a:gd name="connsiteY0" fmla="*/ 0 h 448336"/>
              <a:gd name="connsiteX1" fmla="*/ 1515817 w 2743200"/>
              <a:gd name="connsiteY1" fmla="*/ 447995 h 448336"/>
              <a:gd name="connsiteX2" fmla="*/ 0 w 2743200"/>
              <a:gd name="connsiteY2" fmla="*/ 73643 h 44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200" h="448336">
                <a:moveTo>
                  <a:pt x="2743200" y="0"/>
                </a:moveTo>
                <a:cubicBezTo>
                  <a:pt x="2358108" y="217860"/>
                  <a:pt x="1973017" y="435721"/>
                  <a:pt x="1515817" y="447995"/>
                </a:cubicBezTo>
                <a:cubicBezTo>
                  <a:pt x="1058617" y="460269"/>
                  <a:pt x="250590" y="138081"/>
                  <a:pt x="0" y="7364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 rot="1059215">
            <a:off x="3955817" y="4567784"/>
            <a:ext cx="350740" cy="4269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accent4"/>
                </a:solidFill>
                <a:latin typeface="Andy" panose="03080602030302030203" pitchFamily="66" charset="0"/>
              </a:rPr>
              <a:t>9</a:t>
            </a:r>
            <a:endParaRPr lang="en-CA" dirty="0">
              <a:solidFill>
                <a:schemeClr val="accent4"/>
              </a:solidFill>
              <a:latin typeface="Andy" panose="03080602030302030203" pitchFamily="66" charset="0"/>
            </a:endParaRPr>
          </a:p>
        </p:txBody>
      </p:sp>
      <p:sp>
        <p:nvSpPr>
          <p:cNvPr id="61" name="Oval 60"/>
          <p:cNvSpPr/>
          <p:nvPr/>
        </p:nvSpPr>
        <p:spPr>
          <a:xfrm rot="1206771">
            <a:off x="4454586" y="3656529"/>
            <a:ext cx="516972" cy="4269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accent4"/>
                </a:solidFill>
                <a:latin typeface="Andy" panose="03080602030302030203" pitchFamily="66" charset="0"/>
              </a:rPr>
              <a:t>7</a:t>
            </a:r>
            <a:endParaRPr lang="en-CA" dirty="0">
              <a:solidFill>
                <a:schemeClr val="accent4"/>
              </a:solidFill>
              <a:latin typeface="Andy" panose="0308060203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30810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</TotalTime>
  <Words>1550</Words>
  <Application>Microsoft Office PowerPoint</Application>
  <PresentationFormat>On-screen Show (4:3)</PresentationFormat>
  <Paragraphs>350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Andalus</vt:lpstr>
      <vt:lpstr>Andy</vt:lpstr>
      <vt:lpstr>Arial</vt:lpstr>
      <vt:lpstr>Calibri</vt:lpstr>
      <vt:lpstr>Consolas</vt:lpstr>
      <vt:lpstr>OCR A Std</vt:lpstr>
      <vt:lpstr>Segoe UI</vt:lpstr>
      <vt:lpstr>Segoe UI Semibold</vt:lpstr>
      <vt:lpstr>Times New Roman</vt:lpstr>
      <vt:lpstr>Wingdings</vt:lpstr>
      <vt:lpstr>Default Design</vt:lpstr>
      <vt:lpstr>Enterprise Identity Management for SaaS Applications</vt:lpstr>
      <vt:lpstr>in this session…</vt:lpstr>
      <vt:lpstr>you’ve launched your app</vt:lpstr>
      <vt:lpstr>it probably looks like this</vt:lpstr>
      <vt:lpstr>you used the common identity providers</vt:lpstr>
      <vt:lpstr>now go big (corporate) by offering…</vt:lpstr>
      <vt:lpstr>digging into enterprise class access control</vt:lpstr>
      <vt:lpstr>corporate IT wants to know…</vt:lpstr>
      <vt:lpstr>…if you offer federated identity</vt:lpstr>
      <vt:lpstr>first step is to think in claims</vt:lpstr>
      <vt:lpstr>.net 4.5 bakes claims into the core</vt:lpstr>
      <vt:lpstr>claims are passed around in a token</vt:lpstr>
      <vt:lpstr>tokens are issued by identity providers</vt:lpstr>
      <vt:lpstr>tokens are transformed into claims principals</vt:lpstr>
      <vt:lpstr>putting it all together</vt:lpstr>
      <vt:lpstr>Outsourcing Identity</vt:lpstr>
      <vt:lpstr>technologies at play</vt:lpstr>
      <vt:lpstr>need help explaining claims for identity?</vt:lpstr>
      <vt:lpstr>handling multiple identity providers</vt:lpstr>
      <vt:lpstr>federation providers simplify relationships</vt:lpstr>
      <vt:lpstr>Federating with Identity Providers</vt:lpstr>
      <vt:lpstr>not all scenarios addressed by federation</vt:lpstr>
      <vt:lpstr>extending directory access to apps</vt:lpstr>
      <vt:lpstr>from a business perspective</vt:lpstr>
      <vt:lpstr>under the covers Azure AD provides</vt:lpstr>
      <vt:lpstr>enables developer opportunities</vt:lpstr>
      <vt:lpstr>Leveraging the Directory</vt:lpstr>
      <vt:lpstr>protocols used by Azure AD</vt:lpstr>
      <vt:lpstr>resources</vt:lpstr>
    </vt:vector>
  </TitlesOfParts>
  <Company>Koob Industries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Archidata</dc:creator>
  <cp:lastModifiedBy>Colin Bowern</cp:lastModifiedBy>
  <cp:revision>105</cp:revision>
  <dcterms:created xsi:type="dcterms:W3CDTF">2003-01-14T22:50:09Z</dcterms:created>
  <dcterms:modified xsi:type="dcterms:W3CDTF">2013-05-28T21:04:43Z</dcterms:modified>
</cp:coreProperties>
</file>