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858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5"/>
    <p:restoredTop sz="93692"/>
  </p:normalViewPr>
  <p:slideViewPr>
    <p:cSldViewPr snapToGrid="0" snapToObjects="1">
      <p:cViewPr varScale="1">
        <p:scale>
          <a:sx n="66" d="100"/>
          <a:sy n="66" d="100"/>
        </p:scale>
        <p:origin x="11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122363"/>
            <a:ext cx="58293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3602038"/>
            <a:ext cx="51435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E1D55-952D-B94C-BF55-3958F6DCAFA0}" type="datetimeFigureOut">
              <a:rPr lang="en-US" smtClean="0"/>
              <a:t>12/5/18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87A66-7696-6247-A705-73124AD87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957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E1D55-952D-B94C-BF55-3958F6DCAFA0}" type="datetimeFigureOut">
              <a:rPr lang="en-US" smtClean="0"/>
              <a:t>12/5/18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87A66-7696-6247-A705-73124AD87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319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50544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E1D55-952D-B94C-BF55-3958F6DCAFA0}" type="datetimeFigureOut">
              <a:rPr lang="en-US" smtClean="0"/>
              <a:t>12/5/18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87A66-7696-6247-A705-73124AD87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636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E1D55-952D-B94C-BF55-3958F6DCAFA0}" type="datetimeFigureOut">
              <a:rPr lang="en-US" smtClean="0"/>
              <a:t>12/5/18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87A66-7696-6247-A705-73124AD87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460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709740"/>
            <a:ext cx="5915025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4589465"/>
            <a:ext cx="5915025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E1D55-952D-B94C-BF55-3958F6DCAFA0}" type="datetimeFigureOut">
              <a:rPr lang="en-US" smtClean="0"/>
              <a:t>12/5/18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87A66-7696-6247-A705-73124AD87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437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825625"/>
            <a:ext cx="29146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825625"/>
            <a:ext cx="29146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E1D55-952D-B94C-BF55-3958F6DCAFA0}" type="datetimeFigureOut">
              <a:rPr lang="en-US" smtClean="0"/>
              <a:t>12/5/18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87A66-7696-6247-A705-73124AD87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752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65127"/>
            <a:ext cx="59150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681163"/>
            <a:ext cx="2901255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2505075"/>
            <a:ext cx="2901255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681163"/>
            <a:ext cx="2915543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2505075"/>
            <a:ext cx="2915543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E1D55-952D-B94C-BF55-3958F6DCAFA0}" type="datetimeFigureOut">
              <a:rPr lang="en-US" smtClean="0"/>
              <a:t>12/5/18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87A66-7696-6247-A705-73124AD87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503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E1D55-952D-B94C-BF55-3958F6DCAFA0}" type="datetimeFigureOut">
              <a:rPr lang="en-US" smtClean="0"/>
              <a:t>12/5/18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87A66-7696-6247-A705-73124AD87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17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E1D55-952D-B94C-BF55-3958F6DCAFA0}" type="datetimeFigureOut">
              <a:rPr lang="en-US" smtClean="0"/>
              <a:t>12/5/18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87A66-7696-6247-A705-73124AD87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129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57200"/>
            <a:ext cx="2211884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987427"/>
            <a:ext cx="3471863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057400"/>
            <a:ext cx="2211884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E1D55-952D-B94C-BF55-3958F6DCAFA0}" type="datetimeFigureOut">
              <a:rPr lang="en-US" smtClean="0"/>
              <a:t>12/5/18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87A66-7696-6247-A705-73124AD87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755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57200"/>
            <a:ext cx="2211884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987427"/>
            <a:ext cx="3471863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057400"/>
            <a:ext cx="2211884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E1D55-952D-B94C-BF55-3958F6DCAFA0}" type="datetimeFigureOut">
              <a:rPr lang="en-US" smtClean="0"/>
              <a:t>12/5/18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87A66-7696-6247-A705-73124AD87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771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365127"/>
            <a:ext cx="59150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825625"/>
            <a:ext cx="59150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6356352"/>
            <a:ext cx="1543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E1D55-952D-B94C-BF55-3958F6DCAFA0}" type="datetimeFigureOut">
              <a:rPr lang="en-US" smtClean="0"/>
              <a:t>12/5/18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6356352"/>
            <a:ext cx="23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6356352"/>
            <a:ext cx="1543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87A66-7696-6247-A705-73124AD87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108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hord 40">
            <a:extLst>
              <a:ext uri="{FF2B5EF4-FFF2-40B4-BE49-F238E27FC236}">
                <a16:creationId xmlns:a16="http://schemas.microsoft.com/office/drawing/2014/main" id="{D0A9640C-156F-5246-81BC-8609AFD0B980}"/>
              </a:ext>
            </a:extLst>
          </p:cNvPr>
          <p:cNvSpPr/>
          <p:nvPr/>
        </p:nvSpPr>
        <p:spPr>
          <a:xfrm rot="17064799">
            <a:off x="4810464" y="2250432"/>
            <a:ext cx="274320" cy="274320"/>
          </a:xfrm>
          <a:prstGeom prst="chord">
            <a:avLst>
              <a:gd name="adj1" fmla="val 2700000"/>
              <a:gd name="adj2" fmla="val 15256086"/>
            </a:avLst>
          </a:prstGeom>
          <a:noFill/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6FC0BE7-8485-054C-8B21-9252273D689A}"/>
              </a:ext>
            </a:extLst>
          </p:cNvPr>
          <p:cNvSpPr/>
          <p:nvPr/>
        </p:nvSpPr>
        <p:spPr>
          <a:xfrm>
            <a:off x="3102796" y="471634"/>
            <a:ext cx="3288589" cy="2004438"/>
          </a:xfrm>
          <a:custGeom>
            <a:avLst/>
            <a:gdLst>
              <a:gd name="connsiteX0" fmla="*/ 0 w 2157572"/>
              <a:gd name="connsiteY0" fmla="*/ 1207214 h 2414427"/>
              <a:gd name="connsiteX1" fmla="*/ 1078786 w 2157572"/>
              <a:gd name="connsiteY1" fmla="*/ 0 h 2414427"/>
              <a:gd name="connsiteX2" fmla="*/ 2157572 w 2157572"/>
              <a:gd name="connsiteY2" fmla="*/ 1207214 h 2414427"/>
              <a:gd name="connsiteX3" fmla="*/ 1078786 w 2157572"/>
              <a:gd name="connsiteY3" fmla="*/ 2414428 h 2414427"/>
              <a:gd name="connsiteX4" fmla="*/ 0 w 2157572"/>
              <a:gd name="connsiteY4" fmla="*/ 1207214 h 2414427"/>
              <a:gd name="connsiteX0" fmla="*/ 9827 w 2170108"/>
              <a:gd name="connsiteY0" fmla="*/ 468561 h 1675775"/>
              <a:gd name="connsiteX1" fmla="*/ 1643418 w 2170108"/>
              <a:gd name="connsiteY1" fmla="*/ 42183 h 1675775"/>
              <a:gd name="connsiteX2" fmla="*/ 2167399 w 2170108"/>
              <a:gd name="connsiteY2" fmla="*/ 468561 h 1675775"/>
              <a:gd name="connsiteX3" fmla="*/ 1088613 w 2170108"/>
              <a:gd name="connsiteY3" fmla="*/ 1675775 h 1675775"/>
              <a:gd name="connsiteX4" fmla="*/ 9827 w 2170108"/>
              <a:gd name="connsiteY4" fmla="*/ 468561 h 1675775"/>
              <a:gd name="connsiteX0" fmla="*/ 214 w 2157786"/>
              <a:gd name="connsiteY0" fmla="*/ 242688 h 1449902"/>
              <a:gd name="connsiteX1" fmla="*/ 1150920 w 2157786"/>
              <a:gd name="connsiteY1" fmla="*/ 494404 h 1449902"/>
              <a:gd name="connsiteX2" fmla="*/ 2157786 w 2157786"/>
              <a:gd name="connsiteY2" fmla="*/ 242688 h 1449902"/>
              <a:gd name="connsiteX3" fmla="*/ 1079000 w 2157786"/>
              <a:gd name="connsiteY3" fmla="*/ 1449902 h 1449902"/>
              <a:gd name="connsiteX4" fmla="*/ 214 w 2157786"/>
              <a:gd name="connsiteY4" fmla="*/ 242688 h 1449902"/>
              <a:gd name="connsiteX0" fmla="*/ 155 w 2404307"/>
              <a:gd name="connsiteY0" fmla="*/ 46345 h 1325046"/>
              <a:gd name="connsiteX1" fmla="*/ 1150861 w 2404307"/>
              <a:gd name="connsiteY1" fmla="*/ 298061 h 1325046"/>
              <a:gd name="connsiteX2" fmla="*/ 2404307 w 2404307"/>
              <a:gd name="connsiteY2" fmla="*/ 755262 h 1325046"/>
              <a:gd name="connsiteX3" fmla="*/ 1078941 w 2404307"/>
              <a:gd name="connsiteY3" fmla="*/ 1253559 h 1325046"/>
              <a:gd name="connsiteX4" fmla="*/ 155 w 2404307"/>
              <a:gd name="connsiteY4" fmla="*/ 46345 h 1325046"/>
              <a:gd name="connsiteX0" fmla="*/ 59223 w 3097458"/>
              <a:gd name="connsiteY0" fmla="*/ 983759 h 2262460"/>
              <a:gd name="connsiteX1" fmla="*/ 2997632 w 3097458"/>
              <a:gd name="connsiteY1" fmla="*/ 12850 h 2262460"/>
              <a:gd name="connsiteX2" fmla="*/ 2463375 w 3097458"/>
              <a:gd name="connsiteY2" fmla="*/ 1692676 h 2262460"/>
              <a:gd name="connsiteX3" fmla="*/ 1138009 w 3097458"/>
              <a:gd name="connsiteY3" fmla="*/ 2190973 h 2262460"/>
              <a:gd name="connsiteX4" fmla="*/ 59223 w 3097458"/>
              <a:gd name="connsiteY4" fmla="*/ 983759 h 2262460"/>
              <a:gd name="connsiteX0" fmla="*/ 103479 w 2468193"/>
              <a:gd name="connsiteY0" fmla="*/ 459585 h 2378327"/>
              <a:gd name="connsiteX1" fmla="*/ 2404890 w 2468193"/>
              <a:gd name="connsiteY1" fmla="*/ 84577 h 2378327"/>
              <a:gd name="connsiteX2" fmla="*/ 1870633 w 2468193"/>
              <a:gd name="connsiteY2" fmla="*/ 1764403 h 2378327"/>
              <a:gd name="connsiteX3" fmla="*/ 545267 w 2468193"/>
              <a:gd name="connsiteY3" fmla="*/ 2262700 h 2378327"/>
              <a:gd name="connsiteX4" fmla="*/ 103479 w 2468193"/>
              <a:gd name="connsiteY4" fmla="*/ 459585 h 2378327"/>
              <a:gd name="connsiteX0" fmla="*/ 93085 w 2416925"/>
              <a:gd name="connsiteY0" fmla="*/ 415255 h 2232718"/>
              <a:gd name="connsiteX1" fmla="*/ 2394496 w 2416925"/>
              <a:gd name="connsiteY1" fmla="*/ 40247 h 2232718"/>
              <a:gd name="connsiteX2" fmla="*/ 1325983 w 2416925"/>
              <a:gd name="connsiteY2" fmla="*/ 1093349 h 2232718"/>
              <a:gd name="connsiteX3" fmla="*/ 534873 w 2416925"/>
              <a:gd name="connsiteY3" fmla="*/ 2218370 h 2232718"/>
              <a:gd name="connsiteX4" fmla="*/ 93085 w 2416925"/>
              <a:gd name="connsiteY4" fmla="*/ 415255 h 2232718"/>
              <a:gd name="connsiteX0" fmla="*/ 161380 w 2485220"/>
              <a:gd name="connsiteY0" fmla="*/ 405271 h 1690179"/>
              <a:gd name="connsiteX1" fmla="*/ 2462791 w 2485220"/>
              <a:gd name="connsiteY1" fmla="*/ 30263 h 1690179"/>
              <a:gd name="connsiteX2" fmla="*/ 1394278 w 2485220"/>
              <a:gd name="connsiteY2" fmla="*/ 1083365 h 1690179"/>
              <a:gd name="connsiteX3" fmla="*/ 325766 w 2485220"/>
              <a:gd name="connsiteY3" fmla="*/ 1633033 h 1690179"/>
              <a:gd name="connsiteX4" fmla="*/ 161380 w 2485220"/>
              <a:gd name="connsiteY4" fmla="*/ 405271 h 1690179"/>
              <a:gd name="connsiteX0" fmla="*/ 179289 w 2536170"/>
              <a:gd name="connsiteY0" fmla="*/ 417547 h 1776933"/>
              <a:gd name="connsiteX1" fmla="*/ 2480700 w 2536170"/>
              <a:gd name="connsiteY1" fmla="*/ 42539 h 1776933"/>
              <a:gd name="connsiteX2" fmla="*/ 1874524 w 2536170"/>
              <a:gd name="connsiteY2" fmla="*/ 1290850 h 1776933"/>
              <a:gd name="connsiteX3" fmla="*/ 343675 w 2536170"/>
              <a:gd name="connsiteY3" fmla="*/ 1645309 h 1776933"/>
              <a:gd name="connsiteX4" fmla="*/ 179289 w 2536170"/>
              <a:gd name="connsiteY4" fmla="*/ 417547 h 1776933"/>
              <a:gd name="connsiteX0" fmla="*/ 212311 w 2569192"/>
              <a:gd name="connsiteY0" fmla="*/ 427914 h 2221538"/>
              <a:gd name="connsiteX1" fmla="*/ 2513722 w 2569192"/>
              <a:gd name="connsiteY1" fmla="*/ 52906 h 2221538"/>
              <a:gd name="connsiteX2" fmla="*/ 1907546 w 2569192"/>
              <a:gd name="connsiteY2" fmla="*/ 1301217 h 2221538"/>
              <a:gd name="connsiteX3" fmla="*/ 294503 w 2569192"/>
              <a:gd name="connsiteY3" fmla="*/ 2189932 h 2221538"/>
              <a:gd name="connsiteX4" fmla="*/ 212311 w 2569192"/>
              <a:gd name="connsiteY4" fmla="*/ 427914 h 2221538"/>
              <a:gd name="connsiteX0" fmla="*/ 240908 w 2597789"/>
              <a:gd name="connsiteY0" fmla="*/ 419638 h 1859918"/>
              <a:gd name="connsiteX1" fmla="*/ 2542319 w 2597789"/>
              <a:gd name="connsiteY1" fmla="*/ 44630 h 1859918"/>
              <a:gd name="connsiteX2" fmla="*/ 1936143 w 2597789"/>
              <a:gd name="connsiteY2" fmla="*/ 1292941 h 1859918"/>
              <a:gd name="connsiteX3" fmla="*/ 261455 w 2597789"/>
              <a:gd name="connsiteY3" fmla="*/ 1770690 h 1859918"/>
              <a:gd name="connsiteX4" fmla="*/ 240908 w 2597789"/>
              <a:gd name="connsiteY4" fmla="*/ 419638 h 1859918"/>
              <a:gd name="connsiteX0" fmla="*/ 758965 w 2331767"/>
              <a:gd name="connsiteY0" fmla="*/ 283519 h 1922412"/>
              <a:gd name="connsiteX1" fmla="*/ 2310362 w 2331767"/>
              <a:gd name="connsiteY1" fmla="*/ 93446 h 1922412"/>
              <a:gd name="connsiteX2" fmla="*/ 1704186 w 2331767"/>
              <a:gd name="connsiteY2" fmla="*/ 1341757 h 1922412"/>
              <a:gd name="connsiteX3" fmla="*/ 29498 w 2331767"/>
              <a:gd name="connsiteY3" fmla="*/ 1819506 h 1922412"/>
              <a:gd name="connsiteX4" fmla="*/ 758965 w 2331767"/>
              <a:gd name="connsiteY4" fmla="*/ 283519 h 1922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31767" h="1922412">
                <a:moveTo>
                  <a:pt x="758965" y="283519"/>
                </a:moveTo>
                <a:cubicBezTo>
                  <a:pt x="1139109" y="-4158"/>
                  <a:pt x="2152825" y="-82927"/>
                  <a:pt x="2310362" y="93446"/>
                </a:cubicBezTo>
                <a:cubicBezTo>
                  <a:pt x="2467899" y="269819"/>
                  <a:pt x="1704186" y="675031"/>
                  <a:pt x="1704186" y="1341757"/>
                </a:cubicBezTo>
                <a:cubicBezTo>
                  <a:pt x="1704186" y="2008483"/>
                  <a:pt x="187035" y="1995879"/>
                  <a:pt x="29498" y="1819506"/>
                </a:cubicBezTo>
                <a:cubicBezTo>
                  <a:pt x="-128039" y="1643133"/>
                  <a:pt x="378821" y="571196"/>
                  <a:pt x="758965" y="283519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ED0FBA7-2058-1140-9E1E-9468AB5F1A2C}"/>
              </a:ext>
            </a:extLst>
          </p:cNvPr>
          <p:cNvSpPr/>
          <p:nvPr/>
        </p:nvSpPr>
        <p:spPr>
          <a:xfrm>
            <a:off x="92470" y="3698695"/>
            <a:ext cx="3061698" cy="2849328"/>
          </a:xfrm>
          <a:custGeom>
            <a:avLst/>
            <a:gdLst>
              <a:gd name="connsiteX0" fmla="*/ 0 w 1787704"/>
              <a:gd name="connsiteY0" fmla="*/ 1073650 h 2147299"/>
              <a:gd name="connsiteX1" fmla="*/ 893852 w 1787704"/>
              <a:gd name="connsiteY1" fmla="*/ 0 h 2147299"/>
              <a:gd name="connsiteX2" fmla="*/ 1787704 w 1787704"/>
              <a:gd name="connsiteY2" fmla="*/ 1073650 h 2147299"/>
              <a:gd name="connsiteX3" fmla="*/ 893852 w 1787704"/>
              <a:gd name="connsiteY3" fmla="*/ 2147300 h 2147299"/>
              <a:gd name="connsiteX4" fmla="*/ 0 w 1787704"/>
              <a:gd name="connsiteY4" fmla="*/ 1073650 h 2147299"/>
              <a:gd name="connsiteX0" fmla="*/ 220608 w 2008312"/>
              <a:gd name="connsiteY0" fmla="*/ 868167 h 1941817"/>
              <a:gd name="connsiteX1" fmla="*/ 271979 w 2008312"/>
              <a:gd name="connsiteY1" fmla="*/ 0 h 1941817"/>
              <a:gd name="connsiteX2" fmla="*/ 2008312 w 2008312"/>
              <a:gd name="connsiteY2" fmla="*/ 868167 h 1941817"/>
              <a:gd name="connsiteX3" fmla="*/ 1114460 w 2008312"/>
              <a:gd name="connsiteY3" fmla="*/ 1941817 h 1941817"/>
              <a:gd name="connsiteX4" fmla="*/ 220608 w 2008312"/>
              <a:gd name="connsiteY4" fmla="*/ 868167 h 1941817"/>
              <a:gd name="connsiteX0" fmla="*/ 686980 w 1765768"/>
              <a:gd name="connsiteY0" fmla="*/ 1107772 h 1947110"/>
              <a:gd name="connsiteX1" fmla="*/ 29435 w 1765768"/>
              <a:gd name="connsiteY1" fmla="*/ 3299 h 1947110"/>
              <a:gd name="connsiteX2" fmla="*/ 1765768 w 1765768"/>
              <a:gd name="connsiteY2" fmla="*/ 871466 h 1947110"/>
              <a:gd name="connsiteX3" fmla="*/ 871916 w 1765768"/>
              <a:gd name="connsiteY3" fmla="*/ 1945116 h 1947110"/>
              <a:gd name="connsiteX4" fmla="*/ 686980 w 1765768"/>
              <a:gd name="connsiteY4" fmla="*/ 1107772 h 1947110"/>
              <a:gd name="connsiteX0" fmla="*/ 688697 w 1767485"/>
              <a:gd name="connsiteY0" fmla="*/ 1107772 h 1967603"/>
              <a:gd name="connsiteX1" fmla="*/ 31152 w 1767485"/>
              <a:gd name="connsiteY1" fmla="*/ 3299 h 1967603"/>
              <a:gd name="connsiteX2" fmla="*/ 1767485 w 1767485"/>
              <a:gd name="connsiteY2" fmla="*/ 871466 h 1967603"/>
              <a:gd name="connsiteX3" fmla="*/ 1161310 w 1767485"/>
              <a:gd name="connsiteY3" fmla="*/ 1965665 h 1967603"/>
              <a:gd name="connsiteX4" fmla="*/ 688697 w 1767485"/>
              <a:gd name="connsiteY4" fmla="*/ 1107772 h 1967603"/>
              <a:gd name="connsiteX0" fmla="*/ 968340 w 1749178"/>
              <a:gd name="connsiteY0" fmla="*/ 837384 h 1962443"/>
              <a:gd name="connsiteX1" fmla="*/ 12845 w 1749178"/>
              <a:gd name="connsiteY1" fmla="*/ 39 h 1962443"/>
              <a:gd name="connsiteX2" fmla="*/ 1749178 w 1749178"/>
              <a:gd name="connsiteY2" fmla="*/ 868206 h 1962443"/>
              <a:gd name="connsiteX3" fmla="*/ 1143003 w 1749178"/>
              <a:gd name="connsiteY3" fmla="*/ 1962405 h 1962443"/>
              <a:gd name="connsiteX4" fmla="*/ 968340 w 1749178"/>
              <a:gd name="connsiteY4" fmla="*/ 837384 h 1962443"/>
              <a:gd name="connsiteX0" fmla="*/ 968340 w 1749178"/>
              <a:gd name="connsiteY0" fmla="*/ 1001761 h 2126820"/>
              <a:gd name="connsiteX1" fmla="*/ 12845 w 1749178"/>
              <a:gd name="connsiteY1" fmla="*/ 30 h 2126820"/>
              <a:gd name="connsiteX2" fmla="*/ 1749178 w 1749178"/>
              <a:gd name="connsiteY2" fmla="*/ 1032583 h 2126820"/>
              <a:gd name="connsiteX3" fmla="*/ 1143003 w 1749178"/>
              <a:gd name="connsiteY3" fmla="*/ 2126782 h 2126820"/>
              <a:gd name="connsiteX4" fmla="*/ 968340 w 1749178"/>
              <a:gd name="connsiteY4" fmla="*/ 1001761 h 2126820"/>
              <a:gd name="connsiteX0" fmla="*/ 1049700 w 1830538"/>
              <a:gd name="connsiteY0" fmla="*/ 1053130 h 2178189"/>
              <a:gd name="connsiteX1" fmla="*/ 12012 w 1830538"/>
              <a:gd name="connsiteY1" fmla="*/ 28 h 2178189"/>
              <a:gd name="connsiteX2" fmla="*/ 1830538 w 1830538"/>
              <a:gd name="connsiteY2" fmla="*/ 1083952 h 2178189"/>
              <a:gd name="connsiteX3" fmla="*/ 1224363 w 1830538"/>
              <a:gd name="connsiteY3" fmla="*/ 2178151 h 2178189"/>
              <a:gd name="connsiteX4" fmla="*/ 1049700 w 1830538"/>
              <a:gd name="connsiteY4" fmla="*/ 1053130 h 2178189"/>
              <a:gd name="connsiteX0" fmla="*/ 1075706 w 1856544"/>
              <a:gd name="connsiteY0" fmla="*/ 1119824 h 2244883"/>
              <a:gd name="connsiteX1" fmla="*/ 38018 w 1856544"/>
              <a:gd name="connsiteY1" fmla="*/ 66722 h 2244883"/>
              <a:gd name="connsiteX2" fmla="*/ 1856544 w 1856544"/>
              <a:gd name="connsiteY2" fmla="*/ 1150646 h 2244883"/>
              <a:gd name="connsiteX3" fmla="*/ 1250369 w 1856544"/>
              <a:gd name="connsiteY3" fmla="*/ 2244845 h 2244883"/>
              <a:gd name="connsiteX4" fmla="*/ 1075706 w 1856544"/>
              <a:gd name="connsiteY4" fmla="*/ 1119824 h 2244883"/>
              <a:gd name="connsiteX0" fmla="*/ 711828 w 1852261"/>
              <a:gd name="connsiteY0" fmla="*/ 1166391 h 2178605"/>
              <a:gd name="connsiteX1" fmla="*/ 33735 w 1852261"/>
              <a:gd name="connsiteY1" fmla="*/ 273 h 2178605"/>
              <a:gd name="connsiteX2" fmla="*/ 1852261 w 1852261"/>
              <a:gd name="connsiteY2" fmla="*/ 1084197 h 2178605"/>
              <a:gd name="connsiteX3" fmla="*/ 1246086 w 1852261"/>
              <a:gd name="connsiteY3" fmla="*/ 2178396 h 2178605"/>
              <a:gd name="connsiteX4" fmla="*/ 711828 w 1852261"/>
              <a:gd name="connsiteY4" fmla="*/ 1166391 h 2178605"/>
              <a:gd name="connsiteX0" fmla="*/ 727699 w 2186631"/>
              <a:gd name="connsiteY0" fmla="*/ 1173607 h 2188996"/>
              <a:gd name="connsiteX1" fmla="*/ 49606 w 2186631"/>
              <a:gd name="connsiteY1" fmla="*/ 7489 h 2188996"/>
              <a:gd name="connsiteX2" fmla="*/ 2186631 w 2186631"/>
              <a:gd name="connsiteY2" fmla="*/ 824285 h 2188996"/>
              <a:gd name="connsiteX3" fmla="*/ 1261957 w 2186631"/>
              <a:gd name="connsiteY3" fmla="*/ 2185612 h 2188996"/>
              <a:gd name="connsiteX4" fmla="*/ 727699 w 2186631"/>
              <a:gd name="connsiteY4" fmla="*/ 1173607 h 2188996"/>
              <a:gd name="connsiteX0" fmla="*/ 727699 w 2186631"/>
              <a:gd name="connsiteY0" fmla="*/ 1173820 h 2189209"/>
              <a:gd name="connsiteX1" fmla="*/ 49606 w 2186631"/>
              <a:gd name="connsiteY1" fmla="*/ 7702 h 2189209"/>
              <a:gd name="connsiteX2" fmla="*/ 2186631 w 2186631"/>
              <a:gd name="connsiteY2" fmla="*/ 824498 h 2189209"/>
              <a:gd name="connsiteX3" fmla="*/ 1261957 w 2186631"/>
              <a:gd name="connsiteY3" fmla="*/ 2185825 h 2189209"/>
              <a:gd name="connsiteX4" fmla="*/ 727699 w 2186631"/>
              <a:gd name="connsiteY4" fmla="*/ 1173820 h 2189209"/>
              <a:gd name="connsiteX0" fmla="*/ 703886 w 2162818"/>
              <a:gd name="connsiteY0" fmla="*/ 1248236 h 2263625"/>
              <a:gd name="connsiteX1" fmla="*/ 25793 w 2162818"/>
              <a:gd name="connsiteY1" fmla="*/ 82118 h 2263625"/>
              <a:gd name="connsiteX2" fmla="*/ 2162818 w 2162818"/>
              <a:gd name="connsiteY2" fmla="*/ 898914 h 2263625"/>
              <a:gd name="connsiteX3" fmla="*/ 1238144 w 2162818"/>
              <a:gd name="connsiteY3" fmla="*/ 2260241 h 2263625"/>
              <a:gd name="connsiteX4" fmla="*/ 703886 w 2162818"/>
              <a:gd name="connsiteY4" fmla="*/ 1248236 h 2263625"/>
              <a:gd name="connsiteX0" fmla="*/ 703886 w 2300830"/>
              <a:gd name="connsiteY0" fmla="*/ 1248236 h 2263625"/>
              <a:gd name="connsiteX1" fmla="*/ 25793 w 2300830"/>
              <a:gd name="connsiteY1" fmla="*/ 82118 h 2263625"/>
              <a:gd name="connsiteX2" fmla="*/ 2162818 w 2300830"/>
              <a:gd name="connsiteY2" fmla="*/ 898914 h 2263625"/>
              <a:gd name="connsiteX3" fmla="*/ 1238144 w 2300830"/>
              <a:gd name="connsiteY3" fmla="*/ 2260241 h 2263625"/>
              <a:gd name="connsiteX4" fmla="*/ 703886 w 2300830"/>
              <a:gd name="connsiteY4" fmla="*/ 1248236 h 2263625"/>
              <a:gd name="connsiteX0" fmla="*/ 703886 w 2300830"/>
              <a:gd name="connsiteY0" fmla="*/ 1255561 h 2270950"/>
              <a:gd name="connsiteX1" fmla="*/ 25793 w 2300830"/>
              <a:gd name="connsiteY1" fmla="*/ 89443 h 2270950"/>
              <a:gd name="connsiteX2" fmla="*/ 2162818 w 2300830"/>
              <a:gd name="connsiteY2" fmla="*/ 906239 h 2270950"/>
              <a:gd name="connsiteX3" fmla="*/ 1238144 w 2300830"/>
              <a:gd name="connsiteY3" fmla="*/ 2267566 h 2270950"/>
              <a:gd name="connsiteX4" fmla="*/ 703886 w 2300830"/>
              <a:gd name="connsiteY4" fmla="*/ 1255561 h 2270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0830" h="2270950">
                <a:moveTo>
                  <a:pt x="703886" y="1255561"/>
                </a:moveTo>
                <a:cubicBezTo>
                  <a:pt x="501828" y="892541"/>
                  <a:pt x="-135169" y="373694"/>
                  <a:pt x="25793" y="89443"/>
                </a:cubicBezTo>
                <a:cubicBezTo>
                  <a:pt x="186755" y="-194808"/>
                  <a:pt x="1515547" y="231085"/>
                  <a:pt x="2162818" y="906239"/>
                </a:cubicBezTo>
                <a:cubicBezTo>
                  <a:pt x="2707348" y="1396458"/>
                  <a:pt x="1481299" y="2209346"/>
                  <a:pt x="1238144" y="2267566"/>
                </a:cubicBezTo>
                <a:cubicBezTo>
                  <a:pt x="994989" y="2325786"/>
                  <a:pt x="905944" y="1618581"/>
                  <a:pt x="703886" y="1255561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EE8A78AF-12B2-5049-A884-4DC986C67399}"/>
              </a:ext>
            </a:extLst>
          </p:cNvPr>
          <p:cNvSpPr/>
          <p:nvPr/>
        </p:nvSpPr>
        <p:spPr>
          <a:xfrm>
            <a:off x="1387012" y="2379623"/>
            <a:ext cx="4654949" cy="3797117"/>
          </a:xfrm>
          <a:custGeom>
            <a:avLst/>
            <a:gdLst>
              <a:gd name="connsiteX0" fmla="*/ 0 w 2630187"/>
              <a:gd name="connsiteY0" fmla="*/ 2712377 h 3656617"/>
              <a:gd name="connsiteX1" fmla="*/ 1294543 w 2630187"/>
              <a:gd name="connsiteY1" fmla="*/ 3616503 h 3656617"/>
              <a:gd name="connsiteX2" fmla="*/ 2486346 w 2630187"/>
              <a:gd name="connsiteY2" fmla="*/ 3287730 h 3656617"/>
              <a:gd name="connsiteX3" fmla="*/ 2537716 w 2630187"/>
              <a:gd name="connsiteY3" fmla="*/ 1448656 h 3656617"/>
              <a:gd name="connsiteX4" fmla="*/ 1839074 w 2630187"/>
              <a:gd name="connsiteY4" fmla="*/ 554804 h 3656617"/>
              <a:gd name="connsiteX5" fmla="*/ 1674687 w 2630187"/>
              <a:gd name="connsiteY5" fmla="*/ 0 h 3656617"/>
              <a:gd name="connsiteX6" fmla="*/ 1674687 w 2630187"/>
              <a:gd name="connsiteY6" fmla="*/ 0 h 3656617"/>
              <a:gd name="connsiteX0" fmla="*/ 0 w 2696847"/>
              <a:gd name="connsiteY0" fmla="*/ 2712377 h 3624879"/>
              <a:gd name="connsiteX1" fmla="*/ 1294543 w 2696847"/>
              <a:gd name="connsiteY1" fmla="*/ 3616503 h 3624879"/>
              <a:gd name="connsiteX2" fmla="*/ 2589087 w 2696847"/>
              <a:gd name="connsiteY2" fmla="*/ 3061699 h 3624879"/>
              <a:gd name="connsiteX3" fmla="*/ 2537716 w 2696847"/>
              <a:gd name="connsiteY3" fmla="*/ 1448656 h 3624879"/>
              <a:gd name="connsiteX4" fmla="*/ 1839074 w 2696847"/>
              <a:gd name="connsiteY4" fmla="*/ 554804 h 3624879"/>
              <a:gd name="connsiteX5" fmla="*/ 1674687 w 2696847"/>
              <a:gd name="connsiteY5" fmla="*/ 0 h 3624879"/>
              <a:gd name="connsiteX6" fmla="*/ 1674687 w 2696847"/>
              <a:gd name="connsiteY6" fmla="*/ 0 h 3624879"/>
              <a:gd name="connsiteX0" fmla="*/ 0 w 2745771"/>
              <a:gd name="connsiteY0" fmla="*/ 2712377 h 3624879"/>
              <a:gd name="connsiteX1" fmla="*/ 1294543 w 2745771"/>
              <a:gd name="connsiteY1" fmla="*/ 3616503 h 3624879"/>
              <a:gd name="connsiteX2" fmla="*/ 2589087 w 2745771"/>
              <a:gd name="connsiteY2" fmla="*/ 3061699 h 3624879"/>
              <a:gd name="connsiteX3" fmla="*/ 2640458 w 2745771"/>
              <a:gd name="connsiteY3" fmla="*/ 1448656 h 3624879"/>
              <a:gd name="connsiteX4" fmla="*/ 1839074 w 2745771"/>
              <a:gd name="connsiteY4" fmla="*/ 554804 h 3624879"/>
              <a:gd name="connsiteX5" fmla="*/ 1674687 w 2745771"/>
              <a:gd name="connsiteY5" fmla="*/ 0 h 3624879"/>
              <a:gd name="connsiteX6" fmla="*/ 1674687 w 2745771"/>
              <a:gd name="connsiteY6" fmla="*/ 0 h 3624879"/>
              <a:gd name="connsiteX0" fmla="*/ 0 w 2747064"/>
              <a:gd name="connsiteY0" fmla="*/ 2712377 h 3624879"/>
              <a:gd name="connsiteX1" fmla="*/ 1294543 w 2747064"/>
              <a:gd name="connsiteY1" fmla="*/ 3616503 h 3624879"/>
              <a:gd name="connsiteX2" fmla="*/ 2589087 w 2747064"/>
              <a:gd name="connsiteY2" fmla="*/ 3061699 h 3624879"/>
              <a:gd name="connsiteX3" fmla="*/ 2640458 w 2747064"/>
              <a:gd name="connsiteY3" fmla="*/ 1448656 h 3624879"/>
              <a:gd name="connsiteX4" fmla="*/ 1818526 w 2747064"/>
              <a:gd name="connsiteY4" fmla="*/ 863028 h 3624879"/>
              <a:gd name="connsiteX5" fmla="*/ 1674687 w 2747064"/>
              <a:gd name="connsiteY5" fmla="*/ 0 h 3624879"/>
              <a:gd name="connsiteX6" fmla="*/ 1674687 w 2747064"/>
              <a:gd name="connsiteY6" fmla="*/ 0 h 3624879"/>
              <a:gd name="connsiteX0" fmla="*/ 0 w 2807068"/>
              <a:gd name="connsiteY0" fmla="*/ 2712377 h 3623510"/>
              <a:gd name="connsiteX1" fmla="*/ 1294543 w 2807068"/>
              <a:gd name="connsiteY1" fmla="*/ 3616503 h 3623510"/>
              <a:gd name="connsiteX2" fmla="*/ 2589087 w 2807068"/>
              <a:gd name="connsiteY2" fmla="*/ 3061699 h 3623510"/>
              <a:gd name="connsiteX3" fmla="*/ 2732926 w 2807068"/>
              <a:gd name="connsiteY3" fmla="*/ 1828799 h 3623510"/>
              <a:gd name="connsiteX4" fmla="*/ 1818526 w 2807068"/>
              <a:gd name="connsiteY4" fmla="*/ 863028 h 3623510"/>
              <a:gd name="connsiteX5" fmla="*/ 1674687 w 2807068"/>
              <a:gd name="connsiteY5" fmla="*/ 0 h 3623510"/>
              <a:gd name="connsiteX6" fmla="*/ 1674687 w 2807068"/>
              <a:gd name="connsiteY6" fmla="*/ 0 h 3623510"/>
              <a:gd name="connsiteX0" fmla="*/ 0 w 2789103"/>
              <a:gd name="connsiteY0" fmla="*/ 2712377 h 3623510"/>
              <a:gd name="connsiteX1" fmla="*/ 1294543 w 2789103"/>
              <a:gd name="connsiteY1" fmla="*/ 3616503 h 3623510"/>
              <a:gd name="connsiteX2" fmla="*/ 2589087 w 2789103"/>
              <a:gd name="connsiteY2" fmla="*/ 3061699 h 3623510"/>
              <a:gd name="connsiteX3" fmla="*/ 2732926 w 2789103"/>
              <a:gd name="connsiteY3" fmla="*/ 1828799 h 3623510"/>
              <a:gd name="connsiteX4" fmla="*/ 1818526 w 2789103"/>
              <a:gd name="connsiteY4" fmla="*/ 863028 h 3623510"/>
              <a:gd name="connsiteX5" fmla="*/ 1674687 w 2789103"/>
              <a:gd name="connsiteY5" fmla="*/ 0 h 3623510"/>
              <a:gd name="connsiteX6" fmla="*/ 1674687 w 2789103"/>
              <a:gd name="connsiteY6" fmla="*/ 0 h 3623510"/>
              <a:gd name="connsiteX0" fmla="*/ 0 w 2963763"/>
              <a:gd name="connsiteY0" fmla="*/ 3267182 h 3633217"/>
              <a:gd name="connsiteX1" fmla="*/ 1469203 w 2963763"/>
              <a:gd name="connsiteY1" fmla="*/ 3616503 h 3633217"/>
              <a:gd name="connsiteX2" fmla="*/ 2763747 w 2963763"/>
              <a:gd name="connsiteY2" fmla="*/ 3061699 h 3633217"/>
              <a:gd name="connsiteX3" fmla="*/ 2907586 w 2963763"/>
              <a:gd name="connsiteY3" fmla="*/ 1828799 h 3633217"/>
              <a:gd name="connsiteX4" fmla="*/ 1993186 w 2963763"/>
              <a:gd name="connsiteY4" fmla="*/ 863028 h 3633217"/>
              <a:gd name="connsiteX5" fmla="*/ 1849347 w 2963763"/>
              <a:gd name="connsiteY5" fmla="*/ 0 h 3633217"/>
              <a:gd name="connsiteX6" fmla="*/ 1849347 w 2963763"/>
              <a:gd name="connsiteY6" fmla="*/ 0 h 3633217"/>
              <a:gd name="connsiteX0" fmla="*/ 0 w 3035682"/>
              <a:gd name="connsiteY0" fmla="*/ 3226085 h 3625277"/>
              <a:gd name="connsiteX1" fmla="*/ 1541122 w 3035682"/>
              <a:gd name="connsiteY1" fmla="*/ 3616503 h 3625277"/>
              <a:gd name="connsiteX2" fmla="*/ 2835666 w 3035682"/>
              <a:gd name="connsiteY2" fmla="*/ 3061699 h 3625277"/>
              <a:gd name="connsiteX3" fmla="*/ 2979505 w 3035682"/>
              <a:gd name="connsiteY3" fmla="*/ 1828799 h 3625277"/>
              <a:gd name="connsiteX4" fmla="*/ 2065105 w 3035682"/>
              <a:gd name="connsiteY4" fmla="*/ 863028 h 3625277"/>
              <a:gd name="connsiteX5" fmla="*/ 1921266 w 3035682"/>
              <a:gd name="connsiteY5" fmla="*/ 0 h 3625277"/>
              <a:gd name="connsiteX6" fmla="*/ 1921266 w 3035682"/>
              <a:gd name="connsiteY6" fmla="*/ 0 h 3625277"/>
              <a:gd name="connsiteX0" fmla="*/ 0 w 3035682"/>
              <a:gd name="connsiteY0" fmla="*/ 3226085 h 3625277"/>
              <a:gd name="connsiteX1" fmla="*/ 1541122 w 3035682"/>
              <a:gd name="connsiteY1" fmla="*/ 3616503 h 3625277"/>
              <a:gd name="connsiteX2" fmla="*/ 2835666 w 3035682"/>
              <a:gd name="connsiteY2" fmla="*/ 3061699 h 3625277"/>
              <a:gd name="connsiteX3" fmla="*/ 2979505 w 3035682"/>
              <a:gd name="connsiteY3" fmla="*/ 1828799 h 3625277"/>
              <a:gd name="connsiteX4" fmla="*/ 2065105 w 3035682"/>
              <a:gd name="connsiteY4" fmla="*/ 863028 h 3625277"/>
              <a:gd name="connsiteX5" fmla="*/ 1921266 w 3035682"/>
              <a:gd name="connsiteY5" fmla="*/ 0 h 3625277"/>
              <a:gd name="connsiteX6" fmla="*/ 1921266 w 3035682"/>
              <a:gd name="connsiteY6" fmla="*/ 0 h 3625277"/>
              <a:gd name="connsiteX0" fmla="*/ 0 w 3035682"/>
              <a:gd name="connsiteY0" fmla="*/ 3313066 h 3712258"/>
              <a:gd name="connsiteX1" fmla="*/ 1541122 w 3035682"/>
              <a:gd name="connsiteY1" fmla="*/ 3703484 h 3712258"/>
              <a:gd name="connsiteX2" fmla="*/ 2835666 w 3035682"/>
              <a:gd name="connsiteY2" fmla="*/ 3148680 h 3712258"/>
              <a:gd name="connsiteX3" fmla="*/ 2979505 w 3035682"/>
              <a:gd name="connsiteY3" fmla="*/ 1915780 h 3712258"/>
              <a:gd name="connsiteX4" fmla="*/ 2065105 w 3035682"/>
              <a:gd name="connsiteY4" fmla="*/ 950009 h 3712258"/>
              <a:gd name="connsiteX5" fmla="*/ 1921266 w 3035682"/>
              <a:gd name="connsiteY5" fmla="*/ 86981 h 3712258"/>
              <a:gd name="connsiteX6" fmla="*/ 1911567 w 3035682"/>
              <a:gd name="connsiteY6" fmla="*/ 13048 h 3712258"/>
              <a:gd name="connsiteX0" fmla="*/ 0 w 3035682"/>
              <a:gd name="connsiteY0" fmla="*/ 3953642 h 4352834"/>
              <a:gd name="connsiteX1" fmla="*/ 1541122 w 3035682"/>
              <a:gd name="connsiteY1" fmla="*/ 4344060 h 4352834"/>
              <a:gd name="connsiteX2" fmla="*/ 2835666 w 3035682"/>
              <a:gd name="connsiteY2" fmla="*/ 3789256 h 4352834"/>
              <a:gd name="connsiteX3" fmla="*/ 2979505 w 3035682"/>
              <a:gd name="connsiteY3" fmla="*/ 2556356 h 4352834"/>
              <a:gd name="connsiteX4" fmla="*/ 2065105 w 3035682"/>
              <a:gd name="connsiteY4" fmla="*/ 1590585 h 4352834"/>
              <a:gd name="connsiteX5" fmla="*/ 1892170 w 3035682"/>
              <a:gd name="connsiteY5" fmla="*/ 19909 h 4352834"/>
              <a:gd name="connsiteX6" fmla="*/ 1911567 w 3035682"/>
              <a:gd name="connsiteY6" fmla="*/ 653624 h 4352834"/>
              <a:gd name="connsiteX0" fmla="*/ 0 w 3035682"/>
              <a:gd name="connsiteY0" fmla="*/ 3799364 h 4198556"/>
              <a:gd name="connsiteX1" fmla="*/ 1541122 w 3035682"/>
              <a:gd name="connsiteY1" fmla="*/ 4189782 h 4198556"/>
              <a:gd name="connsiteX2" fmla="*/ 2835666 w 3035682"/>
              <a:gd name="connsiteY2" fmla="*/ 3634978 h 4198556"/>
              <a:gd name="connsiteX3" fmla="*/ 2979505 w 3035682"/>
              <a:gd name="connsiteY3" fmla="*/ 2402078 h 4198556"/>
              <a:gd name="connsiteX4" fmla="*/ 2065105 w 3035682"/>
              <a:gd name="connsiteY4" fmla="*/ 1436307 h 4198556"/>
              <a:gd name="connsiteX5" fmla="*/ 1882472 w 3035682"/>
              <a:gd name="connsiteY5" fmla="*/ 24059 h 4198556"/>
              <a:gd name="connsiteX6" fmla="*/ 1911567 w 3035682"/>
              <a:gd name="connsiteY6" fmla="*/ 499346 h 4198556"/>
              <a:gd name="connsiteX0" fmla="*/ 0 w 3094812"/>
              <a:gd name="connsiteY0" fmla="*/ 3808409 h 4207601"/>
              <a:gd name="connsiteX1" fmla="*/ 1541122 w 3094812"/>
              <a:gd name="connsiteY1" fmla="*/ 4198827 h 4207601"/>
              <a:gd name="connsiteX2" fmla="*/ 2835666 w 3094812"/>
              <a:gd name="connsiteY2" fmla="*/ 3644023 h 4207601"/>
              <a:gd name="connsiteX3" fmla="*/ 2979505 w 3094812"/>
              <a:gd name="connsiteY3" fmla="*/ 2411123 h 4207601"/>
              <a:gd name="connsiteX4" fmla="*/ 2065105 w 3094812"/>
              <a:gd name="connsiteY4" fmla="*/ 1445352 h 4207601"/>
              <a:gd name="connsiteX5" fmla="*/ 1882472 w 3094812"/>
              <a:gd name="connsiteY5" fmla="*/ 33104 h 4207601"/>
              <a:gd name="connsiteX6" fmla="*/ 3094805 w 3094812"/>
              <a:gd name="connsiteY6" fmla="*/ 402771 h 4207601"/>
              <a:gd name="connsiteX0" fmla="*/ 0 w 3035682"/>
              <a:gd name="connsiteY0" fmla="*/ 4176656 h 4575848"/>
              <a:gd name="connsiteX1" fmla="*/ 1541122 w 3035682"/>
              <a:gd name="connsiteY1" fmla="*/ 4567074 h 4575848"/>
              <a:gd name="connsiteX2" fmla="*/ 2835666 w 3035682"/>
              <a:gd name="connsiteY2" fmla="*/ 4012270 h 4575848"/>
              <a:gd name="connsiteX3" fmla="*/ 2979505 w 3035682"/>
              <a:gd name="connsiteY3" fmla="*/ 2779370 h 4575848"/>
              <a:gd name="connsiteX4" fmla="*/ 2065105 w 3035682"/>
              <a:gd name="connsiteY4" fmla="*/ 1813599 h 4575848"/>
              <a:gd name="connsiteX5" fmla="*/ 1882472 w 3035682"/>
              <a:gd name="connsiteY5" fmla="*/ 401351 h 4575848"/>
              <a:gd name="connsiteX6" fmla="*/ 1688498 w 3035682"/>
              <a:gd name="connsiteY6" fmla="*/ 0 h 4575848"/>
              <a:gd name="connsiteX0" fmla="*/ 0 w 3035682"/>
              <a:gd name="connsiteY0" fmla="*/ 4620256 h 5019448"/>
              <a:gd name="connsiteX1" fmla="*/ 1541122 w 3035682"/>
              <a:gd name="connsiteY1" fmla="*/ 5010674 h 5019448"/>
              <a:gd name="connsiteX2" fmla="*/ 2835666 w 3035682"/>
              <a:gd name="connsiteY2" fmla="*/ 4455870 h 5019448"/>
              <a:gd name="connsiteX3" fmla="*/ 2979505 w 3035682"/>
              <a:gd name="connsiteY3" fmla="*/ 3222970 h 5019448"/>
              <a:gd name="connsiteX4" fmla="*/ 2065105 w 3035682"/>
              <a:gd name="connsiteY4" fmla="*/ 2257199 h 5019448"/>
              <a:gd name="connsiteX5" fmla="*/ 1882472 w 3035682"/>
              <a:gd name="connsiteY5" fmla="*/ 844951 h 5019448"/>
              <a:gd name="connsiteX6" fmla="*/ 1300551 w 3035682"/>
              <a:gd name="connsiteY6" fmla="*/ 0 h 5019448"/>
              <a:gd name="connsiteX0" fmla="*/ 0 w 3035682"/>
              <a:gd name="connsiteY0" fmla="*/ 4620256 h 5019448"/>
              <a:gd name="connsiteX1" fmla="*/ 1541122 w 3035682"/>
              <a:gd name="connsiteY1" fmla="*/ 5010674 h 5019448"/>
              <a:gd name="connsiteX2" fmla="*/ 2835666 w 3035682"/>
              <a:gd name="connsiteY2" fmla="*/ 4455870 h 5019448"/>
              <a:gd name="connsiteX3" fmla="*/ 2979505 w 3035682"/>
              <a:gd name="connsiteY3" fmla="*/ 3222970 h 5019448"/>
              <a:gd name="connsiteX4" fmla="*/ 2065105 w 3035682"/>
              <a:gd name="connsiteY4" fmla="*/ 2257199 h 5019448"/>
              <a:gd name="connsiteX5" fmla="*/ 1997924 w 3035682"/>
              <a:gd name="connsiteY5" fmla="*/ 1398264 h 5019448"/>
              <a:gd name="connsiteX6" fmla="*/ 1882472 w 3035682"/>
              <a:gd name="connsiteY6" fmla="*/ 844951 h 5019448"/>
              <a:gd name="connsiteX7" fmla="*/ 1300551 w 3035682"/>
              <a:gd name="connsiteY7" fmla="*/ 0 h 5019448"/>
              <a:gd name="connsiteX0" fmla="*/ 0 w 3035682"/>
              <a:gd name="connsiteY0" fmla="*/ 4620256 h 5019448"/>
              <a:gd name="connsiteX1" fmla="*/ 1541122 w 3035682"/>
              <a:gd name="connsiteY1" fmla="*/ 5010674 h 5019448"/>
              <a:gd name="connsiteX2" fmla="*/ 2835666 w 3035682"/>
              <a:gd name="connsiteY2" fmla="*/ 4455870 h 5019448"/>
              <a:gd name="connsiteX3" fmla="*/ 2979505 w 3035682"/>
              <a:gd name="connsiteY3" fmla="*/ 3222970 h 5019448"/>
              <a:gd name="connsiteX4" fmla="*/ 2065105 w 3035682"/>
              <a:gd name="connsiteY4" fmla="*/ 2257199 h 5019448"/>
              <a:gd name="connsiteX5" fmla="*/ 1882472 w 3035682"/>
              <a:gd name="connsiteY5" fmla="*/ 844951 h 5019448"/>
              <a:gd name="connsiteX6" fmla="*/ 1300551 w 3035682"/>
              <a:gd name="connsiteY6" fmla="*/ 0 h 5019448"/>
              <a:gd name="connsiteX0" fmla="*/ 0 w 3035682"/>
              <a:gd name="connsiteY0" fmla="*/ 4620256 h 5019448"/>
              <a:gd name="connsiteX1" fmla="*/ 1541122 w 3035682"/>
              <a:gd name="connsiteY1" fmla="*/ 5010674 h 5019448"/>
              <a:gd name="connsiteX2" fmla="*/ 2835666 w 3035682"/>
              <a:gd name="connsiteY2" fmla="*/ 4455870 h 5019448"/>
              <a:gd name="connsiteX3" fmla="*/ 2979505 w 3035682"/>
              <a:gd name="connsiteY3" fmla="*/ 3222970 h 5019448"/>
              <a:gd name="connsiteX4" fmla="*/ 2065105 w 3035682"/>
              <a:gd name="connsiteY4" fmla="*/ 2257199 h 5019448"/>
              <a:gd name="connsiteX5" fmla="*/ 1921267 w 3035682"/>
              <a:gd name="connsiteY5" fmla="*/ 781579 h 5019448"/>
              <a:gd name="connsiteX6" fmla="*/ 1300551 w 3035682"/>
              <a:gd name="connsiteY6" fmla="*/ 0 h 5019448"/>
              <a:gd name="connsiteX0" fmla="*/ 0 w 3889165"/>
              <a:gd name="connsiteY0" fmla="*/ 4271714 h 5012929"/>
              <a:gd name="connsiteX1" fmla="*/ 2394605 w 3889165"/>
              <a:gd name="connsiteY1" fmla="*/ 5010674 h 5012929"/>
              <a:gd name="connsiteX2" fmla="*/ 3689149 w 3889165"/>
              <a:gd name="connsiteY2" fmla="*/ 4455870 h 5012929"/>
              <a:gd name="connsiteX3" fmla="*/ 3832988 w 3889165"/>
              <a:gd name="connsiteY3" fmla="*/ 3222970 h 5012929"/>
              <a:gd name="connsiteX4" fmla="*/ 2918588 w 3889165"/>
              <a:gd name="connsiteY4" fmla="*/ 2257199 h 5012929"/>
              <a:gd name="connsiteX5" fmla="*/ 2774750 w 3889165"/>
              <a:gd name="connsiteY5" fmla="*/ 781579 h 5012929"/>
              <a:gd name="connsiteX6" fmla="*/ 2154034 w 3889165"/>
              <a:gd name="connsiteY6" fmla="*/ 0 h 5012929"/>
              <a:gd name="connsiteX0" fmla="*/ 0 w 4412893"/>
              <a:gd name="connsiteY0" fmla="*/ 3701372 h 5035268"/>
              <a:gd name="connsiteX1" fmla="*/ 2918333 w 4412893"/>
              <a:gd name="connsiteY1" fmla="*/ 5010674 h 5035268"/>
              <a:gd name="connsiteX2" fmla="*/ 4212877 w 4412893"/>
              <a:gd name="connsiteY2" fmla="*/ 4455870 h 5035268"/>
              <a:gd name="connsiteX3" fmla="*/ 4356716 w 4412893"/>
              <a:gd name="connsiteY3" fmla="*/ 3222970 h 5035268"/>
              <a:gd name="connsiteX4" fmla="*/ 3442316 w 4412893"/>
              <a:gd name="connsiteY4" fmla="*/ 2257199 h 5035268"/>
              <a:gd name="connsiteX5" fmla="*/ 3298478 w 4412893"/>
              <a:gd name="connsiteY5" fmla="*/ 781579 h 5035268"/>
              <a:gd name="connsiteX6" fmla="*/ 2677762 w 4412893"/>
              <a:gd name="connsiteY6" fmla="*/ 0 h 5035268"/>
              <a:gd name="connsiteX0" fmla="*/ 0 w 4412893"/>
              <a:gd name="connsiteY0" fmla="*/ 3701372 h 5010692"/>
              <a:gd name="connsiteX1" fmla="*/ 766194 w 4412893"/>
              <a:gd name="connsiteY1" fmla="*/ 4440090 h 5010692"/>
              <a:gd name="connsiteX2" fmla="*/ 2918333 w 4412893"/>
              <a:gd name="connsiteY2" fmla="*/ 5010674 h 5010692"/>
              <a:gd name="connsiteX3" fmla="*/ 4212877 w 4412893"/>
              <a:gd name="connsiteY3" fmla="*/ 4455870 h 5010692"/>
              <a:gd name="connsiteX4" fmla="*/ 4356716 w 4412893"/>
              <a:gd name="connsiteY4" fmla="*/ 3222970 h 5010692"/>
              <a:gd name="connsiteX5" fmla="*/ 3442316 w 4412893"/>
              <a:gd name="connsiteY5" fmla="*/ 2257199 h 5010692"/>
              <a:gd name="connsiteX6" fmla="*/ 3298478 w 4412893"/>
              <a:gd name="connsiteY6" fmla="*/ 781579 h 5010692"/>
              <a:gd name="connsiteX7" fmla="*/ 2677762 w 4412893"/>
              <a:gd name="connsiteY7" fmla="*/ 0 h 5010692"/>
              <a:gd name="connsiteX0" fmla="*/ 0 w 4412893"/>
              <a:gd name="connsiteY0" fmla="*/ 3701372 h 5013158"/>
              <a:gd name="connsiteX1" fmla="*/ 766194 w 4412893"/>
              <a:gd name="connsiteY1" fmla="*/ 4440090 h 5013158"/>
              <a:gd name="connsiteX2" fmla="*/ 2104609 w 4412893"/>
              <a:gd name="connsiteY2" fmla="*/ 4651327 h 5013158"/>
              <a:gd name="connsiteX3" fmla="*/ 2918333 w 4412893"/>
              <a:gd name="connsiteY3" fmla="*/ 5010674 h 5013158"/>
              <a:gd name="connsiteX4" fmla="*/ 4212877 w 4412893"/>
              <a:gd name="connsiteY4" fmla="*/ 4455870 h 5013158"/>
              <a:gd name="connsiteX5" fmla="*/ 4356716 w 4412893"/>
              <a:gd name="connsiteY5" fmla="*/ 3222970 h 5013158"/>
              <a:gd name="connsiteX6" fmla="*/ 3442316 w 4412893"/>
              <a:gd name="connsiteY6" fmla="*/ 2257199 h 5013158"/>
              <a:gd name="connsiteX7" fmla="*/ 3298478 w 4412893"/>
              <a:gd name="connsiteY7" fmla="*/ 781579 h 5013158"/>
              <a:gd name="connsiteX8" fmla="*/ 2677762 w 4412893"/>
              <a:gd name="connsiteY8" fmla="*/ 0 h 5013158"/>
              <a:gd name="connsiteX0" fmla="*/ 0 w 4394211"/>
              <a:gd name="connsiteY0" fmla="*/ 3701372 h 5139199"/>
              <a:gd name="connsiteX1" fmla="*/ 766194 w 4394211"/>
              <a:gd name="connsiteY1" fmla="*/ 4440090 h 5139199"/>
              <a:gd name="connsiteX2" fmla="*/ 2104609 w 4394211"/>
              <a:gd name="connsiteY2" fmla="*/ 4651327 h 5139199"/>
              <a:gd name="connsiteX3" fmla="*/ 3403267 w 4394211"/>
              <a:gd name="connsiteY3" fmla="*/ 5137417 h 5139199"/>
              <a:gd name="connsiteX4" fmla="*/ 4212877 w 4394211"/>
              <a:gd name="connsiteY4" fmla="*/ 4455870 h 5139199"/>
              <a:gd name="connsiteX5" fmla="*/ 4356716 w 4394211"/>
              <a:gd name="connsiteY5" fmla="*/ 3222970 h 5139199"/>
              <a:gd name="connsiteX6" fmla="*/ 3442316 w 4394211"/>
              <a:gd name="connsiteY6" fmla="*/ 2257199 h 5139199"/>
              <a:gd name="connsiteX7" fmla="*/ 3298478 w 4394211"/>
              <a:gd name="connsiteY7" fmla="*/ 781579 h 5139199"/>
              <a:gd name="connsiteX8" fmla="*/ 2677762 w 4394211"/>
              <a:gd name="connsiteY8" fmla="*/ 0 h 5139199"/>
              <a:gd name="connsiteX0" fmla="*/ 0 w 4394211"/>
              <a:gd name="connsiteY0" fmla="*/ 3701372 h 5139199"/>
              <a:gd name="connsiteX1" fmla="*/ 766194 w 4394211"/>
              <a:gd name="connsiteY1" fmla="*/ 4440090 h 5139199"/>
              <a:gd name="connsiteX2" fmla="*/ 2104609 w 4394211"/>
              <a:gd name="connsiteY2" fmla="*/ 4651327 h 5139199"/>
              <a:gd name="connsiteX3" fmla="*/ 3403267 w 4394211"/>
              <a:gd name="connsiteY3" fmla="*/ 5137417 h 5139199"/>
              <a:gd name="connsiteX4" fmla="*/ 4212877 w 4394211"/>
              <a:gd name="connsiteY4" fmla="*/ 4455870 h 5139199"/>
              <a:gd name="connsiteX5" fmla="*/ 4356716 w 4394211"/>
              <a:gd name="connsiteY5" fmla="*/ 3222970 h 5139199"/>
              <a:gd name="connsiteX6" fmla="*/ 3442316 w 4394211"/>
              <a:gd name="connsiteY6" fmla="*/ 2257199 h 5139199"/>
              <a:gd name="connsiteX7" fmla="*/ 3356670 w 4394211"/>
              <a:gd name="connsiteY7" fmla="*/ 1235741 h 5139199"/>
              <a:gd name="connsiteX8" fmla="*/ 2677762 w 4394211"/>
              <a:gd name="connsiteY8" fmla="*/ 0 h 5139199"/>
              <a:gd name="connsiteX0" fmla="*/ 0 w 4937557"/>
              <a:gd name="connsiteY0" fmla="*/ 2951478 h 4389305"/>
              <a:gd name="connsiteX1" fmla="*/ 766194 w 4937557"/>
              <a:gd name="connsiteY1" fmla="*/ 3690196 h 4389305"/>
              <a:gd name="connsiteX2" fmla="*/ 2104609 w 4937557"/>
              <a:gd name="connsiteY2" fmla="*/ 3901433 h 4389305"/>
              <a:gd name="connsiteX3" fmla="*/ 3403267 w 4937557"/>
              <a:gd name="connsiteY3" fmla="*/ 4387523 h 4389305"/>
              <a:gd name="connsiteX4" fmla="*/ 4212877 w 4937557"/>
              <a:gd name="connsiteY4" fmla="*/ 3705976 h 4389305"/>
              <a:gd name="connsiteX5" fmla="*/ 4356716 w 4937557"/>
              <a:gd name="connsiteY5" fmla="*/ 2473076 h 4389305"/>
              <a:gd name="connsiteX6" fmla="*/ 3442316 w 4937557"/>
              <a:gd name="connsiteY6" fmla="*/ 1507305 h 4389305"/>
              <a:gd name="connsiteX7" fmla="*/ 3356670 w 4937557"/>
              <a:gd name="connsiteY7" fmla="*/ 485847 h 4389305"/>
              <a:gd name="connsiteX8" fmla="*/ 4937553 w 4937557"/>
              <a:gd name="connsiteY8" fmla="*/ 0 h 4389305"/>
              <a:gd name="connsiteX0" fmla="*/ 0 w 4394211"/>
              <a:gd name="connsiteY0" fmla="*/ 2465631 h 3903458"/>
              <a:gd name="connsiteX1" fmla="*/ 766194 w 4394211"/>
              <a:gd name="connsiteY1" fmla="*/ 3204349 h 3903458"/>
              <a:gd name="connsiteX2" fmla="*/ 2104609 w 4394211"/>
              <a:gd name="connsiteY2" fmla="*/ 3415586 h 3903458"/>
              <a:gd name="connsiteX3" fmla="*/ 3403267 w 4394211"/>
              <a:gd name="connsiteY3" fmla="*/ 3901676 h 3903458"/>
              <a:gd name="connsiteX4" fmla="*/ 4212877 w 4394211"/>
              <a:gd name="connsiteY4" fmla="*/ 3220129 h 3903458"/>
              <a:gd name="connsiteX5" fmla="*/ 4356716 w 4394211"/>
              <a:gd name="connsiteY5" fmla="*/ 1987229 h 3903458"/>
              <a:gd name="connsiteX6" fmla="*/ 3442316 w 4394211"/>
              <a:gd name="connsiteY6" fmla="*/ 1021458 h 3903458"/>
              <a:gd name="connsiteX7" fmla="*/ 3356670 w 4394211"/>
              <a:gd name="connsiteY7" fmla="*/ 0 h 3903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94211" h="3903458">
                <a:moveTo>
                  <a:pt x="0" y="2465631"/>
                </a:moveTo>
                <a:cubicBezTo>
                  <a:pt x="151945" y="2558825"/>
                  <a:pt x="279805" y="2986132"/>
                  <a:pt x="766194" y="3204349"/>
                </a:cubicBezTo>
                <a:cubicBezTo>
                  <a:pt x="1040989" y="3382038"/>
                  <a:pt x="1745919" y="3320489"/>
                  <a:pt x="2104609" y="3415586"/>
                </a:cubicBezTo>
                <a:cubicBezTo>
                  <a:pt x="2463299" y="3510683"/>
                  <a:pt x="3051889" y="3934252"/>
                  <a:pt x="3403267" y="3901676"/>
                </a:cubicBezTo>
                <a:cubicBezTo>
                  <a:pt x="3754645" y="3869100"/>
                  <a:pt x="4053969" y="3539204"/>
                  <a:pt x="4212877" y="3220129"/>
                </a:cubicBezTo>
                <a:cubicBezTo>
                  <a:pt x="4371785" y="2901055"/>
                  <a:pt x="4444046" y="2384496"/>
                  <a:pt x="4356716" y="1987229"/>
                </a:cubicBezTo>
                <a:cubicBezTo>
                  <a:pt x="4269386" y="1589962"/>
                  <a:pt x="3608990" y="1352663"/>
                  <a:pt x="3442316" y="1021458"/>
                </a:cubicBezTo>
                <a:cubicBezTo>
                  <a:pt x="3275642" y="690253"/>
                  <a:pt x="3484096" y="376200"/>
                  <a:pt x="3356670" y="0"/>
                </a:cubicBezTo>
              </a:path>
            </a:pathLst>
          </a:custGeom>
          <a:noFill/>
          <a:ln w="34925" cmpd="dbl">
            <a:solidFill>
              <a:schemeClr val="tx1"/>
            </a:solidFill>
            <a:prstDash val="sysDash"/>
            <a:miter lim="800000"/>
            <a:headEnd type="oval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7B9EA70-CF48-F44A-A748-EFD34652B962}"/>
              </a:ext>
            </a:extLst>
          </p:cNvPr>
          <p:cNvSpPr/>
          <p:nvPr/>
        </p:nvSpPr>
        <p:spPr>
          <a:xfrm>
            <a:off x="4860106" y="2272644"/>
            <a:ext cx="160020" cy="1600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462378A-99CA-2C48-AC69-EEB23D7A724F}"/>
                  </a:ext>
                </a:extLst>
              </p:cNvPr>
              <p:cNvSpPr txBox="1"/>
              <p:nvPr/>
            </p:nvSpPr>
            <p:spPr>
              <a:xfrm>
                <a:off x="1849349" y="715881"/>
                <a:ext cx="20089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Palatino" pitchFamily="2" charset="77"/>
                    <a:ea typeface="Palatino" pitchFamily="2" charset="77"/>
                  </a:rPr>
                  <a:t>Importer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Palatino" pitchFamily="2" charset="77"/>
                      </a:rPr>
                      <m:t>𝑖</m:t>
                    </m:r>
                  </m:oMath>
                </a14:m>
                <a:r>
                  <a:rPr lang="en-US" sz="2400" dirty="0">
                    <a:latin typeface="Palatino" pitchFamily="2" charset="77"/>
                    <a:ea typeface="Palatino" pitchFamily="2" charset="77"/>
                  </a:rPr>
                  <a:t>)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462378A-99CA-2C48-AC69-EEB23D7A72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9349" y="715881"/>
                <a:ext cx="2008976" cy="461665"/>
              </a:xfrm>
              <a:prstGeom prst="rect">
                <a:avLst/>
              </a:prstGeom>
              <a:blipFill>
                <a:blip r:embed="rId2"/>
                <a:stretch>
                  <a:fillRect l="-4403" t="-5263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F4218B6-66CC-3D4B-85BE-6EF1A705F117}"/>
                  </a:ext>
                </a:extLst>
              </p:cNvPr>
              <p:cNvSpPr txBox="1"/>
              <p:nvPr/>
            </p:nvSpPr>
            <p:spPr>
              <a:xfrm>
                <a:off x="205484" y="2971071"/>
                <a:ext cx="20089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Palatino" pitchFamily="2" charset="77"/>
                    <a:ea typeface="Palatino" pitchFamily="2" charset="77"/>
                  </a:rPr>
                  <a:t>Exporter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Palatino" pitchFamily="2" charset="77"/>
                      </a:rPr>
                      <m:t>𝑗</m:t>
                    </m:r>
                  </m:oMath>
                </a14:m>
                <a:r>
                  <a:rPr lang="en-US" sz="2400" dirty="0">
                    <a:latin typeface="Palatino" pitchFamily="2" charset="77"/>
                    <a:ea typeface="Palatino" pitchFamily="2" charset="77"/>
                  </a:rPr>
                  <a:t>)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F4218B6-66CC-3D4B-85BE-6EF1A705F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484" y="2971071"/>
                <a:ext cx="2008976" cy="461665"/>
              </a:xfrm>
              <a:prstGeom prst="rect">
                <a:avLst/>
              </a:prstGeom>
              <a:blipFill>
                <a:blip r:embed="rId3"/>
                <a:stretch>
                  <a:fillRect l="-4403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6291CE19-8E1C-7744-B557-139CE7BE3A5B}"/>
              </a:ext>
            </a:extLst>
          </p:cNvPr>
          <p:cNvSpPr txBox="1"/>
          <p:nvPr/>
        </p:nvSpPr>
        <p:spPr>
          <a:xfrm>
            <a:off x="642033" y="4511523"/>
            <a:ext cx="971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Palatino" pitchFamily="2" charset="77"/>
                <a:ea typeface="Palatino" pitchFamily="2" charset="77"/>
              </a:rPr>
              <a:t>Factory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74822FD-83D1-FC4C-887F-4A2C84E018B6}"/>
              </a:ext>
            </a:extLst>
          </p:cNvPr>
          <p:cNvSpPr txBox="1"/>
          <p:nvPr/>
        </p:nvSpPr>
        <p:spPr>
          <a:xfrm>
            <a:off x="4504337" y="2000062"/>
            <a:ext cx="2456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Palatino" pitchFamily="2" charset="77"/>
                <a:ea typeface="Palatino" pitchFamily="2" charset="77"/>
              </a:rPr>
              <a:t>Market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0B4CF57-1C59-2243-B990-F0171FDF2190}"/>
                  </a:ext>
                </a:extLst>
              </p:cNvPr>
              <p:cNvSpPr txBox="1"/>
              <p:nvPr/>
            </p:nvSpPr>
            <p:spPr>
              <a:xfrm>
                <a:off x="4447172" y="5595154"/>
                <a:ext cx="1021835" cy="4914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0B4CF57-1C59-2243-B990-F0171FDF21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7172" y="5595154"/>
                <a:ext cx="1021835" cy="491417"/>
              </a:xfrm>
              <a:prstGeom prst="rect">
                <a:avLst/>
              </a:prstGeom>
              <a:blipFill>
                <a:blip r:embed="rId4"/>
                <a:stretch>
                  <a:fillRect b="-12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015EA03-4649-C242-90D9-3B46AD0693CF}"/>
                  </a:ext>
                </a:extLst>
              </p:cNvPr>
              <p:cNvSpPr txBox="1"/>
              <p:nvPr/>
            </p:nvSpPr>
            <p:spPr>
              <a:xfrm>
                <a:off x="1796128" y="4877650"/>
                <a:ext cx="1021835" cy="4914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015EA03-4649-C242-90D9-3B46AD0693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6128" y="4877650"/>
                <a:ext cx="1021835" cy="491417"/>
              </a:xfrm>
              <a:prstGeom prst="rect">
                <a:avLst/>
              </a:prstGeom>
              <a:blipFill>
                <a:blip r:embed="rId5"/>
                <a:stretch>
                  <a:fillRect b="-10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>
            <a:extLst>
              <a:ext uri="{FF2B5EF4-FFF2-40B4-BE49-F238E27FC236}">
                <a16:creationId xmlns:a16="http://schemas.microsoft.com/office/drawing/2014/main" id="{896789D9-452B-D048-B937-05A18E609836}"/>
              </a:ext>
            </a:extLst>
          </p:cNvPr>
          <p:cNvSpPr/>
          <p:nvPr/>
        </p:nvSpPr>
        <p:spPr>
          <a:xfrm>
            <a:off x="2905115" y="5554057"/>
            <a:ext cx="160020" cy="1600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21DE9F7-FFFB-7E40-9F70-CB2D775ABC19}"/>
              </a:ext>
            </a:extLst>
          </p:cNvPr>
          <p:cNvSpPr txBox="1"/>
          <p:nvPr/>
        </p:nvSpPr>
        <p:spPr>
          <a:xfrm>
            <a:off x="2804165" y="5791519"/>
            <a:ext cx="12950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Palatino" pitchFamily="2" charset="77"/>
                <a:ea typeface="Palatino" pitchFamily="2" charset="77"/>
              </a:rPr>
              <a:t>Port of Exit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C060D57-3598-6945-A483-88BDEA415EAA}"/>
                  </a:ext>
                </a:extLst>
              </p:cNvPr>
              <p:cNvSpPr txBox="1"/>
              <p:nvPr/>
            </p:nvSpPr>
            <p:spPr>
              <a:xfrm>
                <a:off x="3653120" y="3014669"/>
                <a:ext cx="1021835" cy="4914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C060D57-3598-6945-A483-88BDEA415E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3120" y="3014669"/>
                <a:ext cx="1021835" cy="491417"/>
              </a:xfrm>
              <a:prstGeom prst="rect">
                <a:avLst/>
              </a:prstGeom>
              <a:blipFill>
                <a:blip r:embed="rId7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3DD3AB9-F31C-BA49-849D-20E6C295379A}"/>
              </a:ext>
            </a:extLst>
          </p:cNvPr>
          <p:cNvCxnSpPr>
            <a:cxnSpLocks/>
          </p:cNvCxnSpPr>
          <p:nvPr/>
        </p:nvCxnSpPr>
        <p:spPr>
          <a:xfrm flipV="1">
            <a:off x="4261585" y="2526525"/>
            <a:ext cx="485505" cy="6120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 35">
            <a:extLst>
              <a:ext uri="{FF2B5EF4-FFF2-40B4-BE49-F238E27FC236}">
                <a16:creationId xmlns:a16="http://schemas.microsoft.com/office/drawing/2014/main" id="{818A2F60-BD6F-884E-901D-63457F5A0593}"/>
              </a:ext>
            </a:extLst>
          </p:cNvPr>
          <p:cNvSpPr/>
          <p:nvPr/>
        </p:nvSpPr>
        <p:spPr>
          <a:xfrm>
            <a:off x="3524036" y="1931540"/>
            <a:ext cx="1448656" cy="431515"/>
          </a:xfrm>
          <a:custGeom>
            <a:avLst/>
            <a:gdLst>
              <a:gd name="connsiteX0" fmla="*/ 0 w 1294544"/>
              <a:gd name="connsiteY0" fmla="*/ 190791 h 386000"/>
              <a:gd name="connsiteX1" fmla="*/ 452063 w 1294544"/>
              <a:gd name="connsiteY1" fmla="*/ 5856 h 386000"/>
              <a:gd name="connsiteX2" fmla="*/ 1294544 w 1294544"/>
              <a:gd name="connsiteY2" fmla="*/ 386000 h 386000"/>
              <a:gd name="connsiteX0" fmla="*/ 0 w 1294544"/>
              <a:gd name="connsiteY0" fmla="*/ 22872 h 262167"/>
              <a:gd name="connsiteX1" fmla="*/ 472611 w 1294544"/>
              <a:gd name="connsiteY1" fmla="*/ 259177 h 262167"/>
              <a:gd name="connsiteX2" fmla="*/ 1294544 w 1294544"/>
              <a:gd name="connsiteY2" fmla="*/ 218081 h 262167"/>
              <a:gd name="connsiteX0" fmla="*/ 0 w 1294544"/>
              <a:gd name="connsiteY0" fmla="*/ 23453 h 264638"/>
              <a:gd name="connsiteX1" fmla="*/ 472611 w 1294544"/>
              <a:gd name="connsiteY1" fmla="*/ 259758 h 264638"/>
              <a:gd name="connsiteX2" fmla="*/ 1294544 w 1294544"/>
              <a:gd name="connsiteY2" fmla="*/ 218662 h 264638"/>
              <a:gd name="connsiteX0" fmla="*/ 0 w 1294544"/>
              <a:gd name="connsiteY0" fmla="*/ 48972 h 290157"/>
              <a:gd name="connsiteX1" fmla="*/ 472611 w 1294544"/>
              <a:gd name="connsiteY1" fmla="*/ 285277 h 290157"/>
              <a:gd name="connsiteX2" fmla="*/ 1294544 w 1294544"/>
              <a:gd name="connsiteY2" fmla="*/ 244181 h 290157"/>
              <a:gd name="connsiteX0" fmla="*/ 0 w 1448656"/>
              <a:gd name="connsiteY0" fmla="*/ 34635 h 519071"/>
              <a:gd name="connsiteX1" fmla="*/ 626723 w 1448656"/>
              <a:gd name="connsiteY1" fmla="*/ 507246 h 519071"/>
              <a:gd name="connsiteX2" fmla="*/ 1448656 w 1448656"/>
              <a:gd name="connsiteY2" fmla="*/ 466150 h 519071"/>
              <a:gd name="connsiteX0" fmla="*/ 0 w 1448656"/>
              <a:gd name="connsiteY0" fmla="*/ 0 h 484436"/>
              <a:gd name="connsiteX1" fmla="*/ 626723 w 1448656"/>
              <a:gd name="connsiteY1" fmla="*/ 472611 h 484436"/>
              <a:gd name="connsiteX2" fmla="*/ 1448656 w 1448656"/>
              <a:gd name="connsiteY2" fmla="*/ 431515 h 484436"/>
              <a:gd name="connsiteX0" fmla="*/ 0 w 1448656"/>
              <a:gd name="connsiteY0" fmla="*/ 0 h 431515"/>
              <a:gd name="connsiteX1" fmla="*/ 606174 w 1448656"/>
              <a:gd name="connsiteY1" fmla="*/ 369869 h 431515"/>
              <a:gd name="connsiteX2" fmla="*/ 1448656 w 1448656"/>
              <a:gd name="connsiteY2" fmla="*/ 431515 h 43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48656" h="431515">
                <a:moveTo>
                  <a:pt x="0" y="0"/>
                </a:moveTo>
                <a:cubicBezTo>
                  <a:pt x="169523" y="168667"/>
                  <a:pt x="364731" y="297950"/>
                  <a:pt x="606174" y="369869"/>
                </a:cubicBezTo>
                <a:cubicBezTo>
                  <a:pt x="847617" y="441788"/>
                  <a:pt x="1135294" y="257710"/>
                  <a:pt x="1448656" y="431515"/>
                </a:cubicBezTo>
              </a:path>
            </a:pathLst>
          </a:custGeom>
          <a:noFill/>
          <a:ln w="34925" cmpd="dbl">
            <a:solidFill>
              <a:schemeClr val="tx1"/>
            </a:solidFill>
            <a:prstDash val="sysDash"/>
            <a:head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C904C77-C07F-1849-8375-9866AE04CA94}"/>
              </a:ext>
            </a:extLst>
          </p:cNvPr>
          <p:cNvSpPr txBox="1"/>
          <p:nvPr/>
        </p:nvSpPr>
        <p:spPr>
          <a:xfrm>
            <a:off x="3419972" y="1519031"/>
            <a:ext cx="971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Palatino" pitchFamily="2" charset="77"/>
                <a:ea typeface="Palatino" pitchFamily="2" charset="77"/>
              </a:rPr>
              <a:t>Factory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F85EE71-4A2A-F143-BF18-D048BCAC5772}"/>
                  </a:ext>
                </a:extLst>
              </p:cNvPr>
              <p:cNvSpPr txBox="1"/>
              <p:nvPr/>
            </p:nvSpPr>
            <p:spPr>
              <a:xfrm>
                <a:off x="3666549" y="1788461"/>
                <a:ext cx="102183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F85EE71-4A2A-F143-BF18-D048BCAC57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6549" y="1788461"/>
                <a:ext cx="1021835" cy="461665"/>
              </a:xfrm>
              <a:prstGeom prst="rect">
                <a:avLst/>
              </a:prstGeom>
              <a:blipFill>
                <a:blip r:embed="rId8"/>
                <a:stretch>
                  <a:fillRect b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1044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317</TotalTime>
  <Words>18</Words>
  <Application>Microsoft Macintosh PowerPoint</Application>
  <PresentationFormat>Custom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Palatino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Brendan Cooley</cp:lastModifiedBy>
  <cp:revision>8</cp:revision>
  <dcterms:created xsi:type="dcterms:W3CDTF">2018-08-06T15:33:52Z</dcterms:created>
  <dcterms:modified xsi:type="dcterms:W3CDTF">2018-12-06T03:10:03Z</dcterms:modified>
</cp:coreProperties>
</file>