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63" r:id="rId5"/>
    <p:sldId id="267" r:id="rId6"/>
    <p:sldId id="276" r:id="rId7"/>
    <p:sldId id="265" r:id="rId8"/>
    <p:sldId id="270" r:id="rId9"/>
    <p:sldId id="271" r:id="rId10"/>
    <p:sldId id="272" r:id="rId11"/>
    <p:sldId id="273" r:id="rId12"/>
    <p:sldId id="274" r:id="rId13"/>
    <p:sldId id="275" r:id="rId14"/>
    <p:sldId id="268" r:id="rId15"/>
    <p:sldId id="279" r:id="rId16"/>
    <p:sldId id="264" r:id="rId17"/>
    <p:sldId id="280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0" y="12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DC7-754F-467F-8B58-17E5F151F0A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3FC-3397-4416-BBD1-990A59A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DC7-754F-467F-8B58-17E5F151F0A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3FC-3397-4416-BBD1-990A59A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DC7-754F-467F-8B58-17E5F151F0A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3FC-3397-4416-BBD1-990A59A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DC7-754F-467F-8B58-17E5F151F0A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3FC-3397-4416-BBD1-990A59A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DC7-754F-467F-8B58-17E5F151F0A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3FC-3397-4416-BBD1-990A59A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DC7-754F-467F-8B58-17E5F151F0A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3FC-3397-4416-BBD1-990A59A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7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DC7-754F-467F-8B58-17E5F151F0A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3FC-3397-4416-BBD1-990A59A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4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DC7-754F-467F-8B58-17E5F151F0A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3FC-3397-4416-BBD1-990A59A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DC7-754F-467F-8B58-17E5F151F0A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3FC-3397-4416-BBD1-990A59A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DC7-754F-467F-8B58-17E5F151F0A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3FC-3397-4416-BBD1-990A59A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DC7-754F-467F-8B58-17E5F151F0A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3FC-3397-4416-BBD1-990A59A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226">
              <a:srgbClr val="DCD1B3"/>
            </a:gs>
            <a:gs pos="94728">
              <a:srgbClr val="D6C9A7"/>
            </a:gs>
            <a:gs pos="80547">
              <a:srgbClr val="E2D9BD"/>
            </a:gs>
            <a:gs pos="71684">
              <a:srgbClr val="EAE3CB"/>
            </a:gs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0DC7-754F-467F-8B58-17E5F151F0A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13FC-3397-4416-BBD1-990A59A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CP/I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softpedia.com/news/Dyre-Trojan-Uses-Its-Own-SSL-Certificate-to-Communicate-with-Control-Server-460224.shtml" TargetMode="External"/><Relationship Id="rId2" Type="http://schemas.openxmlformats.org/officeDocument/2006/relationships/hyperlink" Target="https://en.wikipedia.org/wiki/Pretty_Good_Privac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ntssl.com/ssl-certificate-products/https.html" TargetMode="External"/><Relationship Id="rId5" Type="http://schemas.openxmlformats.org/officeDocument/2006/relationships/hyperlink" Target="http://www.biztechmagazine.com/article/2007/07/http-vs-https" TargetMode="External"/><Relationship Id="rId4" Type="http://schemas.openxmlformats.org/officeDocument/2006/relationships/hyperlink" Target="https://en.wikipedia.org/wiki/Man-in-the-middle_attac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ut9EnbFym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924800" cy="1905000"/>
          </a:xfrm>
        </p:spPr>
        <p:txBody>
          <a:bodyPr/>
          <a:lstStyle/>
          <a:p>
            <a:r>
              <a:rPr lang="en-US" dirty="0" smtClean="0"/>
              <a:t>The Internet and 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Brendan </a:t>
            </a:r>
            <a:r>
              <a:rPr lang="en-US" dirty="0" err="1" smtClean="0"/>
              <a:t>Copp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71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Encryption Process</a:t>
            </a:r>
            <a:endParaRPr lang="en-US" dirty="0"/>
          </a:p>
        </p:txBody>
      </p:sp>
      <p:pic>
        <p:nvPicPr>
          <p:cNvPr id="3074" name="Picture 2" descr="C:\Users\brendan\Desktop\Power point\Sec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22" y="4419600"/>
            <a:ext cx="488407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rendan\Desktop\Power point\2.5 Going to encry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3962400" cy="53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67200" y="1828800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Encryption ,</a:t>
            </a:r>
          </a:p>
          <a:p>
            <a:r>
              <a:rPr lang="en-US" sz="2800" dirty="0" smtClean="0"/>
              <a:t>Validation, </a:t>
            </a:r>
          </a:p>
          <a:p>
            <a:r>
              <a:rPr lang="en-US" sz="2800" dirty="0" smtClean="0"/>
              <a:t>and virtual signature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930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137809"/>
            <a:ext cx="8229600" cy="1143000"/>
          </a:xfrm>
        </p:spPr>
        <p:txBody>
          <a:bodyPr/>
          <a:lstStyle/>
          <a:p>
            <a:r>
              <a:rPr lang="en-US" dirty="0" smtClean="0"/>
              <a:t>Encrypted Message</a:t>
            </a:r>
            <a:endParaRPr lang="en-US" dirty="0"/>
          </a:p>
        </p:txBody>
      </p:sp>
      <p:pic>
        <p:nvPicPr>
          <p:cNvPr id="4098" name="Picture 2" descr="C:\Users\brendan\Desktop\Power point\Encrypted Messag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600825" cy="52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0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Decrypting the Message</a:t>
            </a:r>
            <a:endParaRPr lang="en-US" dirty="0"/>
          </a:p>
        </p:txBody>
      </p:sp>
      <p:pic>
        <p:nvPicPr>
          <p:cNvPr id="5122" name="Picture 2" descr="C:\Users\brendan\Desktop\Power point\Dycry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864350" cy="49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0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Decrypted Message</a:t>
            </a:r>
            <a:endParaRPr lang="en-US" dirty="0"/>
          </a:p>
        </p:txBody>
      </p:sp>
      <p:pic>
        <p:nvPicPr>
          <p:cNvPr id="6146" name="Picture 2" descr="C:\Users\brendan\Desktop\Power point\Dycripted mess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108700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44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HTTPS not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 uses </a:t>
            </a:r>
            <a:r>
              <a:rPr lang="en-US" dirty="0" smtClean="0"/>
              <a:t>underlying </a:t>
            </a:r>
            <a:r>
              <a:rPr lang="en-US" dirty="0" smtClean="0"/>
              <a:t>HTTP</a:t>
            </a:r>
            <a:r>
              <a:rPr lang="en-US" dirty="0" smtClean="0"/>
              <a:t> protocol data</a:t>
            </a:r>
            <a:r>
              <a:rPr lang="en-US" dirty="0" smtClean="0"/>
              <a:t> such as the URL </a:t>
            </a:r>
            <a:r>
              <a:rPr lang="en-US" dirty="0" smtClean="0"/>
              <a:t>request </a:t>
            </a:r>
            <a:r>
              <a:rPr lang="en-US" dirty="0" smtClean="0"/>
              <a:t>(</a:t>
            </a:r>
            <a:r>
              <a:rPr lang="en-US" dirty="0"/>
              <a:t>which particular web page was requested), query parameters, headers, and cookies (which often contain identity information about the user</a:t>
            </a:r>
            <a:r>
              <a:rPr lang="en-US" dirty="0" smtClean="0"/>
              <a:t>) can be seen. “However, because host (website) addresses and port numbers are necessarily part of the underlying </a:t>
            </a:r>
            <a:r>
              <a:rPr lang="en-US" dirty="0" smtClean="0">
                <a:hlinkClick r:id="rId2" tooltip="TCP/IP"/>
              </a:rPr>
              <a:t>TCP/IP</a:t>
            </a:r>
            <a:r>
              <a:rPr lang="en-US" dirty="0" smtClean="0"/>
              <a:t> protocols, HTTPS cannot protect their disclosure. 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3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Encryption be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 can be used by criminals</a:t>
            </a:r>
          </a:p>
          <a:p>
            <a:pPr lvl="1"/>
            <a:r>
              <a:rPr lang="en-US" dirty="0" smtClean="0"/>
              <a:t>They could send vital information regarding drugs, services, people</a:t>
            </a:r>
          </a:p>
          <a:p>
            <a:pPr lvl="1"/>
            <a:r>
              <a:rPr lang="en-US" dirty="0" smtClean="0"/>
              <a:t>PGP Key encryption has been used by ISIS &amp; Cartel</a:t>
            </a:r>
          </a:p>
          <a:p>
            <a:pPr lvl="1"/>
            <a:r>
              <a:rPr lang="en-US" dirty="0" smtClean="0"/>
              <a:t>PGP is used on the </a:t>
            </a:r>
            <a:r>
              <a:rPr lang="en-US" dirty="0" err="1" smtClean="0"/>
              <a:t>Darknet</a:t>
            </a:r>
            <a:endParaRPr lang="en-US" dirty="0" smtClean="0"/>
          </a:p>
          <a:p>
            <a:r>
              <a:rPr lang="en-US" dirty="0" smtClean="0"/>
              <a:t>Prevents the government from reading potentially dangerous messages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85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What do you think of encryption?</a:t>
            </a:r>
          </a:p>
          <a:p>
            <a:r>
              <a:rPr lang="en-US" dirty="0" smtClean="0"/>
              <a:t>Major Controversies</a:t>
            </a:r>
          </a:p>
          <a:p>
            <a:pPr lvl="1"/>
            <a:r>
              <a:rPr lang="en-US" dirty="0" smtClean="0"/>
              <a:t>We can agree that is must be used to some existent on the web </a:t>
            </a:r>
          </a:p>
          <a:p>
            <a:pPr lvl="1"/>
            <a:r>
              <a:rPr lang="en-US" dirty="0" smtClean="0"/>
              <a:t>Could it be a hazard to homeland security</a:t>
            </a:r>
          </a:p>
          <a:p>
            <a:pPr lvl="1"/>
            <a:r>
              <a:rPr lang="en-US" dirty="0" smtClean="0"/>
              <a:t>Should people be allowed to send absolute secure data to another person?</a:t>
            </a:r>
          </a:p>
          <a:p>
            <a:pPr lvl="1"/>
            <a:r>
              <a:rPr lang="en-US" dirty="0" smtClean="0"/>
              <a:t>Should the government require a backdoor into encryption applications?</a:t>
            </a:r>
          </a:p>
          <a:p>
            <a:pPr lvl="2"/>
            <a:r>
              <a:rPr lang="en-US" dirty="0" smtClean="0"/>
              <a:t>Is it necessary?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4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https://en.wikipedia.org/wiki/Pretty_Good_Privacy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http://news.softpedia.com/news/Dyre-Trojan-Uses-Its-Own-SSL-Certificate-to-Communicate-with-Control-Server-460224.shtml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https://en.wikipedia.org/wiki/Man-in-the-middle_attack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http://www.biztechmagazine.com/article/2007/07/http-vs-https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https://www.instantssl.com/ssl-certificate-products/https.html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What is it</a:t>
            </a:r>
          </a:p>
          <a:p>
            <a:pPr lvl="2"/>
            <a:r>
              <a:rPr lang="en-US" dirty="0" smtClean="0"/>
              <a:t>Encryption is the act of securing ones data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Different types of encryption</a:t>
            </a:r>
          </a:p>
          <a:p>
            <a:pPr lvl="2"/>
            <a:r>
              <a:rPr lang="en-US" dirty="0" smtClean="0"/>
              <a:t>HTTP </a:t>
            </a:r>
            <a:r>
              <a:rPr lang="en-US" dirty="0" err="1" smtClean="0"/>
              <a:t>vs</a:t>
            </a:r>
            <a:r>
              <a:rPr lang="en-US" dirty="0" smtClean="0"/>
              <a:t> HTTPS</a:t>
            </a:r>
          </a:p>
          <a:p>
            <a:pPr lvl="2"/>
            <a:r>
              <a:rPr lang="en-US" dirty="0" smtClean="0"/>
              <a:t>SSH Keys</a:t>
            </a:r>
          </a:p>
          <a:p>
            <a:pPr lvl="2"/>
            <a:r>
              <a:rPr lang="en-US" dirty="0" smtClean="0"/>
              <a:t>PGP</a:t>
            </a:r>
            <a:endParaRPr lang="en-US" dirty="0"/>
          </a:p>
          <a:p>
            <a:r>
              <a:rPr lang="en-US" dirty="0" smtClean="0"/>
              <a:t>Why is this Important</a:t>
            </a:r>
          </a:p>
          <a:p>
            <a:pPr lvl="1"/>
            <a:r>
              <a:rPr lang="en-US" dirty="0" smtClean="0"/>
              <a:t>Send sensitive data over an unsecured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 a network protocol which sends data over the internet in Plaintext.</a:t>
            </a:r>
          </a:p>
          <a:p>
            <a:pPr marL="0" indent="0">
              <a:buNone/>
            </a:pPr>
            <a:r>
              <a:rPr lang="en-US" dirty="0" smtClean="0"/>
              <a:t>Why is plaintext not secure?</a:t>
            </a:r>
          </a:p>
          <a:p>
            <a:pPr lvl="2"/>
            <a:r>
              <a:rPr lang="en-US" dirty="0" smtClean="0"/>
              <a:t>Plaintext can be openly read by anyone on an unsecured network through the use of packet analysis</a:t>
            </a:r>
          </a:p>
          <a:p>
            <a:pPr marL="0" indent="0">
              <a:buNone/>
            </a:pPr>
            <a:r>
              <a:rPr lang="en-US" dirty="0" smtClean="0"/>
              <a:t>HTTPS encrypts this plain text so it is unreadable by a third party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2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 uses SSL </a:t>
            </a:r>
            <a:r>
              <a:rPr lang="en-US" dirty="0"/>
              <a:t>protocols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'asymmetric</a:t>
            </a:r>
            <a:r>
              <a:rPr lang="en-US" dirty="0"/>
              <a:t>' Public Key Infrastructure (PKI)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An asymmetric system uses two 'keys' to encrypt communications, a 'public' key and a 'private' key. </a:t>
            </a:r>
            <a:endParaRPr lang="en-US" dirty="0" smtClean="0"/>
          </a:p>
          <a:p>
            <a:pPr lvl="1"/>
            <a:r>
              <a:rPr lang="en-US" dirty="0" smtClean="0"/>
              <a:t>Anything </a:t>
            </a:r>
            <a:r>
              <a:rPr lang="en-US" dirty="0"/>
              <a:t>encrypted with the public key can only be decrypted by the private key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299933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r>
              <a:rPr lang="en-US" dirty="0"/>
              <a:t>' </a:t>
            </a:r>
            <a:r>
              <a:rPr lang="en-US" dirty="0" smtClean="0"/>
              <a:t>keys </a:t>
            </a:r>
            <a:r>
              <a:rPr lang="en-US" dirty="0"/>
              <a:t>should be kept strictly protected and should only be accessible the owner of the private key. 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/>
              <a:t>key is intended to be distributed to anybody and </a:t>
            </a:r>
            <a:r>
              <a:rPr lang="en-US" dirty="0" smtClean="0"/>
              <a:t>everybody.</a:t>
            </a:r>
          </a:p>
        </p:txBody>
      </p:sp>
    </p:spTree>
    <p:extLst>
      <p:ext uri="{BB962C8B-B14F-4D97-AF65-F5344CB8AC3E}">
        <p14:creationId xmlns:p14="http://schemas.microsoft.com/office/powerpoint/2010/main" val="186144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Example of PGP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PGP stands for pretty good privacy</a:t>
            </a:r>
          </a:p>
          <a:p>
            <a:r>
              <a:rPr lang="en-US" dirty="0" smtClean="0"/>
              <a:t>It uses the same symmetric key cryptography that HTTPS</a:t>
            </a:r>
          </a:p>
          <a:p>
            <a:r>
              <a:rPr lang="en-US" dirty="0" smtClean="0"/>
              <a:t>Is allows a user to encrypt a personal data using another users public key and send the secured information over an unsecured network.</a:t>
            </a:r>
          </a:p>
          <a:p>
            <a:pPr lvl="1"/>
            <a:r>
              <a:rPr lang="en-US" dirty="0" smtClean="0"/>
              <a:t>Beware of who you are sending your personal information to!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8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https://www.youtube.com/watch?v=dut9EnbFym0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81940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1:45 – 2:50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Now Lets Encrypt a Message!</a:t>
            </a:r>
            <a:endParaRPr lang="en-US" dirty="0"/>
          </a:p>
        </p:txBody>
      </p:sp>
      <p:pic>
        <p:nvPicPr>
          <p:cNvPr id="1026" name="Picture 2" descr="C:\Users\brendan\Desktop\Power point\Key manag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483595" cy="434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339334"/>
            <a:ext cx="291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- 2 Private keys owned by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4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Creating a message</a:t>
            </a:r>
            <a:endParaRPr lang="en-US" dirty="0"/>
          </a:p>
        </p:txBody>
      </p:sp>
      <p:pic>
        <p:nvPicPr>
          <p:cNvPr id="2050" name="Picture 2" descr="C:\Users\brendan\Desktop\Power point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1976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1066800"/>
            <a:ext cx="276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Empty Plain text clipboard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0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456</Words>
  <Application>Microsoft Office PowerPoint</Application>
  <PresentationFormat>On-screen Show (4:3)</PresentationFormat>
  <Paragraphs>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The Internet and Encryption</vt:lpstr>
      <vt:lpstr>What is Encryption</vt:lpstr>
      <vt:lpstr>HTTP</vt:lpstr>
      <vt:lpstr>HTTPS </vt:lpstr>
      <vt:lpstr>Correct usage</vt:lpstr>
      <vt:lpstr>Short Example of PGP</vt:lpstr>
      <vt:lpstr>VIDEO</vt:lpstr>
      <vt:lpstr>Now Lets Encrypt a Message!</vt:lpstr>
      <vt:lpstr>Creating a message</vt:lpstr>
      <vt:lpstr>Encryption Process</vt:lpstr>
      <vt:lpstr>Encrypted Message</vt:lpstr>
      <vt:lpstr>Decrypting the Message</vt:lpstr>
      <vt:lpstr>The Decrypted Message</vt:lpstr>
      <vt:lpstr>What does HTTPS not secure</vt:lpstr>
      <vt:lpstr>How can Encryption be bad</vt:lpstr>
      <vt:lpstr>Ethical Questions</vt:lpstr>
      <vt:lpstr>Thank You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WindowsCreator</dc:creator>
  <cp:lastModifiedBy>WindowsCreator</cp:lastModifiedBy>
  <cp:revision>12</cp:revision>
  <dcterms:created xsi:type="dcterms:W3CDTF">2016-03-11T18:03:56Z</dcterms:created>
  <dcterms:modified xsi:type="dcterms:W3CDTF">2016-03-11T21:29:26Z</dcterms:modified>
</cp:coreProperties>
</file>