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69" r:id="rId6"/>
    <p:sldId id="268" r:id="rId7"/>
    <p:sldId id="264" r:id="rId8"/>
    <p:sldId id="265" r:id="rId9"/>
    <p:sldId id="271" r:id="rId10"/>
    <p:sldId id="266" r:id="rId11"/>
    <p:sldId id="270" r:id="rId12"/>
    <p:sldId id="272" r:id="rId13"/>
    <p:sldId id="273" r:id="rId14"/>
    <p:sldId id="274" r:id="rId1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-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914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0574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4859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0574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343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Initiate a Pull Request</a:t>
            </a:r>
          </a:p>
          <a:p>
            <a:pPr marL="342900" indent="-342900"/>
            <a:r>
              <a:rPr lang="en-US" dirty="0" smtClean="0"/>
              <a:t>2) Follow instructions</a:t>
            </a:r>
          </a:p>
          <a:p>
            <a:pPr marL="342900" indent="-342900"/>
            <a:r>
              <a:rPr lang="en-US" dirty="0" smtClean="0"/>
              <a:t>3) Triggers e-mail to Upstream owner</a:t>
            </a:r>
          </a:p>
          <a:p>
            <a:pPr marL="342900" indent="-342900"/>
            <a:r>
              <a:rPr lang="en-US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864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60960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60198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62400" y="6858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581400" y="0"/>
            <a:ext cx="100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038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</a:p>
          <a:p>
            <a:r>
              <a:rPr lang="en-US" dirty="0" smtClean="0"/>
              <a:t>Changes that have occurred in Upstream must now be merged with existing files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600" y="5486400"/>
            <a:ext cx="461029" cy="61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953000"/>
            <a:ext cx="70294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3505200" y="1371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6096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17526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0480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3276600" y="0"/>
            <a:ext cx="2276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strategies</a:t>
            </a:r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3486682" y="1181100"/>
            <a:ext cx="1161518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17526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95400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5814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36415" y="2438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36415" y="35814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14800"/>
            <a:ext cx="2133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1600200" y="5334000"/>
            <a:ext cx="19812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1325701"/>
            <a:ext cx="75729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prompt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keepBackup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keepTemporaries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false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[merge]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mergetool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-dl \"Local\" 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\"Remote\" $LOCAL $REMOTE $MERGED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[diff]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tool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difftool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"]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 =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endParaRPr lang="en-US" sz="10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trustExitCode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true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cmd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"/c/Program\\ Files\\ \\(x86\\)/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WinMerge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/WinMergeU.exe" -u -e $LOCAL $REMOTE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09600" y="792301"/>
            <a:ext cx="3489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Modify .</a:t>
            </a:r>
            <a:r>
              <a:rPr lang="en-US" sz="1400" dirty="0" err="1" smtClean="0"/>
              <a:t>gitconfig</a:t>
            </a:r>
            <a:r>
              <a:rPr lang="en-US" sz="1400" dirty="0" smtClean="0"/>
              <a:t> to add </a:t>
            </a:r>
            <a:r>
              <a:rPr lang="en-US" sz="1400" dirty="0" err="1" smtClean="0"/>
              <a:t>WinMerge</a:t>
            </a:r>
            <a:r>
              <a:rPr lang="en-US" sz="1400" dirty="0" smtClean="0"/>
              <a:t> capability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581400" y="0"/>
            <a:ext cx="207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Merge strategy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7200" y="1325701"/>
            <a:ext cx="284488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General primer on the use of </a:t>
            </a:r>
            <a:r>
              <a:rPr lang="en-US" sz="1400" b="1" dirty="0" err="1" smtClean="0"/>
              <a:t>github</a:t>
            </a:r>
            <a:endParaRPr lang="en-US" sz="14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hlinkClick r:id="rId2"/>
              </a:rPr>
              <a:t>https</a:t>
            </a:r>
            <a:r>
              <a:rPr lang="en-US" sz="1000" dirty="0" smtClean="0">
                <a:hlinkClick r:id="rId2"/>
              </a:rPr>
              <a:t>://www.codecademy.com/learn/learn-git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43600" y="6096000"/>
            <a:ext cx="2816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shawndamus</a:t>
            </a:r>
            <a:endParaRPr lang="en-US" sz="1400" dirty="0" smtClean="0"/>
          </a:p>
          <a:p>
            <a:r>
              <a:rPr lang="en-US" sz="1400" dirty="0" smtClean="0"/>
              <a:t>https://gist.github.com/6158524.git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9600" y="381000"/>
            <a:ext cx="811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on local machine from fork)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8580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73152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766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733800" y="4267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3113" y="152400"/>
            <a:ext cx="7981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 Buildup (create clone on </a:t>
            </a:r>
            <a:r>
              <a:rPr lang="en-US" sz="2000" dirty="0" err="1" smtClean="0"/>
              <a:t>pythonanywhere</a:t>
            </a:r>
            <a:r>
              <a:rPr lang="en-US" sz="2000" dirty="0" smtClean="0"/>
              <a:t> system from fork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62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943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3962400" y="6096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572000" y="5181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3581400" y="2209800"/>
            <a:ext cx="978815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352800"/>
            <a:ext cx="545044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026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6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4260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62000" y="83403"/>
            <a:ext cx="744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continued (define user information)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41118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179215" y="29688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79215" y="41118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3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426023"/>
            <a:ext cx="545044" cy="6096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609600" y="4724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Identify clone user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</a:t>
            </a:r>
            <a:r>
              <a:rPr lang="en-US" sz="1600" dirty="0" err="1" smtClean="0"/>
              <a:t>user.email</a:t>
            </a:r>
            <a:r>
              <a:rPr lang="en-US" sz="1600" dirty="0" smtClean="0"/>
              <a:t> “&lt;</a:t>
            </a:r>
            <a:r>
              <a:rPr lang="en-US" sz="1600" dirty="0" err="1" smtClean="0"/>
              <a:t>myname</a:t>
            </a:r>
            <a:r>
              <a:rPr lang="en-US" sz="1600" dirty="0" smtClean="0"/>
              <a:t>&gt;@</a:t>
            </a:r>
            <a:r>
              <a:rPr lang="en-US" sz="1600" dirty="0" err="1" smtClean="0"/>
              <a:t>gmail.com</a:t>
            </a:r>
            <a:r>
              <a:rPr lang="en-US" sz="1600" dirty="0" smtClean="0"/>
              <a:t>" 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--global user.name “students name”</a:t>
            </a:r>
          </a:p>
          <a:p>
            <a:r>
              <a:rPr lang="en-US" sz="1600" dirty="0" smtClean="0"/>
              <a:t>Add upstream remote</a:t>
            </a:r>
          </a:p>
          <a:p>
            <a:r>
              <a:rPr lang="en-US" sz="1600" dirty="0" smtClean="0"/>
              <a:t>&gt;&gt; </a:t>
            </a:r>
            <a:r>
              <a:rPr lang="en-US" sz="1600" dirty="0" err="1" smtClean="0"/>
              <a:t>git</a:t>
            </a:r>
            <a:r>
              <a:rPr lang="en-US" sz="1600" dirty="0" smtClean="0"/>
              <a:t> remote add upstream https://github.com/UWPCE-PythonCert/IntroPython2015.git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4600" y="0"/>
            <a:ext cx="3406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Communication Pathways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4290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45720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352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44958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2362200"/>
            <a:ext cx="45255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1400" y="21336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838200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?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25146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438400" y="2514600"/>
            <a:ext cx="34290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429000" y="2209800"/>
            <a:ext cx="2133602" cy="13716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524000" y="2514600"/>
            <a:ext cx="381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578423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endCxn id="17" idx="0"/>
          </p:cNvCxnSpPr>
          <p:nvPr/>
        </p:nvCxnSpPr>
        <p:spPr>
          <a:xfrm>
            <a:off x="5638800" y="2514600"/>
            <a:ext cx="140615" cy="5304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447800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7800" y="4188023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788815" y="3045023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88815" y="4188023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90800" y="5334000"/>
            <a:ext cx="381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05200" y="1905000"/>
            <a:ext cx="15240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4724400"/>
            <a:ext cx="82300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Commit/add  changes to get them into the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add &lt;filename&gt;                                  ## adds file into CM system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commit -m 'added a readme file‘    ## load modifications to files into CM system</a:t>
            </a:r>
          </a:p>
          <a:p>
            <a:endParaRPr lang="en-US" dirty="0" smtClean="0"/>
          </a:p>
          <a:p>
            <a:r>
              <a:rPr lang="en-US" u="sng" dirty="0" smtClean="0"/>
              <a:t>Push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push origin master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503811"/>
            <a:ext cx="545044" cy="60801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676400" y="0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Origin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05200" y="1905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00200" y="4112625"/>
            <a:ext cx="253056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41215" y="2971799"/>
            <a:ext cx="1981200" cy="114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1215" y="4112625"/>
            <a:ext cx="2754985" cy="306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5029200"/>
            <a:ext cx="2459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Pull the changes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pull origin master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13589</TotalTime>
  <Words>604</Words>
  <Application>Microsoft Office PowerPoint</Application>
  <PresentationFormat>On-screen Show (4:3)</PresentationFormat>
  <Paragraphs>177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Eric</cp:lastModifiedBy>
  <cp:revision>739</cp:revision>
  <dcterms:created xsi:type="dcterms:W3CDTF">2015-10-23T19:14:53Z</dcterms:created>
  <dcterms:modified xsi:type="dcterms:W3CDTF">2015-11-29T13:46:49Z</dcterms:modified>
</cp:coreProperties>
</file>