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4D1"/>
    <a:srgbClr val="5323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746A-A947-5D49-A048-2E0425F21515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BB24-FF3E-8D48-B9EB-6E62CC739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2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746A-A947-5D49-A048-2E0425F21515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BB24-FF3E-8D48-B9EB-6E62CC739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7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746A-A947-5D49-A048-2E0425F21515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BB24-FF3E-8D48-B9EB-6E62CC739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1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746A-A947-5D49-A048-2E0425F21515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BB24-FF3E-8D48-B9EB-6E62CC739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1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746A-A947-5D49-A048-2E0425F21515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BB24-FF3E-8D48-B9EB-6E62CC739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6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746A-A947-5D49-A048-2E0425F21515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BB24-FF3E-8D48-B9EB-6E62CC739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0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746A-A947-5D49-A048-2E0425F21515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BB24-FF3E-8D48-B9EB-6E62CC739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7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746A-A947-5D49-A048-2E0425F21515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BB24-FF3E-8D48-B9EB-6E62CC739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746A-A947-5D49-A048-2E0425F21515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BB24-FF3E-8D48-B9EB-6E62CC739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746A-A947-5D49-A048-2E0425F21515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BB24-FF3E-8D48-B9EB-6E62CC739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2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746A-A947-5D49-A048-2E0425F21515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BB24-FF3E-8D48-B9EB-6E62CC739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9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9746A-A947-5D49-A048-2E0425F21515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9BB24-FF3E-8D48-B9EB-6E62CC739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3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9696DBE-2539-AE46-AA30-FC6323668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289" y="5161844"/>
            <a:ext cx="252034" cy="67209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A6474EA-6549-E24B-ACD2-EFE421725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247" y="5161844"/>
            <a:ext cx="252034" cy="67209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CCEA9F1-0EAC-0244-B690-F6AFA8BB6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479" y="5170805"/>
            <a:ext cx="252034" cy="67209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4A89359-1DE6-944E-BB38-875CB6C2F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9947" y="3129385"/>
            <a:ext cx="467102" cy="59922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FDF002C-A1B2-3B47-AA6F-85538E943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3472" y="2496949"/>
            <a:ext cx="252035" cy="1245604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D2FB85F-D649-9248-A884-EFB49F92C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4552" y="2838347"/>
            <a:ext cx="333851" cy="8902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2594E86-0861-734A-815A-16F402D3C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9786" y="5160295"/>
            <a:ext cx="336632" cy="673262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18A3E02-42C0-EB4E-AB3A-9A42D687F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0440" y="5169256"/>
            <a:ext cx="336632" cy="67326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C37448B-F756-DF44-BC54-EF022ECB4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8005" y="2804266"/>
            <a:ext cx="304268" cy="92434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9462851-3B5E-E648-B680-27A8106E0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7449" y="3055352"/>
            <a:ext cx="565832" cy="673262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CF771-5D11-7B42-94F4-9E6AC49B447A}"/>
              </a:ext>
            </a:extLst>
          </p:cNvPr>
          <p:cNvCxnSpPr>
            <a:cxnSpLocks/>
          </p:cNvCxnSpPr>
          <p:nvPr/>
        </p:nvCxnSpPr>
        <p:spPr>
          <a:xfrm flipV="1">
            <a:off x="1020936" y="1786759"/>
            <a:ext cx="7636249" cy="480592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6C6B8FC8-27A5-8A4F-8779-210478E6A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9542" y="922183"/>
            <a:ext cx="629794" cy="807941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A72CB10-41D5-5A4E-936C-AAAF8CE77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9396" y="52226"/>
            <a:ext cx="339819" cy="1679449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60F629B8-FDE3-864A-B91A-7824A5F72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1853" y="543196"/>
            <a:ext cx="450132" cy="120034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F375E7DC-2802-954A-96BF-A93361802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09237" y="497245"/>
            <a:ext cx="410245" cy="12463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A7237117-CD14-5A42-8D90-B4C057D15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51985" y="822364"/>
            <a:ext cx="762912" cy="90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3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9696DBE-2539-AE46-AA30-FC6323668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289" y="5161844"/>
            <a:ext cx="252034" cy="67209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A6474EA-6549-E24B-ACD2-EFE421725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247" y="5161844"/>
            <a:ext cx="252034" cy="67209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CCEA9F1-0EAC-0244-B690-F6AFA8BB6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479" y="5170805"/>
            <a:ext cx="252034" cy="67209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4A89359-1DE6-944E-BB38-875CB6C2F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9947" y="3129385"/>
            <a:ext cx="467102" cy="59922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FDF002C-A1B2-3B47-AA6F-85538E943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3472" y="2496949"/>
            <a:ext cx="252035" cy="1245604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D2FB85F-D649-9248-A884-EFB49F92C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4552" y="2838347"/>
            <a:ext cx="333851" cy="8902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2594E86-0861-734A-815A-16F402D3C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9786" y="5160295"/>
            <a:ext cx="336632" cy="673262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18A3E02-42C0-EB4E-AB3A-9A42D687F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0440" y="5169256"/>
            <a:ext cx="336632" cy="67326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C37448B-F756-DF44-BC54-EF022ECB4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8005" y="2804266"/>
            <a:ext cx="304268" cy="92434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9462851-3B5E-E648-B680-27A8106E0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7449" y="3055352"/>
            <a:ext cx="565832" cy="673262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CF771-5D11-7B42-94F4-9E6AC49B447A}"/>
              </a:ext>
            </a:extLst>
          </p:cNvPr>
          <p:cNvCxnSpPr>
            <a:cxnSpLocks/>
          </p:cNvCxnSpPr>
          <p:nvPr/>
        </p:nvCxnSpPr>
        <p:spPr>
          <a:xfrm flipV="1">
            <a:off x="1020936" y="3983421"/>
            <a:ext cx="4145920" cy="260926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04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3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9696DBE-2539-AE46-AA30-FC6323668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289" y="5161844"/>
            <a:ext cx="252034" cy="67209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A6474EA-6549-E24B-ACD2-EFE421725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247" y="5161844"/>
            <a:ext cx="252034" cy="67209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CCEA9F1-0EAC-0244-B690-F6AFA8BB6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479" y="5170805"/>
            <a:ext cx="252034" cy="67209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2594E86-0861-734A-815A-16F402D3C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9786" y="5160295"/>
            <a:ext cx="336632" cy="673262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18A3E02-42C0-EB4E-AB3A-9A42D687F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0440" y="5169256"/>
            <a:ext cx="336632" cy="67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16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4C6289-3A5F-5E48-8A17-FAD25DB12302}"/>
              </a:ext>
            </a:extLst>
          </p:cNvPr>
          <p:cNvSpPr/>
          <p:nvPr/>
        </p:nvSpPr>
        <p:spPr>
          <a:xfrm>
            <a:off x="-315310" y="0"/>
            <a:ext cx="9459310" cy="6858000"/>
          </a:xfrm>
          <a:prstGeom prst="rect">
            <a:avLst/>
          </a:prstGeom>
          <a:solidFill>
            <a:srgbClr val="90C4D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101600" dist="50800" dir="2700000" algn="tl" rotWithShape="0">
                  <a:prstClr val="black">
                    <a:alpha val="45000"/>
                  </a:prst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0E075C-A6C4-3843-A391-6346E6069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155" y="1398800"/>
            <a:ext cx="5455845" cy="5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60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0</Words>
  <Application>Microsoft Macintosh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Weston</dc:creator>
  <cp:lastModifiedBy>Sara Weston</cp:lastModifiedBy>
  <cp:revision>6</cp:revision>
  <dcterms:created xsi:type="dcterms:W3CDTF">2019-10-22T21:06:36Z</dcterms:created>
  <dcterms:modified xsi:type="dcterms:W3CDTF">2019-10-23T01:23:07Z</dcterms:modified>
</cp:coreProperties>
</file>