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6"/>
  </p:normalViewPr>
  <p:slideViewPr>
    <p:cSldViewPr snapToGrid="0" snapToObjects="1">
      <p:cViewPr varScale="1">
        <p:scale>
          <a:sx n="111" d="100"/>
          <a:sy n="111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54BB-3036-5E4B-A3E2-25414EC31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13171-D78F-F04F-8031-E6E325DFD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3CB1-50A3-0543-B471-E5A76FA3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6C57-6A4B-8E4B-88B9-B4918BEF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2C0C-FF82-5B42-B1AD-D881531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F2AA-CE7E-1B42-A669-6C365D1C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729C8-88BE-9242-A400-3BCDB5AE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F5D0-865C-6146-B7E3-CE96E32A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3E52-B9D7-E34E-BB6F-1C3BE750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72B8-027E-4841-9480-3503B10E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8C414-9570-2243-B0DA-09BFF4E2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A295B-9AD4-EE4C-B261-65B4EF0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00C8-CEA8-AB47-8352-DA1BE3FD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C390-B654-0D49-8A85-36543315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C1E5-B3D7-FE4E-ADBE-79141A01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A92C-7B21-4541-87E5-A9EF53FB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5B99-EE2B-3948-AAEE-474CDE82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791D-3BD0-024F-A418-D6AA5A0B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BE31-9700-7049-AD16-2B8AC0F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5A63B-4816-1140-B1E4-4C0A97FB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87CE-AFFE-6C46-B261-3588EC0E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73A0-2B10-B440-880C-BE75A281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68BB-631A-3246-8FEC-8FAA5B76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CFA7-5BCC-884D-8C52-A53C872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A887-8D46-6048-BF1C-F5F1802D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6AF2-85E9-8A49-BADB-3172C0C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4AC9-2D8C-8C4A-9C01-2EC2CB8C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A24AD-36D2-3044-8571-EA2BEAF96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3CBA-E6B9-7944-9017-60FD9754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3453B-2025-AE4F-A2B4-A094A3F4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25690-9512-6944-A0A6-E4EA0C03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2E7-D546-AE4A-8F6B-4ABED47A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919F2-8752-9343-BB7D-70F02F9E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B2812-1D68-CC43-BC58-C4CEA804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E2DB5-97E7-2F4D-A442-0B9BCC300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4EC39-B549-E644-ABC1-A36C851EA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E0152-1A5A-8E47-AC50-B4664F5B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742BF-ADAB-EE46-B1C2-EDFFD234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C4483-8E87-A34F-A1BB-B22DC7D2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A3A5-BB3D-7F4B-9329-DF1C77FF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0139F-1648-D748-A26A-A0561944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59B1-D0FF-DA49-841E-2EAC624C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601A0-3DC0-144A-A319-E230FAC9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C7EF2-DA56-7A44-9234-32B8CFE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C425D-D069-0D46-967A-E7476B6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5859E-31B2-B145-A226-9277BC00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C86B-7F7F-2349-A0D1-3B06149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14F-CC56-2442-9321-4B7BD4B1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83672-D0FD-3E48-BA30-171C2B7C5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2EBE5-C797-E64E-940E-7E24D233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AB6D-8E63-504B-ABDF-97E51AC7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7BF2-96F3-3542-BCC9-A976CD6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D359-15C1-0045-BDFB-11AC8E0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FEEA-A647-7D47-B064-E5332C37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C62CA-C95C-1C49-A381-EE8541B21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1F30B-34AF-A44C-BA6A-5AB5E82F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10805-8A7F-E442-8C0A-FE28A33A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4D05-5CCC-6D44-B14C-1F40387D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2657C-658A-254D-AAA1-84FBE57C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3FAC-AFCF-8C48-B345-7B46F780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2839-5BA9-E74A-BC85-E92FA4A0B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5D6D-F674-DC4A-ADFB-F7D6786E993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8ADA-7284-D744-8520-4F76EA447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BA0D-09A1-8F42-8B4A-F166CE6A0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386F-B912-C442-9A40-BCDCFA3D1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F79C6-E00B-C440-AB5E-9ADBB45D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80" y="1811731"/>
            <a:ext cx="2562840" cy="2958608"/>
          </a:xfrm>
          <a:prstGeom prst="rect">
            <a:avLst/>
          </a:prstGeom>
        </p:spPr>
      </p:pic>
      <p:sp>
        <p:nvSpPr>
          <p:cNvPr id="6" name="Up-Down Arrow 5">
            <a:extLst>
              <a:ext uri="{FF2B5EF4-FFF2-40B4-BE49-F238E27FC236}">
                <a16:creationId xmlns:a16="http://schemas.microsoft.com/office/drawing/2014/main" id="{C2C0E63B-9717-DD4A-973B-798452690EE0}"/>
              </a:ext>
            </a:extLst>
          </p:cNvPr>
          <p:cNvSpPr/>
          <p:nvPr/>
        </p:nvSpPr>
        <p:spPr>
          <a:xfrm>
            <a:off x="2251857" y="2259984"/>
            <a:ext cx="511629" cy="19703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78DEFB67-781F-0148-9AB9-C68DAD36C171}"/>
              </a:ext>
            </a:extLst>
          </p:cNvPr>
          <p:cNvSpPr/>
          <p:nvPr/>
        </p:nvSpPr>
        <p:spPr>
          <a:xfrm>
            <a:off x="2915885" y="2259984"/>
            <a:ext cx="511629" cy="19703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BF7326AF-0C16-B547-B0F9-49E09CA1D370}"/>
              </a:ext>
            </a:extLst>
          </p:cNvPr>
          <p:cNvSpPr/>
          <p:nvPr/>
        </p:nvSpPr>
        <p:spPr>
          <a:xfrm>
            <a:off x="3635087" y="2259983"/>
            <a:ext cx="511629" cy="19703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4491F3EB-6F56-7A4C-82AD-246653559320}"/>
              </a:ext>
            </a:extLst>
          </p:cNvPr>
          <p:cNvSpPr/>
          <p:nvPr/>
        </p:nvSpPr>
        <p:spPr>
          <a:xfrm rot="5400000">
            <a:off x="8774627" y="1639497"/>
            <a:ext cx="511629" cy="19703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FC8D6700-BCF4-824D-AC22-E929A656399A}"/>
              </a:ext>
            </a:extLst>
          </p:cNvPr>
          <p:cNvSpPr/>
          <p:nvPr/>
        </p:nvSpPr>
        <p:spPr>
          <a:xfrm rot="5400000">
            <a:off x="8774627" y="2296885"/>
            <a:ext cx="511629" cy="19703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251CCB37-0B14-6140-9FCE-5426B8A6BE14}"/>
              </a:ext>
            </a:extLst>
          </p:cNvPr>
          <p:cNvSpPr/>
          <p:nvPr/>
        </p:nvSpPr>
        <p:spPr>
          <a:xfrm rot="5400000">
            <a:off x="8774627" y="2901043"/>
            <a:ext cx="511629" cy="19703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Cullen</dc:creator>
  <cp:lastModifiedBy>Brendan Cullen</cp:lastModifiedBy>
  <cp:revision>2</cp:revision>
  <dcterms:created xsi:type="dcterms:W3CDTF">2020-11-16T19:18:59Z</dcterms:created>
  <dcterms:modified xsi:type="dcterms:W3CDTF">2020-11-17T17:47:53Z</dcterms:modified>
</cp:coreProperties>
</file>