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ubik Medium"/>
      <p:regular r:id="rId21"/>
      <p:bold r:id="rId22"/>
      <p:italic r:id="rId23"/>
      <p:boldItalic r:id="rId24"/>
    </p:embeddedFont>
    <p:embeddedFont>
      <p:font typeface="Raleway"/>
      <p:regular r:id="rId25"/>
      <p:bold r:id="rId26"/>
      <p:italic r:id="rId27"/>
      <p:boldItalic r:id="rId28"/>
    </p:embeddedFont>
    <p:embeddedFont>
      <p:font typeface="Lexend SemiBold"/>
      <p:regular r:id="rId29"/>
      <p:bold r:id="rId30"/>
    </p:embeddedFont>
    <p:embeddedFont>
      <p:font typeface="Anaheim"/>
      <p:regular r:id="rId31"/>
    </p:embeddedFont>
    <p:embeddedFont>
      <p:font typeface="Bebas Neue"/>
      <p:regular r:id="rId32"/>
    </p:embeddedFont>
    <p:embeddedFont>
      <p:font typeface="Hind"/>
      <p:regular r:id="rId33"/>
      <p:bold r:id="rId34"/>
    </p:embeddedFont>
    <p:embeddedFont>
      <p:font typeface="Rubik SemiBold"/>
      <p:regular r:id="rId35"/>
      <p:bold r:id="rId36"/>
      <p:italic r:id="rId37"/>
      <p:boldItalic r:id="rId38"/>
    </p:embeddedFont>
    <p:embeddedFont>
      <p:font typeface="Lexend"/>
      <p:regular r:id="rId39"/>
      <p:bold r:id="rId40"/>
    </p:embeddedFont>
    <p:embeddedFont>
      <p:font typeface="Rubik"/>
      <p:regular r:id="rId41"/>
      <p:bold r:id="rId42"/>
      <p:italic r:id="rId43"/>
      <p:boldItalic r:id="rId44"/>
    </p:embeddedFont>
    <p:embeddedFont>
      <p:font typeface="PT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bold.fntdata"/><Relationship Id="rId20" Type="http://schemas.openxmlformats.org/officeDocument/2006/relationships/slide" Target="slides/slide14.xml"/><Relationship Id="rId42" Type="http://schemas.openxmlformats.org/officeDocument/2006/relationships/font" Target="fonts/Rubik-bold.fntdata"/><Relationship Id="rId41" Type="http://schemas.openxmlformats.org/officeDocument/2006/relationships/font" Target="fonts/Rubik-regular.fntdata"/><Relationship Id="rId22" Type="http://schemas.openxmlformats.org/officeDocument/2006/relationships/font" Target="fonts/RubikMedium-bold.fntdata"/><Relationship Id="rId44" Type="http://schemas.openxmlformats.org/officeDocument/2006/relationships/font" Target="fonts/Rubik-boldItalic.fntdata"/><Relationship Id="rId21" Type="http://schemas.openxmlformats.org/officeDocument/2006/relationships/font" Target="fonts/RubikMedium-regular.fntdata"/><Relationship Id="rId43" Type="http://schemas.openxmlformats.org/officeDocument/2006/relationships/font" Target="fonts/Rubik-italic.fntdata"/><Relationship Id="rId24" Type="http://schemas.openxmlformats.org/officeDocument/2006/relationships/font" Target="fonts/RubikMedium-boldItalic.fntdata"/><Relationship Id="rId46" Type="http://schemas.openxmlformats.org/officeDocument/2006/relationships/font" Target="fonts/PTSans-bold.fntdata"/><Relationship Id="rId23" Type="http://schemas.openxmlformats.org/officeDocument/2006/relationships/font" Target="fonts/RubikMedium-italic.fntdata"/><Relationship Id="rId45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48" Type="http://schemas.openxmlformats.org/officeDocument/2006/relationships/font" Target="fonts/PTSans-boldItalic.fntdata"/><Relationship Id="rId25" Type="http://schemas.openxmlformats.org/officeDocument/2006/relationships/font" Target="fonts/Raleway-regular.fntdata"/><Relationship Id="rId47" Type="http://schemas.openxmlformats.org/officeDocument/2006/relationships/font" Target="fonts/PTSans-italic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naheim-regular.fntdata"/><Relationship Id="rId30" Type="http://schemas.openxmlformats.org/officeDocument/2006/relationships/font" Target="fonts/LexendSemiBold-bold.fntdata"/><Relationship Id="rId11" Type="http://schemas.openxmlformats.org/officeDocument/2006/relationships/slide" Target="slides/slide5.xml"/><Relationship Id="rId33" Type="http://schemas.openxmlformats.org/officeDocument/2006/relationships/font" Target="fonts/Hind-regular.fntdata"/><Relationship Id="rId10" Type="http://schemas.openxmlformats.org/officeDocument/2006/relationships/slide" Target="slides/slide4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7.xml"/><Relationship Id="rId35" Type="http://schemas.openxmlformats.org/officeDocument/2006/relationships/font" Target="fonts/RubikSemiBold-regular.fntdata"/><Relationship Id="rId12" Type="http://schemas.openxmlformats.org/officeDocument/2006/relationships/slide" Target="slides/slide6.xml"/><Relationship Id="rId34" Type="http://schemas.openxmlformats.org/officeDocument/2006/relationships/font" Target="fonts/Hind-bold.fntdata"/><Relationship Id="rId15" Type="http://schemas.openxmlformats.org/officeDocument/2006/relationships/slide" Target="slides/slide9.xml"/><Relationship Id="rId37" Type="http://schemas.openxmlformats.org/officeDocument/2006/relationships/font" Target="fonts/RubikSemiBold-italic.fntdata"/><Relationship Id="rId14" Type="http://schemas.openxmlformats.org/officeDocument/2006/relationships/slide" Target="slides/slide8.xml"/><Relationship Id="rId36" Type="http://schemas.openxmlformats.org/officeDocument/2006/relationships/font" Target="fonts/RubikSemiBold-bold.fntdata"/><Relationship Id="rId17" Type="http://schemas.openxmlformats.org/officeDocument/2006/relationships/slide" Target="slides/slide11.xml"/><Relationship Id="rId39" Type="http://schemas.openxmlformats.org/officeDocument/2006/relationships/font" Target="fonts/Lexend-regular.fntdata"/><Relationship Id="rId16" Type="http://schemas.openxmlformats.org/officeDocument/2006/relationships/slide" Target="slides/slide10.xml"/><Relationship Id="rId38" Type="http://schemas.openxmlformats.org/officeDocument/2006/relationships/font" Target="fonts/RubikSemi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26031f1e516_0_19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26031f1e516_0_19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2608f8de6a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2608f8de6a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2608f8de6a0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2608f8de6a0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2994d8d0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2994d8d0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2608f8de6a0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2608f8de6a0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2994d8d0b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2994d8d0b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2608f8de6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2608f8de6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2608f8de6a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2608f8de6a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2608f8de6a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2608f8de6a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2608f8de6a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2608f8de6a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2608f8de6a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2608f8de6a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2994d8d0b4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2994d8d0b4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2608f8de6a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2608f8de6a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2994d8d0b4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2994d8d0b4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3225" y="696025"/>
            <a:ext cx="4650000" cy="27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843650" y="3549375"/>
            <a:ext cx="4519500" cy="475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 rot="-4499996">
            <a:off x="7249009" y="-37691"/>
            <a:ext cx="344818" cy="323142"/>
            <a:chOff x="-2928900" y="2657375"/>
            <a:chExt cx="125275" cy="117400"/>
          </a:xfrm>
        </p:grpSpPr>
        <p:sp>
          <p:nvSpPr>
            <p:cNvPr id="57" name="Google Shape;57;p14"/>
            <p:cNvSpPr/>
            <p:nvPr/>
          </p:nvSpPr>
          <p:spPr>
            <a:xfrm>
              <a:off x="-2850725" y="2738400"/>
              <a:ext cx="47100" cy="36375"/>
            </a:xfrm>
            <a:custGeom>
              <a:rect b="b" l="l" r="r" t="t"/>
              <a:pathLst>
                <a:path extrusionOk="0" h="1455" w="1884">
                  <a:moveTo>
                    <a:pt x="676" y="1"/>
                  </a:moveTo>
                  <a:cubicBezTo>
                    <a:pt x="564" y="1"/>
                    <a:pt x="487" y="17"/>
                    <a:pt x="487" y="17"/>
                  </a:cubicBezTo>
                  <a:cubicBezTo>
                    <a:pt x="475" y="23"/>
                    <a:pt x="456" y="29"/>
                    <a:pt x="443" y="29"/>
                  </a:cubicBezTo>
                  <a:cubicBezTo>
                    <a:pt x="159" y="124"/>
                    <a:pt x="1" y="440"/>
                    <a:pt x="102" y="731"/>
                  </a:cubicBezTo>
                  <a:cubicBezTo>
                    <a:pt x="102" y="731"/>
                    <a:pt x="140" y="851"/>
                    <a:pt x="241" y="971"/>
                  </a:cubicBezTo>
                  <a:cubicBezTo>
                    <a:pt x="329" y="1104"/>
                    <a:pt x="481" y="1224"/>
                    <a:pt x="645" y="1312"/>
                  </a:cubicBezTo>
                  <a:cubicBezTo>
                    <a:pt x="816" y="1394"/>
                    <a:pt x="1005" y="1445"/>
                    <a:pt x="1163" y="1451"/>
                  </a:cubicBezTo>
                  <a:cubicBezTo>
                    <a:pt x="1190" y="1453"/>
                    <a:pt x="1215" y="1454"/>
                    <a:pt x="1239" y="1454"/>
                  </a:cubicBezTo>
                  <a:cubicBezTo>
                    <a:pt x="1358" y="1454"/>
                    <a:pt x="1441" y="1432"/>
                    <a:pt x="1441" y="1432"/>
                  </a:cubicBezTo>
                  <a:cubicBezTo>
                    <a:pt x="1454" y="1426"/>
                    <a:pt x="1467" y="1426"/>
                    <a:pt x="1479" y="1420"/>
                  </a:cubicBezTo>
                  <a:cubicBezTo>
                    <a:pt x="1745" y="1331"/>
                    <a:pt x="1884" y="1047"/>
                    <a:pt x="1795" y="781"/>
                  </a:cubicBezTo>
                  <a:cubicBezTo>
                    <a:pt x="1795" y="781"/>
                    <a:pt x="1757" y="655"/>
                    <a:pt x="1663" y="535"/>
                  </a:cubicBezTo>
                  <a:cubicBezTo>
                    <a:pt x="1574" y="402"/>
                    <a:pt x="1429" y="270"/>
                    <a:pt x="1264" y="168"/>
                  </a:cubicBezTo>
                  <a:cubicBezTo>
                    <a:pt x="1100" y="74"/>
                    <a:pt x="917" y="17"/>
                    <a:pt x="765" y="4"/>
                  </a:cubicBezTo>
                  <a:cubicBezTo>
                    <a:pt x="734" y="2"/>
                    <a:pt x="704" y="1"/>
                    <a:pt x="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-2928900" y="2693150"/>
              <a:ext cx="36025" cy="32675"/>
            </a:xfrm>
            <a:custGeom>
              <a:rect b="b" l="l" r="r" t="t"/>
              <a:pathLst>
                <a:path extrusionOk="0" h="1307" w="1441">
                  <a:moveTo>
                    <a:pt x="703" y="1"/>
                  </a:moveTo>
                  <a:cubicBezTo>
                    <a:pt x="661" y="1"/>
                    <a:pt x="620" y="5"/>
                    <a:pt x="581" y="13"/>
                  </a:cubicBezTo>
                  <a:cubicBezTo>
                    <a:pt x="468" y="32"/>
                    <a:pt x="373" y="96"/>
                    <a:pt x="373" y="96"/>
                  </a:cubicBezTo>
                  <a:cubicBezTo>
                    <a:pt x="126" y="247"/>
                    <a:pt x="0" y="550"/>
                    <a:pt x="88" y="847"/>
                  </a:cubicBezTo>
                  <a:cubicBezTo>
                    <a:pt x="88" y="847"/>
                    <a:pt x="120" y="955"/>
                    <a:pt x="190" y="1050"/>
                  </a:cubicBezTo>
                  <a:cubicBezTo>
                    <a:pt x="259" y="1144"/>
                    <a:pt x="373" y="1227"/>
                    <a:pt x="499" y="1271"/>
                  </a:cubicBezTo>
                  <a:cubicBezTo>
                    <a:pt x="571" y="1296"/>
                    <a:pt x="649" y="1307"/>
                    <a:pt x="724" y="1307"/>
                  </a:cubicBezTo>
                  <a:cubicBezTo>
                    <a:pt x="781" y="1307"/>
                    <a:pt x="836" y="1301"/>
                    <a:pt x="885" y="1290"/>
                  </a:cubicBezTo>
                  <a:cubicBezTo>
                    <a:pt x="1005" y="1264"/>
                    <a:pt x="1099" y="1201"/>
                    <a:pt x="1099" y="1201"/>
                  </a:cubicBezTo>
                  <a:cubicBezTo>
                    <a:pt x="1327" y="1062"/>
                    <a:pt x="1441" y="784"/>
                    <a:pt x="1359" y="513"/>
                  </a:cubicBezTo>
                  <a:cubicBezTo>
                    <a:pt x="1359" y="513"/>
                    <a:pt x="1327" y="405"/>
                    <a:pt x="1257" y="310"/>
                  </a:cubicBezTo>
                  <a:cubicBezTo>
                    <a:pt x="1188" y="203"/>
                    <a:pt x="1081" y="114"/>
                    <a:pt x="960" y="58"/>
                  </a:cubicBezTo>
                  <a:cubicBezTo>
                    <a:pt x="879" y="19"/>
                    <a:pt x="790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-2893675" y="2657375"/>
              <a:ext cx="46300" cy="37725"/>
            </a:xfrm>
            <a:custGeom>
              <a:rect b="b" l="l" r="r" t="t"/>
              <a:pathLst>
                <a:path extrusionOk="0" h="1509" w="1852">
                  <a:moveTo>
                    <a:pt x="633" y="0"/>
                  </a:moveTo>
                  <a:cubicBezTo>
                    <a:pt x="560" y="0"/>
                    <a:pt x="512" y="10"/>
                    <a:pt x="512" y="10"/>
                  </a:cubicBezTo>
                  <a:cubicBezTo>
                    <a:pt x="499" y="10"/>
                    <a:pt x="480" y="16"/>
                    <a:pt x="468" y="16"/>
                  </a:cubicBezTo>
                  <a:cubicBezTo>
                    <a:pt x="171" y="92"/>
                    <a:pt x="0" y="395"/>
                    <a:pt x="76" y="686"/>
                  </a:cubicBezTo>
                  <a:cubicBezTo>
                    <a:pt x="76" y="686"/>
                    <a:pt x="107" y="813"/>
                    <a:pt x="196" y="945"/>
                  </a:cubicBezTo>
                  <a:cubicBezTo>
                    <a:pt x="284" y="1078"/>
                    <a:pt x="423" y="1211"/>
                    <a:pt x="588" y="1312"/>
                  </a:cubicBezTo>
                  <a:cubicBezTo>
                    <a:pt x="752" y="1413"/>
                    <a:pt x="942" y="1476"/>
                    <a:pt x="1100" y="1495"/>
                  </a:cubicBezTo>
                  <a:cubicBezTo>
                    <a:pt x="1160" y="1505"/>
                    <a:pt x="1218" y="1508"/>
                    <a:pt x="1265" y="1508"/>
                  </a:cubicBezTo>
                  <a:cubicBezTo>
                    <a:pt x="1336" y="1508"/>
                    <a:pt x="1384" y="1501"/>
                    <a:pt x="1384" y="1501"/>
                  </a:cubicBezTo>
                  <a:cubicBezTo>
                    <a:pt x="1396" y="1495"/>
                    <a:pt x="1409" y="1495"/>
                    <a:pt x="1422" y="1489"/>
                  </a:cubicBezTo>
                  <a:cubicBezTo>
                    <a:pt x="1693" y="1419"/>
                    <a:pt x="1851" y="1147"/>
                    <a:pt x="1782" y="876"/>
                  </a:cubicBezTo>
                  <a:cubicBezTo>
                    <a:pt x="1782" y="876"/>
                    <a:pt x="1750" y="749"/>
                    <a:pt x="1662" y="617"/>
                  </a:cubicBezTo>
                  <a:cubicBezTo>
                    <a:pt x="1580" y="478"/>
                    <a:pt x="1447" y="332"/>
                    <a:pt x="1289" y="225"/>
                  </a:cubicBezTo>
                  <a:cubicBezTo>
                    <a:pt x="1131" y="111"/>
                    <a:pt x="954" y="42"/>
                    <a:pt x="796" y="16"/>
                  </a:cubicBezTo>
                  <a:cubicBezTo>
                    <a:pt x="735" y="4"/>
                    <a:pt x="679" y="0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4"/>
          <p:cNvGrpSpPr/>
          <p:nvPr/>
        </p:nvGrpSpPr>
        <p:grpSpPr>
          <a:xfrm rot="-9254863">
            <a:off x="8922936" y="3786755"/>
            <a:ext cx="251404" cy="268868"/>
            <a:chOff x="-2147625" y="2233305"/>
            <a:chExt cx="107036" cy="114471"/>
          </a:xfrm>
        </p:grpSpPr>
        <p:sp>
          <p:nvSpPr>
            <p:cNvPr id="61" name="Google Shape;61;p14"/>
            <p:cNvSpPr/>
            <p:nvPr/>
          </p:nvSpPr>
          <p:spPr>
            <a:xfrm>
              <a:off x="-2088613" y="2267606"/>
              <a:ext cx="48025" cy="35125"/>
            </a:xfrm>
            <a:custGeom>
              <a:rect b="b" l="l" r="r" t="t"/>
              <a:pathLst>
                <a:path extrusionOk="0" h="1405" w="1921">
                  <a:moveTo>
                    <a:pt x="1192" y="1"/>
                  </a:moveTo>
                  <a:cubicBezTo>
                    <a:pt x="1043" y="1"/>
                    <a:pt x="870" y="32"/>
                    <a:pt x="708" y="96"/>
                  </a:cubicBezTo>
                  <a:cubicBezTo>
                    <a:pt x="531" y="166"/>
                    <a:pt x="373" y="279"/>
                    <a:pt x="272" y="393"/>
                  </a:cubicBezTo>
                  <a:cubicBezTo>
                    <a:pt x="164" y="507"/>
                    <a:pt x="114" y="627"/>
                    <a:pt x="114" y="627"/>
                  </a:cubicBezTo>
                  <a:cubicBezTo>
                    <a:pt x="108" y="639"/>
                    <a:pt x="101" y="652"/>
                    <a:pt x="101" y="665"/>
                  </a:cubicBezTo>
                  <a:cubicBezTo>
                    <a:pt x="0" y="949"/>
                    <a:pt x="152" y="1265"/>
                    <a:pt x="442" y="1360"/>
                  </a:cubicBezTo>
                  <a:cubicBezTo>
                    <a:pt x="442" y="1360"/>
                    <a:pt x="569" y="1404"/>
                    <a:pt x="720" y="1404"/>
                  </a:cubicBezTo>
                  <a:cubicBezTo>
                    <a:pt x="878" y="1404"/>
                    <a:pt x="1068" y="1360"/>
                    <a:pt x="1239" y="1278"/>
                  </a:cubicBezTo>
                  <a:cubicBezTo>
                    <a:pt x="1409" y="1196"/>
                    <a:pt x="1561" y="1075"/>
                    <a:pt x="1662" y="955"/>
                  </a:cubicBezTo>
                  <a:cubicBezTo>
                    <a:pt x="1769" y="842"/>
                    <a:pt x="1820" y="722"/>
                    <a:pt x="1820" y="722"/>
                  </a:cubicBezTo>
                  <a:cubicBezTo>
                    <a:pt x="1820" y="709"/>
                    <a:pt x="1826" y="696"/>
                    <a:pt x="1833" y="690"/>
                  </a:cubicBezTo>
                  <a:cubicBezTo>
                    <a:pt x="1921" y="425"/>
                    <a:pt x="1782" y="134"/>
                    <a:pt x="1517" y="46"/>
                  </a:cubicBezTo>
                  <a:cubicBezTo>
                    <a:pt x="1517" y="46"/>
                    <a:pt x="1390" y="1"/>
                    <a:pt x="1232" y="1"/>
                  </a:cubicBezTo>
                  <a:cubicBezTo>
                    <a:pt x="1219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-2140125" y="2315201"/>
              <a:ext cx="34475" cy="32575"/>
            </a:xfrm>
            <a:custGeom>
              <a:rect b="b" l="l" r="r" t="t"/>
              <a:pathLst>
                <a:path extrusionOk="0" h="1303" w="1379">
                  <a:moveTo>
                    <a:pt x="708" y="1"/>
                  </a:moveTo>
                  <a:cubicBezTo>
                    <a:pt x="590" y="1"/>
                    <a:pt x="465" y="32"/>
                    <a:pt x="355" y="90"/>
                  </a:cubicBezTo>
                  <a:cubicBezTo>
                    <a:pt x="241" y="153"/>
                    <a:pt x="146" y="254"/>
                    <a:pt x="96" y="361"/>
                  </a:cubicBezTo>
                  <a:cubicBezTo>
                    <a:pt x="39" y="463"/>
                    <a:pt x="26" y="576"/>
                    <a:pt x="26" y="576"/>
                  </a:cubicBezTo>
                  <a:cubicBezTo>
                    <a:pt x="1" y="867"/>
                    <a:pt x="165" y="1151"/>
                    <a:pt x="456" y="1265"/>
                  </a:cubicBezTo>
                  <a:cubicBezTo>
                    <a:pt x="456" y="1265"/>
                    <a:pt x="557" y="1303"/>
                    <a:pt x="677" y="1303"/>
                  </a:cubicBezTo>
                  <a:cubicBezTo>
                    <a:pt x="797" y="1303"/>
                    <a:pt x="930" y="1265"/>
                    <a:pt x="1043" y="1189"/>
                  </a:cubicBezTo>
                  <a:cubicBezTo>
                    <a:pt x="1151" y="1113"/>
                    <a:pt x="1239" y="1006"/>
                    <a:pt x="1290" y="892"/>
                  </a:cubicBezTo>
                  <a:cubicBezTo>
                    <a:pt x="1340" y="785"/>
                    <a:pt x="1353" y="677"/>
                    <a:pt x="1353" y="677"/>
                  </a:cubicBezTo>
                  <a:cubicBezTo>
                    <a:pt x="1378" y="412"/>
                    <a:pt x="1220" y="147"/>
                    <a:pt x="961" y="46"/>
                  </a:cubicBezTo>
                  <a:cubicBezTo>
                    <a:pt x="961" y="46"/>
                    <a:pt x="854" y="8"/>
                    <a:pt x="740" y="1"/>
                  </a:cubicBezTo>
                  <a:cubicBezTo>
                    <a:pt x="729" y="1"/>
                    <a:pt x="719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-2147625" y="2233305"/>
              <a:ext cx="49475" cy="34300"/>
            </a:xfrm>
            <a:custGeom>
              <a:rect b="b" l="l" r="r" t="t"/>
              <a:pathLst>
                <a:path extrusionOk="0" h="1372" w="1979">
                  <a:moveTo>
                    <a:pt x="1196" y="0"/>
                  </a:moveTo>
                  <a:cubicBezTo>
                    <a:pt x="1064" y="0"/>
                    <a:pt x="916" y="22"/>
                    <a:pt x="778" y="64"/>
                  </a:cubicBezTo>
                  <a:cubicBezTo>
                    <a:pt x="595" y="121"/>
                    <a:pt x="424" y="216"/>
                    <a:pt x="317" y="330"/>
                  </a:cubicBezTo>
                  <a:cubicBezTo>
                    <a:pt x="197" y="437"/>
                    <a:pt x="140" y="551"/>
                    <a:pt x="140" y="551"/>
                  </a:cubicBezTo>
                  <a:cubicBezTo>
                    <a:pt x="127" y="564"/>
                    <a:pt x="121" y="576"/>
                    <a:pt x="115" y="595"/>
                  </a:cubicBezTo>
                  <a:cubicBezTo>
                    <a:pt x="1" y="873"/>
                    <a:pt x="134" y="1189"/>
                    <a:pt x="412" y="1309"/>
                  </a:cubicBezTo>
                  <a:cubicBezTo>
                    <a:pt x="412" y="1309"/>
                    <a:pt x="532" y="1360"/>
                    <a:pt x="690" y="1366"/>
                  </a:cubicBezTo>
                  <a:cubicBezTo>
                    <a:pt x="720" y="1370"/>
                    <a:pt x="752" y="1372"/>
                    <a:pt x="784" y="1372"/>
                  </a:cubicBezTo>
                  <a:cubicBezTo>
                    <a:pt x="920" y="1372"/>
                    <a:pt x="1072" y="1340"/>
                    <a:pt x="1220" y="1284"/>
                  </a:cubicBezTo>
                  <a:cubicBezTo>
                    <a:pt x="1397" y="1214"/>
                    <a:pt x="1562" y="1101"/>
                    <a:pt x="1675" y="987"/>
                  </a:cubicBezTo>
                  <a:cubicBezTo>
                    <a:pt x="1789" y="880"/>
                    <a:pt x="1852" y="766"/>
                    <a:pt x="1852" y="766"/>
                  </a:cubicBezTo>
                  <a:cubicBezTo>
                    <a:pt x="1859" y="753"/>
                    <a:pt x="1865" y="741"/>
                    <a:pt x="1865" y="728"/>
                  </a:cubicBezTo>
                  <a:cubicBezTo>
                    <a:pt x="1979" y="469"/>
                    <a:pt x="1859" y="178"/>
                    <a:pt x="1600" y="71"/>
                  </a:cubicBezTo>
                  <a:cubicBezTo>
                    <a:pt x="1600" y="71"/>
                    <a:pt x="1480" y="20"/>
                    <a:pt x="1322" y="8"/>
                  </a:cubicBezTo>
                  <a:cubicBezTo>
                    <a:pt x="1282" y="3"/>
                    <a:pt x="1240" y="0"/>
                    <a:pt x="1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570600" y="2329364"/>
            <a:ext cx="50676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>
            <a:off x="1714000" y="1302738"/>
            <a:ext cx="1324500" cy="91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/>
          <p:nvPr/>
        </p:nvSpPr>
        <p:spPr>
          <a:xfrm rot="-3600011">
            <a:off x="-1267186" y="-1138215"/>
            <a:ext cx="2572482" cy="2650888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 rot="7200065">
            <a:off x="1337002" y="-924829"/>
            <a:ext cx="2025011" cy="1689199"/>
            <a:chOff x="-2526100" y="1543700"/>
            <a:chExt cx="723500" cy="603550"/>
          </a:xfrm>
        </p:grpSpPr>
        <p:sp>
          <p:nvSpPr>
            <p:cNvPr id="69" name="Google Shape;69;p15"/>
            <p:cNvSpPr/>
            <p:nvPr/>
          </p:nvSpPr>
          <p:spPr>
            <a:xfrm>
              <a:off x="-2398625" y="1620550"/>
              <a:ext cx="596025" cy="526700"/>
            </a:xfrm>
            <a:custGeom>
              <a:rect b="b" l="l" r="r" t="t"/>
              <a:pathLst>
                <a:path extrusionOk="0" h="21068" w="23841">
                  <a:moveTo>
                    <a:pt x="4538" y="446"/>
                  </a:moveTo>
                  <a:cubicBezTo>
                    <a:pt x="4957" y="446"/>
                    <a:pt x="5379" y="477"/>
                    <a:pt x="5801" y="520"/>
                  </a:cubicBezTo>
                  <a:cubicBezTo>
                    <a:pt x="7191" y="665"/>
                    <a:pt x="8581" y="848"/>
                    <a:pt x="9933" y="1145"/>
                  </a:cubicBezTo>
                  <a:cubicBezTo>
                    <a:pt x="11285" y="1448"/>
                    <a:pt x="12612" y="1878"/>
                    <a:pt x="13826" y="2510"/>
                  </a:cubicBezTo>
                  <a:cubicBezTo>
                    <a:pt x="15039" y="3148"/>
                    <a:pt x="16144" y="3995"/>
                    <a:pt x="17004" y="5037"/>
                  </a:cubicBezTo>
                  <a:cubicBezTo>
                    <a:pt x="17427" y="5562"/>
                    <a:pt x="17794" y="6131"/>
                    <a:pt x="18072" y="6743"/>
                  </a:cubicBezTo>
                  <a:cubicBezTo>
                    <a:pt x="18356" y="7350"/>
                    <a:pt x="18546" y="8026"/>
                    <a:pt x="18849" y="8696"/>
                  </a:cubicBezTo>
                  <a:cubicBezTo>
                    <a:pt x="18994" y="9037"/>
                    <a:pt x="19177" y="9366"/>
                    <a:pt x="19392" y="9669"/>
                  </a:cubicBezTo>
                  <a:cubicBezTo>
                    <a:pt x="19601" y="9979"/>
                    <a:pt x="19828" y="10257"/>
                    <a:pt x="20068" y="10528"/>
                  </a:cubicBezTo>
                  <a:cubicBezTo>
                    <a:pt x="20542" y="11072"/>
                    <a:pt x="21054" y="11558"/>
                    <a:pt x="21522" y="12064"/>
                  </a:cubicBezTo>
                  <a:cubicBezTo>
                    <a:pt x="21995" y="12569"/>
                    <a:pt x="22431" y="13087"/>
                    <a:pt x="22722" y="13662"/>
                  </a:cubicBezTo>
                  <a:cubicBezTo>
                    <a:pt x="22867" y="13947"/>
                    <a:pt x="22969" y="14250"/>
                    <a:pt x="23013" y="14553"/>
                  </a:cubicBezTo>
                  <a:cubicBezTo>
                    <a:pt x="23044" y="14711"/>
                    <a:pt x="23051" y="14863"/>
                    <a:pt x="23051" y="15021"/>
                  </a:cubicBezTo>
                  <a:cubicBezTo>
                    <a:pt x="23051" y="15097"/>
                    <a:pt x="23038" y="15172"/>
                    <a:pt x="23032" y="15255"/>
                  </a:cubicBezTo>
                  <a:lnTo>
                    <a:pt x="23025" y="15368"/>
                  </a:lnTo>
                  <a:lnTo>
                    <a:pt x="23000" y="15488"/>
                  </a:lnTo>
                  <a:lnTo>
                    <a:pt x="22956" y="15722"/>
                  </a:lnTo>
                  <a:lnTo>
                    <a:pt x="22880" y="15956"/>
                  </a:lnTo>
                  <a:cubicBezTo>
                    <a:pt x="22842" y="16114"/>
                    <a:pt x="22773" y="16266"/>
                    <a:pt x="22709" y="16417"/>
                  </a:cubicBezTo>
                  <a:cubicBezTo>
                    <a:pt x="22646" y="16569"/>
                    <a:pt x="22570" y="16720"/>
                    <a:pt x="22501" y="16872"/>
                  </a:cubicBezTo>
                  <a:cubicBezTo>
                    <a:pt x="22419" y="17024"/>
                    <a:pt x="22343" y="17169"/>
                    <a:pt x="22255" y="17314"/>
                  </a:cubicBezTo>
                  <a:cubicBezTo>
                    <a:pt x="21907" y="17896"/>
                    <a:pt x="21490" y="18439"/>
                    <a:pt x="21022" y="18938"/>
                  </a:cubicBezTo>
                  <a:cubicBezTo>
                    <a:pt x="20966" y="18995"/>
                    <a:pt x="20909" y="19058"/>
                    <a:pt x="20845" y="19122"/>
                  </a:cubicBezTo>
                  <a:lnTo>
                    <a:pt x="20662" y="19298"/>
                  </a:lnTo>
                  <a:cubicBezTo>
                    <a:pt x="20542" y="19419"/>
                    <a:pt x="20410" y="19520"/>
                    <a:pt x="20283" y="19633"/>
                  </a:cubicBezTo>
                  <a:cubicBezTo>
                    <a:pt x="20220" y="19690"/>
                    <a:pt x="20150" y="19741"/>
                    <a:pt x="20081" y="19791"/>
                  </a:cubicBezTo>
                  <a:lnTo>
                    <a:pt x="19879" y="19937"/>
                  </a:lnTo>
                  <a:lnTo>
                    <a:pt x="19664" y="20076"/>
                  </a:lnTo>
                  <a:lnTo>
                    <a:pt x="19563" y="20139"/>
                  </a:lnTo>
                  <a:lnTo>
                    <a:pt x="19449" y="20202"/>
                  </a:lnTo>
                  <a:cubicBezTo>
                    <a:pt x="18874" y="20518"/>
                    <a:pt x="18198" y="20644"/>
                    <a:pt x="17522" y="20670"/>
                  </a:cubicBezTo>
                  <a:cubicBezTo>
                    <a:pt x="17479" y="20668"/>
                    <a:pt x="17437" y="20668"/>
                    <a:pt x="17394" y="20668"/>
                  </a:cubicBezTo>
                  <a:cubicBezTo>
                    <a:pt x="17351" y="20668"/>
                    <a:pt x="17309" y="20668"/>
                    <a:pt x="17266" y="20668"/>
                  </a:cubicBezTo>
                  <a:cubicBezTo>
                    <a:pt x="17181" y="20668"/>
                    <a:pt x="17095" y="20666"/>
                    <a:pt x="17010" y="20657"/>
                  </a:cubicBezTo>
                  <a:lnTo>
                    <a:pt x="16757" y="20644"/>
                  </a:lnTo>
                  <a:lnTo>
                    <a:pt x="16498" y="20613"/>
                  </a:lnTo>
                  <a:cubicBezTo>
                    <a:pt x="16416" y="20600"/>
                    <a:pt x="16328" y="20587"/>
                    <a:pt x="16246" y="20575"/>
                  </a:cubicBezTo>
                  <a:lnTo>
                    <a:pt x="15993" y="20531"/>
                  </a:lnTo>
                  <a:lnTo>
                    <a:pt x="15740" y="20474"/>
                  </a:lnTo>
                  <a:lnTo>
                    <a:pt x="15614" y="20442"/>
                  </a:lnTo>
                  <a:lnTo>
                    <a:pt x="15494" y="20411"/>
                  </a:lnTo>
                  <a:cubicBezTo>
                    <a:pt x="15159" y="20322"/>
                    <a:pt x="14837" y="20202"/>
                    <a:pt x="14514" y="20076"/>
                  </a:cubicBezTo>
                  <a:cubicBezTo>
                    <a:pt x="14198" y="19943"/>
                    <a:pt x="13895" y="19785"/>
                    <a:pt x="13604" y="19608"/>
                  </a:cubicBezTo>
                  <a:cubicBezTo>
                    <a:pt x="12429" y="18862"/>
                    <a:pt x="11424" y="17877"/>
                    <a:pt x="10312" y="17005"/>
                  </a:cubicBezTo>
                  <a:cubicBezTo>
                    <a:pt x="9756" y="16575"/>
                    <a:pt x="9175" y="16158"/>
                    <a:pt x="8537" y="15830"/>
                  </a:cubicBezTo>
                  <a:cubicBezTo>
                    <a:pt x="7905" y="15507"/>
                    <a:pt x="7242" y="15261"/>
                    <a:pt x="6603" y="14983"/>
                  </a:cubicBezTo>
                  <a:cubicBezTo>
                    <a:pt x="5965" y="14705"/>
                    <a:pt x="5346" y="14383"/>
                    <a:pt x="4822" y="13940"/>
                  </a:cubicBezTo>
                  <a:cubicBezTo>
                    <a:pt x="4291" y="13504"/>
                    <a:pt x="3842" y="12974"/>
                    <a:pt x="3444" y="12405"/>
                  </a:cubicBezTo>
                  <a:cubicBezTo>
                    <a:pt x="3052" y="11830"/>
                    <a:pt x="2717" y="11223"/>
                    <a:pt x="2402" y="10598"/>
                  </a:cubicBezTo>
                  <a:cubicBezTo>
                    <a:pt x="2092" y="9972"/>
                    <a:pt x="1795" y="9334"/>
                    <a:pt x="1504" y="8702"/>
                  </a:cubicBezTo>
                  <a:cubicBezTo>
                    <a:pt x="1214" y="8064"/>
                    <a:pt x="942" y="7426"/>
                    <a:pt x="740" y="6762"/>
                  </a:cubicBezTo>
                  <a:cubicBezTo>
                    <a:pt x="538" y="6099"/>
                    <a:pt x="399" y="5423"/>
                    <a:pt x="380" y="4740"/>
                  </a:cubicBezTo>
                  <a:cubicBezTo>
                    <a:pt x="367" y="4064"/>
                    <a:pt x="481" y="3376"/>
                    <a:pt x="721" y="2750"/>
                  </a:cubicBezTo>
                  <a:cubicBezTo>
                    <a:pt x="974" y="2125"/>
                    <a:pt x="1365" y="1562"/>
                    <a:pt x="1896" y="1164"/>
                  </a:cubicBezTo>
                  <a:cubicBezTo>
                    <a:pt x="2421" y="766"/>
                    <a:pt x="3078" y="564"/>
                    <a:pt x="3747" y="488"/>
                  </a:cubicBezTo>
                  <a:cubicBezTo>
                    <a:pt x="4009" y="459"/>
                    <a:pt x="4273" y="446"/>
                    <a:pt x="4538" y="446"/>
                  </a:cubicBezTo>
                  <a:close/>
                  <a:moveTo>
                    <a:pt x="4647" y="1"/>
                  </a:moveTo>
                  <a:cubicBezTo>
                    <a:pt x="4331" y="1"/>
                    <a:pt x="4014" y="17"/>
                    <a:pt x="3697" y="58"/>
                  </a:cubicBezTo>
                  <a:cubicBezTo>
                    <a:pt x="2977" y="147"/>
                    <a:pt x="2244" y="381"/>
                    <a:pt x="1650" y="842"/>
                  </a:cubicBezTo>
                  <a:cubicBezTo>
                    <a:pt x="1056" y="1297"/>
                    <a:pt x="626" y="1935"/>
                    <a:pt x="367" y="2611"/>
                  </a:cubicBezTo>
                  <a:cubicBezTo>
                    <a:pt x="108" y="3300"/>
                    <a:pt x="0" y="4026"/>
                    <a:pt x="26" y="4753"/>
                  </a:cubicBezTo>
                  <a:cubicBezTo>
                    <a:pt x="57" y="5473"/>
                    <a:pt x="209" y="6181"/>
                    <a:pt x="424" y="6863"/>
                  </a:cubicBezTo>
                  <a:cubicBezTo>
                    <a:pt x="645" y="7540"/>
                    <a:pt x="923" y="8190"/>
                    <a:pt x="1220" y="8829"/>
                  </a:cubicBezTo>
                  <a:cubicBezTo>
                    <a:pt x="1517" y="9467"/>
                    <a:pt x="1814" y="10105"/>
                    <a:pt x="2136" y="10730"/>
                  </a:cubicBezTo>
                  <a:cubicBezTo>
                    <a:pt x="2458" y="11362"/>
                    <a:pt x="2806" y="11982"/>
                    <a:pt x="3217" y="12563"/>
                  </a:cubicBezTo>
                  <a:cubicBezTo>
                    <a:pt x="3627" y="13144"/>
                    <a:pt x="4095" y="13694"/>
                    <a:pt x="4651" y="14142"/>
                  </a:cubicBezTo>
                  <a:cubicBezTo>
                    <a:pt x="5207" y="14610"/>
                    <a:pt x="5852" y="14932"/>
                    <a:pt x="6496" y="15217"/>
                  </a:cubicBezTo>
                  <a:cubicBezTo>
                    <a:pt x="7147" y="15501"/>
                    <a:pt x="7804" y="15747"/>
                    <a:pt x="8417" y="16063"/>
                  </a:cubicBezTo>
                  <a:cubicBezTo>
                    <a:pt x="9036" y="16379"/>
                    <a:pt x="9605" y="16784"/>
                    <a:pt x="10148" y="17213"/>
                  </a:cubicBezTo>
                  <a:cubicBezTo>
                    <a:pt x="11235" y="18085"/>
                    <a:pt x="12240" y="19084"/>
                    <a:pt x="13440" y="19861"/>
                  </a:cubicBezTo>
                  <a:cubicBezTo>
                    <a:pt x="13743" y="20050"/>
                    <a:pt x="14066" y="20221"/>
                    <a:pt x="14388" y="20366"/>
                  </a:cubicBezTo>
                  <a:cubicBezTo>
                    <a:pt x="14723" y="20505"/>
                    <a:pt x="15051" y="20638"/>
                    <a:pt x="15399" y="20733"/>
                  </a:cubicBezTo>
                  <a:cubicBezTo>
                    <a:pt x="16088" y="20941"/>
                    <a:pt x="16802" y="21055"/>
                    <a:pt x="17528" y="21068"/>
                  </a:cubicBezTo>
                  <a:lnTo>
                    <a:pt x="17800" y="21061"/>
                  </a:lnTo>
                  <a:lnTo>
                    <a:pt x="17933" y="21055"/>
                  </a:lnTo>
                  <a:lnTo>
                    <a:pt x="18072" y="21042"/>
                  </a:lnTo>
                  <a:cubicBezTo>
                    <a:pt x="18160" y="21036"/>
                    <a:pt x="18255" y="21030"/>
                    <a:pt x="18343" y="21017"/>
                  </a:cubicBezTo>
                  <a:lnTo>
                    <a:pt x="18615" y="20973"/>
                  </a:lnTo>
                  <a:cubicBezTo>
                    <a:pt x="18975" y="20897"/>
                    <a:pt x="19335" y="20796"/>
                    <a:pt x="19664" y="20619"/>
                  </a:cubicBezTo>
                  <a:lnTo>
                    <a:pt x="19790" y="20562"/>
                  </a:lnTo>
                  <a:lnTo>
                    <a:pt x="19910" y="20493"/>
                  </a:lnTo>
                  <a:lnTo>
                    <a:pt x="20150" y="20354"/>
                  </a:lnTo>
                  <a:lnTo>
                    <a:pt x="20378" y="20196"/>
                  </a:lnTo>
                  <a:cubicBezTo>
                    <a:pt x="20454" y="20145"/>
                    <a:pt x="20530" y="20095"/>
                    <a:pt x="20599" y="20038"/>
                  </a:cubicBezTo>
                  <a:cubicBezTo>
                    <a:pt x="20738" y="19924"/>
                    <a:pt x="20890" y="19817"/>
                    <a:pt x="21016" y="19690"/>
                  </a:cubicBezTo>
                  <a:lnTo>
                    <a:pt x="21225" y="19513"/>
                  </a:lnTo>
                  <a:cubicBezTo>
                    <a:pt x="21288" y="19450"/>
                    <a:pt x="21351" y="19387"/>
                    <a:pt x="21414" y="19324"/>
                  </a:cubicBezTo>
                  <a:cubicBezTo>
                    <a:pt x="21932" y="18818"/>
                    <a:pt x="22394" y="18256"/>
                    <a:pt x="22785" y="17643"/>
                  </a:cubicBezTo>
                  <a:cubicBezTo>
                    <a:pt x="23183" y="17036"/>
                    <a:pt x="23506" y="16360"/>
                    <a:pt x="23664" y="15615"/>
                  </a:cubicBezTo>
                  <a:cubicBezTo>
                    <a:pt x="23840" y="14850"/>
                    <a:pt x="23695" y="14029"/>
                    <a:pt x="23354" y="13346"/>
                  </a:cubicBezTo>
                  <a:cubicBezTo>
                    <a:pt x="23183" y="13005"/>
                    <a:pt x="22975" y="12696"/>
                    <a:pt x="22747" y="12405"/>
                  </a:cubicBezTo>
                  <a:cubicBezTo>
                    <a:pt x="22526" y="12114"/>
                    <a:pt x="22280" y="11843"/>
                    <a:pt x="22040" y="11583"/>
                  </a:cubicBezTo>
                  <a:cubicBezTo>
                    <a:pt x="21547" y="11065"/>
                    <a:pt x="21041" y="10579"/>
                    <a:pt x="20586" y="10067"/>
                  </a:cubicBezTo>
                  <a:cubicBezTo>
                    <a:pt x="20359" y="9814"/>
                    <a:pt x="20144" y="9555"/>
                    <a:pt x="19955" y="9277"/>
                  </a:cubicBezTo>
                  <a:cubicBezTo>
                    <a:pt x="19765" y="9005"/>
                    <a:pt x="19607" y="8727"/>
                    <a:pt x="19468" y="8418"/>
                  </a:cubicBezTo>
                  <a:cubicBezTo>
                    <a:pt x="19190" y="7811"/>
                    <a:pt x="19000" y="7129"/>
                    <a:pt x="18685" y="6459"/>
                  </a:cubicBezTo>
                  <a:cubicBezTo>
                    <a:pt x="18375" y="5796"/>
                    <a:pt x="17977" y="5176"/>
                    <a:pt x="17509" y="4620"/>
                  </a:cubicBezTo>
                  <a:cubicBezTo>
                    <a:pt x="17042" y="4058"/>
                    <a:pt x="16505" y="3565"/>
                    <a:pt x="15930" y="3129"/>
                  </a:cubicBezTo>
                  <a:cubicBezTo>
                    <a:pt x="15355" y="2687"/>
                    <a:pt x="14742" y="2301"/>
                    <a:pt x="14104" y="1979"/>
                  </a:cubicBezTo>
                  <a:cubicBezTo>
                    <a:pt x="12815" y="1335"/>
                    <a:pt x="11437" y="905"/>
                    <a:pt x="10047" y="627"/>
                  </a:cubicBezTo>
                  <a:cubicBezTo>
                    <a:pt x="8657" y="336"/>
                    <a:pt x="7248" y="178"/>
                    <a:pt x="5845" y="58"/>
                  </a:cubicBezTo>
                  <a:cubicBezTo>
                    <a:pt x="5449" y="26"/>
                    <a:pt x="5049" y="1"/>
                    <a:pt x="4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26100" y="1543700"/>
              <a:ext cx="665200" cy="546400"/>
            </a:xfrm>
            <a:custGeom>
              <a:rect b="b" l="l" r="r" t="t"/>
              <a:pathLst>
                <a:path extrusionOk="0" h="21856" w="26608">
                  <a:moveTo>
                    <a:pt x="108" y="1"/>
                  </a:moveTo>
                  <a:cubicBezTo>
                    <a:pt x="79" y="1"/>
                    <a:pt x="49" y="14"/>
                    <a:pt x="32" y="43"/>
                  </a:cubicBezTo>
                  <a:cubicBezTo>
                    <a:pt x="0" y="80"/>
                    <a:pt x="7" y="144"/>
                    <a:pt x="51" y="169"/>
                  </a:cubicBezTo>
                  <a:lnTo>
                    <a:pt x="51" y="175"/>
                  </a:lnTo>
                  <a:cubicBezTo>
                    <a:pt x="632" y="586"/>
                    <a:pt x="1220" y="984"/>
                    <a:pt x="1801" y="1388"/>
                  </a:cubicBezTo>
                  <a:cubicBezTo>
                    <a:pt x="2376" y="1812"/>
                    <a:pt x="2951" y="2229"/>
                    <a:pt x="3526" y="2646"/>
                  </a:cubicBezTo>
                  <a:lnTo>
                    <a:pt x="5220" y="3941"/>
                  </a:lnTo>
                  <a:lnTo>
                    <a:pt x="6888" y="5262"/>
                  </a:lnTo>
                  <a:lnTo>
                    <a:pt x="8537" y="6620"/>
                  </a:lnTo>
                  <a:lnTo>
                    <a:pt x="10167" y="7998"/>
                  </a:lnTo>
                  <a:lnTo>
                    <a:pt x="11778" y="9394"/>
                  </a:lnTo>
                  <a:lnTo>
                    <a:pt x="13383" y="10803"/>
                  </a:lnTo>
                  <a:cubicBezTo>
                    <a:pt x="15525" y="12686"/>
                    <a:pt x="17642" y="14594"/>
                    <a:pt x="19797" y="16458"/>
                  </a:cubicBezTo>
                  <a:lnTo>
                    <a:pt x="21420" y="17848"/>
                  </a:lnTo>
                  <a:lnTo>
                    <a:pt x="23070" y="19213"/>
                  </a:lnTo>
                  <a:lnTo>
                    <a:pt x="24744" y="20540"/>
                  </a:lnTo>
                  <a:lnTo>
                    <a:pt x="26444" y="21835"/>
                  </a:lnTo>
                  <a:cubicBezTo>
                    <a:pt x="26462" y="21849"/>
                    <a:pt x="26483" y="21855"/>
                    <a:pt x="26503" y="21855"/>
                  </a:cubicBezTo>
                  <a:cubicBezTo>
                    <a:pt x="26531" y="21855"/>
                    <a:pt x="26558" y="21842"/>
                    <a:pt x="26576" y="21816"/>
                  </a:cubicBezTo>
                  <a:cubicBezTo>
                    <a:pt x="26608" y="21779"/>
                    <a:pt x="26602" y="21722"/>
                    <a:pt x="26557" y="21690"/>
                  </a:cubicBezTo>
                  <a:lnTo>
                    <a:pt x="26557" y="21684"/>
                  </a:lnTo>
                  <a:lnTo>
                    <a:pt x="24851" y="20407"/>
                  </a:lnTo>
                  <a:lnTo>
                    <a:pt x="23183" y="19074"/>
                  </a:lnTo>
                  <a:lnTo>
                    <a:pt x="21540" y="17703"/>
                  </a:lnTo>
                  <a:lnTo>
                    <a:pt x="19929" y="16307"/>
                  </a:lnTo>
                  <a:cubicBezTo>
                    <a:pt x="17787" y="14424"/>
                    <a:pt x="15708" y="12484"/>
                    <a:pt x="13611" y="10557"/>
                  </a:cubicBezTo>
                  <a:lnTo>
                    <a:pt x="12031" y="9116"/>
                  </a:lnTo>
                  <a:lnTo>
                    <a:pt x="10432" y="7688"/>
                  </a:lnTo>
                  <a:lnTo>
                    <a:pt x="8815" y="6292"/>
                  </a:lnTo>
                  <a:lnTo>
                    <a:pt x="7166" y="4920"/>
                  </a:lnTo>
                  <a:cubicBezTo>
                    <a:pt x="4948" y="3126"/>
                    <a:pt x="2629" y="1439"/>
                    <a:pt x="152" y="11"/>
                  </a:cubicBezTo>
                  <a:cubicBezTo>
                    <a:pt x="139" y="4"/>
                    <a:pt x="124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131975" y="1861775"/>
              <a:ext cx="267450" cy="43100"/>
            </a:xfrm>
            <a:custGeom>
              <a:rect b="b" l="l" r="r" t="t"/>
              <a:pathLst>
                <a:path extrusionOk="0" h="1724" w="10698">
                  <a:moveTo>
                    <a:pt x="103" y="0"/>
                  </a:moveTo>
                  <a:cubicBezTo>
                    <a:pt x="62" y="0"/>
                    <a:pt x="25" y="30"/>
                    <a:pt x="19" y="70"/>
                  </a:cubicBezTo>
                  <a:cubicBezTo>
                    <a:pt x="0" y="121"/>
                    <a:pt x="32" y="172"/>
                    <a:pt x="82" y="184"/>
                  </a:cubicBezTo>
                  <a:cubicBezTo>
                    <a:pt x="954" y="431"/>
                    <a:pt x="1858" y="557"/>
                    <a:pt x="2761" y="627"/>
                  </a:cubicBezTo>
                  <a:cubicBezTo>
                    <a:pt x="3210" y="658"/>
                    <a:pt x="3665" y="677"/>
                    <a:pt x="4120" y="677"/>
                  </a:cubicBezTo>
                  <a:cubicBezTo>
                    <a:pt x="4569" y="677"/>
                    <a:pt x="5030" y="658"/>
                    <a:pt x="5478" y="627"/>
                  </a:cubicBezTo>
                  <a:cubicBezTo>
                    <a:pt x="5927" y="589"/>
                    <a:pt x="6376" y="551"/>
                    <a:pt x="6818" y="532"/>
                  </a:cubicBezTo>
                  <a:cubicBezTo>
                    <a:pt x="6912" y="529"/>
                    <a:pt x="7005" y="528"/>
                    <a:pt x="7098" y="528"/>
                  </a:cubicBezTo>
                  <a:cubicBezTo>
                    <a:pt x="7229" y="528"/>
                    <a:pt x="7358" y="531"/>
                    <a:pt x="7488" y="538"/>
                  </a:cubicBezTo>
                  <a:cubicBezTo>
                    <a:pt x="7709" y="544"/>
                    <a:pt x="7924" y="563"/>
                    <a:pt x="8145" y="608"/>
                  </a:cubicBezTo>
                  <a:cubicBezTo>
                    <a:pt x="8360" y="645"/>
                    <a:pt x="8575" y="709"/>
                    <a:pt x="8783" y="772"/>
                  </a:cubicBezTo>
                  <a:cubicBezTo>
                    <a:pt x="8998" y="841"/>
                    <a:pt x="9206" y="917"/>
                    <a:pt x="9409" y="1006"/>
                  </a:cubicBezTo>
                  <a:cubicBezTo>
                    <a:pt x="9813" y="1189"/>
                    <a:pt x="10205" y="1404"/>
                    <a:pt x="10527" y="1701"/>
                  </a:cubicBezTo>
                  <a:cubicBezTo>
                    <a:pt x="10545" y="1716"/>
                    <a:pt x="10569" y="1724"/>
                    <a:pt x="10592" y="1724"/>
                  </a:cubicBezTo>
                  <a:cubicBezTo>
                    <a:pt x="10618" y="1724"/>
                    <a:pt x="10643" y="1714"/>
                    <a:pt x="10660" y="1694"/>
                  </a:cubicBezTo>
                  <a:cubicBezTo>
                    <a:pt x="10698" y="1650"/>
                    <a:pt x="10691" y="1593"/>
                    <a:pt x="10653" y="1562"/>
                  </a:cubicBezTo>
                  <a:cubicBezTo>
                    <a:pt x="10476" y="1404"/>
                    <a:pt x="10287" y="1277"/>
                    <a:pt x="10085" y="1164"/>
                  </a:cubicBezTo>
                  <a:cubicBezTo>
                    <a:pt x="9889" y="1044"/>
                    <a:pt x="9687" y="942"/>
                    <a:pt x="9478" y="848"/>
                  </a:cubicBezTo>
                  <a:cubicBezTo>
                    <a:pt x="9061" y="664"/>
                    <a:pt x="8631" y="513"/>
                    <a:pt x="8183" y="412"/>
                  </a:cubicBezTo>
                  <a:cubicBezTo>
                    <a:pt x="7728" y="317"/>
                    <a:pt x="7273" y="298"/>
                    <a:pt x="6818" y="285"/>
                  </a:cubicBezTo>
                  <a:cubicBezTo>
                    <a:pt x="6677" y="281"/>
                    <a:pt x="6536" y="280"/>
                    <a:pt x="6396" y="280"/>
                  </a:cubicBezTo>
                  <a:cubicBezTo>
                    <a:pt x="6085" y="280"/>
                    <a:pt x="5775" y="287"/>
                    <a:pt x="5466" y="292"/>
                  </a:cubicBezTo>
                  <a:cubicBezTo>
                    <a:pt x="5347" y="294"/>
                    <a:pt x="5229" y="295"/>
                    <a:pt x="5110" y="295"/>
                  </a:cubicBezTo>
                  <a:cubicBezTo>
                    <a:pt x="4334" y="295"/>
                    <a:pt x="3566" y="245"/>
                    <a:pt x="2793" y="184"/>
                  </a:cubicBezTo>
                  <a:cubicBezTo>
                    <a:pt x="1902" y="115"/>
                    <a:pt x="1011" y="33"/>
                    <a:pt x="114" y="1"/>
                  </a:cubicBezTo>
                  <a:cubicBezTo>
                    <a:pt x="110" y="0"/>
                    <a:pt x="106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2282525" y="1726475"/>
              <a:ext cx="319275" cy="20175"/>
            </a:xfrm>
            <a:custGeom>
              <a:rect b="b" l="l" r="r" t="t"/>
              <a:pathLst>
                <a:path extrusionOk="0" h="807" w="12771">
                  <a:moveTo>
                    <a:pt x="10099" y="0"/>
                  </a:moveTo>
                  <a:cubicBezTo>
                    <a:pt x="9929" y="0"/>
                    <a:pt x="9760" y="5"/>
                    <a:pt x="9592" y="17"/>
                  </a:cubicBezTo>
                  <a:cubicBezTo>
                    <a:pt x="9061" y="42"/>
                    <a:pt x="8531" y="99"/>
                    <a:pt x="8000" y="150"/>
                  </a:cubicBezTo>
                  <a:cubicBezTo>
                    <a:pt x="7476" y="200"/>
                    <a:pt x="6951" y="232"/>
                    <a:pt x="6427" y="257"/>
                  </a:cubicBezTo>
                  <a:cubicBezTo>
                    <a:pt x="5919" y="278"/>
                    <a:pt x="5412" y="288"/>
                    <a:pt x="4905" y="288"/>
                  </a:cubicBezTo>
                  <a:cubicBezTo>
                    <a:pt x="4358" y="288"/>
                    <a:pt x="3812" y="277"/>
                    <a:pt x="3267" y="257"/>
                  </a:cubicBezTo>
                  <a:cubicBezTo>
                    <a:pt x="2218" y="225"/>
                    <a:pt x="1170" y="162"/>
                    <a:pt x="108" y="131"/>
                  </a:cubicBezTo>
                  <a:cubicBezTo>
                    <a:pt x="104" y="130"/>
                    <a:pt x="101" y="130"/>
                    <a:pt x="97" y="130"/>
                  </a:cubicBezTo>
                  <a:cubicBezTo>
                    <a:pt x="58" y="130"/>
                    <a:pt x="25" y="160"/>
                    <a:pt x="13" y="200"/>
                  </a:cubicBezTo>
                  <a:cubicBezTo>
                    <a:pt x="1" y="251"/>
                    <a:pt x="32" y="301"/>
                    <a:pt x="83" y="314"/>
                  </a:cubicBezTo>
                  <a:cubicBezTo>
                    <a:pt x="1125" y="560"/>
                    <a:pt x="2187" y="668"/>
                    <a:pt x="3255" y="699"/>
                  </a:cubicBezTo>
                  <a:cubicBezTo>
                    <a:pt x="3501" y="708"/>
                    <a:pt x="3749" y="713"/>
                    <a:pt x="3997" y="713"/>
                  </a:cubicBezTo>
                  <a:cubicBezTo>
                    <a:pt x="4283" y="713"/>
                    <a:pt x="4569" y="707"/>
                    <a:pt x="4853" y="693"/>
                  </a:cubicBezTo>
                  <a:cubicBezTo>
                    <a:pt x="5384" y="674"/>
                    <a:pt x="5915" y="636"/>
                    <a:pt x="6446" y="586"/>
                  </a:cubicBezTo>
                  <a:cubicBezTo>
                    <a:pt x="6976" y="535"/>
                    <a:pt x="7507" y="466"/>
                    <a:pt x="8032" y="396"/>
                  </a:cubicBezTo>
                  <a:cubicBezTo>
                    <a:pt x="8556" y="320"/>
                    <a:pt x="9080" y="251"/>
                    <a:pt x="9605" y="213"/>
                  </a:cubicBezTo>
                  <a:cubicBezTo>
                    <a:pt x="9831" y="196"/>
                    <a:pt x="10058" y="186"/>
                    <a:pt x="10284" y="186"/>
                  </a:cubicBezTo>
                  <a:cubicBezTo>
                    <a:pt x="10580" y="186"/>
                    <a:pt x="10875" y="204"/>
                    <a:pt x="11166" y="251"/>
                  </a:cubicBezTo>
                  <a:cubicBezTo>
                    <a:pt x="11684" y="326"/>
                    <a:pt x="12177" y="510"/>
                    <a:pt x="12613" y="788"/>
                  </a:cubicBezTo>
                  <a:lnTo>
                    <a:pt x="12613" y="794"/>
                  </a:lnTo>
                  <a:lnTo>
                    <a:pt x="12619" y="794"/>
                  </a:lnTo>
                  <a:cubicBezTo>
                    <a:pt x="12634" y="802"/>
                    <a:pt x="12650" y="807"/>
                    <a:pt x="12666" y="807"/>
                  </a:cubicBezTo>
                  <a:cubicBezTo>
                    <a:pt x="12697" y="807"/>
                    <a:pt x="12728" y="790"/>
                    <a:pt x="12745" y="756"/>
                  </a:cubicBezTo>
                  <a:cubicBezTo>
                    <a:pt x="12770" y="712"/>
                    <a:pt x="12758" y="655"/>
                    <a:pt x="12714" y="630"/>
                  </a:cubicBezTo>
                  <a:cubicBezTo>
                    <a:pt x="12480" y="497"/>
                    <a:pt x="12240" y="364"/>
                    <a:pt x="11981" y="282"/>
                  </a:cubicBezTo>
                  <a:cubicBezTo>
                    <a:pt x="11854" y="232"/>
                    <a:pt x="11722" y="200"/>
                    <a:pt x="11595" y="162"/>
                  </a:cubicBezTo>
                  <a:cubicBezTo>
                    <a:pt x="11463" y="131"/>
                    <a:pt x="11330" y="99"/>
                    <a:pt x="11197" y="80"/>
                  </a:cubicBezTo>
                  <a:lnTo>
                    <a:pt x="10995" y="48"/>
                  </a:lnTo>
                  <a:lnTo>
                    <a:pt x="10793" y="30"/>
                  </a:lnTo>
                  <a:cubicBezTo>
                    <a:pt x="10660" y="17"/>
                    <a:pt x="10527" y="11"/>
                    <a:pt x="10395" y="4"/>
                  </a:cubicBezTo>
                  <a:cubicBezTo>
                    <a:pt x="10295" y="2"/>
                    <a:pt x="10197" y="0"/>
                    <a:pt x="10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-2112400" y="1879775"/>
              <a:ext cx="93850" cy="254700"/>
            </a:xfrm>
            <a:custGeom>
              <a:rect b="b" l="l" r="r" t="t"/>
              <a:pathLst>
                <a:path extrusionOk="0" h="10188" w="3754">
                  <a:moveTo>
                    <a:pt x="112" y="0"/>
                  </a:moveTo>
                  <a:cubicBezTo>
                    <a:pt x="100" y="0"/>
                    <a:pt x="88" y="3"/>
                    <a:pt x="77" y="8"/>
                  </a:cubicBezTo>
                  <a:cubicBezTo>
                    <a:pt x="32" y="20"/>
                    <a:pt x="1" y="71"/>
                    <a:pt x="20" y="121"/>
                  </a:cubicBezTo>
                  <a:cubicBezTo>
                    <a:pt x="285" y="981"/>
                    <a:pt x="645" y="1802"/>
                    <a:pt x="993" y="2617"/>
                  </a:cubicBezTo>
                  <a:cubicBezTo>
                    <a:pt x="1340" y="3439"/>
                    <a:pt x="1688" y="4254"/>
                    <a:pt x="1978" y="5094"/>
                  </a:cubicBezTo>
                  <a:cubicBezTo>
                    <a:pt x="2130" y="5511"/>
                    <a:pt x="2256" y="5934"/>
                    <a:pt x="2370" y="6364"/>
                  </a:cubicBezTo>
                  <a:cubicBezTo>
                    <a:pt x="2427" y="6579"/>
                    <a:pt x="2484" y="6794"/>
                    <a:pt x="2522" y="7009"/>
                  </a:cubicBezTo>
                  <a:lnTo>
                    <a:pt x="2591" y="7337"/>
                  </a:lnTo>
                  <a:lnTo>
                    <a:pt x="2642" y="7666"/>
                  </a:lnTo>
                  <a:cubicBezTo>
                    <a:pt x="2711" y="8102"/>
                    <a:pt x="2756" y="8557"/>
                    <a:pt x="2869" y="8999"/>
                  </a:cubicBezTo>
                  <a:cubicBezTo>
                    <a:pt x="2933" y="9214"/>
                    <a:pt x="3008" y="9435"/>
                    <a:pt x="3128" y="9637"/>
                  </a:cubicBezTo>
                  <a:cubicBezTo>
                    <a:pt x="3242" y="9839"/>
                    <a:pt x="3400" y="10029"/>
                    <a:pt x="3590" y="10168"/>
                  </a:cubicBezTo>
                  <a:cubicBezTo>
                    <a:pt x="3590" y="10168"/>
                    <a:pt x="3590" y="10168"/>
                    <a:pt x="3590" y="10174"/>
                  </a:cubicBezTo>
                  <a:cubicBezTo>
                    <a:pt x="3605" y="10183"/>
                    <a:pt x="3623" y="10187"/>
                    <a:pt x="3640" y="10187"/>
                  </a:cubicBezTo>
                  <a:cubicBezTo>
                    <a:pt x="3671" y="10187"/>
                    <a:pt x="3702" y="10173"/>
                    <a:pt x="3722" y="10149"/>
                  </a:cubicBezTo>
                  <a:cubicBezTo>
                    <a:pt x="3754" y="10105"/>
                    <a:pt x="3741" y="10048"/>
                    <a:pt x="3697" y="10016"/>
                  </a:cubicBezTo>
                  <a:cubicBezTo>
                    <a:pt x="3527" y="9896"/>
                    <a:pt x="3388" y="9738"/>
                    <a:pt x="3274" y="9555"/>
                  </a:cubicBezTo>
                  <a:cubicBezTo>
                    <a:pt x="3166" y="9365"/>
                    <a:pt x="3097" y="9163"/>
                    <a:pt x="3040" y="8948"/>
                  </a:cubicBezTo>
                  <a:cubicBezTo>
                    <a:pt x="2926" y="8531"/>
                    <a:pt x="2895" y="8083"/>
                    <a:pt x="2831" y="7640"/>
                  </a:cubicBezTo>
                  <a:cubicBezTo>
                    <a:pt x="2718" y="6743"/>
                    <a:pt x="2541" y="5859"/>
                    <a:pt x="2294" y="4993"/>
                  </a:cubicBezTo>
                  <a:cubicBezTo>
                    <a:pt x="2054" y="4121"/>
                    <a:pt x="1751" y="3274"/>
                    <a:pt x="1397" y="2447"/>
                  </a:cubicBezTo>
                  <a:cubicBezTo>
                    <a:pt x="1050" y="1619"/>
                    <a:pt x="652" y="816"/>
                    <a:pt x="190" y="46"/>
                  </a:cubicBezTo>
                  <a:cubicBezTo>
                    <a:pt x="172" y="18"/>
                    <a:pt x="143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-2288525" y="1725125"/>
              <a:ext cx="108075" cy="298375"/>
            </a:xfrm>
            <a:custGeom>
              <a:rect b="b" l="l" r="r" t="t"/>
              <a:pathLst>
                <a:path extrusionOk="0" h="11935" w="4323">
                  <a:moveTo>
                    <a:pt x="112" y="1"/>
                  </a:moveTo>
                  <a:cubicBezTo>
                    <a:pt x="96" y="1"/>
                    <a:pt x="79" y="5"/>
                    <a:pt x="64" y="14"/>
                  </a:cubicBezTo>
                  <a:cubicBezTo>
                    <a:pt x="20" y="39"/>
                    <a:pt x="1" y="96"/>
                    <a:pt x="26" y="140"/>
                  </a:cubicBezTo>
                  <a:lnTo>
                    <a:pt x="32" y="140"/>
                  </a:lnTo>
                  <a:cubicBezTo>
                    <a:pt x="525" y="1069"/>
                    <a:pt x="873" y="2049"/>
                    <a:pt x="1125" y="3060"/>
                  </a:cubicBezTo>
                  <a:cubicBezTo>
                    <a:pt x="1195" y="3312"/>
                    <a:pt x="1239" y="3571"/>
                    <a:pt x="1302" y="3824"/>
                  </a:cubicBezTo>
                  <a:lnTo>
                    <a:pt x="1454" y="4601"/>
                  </a:lnTo>
                  <a:cubicBezTo>
                    <a:pt x="1549" y="5119"/>
                    <a:pt x="1637" y="5638"/>
                    <a:pt x="1726" y="6162"/>
                  </a:cubicBezTo>
                  <a:cubicBezTo>
                    <a:pt x="1820" y="6686"/>
                    <a:pt x="1915" y="7211"/>
                    <a:pt x="2022" y="7735"/>
                  </a:cubicBezTo>
                  <a:cubicBezTo>
                    <a:pt x="2079" y="7994"/>
                    <a:pt x="2143" y="8253"/>
                    <a:pt x="2199" y="8513"/>
                  </a:cubicBezTo>
                  <a:lnTo>
                    <a:pt x="2307" y="8904"/>
                  </a:lnTo>
                  <a:cubicBezTo>
                    <a:pt x="2345" y="9031"/>
                    <a:pt x="2370" y="9163"/>
                    <a:pt x="2414" y="9290"/>
                  </a:cubicBezTo>
                  <a:cubicBezTo>
                    <a:pt x="2503" y="9542"/>
                    <a:pt x="2572" y="9802"/>
                    <a:pt x="2680" y="10048"/>
                  </a:cubicBezTo>
                  <a:lnTo>
                    <a:pt x="2825" y="10421"/>
                  </a:lnTo>
                  <a:cubicBezTo>
                    <a:pt x="2882" y="10547"/>
                    <a:pt x="2951" y="10667"/>
                    <a:pt x="3021" y="10781"/>
                  </a:cubicBezTo>
                  <a:cubicBezTo>
                    <a:pt x="3172" y="11008"/>
                    <a:pt x="3337" y="11217"/>
                    <a:pt x="3526" y="11419"/>
                  </a:cubicBezTo>
                  <a:cubicBezTo>
                    <a:pt x="3615" y="11520"/>
                    <a:pt x="3716" y="11615"/>
                    <a:pt x="3817" y="11703"/>
                  </a:cubicBezTo>
                  <a:cubicBezTo>
                    <a:pt x="3924" y="11792"/>
                    <a:pt x="4038" y="11874"/>
                    <a:pt x="4183" y="11925"/>
                  </a:cubicBezTo>
                  <a:cubicBezTo>
                    <a:pt x="4183" y="11925"/>
                    <a:pt x="4190" y="11931"/>
                    <a:pt x="4190" y="11931"/>
                  </a:cubicBezTo>
                  <a:cubicBezTo>
                    <a:pt x="4198" y="11933"/>
                    <a:pt x="4207" y="11934"/>
                    <a:pt x="4216" y="11934"/>
                  </a:cubicBezTo>
                  <a:cubicBezTo>
                    <a:pt x="4257" y="11934"/>
                    <a:pt x="4293" y="11910"/>
                    <a:pt x="4303" y="11868"/>
                  </a:cubicBezTo>
                  <a:cubicBezTo>
                    <a:pt x="4322" y="11817"/>
                    <a:pt x="4297" y="11767"/>
                    <a:pt x="4247" y="11748"/>
                  </a:cubicBezTo>
                  <a:cubicBezTo>
                    <a:pt x="4139" y="11716"/>
                    <a:pt x="4032" y="11640"/>
                    <a:pt x="3931" y="11564"/>
                  </a:cubicBezTo>
                  <a:cubicBezTo>
                    <a:pt x="3836" y="11482"/>
                    <a:pt x="3741" y="11394"/>
                    <a:pt x="3653" y="11299"/>
                  </a:cubicBezTo>
                  <a:cubicBezTo>
                    <a:pt x="3476" y="11109"/>
                    <a:pt x="3311" y="10901"/>
                    <a:pt x="3172" y="10686"/>
                  </a:cubicBezTo>
                  <a:cubicBezTo>
                    <a:pt x="3097" y="10579"/>
                    <a:pt x="3033" y="10465"/>
                    <a:pt x="2989" y="10351"/>
                  </a:cubicBezTo>
                  <a:lnTo>
                    <a:pt x="2850" y="9985"/>
                  </a:lnTo>
                  <a:cubicBezTo>
                    <a:pt x="2749" y="9738"/>
                    <a:pt x="2686" y="9486"/>
                    <a:pt x="2604" y="9233"/>
                  </a:cubicBezTo>
                  <a:cubicBezTo>
                    <a:pt x="2313" y="8222"/>
                    <a:pt x="2187" y="7167"/>
                    <a:pt x="2060" y="6118"/>
                  </a:cubicBezTo>
                  <a:cubicBezTo>
                    <a:pt x="1928" y="5063"/>
                    <a:pt x="1820" y="4001"/>
                    <a:pt x="1555" y="2952"/>
                  </a:cubicBezTo>
                  <a:cubicBezTo>
                    <a:pt x="1485" y="2693"/>
                    <a:pt x="1422" y="2428"/>
                    <a:pt x="1327" y="2175"/>
                  </a:cubicBezTo>
                  <a:cubicBezTo>
                    <a:pt x="1290" y="2049"/>
                    <a:pt x="1239" y="1922"/>
                    <a:pt x="1195" y="1790"/>
                  </a:cubicBezTo>
                  <a:cubicBezTo>
                    <a:pt x="1144" y="1669"/>
                    <a:pt x="1087" y="1543"/>
                    <a:pt x="1037" y="1417"/>
                  </a:cubicBezTo>
                  <a:cubicBezTo>
                    <a:pt x="929" y="1164"/>
                    <a:pt x="790" y="930"/>
                    <a:pt x="658" y="696"/>
                  </a:cubicBezTo>
                  <a:cubicBezTo>
                    <a:pt x="594" y="576"/>
                    <a:pt x="506" y="469"/>
                    <a:pt x="430" y="362"/>
                  </a:cubicBezTo>
                  <a:cubicBezTo>
                    <a:pt x="348" y="254"/>
                    <a:pt x="266" y="140"/>
                    <a:pt x="184" y="39"/>
                  </a:cubicBezTo>
                  <a:cubicBezTo>
                    <a:pt x="167" y="15"/>
                    <a:pt x="141" y="1"/>
                    <a:pt x="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-2192175" y="1793600"/>
              <a:ext cx="255150" cy="20925"/>
            </a:xfrm>
            <a:custGeom>
              <a:rect b="b" l="l" r="r" t="t"/>
              <a:pathLst>
                <a:path extrusionOk="0" h="837" w="10206">
                  <a:moveTo>
                    <a:pt x="7276" y="1"/>
                  </a:moveTo>
                  <a:cubicBezTo>
                    <a:pt x="6544" y="1"/>
                    <a:pt x="5805" y="53"/>
                    <a:pt x="5075" y="118"/>
                  </a:cubicBezTo>
                  <a:cubicBezTo>
                    <a:pt x="4234" y="201"/>
                    <a:pt x="3400" y="314"/>
                    <a:pt x="2566" y="409"/>
                  </a:cubicBezTo>
                  <a:cubicBezTo>
                    <a:pt x="2149" y="460"/>
                    <a:pt x="1732" y="504"/>
                    <a:pt x="1315" y="535"/>
                  </a:cubicBezTo>
                  <a:cubicBezTo>
                    <a:pt x="1075" y="557"/>
                    <a:pt x="839" y="583"/>
                    <a:pt x="607" y="583"/>
                  </a:cubicBezTo>
                  <a:cubicBezTo>
                    <a:pt x="436" y="583"/>
                    <a:pt x="268" y="569"/>
                    <a:pt x="102" y="529"/>
                  </a:cubicBezTo>
                  <a:cubicBezTo>
                    <a:pt x="94" y="526"/>
                    <a:pt x="86" y="525"/>
                    <a:pt x="79" y="525"/>
                  </a:cubicBezTo>
                  <a:cubicBezTo>
                    <a:pt x="51" y="525"/>
                    <a:pt x="30" y="542"/>
                    <a:pt x="20" y="567"/>
                  </a:cubicBezTo>
                  <a:cubicBezTo>
                    <a:pt x="1" y="599"/>
                    <a:pt x="14" y="643"/>
                    <a:pt x="51" y="662"/>
                  </a:cubicBezTo>
                  <a:cubicBezTo>
                    <a:pt x="254" y="757"/>
                    <a:pt x="475" y="801"/>
                    <a:pt x="690" y="820"/>
                  </a:cubicBezTo>
                  <a:cubicBezTo>
                    <a:pt x="830" y="832"/>
                    <a:pt x="967" y="836"/>
                    <a:pt x="1103" y="836"/>
                  </a:cubicBezTo>
                  <a:cubicBezTo>
                    <a:pt x="1181" y="836"/>
                    <a:pt x="1258" y="835"/>
                    <a:pt x="1334" y="832"/>
                  </a:cubicBezTo>
                  <a:cubicBezTo>
                    <a:pt x="1757" y="820"/>
                    <a:pt x="2181" y="788"/>
                    <a:pt x="2604" y="738"/>
                  </a:cubicBezTo>
                  <a:cubicBezTo>
                    <a:pt x="3445" y="643"/>
                    <a:pt x="4272" y="491"/>
                    <a:pt x="5106" y="371"/>
                  </a:cubicBezTo>
                  <a:cubicBezTo>
                    <a:pt x="5934" y="245"/>
                    <a:pt x="6768" y="156"/>
                    <a:pt x="7608" y="156"/>
                  </a:cubicBezTo>
                  <a:cubicBezTo>
                    <a:pt x="8032" y="156"/>
                    <a:pt x="8449" y="163"/>
                    <a:pt x="8872" y="175"/>
                  </a:cubicBezTo>
                  <a:cubicBezTo>
                    <a:pt x="9289" y="194"/>
                    <a:pt x="9713" y="194"/>
                    <a:pt x="10111" y="308"/>
                  </a:cubicBezTo>
                  <a:cubicBezTo>
                    <a:pt x="10117" y="310"/>
                    <a:pt x="10124" y="311"/>
                    <a:pt x="10131" y="311"/>
                  </a:cubicBezTo>
                  <a:cubicBezTo>
                    <a:pt x="10161" y="311"/>
                    <a:pt x="10189" y="289"/>
                    <a:pt x="10199" y="257"/>
                  </a:cubicBezTo>
                  <a:cubicBezTo>
                    <a:pt x="10205" y="226"/>
                    <a:pt x="10186" y="182"/>
                    <a:pt x="10149" y="175"/>
                  </a:cubicBezTo>
                  <a:cubicBezTo>
                    <a:pt x="9725" y="62"/>
                    <a:pt x="9296" y="68"/>
                    <a:pt x="8878" y="49"/>
                  </a:cubicBezTo>
                  <a:cubicBezTo>
                    <a:pt x="8455" y="30"/>
                    <a:pt x="8032" y="11"/>
                    <a:pt x="7608" y="5"/>
                  </a:cubicBezTo>
                  <a:cubicBezTo>
                    <a:pt x="7498" y="2"/>
                    <a:pt x="7387" y="1"/>
                    <a:pt x="7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-2328975" y="1657975"/>
              <a:ext cx="242675" cy="41075"/>
            </a:xfrm>
            <a:custGeom>
              <a:rect b="b" l="l" r="r" t="t"/>
              <a:pathLst>
                <a:path extrusionOk="0" h="1643" w="9707">
                  <a:moveTo>
                    <a:pt x="9465" y="0"/>
                  </a:moveTo>
                  <a:cubicBezTo>
                    <a:pt x="8702" y="0"/>
                    <a:pt x="7945" y="115"/>
                    <a:pt x="7204" y="280"/>
                  </a:cubicBezTo>
                  <a:cubicBezTo>
                    <a:pt x="6408" y="451"/>
                    <a:pt x="5625" y="672"/>
                    <a:pt x="4835" y="861"/>
                  </a:cubicBezTo>
                  <a:cubicBezTo>
                    <a:pt x="4051" y="1051"/>
                    <a:pt x="3261" y="1209"/>
                    <a:pt x="2465" y="1285"/>
                  </a:cubicBezTo>
                  <a:cubicBezTo>
                    <a:pt x="2197" y="1308"/>
                    <a:pt x="1928" y="1321"/>
                    <a:pt x="1659" y="1321"/>
                  </a:cubicBezTo>
                  <a:cubicBezTo>
                    <a:pt x="1136" y="1321"/>
                    <a:pt x="613" y="1273"/>
                    <a:pt x="96" y="1165"/>
                  </a:cubicBezTo>
                  <a:cubicBezTo>
                    <a:pt x="92" y="1164"/>
                    <a:pt x="88" y="1163"/>
                    <a:pt x="83" y="1163"/>
                  </a:cubicBezTo>
                  <a:cubicBezTo>
                    <a:pt x="55" y="1163"/>
                    <a:pt x="25" y="1181"/>
                    <a:pt x="14" y="1209"/>
                  </a:cubicBezTo>
                  <a:cubicBezTo>
                    <a:pt x="1" y="1247"/>
                    <a:pt x="14" y="1285"/>
                    <a:pt x="52" y="1304"/>
                  </a:cubicBezTo>
                  <a:cubicBezTo>
                    <a:pt x="628" y="1546"/>
                    <a:pt x="1258" y="1642"/>
                    <a:pt x="1884" y="1642"/>
                  </a:cubicBezTo>
                  <a:cubicBezTo>
                    <a:pt x="2090" y="1642"/>
                    <a:pt x="2294" y="1632"/>
                    <a:pt x="2497" y="1613"/>
                  </a:cubicBezTo>
                  <a:cubicBezTo>
                    <a:pt x="3325" y="1544"/>
                    <a:pt x="4121" y="1335"/>
                    <a:pt x="4904" y="1101"/>
                  </a:cubicBezTo>
                  <a:cubicBezTo>
                    <a:pt x="5681" y="868"/>
                    <a:pt x="6452" y="615"/>
                    <a:pt x="7236" y="425"/>
                  </a:cubicBezTo>
                  <a:cubicBezTo>
                    <a:pt x="7929" y="258"/>
                    <a:pt x="8641" y="134"/>
                    <a:pt x="9352" y="134"/>
                  </a:cubicBezTo>
                  <a:cubicBezTo>
                    <a:pt x="9445" y="134"/>
                    <a:pt x="9538" y="137"/>
                    <a:pt x="9631" y="141"/>
                  </a:cubicBezTo>
                  <a:cubicBezTo>
                    <a:pt x="9675" y="141"/>
                    <a:pt x="9706" y="109"/>
                    <a:pt x="9706" y="71"/>
                  </a:cubicBezTo>
                  <a:cubicBezTo>
                    <a:pt x="9706" y="34"/>
                    <a:pt x="9675" y="2"/>
                    <a:pt x="9637" y="2"/>
                  </a:cubicBezTo>
                  <a:cubicBezTo>
                    <a:pt x="9580" y="1"/>
                    <a:pt x="9522" y="0"/>
                    <a:pt x="9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-2040825" y="1944200"/>
              <a:ext cx="221950" cy="59875"/>
            </a:xfrm>
            <a:custGeom>
              <a:rect b="b" l="l" r="r" t="t"/>
              <a:pathLst>
                <a:path extrusionOk="0" h="2395" w="8878">
                  <a:moveTo>
                    <a:pt x="85" y="1"/>
                  </a:moveTo>
                  <a:cubicBezTo>
                    <a:pt x="58" y="1"/>
                    <a:pt x="30" y="14"/>
                    <a:pt x="19" y="40"/>
                  </a:cubicBezTo>
                  <a:cubicBezTo>
                    <a:pt x="0" y="72"/>
                    <a:pt x="13" y="116"/>
                    <a:pt x="44" y="135"/>
                  </a:cubicBezTo>
                  <a:cubicBezTo>
                    <a:pt x="727" y="495"/>
                    <a:pt x="1460" y="748"/>
                    <a:pt x="2205" y="918"/>
                  </a:cubicBezTo>
                  <a:cubicBezTo>
                    <a:pt x="2578" y="1007"/>
                    <a:pt x="2957" y="1076"/>
                    <a:pt x="3336" y="1127"/>
                  </a:cubicBezTo>
                  <a:cubicBezTo>
                    <a:pt x="3722" y="1178"/>
                    <a:pt x="4101" y="1209"/>
                    <a:pt x="4480" y="1228"/>
                  </a:cubicBezTo>
                  <a:cubicBezTo>
                    <a:pt x="5244" y="1272"/>
                    <a:pt x="5996" y="1310"/>
                    <a:pt x="6742" y="1449"/>
                  </a:cubicBezTo>
                  <a:cubicBezTo>
                    <a:pt x="7108" y="1519"/>
                    <a:pt x="7475" y="1620"/>
                    <a:pt x="7816" y="1771"/>
                  </a:cubicBezTo>
                  <a:cubicBezTo>
                    <a:pt x="8157" y="1917"/>
                    <a:pt x="8480" y="2119"/>
                    <a:pt x="8751" y="2372"/>
                  </a:cubicBezTo>
                  <a:lnTo>
                    <a:pt x="8751" y="2378"/>
                  </a:lnTo>
                  <a:cubicBezTo>
                    <a:pt x="8762" y="2389"/>
                    <a:pt x="8777" y="2394"/>
                    <a:pt x="8792" y="2394"/>
                  </a:cubicBezTo>
                  <a:cubicBezTo>
                    <a:pt x="8812" y="2394"/>
                    <a:pt x="8832" y="2386"/>
                    <a:pt x="8846" y="2372"/>
                  </a:cubicBezTo>
                  <a:cubicBezTo>
                    <a:pt x="8878" y="2340"/>
                    <a:pt x="8871" y="2296"/>
                    <a:pt x="8846" y="2271"/>
                  </a:cubicBezTo>
                  <a:cubicBezTo>
                    <a:pt x="8265" y="1746"/>
                    <a:pt x="7513" y="1462"/>
                    <a:pt x="6767" y="1304"/>
                  </a:cubicBezTo>
                  <a:cubicBezTo>
                    <a:pt x="6022" y="1140"/>
                    <a:pt x="5257" y="1070"/>
                    <a:pt x="4505" y="982"/>
                  </a:cubicBezTo>
                  <a:cubicBezTo>
                    <a:pt x="3753" y="893"/>
                    <a:pt x="3014" y="767"/>
                    <a:pt x="2281" y="596"/>
                  </a:cubicBezTo>
                  <a:cubicBezTo>
                    <a:pt x="1548" y="426"/>
                    <a:pt x="828" y="217"/>
                    <a:pt x="101" y="2"/>
                  </a:cubicBezTo>
                  <a:cubicBezTo>
                    <a:pt x="96" y="1"/>
                    <a:pt x="90" y="1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2002450" y="1977525"/>
              <a:ext cx="46775" cy="161525"/>
            </a:xfrm>
            <a:custGeom>
              <a:rect b="b" l="l" r="r" t="t"/>
              <a:pathLst>
                <a:path extrusionOk="0" h="6461" w="1871">
                  <a:moveTo>
                    <a:pt x="80" y="1"/>
                  </a:moveTo>
                  <a:cubicBezTo>
                    <a:pt x="75" y="1"/>
                    <a:pt x="69" y="1"/>
                    <a:pt x="64" y="2"/>
                  </a:cubicBezTo>
                  <a:cubicBezTo>
                    <a:pt x="26" y="15"/>
                    <a:pt x="0" y="53"/>
                    <a:pt x="13" y="91"/>
                  </a:cubicBezTo>
                  <a:cubicBezTo>
                    <a:pt x="146" y="628"/>
                    <a:pt x="310" y="1140"/>
                    <a:pt x="455" y="1664"/>
                  </a:cubicBezTo>
                  <a:cubicBezTo>
                    <a:pt x="525" y="1930"/>
                    <a:pt x="594" y="2195"/>
                    <a:pt x="664" y="2460"/>
                  </a:cubicBezTo>
                  <a:cubicBezTo>
                    <a:pt x="733" y="2719"/>
                    <a:pt x="797" y="2991"/>
                    <a:pt x="854" y="3257"/>
                  </a:cubicBezTo>
                  <a:cubicBezTo>
                    <a:pt x="980" y="3787"/>
                    <a:pt x="1075" y="4331"/>
                    <a:pt x="1157" y="4874"/>
                  </a:cubicBezTo>
                  <a:cubicBezTo>
                    <a:pt x="1201" y="5146"/>
                    <a:pt x="1258" y="5424"/>
                    <a:pt x="1340" y="5689"/>
                  </a:cubicBezTo>
                  <a:cubicBezTo>
                    <a:pt x="1428" y="5961"/>
                    <a:pt x="1555" y="6220"/>
                    <a:pt x="1744" y="6435"/>
                  </a:cubicBezTo>
                  <a:cubicBezTo>
                    <a:pt x="1744" y="6441"/>
                    <a:pt x="1744" y="6441"/>
                    <a:pt x="1744" y="6441"/>
                  </a:cubicBezTo>
                  <a:cubicBezTo>
                    <a:pt x="1757" y="6454"/>
                    <a:pt x="1774" y="6460"/>
                    <a:pt x="1793" y="6460"/>
                  </a:cubicBezTo>
                  <a:cubicBezTo>
                    <a:pt x="1811" y="6460"/>
                    <a:pt x="1830" y="6454"/>
                    <a:pt x="1846" y="6441"/>
                  </a:cubicBezTo>
                  <a:cubicBezTo>
                    <a:pt x="1871" y="6416"/>
                    <a:pt x="1871" y="6372"/>
                    <a:pt x="1846" y="6346"/>
                  </a:cubicBezTo>
                  <a:cubicBezTo>
                    <a:pt x="1669" y="6150"/>
                    <a:pt x="1542" y="5910"/>
                    <a:pt x="1466" y="5651"/>
                  </a:cubicBezTo>
                  <a:cubicBezTo>
                    <a:pt x="1378" y="5392"/>
                    <a:pt x="1340" y="5127"/>
                    <a:pt x="1308" y="4855"/>
                  </a:cubicBezTo>
                  <a:cubicBezTo>
                    <a:pt x="1245" y="4305"/>
                    <a:pt x="1182" y="3756"/>
                    <a:pt x="1100" y="3212"/>
                  </a:cubicBezTo>
                  <a:cubicBezTo>
                    <a:pt x="1024" y="2663"/>
                    <a:pt x="923" y="2113"/>
                    <a:pt x="771" y="1576"/>
                  </a:cubicBezTo>
                  <a:cubicBezTo>
                    <a:pt x="626" y="1045"/>
                    <a:pt x="430" y="514"/>
                    <a:pt x="140" y="34"/>
                  </a:cubicBezTo>
                  <a:cubicBezTo>
                    <a:pt x="129" y="13"/>
                    <a:pt x="106" y="1"/>
                    <a:pt x="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2209075" y="1791375"/>
              <a:ext cx="101750" cy="288025"/>
            </a:xfrm>
            <a:custGeom>
              <a:rect b="b" l="l" r="r" t="t"/>
              <a:pathLst>
                <a:path extrusionOk="0" h="11521" w="4070">
                  <a:moveTo>
                    <a:pt x="77" y="0"/>
                  </a:moveTo>
                  <a:cubicBezTo>
                    <a:pt x="68" y="0"/>
                    <a:pt x="60" y="2"/>
                    <a:pt x="51" y="5"/>
                  </a:cubicBezTo>
                  <a:cubicBezTo>
                    <a:pt x="13" y="24"/>
                    <a:pt x="1" y="62"/>
                    <a:pt x="13" y="100"/>
                  </a:cubicBezTo>
                  <a:lnTo>
                    <a:pt x="607" y="1490"/>
                  </a:lnTo>
                  <a:cubicBezTo>
                    <a:pt x="803" y="1951"/>
                    <a:pt x="993" y="2413"/>
                    <a:pt x="1170" y="2880"/>
                  </a:cubicBezTo>
                  <a:cubicBezTo>
                    <a:pt x="1353" y="3348"/>
                    <a:pt x="1524" y="3822"/>
                    <a:pt x="1682" y="4296"/>
                  </a:cubicBezTo>
                  <a:cubicBezTo>
                    <a:pt x="1846" y="4769"/>
                    <a:pt x="1991" y="5250"/>
                    <a:pt x="2124" y="5736"/>
                  </a:cubicBezTo>
                  <a:cubicBezTo>
                    <a:pt x="2257" y="6223"/>
                    <a:pt x="2383" y="6709"/>
                    <a:pt x="2484" y="7202"/>
                  </a:cubicBezTo>
                  <a:lnTo>
                    <a:pt x="2787" y="8687"/>
                  </a:lnTo>
                  <a:cubicBezTo>
                    <a:pt x="2888" y="9180"/>
                    <a:pt x="3021" y="9673"/>
                    <a:pt x="3204" y="10153"/>
                  </a:cubicBezTo>
                  <a:cubicBezTo>
                    <a:pt x="3381" y="10627"/>
                    <a:pt x="3628" y="11082"/>
                    <a:pt x="3931" y="11492"/>
                  </a:cubicBezTo>
                  <a:cubicBezTo>
                    <a:pt x="3946" y="11511"/>
                    <a:pt x="3967" y="11521"/>
                    <a:pt x="3988" y="11521"/>
                  </a:cubicBezTo>
                  <a:cubicBezTo>
                    <a:pt x="4003" y="11521"/>
                    <a:pt x="4019" y="11516"/>
                    <a:pt x="4032" y="11505"/>
                  </a:cubicBezTo>
                  <a:cubicBezTo>
                    <a:pt x="4064" y="11480"/>
                    <a:pt x="4070" y="11436"/>
                    <a:pt x="4045" y="11410"/>
                  </a:cubicBezTo>
                  <a:cubicBezTo>
                    <a:pt x="3741" y="11012"/>
                    <a:pt x="3501" y="10570"/>
                    <a:pt x="3324" y="10102"/>
                  </a:cubicBezTo>
                  <a:cubicBezTo>
                    <a:pt x="3147" y="9635"/>
                    <a:pt x="3027" y="9148"/>
                    <a:pt x="2933" y="8655"/>
                  </a:cubicBezTo>
                  <a:cubicBezTo>
                    <a:pt x="2832" y="8162"/>
                    <a:pt x="2762" y="7663"/>
                    <a:pt x="2674" y="7164"/>
                  </a:cubicBezTo>
                  <a:cubicBezTo>
                    <a:pt x="2585" y="6665"/>
                    <a:pt x="2484" y="6166"/>
                    <a:pt x="2370" y="5673"/>
                  </a:cubicBezTo>
                  <a:cubicBezTo>
                    <a:pt x="2136" y="4687"/>
                    <a:pt x="1846" y="3708"/>
                    <a:pt x="1479" y="2766"/>
                  </a:cubicBezTo>
                  <a:cubicBezTo>
                    <a:pt x="1119" y="1812"/>
                    <a:pt x="677" y="896"/>
                    <a:pt x="140" y="37"/>
                  </a:cubicBezTo>
                  <a:cubicBezTo>
                    <a:pt x="126" y="13"/>
                    <a:pt x="101" y="0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-2343500" y="1684000"/>
              <a:ext cx="42050" cy="229150"/>
            </a:xfrm>
            <a:custGeom>
              <a:rect b="b" l="l" r="r" t="t"/>
              <a:pathLst>
                <a:path extrusionOk="0" h="9166" w="1682">
                  <a:moveTo>
                    <a:pt x="78" y="1"/>
                  </a:moveTo>
                  <a:cubicBezTo>
                    <a:pt x="66" y="1"/>
                    <a:pt x="55" y="4"/>
                    <a:pt x="45" y="10"/>
                  </a:cubicBezTo>
                  <a:cubicBezTo>
                    <a:pt x="13" y="29"/>
                    <a:pt x="1" y="73"/>
                    <a:pt x="20" y="105"/>
                  </a:cubicBezTo>
                  <a:cubicBezTo>
                    <a:pt x="392" y="774"/>
                    <a:pt x="569" y="1533"/>
                    <a:pt x="645" y="2297"/>
                  </a:cubicBezTo>
                  <a:cubicBezTo>
                    <a:pt x="715" y="3062"/>
                    <a:pt x="689" y="3833"/>
                    <a:pt x="658" y="4603"/>
                  </a:cubicBezTo>
                  <a:cubicBezTo>
                    <a:pt x="626" y="5374"/>
                    <a:pt x="607" y="6158"/>
                    <a:pt x="715" y="6941"/>
                  </a:cubicBezTo>
                  <a:cubicBezTo>
                    <a:pt x="765" y="7333"/>
                    <a:pt x="854" y="7719"/>
                    <a:pt x="986" y="8091"/>
                  </a:cubicBezTo>
                  <a:cubicBezTo>
                    <a:pt x="1119" y="8470"/>
                    <a:pt x="1302" y="8824"/>
                    <a:pt x="1549" y="9140"/>
                  </a:cubicBezTo>
                  <a:cubicBezTo>
                    <a:pt x="1561" y="9157"/>
                    <a:pt x="1580" y="9166"/>
                    <a:pt x="1600" y="9166"/>
                  </a:cubicBezTo>
                  <a:cubicBezTo>
                    <a:pt x="1610" y="9166"/>
                    <a:pt x="1620" y="9163"/>
                    <a:pt x="1631" y="9159"/>
                  </a:cubicBezTo>
                  <a:cubicBezTo>
                    <a:pt x="1669" y="9140"/>
                    <a:pt x="1681" y="9102"/>
                    <a:pt x="1669" y="9064"/>
                  </a:cubicBezTo>
                  <a:cubicBezTo>
                    <a:pt x="1334" y="8376"/>
                    <a:pt x="1144" y="7649"/>
                    <a:pt x="1043" y="6897"/>
                  </a:cubicBezTo>
                  <a:cubicBezTo>
                    <a:pt x="942" y="6145"/>
                    <a:pt x="917" y="5374"/>
                    <a:pt x="911" y="4603"/>
                  </a:cubicBezTo>
                  <a:cubicBezTo>
                    <a:pt x="892" y="3833"/>
                    <a:pt x="885" y="3055"/>
                    <a:pt x="791" y="2278"/>
                  </a:cubicBezTo>
                  <a:cubicBezTo>
                    <a:pt x="702" y="1507"/>
                    <a:pt x="512" y="736"/>
                    <a:pt x="140" y="41"/>
                  </a:cubicBezTo>
                  <a:cubicBezTo>
                    <a:pt x="140" y="41"/>
                    <a:pt x="140" y="35"/>
                    <a:pt x="140" y="35"/>
                  </a:cubicBezTo>
                  <a:cubicBezTo>
                    <a:pt x="127" y="14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-2700000">
            <a:off x="5130203" y="4099705"/>
            <a:ext cx="1447081" cy="1511440"/>
            <a:chOff x="-1480050" y="2959700"/>
            <a:chExt cx="563800" cy="588875"/>
          </a:xfrm>
        </p:grpSpPr>
        <p:sp>
          <p:nvSpPr>
            <p:cNvPr id="82" name="Google Shape;82;p15"/>
            <p:cNvSpPr/>
            <p:nvPr/>
          </p:nvSpPr>
          <p:spPr>
            <a:xfrm>
              <a:off x="-1480050" y="2959700"/>
              <a:ext cx="563800" cy="588875"/>
            </a:xfrm>
            <a:custGeom>
              <a:rect b="b" l="l" r="r" t="t"/>
              <a:pathLst>
                <a:path extrusionOk="0" h="23555" w="22552">
                  <a:moveTo>
                    <a:pt x="527" y="691"/>
                  </a:moveTo>
                  <a:cubicBezTo>
                    <a:pt x="1532" y="1412"/>
                    <a:pt x="2545" y="2127"/>
                    <a:pt x="3627" y="2759"/>
                  </a:cubicBezTo>
                  <a:cubicBezTo>
                    <a:pt x="4240" y="3120"/>
                    <a:pt x="4878" y="3448"/>
                    <a:pt x="5529" y="3733"/>
                  </a:cubicBezTo>
                  <a:cubicBezTo>
                    <a:pt x="6186" y="4017"/>
                    <a:pt x="6862" y="4251"/>
                    <a:pt x="7525" y="4478"/>
                  </a:cubicBezTo>
                  <a:cubicBezTo>
                    <a:pt x="8195" y="4706"/>
                    <a:pt x="8852" y="4933"/>
                    <a:pt x="9491" y="5198"/>
                  </a:cubicBezTo>
                  <a:cubicBezTo>
                    <a:pt x="9813" y="5325"/>
                    <a:pt x="10122" y="5483"/>
                    <a:pt x="10432" y="5628"/>
                  </a:cubicBezTo>
                  <a:cubicBezTo>
                    <a:pt x="10735" y="5786"/>
                    <a:pt x="11045" y="5944"/>
                    <a:pt x="11336" y="6127"/>
                  </a:cubicBezTo>
                  <a:cubicBezTo>
                    <a:pt x="11923" y="6487"/>
                    <a:pt x="12492" y="6879"/>
                    <a:pt x="13023" y="7315"/>
                  </a:cubicBezTo>
                  <a:cubicBezTo>
                    <a:pt x="13560" y="7751"/>
                    <a:pt x="14078" y="8212"/>
                    <a:pt x="14558" y="8705"/>
                  </a:cubicBezTo>
                  <a:cubicBezTo>
                    <a:pt x="15045" y="9204"/>
                    <a:pt x="15500" y="9723"/>
                    <a:pt x="15935" y="10266"/>
                  </a:cubicBezTo>
                  <a:cubicBezTo>
                    <a:pt x="16359" y="10809"/>
                    <a:pt x="16770" y="11372"/>
                    <a:pt x="17149" y="11953"/>
                  </a:cubicBezTo>
                  <a:cubicBezTo>
                    <a:pt x="17907" y="13116"/>
                    <a:pt x="18570" y="14341"/>
                    <a:pt x="19177" y="15599"/>
                  </a:cubicBezTo>
                  <a:cubicBezTo>
                    <a:pt x="19783" y="16856"/>
                    <a:pt x="20333" y="18145"/>
                    <a:pt x="20864" y="19441"/>
                  </a:cubicBezTo>
                  <a:cubicBezTo>
                    <a:pt x="21129" y="20091"/>
                    <a:pt x="21388" y="20742"/>
                    <a:pt x="21647" y="21399"/>
                  </a:cubicBezTo>
                  <a:lnTo>
                    <a:pt x="21837" y="21892"/>
                  </a:lnTo>
                  <a:cubicBezTo>
                    <a:pt x="21900" y="22050"/>
                    <a:pt x="21976" y="22227"/>
                    <a:pt x="22020" y="22366"/>
                  </a:cubicBezTo>
                  <a:cubicBezTo>
                    <a:pt x="22094" y="22601"/>
                    <a:pt x="22118" y="22836"/>
                    <a:pt x="22075" y="23062"/>
                  </a:cubicBezTo>
                  <a:lnTo>
                    <a:pt x="22075" y="23062"/>
                  </a:lnTo>
                  <a:cubicBezTo>
                    <a:pt x="21942" y="23004"/>
                    <a:pt x="21810" y="22925"/>
                    <a:pt x="21679" y="22840"/>
                  </a:cubicBezTo>
                  <a:cubicBezTo>
                    <a:pt x="21490" y="22707"/>
                    <a:pt x="21300" y="22556"/>
                    <a:pt x="21104" y="22404"/>
                  </a:cubicBezTo>
                  <a:cubicBezTo>
                    <a:pt x="20915" y="22252"/>
                    <a:pt x="20719" y="22094"/>
                    <a:pt x="20510" y="21949"/>
                  </a:cubicBezTo>
                  <a:cubicBezTo>
                    <a:pt x="20409" y="21873"/>
                    <a:pt x="20302" y="21804"/>
                    <a:pt x="20188" y="21741"/>
                  </a:cubicBezTo>
                  <a:cubicBezTo>
                    <a:pt x="20074" y="21677"/>
                    <a:pt x="19948" y="21627"/>
                    <a:pt x="19834" y="21576"/>
                  </a:cubicBezTo>
                  <a:cubicBezTo>
                    <a:pt x="19366" y="21387"/>
                    <a:pt x="18880" y="21254"/>
                    <a:pt x="18393" y="21153"/>
                  </a:cubicBezTo>
                  <a:cubicBezTo>
                    <a:pt x="17901" y="21058"/>
                    <a:pt x="17408" y="20995"/>
                    <a:pt x="16915" y="20951"/>
                  </a:cubicBezTo>
                  <a:cubicBezTo>
                    <a:pt x="15714" y="20843"/>
                    <a:pt x="14507" y="20812"/>
                    <a:pt x="13345" y="20572"/>
                  </a:cubicBezTo>
                  <a:cubicBezTo>
                    <a:pt x="12764" y="20445"/>
                    <a:pt x="12195" y="20268"/>
                    <a:pt x="11670" y="19997"/>
                  </a:cubicBezTo>
                  <a:cubicBezTo>
                    <a:pt x="11152" y="19719"/>
                    <a:pt x="10678" y="19365"/>
                    <a:pt x="10261" y="18948"/>
                  </a:cubicBezTo>
                  <a:cubicBezTo>
                    <a:pt x="9421" y="18107"/>
                    <a:pt x="8795" y="17071"/>
                    <a:pt x="8170" y="16047"/>
                  </a:cubicBezTo>
                  <a:cubicBezTo>
                    <a:pt x="7854" y="15536"/>
                    <a:pt x="7532" y="15018"/>
                    <a:pt x="7178" y="14525"/>
                  </a:cubicBezTo>
                  <a:cubicBezTo>
                    <a:pt x="7096" y="14398"/>
                    <a:pt x="7001" y="14278"/>
                    <a:pt x="6906" y="14158"/>
                  </a:cubicBezTo>
                  <a:cubicBezTo>
                    <a:pt x="6818" y="14032"/>
                    <a:pt x="6723" y="13918"/>
                    <a:pt x="6622" y="13798"/>
                  </a:cubicBezTo>
                  <a:cubicBezTo>
                    <a:pt x="6432" y="13564"/>
                    <a:pt x="6224" y="13337"/>
                    <a:pt x="6022" y="13116"/>
                  </a:cubicBezTo>
                  <a:cubicBezTo>
                    <a:pt x="5611" y="12673"/>
                    <a:pt x="5194" y="12244"/>
                    <a:pt x="4808" y="11789"/>
                  </a:cubicBezTo>
                  <a:cubicBezTo>
                    <a:pt x="4625" y="11555"/>
                    <a:pt x="4436" y="11321"/>
                    <a:pt x="4259" y="11087"/>
                  </a:cubicBezTo>
                  <a:lnTo>
                    <a:pt x="4000" y="10721"/>
                  </a:lnTo>
                  <a:lnTo>
                    <a:pt x="3873" y="10538"/>
                  </a:lnTo>
                  <a:lnTo>
                    <a:pt x="3753" y="10348"/>
                  </a:lnTo>
                  <a:cubicBezTo>
                    <a:pt x="3115" y="9343"/>
                    <a:pt x="2597" y="8263"/>
                    <a:pt x="2174" y="7145"/>
                  </a:cubicBezTo>
                  <a:cubicBezTo>
                    <a:pt x="1750" y="6026"/>
                    <a:pt x="1422" y="4876"/>
                    <a:pt x="1144" y="3707"/>
                  </a:cubicBezTo>
                  <a:cubicBezTo>
                    <a:pt x="911" y="2712"/>
                    <a:pt x="711" y="1703"/>
                    <a:pt x="527" y="691"/>
                  </a:cubicBezTo>
                  <a:close/>
                  <a:moveTo>
                    <a:pt x="226" y="1"/>
                  </a:moveTo>
                  <a:cubicBezTo>
                    <a:pt x="214" y="1"/>
                    <a:pt x="202" y="2"/>
                    <a:pt x="190" y="5"/>
                  </a:cubicBezTo>
                  <a:cubicBezTo>
                    <a:pt x="76" y="30"/>
                    <a:pt x="0" y="137"/>
                    <a:pt x="19" y="257"/>
                  </a:cubicBezTo>
                  <a:cubicBezTo>
                    <a:pt x="468" y="2620"/>
                    <a:pt x="973" y="5003"/>
                    <a:pt x="1851" y="7265"/>
                  </a:cubicBezTo>
                  <a:cubicBezTo>
                    <a:pt x="2294" y="8396"/>
                    <a:pt x="2837" y="9489"/>
                    <a:pt x="3501" y="10512"/>
                  </a:cubicBezTo>
                  <a:lnTo>
                    <a:pt x="3621" y="10702"/>
                  </a:lnTo>
                  <a:lnTo>
                    <a:pt x="3753" y="10891"/>
                  </a:lnTo>
                  <a:lnTo>
                    <a:pt x="4019" y="11264"/>
                  </a:lnTo>
                  <a:cubicBezTo>
                    <a:pt x="4202" y="11504"/>
                    <a:pt x="4398" y="11738"/>
                    <a:pt x="4587" y="11978"/>
                  </a:cubicBezTo>
                  <a:cubicBezTo>
                    <a:pt x="4985" y="12440"/>
                    <a:pt x="5409" y="12869"/>
                    <a:pt x="5819" y="13305"/>
                  </a:cubicBezTo>
                  <a:cubicBezTo>
                    <a:pt x="6022" y="13526"/>
                    <a:pt x="6224" y="13747"/>
                    <a:pt x="6413" y="13975"/>
                  </a:cubicBezTo>
                  <a:cubicBezTo>
                    <a:pt x="6508" y="14089"/>
                    <a:pt x="6603" y="14202"/>
                    <a:pt x="6691" y="14322"/>
                  </a:cubicBezTo>
                  <a:cubicBezTo>
                    <a:pt x="6786" y="14443"/>
                    <a:pt x="6881" y="14556"/>
                    <a:pt x="6963" y="14683"/>
                  </a:cubicBezTo>
                  <a:cubicBezTo>
                    <a:pt x="7311" y="15163"/>
                    <a:pt x="7633" y="15668"/>
                    <a:pt x="7949" y="16180"/>
                  </a:cubicBezTo>
                  <a:cubicBezTo>
                    <a:pt x="8265" y="16692"/>
                    <a:pt x="8587" y="17204"/>
                    <a:pt x="8928" y="17703"/>
                  </a:cubicBezTo>
                  <a:cubicBezTo>
                    <a:pt x="9276" y="18202"/>
                    <a:pt x="9648" y="18689"/>
                    <a:pt x="10084" y="19118"/>
                  </a:cubicBezTo>
                  <a:cubicBezTo>
                    <a:pt x="10514" y="19554"/>
                    <a:pt x="11013" y="19927"/>
                    <a:pt x="11557" y="20218"/>
                  </a:cubicBezTo>
                  <a:cubicBezTo>
                    <a:pt x="12106" y="20496"/>
                    <a:pt x="12694" y="20685"/>
                    <a:pt x="13288" y="20824"/>
                  </a:cubicBezTo>
                  <a:cubicBezTo>
                    <a:pt x="14482" y="21077"/>
                    <a:pt x="15702" y="21121"/>
                    <a:pt x="16890" y="21241"/>
                  </a:cubicBezTo>
                  <a:cubicBezTo>
                    <a:pt x="17376" y="21286"/>
                    <a:pt x="17856" y="21355"/>
                    <a:pt x="18330" y="21456"/>
                  </a:cubicBezTo>
                  <a:cubicBezTo>
                    <a:pt x="18804" y="21564"/>
                    <a:pt x="19265" y="21696"/>
                    <a:pt x="19701" y="21892"/>
                  </a:cubicBezTo>
                  <a:cubicBezTo>
                    <a:pt x="20131" y="22069"/>
                    <a:pt x="20491" y="22379"/>
                    <a:pt x="20864" y="22695"/>
                  </a:cubicBezTo>
                  <a:cubicBezTo>
                    <a:pt x="21047" y="22859"/>
                    <a:pt x="21237" y="23023"/>
                    <a:pt x="21445" y="23175"/>
                  </a:cubicBezTo>
                  <a:cubicBezTo>
                    <a:pt x="21660" y="23320"/>
                    <a:pt x="21888" y="23465"/>
                    <a:pt x="22159" y="23548"/>
                  </a:cubicBezTo>
                  <a:cubicBezTo>
                    <a:pt x="22177" y="23552"/>
                    <a:pt x="22195" y="23554"/>
                    <a:pt x="22212" y="23554"/>
                  </a:cubicBezTo>
                  <a:cubicBezTo>
                    <a:pt x="22298" y="23554"/>
                    <a:pt x="22382" y="23506"/>
                    <a:pt x="22418" y="23428"/>
                  </a:cubicBezTo>
                  <a:lnTo>
                    <a:pt x="22418" y="23415"/>
                  </a:lnTo>
                  <a:cubicBezTo>
                    <a:pt x="22494" y="23232"/>
                    <a:pt x="22538" y="23030"/>
                    <a:pt x="22545" y="22827"/>
                  </a:cubicBezTo>
                  <a:cubicBezTo>
                    <a:pt x="22551" y="22625"/>
                    <a:pt x="22519" y="22423"/>
                    <a:pt x="22469" y="22240"/>
                  </a:cubicBezTo>
                  <a:cubicBezTo>
                    <a:pt x="22412" y="22044"/>
                    <a:pt x="22355" y="21892"/>
                    <a:pt x="22292" y="21722"/>
                  </a:cubicBezTo>
                  <a:lnTo>
                    <a:pt x="22121" y="21222"/>
                  </a:lnTo>
                  <a:cubicBezTo>
                    <a:pt x="21881" y="20559"/>
                    <a:pt x="21647" y="19895"/>
                    <a:pt x="21401" y="19232"/>
                  </a:cubicBezTo>
                  <a:cubicBezTo>
                    <a:pt x="21155" y="18575"/>
                    <a:pt x="20902" y="17911"/>
                    <a:pt x="20630" y="17261"/>
                  </a:cubicBezTo>
                  <a:cubicBezTo>
                    <a:pt x="20358" y="16604"/>
                    <a:pt x="20080" y="15953"/>
                    <a:pt x="19777" y="15315"/>
                  </a:cubicBezTo>
                  <a:cubicBezTo>
                    <a:pt x="19468" y="14676"/>
                    <a:pt x="19158" y="14038"/>
                    <a:pt x="18810" y="13419"/>
                  </a:cubicBezTo>
                  <a:cubicBezTo>
                    <a:pt x="18463" y="12793"/>
                    <a:pt x="18096" y="12187"/>
                    <a:pt x="17705" y="11587"/>
                  </a:cubicBezTo>
                  <a:cubicBezTo>
                    <a:pt x="17307" y="10993"/>
                    <a:pt x="16890" y="10418"/>
                    <a:pt x="16441" y="9855"/>
                  </a:cubicBezTo>
                  <a:cubicBezTo>
                    <a:pt x="15992" y="9299"/>
                    <a:pt x="15518" y="8768"/>
                    <a:pt x="15019" y="8257"/>
                  </a:cubicBezTo>
                  <a:cubicBezTo>
                    <a:pt x="14015" y="7239"/>
                    <a:pt x="12890" y="6329"/>
                    <a:pt x="11645" y="5609"/>
                  </a:cubicBezTo>
                  <a:cubicBezTo>
                    <a:pt x="11336" y="5420"/>
                    <a:pt x="11020" y="5262"/>
                    <a:pt x="10697" y="5091"/>
                  </a:cubicBezTo>
                  <a:cubicBezTo>
                    <a:pt x="10369" y="4946"/>
                    <a:pt x="10047" y="4788"/>
                    <a:pt x="9712" y="4655"/>
                  </a:cubicBezTo>
                  <a:cubicBezTo>
                    <a:pt x="9048" y="4390"/>
                    <a:pt x="8372" y="4175"/>
                    <a:pt x="7702" y="3954"/>
                  </a:cubicBezTo>
                  <a:cubicBezTo>
                    <a:pt x="7033" y="3739"/>
                    <a:pt x="6375" y="3518"/>
                    <a:pt x="5737" y="3252"/>
                  </a:cubicBezTo>
                  <a:cubicBezTo>
                    <a:pt x="5099" y="2981"/>
                    <a:pt x="4480" y="2671"/>
                    <a:pt x="3873" y="2330"/>
                  </a:cubicBezTo>
                  <a:cubicBezTo>
                    <a:pt x="2660" y="1647"/>
                    <a:pt x="1510" y="845"/>
                    <a:pt x="354" y="42"/>
                  </a:cubicBezTo>
                  <a:lnTo>
                    <a:pt x="348" y="42"/>
                  </a:lnTo>
                  <a:cubicBezTo>
                    <a:pt x="313" y="18"/>
                    <a:pt x="270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-1474375" y="2978650"/>
              <a:ext cx="545475" cy="555250"/>
            </a:xfrm>
            <a:custGeom>
              <a:rect b="b" l="l" r="r" t="t"/>
              <a:pathLst>
                <a:path extrusionOk="0" h="22210" w="21819">
                  <a:moveTo>
                    <a:pt x="63" y="0"/>
                  </a:moveTo>
                  <a:cubicBezTo>
                    <a:pt x="53" y="0"/>
                    <a:pt x="42" y="4"/>
                    <a:pt x="32" y="11"/>
                  </a:cubicBezTo>
                  <a:cubicBezTo>
                    <a:pt x="7" y="24"/>
                    <a:pt x="0" y="62"/>
                    <a:pt x="13" y="87"/>
                  </a:cubicBezTo>
                  <a:cubicBezTo>
                    <a:pt x="1416" y="2267"/>
                    <a:pt x="2869" y="4421"/>
                    <a:pt x="4531" y="6424"/>
                  </a:cubicBezTo>
                  <a:cubicBezTo>
                    <a:pt x="4948" y="6924"/>
                    <a:pt x="5378" y="7416"/>
                    <a:pt x="5826" y="7890"/>
                  </a:cubicBezTo>
                  <a:lnTo>
                    <a:pt x="6161" y="8244"/>
                  </a:lnTo>
                  <a:cubicBezTo>
                    <a:pt x="6269" y="8364"/>
                    <a:pt x="6382" y="8484"/>
                    <a:pt x="6496" y="8598"/>
                  </a:cubicBezTo>
                  <a:lnTo>
                    <a:pt x="7191" y="9287"/>
                  </a:lnTo>
                  <a:cubicBezTo>
                    <a:pt x="8126" y="10184"/>
                    <a:pt x="9093" y="11056"/>
                    <a:pt x="10085" y="11890"/>
                  </a:cubicBezTo>
                  <a:cubicBezTo>
                    <a:pt x="12069" y="13571"/>
                    <a:pt x="14129" y="15150"/>
                    <a:pt x="16113" y="16812"/>
                  </a:cubicBezTo>
                  <a:cubicBezTo>
                    <a:pt x="17105" y="17646"/>
                    <a:pt x="18078" y="18506"/>
                    <a:pt x="19026" y="19390"/>
                  </a:cubicBezTo>
                  <a:cubicBezTo>
                    <a:pt x="19967" y="20275"/>
                    <a:pt x="20858" y="21216"/>
                    <a:pt x="21717" y="22189"/>
                  </a:cubicBezTo>
                  <a:cubicBezTo>
                    <a:pt x="21728" y="22203"/>
                    <a:pt x="21741" y="22209"/>
                    <a:pt x="21756" y="22209"/>
                  </a:cubicBezTo>
                  <a:cubicBezTo>
                    <a:pt x="21768" y="22209"/>
                    <a:pt x="21782" y="22204"/>
                    <a:pt x="21793" y="22196"/>
                  </a:cubicBezTo>
                  <a:cubicBezTo>
                    <a:pt x="21812" y="22177"/>
                    <a:pt x="21819" y="22139"/>
                    <a:pt x="21793" y="22120"/>
                  </a:cubicBezTo>
                  <a:lnTo>
                    <a:pt x="21142" y="21400"/>
                  </a:lnTo>
                  <a:cubicBezTo>
                    <a:pt x="21035" y="21279"/>
                    <a:pt x="20928" y="21153"/>
                    <a:pt x="20814" y="21039"/>
                  </a:cubicBezTo>
                  <a:lnTo>
                    <a:pt x="20473" y="20686"/>
                  </a:lnTo>
                  <a:cubicBezTo>
                    <a:pt x="20245" y="20458"/>
                    <a:pt x="20024" y="20218"/>
                    <a:pt x="19790" y="19991"/>
                  </a:cubicBezTo>
                  <a:lnTo>
                    <a:pt x="19095" y="19314"/>
                  </a:lnTo>
                  <a:cubicBezTo>
                    <a:pt x="18147" y="18423"/>
                    <a:pt x="17181" y="17564"/>
                    <a:pt x="16182" y="16730"/>
                  </a:cubicBezTo>
                  <a:cubicBezTo>
                    <a:pt x="14211" y="15049"/>
                    <a:pt x="12170" y="13438"/>
                    <a:pt x="10211" y="11745"/>
                  </a:cubicBezTo>
                  <a:cubicBezTo>
                    <a:pt x="9226" y="10898"/>
                    <a:pt x="8278" y="10020"/>
                    <a:pt x="7355" y="9116"/>
                  </a:cubicBezTo>
                  <a:lnTo>
                    <a:pt x="6673" y="8427"/>
                  </a:lnTo>
                  <a:cubicBezTo>
                    <a:pt x="6553" y="8314"/>
                    <a:pt x="6445" y="8194"/>
                    <a:pt x="6338" y="8080"/>
                  </a:cubicBezTo>
                  <a:lnTo>
                    <a:pt x="6003" y="7720"/>
                  </a:lnTo>
                  <a:cubicBezTo>
                    <a:pt x="5561" y="7252"/>
                    <a:pt x="5138" y="6766"/>
                    <a:pt x="4727" y="6267"/>
                  </a:cubicBezTo>
                  <a:cubicBezTo>
                    <a:pt x="3071" y="4282"/>
                    <a:pt x="1612" y="2134"/>
                    <a:pt x="102" y="24"/>
                  </a:cubicBezTo>
                  <a:cubicBezTo>
                    <a:pt x="94" y="8"/>
                    <a:pt x="79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-1355100" y="3039525"/>
              <a:ext cx="48350" cy="153950"/>
            </a:xfrm>
            <a:custGeom>
              <a:rect b="b" l="l" r="r" t="t"/>
              <a:pathLst>
                <a:path extrusionOk="0" h="6158" w="1934">
                  <a:moveTo>
                    <a:pt x="63" y="1"/>
                  </a:moveTo>
                  <a:cubicBezTo>
                    <a:pt x="59" y="1"/>
                    <a:pt x="55" y="1"/>
                    <a:pt x="51" y="2"/>
                  </a:cubicBezTo>
                  <a:cubicBezTo>
                    <a:pt x="19" y="9"/>
                    <a:pt x="0" y="40"/>
                    <a:pt x="6" y="66"/>
                  </a:cubicBezTo>
                  <a:cubicBezTo>
                    <a:pt x="120" y="584"/>
                    <a:pt x="272" y="1089"/>
                    <a:pt x="436" y="1588"/>
                  </a:cubicBezTo>
                  <a:cubicBezTo>
                    <a:pt x="594" y="2088"/>
                    <a:pt x="765" y="2587"/>
                    <a:pt x="929" y="3086"/>
                  </a:cubicBezTo>
                  <a:cubicBezTo>
                    <a:pt x="1264" y="4084"/>
                    <a:pt x="1567" y="5095"/>
                    <a:pt x="1820" y="6113"/>
                  </a:cubicBezTo>
                  <a:cubicBezTo>
                    <a:pt x="1820" y="6113"/>
                    <a:pt x="1820" y="6119"/>
                    <a:pt x="1820" y="6119"/>
                  </a:cubicBezTo>
                  <a:cubicBezTo>
                    <a:pt x="1825" y="6141"/>
                    <a:pt x="1850" y="6158"/>
                    <a:pt x="1877" y="6158"/>
                  </a:cubicBezTo>
                  <a:cubicBezTo>
                    <a:pt x="1881" y="6158"/>
                    <a:pt x="1885" y="6158"/>
                    <a:pt x="1889" y="6157"/>
                  </a:cubicBezTo>
                  <a:cubicBezTo>
                    <a:pt x="1915" y="6144"/>
                    <a:pt x="1934" y="6119"/>
                    <a:pt x="1927" y="6087"/>
                  </a:cubicBezTo>
                  <a:cubicBezTo>
                    <a:pt x="1643" y="5070"/>
                    <a:pt x="1377" y="4053"/>
                    <a:pt x="1112" y="3035"/>
                  </a:cubicBezTo>
                  <a:cubicBezTo>
                    <a:pt x="973" y="2524"/>
                    <a:pt x="834" y="2012"/>
                    <a:pt x="676" y="1513"/>
                  </a:cubicBezTo>
                  <a:cubicBezTo>
                    <a:pt x="512" y="1007"/>
                    <a:pt x="335" y="514"/>
                    <a:pt x="107" y="34"/>
                  </a:cubicBezTo>
                  <a:cubicBezTo>
                    <a:pt x="102" y="13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1296350" y="3062625"/>
              <a:ext cx="63200" cy="194750"/>
            </a:xfrm>
            <a:custGeom>
              <a:rect b="b" l="l" r="r" t="t"/>
              <a:pathLst>
                <a:path extrusionOk="0" h="7790" w="2528">
                  <a:moveTo>
                    <a:pt x="82" y="109"/>
                  </a:moveTo>
                  <a:cubicBezTo>
                    <a:pt x="78" y="112"/>
                    <a:pt x="74" y="116"/>
                    <a:pt x="70" y="121"/>
                  </a:cubicBezTo>
                  <a:cubicBezTo>
                    <a:pt x="70" y="121"/>
                    <a:pt x="70" y="115"/>
                    <a:pt x="82" y="109"/>
                  </a:cubicBezTo>
                  <a:close/>
                  <a:moveTo>
                    <a:pt x="108" y="1"/>
                  </a:moveTo>
                  <a:cubicBezTo>
                    <a:pt x="95" y="1"/>
                    <a:pt x="57" y="1"/>
                    <a:pt x="32" y="26"/>
                  </a:cubicBezTo>
                  <a:cubicBezTo>
                    <a:pt x="7" y="52"/>
                    <a:pt x="1" y="77"/>
                    <a:pt x="1" y="102"/>
                  </a:cubicBezTo>
                  <a:cubicBezTo>
                    <a:pt x="1" y="121"/>
                    <a:pt x="7" y="140"/>
                    <a:pt x="13" y="153"/>
                  </a:cubicBezTo>
                  <a:cubicBezTo>
                    <a:pt x="19" y="172"/>
                    <a:pt x="26" y="191"/>
                    <a:pt x="57" y="209"/>
                  </a:cubicBezTo>
                  <a:cubicBezTo>
                    <a:pt x="70" y="216"/>
                    <a:pt x="76" y="216"/>
                    <a:pt x="89" y="222"/>
                  </a:cubicBezTo>
                  <a:cubicBezTo>
                    <a:pt x="102" y="222"/>
                    <a:pt x="114" y="216"/>
                    <a:pt x="121" y="216"/>
                  </a:cubicBezTo>
                  <a:cubicBezTo>
                    <a:pt x="130" y="211"/>
                    <a:pt x="137" y="207"/>
                    <a:pt x="142" y="203"/>
                  </a:cubicBezTo>
                  <a:lnTo>
                    <a:pt x="142" y="203"/>
                  </a:lnTo>
                  <a:cubicBezTo>
                    <a:pt x="148" y="220"/>
                    <a:pt x="152" y="238"/>
                    <a:pt x="159" y="260"/>
                  </a:cubicBezTo>
                  <a:lnTo>
                    <a:pt x="196" y="386"/>
                  </a:lnTo>
                  <a:lnTo>
                    <a:pt x="348" y="873"/>
                  </a:lnTo>
                  <a:cubicBezTo>
                    <a:pt x="449" y="1201"/>
                    <a:pt x="557" y="1524"/>
                    <a:pt x="664" y="1852"/>
                  </a:cubicBezTo>
                  <a:cubicBezTo>
                    <a:pt x="778" y="2175"/>
                    <a:pt x="885" y="2497"/>
                    <a:pt x="993" y="2819"/>
                  </a:cubicBezTo>
                  <a:cubicBezTo>
                    <a:pt x="1100" y="3148"/>
                    <a:pt x="1207" y="3470"/>
                    <a:pt x="1315" y="3792"/>
                  </a:cubicBezTo>
                  <a:cubicBezTo>
                    <a:pt x="1744" y="5094"/>
                    <a:pt x="2117" y="6414"/>
                    <a:pt x="2421" y="7748"/>
                  </a:cubicBezTo>
                  <a:cubicBezTo>
                    <a:pt x="2426" y="7772"/>
                    <a:pt x="2442" y="7789"/>
                    <a:pt x="2464" y="7789"/>
                  </a:cubicBezTo>
                  <a:cubicBezTo>
                    <a:pt x="2471" y="7789"/>
                    <a:pt x="2477" y="7788"/>
                    <a:pt x="2484" y="7785"/>
                  </a:cubicBezTo>
                  <a:cubicBezTo>
                    <a:pt x="2509" y="7779"/>
                    <a:pt x="2528" y="7754"/>
                    <a:pt x="2522" y="7722"/>
                  </a:cubicBezTo>
                  <a:cubicBezTo>
                    <a:pt x="2193" y="6395"/>
                    <a:pt x="1858" y="5062"/>
                    <a:pt x="1498" y="3742"/>
                  </a:cubicBezTo>
                  <a:cubicBezTo>
                    <a:pt x="1410" y="3407"/>
                    <a:pt x="1315" y="3078"/>
                    <a:pt x="1214" y="2750"/>
                  </a:cubicBezTo>
                  <a:cubicBezTo>
                    <a:pt x="1113" y="2421"/>
                    <a:pt x="1012" y="2099"/>
                    <a:pt x="904" y="1770"/>
                  </a:cubicBezTo>
                  <a:cubicBezTo>
                    <a:pt x="797" y="1442"/>
                    <a:pt x="683" y="1119"/>
                    <a:pt x="557" y="803"/>
                  </a:cubicBezTo>
                  <a:cubicBezTo>
                    <a:pt x="500" y="639"/>
                    <a:pt x="430" y="481"/>
                    <a:pt x="367" y="323"/>
                  </a:cubicBezTo>
                  <a:lnTo>
                    <a:pt x="316" y="203"/>
                  </a:lnTo>
                  <a:cubicBezTo>
                    <a:pt x="298" y="172"/>
                    <a:pt x="279" y="121"/>
                    <a:pt x="247" y="77"/>
                  </a:cubicBezTo>
                  <a:cubicBezTo>
                    <a:pt x="228" y="52"/>
                    <a:pt x="203" y="26"/>
                    <a:pt x="165" y="14"/>
                  </a:cubicBezTo>
                  <a:cubicBezTo>
                    <a:pt x="152" y="1"/>
                    <a:pt x="127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1226525" y="3087875"/>
              <a:ext cx="61625" cy="233550"/>
            </a:xfrm>
            <a:custGeom>
              <a:rect b="b" l="l" r="r" t="t"/>
              <a:pathLst>
                <a:path extrusionOk="0" h="9342" w="2465">
                  <a:moveTo>
                    <a:pt x="58" y="0"/>
                  </a:moveTo>
                  <a:cubicBezTo>
                    <a:pt x="54" y="0"/>
                    <a:pt x="49" y="1"/>
                    <a:pt x="45" y="2"/>
                  </a:cubicBezTo>
                  <a:cubicBezTo>
                    <a:pt x="19" y="15"/>
                    <a:pt x="0" y="46"/>
                    <a:pt x="13" y="71"/>
                  </a:cubicBezTo>
                  <a:cubicBezTo>
                    <a:pt x="291" y="823"/>
                    <a:pt x="582" y="1563"/>
                    <a:pt x="847" y="2308"/>
                  </a:cubicBezTo>
                  <a:lnTo>
                    <a:pt x="1049" y="2871"/>
                  </a:lnTo>
                  <a:lnTo>
                    <a:pt x="1232" y="3439"/>
                  </a:lnTo>
                  <a:lnTo>
                    <a:pt x="1409" y="4008"/>
                  </a:lnTo>
                  <a:lnTo>
                    <a:pt x="1574" y="4583"/>
                  </a:lnTo>
                  <a:cubicBezTo>
                    <a:pt x="1782" y="5354"/>
                    <a:pt x="1959" y="6131"/>
                    <a:pt x="2092" y="6914"/>
                  </a:cubicBezTo>
                  <a:cubicBezTo>
                    <a:pt x="2218" y="7704"/>
                    <a:pt x="2313" y="8494"/>
                    <a:pt x="2357" y="9290"/>
                  </a:cubicBezTo>
                  <a:cubicBezTo>
                    <a:pt x="2357" y="9319"/>
                    <a:pt x="2377" y="9342"/>
                    <a:pt x="2404" y="9342"/>
                  </a:cubicBezTo>
                  <a:cubicBezTo>
                    <a:pt x="2408" y="9342"/>
                    <a:pt x="2411" y="9341"/>
                    <a:pt x="2414" y="9341"/>
                  </a:cubicBezTo>
                  <a:cubicBezTo>
                    <a:pt x="2439" y="9341"/>
                    <a:pt x="2465" y="9316"/>
                    <a:pt x="2465" y="9284"/>
                  </a:cubicBezTo>
                  <a:cubicBezTo>
                    <a:pt x="2401" y="8488"/>
                    <a:pt x="2326" y="7692"/>
                    <a:pt x="2206" y="6896"/>
                  </a:cubicBezTo>
                  <a:cubicBezTo>
                    <a:pt x="2085" y="6106"/>
                    <a:pt x="1940" y="5316"/>
                    <a:pt x="1757" y="4539"/>
                  </a:cubicBezTo>
                  <a:lnTo>
                    <a:pt x="1612" y="3951"/>
                  </a:lnTo>
                  <a:lnTo>
                    <a:pt x="1454" y="3370"/>
                  </a:lnTo>
                  <a:lnTo>
                    <a:pt x="1277" y="2795"/>
                  </a:lnTo>
                  <a:lnTo>
                    <a:pt x="1087" y="2226"/>
                  </a:lnTo>
                  <a:cubicBezTo>
                    <a:pt x="822" y="1468"/>
                    <a:pt x="506" y="729"/>
                    <a:pt x="108" y="27"/>
                  </a:cubicBezTo>
                  <a:cubicBezTo>
                    <a:pt x="97" y="12"/>
                    <a:pt x="78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-1151500" y="3134300"/>
              <a:ext cx="42050" cy="232475"/>
            </a:xfrm>
            <a:custGeom>
              <a:rect b="b" l="l" r="r" t="t"/>
              <a:pathLst>
                <a:path extrusionOk="0" h="9299" w="1682">
                  <a:moveTo>
                    <a:pt x="58" y="1"/>
                  </a:moveTo>
                  <a:cubicBezTo>
                    <a:pt x="54" y="1"/>
                    <a:pt x="49" y="2"/>
                    <a:pt x="45" y="3"/>
                  </a:cubicBezTo>
                  <a:cubicBezTo>
                    <a:pt x="20" y="9"/>
                    <a:pt x="1" y="34"/>
                    <a:pt x="7" y="66"/>
                  </a:cubicBezTo>
                  <a:cubicBezTo>
                    <a:pt x="197" y="824"/>
                    <a:pt x="405" y="1570"/>
                    <a:pt x="595" y="2328"/>
                  </a:cubicBezTo>
                  <a:lnTo>
                    <a:pt x="734" y="2890"/>
                  </a:lnTo>
                  <a:lnTo>
                    <a:pt x="860" y="3459"/>
                  </a:lnTo>
                  <a:lnTo>
                    <a:pt x="986" y="4028"/>
                  </a:lnTo>
                  <a:lnTo>
                    <a:pt x="1100" y="4603"/>
                  </a:lnTo>
                  <a:cubicBezTo>
                    <a:pt x="1252" y="5367"/>
                    <a:pt x="1365" y="6138"/>
                    <a:pt x="1441" y="6915"/>
                  </a:cubicBezTo>
                  <a:cubicBezTo>
                    <a:pt x="1517" y="7686"/>
                    <a:pt x="1568" y="8470"/>
                    <a:pt x="1568" y="9247"/>
                  </a:cubicBezTo>
                  <a:cubicBezTo>
                    <a:pt x="1573" y="9275"/>
                    <a:pt x="1594" y="9298"/>
                    <a:pt x="1617" y="9298"/>
                  </a:cubicBezTo>
                  <a:cubicBezTo>
                    <a:pt x="1619" y="9298"/>
                    <a:pt x="1622" y="9298"/>
                    <a:pt x="1625" y="9297"/>
                  </a:cubicBezTo>
                  <a:cubicBezTo>
                    <a:pt x="1656" y="9297"/>
                    <a:pt x="1681" y="9272"/>
                    <a:pt x="1675" y="9247"/>
                  </a:cubicBezTo>
                  <a:cubicBezTo>
                    <a:pt x="1656" y="8463"/>
                    <a:pt x="1625" y="7680"/>
                    <a:pt x="1555" y="6903"/>
                  </a:cubicBezTo>
                  <a:cubicBezTo>
                    <a:pt x="1492" y="6125"/>
                    <a:pt x="1403" y="5348"/>
                    <a:pt x="1290" y="4571"/>
                  </a:cubicBezTo>
                  <a:lnTo>
                    <a:pt x="1195" y="3990"/>
                  </a:lnTo>
                  <a:lnTo>
                    <a:pt x="1094" y="3415"/>
                  </a:lnTo>
                  <a:lnTo>
                    <a:pt x="974" y="2840"/>
                  </a:lnTo>
                  <a:lnTo>
                    <a:pt x="835" y="2265"/>
                  </a:lnTo>
                  <a:cubicBezTo>
                    <a:pt x="645" y="1506"/>
                    <a:pt x="411" y="755"/>
                    <a:pt x="108" y="34"/>
                  </a:cubicBezTo>
                  <a:cubicBezTo>
                    <a:pt x="98" y="13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1091300" y="3194175"/>
              <a:ext cx="35875" cy="214275"/>
            </a:xfrm>
            <a:custGeom>
              <a:rect b="b" l="l" r="r" t="t"/>
              <a:pathLst>
                <a:path extrusionOk="0" h="8571" w="1435">
                  <a:moveTo>
                    <a:pt x="62" y="0"/>
                  </a:moveTo>
                  <a:cubicBezTo>
                    <a:pt x="56" y="0"/>
                    <a:pt x="50" y="1"/>
                    <a:pt x="44" y="2"/>
                  </a:cubicBezTo>
                  <a:cubicBezTo>
                    <a:pt x="13" y="15"/>
                    <a:pt x="0" y="47"/>
                    <a:pt x="13" y="72"/>
                  </a:cubicBezTo>
                  <a:cubicBezTo>
                    <a:pt x="284" y="742"/>
                    <a:pt x="518" y="1411"/>
                    <a:pt x="701" y="2100"/>
                  </a:cubicBezTo>
                  <a:lnTo>
                    <a:pt x="834" y="2625"/>
                  </a:lnTo>
                  <a:lnTo>
                    <a:pt x="942" y="3149"/>
                  </a:lnTo>
                  <a:lnTo>
                    <a:pt x="1043" y="3673"/>
                  </a:lnTo>
                  <a:lnTo>
                    <a:pt x="1118" y="4204"/>
                  </a:lnTo>
                  <a:cubicBezTo>
                    <a:pt x="1314" y="5626"/>
                    <a:pt x="1327" y="7073"/>
                    <a:pt x="1270" y="8513"/>
                  </a:cubicBezTo>
                  <a:cubicBezTo>
                    <a:pt x="1270" y="8545"/>
                    <a:pt x="1295" y="8570"/>
                    <a:pt x="1327" y="8570"/>
                  </a:cubicBezTo>
                  <a:cubicBezTo>
                    <a:pt x="1352" y="8570"/>
                    <a:pt x="1377" y="8545"/>
                    <a:pt x="1377" y="8520"/>
                  </a:cubicBezTo>
                  <a:cubicBezTo>
                    <a:pt x="1403" y="7073"/>
                    <a:pt x="1434" y="5632"/>
                    <a:pt x="1308" y="4185"/>
                  </a:cubicBezTo>
                  <a:lnTo>
                    <a:pt x="1251" y="3642"/>
                  </a:lnTo>
                  <a:lnTo>
                    <a:pt x="1175" y="3105"/>
                  </a:lnTo>
                  <a:cubicBezTo>
                    <a:pt x="1144" y="2928"/>
                    <a:pt x="1106" y="2745"/>
                    <a:pt x="1074" y="2568"/>
                  </a:cubicBezTo>
                  <a:lnTo>
                    <a:pt x="948" y="2037"/>
                  </a:lnTo>
                  <a:cubicBezTo>
                    <a:pt x="758" y="1336"/>
                    <a:pt x="493" y="647"/>
                    <a:pt x="107" y="28"/>
                  </a:cubicBezTo>
                  <a:cubicBezTo>
                    <a:pt x="98" y="8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1026550" y="3284425"/>
              <a:ext cx="17250" cy="163675"/>
            </a:xfrm>
            <a:custGeom>
              <a:rect b="b" l="l" r="r" t="t"/>
              <a:pathLst>
                <a:path extrusionOk="0" h="6547" w="690">
                  <a:moveTo>
                    <a:pt x="51" y="0"/>
                  </a:moveTo>
                  <a:cubicBezTo>
                    <a:pt x="20" y="0"/>
                    <a:pt x="1" y="26"/>
                    <a:pt x="1" y="57"/>
                  </a:cubicBezTo>
                  <a:cubicBezTo>
                    <a:pt x="39" y="601"/>
                    <a:pt x="114" y="1131"/>
                    <a:pt x="184" y="1662"/>
                  </a:cubicBezTo>
                  <a:cubicBezTo>
                    <a:pt x="260" y="2193"/>
                    <a:pt x="336" y="2730"/>
                    <a:pt x="399" y="3261"/>
                  </a:cubicBezTo>
                  <a:cubicBezTo>
                    <a:pt x="531" y="4335"/>
                    <a:pt x="601" y="5409"/>
                    <a:pt x="582" y="6489"/>
                  </a:cubicBezTo>
                  <a:cubicBezTo>
                    <a:pt x="582" y="6521"/>
                    <a:pt x="607" y="6546"/>
                    <a:pt x="633" y="6546"/>
                  </a:cubicBezTo>
                  <a:cubicBezTo>
                    <a:pt x="664" y="6546"/>
                    <a:pt x="689" y="6521"/>
                    <a:pt x="689" y="6489"/>
                  </a:cubicBezTo>
                  <a:cubicBezTo>
                    <a:pt x="677" y="5409"/>
                    <a:pt x="651" y="4329"/>
                    <a:pt x="588" y="3248"/>
                  </a:cubicBezTo>
                  <a:cubicBezTo>
                    <a:pt x="557" y="2705"/>
                    <a:pt x="512" y="2168"/>
                    <a:pt x="437" y="1630"/>
                  </a:cubicBezTo>
                  <a:cubicBezTo>
                    <a:pt x="361" y="1093"/>
                    <a:pt x="266" y="556"/>
                    <a:pt x="108" y="38"/>
                  </a:cubicBezTo>
                  <a:cubicBezTo>
                    <a:pt x="102" y="13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1423825" y="3158925"/>
              <a:ext cx="115325" cy="35050"/>
            </a:xfrm>
            <a:custGeom>
              <a:rect b="b" l="l" r="r" t="t"/>
              <a:pathLst>
                <a:path extrusionOk="0" h="1402" w="4613">
                  <a:moveTo>
                    <a:pt x="60" y="1"/>
                  </a:moveTo>
                  <a:cubicBezTo>
                    <a:pt x="50" y="1"/>
                    <a:pt x="41" y="4"/>
                    <a:pt x="32" y="10"/>
                  </a:cubicBezTo>
                  <a:cubicBezTo>
                    <a:pt x="7" y="29"/>
                    <a:pt x="0" y="60"/>
                    <a:pt x="13" y="85"/>
                  </a:cubicBezTo>
                  <a:cubicBezTo>
                    <a:pt x="253" y="433"/>
                    <a:pt x="620" y="667"/>
                    <a:pt x="992" y="831"/>
                  </a:cubicBezTo>
                  <a:cubicBezTo>
                    <a:pt x="1372" y="995"/>
                    <a:pt x="1763" y="1103"/>
                    <a:pt x="2155" y="1191"/>
                  </a:cubicBezTo>
                  <a:cubicBezTo>
                    <a:pt x="2553" y="1273"/>
                    <a:pt x="2951" y="1330"/>
                    <a:pt x="3356" y="1362"/>
                  </a:cubicBezTo>
                  <a:cubicBezTo>
                    <a:pt x="3668" y="1392"/>
                    <a:pt x="3984" y="1402"/>
                    <a:pt x="4301" y="1402"/>
                  </a:cubicBezTo>
                  <a:cubicBezTo>
                    <a:pt x="4388" y="1402"/>
                    <a:pt x="4475" y="1401"/>
                    <a:pt x="4562" y="1400"/>
                  </a:cubicBezTo>
                  <a:cubicBezTo>
                    <a:pt x="4594" y="1393"/>
                    <a:pt x="4613" y="1368"/>
                    <a:pt x="4613" y="1343"/>
                  </a:cubicBezTo>
                  <a:cubicBezTo>
                    <a:pt x="4613" y="1311"/>
                    <a:pt x="4588" y="1292"/>
                    <a:pt x="4556" y="1292"/>
                  </a:cubicBezTo>
                  <a:cubicBezTo>
                    <a:pt x="4437" y="1300"/>
                    <a:pt x="4319" y="1303"/>
                    <a:pt x="4200" y="1303"/>
                  </a:cubicBezTo>
                  <a:cubicBezTo>
                    <a:pt x="3921" y="1303"/>
                    <a:pt x="3643" y="1284"/>
                    <a:pt x="3368" y="1248"/>
                  </a:cubicBezTo>
                  <a:cubicBezTo>
                    <a:pt x="2970" y="1204"/>
                    <a:pt x="2585" y="1122"/>
                    <a:pt x="2206" y="1002"/>
                  </a:cubicBezTo>
                  <a:cubicBezTo>
                    <a:pt x="2016" y="951"/>
                    <a:pt x="1827" y="888"/>
                    <a:pt x="1643" y="818"/>
                  </a:cubicBezTo>
                  <a:cubicBezTo>
                    <a:pt x="1454" y="749"/>
                    <a:pt x="1270" y="679"/>
                    <a:pt x="1094" y="597"/>
                  </a:cubicBezTo>
                  <a:cubicBezTo>
                    <a:pt x="740" y="439"/>
                    <a:pt x="405" y="256"/>
                    <a:pt x="95" y="16"/>
                  </a:cubicBezTo>
                  <a:cubicBezTo>
                    <a:pt x="85" y="5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1347700" y="3257200"/>
              <a:ext cx="111725" cy="22725"/>
            </a:xfrm>
            <a:custGeom>
              <a:rect b="b" l="l" r="r" t="t"/>
              <a:pathLst>
                <a:path extrusionOk="0" h="909" w="4469">
                  <a:moveTo>
                    <a:pt x="4406" y="1"/>
                  </a:moveTo>
                  <a:cubicBezTo>
                    <a:pt x="4401" y="1"/>
                    <a:pt x="4397" y="1"/>
                    <a:pt x="4392" y="2"/>
                  </a:cubicBezTo>
                  <a:cubicBezTo>
                    <a:pt x="3691" y="230"/>
                    <a:pt x="2971" y="432"/>
                    <a:pt x="2244" y="533"/>
                  </a:cubicBezTo>
                  <a:cubicBezTo>
                    <a:pt x="1884" y="590"/>
                    <a:pt x="1517" y="628"/>
                    <a:pt x="1157" y="647"/>
                  </a:cubicBezTo>
                  <a:cubicBezTo>
                    <a:pt x="791" y="672"/>
                    <a:pt x="431" y="672"/>
                    <a:pt x="64" y="685"/>
                  </a:cubicBezTo>
                  <a:cubicBezTo>
                    <a:pt x="39" y="685"/>
                    <a:pt x="20" y="704"/>
                    <a:pt x="14" y="723"/>
                  </a:cubicBezTo>
                  <a:cubicBezTo>
                    <a:pt x="1" y="754"/>
                    <a:pt x="20" y="786"/>
                    <a:pt x="52" y="792"/>
                  </a:cubicBezTo>
                  <a:cubicBezTo>
                    <a:pt x="328" y="875"/>
                    <a:pt x="619" y="909"/>
                    <a:pt x="908" y="909"/>
                  </a:cubicBezTo>
                  <a:cubicBezTo>
                    <a:pt x="996" y="909"/>
                    <a:pt x="1083" y="906"/>
                    <a:pt x="1170" y="900"/>
                  </a:cubicBezTo>
                  <a:cubicBezTo>
                    <a:pt x="1549" y="881"/>
                    <a:pt x="1922" y="811"/>
                    <a:pt x="2282" y="723"/>
                  </a:cubicBezTo>
                  <a:cubicBezTo>
                    <a:pt x="3009" y="546"/>
                    <a:pt x="3710" y="312"/>
                    <a:pt x="4424" y="104"/>
                  </a:cubicBezTo>
                  <a:cubicBezTo>
                    <a:pt x="4449" y="97"/>
                    <a:pt x="4468" y="66"/>
                    <a:pt x="4456" y="34"/>
                  </a:cubicBezTo>
                  <a:cubicBezTo>
                    <a:pt x="4450" y="13"/>
                    <a:pt x="4428" y="1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1286875" y="3317650"/>
              <a:ext cx="123725" cy="35200"/>
            </a:xfrm>
            <a:custGeom>
              <a:rect b="b" l="l" r="r" t="t"/>
              <a:pathLst>
                <a:path extrusionOk="0" h="1408" w="4949">
                  <a:moveTo>
                    <a:pt x="4890" y="0"/>
                  </a:moveTo>
                  <a:cubicBezTo>
                    <a:pt x="4884" y="0"/>
                    <a:pt x="4878" y="2"/>
                    <a:pt x="4872" y="4"/>
                  </a:cubicBezTo>
                  <a:cubicBezTo>
                    <a:pt x="4070" y="257"/>
                    <a:pt x="3286" y="554"/>
                    <a:pt x="2484" y="782"/>
                  </a:cubicBezTo>
                  <a:cubicBezTo>
                    <a:pt x="2079" y="895"/>
                    <a:pt x="1681" y="997"/>
                    <a:pt x="1277" y="1079"/>
                  </a:cubicBezTo>
                  <a:cubicBezTo>
                    <a:pt x="873" y="1154"/>
                    <a:pt x="468" y="1211"/>
                    <a:pt x="51" y="1262"/>
                  </a:cubicBezTo>
                  <a:cubicBezTo>
                    <a:pt x="32" y="1268"/>
                    <a:pt x="13" y="1281"/>
                    <a:pt x="7" y="1306"/>
                  </a:cubicBezTo>
                  <a:cubicBezTo>
                    <a:pt x="1" y="1338"/>
                    <a:pt x="20" y="1363"/>
                    <a:pt x="51" y="1369"/>
                  </a:cubicBezTo>
                  <a:cubicBezTo>
                    <a:pt x="212" y="1396"/>
                    <a:pt x="375" y="1408"/>
                    <a:pt x="537" y="1408"/>
                  </a:cubicBezTo>
                  <a:cubicBezTo>
                    <a:pt x="803" y="1408"/>
                    <a:pt x="1069" y="1376"/>
                    <a:pt x="1328" y="1325"/>
                  </a:cubicBezTo>
                  <a:cubicBezTo>
                    <a:pt x="1745" y="1243"/>
                    <a:pt x="2149" y="1110"/>
                    <a:pt x="2541" y="965"/>
                  </a:cubicBezTo>
                  <a:cubicBezTo>
                    <a:pt x="3331" y="668"/>
                    <a:pt x="4095" y="333"/>
                    <a:pt x="4904" y="106"/>
                  </a:cubicBezTo>
                  <a:cubicBezTo>
                    <a:pt x="4935" y="93"/>
                    <a:pt x="4948" y="68"/>
                    <a:pt x="4942" y="36"/>
                  </a:cubicBezTo>
                  <a:cubicBezTo>
                    <a:pt x="4932" y="16"/>
                    <a:pt x="4910" y="0"/>
                    <a:pt x="4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1251950" y="3363550"/>
              <a:ext cx="144400" cy="41100"/>
            </a:xfrm>
            <a:custGeom>
              <a:rect b="b" l="l" r="r" t="t"/>
              <a:pathLst>
                <a:path extrusionOk="0" h="1644" w="5776">
                  <a:moveTo>
                    <a:pt x="5713" y="1"/>
                  </a:moveTo>
                  <a:cubicBezTo>
                    <a:pt x="5704" y="1"/>
                    <a:pt x="5695" y="3"/>
                    <a:pt x="5687" y="7"/>
                  </a:cubicBezTo>
                  <a:cubicBezTo>
                    <a:pt x="4827" y="475"/>
                    <a:pt x="3892" y="816"/>
                    <a:pt x="2945" y="1037"/>
                  </a:cubicBezTo>
                  <a:cubicBezTo>
                    <a:pt x="2464" y="1145"/>
                    <a:pt x="1984" y="1233"/>
                    <a:pt x="1504" y="1309"/>
                  </a:cubicBezTo>
                  <a:cubicBezTo>
                    <a:pt x="1017" y="1378"/>
                    <a:pt x="537" y="1442"/>
                    <a:pt x="51" y="1524"/>
                  </a:cubicBezTo>
                  <a:cubicBezTo>
                    <a:pt x="25" y="1524"/>
                    <a:pt x="6" y="1543"/>
                    <a:pt x="6" y="1568"/>
                  </a:cubicBezTo>
                  <a:cubicBezTo>
                    <a:pt x="0" y="1599"/>
                    <a:pt x="25" y="1625"/>
                    <a:pt x="57" y="1625"/>
                  </a:cubicBezTo>
                  <a:cubicBezTo>
                    <a:pt x="201" y="1638"/>
                    <a:pt x="346" y="1644"/>
                    <a:pt x="490" y="1644"/>
                  </a:cubicBezTo>
                  <a:cubicBezTo>
                    <a:pt x="841" y="1644"/>
                    <a:pt x="1193" y="1609"/>
                    <a:pt x="1542" y="1555"/>
                  </a:cubicBezTo>
                  <a:cubicBezTo>
                    <a:pt x="2035" y="1479"/>
                    <a:pt x="2515" y="1366"/>
                    <a:pt x="2989" y="1220"/>
                  </a:cubicBezTo>
                  <a:cubicBezTo>
                    <a:pt x="3943" y="930"/>
                    <a:pt x="4859" y="551"/>
                    <a:pt x="5737" y="102"/>
                  </a:cubicBezTo>
                  <a:cubicBezTo>
                    <a:pt x="5763" y="89"/>
                    <a:pt x="5775" y="51"/>
                    <a:pt x="5763" y="26"/>
                  </a:cubicBezTo>
                  <a:cubicBezTo>
                    <a:pt x="5750" y="9"/>
                    <a:pt x="5732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-1206475" y="3404475"/>
              <a:ext cx="148675" cy="49700"/>
            </a:xfrm>
            <a:custGeom>
              <a:rect b="b" l="l" r="r" t="t"/>
              <a:pathLst>
                <a:path extrusionOk="0" h="1988" w="5947">
                  <a:moveTo>
                    <a:pt x="5886" y="0"/>
                  </a:moveTo>
                  <a:cubicBezTo>
                    <a:pt x="5876" y="0"/>
                    <a:pt x="5867" y="3"/>
                    <a:pt x="5858" y="7"/>
                  </a:cubicBezTo>
                  <a:cubicBezTo>
                    <a:pt x="4986" y="550"/>
                    <a:pt x="4032" y="961"/>
                    <a:pt x="3046" y="1239"/>
                  </a:cubicBezTo>
                  <a:cubicBezTo>
                    <a:pt x="2554" y="1384"/>
                    <a:pt x="2054" y="1492"/>
                    <a:pt x="1555" y="1593"/>
                  </a:cubicBezTo>
                  <a:cubicBezTo>
                    <a:pt x="1056" y="1694"/>
                    <a:pt x="551" y="1776"/>
                    <a:pt x="45" y="1877"/>
                  </a:cubicBezTo>
                  <a:cubicBezTo>
                    <a:pt x="20" y="1883"/>
                    <a:pt x="1" y="1902"/>
                    <a:pt x="1" y="1928"/>
                  </a:cubicBezTo>
                  <a:cubicBezTo>
                    <a:pt x="1" y="1959"/>
                    <a:pt x="20" y="1984"/>
                    <a:pt x="51" y="1984"/>
                  </a:cubicBezTo>
                  <a:cubicBezTo>
                    <a:pt x="114" y="1987"/>
                    <a:pt x="176" y="1988"/>
                    <a:pt x="239" y="1988"/>
                  </a:cubicBezTo>
                  <a:cubicBezTo>
                    <a:pt x="699" y="1988"/>
                    <a:pt x="1155" y="1928"/>
                    <a:pt x="1606" y="1839"/>
                  </a:cubicBezTo>
                  <a:cubicBezTo>
                    <a:pt x="2118" y="1744"/>
                    <a:pt x="2617" y="1593"/>
                    <a:pt x="3103" y="1422"/>
                  </a:cubicBezTo>
                  <a:cubicBezTo>
                    <a:pt x="4083" y="1068"/>
                    <a:pt x="5024" y="626"/>
                    <a:pt x="5915" y="101"/>
                  </a:cubicBezTo>
                  <a:cubicBezTo>
                    <a:pt x="5940" y="83"/>
                    <a:pt x="5947" y="51"/>
                    <a:pt x="5934" y="26"/>
                  </a:cubicBezTo>
                  <a:cubicBezTo>
                    <a:pt x="5926" y="9"/>
                    <a:pt x="5906" y="0"/>
                    <a:pt x="5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-1096525" y="3454900"/>
              <a:ext cx="92600" cy="33800"/>
            </a:xfrm>
            <a:custGeom>
              <a:rect b="b" l="l" r="r" t="t"/>
              <a:pathLst>
                <a:path extrusionOk="0" h="1352" w="3704">
                  <a:moveTo>
                    <a:pt x="3646" y="1"/>
                  </a:moveTo>
                  <a:cubicBezTo>
                    <a:pt x="3636" y="1"/>
                    <a:pt x="3625" y="4"/>
                    <a:pt x="3615" y="12"/>
                  </a:cubicBezTo>
                  <a:cubicBezTo>
                    <a:pt x="3362" y="195"/>
                    <a:pt x="3078" y="347"/>
                    <a:pt x="2787" y="467"/>
                  </a:cubicBezTo>
                  <a:cubicBezTo>
                    <a:pt x="2490" y="587"/>
                    <a:pt x="2187" y="681"/>
                    <a:pt x="1877" y="751"/>
                  </a:cubicBezTo>
                  <a:cubicBezTo>
                    <a:pt x="1568" y="827"/>
                    <a:pt x="1258" y="890"/>
                    <a:pt x="942" y="953"/>
                  </a:cubicBezTo>
                  <a:cubicBezTo>
                    <a:pt x="790" y="991"/>
                    <a:pt x="626" y="1023"/>
                    <a:pt x="474" y="1080"/>
                  </a:cubicBezTo>
                  <a:cubicBezTo>
                    <a:pt x="323" y="1130"/>
                    <a:pt x="177" y="1187"/>
                    <a:pt x="26" y="1256"/>
                  </a:cubicBezTo>
                  <a:cubicBezTo>
                    <a:pt x="13" y="1263"/>
                    <a:pt x="1" y="1282"/>
                    <a:pt x="1" y="1301"/>
                  </a:cubicBezTo>
                  <a:cubicBezTo>
                    <a:pt x="1" y="1332"/>
                    <a:pt x="19" y="1351"/>
                    <a:pt x="51" y="1351"/>
                  </a:cubicBezTo>
                  <a:cubicBezTo>
                    <a:pt x="215" y="1351"/>
                    <a:pt x="380" y="1320"/>
                    <a:pt x="531" y="1288"/>
                  </a:cubicBezTo>
                  <a:lnTo>
                    <a:pt x="993" y="1174"/>
                  </a:lnTo>
                  <a:cubicBezTo>
                    <a:pt x="1308" y="1098"/>
                    <a:pt x="1618" y="1010"/>
                    <a:pt x="1921" y="909"/>
                  </a:cubicBezTo>
                  <a:cubicBezTo>
                    <a:pt x="2231" y="808"/>
                    <a:pt x="2528" y="694"/>
                    <a:pt x="2825" y="561"/>
                  </a:cubicBezTo>
                  <a:cubicBezTo>
                    <a:pt x="3122" y="429"/>
                    <a:pt x="3406" y="271"/>
                    <a:pt x="3672" y="94"/>
                  </a:cubicBezTo>
                  <a:lnTo>
                    <a:pt x="3672" y="87"/>
                  </a:lnTo>
                  <a:cubicBezTo>
                    <a:pt x="3697" y="75"/>
                    <a:pt x="3703" y="43"/>
                    <a:pt x="3684" y="24"/>
                  </a:cubicBezTo>
                  <a:cubicBezTo>
                    <a:pt x="3677" y="9"/>
                    <a:pt x="3662" y="1"/>
                    <a:pt x="3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7173779" y="4735563"/>
            <a:ext cx="388697" cy="239717"/>
            <a:chOff x="-2560550" y="2290800"/>
            <a:chExt cx="138875" cy="85650"/>
          </a:xfrm>
        </p:grpSpPr>
        <p:sp>
          <p:nvSpPr>
            <p:cNvPr id="97" name="Google Shape;97;p15"/>
            <p:cNvSpPr/>
            <p:nvPr/>
          </p:nvSpPr>
          <p:spPr>
            <a:xfrm>
              <a:off x="-2469700" y="2304700"/>
              <a:ext cx="48025" cy="35125"/>
            </a:xfrm>
            <a:custGeom>
              <a:rect b="b" l="l" r="r" t="t"/>
              <a:pathLst>
                <a:path extrusionOk="0" h="1405" w="1921">
                  <a:moveTo>
                    <a:pt x="1192" y="1"/>
                  </a:moveTo>
                  <a:cubicBezTo>
                    <a:pt x="1043" y="1"/>
                    <a:pt x="870" y="32"/>
                    <a:pt x="708" y="96"/>
                  </a:cubicBezTo>
                  <a:cubicBezTo>
                    <a:pt x="531" y="166"/>
                    <a:pt x="373" y="279"/>
                    <a:pt x="272" y="393"/>
                  </a:cubicBezTo>
                  <a:cubicBezTo>
                    <a:pt x="164" y="507"/>
                    <a:pt x="114" y="627"/>
                    <a:pt x="114" y="627"/>
                  </a:cubicBezTo>
                  <a:cubicBezTo>
                    <a:pt x="108" y="639"/>
                    <a:pt x="101" y="652"/>
                    <a:pt x="101" y="665"/>
                  </a:cubicBezTo>
                  <a:cubicBezTo>
                    <a:pt x="0" y="949"/>
                    <a:pt x="152" y="1265"/>
                    <a:pt x="442" y="1360"/>
                  </a:cubicBezTo>
                  <a:cubicBezTo>
                    <a:pt x="442" y="1360"/>
                    <a:pt x="569" y="1404"/>
                    <a:pt x="720" y="1404"/>
                  </a:cubicBezTo>
                  <a:cubicBezTo>
                    <a:pt x="878" y="1404"/>
                    <a:pt x="1068" y="1360"/>
                    <a:pt x="1239" y="1278"/>
                  </a:cubicBezTo>
                  <a:cubicBezTo>
                    <a:pt x="1409" y="1196"/>
                    <a:pt x="1561" y="1075"/>
                    <a:pt x="1662" y="955"/>
                  </a:cubicBezTo>
                  <a:cubicBezTo>
                    <a:pt x="1769" y="842"/>
                    <a:pt x="1820" y="722"/>
                    <a:pt x="1820" y="722"/>
                  </a:cubicBezTo>
                  <a:cubicBezTo>
                    <a:pt x="1820" y="709"/>
                    <a:pt x="1826" y="696"/>
                    <a:pt x="1833" y="690"/>
                  </a:cubicBezTo>
                  <a:cubicBezTo>
                    <a:pt x="1921" y="425"/>
                    <a:pt x="1782" y="134"/>
                    <a:pt x="1517" y="46"/>
                  </a:cubicBezTo>
                  <a:cubicBezTo>
                    <a:pt x="1517" y="46"/>
                    <a:pt x="1390" y="1"/>
                    <a:pt x="1232" y="1"/>
                  </a:cubicBezTo>
                  <a:cubicBezTo>
                    <a:pt x="1219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-2551225" y="2343875"/>
              <a:ext cx="34475" cy="32575"/>
            </a:xfrm>
            <a:custGeom>
              <a:rect b="b" l="l" r="r" t="t"/>
              <a:pathLst>
                <a:path extrusionOk="0" h="1303" w="1379">
                  <a:moveTo>
                    <a:pt x="708" y="1"/>
                  </a:moveTo>
                  <a:cubicBezTo>
                    <a:pt x="590" y="1"/>
                    <a:pt x="465" y="32"/>
                    <a:pt x="355" y="90"/>
                  </a:cubicBezTo>
                  <a:cubicBezTo>
                    <a:pt x="241" y="153"/>
                    <a:pt x="146" y="254"/>
                    <a:pt x="96" y="361"/>
                  </a:cubicBezTo>
                  <a:cubicBezTo>
                    <a:pt x="39" y="463"/>
                    <a:pt x="26" y="576"/>
                    <a:pt x="26" y="576"/>
                  </a:cubicBezTo>
                  <a:cubicBezTo>
                    <a:pt x="1" y="867"/>
                    <a:pt x="165" y="1151"/>
                    <a:pt x="456" y="1265"/>
                  </a:cubicBezTo>
                  <a:cubicBezTo>
                    <a:pt x="456" y="1265"/>
                    <a:pt x="557" y="1303"/>
                    <a:pt x="677" y="1303"/>
                  </a:cubicBezTo>
                  <a:cubicBezTo>
                    <a:pt x="797" y="1303"/>
                    <a:pt x="930" y="1265"/>
                    <a:pt x="1043" y="1189"/>
                  </a:cubicBezTo>
                  <a:cubicBezTo>
                    <a:pt x="1151" y="1113"/>
                    <a:pt x="1239" y="1006"/>
                    <a:pt x="1290" y="892"/>
                  </a:cubicBezTo>
                  <a:cubicBezTo>
                    <a:pt x="1340" y="785"/>
                    <a:pt x="1353" y="677"/>
                    <a:pt x="1353" y="677"/>
                  </a:cubicBezTo>
                  <a:cubicBezTo>
                    <a:pt x="1378" y="412"/>
                    <a:pt x="1220" y="147"/>
                    <a:pt x="961" y="46"/>
                  </a:cubicBezTo>
                  <a:cubicBezTo>
                    <a:pt x="961" y="46"/>
                    <a:pt x="854" y="8"/>
                    <a:pt x="740" y="1"/>
                  </a:cubicBezTo>
                  <a:cubicBezTo>
                    <a:pt x="729" y="1"/>
                    <a:pt x="719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-2560550" y="2290800"/>
              <a:ext cx="49475" cy="34300"/>
            </a:xfrm>
            <a:custGeom>
              <a:rect b="b" l="l" r="r" t="t"/>
              <a:pathLst>
                <a:path extrusionOk="0" h="1372" w="1979">
                  <a:moveTo>
                    <a:pt x="1196" y="0"/>
                  </a:moveTo>
                  <a:cubicBezTo>
                    <a:pt x="1064" y="0"/>
                    <a:pt x="916" y="22"/>
                    <a:pt x="778" y="64"/>
                  </a:cubicBezTo>
                  <a:cubicBezTo>
                    <a:pt x="595" y="121"/>
                    <a:pt x="424" y="216"/>
                    <a:pt x="317" y="330"/>
                  </a:cubicBezTo>
                  <a:cubicBezTo>
                    <a:pt x="197" y="437"/>
                    <a:pt x="140" y="551"/>
                    <a:pt x="140" y="551"/>
                  </a:cubicBezTo>
                  <a:cubicBezTo>
                    <a:pt x="127" y="564"/>
                    <a:pt x="121" y="576"/>
                    <a:pt x="115" y="595"/>
                  </a:cubicBezTo>
                  <a:cubicBezTo>
                    <a:pt x="1" y="873"/>
                    <a:pt x="134" y="1189"/>
                    <a:pt x="412" y="1309"/>
                  </a:cubicBezTo>
                  <a:cubicBezTo>
                    <a:pt x="412" y="1309"/>
                    <a:pt x="532" y="1360"/>
                    <a:pt x="690" y="1366"/>
                  </a:cubicBezTo>
                  <a:cubicBezTo>
                    <a:pt x="720" y="1370"/>
                    <a:pt x="752" y="1372"/>
                    <a:pt x="784" y="1372"/>
                  </a:cubicBezTo>
                  <a:cubicBezTo>
                    <a:pt x="920" y="1372"/>
                    <a:pt x="1072" y="1340"/>
                    <a:pt x="1220" y="1284"/>
                  </a:cubicBezTo>
                  <a:cubicBezTo>
                    <a:pt x="1397" y="1214"/>
                    <a:pt x="1562" y="1101"/>
                    <a:pt x="1675" y="987"/>
                  </a:cubicBezTo>
                  <a:cubicBezTo>
                    <a:pt x="1789" y="880"/>
                    <a:pt x="1852" y="766"/>
                    <a:pt x="1852" y="766"/>
                  </a:cubicBezTo>
                  <a:cubicBezTo>
                    <a:pt x="1859" y="753"/>
                    <a:pt x="1865" y="741"/>
                    <a:pt x="1865" y="728"/>
                  </a:cubicBezTo>
                  <a:cubicBezTo>
                    <a:pt x="1979" y="469"/>
                    <a:pt x="1859" y="178"/>
                    <a:pt x="1600" y="71"/>
                  </a:cubicBezTo>
                  <a:cubicBezTo>
                    <a:pt x="1600" y="71"/>
                    <a:pt x="1480" y="20"/>
                    <a:pt x="1322" y="8"/>
                  </a:cubicBezTo>
                  <a:cubicBezTo>
                    <a:pt x="1282" y="3"/>
                    <a:pt x="1240" y="0"/>
                    <a:pt x="1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789154" y="216788"/>
            <a:ext cx="388697" cy="239717"/>
            <a:chOff x="-2560550" y="2290800"/>
            <a:chExt cx="138875" cy="85650"/>
          </a:xfrm>
        </p:grpSpPr>
        <p:sp>
          <p:nvSpPr>
            <p:cNvPr id="101" name="Google Shape;101;p15"/>
            <p:cNvSpPr/>
            <p:nvPr/>
          </p:nvSpPr>
          <p:spPr>
            <a:xfrm>
              <a:off x="-2469700" y="2304700"/>
              <a:ext cx="48025" cy="35125"/>
            </a:xfrm>
            <a:custGeom>
              <a:rect b="b" l="l" r="r" t="t"/>
              <a:pathLst>
                <a:path extrusionOk="0" h="1405" w="1921">
                  <a:moveTo>
                    <a:pt x="1192" y="1"/>
                  </a:moveTo>
                  <a:cubicBezTo>
                    <a:pt x="1043" y="1"/>
                    <a:pt x="870" y="32"/>
                    <a:pt x="708" y="96"/>
                  </a:cubicBezTo>
                  <a:cubicBezTo>
                    <a:pt x="531" y="166"/>
                    <a:pt x="373" y="279"/>
                    <a:pt x="272" y="393"/>
                  </a:cubicBezTo>
                  <a:cubicBezTo>
                    <a:pt x="164" y="507"/>
                    <a:pt x="114" y="627"/>
                    <a:pt x="114" y="627"/>
                  </a:cubicBezTo>
                  <a:cubicBezTo>
                    <a:pt x="108" y="639"/>
                    <a:pt x="101" y="652"/>
                    <a:pt x="101" y="665"/>
                  </a:cubicBezTo>
                  <a:cubicBezTo>
                    <a:pt x="0" y="949"/>
                    <a:pt x="152" y="1265"/>
                    <a:pt x="442" y="1360"/>
                  </a:cubicBezTo>
                  <a:cubicBezTo>
                    <a:pt x="442" y="1360"/>
                    <a:pt x="569" y="1404"/>
                    <a:pt x="720" y="1404"/>
                  </a:cubicBezTo>
                  <a:cubicBezTo>
                    <a:pt x="878" y="1404"/>
                    <a:pt x="1068" y="1360"/>
                    <a:pt x="1239" y="1278"/>
                  </a:cubicBezTo>
                  <a:cubicBezTo>
                    <a:pt x="1409" y="1196"/>
                    <a:pt x="1561" y="1075"/>
                    <a:pt x="1662" y="955"/>
                  </a:cubicBezTo>
                  <a:cubicBezTo>
                    <a:pt x="1769" y="842"/>
                    <a:pt x="1820" y="722"/>
                    <a:pt x="1820" y="722"/>
                  </a:cubicBezTo>
                  <a:cubicBezTo>
                    <a:pt x="1820" y="709"/>
                    <a:pt x="1826" y="696"/>
                    <a:pt x="1833" y="690"/>
                  </a:cubicBezTo>
                  <a:cubicBezTo>
                    <a:pt x="1921" y="425"/>
                    <a:pt x="1782" y="134"/>
                    <a:pt x="1517" y="46"/>
                  </a:cubicBezTo>
                  <a:cubicBezTo>
                    <a:pt x="1517" y="46"/>
                    <a:pt x="1390" y="1"/>
                    <a:pt x="1232" y="1"/>
                  </a:cubicBezTo>
                  <a:cubicBezTo>
                    <a:pt x="1219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-2551225" y="2343875"/>
              <a:ext cx="34475" cy="32575"/>
            </a:xfrm>
            <a:custGeom>
              <a:rect b="b" l="l" r="r" t="t"/>
              <a:pathLst>
                <a:path extrusionOk="0" h="1303" w="1379">
                  <a:moveTo>
                    <a:pt x="708" y="1"/>
                  </a:moveTo>
                  <a:cubicBezTo>
                    <a:pt x="590" y="1"/>
                    <a:pt x="465" y="32"/>
                    <a:pt x="355" y="90"/>
                  </a:cubicBezTo>
                  <a:cubicBezTo>
                    <a:pt x="241" y="153"/>
                    <a:pt x="146" y="254"/>
                    <a:pt x="96" y="361"/>
                  </a:cubicBezTo>
                  <a:cubicBezTo>
                    <a:pt x="39" y="463"/>
                    <a:pt x="26" y="576"/>
                    <a:pt x="26" y="576"/>
                  </a:cubicBezTo>
                  <a:cubicBezTo>
                    <a:pt x="1" y="867"/>
                    <a:pt x="165" y="1151"/>
                    <a:pt x="456" y="1265"/>
                  </a:cubicBezTo>
                  <a:cubicBezTo>
                    <a:pt x="456" y="1265"/>
                    <a:pt x="557" y="1303"/>
                    <a:pt x="677" y="1303"/>
                  </a:cubicBezTo>
                  <a:cubicBezTo>
                    <a:pt x="797" y="1303"/>
                    <a:pt x="930" y="1265"/>
                    <a:pt x="1043" y="1189"/>
                  </a:cubicBezTo>
                  <a:cubicBezTo>
                    <a:pt x="1151" y="1113"/>
                    <a:pt x="1239" y="1006"/>
                    <a:pt x="1290" y="892"/>
                  </a:cubicBezTo>
                  <a:cubicBezTo>
                    <a:pt x="1340" y="785"/>
                    <a:pt x="1353" y="677"/>
                    <a:pt x="1353" y="677"/>
                  </a:cubicBezTo>
                  <a:cubicBezTo>
                    <a:pt x="1378" y="412"/>
                    <a:pt x="1220" y="147"/>
                    <a:pt x="961" y="46"/>
                  </a:cubicBezTo>
                  <a:cubicBezTo>
                    <a:pt x="961" y="46"/>
                    <a:pt x="854" y="8"/>
                    <a:pt x="740" y="1"/>
                  </a:cubicBezTo>
                  <a:cubicBezTo>
                    <a:pt x="729" y="1"/>
                    <a:pt x="719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-2560550" y="2290800"/>
              <a:ext cx="49475" cy="34300"/>
            </a:xfrm>
            <a:custGeom>
              <a:rect b="b" l="l" r="r" t="t"/>
              <a:pathLst>
                <a:path extrusionOk="0" h="1372" w="1979">
                  <a:moveTo>
                    <a:pt x="1196" y="0"/>
                  </a:moveTo>
                  <a:cubicBezTo>
                    <a:pt x="1064" y="0"/>
                    <a:pt x="916" y="22"/>
                    <a:pt x="778" y="64"/>
                  </a:cubicBezTo>
                  <a:cubicBezTo>
                    <a:pt x="595" y="121"/>
                    <a:pt x="424" y="216"/>
                    <a:pt x="317" y="330"/>
                  </a:cubicBezTo>
                  <a:cubicBezTo>
                    <a:pt x="197" y="437"/>
                    <a:pt x="140" y="551"/>
                    <a:pt x="140" y="551"/>
                  </a:cubicBezTo>
                  <a:cubicBezTo>
                    <a:pt x="127" y="564"/>
                    <a:pt x="121" y="576"/>
                    <a:pt x="115" y="595"/>
                  </a:cubicBezTo>
                  <a:cubicBezTo>
                    <a:pt x="1" y="873"/>
                    <a:pt x="134" y="1189"/>
                    <a:pt x="412" y="1309"/>
                  </a:cubicBezTo>
                  <a:cubicBezTo>
                    <a:pt x="412" y="1309"/>
                    <a:pt x="532" y="1360"/>
                    <a:pt x="690" y="1366"/>
                  </a:cubicBezTo>
                  <a:cubicBezTo>
                    <a:pt x="720" y="1370"/>
                    <a:pt x="752" y="1372"/>
                    <a:pt x="784" y="1372"/>
                  </a:cubicBezTo>
                  <a:cubicBezTo>
                    <a:pt x="920" y="1372"/>
                    <a:pt x="1072" y="1340"/>
                    <a:pt x="1220" y="1284"/>
                  </a:cubicBezTo>
                  <a:cubicBezTo>
                    <a:pt x="1397" y="1214"/>
                    <a:pt x="1562" y="1101"/>
                    <a:pt x="1675" y="987"/>
                  </a:cubicBezTo>
                  <a:cubicBezTo>
                    <a:pt x="1789" y="880"/>
                    <a:pt x="1852" y="766"/>
                    <a:pt x="1852" y="766"/>
                  </a:cubicBezTo>
                  <a:cubicBezTo>
                    <a:pt x="1859" y="753"/>
                    <a:pt x="1865" y="741"/>
                    <a:pt x="1865" y="728"/>
                  </a:cubicBezTo>
                  <a:cubicBezTo>
                    <a:pt x="1979" y="469"/>
                    <a:pt x="1859" y="178"/>
                    <a:pt x="1600" y="71"/>
                  </a:cubicBezTo>
                  <a:cubicBezTo>
                    <a:pt x="1600" y="71"/>
                    <a:pt x="1480" y="20"/>
                    <a:pt x="1322" y="8"/>
                  </a:cubicBezTo>
                  <a:cubicBezTo>
                    <a:pt x="1282" y="3"/>
                    <a:pt x="1240" y="0"/>
                    <a:pt x="1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5"/>
          <p:cNvSpPr/>
          <p:nvPr/>
        </p:nvSpPr>
        <p:spPr>
          <a:xfrm rot="-4499912">
            <a:off x="6486949" y="3055030"/>
            <a:ext cx="4780828" cy="4926542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0000" y="1129951"/>
            <a:ext cx="77040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8" name="Google Shape;108;p16"/>
          <p:cNvGrpSpPr/>
          <p:nvPr/>
        </p:nvGrpSpPr>
        <p:grpSpPr>
          <a:xfrm>
            <a:off x="8598621" y="680148"/>
            <a:ext cx="238517" cy="246253"/>
            <a:chOff x="4031725" y="986375"/>
            <a:chExt cx="127175" cy="131300"/>
          </a:xfrm>
        </p:grpSpPr>
        <p:sp>
          <p:nvSpPr>
            <p:cNvPr id="109" name="Google Shape;109;p16"/>
            <p:cNvSpPr/>
            <p:nvPr/>
          </p:nvSpPr>
          <p:spPr>
            <a:xfrm>
              <a:off x="4031725" y="986375"/>
              <a:ext cx="121800" cy="131300"/>
            </a:xfrm>
            <a:custGeom>
              <a:rect b="b" l="l" r="r" t="t"/>
              <a:pathLst>
                <a:path extrusionOk="0" h="5252" w="4872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5" y="5249"/>
                    <a:pt x="2402" y="5252"/>
                    <a:pt x="2460" y="5252"/>
                  </a:cubicBezTo>
                  <a:cubicBezTo>
                    <a:pt x="3113" y="5252"/>
                    <a:pt x="3768" y="4958"/>
                    <a:pt x="4145" y="4430"/>
                  </a:cubicBezTo>
                  <a:cubicBezTo>
                    <a:pt x="4550" y="3874"/>
                    <a:pt x="4613" y="3147"/>
                    <a:pt x="4663" y="2458"/>
                  </a:cubicBezTo>
                  <a:lnTo>
                    <a:pt x="4663" y="2553"/>
                  </a:lnTo>
                  <a:cubicBezTo>
                    <a:pt x="4872" y="2168"/>
                    <a:pt x="4790" y="1675"/>
                    <a:pt x="4594" y="1283"/>
                  </a:cubicBezTo>
                  <a:cubicBezTo>
                    <a:pt x="4202" y="518"/>
                    <a:pt x="3368" y="0"/>
                    <a:pt x="2515" y="0"/>
                  </a:cubicBez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092025" y="997875"/>
              <a:ext cx="44625" cy="36075"/>
            </a:xfrm>
            <a:custGeom>
              <a:rect b="b" l="l" r="r" t="t"/>
              <a:pathLst>
                <a:path extrusionOk="0" h="1443" w="1785">
                  <a:moveTo>
                    <a:pt x="401" y="1"/>
                  </a:moveTo>
                  <a:cubicBezTo>
                    <a:pt x="156" y="1"/>
                    <a:pt x="0" y="280"/>
                    <a:pt x="154" y="482"/>
                  </a:cubicBezTo>
                  <a:cubicBezTo>
                    <a:pt x="337" y="734"/>
                    <a:pt x="564" y="943"/>
                    <a:pt x="830" y="1114"/>
                  </a:cubicBezTo>
                  <a:cubicBezTo>
                    <a:pt x="1070" y="1272"/>
                    <a:pt x="1335" y="1360"/>
                    <a:pt x="1607" y="1436"/>
                  </a:cubicBezTo>
                  <a:cubicBezTo>
                    <a:pt x="1620" y="1440"/>
                    <a:pt x="1632" y="1442"/>
                    <a:pt x="1644" y="1442"/>
                  </a:cubicBezTo>
                  <a:cubicBezTo>
                    <a:pt x="1723" y="1442"/>
                    <a:pt x="1785" y="1361"/>
                    <a:pt x="1752" y="1284"/>
                  </a:cubicBezTo>
                  <a:cubicBezTo>
                    <a:pt x="1588" y="817"/>
                    <a:pt x="1272" y="393"/>
                    <a:pt x="868" y="153"/>
                  </a:cubicBezTo>
                  <a:cubicBezTo>
                    <a:pt x="722" y="65"/>
                    <a:pt x="577" y="14"/>
                    <a:pt x="425" y="2"/>
                  </a:cubicBezTo>
                  <a:cubicBezTo>
                    <a:pt x="417" y="1"/>
                    <a:pt x="409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031725" y="986375"/>
              <a:ext cx="98750" cy="131300"/>
            </a:xfrm>
            <a:custGeom>
              <a:rect b="b" l="l" r="r" t="t"/>
              <a:pathLst>
                <a:path extrusionOk="0" h="5252" w="3950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6" y="5250"/>
                    <a:pt x="2404" y="5252"/>
                    <a:pt x="2463" y="5252"/>
                  </a:cubicBezTo>
                  <a:cubicBezTo>
                    <a:pt x="3014" y="5252"/>
                    <a:pt x="3567" y="5040"/>
                    <a:pt x="3949" y="4657"/>
                  </a:cubicBezTo>
                  <a:lnTo>
                    <a:pt x="3930" y="4657"/>
                  </a:lnTo>
                  <a:cubicBezTo>
                    <a:pt x="2654" y="4619"/>
                    <a:pt x="1264" y="3558"/>
                    <a:pt x="1043" y="2269"/>
                  </a:cubicBezTo>
                  <a:cubicBezTo>
                    <a:pt x="916" y="1548"/>
                    <a:pt x="1232" y="923"/>
                    <a:pt x="1769" y="468"/>
                  </a:cubicBezTo>
                  <a:cubicBezTo>
                    <a:pt x="2009" y="266"/>
                    <a:pt x="2262" y="89"/>
                    <a:pt x="2559" y="0"/>
                  </a:cubicBezTo>
                  <a:lnTo>
                    <a:pt x="2515" y="0"/>
                  </a:ln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115600" y="1037875"/>
              <a:ext cx="43300" cy="44350"/>
            </a:xfrm>
            <a:custGeom>
              <a:rect b="b" l="l" r="r" t="t"/>
              <a:pathLst>
                <a:path extrusionOk="0" h="1774" w="1732">
                  <a:moveTo>
                    <a:pt x="1097" y="1"/>
                  </a:moveTo>
                  <a:cubicBezTo>
                    <a:pt x="1048" y="1"/>
                    <a:pt x="991" y="25"/>
                    <a:pt x="948" y="57"/>
                  </a:cubicBezTo>
                  <a:cubicBezTo>
                    <a:pt x="886" y="98"/>
                    <a:pt x="816" y="148"/>
                    <a:pt x="745" y="148"/>
                  </a:cubicBezTo>
                  <a:cubicBezTo>
                    <a:pt x="728" y="148"/>
                    <a:pt x="712" y="145"/>
                    <a:pt x="695" y="139"/>
                  </a:cubicBezTo>
                  <a:cubicBezTo>
                    <a:pt x="639" y="114"/>
                    <a:pt x="607" y="38"/>
                    <a:pt x="544" y="25"/>
                  </a:cubicBezTo>
                  <a:cubicBezTo>
                    <a:pt x="534" y="23"/>
                    <a:pt x="525" y="21"/>
                    <a:pt x="516" y="21"/>
                  </a:cubicBezTo>
                  <a:cubicBezTo>
                    <a:pt x="440" y="21"/>
                    <a:pt x="379" y="111"/>
                    <a:pt x="373" y="190"/>
                  </a:cubicBezTo>
                  <a:cubicBezTo>
                    <a:pt x="373" y="278"/>
                    <a:pt x="417" y="360"/>
                    <a:pt x="430" y="449"/>
                  </a:cubicBezTo>
                  <a:cubicBezTo>
                    <a:pt x="443" y="537"/>
                    <a:pt x="411" y="651"/>
                    <a:pt x="323" y="670"/>
                  </a:cubicBezTo>
                  <a:cubicBezTo>
                    <a:pt x="306" y="674"/>
                    <a:pt x="289" y="676"/>
                    <a:pt x="272" y="676"/>
                  </a:cubicBezTo>
                  <a:cubicBezTo>
                    <a:pt x="247" y="676"/>
                    <a:pt x="220" y="673"/>
                    <a:pt x="195" y="673"/>
                  </a:cubicBezTo>
                  <a:cubicBezTo>
                    <a:pt x="166" y="673"/>
                    <a:pt x="138" y="677"/>
                    <a:pt x="114" y="695"/>
                  </a:cubicBezTo>
                  <a:cubicBezTo>
                    <a:pt x="64" y="739"/>
                    <a:pt x="89" y="828"/>
                    <a:pt x="139" y="878"/>
                  </a:cubicBezTo>
                  <a:cubicBezTo>
                    <a:pt x="184" y="929"/>
                    <a:pt x="247" y="967"/>
                    <a:pt x="272" y="1030"/>
                  </a:cubicBezTo>
                  <a:cubicBezTo>
                    <a:pt x="342" y="1226"/>
                    <a:pt x="0" y="1378"/>
                    <a:pt x="51" y="1580"/>
                  </a:cubicBezTo>
                  <a:cubicBezTo>
                    <a:pt x="51" y="1599"/>
                    <a:pt x="64" y="1618"/>
                    <a:pt x="76" y="1630"/>
                  </a:cubicBezTo>
                  <a:cubicBezTo>
                    <a:pt x="90" y="1641"/>
                    <a:pt x="106" y="1645"/>
                    <a:pt x="122" y="1645"/>
                  </a:cubicBezTo>
                  <a:cubicBezTo>
                    <a:pt x="165" y="1645"/>
                    <a:pt x="214" y="1617"/>
                    <a:pt x="259" y="1599"/>
                  </a:cubicBezTo>
                  <a:cubicBezTo>
                    <a:pt x="305" y="1575"/>
                    <a:pt x="358" y="1563"/>
                    <a:pt x="411" y="1563"/>
                  </a:cubicBezTo>
                  <a:cubicBezTo>
                    <a:pt x="482" y="1563"/>
                    <a:pt x="555" y="1584"/>
                    <a:pt x="613" y="1624"/>
                  </a:cubicBezTo>
                  <a:cubicBezTo>
                    <a:pt x="698" y="1681"/>
                    <a:pt x="778" y="1773"/>
                    <a:pt x="872" y="1773"/>
                  </a:cubicBezTo>
                  <a:cubicBezTo>
                    <a:pt x="882" y="1773"/>
                    <a:pt x="893" y="1772"/>
                    <a:pt x="904" y="1769"/>
                  </a:cubicBezTo>
                  <a:cubicBezTo>
                    <a:pt x="1068" y="1738"/>
                    <a:pt x="1049" y="1441"/>
                    <a:pt x="1213" y="1397"/>
                  </a:cubicBezTo>
                  <a:cubicBezTo>
                    <a:pt x="1229" y="1392"/>
                    <a:pt x="1245" y="1390"/>
                    <a:pt x="1260" y="1390"/>
                  </a:cubicBezTo>
                  <a:cubicBezTo>
                    <a:pt x="1326" y="1390"/>
                    <a:pt x="1392" y="1428"/>
                    <a:pt x="1454" y="1453"/>
                  </a:cubicBezTo>
                  <a:cubicBezTo>
                    <a:pt x="1480" y="1464"/>
                    <a:pt x="1511" y="1469"/>
                    <a:pt x="1540" y="1469"/>
                  </a:cubicBezTo>
                  <a:cubicBezTo>
                    <a:pt x="1600" y="1469"/>
                    <a:pt x="1656" y="1446"/>
                    <a:pt x="1668" y="1390"/>
                  </a:cubicBezTo>
                  <a:cubicBezTo>
                    <a:pt x="1681" y="1359"/>
                    <a:pt x="1668" y="1327"/>
                    <a:pt x="1662" y="1302"/>
                  </a:cubicBezTo>
                  <a:cubicBezTo>
                    <a:pt x="1618" y="1163"/>
                    <a:pt x="1580" y="1024"/>
                    <a:pt x="1536" y="885"/>
                  </a:cubicBezTo>
                  <a:cubicBezTo>
                    <a:pt x="1523" y="834"/>
                    <a:pt x="1510" y="784"/>
                    <a:pt x="1529" y="733"/>
                  </a:cubicBezTo>
                  <a:cubicBezTo>
                    <a:pt x="1548" y="676"/>
                    <a:pt x="1612" y="645"/>
                    <a:pt x="1656" y="607"/>
                  </a:cubicBezTo>
                  <a:cubicBezTo>
                    <a:pt x="1700" y="569"/>
                    <a:pt x="1732" y="493"/>
                    <a:pt x="1687" y="449"/>
                  </a:cubicBezTo>
                  <a:cubicBezTo>
                    <a:pt x="1668" y="430"/>
                    <a:pt x="1637" y="423"/>
                    <a:pt x="1612" y="423"/>
                  </a:cubicBezTo>
                  <a:cubicBezTo>
                    <a:pt x="1510" y="411"/>
                    <a:pt x="1403" y="392"/>
                    <a:pt x="1302" y="379"/>
                  </a:cubicBezTo>
                  <a:cubicBezTo>
                    <a:pt x="1270" y="335"/>
                    <a:pt x="1220" y="297"/>
                    <a:pt x="1207" y="240"/>
                  </a:cubicBezTo>
                  <a:cubicBezTo>
                    <a:pt x="1195" y="177"/>
                    <a:pt x="1226" y="101"/>
                    <a:pt x="1188" y="51"/>
                  </a:cubicBezTo>
                  <a:cubicBezTo>
                    <a:pt x="1169" y="15"/>
                    <a:pt x="1135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6"/>
          <p:cNvSpPr/>
          <p:nvPr/>
        </p:nvSpPr>
        <p:spPr>
          <a:xfrm rot="-2700000">
            <a:off x="-1760203" y="-2787022"/>
            <a:ext cx="3733875" cy="3847836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 rot="1799957">
            <a:off x="8008296" y="235331"/>
            <a:ext cx="181794" cy="194422"/>
            <a:chOff x="-2147625" y="2233305"/>
            <a:chExt cx="107036" cy="114471"/>
          </a:xfrm>
        </p:grpSpPr>
        <p:sp>
          <p:nvSpPr>
            <p:cNvPr id="115" name="Google Shape;115;p16"/>
            <p:cNvSpPr/>
            <p:nvPr/>
          </p:nvSpPr>
          <p:spPr>
            <a:xfrm>
              <a:off x="-2088613" y="2267606"/>
              <a:ext cx="48025" cy="35125"/>
            </a:xfrm>
            <a:custGeom>
              <a:rect b="b" l="l" r="r" t="t"/>
              <a:pathLst>
                <a:path extrusionOk="0" h="1405" w="1921">
                  <a:moveTo>
                    <a:pt x="1192" y="1"/>
                  </a:moveTo>
                  <a:cubicBezTo>
                    <a:pt x="1043" y="1"/>
                    <a:pt x="870" y="32"/>
                    <a:pt x="708" y="96"/>
                  </a:cubicBezTo>
                  <a:cubicBezTo>
                    <a:pt x="531" y="166"/>
                    <a:pt x="373" y="279"/>
                    <a:pt x="272" y="393"/>
                  </a:cubicBezTo>
                  <a:cubicBezTo>
                    <a:pt x="164" y="507"/>
                    <a:pt x="114" y="627"/>
                    <a:pt x="114" y="627"/>
                  </a:cubicBezTo>
                  <a:cubicBezTo>
                    <a:pt x="108" y="639"/>
                    <a:pt x="101" y="652"/>
                    <a:pt x="101" y="665"/>
                  </a:cubicBezTo>
                  <a:cubicBezTo>
                    <a:pt x="0" y="949"/>
                    <a:pt x="152" y="1265"/>
                    <a:pt x="442" y="1360"/>
                  </a:cubicBezTo>
                  <a:cubicBezTo>
                    <a:pt x="442" y="1360"/>
                    <a:pt x="569" y="1404"/>
                    <a:pt x="720" y="1404"/>
                  </a:cubicBezTo>
                  <a:cubicBezTo>
                    <a:pt x="878" y="1404"/>
                    <a:pt x="1068" y="1360"/>
                    <a:pt x="1239" y="1278"/>
                  </a:cubicBezTo>
                  <a:cubicBezTo>
                    <a:pt x="1409" y="1196"/>
                    <a:pt x="1561" y="1075"/>
                    <a:pt x="1662" y="955"/>
                  </a:cubicBezTo>
                  <a:cubicBezTo>
                    <a:pt x="1769" y="842"/>
                    <a:pt x="1820" y="722"/>
                    <a:pt x="1820" y="722"/>
                  </a:cubicBezTo>
                  <a:cubicBezTo>
                    <a:pt x="1820" y="709"/>
                    <a:pt x="1826" y="696"/>
                    <a:pt x="1833" y="690"/>
                  </a:cubicBezTo>
                  <a:cubicBezTo>
                    <a:pt x="1921" y="425"/>
                    <a:pt x="1782" y="134"/>
                    <a:pt x="1517" y="46"/>
                  </a:cubicBezTo>
                  <a:cubicBezTo>
                    <a:pt x="1517" y="46"/>
                    <a:pt x="1390" y="1"/>
                    <a:pt x="1232" y="1"/>
                  </a:cubicBezTo>
                  <a:cubicBezTo>
                    <a:pt x="1219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-2140125" y="2315201"/>
              <a:ext cx="34475" cy="32575"/>
            </a:xfrm>
            <a:custGeom>
              <a:rect b="b" l="l" r="r" t="t"/>
              <a:pathLst>
                <a:path extrusionOk="0" h="1303" w="1379">
                  <a:moveTo>
                    <a:pt x="708" y="1"/>
                  </a:moveTo>
                  <a:cubicBezTo>
                    <a:pt x="590" y="1"/>
                    <a:pt x="465" y="32"/>
                    <a:pt x="355" y="90"/>
                  </a:cubicBezTo>
                  <a:cubicBezTo>
                    <a:pt x="241" y="153"/>
                    <a:pt x="146" y="254"/>
                    <a:pt x="96" y="361"/>
                  </a:cubicBezTo>
                  <a:cubicBezTo>
                    <a:pt x="39" y="463"/>
                    <a:pt x="26" y="576"/>
                    <a:pt x="26" y="576"/>
                  </a:cubicBezTo>
                  <a:cubicBezTo>
                    <a:pt x="1" y="867"/>
                    <a:pt x="165" y="1151"/>
                    <a:pt x="456" y="1265"/>
                  </a:cubicBezTo>
                  <a:cubicBezTo>
                    <a:pt x="456" y="1265"/>
                    <a:pt x="557" y="1303"/>
                    <a:pt x="677" y="1303"/>
                  </a:cubicBezTo>
                  <a:cubicBezTo>
                    <a:pt x="797" y="1303"/>
                    <a:pt x="930" y="1265"/>
                    <a:pt x="1043" y="1189"/>
                  </a:cubicBezTo>
                  <a:cubicBezTo>
                    <a:pt x="1151" y="1113"/>
                    <a:pt x="1239" y="1006"/>
                    <a:pt x="1290" y="892"/>
                  </a:cubicBezTo>
                  <a:cubicBezTo>
                    <a:pt x="1340" y="785"/>
                    <a:pt x="1353" y="677"/>
                    <a:pt x="1353" y="677"/>
                  </a:cubicBezTo>
                  <a:cubicBezTo>
                    <a:pt x="1378" y="412"/>
                    <a:pt x="1220" y="147"/>
                    <a:pt x="961" y="46"/>
                  </a:cubicBezTo>
                  <a:cubicBezTo>
                    <a:pt x="961" y="46"/>
                    <a:pt x="854" y="8"/>
                    <a:pt x="740" y="1"/>
                  </a:cubicBezTo>
                  <a:cubicBezTo>
                    <a:pt x="729" y="1"/>
                    <a:pt x="719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-2147625" y="2233305"/>
              <a:ext cx="49475" cy="34300"/>
            </a:xfrm>
            <a:custGeom>
              <a:rect b="b" l="l" r="r" t="t"/>
              <a:pathLst>
                <a:path extrusionOk="0" h="1372" w="1979">
                  <a:moveTo>
                    <a:pt x="1196" y="0"/>
                  </a:moveTo>
                  <a:cubicBezTo>
                    <a:pt x="1064" y="0"/>
                    <a:pt x="916" y="22"/>
                    <a:pt x="778" y="64"/>
                  </a:cubicBezTo>
                  <a:cubicBezTo>
                    <a:pt x="595" y="121"/>
                    <a:pt x="424" y="216"/>
                    <a:pt x="317" y="330"/>
                  </a:cubicBezTo>
                  <a:cubicBezTo>
                    <a:pt x="197" y="437"/>
                    <a:pt x="140" y="551"/>
                    <a:pt x="140" y="551"/>
                  </a:cubicBezTo>
                  <a:cubicBezTo>
                    <a:pt x="127" y="564"/>
                    <a:pt x="121" y="576"/>
                    <a:pt x="115" y="595"/>
                  </a:cubicBezTo>
                  <a:cubicBezTo>
                    <a:pt x="1" y="873"/>
                    <a:pt x="134" y="1189"/>
                    <a:pt x="412" y="1309"/>
                  </a:cubicBezTo>
                  <a:cubicBezTo>
                    <a:pt x="412" y="1309"/>
                    <a:pt x="532" y="1360"/>
                    <a:pt x="690" y="1366"/>
                  </a:cubicBezTo>
                  <a:cubicBezTo>
                    <a:pt x="720" y="1370"/>
                    <a:pt x="752" y="1372"/>
                    <a:pt x="784" y="1372"/>
                  </a:cubicBezTo>
                  <a:cubicBezTo>
                    <a:pt x="920" y="1372"/>
                    <a:pt x="1072" y="1340"/>
                    <a:pt x="1220" y="1284"/>
                  </a:cubicBezTo>
                  <a:cubicBezTo>
                    <a:pt x="1397" y="1214"/>
                    <a:pt x="1562" y="1101"/>
                    <a:pt x="1675" y="987"/>
                  </a:cubicBezTo>
                  <a:cubicBezTo>
                    <a:pt x="1789" y="880"/>
                    <a:pt x="1852" y="766"/>
                    <a:pt x="1852" y="766"/>
                  </a:cubicBezTo>
                  <a:cubicBezTo>
                    <a:pt x="1859" y="753"/>
                    <a:pt x="1865" y="741"/>
                    <a:pt x="1865" y="728"/>
                  </a:cubicBezTo>
                  <a:cubicBezTo>
                    <a:pt x="1979" y="469"/>
                    <a:pt x="1859" y="178"/>
                    <a:pt x="1600" y="71"/>
                  </a:cubicBezTo>
                  <a:cubicBezTo>
                    <a:pt x="1600" y="71"/>
                    <a:pt x="1480" y="20"/>
                    <a:pt x="1322" y="8"/>
                  </a:cubicBezTo>
                  <a:cubicBezTo>
                    <a:pt x="1282" y="3"/>
                    <a:pt x="1240" y="0"/>
                    <a:pt x="1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6"/>
          <p:cNvSpPr/>
          <p:nvPr/>
        </p:nvSpPr>
        <p:spPr>
          <a:xfrm rot="-2700000">
            <a:off x="8295597" y="-1708197"/>
            <a:ext cx="3733875" cy="3847836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 rot="-6300197">
            <a:off x="3024351" y="3941015"/>
            <a:ext cx="950881" cy="2115413"/>
            <a:chOff x="3225" y="2398575"/>
            <a:chExt cx="405200" cy="901500"/>
          </a:xfrm>
        </p:grpSpPr>
        <p:sp>
          <p:nvSpPr>
            <p:cNvPr id="120" name="Google Shape;120;p16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3461441" y="4647458"/>
            <a:ext cx="1384582" cy="1345424"/>
          </a:xfrm>
          <a:custGeom>
            <a:rect b="b" l="l" r="r" t="t"/>
            <a:pathLst>
              <a:path extrusionOk="0" h="31713" w="32636">
                <a:moveTo>
                  <a:pt x="20747" y="1"/>
                </a:moveTo>
                <a:cubicBezTo>
                  <a:pt x="16937" y="1"/>
                  <a:pt x="12370" y="1500"/>
                  <a:pt x="9478" y="2644"/>
                </a:cubicBezTo>
                <a:cubicBezTo>
                  <a:pt x="7260" y="3522"/>
                  <a:pt x="5017" y="4527"/>
                  <a:pt x="3356" y="6252"/>
                </a:cubicBezTo>
                <a:cubicBezTo>
                  <a:pt x="746" y="8962"/>
                  <a:pt x="0" y="13120"/>
                  <a:pt x="746" y="16829"/>
                </a:cubicBezTo>
                <a:cubicBezTo>
                  <a:pt x="1706" y="21644"/>
                  <a:pt x="4960" y="25833"/>
                  <a:pt x="9118" y="28379"/>
                </a:cubicBezTo>
                <a:cubicBezTo>
                  <a:pt x="12880" y="30685"/>
                  <a:pt x="17312" y="31713"/>
                  <a:pt x="21715" y="31713"/>
                </a:cubicBezTo>
                <a:cubicBezTo>
                  <a:pt x="22186" y="31713"/>
                  <a:pt x="22657" y="31701"/>
                  <a:pt x="23126" y="31678"/>
                </a:cubicBezTo>
                <a:cubicBezTo>
                  <a:pt x="25180" y="31577"/>
                  <a:pt x="27322" y="31223"/>
                  <a:pt x="28933" y="29946"/>
                </a:cubicBezTo>
                <a:cubicBezTo>
                  <a:pt x="31359" y="28025"/>
                  <a:pt x="31928" y="24601"/>
                  <a:pt x="32187" y="21498"/>
                </a:cubicBezTo>
                <a:cubicBezTo>
                  <a:pt x="32547" y="17208"/>
                  <a:pt x="32636" y="12779"/>
                  <a:pt x="31208" y="8722"/>
                </a:cubicBezTo>
                <a:cubicBezTo>
                  <a:pt x="29894" y="4982"/>
                  <a:pt x="27764" y="1797"/>
                  <a:pt x="23948" y="470"/>
                </a:cubicBezTo>
                <a:cubicBezTo>
                  <a:pt x="22997" y="140"/>
                  <a:pt x="21907" y="1"/>
                  <a:pt x="2074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8659105" y="142964"/>
            <a:ext cx="407405" cy="379132"/>
            <a:chOff x="3843900" y="781125"/>
            <a:chExt cx="217225" cy="202150"/>
          </a:xfrm>
        </p:grpSpPr>
        <p:sp>
          <p:nvSpPr>
            <p:cNvPr id="134" name="Google Shape;134;p16"/>
            <p:cNvSpPr/>
            <p:nvPr/>
          </p:nvSpPr>
          <p:spPr>
            <a:xfrm>
              <a:off x="3843900" y="787500"/>
              <a:ext cx="217225" cy="195775"/>
            </a:xfrm>
            <a:custGeom>
              <a:rect b="b" l="l" r="r" t="t"/>
              <a:pathLst>
                <a:path extrusionOk="0" h="7831" w="8689">
                  <a:moveTo>
                    <a:pt x="3665" y="0"/>
                  </a:moveTo>
                  <a:cubicBezTo>
                    <a:pt x="3385" y="0"/>
                    <a:pt x="3102" y="47"/>
                    <a:pt x="2837" y="127"/>
                  </a:cubicBezTo>
                  <a:cubicBezTo>
                    <a:pt x="1529" y="525"/>
                    <a:pt x="487" y="1687"/>
                    <a:pt x="247" y="3033"/>
                  </a:cubicBezTo>
                  <a:cubicBezTo>
                    <a:pt x="0" y="4373"/>
                    <a:pt x="563" y="5832"/>
                    <a:pt x="1650" y="6660"/>
                  </a:cubicBezTo>
                  <a:cubicBezTo>
                    <a:pt x="2193" y="7071"/>
                    <a:pt x="2837" y="7330"/>
                    <a:pt x="3482" y="7545"/>
                  </a:cubicBezTo>
                  <a:cubicBezTo>
                    <a:pt x="3944" y="7695"/>
                    <a:pt x="4420" y="7830"/>
                    <a:pt x="4899" y="7830"/>
                  </a:cubicBezTo>
                  <a:cubicBezTo>
                    <a:pt x="4963" y="7830"/>
                    <a:pt x="5028" y="7828"/>
                    <a:pt x="5093" y="7823"/>
                  </a:cubicBezTo>
                  <a:cubicBezTo>
                    <a:pt x="5529" y="7785"/>
                    <a:pt x="5946" y="7620"/>
                    <a:pt x="6332" y="7406"/>
                  </a:cubicBezTo>
                  <a:cubicBezTo>
                    <a:pt x="7317" y="6856"/>
                    <a:pt x="8113" y="5940"/>
                    <a:pt x="8404" y="4847"/>
                  </a:cubicBezTo>
                  <a:cubicBezTo>
                    <a:pt x="8688" y="3760"/>
                    <a:pt x="8429" y="2515"/>
                    <a:pt x="7646" y="1706"/>
                  </a:cubicBezTo>
                  <a:cubicBezTo>
                    <a:pt x="6888" y="916"/>
                    <a:pt x="5763" y="613"/>
                    <a:pt x="4701" y="348"/>
                  </a:cubicBezTo>
                  <a:lnTo>
                    <a:pt x="4701" y="348"/>
                  </a:lnTo>
                  <a:lnTo>
                    <a:pt x="4853" y="373"/>
                  </a:lnTo>
                  <a:cubicBezTo>
                    <a:pt x="4517" y="109"/>
                    <a:pt x="4095" y="0"/>
                    <a:pt x="3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3868375" y="810500"/>
              <a:ext cx="68150" cy="58675"/>
            </a:xfrm>
            <a:custGeom>
              <a:rect b="b" l="l" r="r" t="t"/>
              <a:pathLst>
                <a:path extrusionOk="0" h="2347" w="2726">
                  <a:moveTo>
                    <a:pt x="2491" y="0"/>
                  </a:moveTo>
                  <a:cubicBezTo>
                    <a:pt x="2480" y="0"/>
                    <a:pt x="2470" y="1"/>
                    <a:pt x="2459" y="3"/>
                  </a:cubicBezTo>
                  <a:cubicBezTo>
                    <a:pt x="1681" y="135"/>
                    <a:pt x="930" y="514"/>
                    <a:pt x="443" y="1083"/>
                  </a:cubicBezTo>
                  <a:cubicBezTo>
                    <a:pt x="266" y="1285"/>
                    <a:pt x="146" y="1500"/>
                    <a:pt x="83" y="1728"/>
                  </a:cubicBezTo>
                  <a:cubicBezTo>
                    <a:pt x="1" y="2056"/>
                    <a:pt x="252" y="2347"/>
                    <a:pt x="548" y="2347"/>
                  </a:cubicBezTo>
                  <a:cubicBezTo>
                    <a:pt x="617" y="2347"/>
                    <a:pt x="689" y="2331"/>
                    <a:pt x="759" y="2296"/>
                  </a:cubicBezTo>
                  <a:cubicBezTo>
                    <a:pt x="1201" y="2081"/>
                    <a:pt x="1593" y="1772"/>
                    <a:pt x="1941" y="1405"/>
                  </a:cubicBezTo>
                  <a:cubicBezTo>
                    <a:pt x="2250" y="1077"/>
                    <a:pt x="2459" y="685"/>
                    <a:pt x="2661" y="281"/>
                  </a:cubicBezTo>
                  <a:cubicBezTo>
                    <a:pt x="2726" y="151"/>
                    <a:pt x="2632" y="0"/>
                    <a:pt x="2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3843900" y="839450"/>
              <a:ext cx="216275" cy="143825"/>
            </a:xfrm>
            <a:custGeom>
              <a:rect b="b" l="l" r="r" t="t"/>
              <a:pathLst>
                <a:path extrusionOk="0" h="5753" w="8651">
                  <a:moveTo>
                    <a:pt x="7949" y="1"/>
                  </a:moveTo>
                  <a:cubicBezTo>
                    <a:pt x="7949" y="7"/>
                    <a:pt x="7943" y="20"/>
                    <a:pt x="7943" y="33"/>
                  </a:cubicBezTo>
                  <a:cubicBezTo>
                    <a:pt x="7527" y="2016"/>
                    <a:pt x="5486" y="3900"/>
                    <a:pt x="3408" y="3900"/>
                  </a:cubicBezTo>
                  <a:cubicBezTo>
                    <a:pt x="3401" y="3900"/>
                    <a:pt x="3394" y="3900"/>
                    <a:pt x="3387" y="3900"/>
                  </a:cubicBezTo>
                  <a:cubicBezTo>
                    <a:pt x="2231" y="3887"/>
                    <a:pt x="1334" y="3217"/>
                    <a:pt x="771" y="2250"/>
                  </a:cubicBezTo>
                  <a:cubicBezTo>
                    <a:pt x="518" y="1814"/>
                    <a:pt x="310" y="1366"/>
                    <a:pt x="259" y="886"/>
                  </a:cubicBezTo>
                  <a:cubicBezTo>
                    <a:pt x="253" y="905"/>
                    <a:pt x="247" y="930"/>
                    <a:pt x="247" y="955"/>
                  </a:cubicBezTo>
                  <a:cubicBezTo>
                    <a:pt x="0" y="2295"/>
                    <a:pt x="563" y="3754"/>
                    <a:pt x="1650" y="4582"/>
                  </a:cubicBezTo>
                  <a:cubicBezTo>
                    <a:pt x="2193" y="4993"/>
                    <a:pt x="2837" y="5252"/>
                    <a:pt x="3482" y="5467"/>
                  </a:cubicBezTo>
                  <a:cubicBezTo>
                    <a:pt x="3944" y="5617"/>
                    <a:pt x="4420" y="5752"/>
                    <a:pt x="4899" y="5752"/>
                  </a:cubicBezTo>
                  <a:cubicBezTo>
                    <a:pt x="4963" y="5752"/>
                    <a:pt x="5028" y="5750"/>
                    <a:pt x="5093" y="5745"/>
                  </a:cubicBezTo>
                  <a:cubicBezTo>
                    <a:pt x="5529" y="5707"/>
                    <a:pt x="5946" y="5542"/>
                    <a:pt x="6332" y="5328"/>
                  </a:cubicBezTo>
                  <a:cubicBezTo>
                    <a:pt x="7317" y="4778"/>
                    <a:pt x="8113" y="3862"/>
                    <a:pt x="8404" y="2769"/>
                  </a:cubicBezTo>
                  <a:cubicBezTo>
                    <a:pt x="8651" y="1840"/>
                    <a:pt x="8493" y="791"/>
                    <a:pt x="7949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939775" y="781125"/>
              <a:ext cx="72850" cy="72600"/>
            </a:xfrm>
            <a:custGeom>
              <a:rect b="b" l="l" r="r" t="t"/>
              <a:pathLst>
                <a:path extrusionOk="0" h="2904" w="2914">
                  <a:moveTo>
                    <a:pt x="1118" y="1"/>
                  </a:moveTo>
                  <a:cubicBezTo>
                    <a:pt x="1097" y="1"/>
                    <a:pt x="1075" y="7"/>
                    <a:pt x="1056" y="21"/>
                  </a:cubicBezTo>
                  <a:cubicBezTo>
                    <a:pt x="1018" y="47"/>
                    <a:pt x="999" y="91"/>
                    <a:pt x="986" y="135"/>
                  </a:cubicBezTo>
                  <a:cubicBezTo>
                    <a:pt x="936" y="293"/>
                    <a:pt x="885" y="451"/>
                    <a:pt x="835" y="603"/>
                  </a:cubicBezTo>
                  <a:cubicBezTo>
                    <a:pt x="759" y="647"/>
                    <a:pt x="677" y="710"/>
                    <a:pt x="588" y="710"/>
                  </a:cubicBezTo>
                  <a:cubicBezTo>
                    <a:pt x="583" y="710"/>
                    <a:pt x="579" y="711"/>
                    <a:pt x="574" y="711"/>
                  </a:cubicBezTo>
                  <a:cubicBezTo>
                    <a:pt x="501" y="711"/>
                    <a:pt x="425" y="679"/>
                    <a:pt x="353" y="679"/>
                  </a:cubicBezTo>
                  <a:cubicBezTo>
                    <a:pt x="330" y="679"/>
                    <a:pt x="307" y="682"/>
                    <a:pt x="285" y="691"/>
                  </a:cubicBezTo>
                  <a:cubicBezTo>
                    <a:pt x="152" y="742"/>
                    <a:pt x="165" y="944"/>
                    <a:pt x="228" y="1077"/>
                  </a:cubicBezTo>
                  <a:cubicBezTo>
                    <a:pt x="285" y="1209"/>
                    <a:pt x="367" y="1367"/>
                    <a:pt x="285" y="1487"/>
                  </a:cubicBezTo>
                  <a:cubicBezTo>
                    <a:pt x="228" y="1576"/>
                    <a:pt x="108" y="1607"/>
                    <a:pt x="64" y="1702"/>
                  </a:cubicBezTo>
                  <a:cubicBezTo>
                    <a:pt x="1" y="1828"/>
                    <a:pt x="133" y="1974"/>
                    <a:pt x="272" y="2005"/>
                  </a:cubicBezTo>
                  <a:cubicBezTo>
                    <a:pt x="311" y="2014"/>
                    <a:pt x="350" y="2017"/>
                    <a:pt x="388" y="2017"/>
                  </a:cubicBezTo>
                  <a:cubicBezTo>
                    <a:pt x="483" y="2017"/>
                    <a:pt x="577" y="1998"/>
                    <a:pt x="672" y="1998"/>
                  </a:cubicBezTo>
                  <a:cubicBezTo>
                    <a:pt x="682" y="1998"/>
                    <a:pt x="692" y="1999"/>
                    <a:pt x="702" y="1999"/>
                  </a:cubicBezTo>
                  <a:cubicBezTo>
                    <a:pt x="847" y="1999"/>
                    <a:pt x="1012" y="2081"/>
                    <a:pt x="1018" y="2227"/>
                  </a:cubicBezTo>
                  <a:cubicBezTo>
                    <a:pt x="1031" y="2334"/>
                    <a:pt x="942" y="2454"/>
                    <a:pt x="999" y="2555"/>
                  </a:cubicBezTo>
                  <a:cubicBezTo>
                    <a:pt x="1024" y="2602"/>
                    <a:pt x="1071" y="2621"/>
                    <a:pt x="1125" y="2621"/>
                  </a:cubicBezTo>
                  <a:cubicBezTo>
                    <a:pt x="1180" y="2621"/>
                    <a:pt x="1241" y="2600"/>
                    <a:pt x="1290" y="2568"/>
                  </a:cubicBezTo>
                  <a:cubicBezTo>
                    <a:pt x="1378" y="2511"/>
                    <a:pt x="1460" y="2422"/>
                    <a:pt x="1568" y="2403"/>
                  </a:cubicBezTo>
                  <a:cubicBezTo>
                    <a:pt x="1583" y="2401"/>
                    <a:pt x="1597" y="2400"/>
                    <a:pt x="1612" y="2400"/>
                  </a:cubicBezTo>
                  <a:cubicBezTo>
                    <a:pt x="1897" y="2400"/>
                    <a:pt x="2044" y="2903"/>
                    <a:pt x="2343" y="2903"/>
                  </a:cubicBezTo>
                  <a:cubicBezTo>
                    <a:pt x="2350" y="2903"/>
                    <a:pt x="2357" y="2903"/>
                    <a:pt x="2364" y="2903"/>
                  </a:cubicBezTo>
                  <a:cubicBezTo>
                    <a:pt x="2395" y="2903"/>
                    <a:pt x="2427" y="2896"/>
                    <a:pt x="2452" y="2877"/>
                  </a:cubicBezTo>
                  <a:cubicBezTo>
                    <a:pt x="2528" y="2808"/>
                    <a:pt x="2484" y="2681"/>
                    <a:pt x="2452" y="2587"/>
                  </a:cubicBezTo>
                  <a:cubicBezTo>
                    <a:pt x="2402" y="2397"/>
                    <a:pt x="2452" y="2176"/>
                    <a:pt x="2591" y="2031"/>
                  </a:cubicBezTo>
                  <a:cubicBezTo>
                    <a:pt x="2718" y="1904"/>
                    <a:pt x="2914" y="1797"/>
                    <a:pt x="2907" y="1620"/>
                  </a:cubicBezTo>
                  <a:cubicBezTo>
                    <a:pt x="2895" y="1348"/>
                    <a:pt x="2433" y="1298"/>
                    <a:pt x="2402" y="1032"/>
                  </a:cubicBezTo>
                  <a:cubicBezTo>
                    <a:pt x="2383" y="900"/>
                    <a:pt x="2490" y="786"/>
                    <a:pt x="2560" y="666"/>
                  </a:cubicBezTo>
                  <a:cubicBezTo>
                    <a:pt x="2629" y="552"/>
                    <a:pt x="2648" y="363"/>
                    <a:pt x="2522" y="312"/>
                  </a:cubicBezTo>
                  <a:cubicBezTo>
                    <a:pt x="2497" y="298"/>
                    <a:pt x="2471" y="294"/>
                    <a:pt x="2444" y="294"/>
                  </a:cubicBezTo>
                  <a:cubicBezTo>
                    <a:pt x="2422" y="294"/>
                    <a:pt x="2399" y="297"/>
                    <a:pt x="2377" y="299"/>
                  </a:cubicBezTo>
                  <a:cubicBezTo>
                    <a:pt x="2149" y="325"/>
                    <a:pt x="1922" y="350"/>
                    <a:pt x="1694" y="375"/>
                  </a:cubicBezTo>
                  <a:cubicBezTo>
                    <a:pt x="1660" y="380"/>
                    <a:pt x="1626" y="385"/>
                    <a:pt x="1592" y="385"/>
                  </a:cubicBezTo>
                  <a:cubicBezTo>
                    <a:pt x="1543" y="385"/>
                    <a:pt x="1495" y="376"/>
                    <a:pt x="1454" y="350"/>
                  </a:cubicBezTo>
                  <a:cubicBezTo>
                    <a:pt x="1372" y="299"/>
                    <a:pt x="1340" y="198"/>
                    <a:pt x="1290" y="116"/>
                  </a:cubicBezTo>
                  <a:cubicBezTo>
                    <a:pt x="1252" y="55"/>
                    <a:pt x="118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9011766" y="660557"/>
            <a:ext cx="276777" cy="285451"/>
            <a:chOff x="3833775" y="1029975"/>
            <a:chExt cx="147575" cy="152200"/>
          </a:xfrm>
        </p:grpSpPr>
        <p:sp>
          <p:nvSpPr>
            <p:cNvPr id="139" name="Google Shape;139;p16"/>
            <p:cNvSpPr/>
            <p:nvPr/>
          </p:nvSpPr>
          <p:spPr>
            <a:xfrm>
              <a:off x="3833775" y="1029975"/>
              <a:ext cx="141250" cy="152200"/>
            </a:xfrm>
            <a:custGeom>
              <a:rect b="b" l="l" r="r" t="t"/>
              <a:pathLst>
                <a:path extrusionOk="0" h="6088" w="5650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3" y="6085"/>
                    <a:pt x="2792" y="6087"/>
                    <a:pt x="2861" y="6087"/>
                  </a:cubicBezTo>
                  <a:cubicBezTo>
                    <a:pt x="3612" y="6087"/>
                    <a:pt x="4370" y="5745"/>
                    <a:pt x="4816" y="5137"/>
                  </a:cubicBezTo>
                  <a:cubicBezTo>
                    <a:pt x="5283" y="4493"/>
                    <a:pt x="5353" y="3646"/>
                    <a:pt x="5410" y="2850"/>
                  </a:cubicBezTo>
                  <a:lnTo>
                    <a:pt x="5410" y="2964"/>
                  </a:lnTo>
                  <a:cubicBezTo>
                    <a:pt x="5650" y="2509"/>
                    <a:pt x="5561" y="1940"/>
                    <a:pt x="5328" y="1485"/>
                  </a:cubicBezTo>
                  <a:cubicBezTo>
                    <a:pt x="4879" y="600"/>
                    <a:pt x="3912" y="0"/>
                    <a:pt x="2914" y="0"/>
                  </a:cubicBez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903775" y="1043350"/>
              <a:ext cx="51700" cy="41750"/>
            </a:xfrm>
            <a:custGeom>
              <a:rect b="b" l="l" r="r" t="t"/>
              <a:pathLst>
                <a:path extrusionOk="0" h="1670" w="2068">
                  <a:moveTo>
                    <a:pt x="462" y="1"/>
                  </a:moveTo>
                  <a:cubicBezTo>
                    <a:pt x="182" y="1"/>
                    <a:pt x="0" y="327"/>
                    <a:pt x="177" y="558"/>
                  </a:cubicBezTo>
                  <a:cubicBezTo>
                    <a:pt x="386" y="849"/>
                    <a:pt x="657" y="1089"/>
                    <a:pt x="967" y="1291"/>
                  </a:cubicBezTo>
                  <a:cubicBezTo>
                    <a:pt x="1239" y="1468"/>
                    <a:pt x="1548" y="1576"/>
                    <a:pt x="1864" y="1664"/>
                  </a:cubicBezTo>
                  <a:cubicBezTo>
                    <a:pt x="1878" y="1668"/>
                    <a:pt x="1891" y="1670"/>
                    <a:pt x="1904" y="1670"/>
                  </a:cubicBezTo>
                  <a:cubicBezTo>
                    <a:pt x="1995" y="1670"/>
                    <a:pt x="2068" y="1581"/>
                    <a:pt x="2035" y="1487"/>
                  </a:cubicBezTo>
                  <a:cubicBezTo>
                    <a:pt x="1839" y="944"/>
                    <a:pt x="1479" y="457"/>
                    <a:pt x="1005" y="173"/>
                  </a:cubicBezTo>
                  <a:cubicBezTo>
                    <a:pt x="840" y="78"/>
                    <a:pt x="664" y="15"/>
                    <a:pt x="493" y="2"/>
                  </a:cubicBezTo>
                  <a:cubicBezTo>
                    <a:pt x="482" y="1"/>
                    <a:pt x="47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3833775" y="1029975"/>
              <a:ext cx="114725" cy="152175"/>
            </a:xfrm>
            <a:custGeom>
              <a:rect b="b" l="l" r="r" t="t"/>
              <a:pathLst>
                <a:path extrusionOk="0" h="6087" w="4589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1" y="6084"/>
                    <a:pt x="2788" y="6087"/>
                    <a:pt x="2855" y="6087"/>
                  </a:cubicBezTo>
                  <a:cubicBezTo>
                    <a:pt x="3493" y="6087"/>
                    <a:pt x="4136" y="5843"/>
                    <a:pt x="4588" y="5403"/>
                  </a:cubicBezTo>
                  <a:lnTo>
                    <a:pt x="4557" y="5403"/>
                  </a:lnTo>
                  <a:cubicBezTo>
                    <a:pt x="3084" y="5358"/>
                    <a:pt x="1467" y="4120"/>
                    <a:pt x="1208" y="2629"/>
                  </a:cubicBezTo>
                  <a:cubicBezTo>
                    <a:pt x="1063" y="1801"/>
                    <a:pt x="1429" y="1068"/>
                    <a:pt x="2055" y="544"/>
                  </a:cubicBezTo>
                  <a:cubicBezTo>
                    <a:pt x="2333" y="303"/>
                    <a:pt x="2630" y="101"/>
                    <a:pt x="2971" y="0"/>
                  </a:cubicBezTo>
                  <a:lnTo>
                    <a:pt x="2914" y="0"/>
                  </a:ln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931100" y="1089725"/>
              <a:ext cx="50250" cy="51425"/>
            </a:xfrm>
            <a:custGeom>
              <a:rect b="b" l="l" r="r" t="t"/>
              <a:pathLst>
                <a:path extrusionOk="0" h="2057" w="2010">
                  <a:moveTo>
                    <a:pt x="1269" y="1"/>
                  </a:moveTo>
                  <a:cubicBezTo>
                    <a:pt x="1212" y="1"/>
                    <a:pt x="1146" y="26"/>
                    <a:pt x="1100" y="62"/>
                  </a:cubicBezTo>
                  <a:cubicBezTo>
                    <a:pt x="1030" y="112"/>
                    <a:pt x="948" y="170"/>
                    <a:pt x="870" y="170"/>
                  </a:cubicBezTo>
                  <a:cubicBezTo>
                    <a:pt x="849" y="170"/>
                    <a:pt x="829" y="166"/>
                    <a:pt x="809" y="157"/>
                  </a:cubicBezTo>
                  <a:cubicBezTo>
                    <a:pt x="739" y="131"/>
                    <a:pt x="702" y="49"/>
                    <a:pt x="626" y="24"/>
                  </a:cubicBezTo>
                  <a:cubicBezTo>
                    <a:pt x="617" y="21"/>
                    <a:pt x="608" y="20"/>
                    <a:pt x="599" y="20"/>
                  </a:cubicBezTo>
                  <a:cubicBezTo>
                    <a:pt x="514" y="20"/>
                    <a:pt x="436" y="122"/>
                    <a:pt x="436" y="213"/>
                  </a:cubicBezTo>
                  <a:cubicBezTo>
                    <a:pt x="430" y="321"/>
                    <a:pt x="480" y="416"/>
                    <a:pt x="499" y="523"/>
                  </a:cubicBezTo>
                  <a:cubicBezTo>
                    <a:pt x="512" y="624"/>
                    <a:pt x="474" y="751"/>
                    <a:pt x="373" y="776"/>
                  </a:cubicBezTo>
                  <a:cubicBezTo>
                    <a:pt x="356" y="782"/>
                    <a:pt x="337" y="783"/>
                    <a:pt x="318" y="783"/>
                  </a:cubicBezTo>
                  <a:cubicBezTo>
                    <a:pt x="284" y="783"/>
                    <a:pt x="249" y="778"/>
                    <a:pt x="215" y="778"/>
                  </a:cubicBezTo>
                  <a:cubicBezTo>
                    <a:pt x="185" y="778"/>
                    <a:pt x="156" y="782"/>
                    <a:pt x="133" y="801"/>
                  </a:cubicBezTo>
                  <a:cubicBezTo>
                    <a:pt x="76" y="858"/>
                    <a:pt x="108" y="959"/>
                    <a:pt x="158" y="1016"/>
                  </a:cubicBezTo>
                  <a:cubicBezTo>
                    <a:pt x="215" y="1073"/>
                    <a:pt x="291" y="1117"/>
                    <a:pt x="316" y="1193"/>
                  </a:cubicBezTo>
                  <a:cubicBezTo>
                    <a:pt x="398" y="1420"/>
                    <a:pt x="0" y="1597"/>
                    <a:pt x="57" y="1831"/>
                  </a:cubicBezTo>
                  <a:cubicBezTo>
                    <a:pt x="63" y="1850"/>
                    <a:pt x="76" y="1869"/>
                    <a:pt x="89" y="1888"/>
                  </a:cubicBezTo>
                  <a:cubicBezTo>
                    <a:pt x="106" y="1901"/>
                    <a:pt x="125" y="1906"/>
                    <a:pt x="145" y="1906"/>
                  </a:cubicBezTo>
                  <a:cubicBezTo>
                    <a:pt x="193" y="1906"/>
                    <a:pt x="248" y="1877"/>
                    <a:pt x="297" y="1850"/>
                  </a:cubicBezTo>
                  <a:cubicBezTo>
                    <a:pt x="353" y="1823"/>
                    <a:pt x="415" y="1810"/>
                    <a:pt x="477" y="1810"/>
                  </a:cubicBezTo>
                  <a:cubicBezTo>
                    <a:pt x="561" y="1810"/>
                    <a:pt x="645" y="1834"/>
                    <a:pt x="714" y="1882"/>
                  </a:cubicBezTo>
                  <a:cubicBezTo>
                    <a:pt x="811" y="1944"/>
                    <a:pt x="902" y="2057"/>
                    <a:pt x="1011" y="2057"/>
                  </a:cubicBezTo>
                  <a:cubicBezTo>
                    <a:pt x="1023" y="2057"/>
                    <a:pt x="1036" y="2055"/>
                    <a:pt x="1049" y="2052"/>
                  </a:cubicBezTo>
                  <a:cubicBezTo>
                    <a:pt x="1239" y="2008"/>
                    <a:pt x="1220" y="1673"/>
                    <a:pt x="1403" y="1616"/>
                  </a:cubicBezTo>
                  <a:cubicBezTo>
                    <a:pt x="1421" y="1610"/>
                    <a:pt x="1439" y="1608"/>
                    <a:pt x="1457" y="1608"/>
                  </a:cubicBezTo>
                  <a:cubicBezTo>
                    <a:pt x="1534" y="1608"/>
                    <a:pt x="1610" y="1655"/>
                    <a:pt x="1687" y="1686"/>
                  </a:cubicBezTo>
                  <a:cubicBezTo>
                    <a:pt x="1719" y="1696"/>
                    <a:pt x="1755" y="1703"/>
                    <a:pt x="1789" y="1703"/>
                  </a:cubicBezTo>
                  <a:cubicBezTo>
                    <a:pt x="1859" y="1703"/>
                    <a:pt x="1923" y="1677"/>
                    <a:pt x="1940" y="1610"/>
                  </a:cubicBezTo>
                  <a:cubicBezTo>
                    <a:pt x="1946" y="1578"/>
                    <a:pt x="1934" y="1540"/>
                    <a:pt x="1927" y="1502"/>
                  </a:cubicBezTo>
                  <a:cubicBezTo>
                    <a:pt x="1877" y="1344"/>
                    <a:pt x="1833" y="1187"/>
                    <a:pt x="1782" y="1029"/>
                  </a:cubicBezTo>
                  <a:cubicBezTo>
                    <a:pt x="1769" y="965"/>
                    <a:pt x="1750" y="909"/>
                    <a:pt x="1769" y="852"/>
                  </a:cubicBezTo>
                  <a:cubicBezTo>
                    <a:pt x="1795" y="782"/>
                    <a:pt x="1864" y="751"/>
                    <a:pt x="1921" y="706"/>
                  </a:cubicBezTo>
                  <a:cubicBezTo>
                    <a:pt x="1972" y="656"/>
                    <a:pt x="2010" y="567"/>
                    <a:pt x="1959" y="523"/>
                  </a:cubicBezTo>
                  <a:cubicBezTo>
                    <a:pt x="1934" y="498"/>
                    <a:pt x="1902" y="491"/>
                    <a:pt x="1871" y="491"/>
                  </a:cubicBezTo>
                  <a:lnTo>
                    <a:pt x="1510" y="441"/>
                  </a:lnTo>
                  <a:cubicBezTo>
                    <a:pt x="1472" y="390"/>
                    <a:pt x="1416" y="340"/>
                    <a:pt x="1403" y="277"/>
                  </a:cubicBezTo>
                  <a:cubicBezTo>
                    <a:pt x="1384" y="201"/>
                    <a:pt x="1422" y="119"/>
                    <a:pt x="1378" y="55"/>
                  </a:cubicBezTo>
                  <a:cubicBezTo>
                    <a:pt x="1355" y="17"/>
                    <a:pt x="1315" y="1"/>
                    <a:pt x="1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6"/>
          <p:cNvGrpSpPr/>
          <p:nvPr/>
        </p:nvGrpSpPr>
        <p:grpSpPr>
          <a:xfrm rot="-899960">
            <a:off x="8544752" y="1087175"/>
            <a:ext cx="664234" cy="968260"/>
            <a:chOff x="2421575" y="1842475"/>
            <a:chExt cx="295275" cy="430425"/>
          </a:xfrm>
        </p:grpSpPr>
        <p:sp>
          <p:nvSpPr>
            <p:cNvPr id="144" name="Google Shape;144;p16"/>
            <p:cNvSpPr/>
            <p:nvPr/>
          </p:nvSpPr>
          <p:spPr>
            <a:xfrm>
              <a:off x="2695800" y="1852700"/>
              <a:ext cx="21050" cy="27300"/>
            </a:xfrm>
            <a:custGeom>
              <a:rect b="b" l="l" r="r" t="t"/>
              <a:pathLst>
                <a:path extrusionOk="0" h="1092" w="842">
                  <a:moveTo>
                    <a:pt x="332" y="1"/>
                  </a:moveTo>
                  <a:cubicBezTo>
                    <a:pt x="211" y="1"/>
                    <a:pt x="90" y="47"/>
                    <a:pt x="1" y="131"/>
                  </a:cubicBezTo>
                  <a:lnTo>
                    <a:pt x="304" y="1092"/>
                  </a:lnTo>
                  <a:cubicBezTo>
                    <a:pt x="582" y="953"/>
                    <a:pt x="841" y="668"/>
                    <a:pt x="778" y="365"/>
                  </a:cubicBezTo>
                  <a:cubicBezTo>
                    <a:pt x="740" y="201"/>
                    <a:pt x="614" y="62"/>
                    <a:pt x="456" y="17"/>
                  </a:cubicBezTo>
                  <a:cubicBezTo>
                    <a:pt x="415" y="6"/>
                    <a:pt x="373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421575" y="1842475"/>
              <a:ext cx="292425" cy="430425"/>
            </a:xfrm>
            <a:custGeom>
              <a:rect b="b" l="l" r="r" t="t"/>
              <a:pathLst>
                <a:path extrusionOk="0" h="17217" w="11697">
                  <a:moveTo>
                    <a:pt x="9587" y="0"/>
                  </a:moveTo>
                  <a:cubicBezTo>
                    <a:pt x="9261" y="0"/>
                    <a:pt x="8935" y="43"/>
                    <a:pt x="8651" y="98"/>
                  </a:cubicBezTo>
                  <a:cubicBezTo>
                    <a:pt x="5290" y="749"/>
                    <a:pt x="2629" y="3510"/>
                    <a:pt x="1265" y="6650"/>
                  </a:cubicBezTo>
                  <a:cubicBezTo>
                    <a:pt x="424" y="8590"/>
                    <a:pt x="1" y="10783"/>
                    <a:pt x="513" y="12830"/>
                  </a:cubicBezTo>
                  <a:cubicBezTo>
                    <a:pt x="936" y="14517"/>
                    <a:pt x="1998" y="16040"/>
                    <a:pt x="3432" y="17019"/>
                  </a:cubicBezTo>
                  <a:cubicBezTo>
                    <a:pt x="3577" y="17114"/>
                    <a:pt x="3729" y="17209"/>
                    <a:pt x="3899" y="17215"/>
                  </a:cubicBezTo>
                  <a:cubicBezTo>
                    <a:pt x="3911" y="17216"/>
                    <a:pt x="3923" y="17216"/>
                    <a:pt x="3934" y="17216"/>
                  </a:cubicBezTo>
                  <a:cubicBezTo>
                    <a:pt x="4416" y="17216"/>
                    <a:pt x="4638" y="16571"/>
                    <a:pt x="4601" y="16078"/>
                  </a:cubicBezTo>
                  <a:cubicBezTo>
                    <a:pt x="4531" y="15193"/>
                    <a:pt x="4133" y="14365"/>
                    <a:pt x="3931" y="13500"/>
                  </a:cubicBezTo>
                  <a:cubicBezTo>
                    <a:pt x="3470" y="11446"/>
                    <a:pt x="4190" y="9266"/>
                    <a:pt x="5403" y="7535"/>
                  </a:cubicBezTo>
                  <a:cubicBezTo>
                    <a:pt x="6812" y="5526"/>
                    <a:pt x="8803" y="4123"/>
                    <a:pt x="10641" y="2537"/>
                  </a:cubicBezTo>
                  <a:cubicBezTo>
                    <a:pt x="11210" y="2057"/>
                    <a:pt x="11697" y="1362"/>
                    <a:pt x="11172" y="648"/>
                  </a:cubicBezTo>
                  <a:cubicBezTo>
                    <a:pt x="10814" y="149"/>
                    <a:pt x="10198" y="0"/>
                    <a:pt x="9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501525" y="1876125"/>
              <a:ext cx="177575" cy="199650"/>
            </a:xfrm>
            <a:custGeom>
              <a:rect b="b" l="l" r="r" t="t"/>
              <a:pathLst>
                <a:path extrusionOk="0" h="7986" w="7103">
                  <a:moveTo>
                    <a:pt x="7062" y="1"/>
                  </a:moveTo>
                  <a:cubicBezTo>
                    <a:pt x="7058" y="1"/>
                    <a:pt x="7055" y="1"/>
                    <a:pt x="7052" y="3"/>
                  </a:cubicBezTo>
                  <a:cubicBezTo>
                    <a:pt x="6211" y="357"/>
                    <a:pt x="5415" y="818"/>
                    <a:pt x="4676" y="1355"/>
                  </a:cubicBezTo>
                  <a:cubicBezTo>
                    <a:pt x="3937" y="1892"/>
                    <a:pt x="3260" y="2511"/>
                    <a:pt x="2654" y="3194"/>
                  </a:cubicBezTo>
                  <a:cubicBezTo>
                    <a:pt x="2047" y="3876"/>
                    <a:pt x="1517" y="4628"/>
                    <a:pt x="1068" y="5424"/>
                  </a:cubicBezTo>
                  <a:lnTo>
                    <a:pt x="752" y="6025"/>
                  </a:lnTo>
                  <a:lnTo>
                    <a:pt x="468" y="6650"/>
                  </a:lnTo>
                  <a:lnTo>
                    <a:pt x="221" y="7288"/>
                  </a:lnTo>
                  <a:lnTo>
                    <a:pt x="6" y="7939"/>
                  </a:lnTo>
                  <a:cubicBezTo>
                    <a:pt x="0" y="7958"/>
                    <a:pt x="13" y="7977"/>
                    <a:pt x="32" y="7983"/>
                  </a:cubicBezTo>
                  <a:cubicBezTo>
                    <a:pt x="36" y="7985"/>
                    <a:pt x="41" y="7986"/>
                    <a:pt x="46" y="7986"/>
                  </a:cubicBezTo>
                  <a:cubicBezTo>
                    <a:pt x="59" y="7986"/>
                    <a:pt x="71" y="7979"/>
                    <a:pt x="76" y="7964"/>
                  </a:cubicBezTo>
                  <a:lnTo>
                    <a:pt x="76" y="7958"/>
                  </a:lnTo>
                  <a:lnTo>
                    <a:pt x="297" y="7314"/>
                  </a:lnTo>
                  <a:lnTo>
                    <a:pt x="550" y="6688"/>
                  </a:lnTo>
                  <a:lnTo>
                    <a:pt x="840" y="6069"/>
                  </a:lnTo>
                  <a:lnTo>
                    <a:pt x="1156" y="5469"/>
                  </a:lnTo>
                  <a:cubicBezTo>
                    <a:pt x="1605" y="4685"/>
                    <a:pt x="2136" y="3946"/>
                    <a:pt x="2736" y="3270"/>
                  </a:cubicBezTo>
                  <a:cubicBezTo>
                    <a:pt x="3336" y="2587"/>
                    <a:pt x="4006" y="1974"/>
                    <a:pt x="4733" y="1431"/>
                  </a:cubicBezTo>
                  <a:cubicBezTo>
                    <a:pt x="5466" y="894"/>
                    <a:pt x="6249" y="433"/>
                    <a:pt x="7077" y="60"/>
                  </a:cubicBezTo>
                  <a:cubicBezTo>
                    <a:pt x="7090" y="53"/>
                    <a:pt x="7102" y="35"/>
                    <a:pt x="7090" y="22"/>
                  </a:cubicBezTo>
                  <a:cubicBezTo>
                    <a:pt x="7085" y="8"/>
                    <a:pt x="7073" y="1"/>
                    <a:pt x="7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491725" y="2101400"/>
              <a:ext cx="22775" cy="133450"/>
            </a:xfrm>
            <a:custGeom>
              <a:rect b="b" l="l" r="r" t="t"/>
              <a:pathLst>
                <a:path extrusionOk="0" h="5338" w="911">
                  <a:moveTo>
                    <a:pt x="168" y="1"/>
                  </a:moveTo>
                  <a:cubicBezTo>
                    <a:pt x="154" y="1"/>
                    <a:pt x="145" y="12"/>
                    <a:pt x="139" y="28"/>
                  </a:cubicBezTo>
                  <a:cubicBezTo>
                    <a:pt x="64" y="470"/>
                    <a:pt x="19" y="925"/>
                    <a:pt x="13" y="1373"/>
                  </a:cubicBezTo>
                  <a:cubicBezTo>
                    <a:pt x="0" y="1822"/>
                    <a:pt x="32" y="2277"/>
                    <a:pt x="89" y="2726"/>
                  </a:cubicBezTo>
                  <a:cubicBezTo>
                    <a:pt x="146" y="3174"/>
                    <a:pt x="240" y="3616"/>
                    <a:pt x="361" y="4052"/>
                  </a:cubicBezTo>
                  <a:cubicBezTo>
                    <a:pt x="487" y="4482"/>
                    <a:pt x="645" y="4905"/>
                    <a:pt x="841" y="5316"/>
                  </a:cubicBezTo>
                  <a:cubicBezTo>
                    <a:pt x="845" y="5330"/>
                    <a:pt x="857" y="5338"/>
                    <a:pt x="871" y="5338"/>
                  </a:cubicBezTo>
                  <a:cubicBezTo>
                    <a:pt x="875" y="5338"/>
                    <a:pt x="880" y="5337"/>
                    <a:pt x="885" y="5335"/>
                  </a:cubicBezTo>
                  <a:cubicBezTo>
                    <a:pt x="904" y="5323"/>
                    <a:pt x="910" y="5304"/>
                    <a:pt x="904" y="5285"/>
                  </a:cubicBezTo>
                  <a:cubicBezTo>
                    <a:pt x="733" y="4874"/>
                    <a:pt x="582" y="4451"/>
                    <a:pt x="468" y="4021"/>
                  </a:cubicBezTo>
                  <a:cubicBezTo>
                    <a:pt x="348" y="3591"/>
                    <a:pt x="259" y="3149"/>
                    <a:pt x="203" y="2707"/>
                  </a:cubicBezTo>
                  <a:cubicBezTo>
                    <a:pt x="139" y="2271"/>
                    <a:pt x="114" y="1822"/>
                    <a:pt x="114" y="1373"/>
                  </a:cubicBezTo>
                  <a:cubicBezTo>
                    <a:pt x="114" y="931"/>
                    <a:pt x="146" y="482"/>
                    <a:pt x="209" y="40"/>
                  </a:cubicBezTo>
                  <a:cubicBezTo>
                    <a:pt x="209" y="21"/>
                    <a:pt x="196" y="2"/>
                    <a:pt x="177" y="2"/>
                  </a:cubicBezTo>
                  <a:cubicBezTo>
                    <a:pt x="174" y="1"/>
                    <a:pt x="171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459975" y="1872150"/>
              <a:ext cx="173950" cy="186475"/>
            </a:xfrm>
            <a:custGeom>
              <a:rect b="b" l="l" r="r" t="t"/>
              <a:pathLst>
                <a:path extrusionOk="0" h="7459" w="6958">
                  <a:moveTo>
                    <a:pt x="5745" y="1"/>
                  </a:moveTo>
                  <a:cubicBezTo>
                    <a:pt x="5103" y="1"/>
                    <a:pt x="4338" y="504"/>
                    <a:pt x="3924" y="838"/>
                  </a:cubicBezTo>
                  <a:cubicBezTo>
                    <a:pt x="2578" y="1937"/>
                    <a:pt x="1618" y="3435"/>
                    <a:pt x="740" y="4939"/>
                  </a:cubicBezTo>
                  <a:cubicBezTo>
                    <a:pt x="373" y="5571"/>
                    <a:pt x="0" y="6310"/>
                    <a:pt x="228" y="7011"/>
                  </a:cubicBezTo>
                  <a:cubicBezTo>
                    <a:pt x="301" y="7235"/>
                    <a:pt x="492" y="7459"/>
                    <a:pt x="711" y="7459"/>
                  </a:cubicBezTo>
                  <a:cubicBezTo>
                    <a:pt x="739" y="7459"/>
                    <a:pt x="768" y="7455"/>
                    <a:pt x="796" y="7447"/>
                  </a:cubicBezTo>
                  <a:cubicBezTo>
                    <a:pt x="961" y="7403"/>
                    <a:pt x="1068" y="7245"/>
                    <a:pt x="1150" y="7100"/>
                  </a:cubicBezTo>
                  <a:cubicBezTo>
                    <a:pt x="2224" y="5229"/>
                    <a:pt x="3134" y="3157"/>
                    <a:pt x="4853" y="1855"/>
                  </a:cubicBezTo>
                  <a:cubicBezTo>
                    <a:pt x="5112" y="1653"/>
                    <a:pt x="6957" y="396"/>
                    <a:pt x="6098" y="61"/>
                  </a:cubicBezTo>
                  <a:cubicBezTo>
                    <a:pt x="5987" y="19"/>
                    <a:pt x="5868" y="1"/>
                    <a:pt x="5745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459500" y="2198275"/>
              <a:ext cx="9025" cy="13450"/>
            </a:xfrm>
            <a:custGeom>
              <a:rect b="b" l="l" r="r" t="t"/>
              <a:pathLst>
                <a:path extrusionOk="0" h="538" w="361">
                  <a:moveTo>
                    <a:pt x="76" y="1"/>
                  </a:moveTo>
                  <a:cubicBezTo>
                    <a:pt x="32" y="7"/>
                    <a:pt x="0" y="38"/>
                    <a:pt x="7" y="76"/>
                  </a:cubicBezTo>
                  <a:cubicBezTo>
                    <a:pt x="13" y="171"/>
                    <a:pt x="38" y="247"/>
                    <a:pt x="76" y="316"/>
                  </a:cubicBezTo>
                  <a:cubicBezTo>
                    <a:pt x="114" y="392"/>
                    <a:pt x="158" y="462"/>
                    <a:pt x="228" y="519"/>
                  </a:cubicBezTo>
                  <a:cubicBezTo>
                    <a:pt x="247" y="531"/>
                    <a:pt x="266" y="538"/>
                    <a:pt x="285" y="538"/>
                  </a:cubicBezTo>
                  <a:cubicBezTo>
                    <a:pt x="329" y="531"/>
                    <a:pt x="361" y="493"/>
                    <a:pt x="361" y="449"/>
                  </a:cubicBezTo>
                  <a:cubicBezTo>
                    <a:pt x="354" y="361"/>
                    <a:pt x="323" y="285"/>
                    <a:pt x="278" y="215"/>
                  </a:cubicBezTo>
                  <a:cubicBezTo>
                    <a:pt x="240" y="140"/>
                    <a:pt x="196" y="70"/>
                    <a:pt x="120" y="20"/>
                  </a:cubicBezTo>
                  <a:cubicBezTo>
                    <a:pt x="108" y="7"/>
                    <a:pt x="8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476875" y="220900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94" y="0"/>
                  </a:moveTo>
                  <a:cubicBezTo>
                    <a:pt x="56" y="0"/>
                    <a:pt x="24" y="24"/>
                    <a:pt x="13" y="58"/>
                  </a:cubicBezTo>
                  <a:cubicBezTo>
                    <a:pt x="0" y="128"/>
                    <a:pt x="13" y="184"/>
                    <a:pt x="38" y="235"/>
                  </a:cubicBezTo>
                  <a:cubicBezTo>
                    <a:pt x="70" y="286"/>
                    <a:pt x="108" y="330"/>
                    <a:pt x="171" y="355"/>
                  </a:cubicBezTo>
                  <a:lnTo>
                    <a:pt x="203" y="355"/>
                  </a:lnTo>
                  <a:cubicBezTo>
                    <a:pt x="247" y="355"/>
                    <a:pt x="285" y="317"/>
                    <a:pt x="285" y="267"/>
                  </a:cubicBezTo>
                  <a:lnTo>
                    <a:pt x="285" y="260"/>
                  </a:lnTo>
                  <a:cubicBezTo>
                    <a:pt x="285" y="203"/>
                    <a:pt x="266" y="159"/>
                    <a:pt x="241" y="121"/>
                  </a:cubicBezTo>
                  <a:cubicBezTo>
                    <a:pt x="215" y="83"/>
                    <a:pt x="190" y="45"/>
                    <a:pt x="139" y="14"/>
                  </a:cubicBezTo>
                  <a:lnTo>
                    <a:pt x="133" y="14"/>
                  </a:lnTo>
                  <a:cubicBezTo>
                    <a:pt x="127" y="8"/>
                    <a:pt x="114" y="1"/>
                    <a:pt x="108" y="1"/>
                  </a:cubicBezTo>
                  <a:cubicBezTo>
                    <a:pt x="103" y="1"/>
                    <a:pt x="99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474500" y="2221975"/>
              <a:ext cx="7600" cy="9175"/>
            </a:xfrm>
            <a:custGeom>
              <a:rect b="b" l="l" r="r" t="t"/>
              <a:pathLst>
                <a:path extrusionOk="0" h="367" w="304">
                  <a:moveTo>
                    <a:pt x="83" y="0"/>
                  </a:moveTo>
                  <a:cubicBezTo>
                    <a:pt x="39" y="0"/>
                    <a:pt x="1" y="38"/>
                    <a:pt x="1" y="82"/>
                  </a:cubicBezTo>
                  <a:cubicBezTo>
                    <a:pt x="1" y="146"/>
                    <a:pt x="26" y="196"/>
                    <a:pt x="57" y="247"/>
                  </a:cubicBezTo>
                  <a:cubicBezTo>
                    <a:pt x="83" y="291"/>
                    <a:pt x="121" y="335"/>
                    <a:pt x="184" y="360"/>
                  </a:cubicBezTo>
                  <a:cubicBezTo>
                    <a:pt x="196" y="360"/>
                    <a:pt x="209" y="367"/>
                    <a:pt x="222" y="367"/>
                  </a:cubicBezTo>
                  <a:cubicBezTo>
                    <a:pt x="266" y="367"/>
                    <a:pt x="304" y="323"/>
                    <a:pt x="304" y="278"/>
                  </a:cubicBezTo>
                  <a:cubicBezTo>
                    <a:pt x="304" y="209"/>
                    <a:pt x="279" y="158"/>
                    <a:pt x="247" y="114"/>
                  </a:cubicBezTo>
                  <a:cubicBezTo>
                    <a:pt x="209" y="70"/>
                    <a:pt x="171" y="32"/>
                    <a:pt x="108" y="7"/>
                  </a:cubicBezTo>
                  <a:cubicBezTo>
                    <a:pt x="102" y="0"/>
                    <a:pt x="8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663425" y="1907450"/>
              <a:ext cx="9825" cy="7775"/>
            </a:xfrm>
            <a:custGeom>
              <a:rect b="b" l="l" r="r" t="t"/>
              <a:pathLst>
                <a:path extrusionOk="0" h="311" w="393">
                  <a:moveTo>
                    <a:pt x="315" y="0"/>
                  </a:moveTo>
                  <a:cubicBezTo>
                    <a:pt x="312" y="0"/>
                    <a:pt x="308" y="0"/>
                    <a:pt x="304" y="1"/>
                  </a:cubicBezTo>
                  <a:cubicBezTo>
                    <a:pt x="234" y="7"/>
                    <a:pt x="190" y="33"/>
                    <a:pt x="140" y="58"/>
                  </a:cubicBezTo>
                  <a:cubicBezTo>
                    <a:pt x="95" y="89"/>
                    <a:pt x="51" y="121"/>
                    <a:pt x="20" y="178"/>
                  </a:cubicBezTo>
                  <a:lnTo>
                    <a:pt x="13" y="184"/>
                  </a:lnTo>
                  <a:cubicBezTo>
                    <a:pt x="7" y="197"/>
                    <a:pt x="7" y="210"/>
                    <a:pt x="7" y="222"/>
                  </a:cubicBezTo>
                  <a:cubicBezTo>
                    <a:pt x="1" y="266"/>
                    <a:pt x="39" y="304"/>
                    <a:pt x="83" y="311"/>
                  </a:cubicBezTo>
                  <a:cubicBezTo>
                    <a:pt x="152" y="311"/>
                    <a:pt x="215" y="285"/>
                    <a:pt x="266" y="254"/>
                  </a:cubicBezTo>
                  <a:cubicBezTo>
                    <a:pt x="317" y="216"/>
                    <a:pt x="367" y="172"/>
                    <a:pt x="386" y="102"/>
                  </a:cubicBezTo>
                  <a:cubicBezTo>
                    <a:pt x="392" y="89"/>
                    <a:pt x="392" y="77"/>
                    <a:pt x="392" y="64"/>
                  </a:cubicBezTo>
                  <a:cubicBezTo>
                    <a:pt x="387" y="30"/>
                    <a:pt x="354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643675" y="1910300"/>
              <a:ext cx="11250" cy="9275"/>
            </a:xfrm>
            <a:custGeom>
              <a:rect b="b" l="l" r="r" t="t"/>
              <a:pathLst>
                <a:path extrusionOk="0" h="371" w="450">
                  <a:moveTo>
                    <a:pt x="367" y="1"/>
                  </a:moveTo>
                  <a:cubicBezTo>
                    <a:pt x="285" y="7"/>
                    <a:pt x="216" y="45"/>
                    <a:pt x="152" y="83"/>
                  </a:cubicBezTo>
                  <a:cubicBezTo>
                    <a:pt x="96" y="127"/>
                    <a:pt x="39" y="184"/>
                    <a:pt x="7" y="260"/>
                  </a:cubicBezTo>
                  <a:cubicBezTo>
                    <a:pt x="1" y="279"/>
                    <a:pt x="1" y="291"/>
                    <a:pt x="7" y="310"/>
                  </a:cubicBezTo>
                  <a:cubicBezTo>
                    <a:pt x="18" y="347"/>
                    <a:pt x="50" y="370"/>
                    <a:pt x="82" y="370"/>
                  </a:cubicBezTo>
                  <a:cubicBezTo>
                    <a:pt x="89" y="370"/>
                    <a:pt x="95" y="369"/>
                    <a:pt x="102" y="367"/>
                  </a:cubicBezTo>
                  <a:lnTo>
                    <a:pt x="108" y="367"/>
                  </a:lnTo>
                  <a:cubicBezTo>
                    <a:pt x="184" y="348"/>
                    <a:pt x="235" y="310"/>
                    <a:pt x="291" y="272"/>
                  </a:cubicBezTo>
                  <a:cubicBezTo>
                    <a:pt x="342" y="228"/>
                    <a:pt x="393" y="184"/>
                    <a:pt x="437" y="114"/>
                  </a:cubicBezTo>
                  <a:cubicBezTo>
                    <a:pt x="443" y="102"/>
                    <a:pt x="449" y="89"/>
                    <a:pt x="449" y="70"/>
                  </a:cubicBezTo>
                  <a:cubicBezTo>
                    <a:pt x="443" y="32"/>
                    <a:pt x="41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639425" y="1928950"/>
              <a:ext cx="9350" cy="7925"/>
            </a:xfrm>
            <a:custGeom>
              <a:rect b="b" l="l" r="r" t="t"/>
              <a:pathLst>
                <a:path extrusionOk="0" h="317" w="374">
                  <a:moveTo>
                    <a:pt x="291" y="0"/>
                  </a:moveTo>
                  <a:cubicBezTo>
                    <a:pt x="221" y="7"/>
                    <a:pt x="171" y="32"/>
                    <a:pt x="120" y="64"/>
                  </a:cubicBezTo>
                  <a:cubicBezTo>
                    <a:pt x="76" y="95"/>
                    <a:pt x="32" y="139"/>
                    <a:pt x="7" y="203"/>
                  </a:cubicBezTo>
                  <a:cubicBezTo>
                    <a:pt x="7" y="209"/>
                    <a:pt x="0" y="221"/>
                    <a:pt x="0" y="234"/>
                  </a:cubicBezTo>
                  <a:cubicBezTo>
                    <a:pt x="7" y="285"/>
                    <a:pt x="44" y="316"/>
                    <a:pt x="95" y="316"/>
                  </a:cubicBezTo>
                  <a:cubicBezTo>
                    <a:pt x="158" y="310"/>
                    <a:pt x="209" y="285"/>
                    <a:pt x="259" y="247"/>
                  </a:cubicBezTo>
                  <a:cubicBezTo>
                    <a:pt x="304" y="215"/>
                    <a:pt x="341" y="171"/>
                    <a:pt x="367" y="108"/>
                  </a:cubicBezTo>
                  <a:cubicBezTo>
                    <a:pt x="373" y="101"/>
                    <a:pt x="373" y="89"/>
                    <a:pt x="373" y="76"/>
                  </a:cubicBezTo>
                  <a:cubicBezTo>
                    <a:pt x="367" y="32"/>
                    <a:pt x="335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2445425" y="2055425"/>
              <a:ext cx="6350" cy="8775"/>
            </a:xfrm>
            <a:custGeom>
              <a:rect b="b" l="l" r="r" t="t"/>
              <a:pathLst>
                <a:path extrusionOk="0" h="351" w="254">
                  <a:moveTo>
                    <a:pt x="152" y="0"/>
                  </a:moveTo>
                  <a:cubicBezTo>
                    <a:pt x="134" y="0"/>
                    <a:pt x="117" y="5"/>
                    <a:pt x="102" y="15"/>
                  </a:cubicBezTo>
                  <a:cubicBezTo>
                    <a:pt x="58" y="53"/>
                    <a:pt x="33" y="97"/>
                    <a:pt x="20" y="142"/>
                  </a:cubicBezTo>
                  <a:cubicBezTo>
                    <a:pt x="1" y="186"/>
                    <a:pt x="1" y="236"/>
                    <a:pt x="20" y="293"/>
                  </a:cubicBezTo>
                  <a:cubicBezTo>
                    <a:pt x="26" y="300"/>
                    <a:pt x="26" y="306"/>
                    <a:pt x="33" y="312"/>
                  </a:cubicBezTo>
                  <a:cubicBezTo>
                    <a:pt x="51" y="338"/>
                    <a:pt x="78" y="351"/>
                    <a:pt x="105" y="351"/>
                  </a:cubicBezTo>
                  <a:cubicBezTo>
                    <a:pt x="124" y="351"/>
                    <a:pt x="143" y="344"/>
                    <a:pt x="159" y="331"/>
                  </a:cubicBezTo>
                  <a:cubicBezTo>
                    <a:pt x="210" y="293"/>
                    <a:pt x="228" y="249"/>
                    <a:pt x="241" y="205"/>
                  </a:cubicBezTo>
                  <a:cubicBezTo>
                    <a:pt x="247" y="154"/>
                    <a:pt x="254" y="104"/>
                    <a:pt x="228" y="53"/>
                  </a:cubicBezTo>
                  <a:cubicBezTo>
                    <a:pt x="228" y="47"/>
                    <a:pt x="222" y="34"/>
                    <a:pt x="222" y="34"/>
                  </a:cubicBezTo>
                  <a:cubicBezTo>
                    <a:pt x="203" y="11"/>
                    <a:pt x="177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451600" y="2074375"/>
              <a:ext cx="6175" cy="9100"/>
            </a:xfrm>
            <a:custGeom>
              <a:rect b="b" l="l" r="r" t="t"/>
              <a:pathLst>
                <a:path extrusionOk="0" h="364" w="247">
                  <a:moveTo>
                    <a:pt x="146" y="1"/>
                  </a:moveTo>
                  <a:cubicBezTo>
                    <a:pt x="128" y="1"/>
                    <a:pt x="109" y="7"/>
                    <a:pt x="95" y="22"/>
                  </a:cubicBezTo>
                  <a:cubicBezTo>
                    <a:pt x="45" y="66"/>
                    <a:pt x="26" y="110"/>
                    <a:pt x="13" y="161"/>
                  </a:cubicBezTo>
                  <a:cubicBezTo>
                    <a:pt x="7" y="205"/>
                    <a:pt x="0" y="256"/>
                    <a:pt x="26" y="312"/>
                  </a:cubicBezTo>
                  <a:cubicBezTo>
                    <a:pt x="32" y="319"/>
                    <a:pt x="38" y="325"/>
                    <a:pt x="45" y="331"/>
                  </a:cubicBezTo>
                  <a:cubicBezTo>
                    <a:pt x="62" y="352"/>
                    <a:pt x="86" y="363"/>
                    <a:pt x="111" y="363"/>
                  </a:cubicBezTo>
                  <a:cubicBezTo>
                    <a:pt x="132" y="363"/>
                    <a:pt x="154" y="355"/>
                    <a:pt x="171" y="338"/>
                  </a:cubicBezTo>
                  <a:cubicBezTo>
                    <a:pt x="215" y="300"/>
                    <a:pt x="234" y="256"/>
                    <a:pt x="241" y="205"/>
                  </a:cubicBezTo>
                  <a:cubicBezTo>
                    <a:pt x="247" y="154"/>
                    <a:pt x="247" y="104"/>
                    <a:pt x="222" y="47"/>
                  </a:cubicBezTo>
                  <a:cubicBezTo>
                    <a:pt x="215" y="41"/>
                    <a:pt x="215" y="34"/>
                    <a:pt x="209" y="28"/>
                  </a:cubicBezTo>
                  <a:cubicBezTo>
                    <a:pt x="192" y="11"/>
                    <a:pt x="168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440075" y="2081500"/>
              <a:ext cx="6025" cy="9000"/>
            </a:xfrm>
            <a:custGeom>
              <a:rect b="b" l="l" r="r" t="t"/>
              <a:pathLst>
                <a:path extrusionOk="0" h="360" w="241">
                  <a:moveTo>
                    <a:pt x="136" y="0"/>
                  </a:moveTo>
                  <a:cubicBezTo>
                    <a:pt x="116" y="0"/>
                    <a:pt x="97" y="7"/>
                    <a:pt x="82" y="21"/>
                  </a:cubicBezTo>
                  <a:cubicBezTo>
                    <a:pt x="38" y="65"/>
                    <a:pt x="19" y="110"/>
                    <a:pt x="6" y="160"/>
                  </a:cubicBezTo>
                  <a:cubicBezTo>
                    <a:pt x="0" y="204"/>
                    <a:pt x="0" y="255"/>
                    <a:pt x="25" y="312"/>
                  </a:cubicBezTo>
                  <a:cubicBezTo>
                    <a:pt x="25" y="318"/>
                    <a:pt x="32" y="324"/>
                    <a:pt x="38" y="331"/>
                  </a:cubicBezTo>
                  <a:cubicBezTo>
                    <a:pt x="58" y="350"/>
                    <a:pt x="83" y="360"/>
                    <a:pt x="107" y="360"/>
                  </a:cubicBezTo>
                  <a:cubicBezTo>
                    <a:pt x="129" y="360"/>
                    <a:pt x="149" y="352"/>
                    <a:pt x="164" y="337"/>
                  </a:cubicBezTo>
                  <a:cubicBezTo>
                    <a:pt x="209" y="293"/>
                    <a:pt x="228" y="249"/>
                    <a:pt x="234" y="198"/>
                  </a:cubicBezTo>
                  <a:cubicBezTo>
                    <a:pt x="240" y="154"/>
                    <a:pt x="240" y="103"/>
                    <a:pt x="215" y="46"/>
                  </a:cubicBezTo>
                  <a:cubicBezTo>
                    <a:pt x="209" y="40"/>
                    <a:pt x="202" y="34"/>
                    <a:pt x="202" y="27"/>
                  </a:cubicBezTo>
                  <a:cubicBezTo>
                    <a:pt x="185" y="10"/>
                    <a:pt x="160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6"/>
          <p:cNvGrpSpPr/>
          <p:nvPr/>
        </p:nvGrpSpPr>
        <p:grpSpPr>
          <a:xfrm rot="-900025">
            <a:off x="320305" y="-78718"/>
            <a:ext cx="452002" cy="600837"/>
            <a:chOff x="190100" y="2096200"/>
            <a:chExt cx="100000" cy="132925"/>
          </a:xfrm>
        </p:grpSpPr>
        <p:sp>
          <p:nvSpPr>
            <p:cNvPr id="159" name="Google Shape;159;p16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5456147" y="3472411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17"/>
          <p:cNvSpPr txBox="1"/>
          <p:nvPr>
            <p:ph idx="2" type="subTitle"/>
          </p:nvPr>
        </p:nvSpPr>
        <p:spPr>
          <a:xfrm>
            <a:off x="5456250" y="225298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17"/>
          <p:cNvSpPr txBox="1"/>
          <p:nvPr>
            <p:ph idx="3" type="subTitle"/>
          </p:nvPr>
        </p:nvSpPr>
        <p:spPr>
          <a:xfrm>
            <a:off x="5456138" y="2899713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4" type="subTitle"/>
          </p:nvPr>
        </p:nvSpPr>
        <p:spPr>
          <a:xfrm>
            <a:off x="5456025" y="1680288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7"/>
          <p:cNvSpPr/>
          <p:nvPr/>
        </p:nvSpPr>
        <p:spPr>
          <a:xfrm>
            <a:off x="8339325" y="3968905"/>
            <a:ext cx="1407498" cy="1450397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 flipH="1" rot="-5400000">
            <a:off x="7194140" y="4645636"/>
            <a:ext cx="267346" cy="295528"/>
            <a:chOff x="-975525" y="1821975"/>
            <a:chExt cx="114075" cy="126100"/>
          </a:xfrm>
        </p:grpSpPr>
        <p:sp>
          <p:nvSpPr>
            <p:cNvPr id="170" name="Google Shape;170;p17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7"/>
          <p:cNvGrpSpPr/>
          <p:nvPr/>
        </p:nvGrpSpPr>
        <p:grpSpPr>
          <a:xfrm rot="2085982">
            <a:off x="8289608" y="3511175"/>
            <a:ext cx="844101" cy="954617"/>
            <a:chOff x="2320025" y="2756025"/>
            <a:chExt cx="379600" cy="429300"/>
          </a:xfrm>
        </p:grpSpPr>
        <p:sp>
          <p:nvSpPr>
            <p:cNvPr id="174" name="Google Shape;174;p17"/>
            <p:cNvSpPr/>
            <p:nvPr/>
          </p:nvSpPr>
          <p:spPr>
            <a:xfrm>
              <a:off x="2320025" y="2933075"/>
              <a:ext cx="379450" cy="250350"/>
            </a:xfrm>
            <a:custGeom>
              <a:rect b="b" l="l" r="r" t="t"/>
              <a:pathLst>
                <a:path extrusionOk="0" h="10014" w="15178">
                  <a:moveTo>
                    <a:pt x="4576" y="1"/>
                  </a:moveTo>
                  <a:cubicBezTo>
                    <a:pt x="4381" y="1"/>
                    <a:pt x="4183" y="24"/>
                    <a:pt x="3993" y="60"/>
                  </a:cubicBezTo>
                  <a:cubicBezTo>
                    <a:pt x="3490" y="154"/>
                    <a:pt x="2993" y="321"/>
                    <a:pt x="2485" y="321"/>
                  </a:cubicBezTo>
                  <a:cubicBezTo>
                    <a:pt x="2451" y="321"/>
                    <a:pt x="2417" y="320"/>
                    <a:pt x="2382" y="319"/>
                  </a:cubicBezTo>
                  <a:cubicBezTo>
                    <a:pt x="1950" y="298"/>
                    <a:pt x="1496" y="151"/>
                    <a:pt x="1077" y="151"/>
                  </a:cubicBezTo>
                  <a:cubicBezTo>
                    <a:pt x="865" y="151"/>
                    <a:pt x="661" y="189"/>
                    <a:pt x="474" y="300"/>
                  </a:cubicBezTo>
                  <a:cubicBezTo>
                    <a:pt x="183" y="470"/>
                    <a:pt x="0" y="799"/>
                    <a:pt x="6" y="1134"/>
                  </a:cubicBezTo>
                  <a:cubicBezTo>
                    <a:pt x="25" y="1753"/>
                    <a:pt x="600" y="2176"/>
                    <a:pt x="954" y="2682"/>
                  </a:cubicBezTo>
                  <a:cubicBezTo>
                    <a:pt x="1201" y="3036"/>
                    <a:pt x="1346" y="3446"/>
                    <a:pt x="1592" y="3794"/>
                  </a:cubicBezTo>
                  <a:cubicBezTo>
                    <a:pt x="1934" y="4280"/>
                    <a:pt x="2452" y="4609"/>
                    <a:pt x="2963" y="4912"/>
                  </a:cubicBezTo>
                  <a:cubicBezTo>
                    <a:pt x="3646" y="5317"/>
                    <a:pt x="4335" y="5702"/>
                    <a:pt x="5036" y="6062"/>
                  </a:cubicBezTo>
                  <a:cubicBezTo>
                    <a:pt x="5436" y="6271"/>
                    <a:pt x="5865" y="6475"/>
                    <a:pt x="6317" y="6475"/>
                  </a:cubicBezTo>
                  <a:cubicBezTo>
                    <a:pt x="6343" y="6475"/>
                    <a:pt x="6368" y="6474"/>
                    <a:pt x="6394" y="6473"/>
                  </a:cubicBezTo>
                  <a:cubicBezTo>
                    <a:pt x="7191" y="6429"/>
                    <a:pt x="7791" y="5721"/>
                    <a:pt x="8555" y="5475"/>
                  </a:cubicBezTo>
                  <a:cubicBezTo>
                    <a:pt x="8836" y="5383"/>
                    <a:pt x="8986" y="5272"/>
                    <a:pt x="9295" y="5272"/>
                  </a:cubicBezTo>
                  <a:cubicBezTo>
                    <a:pt x="9432" y="5272"/>
                    <a:pt x="9601" y="5294"/>
                    <a:pt x="9825" y="5348"/>
                  </a:cubicBezTo>
                  <a:cubicBezTo>
                    <a:pt x="10710" y="5569"/>
                    <a:pt x="11437" y="6056"/>
                    <a:pt x="12069" y="6713"/>
                  </a:cubicBezTo>
                  <a:cubicBezTo>
                    <a:pt x="13029" y="7705"/>
                    <a:pt x="13907" y="8767"/>
                    <a:pt x="14710" y="9891"/>
                  </a:cubicBezTo>
                  <a:cubicBezTo>
                    <a:pt x="14825" y="9907"/>
                    <a:pt x="14984" y="10014"/>
                    <a:pt x="15107" y="10014"/>
                  </a:cubicBezTo>
                  <a:cubicBezTo>
                    <a:pt x="15132" y="10014"/>
                    <a:pt x="15156" y="10009"/>
                    <a:pt x="15177" y="9999"/>
                  </a:cubicBezTo>
                  <a:cubicBezTo>
                    <a:pt x="13964" y="7490"/>
                    <a:pt x="11753" y="5424"/>
                    <a:pt x="9137" y="4483"/>
                  </a:cubicBezTo>
                  <a:cubicBezTo>
                    <a:pt x="8903" y="4129"/>
                    <a:pt x="8827" y="3699"/>
                    <a:pt x="8688" y="3301"/>
                  </a:cubicBezTo>
                  <a:cubicBezTo>
                    <a:pt x="8473" y="2650"/>
                    <a:pt x="8088" y="2056"/>
                    <a:pt x="7589" y="1589"/>
                  </a:cubicBezTo>
                  <a:cubicBezTo>
                    <a:pt x="7405" y="1412"/>
                    <a:pt x="7197" y="1254"/>
                    <a:pt x="6957" y="1184"/>
                  </a:cubicBezTo>
                  <a:cubicBezTo>
                    <a:pt x="6774" y="1134"/>
                    <a:pt x="6571" y="1134"/>
                    <a:pt x="6394" y="1064"/>
                  </a:cubicBezTo>
                  <a:cubicBezTo>
                    <a:pt x="6041" y="925"/>
                    <a:pt x="5857" y="540"/>
                    <a:pt x="5560" y="300"/>
                  </a:cubicBezTo>
                  <a:cubicBezTo>
                    <a:pt x="5286" y="79"/>
                    <a:pt x="4935" y="1"/>
                    <a:pt x="4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2334225" y="2959500"/>
              <a:ext cx="203025" cy="99400"/>
            </a:xfrm>
            <a:custGeom>
              <a:rect b="b" l="l" r="r" t="t"/>
              <a:pathLst>
                <a:path extrusionOk="0" h="3976" w="8121">
                  <a:moveTo>
                    <a:pt x="39" y="1"/>
                  </a:moveTo>
                  <a:lnTo>
                    <a:pt x="1" y="64"/>
                  </a:lnTo>
                  <a:lnTo>
                    <a:pt x="955" y="690"/>
                  </a:lnTo>
                  <a:cubicBezTo>
                    <a:pt x="1271" y="898"/>
                    <a:pt x="1593" y="1107"/>
                    <a:pt x="1896" y="1334"/>
                  </a:cubicBezTo>
                  <a:cubicBezTo>
                    <a:pt x="2054" y="1448"/>
                    <a:pt x="2200" y="1562"/>
                    <a:pt x="2345" y="1688"/>
                  </a:cubicBezTo>
                  <a:cubicBezTo>
                    <a:pt x="2484" y="1814"/>
                    <a:pt x="2623" y="1947"/>
                    <a:pt x="2762" y="2073"/>
                  </a:cubicBezTo>
                  <a:cubicBezTo>
                    <a:pt x="2901" y="2206"/>
                    <a:pt x="3046" y="2332"/>
                    <a:pt x="3204" y="2446"/>
                  </a:cubicBezTo>
                  <a:cubicBezTo>
                    <a:pt x="3362" y="2560"/>
                    <a:pt x="3533" y="2661"/>
                    <a:pt x="3703" y="2743"/>
                  </a:cubicBezTo>
                  <a:cubicBezTo>
                    <a:pt x="4057" y="2907"/>
                    <a:pt x="4424" y="3027"/>
                    <a:pt x="4778" y="3154"/>
                  </a:cubicBezTo>
                  <a:cubicBezTo>
                    <a:pt x="5138" y="3280"/>
                    <a:pt x="5498" y="3407"/>
                    <a:pt x="5864" y="3520"/>
                  </a:cubicBezTo>
                  <a:cubicBezTo>
                    <a:pt x="6231" y="3634"/>
                    <a:pt x="6604" y="3735"/>
                    <a:pt x="6976" y="3817"/>
                  </a:cubicBezTo>
                  <a:cubicBezTo>
                    <a:pt x="7349" y="3893"/>
                    <a:pt x="7735" y="3950"/>
                    <a:pt x="8114" y="3975"/>
                  </a:cubicBezTo>
                  <a:lnTo>
                    <a:pt x="8120" y="3899"/>
                  </a:lnTo>
                  <a:cubicBezTo>
                    <a:pt x="7362" y="3830"/>
                    <a:pt x="6623" y="3647"/>
                    <a:pt x="5896" y="3413"/>
                  </a:cubicBezTo>
                  <a:cubicBezTo>
                    <a:pt x="5536" y="3299"/>
                    <a:pt x="5176" y="3173"/>
                    <a:pt x="4815" y="3046"/>
                  </a:cubicBezTo>
                  <a:cubicBezTo>
                    <a:pt x="4462" y="2914"/>
                    <a:pt x="4095" y="2794"/>
                    <a:pt x="3760" y="2629"/>
                  </a:cubicBezTo>
                  <a:cubicBezTo>
                    <a:pt x="3059" y="2339"/>
                    <a:pt x="2604" y="1675"/>
                    <a:pt x="1959" y="1246"/>
                  </a:cubicBezTo>
                  <a:cubicBezTo>
                    <a:pt x="1650" y="1024"/>
                    <a:pt x="1328" y="816"/>
                    <a:pt x="1005" y="614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2411150" y="2965350"/>
              <a:ext cx="24525" cy="65575"/>
            </a:xfrm>
            <a:custGeom>
              <a:rect b="b" l="l" r="r" t="t"/>
              <a:pathLst>
                <a:path extrusionOk="0" h="2623" w="981">
                  <a:moveTo>
                    <a:pt x="51" y="1"/>
                  </a:moveTo>
                  <a:lnTo>
                    <a:pt x="1" y="45"/>
                  </a:lnTo>
                  <a:cubicBezTo>
                    <a:pt x="127" y="228"/>
                    <a:pt x="190" y="456"/>
                    <a:pt x="228" y="683"/>
                  </a:cubicBezTo>
                  <a:cubicBezTo>
                    <a:pt x="260" y="911"/>
                    <a:pt x="260" y="1144"/>
                    <a:pt x="279" y="1384"/>
                  </a:cubicBezTo>
                  <a:cubicBezTo>
                    <a:pt x="292" y="1498"/>
                    <a:pt x="304" y="1618"/>
                    <a:pt x="329" y="1738"/>
                  </a:cubicBezTo>
                  <a:cubicBezTo>
                    <a:pt x="355" y="1858"/>
                    <a:pt x="405" y="1978"/>
                    <a:pt x="462" y="2079"/>
                  </a:cubicBezTo>
                  <a:cubicBezTo>
                    <a:pt x="576" y="2294"/>
                    <a:pt x="728" y="2497"/>
                    <a:pt x="942" y="2623"/>
                  </a:cubicBezTo>
                  <a:lnTo>
                    <a:pt x="980" y="2553"/>
                  </a:lnTo>
                  <a:cubicBezTo>
                    <a:pt x="892" y="2497"/>
                    <a:pt x="810" y="2408"/>
                    <a:pt x="740" y="2320"/>
                  </a:cubicBezTo>
                  <a:cubicBezTo>
                    <a:pt x="671" y="2231"/>
                    <a:pt x="614" y="2130"/>
                    <a:pt x="563" y="2029"/>
                  </a:cubicBezTo>
                  <a:cubicBezTo>
                    <a:pt x="513" y="1928"/>
                    <a:pt x="468" y="1820"/>
                    <a:pt x="449" y="1713"/>
                  </a:cubicBezTo>
                  <a:cubicBezTo>
                    <a:pt x="424" y="1599"/>
                    <a:pt x="412" y="1486"/>
                    <a:pt x="405" y="1372"/>
                  </a:cubicBezTo>
                  <a:cubicBezTo>
                    <a:pt x="380" y="1138"/>
                    <a:pt x="380" y="904"/>
                    <a:pt x="336" y="664"/>
                  </a:cubicBezTo>
                  <a:cubicBezTo>
                    <a:pt x="298" y="430"/>
                    <a:pt x="216" y="190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413375" y="3042750"/>
              <a:ext cx="68250" cy="9425"/>
            </a:xfrm>
            <a:custGeom>
              <a:rect b="b" l="l" r="r" t="t"/>
              <a:pathLst>
                <a:path extrusionOk="0" h="377" w="2730">
                  <a:moveTo>
                    <a:pt x="2193" y="0"/>
                  </a:moveTo>
                  <a:cubicBezTo>
                    <a:pt x="2140" y="0"/>
                    <a:pt x="2087" y="3"/>
                    <a:pt x="2035" y="7"/>
                  </a:cubicBezTo>
                  <a:cubicBezTo>
                    <a:pt x="1801" y="26"/>
                    <a:pt x="1574" y="77"/>
                    <a:pt x="1353" y="127"/>
                  </a:cubicBezTo>
                  <a:cubicBezTo>
                    <a:pt x="1131" y="184"/>
                    <a:pt x="910" y="235"/>
                    <a:pt x="683" y="254"/>
                  </a:cubicBezTo>
                  <a:cubicBezTo>
                    <a:pt x="607" y="262"/>
                    <a:pt x="532" y="267"/>
                    <a:pt x="456" y="267"/>
                  </a:cubicBezTo>
                  <a:cubicBezTo>
                    <a:pt x="311" y="267"/>
                    <a:pt x="167" y="249"/>
                    <a:pt x="26" y="203"/>
                  </a:cubicBezTo>
                  <a:lnTo>
                    <a:pt x="0" y="272"/>
                  </a:lnTo>
                  <a:cubicBezTo>
                    <a:pt x="108" y="317"/>
                    <a:pt x="228" y="348"/>
                    <a:pt x="342" y="361"/>
                  </a:cubicBezTo>
                  <a:cubicBezTo>
                    <a:pt x="408" y="371"/>
                    <a:pt x="474" y="376"/>
                    <a:pt x="539" y="376"/>
                  </a:cubicBezTo>
                  <a:cubicBezTo>
                    <a:pt x="592" y="376"/>
                    <a:pt x="644" y="373"/>
                    <a:pt x="695" y="367"/>
                  </a:cubicBezTo>
                  <a:cubicBezTo>
                    <a:pt x="929" y="355"/>
                    <a:pt x="1157" y="298"/>
                    <a:pt x="1378" y="247"/>
                  </a:cubicBezTo>
                  <a:cubicBezTo>
                    <a:pt x="1599" y="190"/>
                    <a:pt x="1820" y="140"/>
                    <a:pt x="2048" y="115"/>
                  </a:cubicBezTo>
                  <a:cubicBezTo>
                    <a:pt x="2123" y="108"/>
                    <a:pt x="2200" y="104"/>
                    <a:pt x="2276" y="104"/>
                  </a:cubicBezTo>
                  <a:cubicBezTo>
                    <a:pt x="2423" y="104"/>
                    <a:pt x="2568" y="119"/>
                    <a:pt x="2705" y="165"/>
                  </a:cubicBezTo>
                  <a:lnTo>
                    <a:pt x="2730" y="102"/>
                  </a:lnTo>
                  <a:cubicBezTo>
                    <a:pt x="2559" y="28"/>
                    <a:pt x="2376" y="0"/>
                    <a:pt x="2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354600" y="2990775"/>
              <a:ext cx="36525" cy="8250"/>
            </a:xfrm>
            <a:custGeom>
              <a:rect b="b" l="l" r="r" t="t"/>
              <a:pathLst>
                <a:path extrusionOk="0" h="330" w="1461">
                  <a:moveTo>
                    <a:pt x="753" y="1"/>
                  </a:moveTo>
                  <a:cubicBezTo>
                    <a:pt x="626" y="1"/>
                    <a:pt x="500" y="1"/>
                    <a:pt x="374" y="14"/>
                  </a:cubicBezTo>
                  <a:cubicBezTo>
                    <a:pt x="254" y="20"/>
                    <a:pt x="127" y="26"/>
                    <a:pt x="7" y="26"/>
                  </a:cubicBezTo>
                  <a:lnTo>
                    <a:pt x="1" y="108"/>
                  </a:lnTo>
                  <a:cubicBezTo>
                    <a:pt x="127" y="127"/>
                    <a:pt x="254" y="127"/>
                    <a:pt x="380" y="127"/>
                  </a:cubicBezTo>
                  <a:cubicBezTo>
                    <a:pt x="464" y="127"/>
                    <a:pt x="546" y="125"/>
                    <a:pt x="626" y="125"/>
                  </a:cubicBezTo>
                  <a:cubicBezTo>
                    <a:pt x="666" y="125"/>
                    <a:pt x="706" y="125"/>
                    <a:pt x="746" y="127"/>
                  </a:cubicBezTo>
                  <a:cubicBezTo>
                    <a:pt x="987" y="134"/>
                    <a:pt x="1227" y="178"/>
                    <a:pt x="1416" y="330"/>
                  </a:cubicBezTo>
                  <a:lnTo>
                    <a:pt x="1460" y="279"/>
                  </a:lnTo>
                  <a:cubicBezTo>
                    <a:pt x="1416" y="228"/>
                    <a:pt x="1366" y="191"/>
                    <a:pt x="1309" y="153"/>
                  </a:cubicBezTo>
                  <a:cubicBezTo>
                    <a:pt x="1252" y="121"/>
                    <a:pt x="1195" y="89"/>
                    <a:pt x="1132" y="70"/>
                  </a:cubicBezTo>
                  <a:cubicBezTo>
                    <a:pt x="1012" y="26"/>
                    <a:pt x="879" y="14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462175" y="3003275"/>
              <a:ext cx="34150" cy="48025"/>
            </a:xfrm>
            <a:custGeom>
              <a:rect b="b" l="l" r="r" t="t"/>
              <a:pathLst>
                <a:path extrusionOk="0" h="1921" w="1366">
                  <a:moveTo>
                    <a:pt x="58" y="0"/>
                  </a:moveTo>
                  <a:lnTo>
                    <a:pt x="1" y="57"/>
                  </a:lnTo>
                  <a:cubicBezTo>
                    <a:pt x="121" y="196"/>
                    <a:pt x="146" y="392"/>
                    <a:pt x="184" y="588"/>
                  </a:cubicBezTo>
                  <a:cubicBezTo>
                    <a:pt x="222" y="784"/>
                    <a:pt x="310" y="980"/>
                    <a:pt x="418" y="1150"/>
                  </a:cubicBezTo>
                  <a:cubicBezTo>
                    <a:pt x="538" y="1314"/>
                    <a:pt x="671" y="1466"/>
                    <a:pt x="822" y="1599"/>
                  </a:cubicBezTo>
                  <a:cubicBezTo>
                    <a:pt x="980" y="1725"/>
                    <a:pt x="1144" y="1839"/>
                    <a:pt x="1334" y="1921"/>
                  </a:cubicBezTo>
                  <a:lnTo>
                    <a:pt x="1366" y="1858"/>
                  </a:lnTo>
                  <a:cubicBezTo>
                    <a:pt x="1031" y="1662"/>
                    <a:pt x="734" y="1397"/>
                    <a:pt x="525" y="1081"/>
                  </a:cubicBezTo>
                  <a:cubicBezTo>
                    <a:pt x="418" y="916"/>
                    <a:pt x="336" y="746"/>
                    <a:pt x="298" y="562"/>
                  </a:cubicBezTo>
                  <a:cubicBezTo>
                    <a:pt x="272" y="468"/>
                    <a:pt x="254" y="367"/>
                    <a:pt x="222" y="272"/>
                  </a:cubicBezTo>
                  <a:cubicBezTo>
                    <a:pt x="190" y="177"/>
                    <a:pt x="140" y="76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556325" y="2760850"/>
              <a:ext cx="141725" cy="411150"/>
            </a:xfrm>
            <a:custGeom>
              <a:rect b="b" l="l" r="r" t="t"/>
              <a:pathLst>
                <a:path extrusionOk="0" h="16446" w="5669">
                  <a:moveTo>
                    <a:pt x="2253" y="1"/>
                  </a:moveTo>
                  <a:cubicBezTo>
                    <a:pt x="2148" y="1"/>
                    <a:pt x="2044" y="14"/>
                    <a:pt x="1940" y="42"/>
                  </a:cubicBezTo>
                  <a:cubicBezTo>
                    <a:pt x="1397" y="194"/>
                    <a:pt x="1050" y="737"/>
                    <a:pt x="803" y="1255"/>
                  </a:cubicBezTo>
                  <a:cubicBezTo>
                    <a:pt x="279" y="2380"/>
                    <a:pt x="1" y="3726"/>
                    <a:pt x="500" y="4863"/>
                  </a:cubicBezTo>
                  <a:cubicBezTo>
                    <a:pt x="683" y="5274"/>
                    <a:pt x="961" y="5641"/>
                    <a:pt x="1125" y="6064"/>
                  </a:cubicBezTo>
                  <a:cubicBezTo>
                    <a:pt x="1435" y="6866"/>
                    <a:pt x="1321" y="7821"/>
                    <a:pt x="1789" y="8541"/>
                  </a:cubicBezTo>
                  <a:cubicBezTo>
                    <a:pt x="2035" y="8907"/>
                    <a:pt x="2395" y="9154"/>
                    <a:pt x="2756" y="9400"/>
                  </a:cubicBezTo>
                  <a:cubicBezTo>
                    <a:pt x="3008" y="9571"/>
                    <a:pt x="3312" y="9861"/>
                    <a:pt x="3621" y="9975"/>
                  </a:cubicBezTo>
                  <a:cubicBezTo>
                    <a:pt x="3684" y="10146"/>
                    <a:pt x="3722" y="10316"/>
                    <a:pt x="3792" y="10506"/>
                  </a:cubicBezTo>
                  <a:cubicBezTo>
                    <a:pt x="3969" y="11024"/>
                    <a:pt x="4342" y="13267"/>
                    <a:pt x="4834" y="14885"/>
                  </a:cubicBezTo>
                  <a:cubicBezTo>
                    <a:pt x="4961" y="15302"/>
                    <a:pt x="5169" y="16060"/>
                    <a:pt x="5359" y="16445"/>
                  </a:cubicBezTo>
                  <a:cubicBezTo>
                    <a:pt x="5473" y="16439"/>
                    <a:pt x="5555" y="16332"/>
                    <a:pt x="5567" y="16224"/>
                  </a:cubicBezTo>
                  <a:cubicBezTo>
                    <a:pt x="5586" y="16111"/>
                    <a:pt x="5548" y="16003"/>
                    <a:pt x="5517" y="15902"/>
                  </a:cubicBezTo>
                  <a:cubicBezTo>
                    <a:pt x="4872" y="13943"/>
                    <a:pt x="4379" y="11928"/>
                    <a:pt x="4253" y="9880"/>
                  </a:cubicBezTo>
                  <a:cubicBezTo>
                    <a:pt x="4398" y="9741"/>
                    <a:pt x="4493" y="9539"/>
                    <a:pt x="4613" y="9362"/>
                  </a:cubicBezTo>
                  <a:cubicBezTo>
                    <a:pt x="4853" y="9002"/>
                    <a:pt x="5150" y="8667"/>
                    <a:pt x="5296" y="8250"/>
                  </a:cubicBezTo>
                  <a:cubicBezTo>
                    <a:pt x="5567" y="7511"/>
                    <a:pt x="5321" y="6689"/>
                    <a:pt x="5334" y="5893"/>
                  </a:cubicBezTo>
                  <a:cubicBezTo>
                    <a:pt x="5352" y="5034"/>
                    <a:pt x="5668" y="4175"/>
                    <a:pt x="5466" y="3341"/>
                  </a:cubicBezTo>
                  <a:cubicBezTo>
                    <a:pt x="5340" y="2829"/>
                    <a:pt x="5030" y="2393"/>
                    <a:pt x="4727" y="1963"/>
                  </a:cubicBezTo>
                  <a:cubicBezTo>
                    <a:pt x="4323" y="1394"/>
                    <a:pt x="3899" y="819"/>
                    <a:pt x="3343" y="409"/>
                  </a:cubicBezTo>
                  <a:cubicBezTo>
                    <a:pt x="3026" y="176"/>
                    <a:pt x="2638" y="1"/>
                    <a:pt x="2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2612875" y="2778475"/>
              <a:ext cx="41725" cy="215025"/>
            </a:xfrm>
            <a:custGeom>
              <a:rect b="b" l="l" r="r" t="t"/>
              <a:pathLst>
                <a:path extrusionOk="0" h="8601" w="1669">
                  <a:moveTo>
                    <a:pt x="1" y="1"/>
                  </a:moveTo>
                  <a:cubicBezTo>
                    <a:pt x="1" y="740"/>
                    <a:pt x="171" y="1467"/>
                    <a:pt x="373" y="2174"/>
                  </a:cubicBezTo>
                  <a:cubicBezTo>
                    <a:pt x="569" y="2876"/>
                    <a:pt x="803" y="3571"/>
                    <a:pt x="974" y="4285"/>
                  </a:cubicBezTo>
                  <a:cubicBezTo>
                    <a:pt x="1062" y="4639"/>
                    <a:pt x="1132" y="4999"/>
                    <a:pt x="1170" y="5359"/>
                  </a:cubicBezTo>
                  <a:cubicBezTo>
                    <a:pt x="1189" y="5542"/>
                    <a:pt x="1195" y="5719"/>
                    <a:pt x="1195" y="5902"/>
                  </a:cubicBezTo>
                  <a:cubicBezTo>
                    <a:pt x="1195" y="6086"/>
                    <a:pt x="1195" y="6269"/>
                    <a:pt x="1220" y="6458"/>
                  </a:cubicBezTo>
                  <a:cubicBezTo>
                    <a:pt x="1239" y="6642"/>
                    <a:pt x="1290" y="6825"/>
                    <a:pt x="1359" y="6995"/>
                  </a:cubicBezTo>
                  <a:cubicBezTo>
                    <a:pt x="1429" y="7166"/>
                    <a:pt x="1492" y="7337"/>
                    <a:pt x="1523" y="7514"/>
                  </a:cubicBezTo>
                  <a:cubicBezTo>
                    <a:pt x="1599" y="7867"/>
                    <a:pt x="1587" y="8240"/>
                    <a:pt x="1486" y="8588"/>
                  </a:cubicBezTo>
                  <a:lnTo>
                    <a:pt x="1542" y="8600"/>
                  </a:lnTo>
                  <a:cubicBezTo>
                    <a:pt x="1650" y="8247"/>
                    <a:pt x="1669" y="7867"/>
                    <a:pt x="1599" y="7501"/>
                  </a:cubicBezTo>
                  <a:cubicBezTo>
                    <a:pt x="1561" y="7318"/>
                    <a:pt x="1498" y="7141"/>
                    <a:pt x="1429" y="6970"/>
                  </a:cubicBezTo>
                  <a:cubicBezTo>
                    <a:pt x="1366" y="6800"/>
                    <a:pt x="1315" y="6629"/>
                    <a:pt x="1296" y="6446"/>
                  </a:cubicBezTo>
                  <a:cubicBezTo>
                    <a:pt x="1277" y="6269"/>
                    <a:pt x="1277" y="6086"/>
                    <a:pt x="1277" y="5902"/>
                  </a:cubicBezTo>
                  <a:cubicBezTo>
                    <a:pt x="1277" y="5719"/>
                    <a:pt x="1271" y="5536"/>
                    <a:pt x="1252" y="5353"/>
                  </a:cubicBezTo>
                  <a:cubicBezTo>
                    <a:pt x="1220" y="4986"/>
                    <a:pt x="1151" y="4620"/>
                    <a:pt x="1062" y="4266"/>
                  </a:cubicBezTo>
                  <a:cubicBezTo>
                    <a:pt x="885" y="3545"/>
                    <a:pt x="645" y="2857"/>
                    <a:pt x="443" y="2149"/>
                  </a:cubicBezTo>
                  <a:cubicBezTo>
                    <a:pt x="342" y="1802"/>
                    <a:pt x="247" y="1448"/>
                    <a:pt x="178" y="1088"/>
                  </a:cubicBezTo>
                  <a:cubicBezTo>
                    <a:pt x="108" y="727"/>
                    <a:pt x="58" y="367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2637375" y="2826650"/>
              <a:ext cx="25600" cy="57525"/>
            </a:xfrm>
            <a:custGeom>
              <a:rect b="b" l="l" r="r" t="t"/>
              <a:pathLst>
                <a:path extrusionOk="0" h="2301" w="1024">
                  <a:moveTo>
                    <a:pt x="986" y="1"/>
                  </a:moveTo>
                  <a:cubicBezTo>
                    <a:pt x="739" y="342"/>
                    <a:pt x="556" y="715"/>
                    <a:pt x="392" y="1100"/>
                  </a:cubicBezTo>
                  <a:cubicBezTo>
                    <a:pt x="316" y="1296"/>
                    <a:pt x="240" y="1486"/>
                    <a:pt x="177" y="1688"/>
                  </a:cubicBezTo>
                  <a:cubicBezTo>
                    <a:pt x="107" y="1884"/>
                    <a:pt x="51" y="2086"/>
                    <a:pt x="0" y="2288"/>
                  </a:cubicBezTo>
                  <a:lnTo>
                    <a:pt x="51" y="2301"/>
                  </a:lnTo>
                  <a:cubicBezTo>
                    <a:pt x="114" y="2105"/>
                    <a:pt x="183" y="1909"/>
                    <a:pt x="253" y="1713"/>
                  </a:cubicBezTo>
                  <a:cubicBezTo>
                    <a:pt x="322" y="1517"/>
                    <a:pt x="392" y="1328"/>
                    <a:pt x="474" y="1132"/>
                  </a:cubicBezTo>
                  <a:cubicBezTo>
                    <a:pt x="550" y="942"/>
                    <a:pt x="638" y="753"/>
                    <a:pt x="727" y="570"/>
                  </a:cubicBezTo>
                  <a:cubicBezTo>
                    <a:pt x="821" y="386"/>
                    <a:pt x="916" y="203"/>
                    <a:pt x="1024" y="26"/>
                  </a:cubicBezTo>
                  <a:lnTo>
                    <a:pt x="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586975" y="2845150"/>
              <a:ext cx="56575" cy="70000"/>
            </a:xfrm>
            <a:custGeom>
              <a:rect b="b" l="l" r="r" t="t"/>
              <a:pathLst>
                <a:path extrusionOk="0" h="2800" w="2263">
                  <a:moveTo>
                    <a:pt x="38" y="0"/>
                  </a:moveTo>
                  <a:lnTo>
                    <a:pt x="0" y="32"/>
                  </a:lnTo>
                  <a:cubicBezTo>
                    <a:pt x="177" y="272"/>
                    <a:pt x="373" y="499"/>
                    <a:pt x="569" y="727"/>
                  </a:cubicBezTo>
                  <a:cubicBezTo>
                    <a:pt x="771" y="948"/>
                    <a:pt x="980" y="1163"/>
                    <a:pt x="1188" y="1378"/>
                  </a:cubicBezTo>
                  <a:cubicBezTo>
                    <a:pt x="1403" y="1586"/>
                    <a:pt x="1612" y="1795"/>
                    <a:pt x="1795" y="2028"/>
                  </a:cubicBezTo>
                  <a:cubicBezTo>
                    <a:pt x="1978" y="2262"/>
                    <a:pt x="2130" y="2515"/>
                    <a:pt x="2212" y="2799"/>
                  </a:cubicBezTo>
                  <a:lnTo>
                    <a:pt x="2262" y="2787"/>
                  </a:lnTo>
                  <a:cubicBezTo>
                    <a:pt x="2193" y="2490"/>
                    <a:pt x="2041" y="2218"/>
                    <a:pt x="1858" y="1978"/>
                  </a:cubicBezTo>
                  <a:cubicBezTo>
                    <a:pt x="1675" y="1738"/>
                    <a:pt x="1466" y="1523"/>
                    <a:pt x="1252" y="1314"/>
                  </a:cubicBezTo>
                  <a:cubicBezTo>
                    <a:pt x="822" y="897"/>
                    <a:pt x="424" y="455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643200" y="2890950"/>
              <a:ext cx="33525" cy="50100"/>
            </a:xfrm>
            <a:custGeom>
              <a:rect b="b" l="l" r="r" t="t"/>
              <a:pathLst>
                <a:path extrusionOk="0" h="2004" w="1341">
                  <a:moveTo>
                    <a:pt x="1290" y="1"/>
                  </a:moveTo>
                  <a:cubicBezTo>
                    <a:pt x="1145" y="367"/>
                    <a:pt x="904" y="689"/>
                    <a:pt x="645" y="993"/>
                  </a:cubicBezTo>
                  <a:cubicBezTo>
                    <a:pt x="513" y="1144"/>
                    <a:pt x="380" y="1290"/>
                    <a:pt x="247" y="1448"/>
                  </a:cubicBezTo>
                  <a:cubicBezTo>
                    <a:pt x="190" y="1523"/>
                    <a:pt x="121" y="1599"/>
                    <a:pt x="64" y="1688"/>
                  </a:cubicBezTo>
                  <a:cubicBezTo>
                    <a:pt x="39" y="1738"/>
                    <a:pt x="20" y="1782"/>
                    <a:pt x="7" y="1839"/>
                  </a:cubicBezTo>
                  <a:cubicBezTo>
                    <a:pt x="1" y="1896"/>
                    <a:pt x="7" y="1959"/>
                    <a:pt x="45" y="2004"/>
                  </a:cubicBezTo>
                  <a:lnTo>
                    <a:pt x="83" y="1978"/>
                  </a:lnTo>
                  <a:cubicBezTo>
                    <a:pt x="39" y="1903"/>
                    <a:pt x="70" y="1801"/>
                    <a:pt x="121" y="1726"/>
                  </a:cubicBezTo>
                  <a:cubicBezTo>
                    <a:pt x="171" y="1643"/>
                    <a:pt x="247" y="1574"/>
                    <a:pt x="310" y="1498"/>
                  </a:cubicBezTo>
                  <a:lnTo>
                    <a:pt x="709" y="1049"/>
                  </a:lnTo>
                  <a:cubicBezTo>
                    <a:pt x="841" y="892"/>
                    <a:pt x="968" y="734"/>
                    <a:pt x="1081" y="563"/>
                  </a:cubicBezTo>
                  <a:cubicBezTo>
                    <a:pt x="1189" y="392"/>
                    <a:pt x="1284" y="209"/>
                    <a:pt x="1340" y="13"/>
                  </a:cubicBezTo>
                  <a:lnTo>
                    <a:pt x="1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609875" y="2919700"/>
              <a:ext cx="43625" cy="53900"/>
            </a:xfrm>
            <a:custGeom>
              <a:rect b="b" l="l" r="r" t="t"/>
              <a:pathLst>
                <a:path extrusionOk="0" h="2156" w="1745">
                  <a:moveTo>
                    <a:pt x="45" y="1"/>
                  </a:moveTo>
                  <a:lnTo>
                    <a:pt x="1" y="26"/>
                  </a:lnTo>
                  <a:cubicBezTo>
                    <a:pt x="121" y="234"/>
                    <a:pt x="285" y="405"/>
                    <a:pt x="468" y="557"/>
                  </a:cubicBezTo>
                  <a:cubicBezTo>
                    <a:pt x="645" y="708"/>
                    <a:pt x="835" y="847"/>
                    <a:pt x="1012" y="999"/>
                  </a:cubicBezTo>
                  <a:cubicBezTo>
                    <a:pt x="1182" y="1144"/>
                    <a:pt x="1334" y="1321"/>
                    <a:pt x="1454" y="1517"/>
                  </a:cubicBezTo>
                  <a:cubicBezTo>
                    <a:pt x="1568" y="1713"/>
                    <a:pt x="1650" y="1934"/>
                    <a:pt x="1694" y="2155"/>
                  </a:cubicBezTo>
                  <a:lnTo>
                    <a:pt x="1745" y="2149"/>
                  </a:lnTo>
                  <a:cubicBezTo>
                    <a:pt x="1713" y="1915"/>
                    <a:pt x="1637" y="1688"/>
                    <a:pt x="1523" y="1479"/>
                  </a:cubicBezTo>
                  <a:cubicBezTo>
                    <a:pt x="1410" y="1271"/>
                    <a:pt x="1245" y="1087"/>
                    <a:pt x="1068" y="929"/>
                  </a:cubicBezTo>
                  <a:cubicBezTo>
                    <a:pt x="892" y="778"/>
                    <a:pt x="702" y="639"/>
                    <a:pt x="519" y="493"/>
                  </a:cubicBezTo>
                  <a:cubicBezTo>
                    <a:pt x="342" y="348"/>
                    <a:pt x="171" y="190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444025" y="2756025"/>
              <a:ext cx="255600" cy="429300"/>
            </a:xfrm>
            <a:custGeom>
              <a:rect b="b" l="l" r="r" t="t"/>
              <a:pathLst>
                <a:path extrusionOk="0" h="17172" w="10224">
                  <a:moveTo>
                    <a:pt x="1759" y="1"/>
                  </a:moveTo>
                  <a:cubicBezTo>
                    <a:pt x="1554" y="1"/>
                    <a:pt x="1353" y="37"/>
                    <a:pt x="1163" y="122"/>
                  </a:cubicBezTo>
                  <a:cubicBezTo>
                    <a:pt x="638" y="355"/>
                    <a:pt x="335" y="911"/>
                    <a:pt x="196" y="1474"/>
                  </a:cubicBezTo>
                  <a:cubicBezTo>
                    <a:pt x="0" y="2251"/>
                    <a:pt x="57" y="3066"/>
                    <a:pt x="120" y="3869"/>
                  </a:cubicBezTo>
                  <a:cubicBezTo>
                    <a:pt x="164" y="4469"/>
                    <a:pt x="209" y="5088"/>
                    <a:pt x="474" y="5631"/>
                  </a:cubicBezTo>
                  <a:cubicBezTo>
                    <a:pt x="910" y="6516"/>
                    <a:pt x="1833" y="7040"/>
                    <a:pt x="2477" y="7786"/>
                  </a:cubicBezTo>
                  <a:cubicBezTo>
                    <a:pt x="3071" y="8475"/>
                    <a:pt x="3463" y="9385"/>
                    <a:pt x="4246" y="9846"/>
                  </a:cubicBezTo>
                  <a:cubicBezTo>
                    <a:pt x="4682" y="10105"/>
                    <a:pt x="5188" y="10174"/>
                    <a:pt x="5668" y="10320"/>
                  </a:cubicBezTo>
                  <a:cubicBezTo>
                    <a:pt x="5902" y="10389"/>
                    <a:pt x="6135" y="10497"/>
                    <a:pt x="6363" y="10509"/>
                  </a:cubicBezTo>
                  <a:cubicBezTo>
                    <a:pt x="7759" y="12411"/>
                    <a:pt x="8815" y="14560"/>
                    <a:pt x="9687" y="16758"/>
                  </a:cubicBezTo>
                  <a:cubicBezTo>
                    <a:pt x="9731" y="16872"/>
                    <a:pt x="9781" y="16999"/>
                    <a:pt x="9876" y="17081"/>
                  </a:cubicBezTo>
                  <a:cubicBezTo>
                    <a:pt x="9936" y="17136"/>
                    <a:pt x="10018" y="17172"/>
                    <a:pt x="10095" y="17172"/>
                  </a:cubicBezTo>
                  <a:cubicBezTo>
                    <a:pt x="10141" y="17172"/>
                    <a:pt x="10186" y="17159"/>
                    <a:pt x="10224" y="17131"/>
                  </a:cubicBezTo>
                  <a:cubicBezTo>
                    <a:pt x="10104" y="16651"/>
                    <a:pt x="9731" y="15817"/>
                    <a:pt x="9541" y="15362"/>
                  </a:cubicBezTo>
                  <a:cubicBezTo>
                    <a:pt x="8777" y="13568"/>
                    <a:pt x="7456" y="11312"/>
                    <a:pt x="7235" y="10724"/>
                  </a:cubicBezTo>
                  <a:cubicBezTo>
                    <a:pt x="7153" y="10509"/>
                    <a:pt x="7064" y="10326"/>
                    <a:pt x="6995" y="10137"/>
                  </a:cubicBezTo>
                  <a:cubicBezTo>
                    <a:pt x="7184" y="9802"/>
                    <a:pt x="7241" y="9321"/>
                    <a:pt x="7336" y="8980"/>
                  </a:cubicBezTo>
                  <a:cubicBezTo>
                    <a:pt x="7469" y="8506"/>
                    <a:pt x="7608" y="8020"/>
                    <a:pt x="7551" y="7514"/>
                  </a:cubicBezTo>
                  <a:cubicBezTo>
                    <a:pt x="7437" y="6535"/>
                    <a:pt x="6635" y="5777"/>
                    <a:pt x="6319" y="4842"/>
                  </a:cubicBezTo>
                  <a:cubicBezTo>
                    <a:pt x="6148" y="4342"/>
                    <a:pt x="6123" y="3818"/>
                    <a:pt x="5984" y="3319"/>
                  </a:cubicBezTo>
                  <a:cubicBezTo>
                    <a:pt x="5586" y="1941"/>
                    <a:pt x="4347" y="956"/>
                    <a:pt x="3058" y="355"/>
                  </a:cubicBezTo>
                  <a:cubicBezTo>
                    <a:pt x="2650" y="162"/>
                    <a:pt x="2195" y="1"/>
                    <a:pt x="1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2386200" y="2911600"/>
              <a:ext cx="312000" cy="272425"/>
            </a:xfrm>
            <a:custGeom>
              <a:rect b="b" l="l" r="r" t="t"/>
              <a:pathLst>
                <a:path extrusionOk="0" h="10897" w="12480">
                  <a:moveTo>
                    <a:pt x="970" y="1"/>
                  </a:moveTo>
                  <a:cubicBezTo>
                    <a:pt x="850" y="1"/>
                    <a:pt x="731" y="20"/>
                    <a:pt x="613" y="66"/>
                  </a:cubicBezTo>
                  <a:cubicBezTo>
                    <a:pt x="329" y="173"/>
                    <a:pt x="114" y="445"/>
                    <a:pt x="76" y="748"/>
                  </a:cubicBezTo>
                  <a:cubicBezTo>
                    <a:pt x="1" y="1304"/>
                    <a:pt x="468" y="1772"/>
                    <a:pt x="715" y="2277"/>
                  </a:cubicBezTo>
                  <a:cubicBezTo>
                    <a:pt x="885" y="2631"/>
                    <a:pt x="955" y="3023"/>
                    <a:pt x="1125" y="3370"/>
                  </a:cubicBezTo>
                  <a:cubicBezTo>
                    <a:pt x="1365" y="3857"/>
                    <a:pt x="1789" y="4229"/>
                    <a:pt x="2206" y="4577"/>
                  </a:cubicBezTo>
                  <a:cubicBezTo>
                    <a:pt x="2755" y="5032"/>
                    <a:pt x="3324" y="5481"/>
                    <a:pt x="3905" y="5904"/>
                  </a:cubicBezTo>
                  <a:cubicBezTo>
                    <a:pt x="4259" y="6163"/>
                    <a:pt x="4638" y="6422"/>
                    <a:pt x="5068" y="6466"/>
                  </a:cubicBezTo>
                  <a:cubicBezTo>
                    <a:pt x="5111" y="6470"/>
                    <a:pt x="5155" y="6472"/>
                    <a:pt x="5197" y="6472"/>
                  </a:cubicBezTo>
                  <a:cubicBezTo>
                    <a:pt x="5872" y="6472"/>
                    <a:pt x="6482" y="5985"/>
                    <a:pt x="7159" y="5872"/>
                  </a:cubicBezTo>
                  <a:cubicBezTo>
                    <a:pt x="7372" y="5841"/>
                    <a:pt x="7509" y="5785"/>
                    <a:pt x="7696" y="5785"/>
                  </a:cubicBezTo>
                  <a:cubicBezTo>
                    <a:pt x="7849" y="5785"/>
                    <a:pt x="8035" y="5822"/>
                    <a:pt x="8322" y="5942"/>
                  </a:cubicBezTo>
                  <a:cubicBezTo>
                    <a:pt x="9093" y="6264"/>
                    <a:pt x="9674" y="6807"/>
                    <a:pt x="10148" y="7490"/>
                  </a:cubicBezTo>
                  <a:cubicBezTo>
                    <a:pt x="10868" y="8520"/>
                    <a:pt x="11513" y="9600"/>
                    <a:pt x="12075" y="10725"/>
                  </a:cubicBezTo>
                  <a:cubicBezTo>
                    <a:pt x="12187" y="10759"/>
                    <a:pt x="12324" y="10897"/>
                    <a:pt x="12438" y="10897"/>
                  </a:cubicBezTo>
                  <a:cubicBezTo>
                    <a:pt x="12452" y="10897"/>
                    <a:pt x="12466" y="10894"/>
                    <a:pt x="12480" y="10889"/>
                  </a:cubicBezTo>
                  <a:cubicBezTo>
                    <a:pt x="11747" y="8457"/>
                    <a:pt x="10053" y="6283"/>
                    <a:pt x="7823" y="5064"/>
                  </a:cubicBezTo>
                  <a:cubicBezTo>
                    <a:pt x="7665" y="4710"/>
                    <a:pt x="7652" y="4312"/>
                    <a:pt x="7589" y="3933"/>
                  </a:cubicBezTo>
                  <a:cubicBezTo>
                    <a:pt x="7488" y="3313"/>
                    <a:pt x="7229" y="2726"/>
                    <a:pt x="6844" y="2233"/>
                  </a:cubicBezTo>
                  <a:cubicBezTo>
                    <a:pt x="6705" y="2050"/>
                    <a:pt x="6540" y="1873"/>
                    <a:pt x="6325" y="1778"/>
                  </a:cubicBezTo>
                  <a:cubicBezTo>
                    <a:pt x="6167" y="1708"/>
                    <a:pt x="5991" y="1683"/>
                    <a:pt x="5845" y="1595"/>
                  </a:cubicBezTo>
                  <a:cubicBezTo>
                    <a:pt x="5542" y="1418"/>
                    <a:pt x="5435" y="1045"/>
                    <a:pt x="5201" y="786"/>
                  </a:cubicBezTo>
                  <a:cubicBezTo>
                    <a:pt x="4886" y="441"/>
                    <a:pt x="4386" y="342"/>
                    <a:pt x="3913" y="342"/>
                  </a:cubicBezTo>
                  <a:cubicBezTo>
                    <a:pt x="3883" y="342"/>
                    <a:pt x="3853" y="343"/>
                    <a:pt x="3823" y="344"/>
                  </a:cubicBezTo>
                  <a:cubicBezTo>
                    <a:pt x="3494" y="352"/>
                    <a:pt x="3162" y="396"/>
                    <a:pt x="2834" y="396"/>
                  </a:cubicBezTo>
                  <a:cubicBezTo>
                    <a:pt x="2665" y="396"/>
                    <a:pt x="2498" y="384"/>
                    <a:pt x="2332" y="350"/>
                  </a:cubicBezTo>
                  <a:cubicBezTo>
                    <a:pt x="1875" y="255"/>
                    <a:pt x="1414" y="1"/>
                    <a:pt x="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2400900" y="2930925"/>
              <a:ext cx="169200" cy="117850"/>
            </a:xfrm>
            <a:custGeom>
              <a:rect b="b" l="l" r="r" t="t"/>
              <a:pathLst>
                <a:path extrusionOk="0" h="4714" w="6768">
                  <a:moveTo>
                    <a:pt x="32" y="0"/>
                  </a:moveTo>
                  <a:lnTo>
                    <a:pt x="0" y="38"/>
                  </a:lnTo>
                  <a:lnTo>
                    <a:pt x="771" y="739"/>
                  </a:lnTo>
                  <a:cubicBezTo>
                    <a:pt x="1030" y="967"/>
                    <a:pt x="1289" y="1201"/>
                    <a:pt x="1536" y="1447"/>
                  </a:cubicBezTo>
                  <a:cubicBezTo>
                    <a:pt x="1656" y="1574"/>
                    <a:pt x="1776" y="1700"/>
                    <a:pt x="1883" y="1833"/>
                  </a:cubicBezTo>
                  <a:cubicBezTo>
                    <a:pt x="1997" y="1965"/>
                    <a:pt x="2098" y="2104"/>
                    <a:pt x="2205" y="2237"/>
                  </a:cubicBezTo>
                  <a:cubicBezTo>
                    <a:pt x="2313" y="2376"/>
                    <a:pt x="2426" y="2515"/>
                    <a:pt x="2553" y="2635"/>
                  </a:cubicBezTo>
                  <a:cubicBezTo>
                    <a:pt x="2673" y="2761"/>
                    <a:pt x="2812" y="2875"/>
                    <a:pt x="2957" y="2976"/>
                  </a:cubicBezTo>
                  <a:cubicBezTo>
                    <a:pt x="3248" y="3172"/>
                    <a:pt x="3564" y="3330"/>
                    <a:pt x="3867" y="3501"/>
                  </a:cubicBezTo>
                  <a:cubicBezTo>
                    <a:pt x="4170" y="3665"/>
                    <a:pt x="4480" y="3829"/>
                    <a:pt x="4796" y="3981"/>
                  </a:cubicBezTo>
                  <a:cubicBezTo>
                    <a:pt x="5106" y="4133"/>
                    <a:pt x="5422" y="4278"/>
                    <a:pt x="5750" y="4404"/>
                  </a:cubicBezTo>
                  <a:cubicBezTo>
                    <a:pt x="6079" y="4531"/>
                    <a:pt x="6414" y="4638"/>
                    <a:pt x="6755" y="4714"/>
                  </a:cubicBezTo>
                  <a:lnTo>
                    <a:pt x="6767" y="4657"/>
                  </a:lnTo>
                  <a:cubicBezTo>
                    <a:pt x="6091" y="4493"/>
                    <a:pt x="5447" y="4221"/>
                    <a:pt x="4828" y="3911"/>
                  </a:cubicBezTo>
                  <a:cubicBezTo>
                    <a:pt x="4518" y="3753"/>
                    <a:pt x="4215" y="3589"/>
                    <a:pt x="3905" y="3425"/>
                  </a:cubicBezTo>
                  <a:cubicBezTo>
                    <a:pt x="3602" y="3254"/>
                    <a:pt x="3292" y="3096"/>
                    <a:pt x="3008" y="2900"/>
                  </a:cubicBezTo>
                  <a:cubicBezTo>
                    <a:pt x="2420" y="2534"/>
                    <a:pt x="2104" y="1871"/>
                    <a:pt x="1586" y="1397"/>
                  </a:cubicBezTo>
                  <a:cubicBezTo>
                    <a:pt x="1340" y="1150"/>
                    <a:pt x="1081" y="916"/>
                    <a:pt x="815" y="689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469450" y="2947025"/>
              <a:ext cx="12975" cy="61950"/>
            </a:xfrm>
            <a:custGeom>
              <a:rect b="b" l="l" r="r" t="t"/>
              <a:pathLst>
                <a:path extrusionOk="0" h="2478" w="519">
                  <a:moveTo>
                    <a:pt x="45" y="1"/>
                  </a:moveTo>
                  <a:lnTo>
                    <a:pt x="0" y="26"/>
                  </a:lnTo>
                  <a:cubicBezTo>
                    <a:pt x="95" y="216"/>
                    <a:pt x="120" y="424"/>
                    <a:pt x="120" y="639"/>
                  </a:cubicBezTo>
                  <a:cubicBezTo>
                    <a:pt x="114" y="847"/>
                    <a:pt x="83" y="1062"/>
                    <a:pt x="70" y="1277"/>
                  </a:cubicBezTo>
                  <a:cubicBezTo>
                    <a:pt x="64" y="1384"/>
                    <a:pt x="57" y="1492"/>
                    <a:pt x="64" y="1599"/>
                  </a:cubicBezTo>
                  <a:cubicBezTo>
                    <a:pt x="70" y="1713"/>
                    <a:pt x="95" y="1827"/>
                    <a:pt x="133" y="1928"/>
                  </a:cubicBezTo>
                  <a:cubicBezTo>
                    <a:pt x="203" y="2130"/>
                    <a:pt x="310" y="2332"/>
                    <a:pt x="481" y="2478"/>
                  </a:cubicBezTo>
                  <a:lnTo>
                    <a:pt x="519" y="2440"/>
                  </a:lnTo>
                  <a:cubicBezTo>
                    <a:pt x="443" y="2370"/>
                    <a:pt x="380" y="2282"/>
                    <a:pt x="329" y="2187"/>
                  </a:cubicBezTo>
                  <a:cubicBezTo>
                    <a:pt x="278" y="2098"/>
                    <a:pt x="241" y="2004"/>
                    <a:pt x="209" y="1903"/>
                  </a:cubicBezTo>
                  <a:cubicBezTo>
                    <a:pt x="177" y="1802"/>
                    <a:pt x="152" y="1700"/>
                    <a:pt x="152" y="1599"/>
                  </a:cubicBezTo>
                  <a:cubicBezTo>
                    <a:pt x="146" y="1492"/>
                    <a:pt x="152" y="1384"/>
                    <a:pt x="158" y="1283"/>
                  </a:cubicBezTo>
                  <a:cubicBezTo>
                    <a:pt x="171" y="1069"/>
                    <a:pt x="203" y="854"/>
                    <a:pt x="196" y="639"/>
                  </a:cubicBezTo>
                  <a:cubicBezTo>
                    <a:pt x="196" y="418"/>
                    <a:pt x="158" y="190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2459650" y="3021600"/>
              <a:ext cx="61950" cy="8375"/>
            </a:xfrm>
            <a:custGeom>
              <a:rect b="b" l="l" r="r" t="t"/>
              <a:pathLst>
                <a:path extrusionOk="0" h="335" w="2478">
                  <a:moveTo>
                    <a:pt x="26" y="0"/>
                  </a:moveTo>
                  <a:lnTo>
                    <a:pt x="1" y="51"/>
                  </a:lnTo>
                  <a:cubicBezTo>
                    <a:pt x="184" y="158"/>
                    <a:pt x="399" y="215"/>
                    <a:pt x="607" y="228"/>
                  </a:cubicBezTo>
                  <a:cubicBezTo>
                    <a:pt x="682" y="234"/>
                    <a:pt x="756" y="237"/>
                    <a:pt x="830" y="237"/>
                  </a:cubicBezTo>
                  <a:cubicBezTo>
                    <a:pt x="967" y="237"/>
                    <a:pt x="1103" y="227"/>
                    <a:pt x="1239" y="215"/>
                  </a:cubicBezTo>
                  <a:cubicBezTo>
                    <a:pt x="1389" y="201"/>
                    <a:pt x="1540" y="191"/>
                    <a:pt x="1688" y="191"/>
                  </a:cubicBezTo>
                  <a:cubicBezTo>
                    <a:pt x="1745" y="191"/>
                    <a:pt x="1802" y="192"/>
                    <a:pt x="1858" y="196"/>
                  </a:cubicBezTo>
                  <a:cubicBezTo>
                    <a:pt x="2067" y="202"/>
                    <a:pt x="2269" y="240"/>
                    <a:pt x="2452" y="335"/>
                  </a:cubicBezTo>
                  <a:lnTo>
                    <a:pt x="2478" y="291"/>
                  </a:lnTo>
                  <a:cubicBezTo>
                    <a:pt x="2288" y="183"/>
                    <a:pt x="2079" y="133"/>
                    <a:pt x="1865" y="114"/>
                  </a:cubicBezTo>
                  <a:cubicBezTo>
                    <a:pt x="1801" y="108"/>
                    <a:pt x="1737" y="106"/>
                    <a:pt x="1673" y="106"/>
                  </a:cubicBezTo>
                  <a:cubicBezTo>
                    <a:pt x="1526" y="106"/>
                    <a:pt x="1378" y="118"/>
                    <a:pt x="1233" y="126"/>
                  </a:cubicBezTo>
                  <a:cubicBezTo>
                    <a:pt x="1083" y="140"/>
                    <a:pt x="936" y="150"/>
                    <a:pt x="787" y="150"/>
                  </a:cubicBezTo>
                  <a:cubicBezTo>
                    <a:pt x="730" y="150"/>
                    <a:pt x="672" y="149"/>
                    <a:pt x="614" y="145"/>
                  </a:cubicBezTo>
                  <a:cubicBezTo>
                    <a:pt x="411" y="133"/>
                    <a:pt x="209" y="95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2414625" y="2962500"/>
              <a:ext cx="32100" cy="11400"/>
            </a:xfrm>
            <a:custGeom>
              <a:rect b="b" l="l" r="r" t="t"/>
              <a:pathLst>
                <a:path extrusionOk="0" h="456" w="1284">
                  <a:moveTo>
                    <a:pt x="14" y="1"/>
                  </a:moveTo>
                  <a:lnTo>
                    <a:pt x="1" y="51"/>
                  </a:lnTo>
                  <a:cubicBezTo>
                    <a:pt x="222" y="121"/>
                    <a:pt x="456" y="127"/>
                    <a:pt x="671" y="172"/>
                  </a:cubicBezTo>
                  <a:cubicBezTo>
                    <a:pt x="885" y="216"/>
                    <a:pt x="1100" y="292"/>
                    <a:pt x="1246" y="456"/>
                  </a:cubicBezTo>
                  <a:lnTo>
                    <a:pt x="1284" y="431"/>
                  </a:lnTo>
                  <a:cubicBezTo>
                    <a:pt x="1220" y="329"/>
                    <a:pt x="1126" y="254"/>
                    <a:pt x="1018" y="197"/>
                  </a:cubicBezTo>
                  <a:cubicBezTo>
                    <a:pt x="911" y="146"/>
                    <a:pt x="797" y="115"/>
                    <a:pt x="690" y="89"/>
                  </a:cubicBezTo>
                  <a:cubicBezTo>
                    <a:pt x="456" y="45"/>
                    <a:pt x="235" y="39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2510050" y="2988575"/>
              <a:ext cx="24025" cy="47425"/>
            </a:xfrm>
            <a:custGeom>
              <a:rect b="b" l="l" r="r" t="t"/>
              <a:pathLst>
                <a:path extrusionOk="0" h="1897" w="961">
                  <a:moveTo>
                    <a:pt x="45" y="0"/>
                  </a:moveTo>
                  <a:lnTo>
                    <a:pt x="0" y="32"/>
                  </a:lnTo>
                  <a:cubicBezTo>
                    <a:pt x="95" y="177"/>
                    <a:pt x="89" y="361"/>
                    <a:pt x="95" y="538"/>
                  </a:cubicBezTo>
                  <a:cubicBezTo>
                    <a:pt x="101" y="721"/>
                    <a:pt x="152" y="904"/>
                    <a:pt x="228" y="1075"/>
                  </a:cubicBezTo>
                  <a:cubicBezTo>
                    <a:pt x="304" y="1239"/>
                    <a:pt x="405" y="1397"/>
                    <a:pt x="525" y="1536"/>
                  </a:cubicBezTo>
                  <a:cubicBezTo>
                    <a:pt x="645" y="1675"/>
                    <a:pt x="777" y="1795"/>
                    <a:pt x="929" y="1896"/>
                  </a:cubicBezTo>
                  <a:lnTo>
                    <a:pt x="961" y="1858"/>
                  </a:lnTo>
                  <a:cubicBezTo>
                    <a:pt x="822" y="1751"/>
                    <a:pt x="695" y="1624"/>
                    <a:pt x="588" y="1485"/>
                  </a:cubicBezTo>
                  <a:cubicBezTo>
                    <a:pt x="474" y="1346"/>
                    <a:pt x="379" y="1195"/>
                    <a:pt x="310" y="1037"/>
                  </a:cubicBezTo>
                  <a:cubicBezTo>
                    <a:pt x="234" y="879"/>
                    <a:pt x="184" y="708"/>
                    <a:pt x="177" y="531"/>
                  </a:cubicBezTo>
                  <a:cubicBezTo>
                    <a:pt x="171" y="443"/>
                    <a:pt x="165" y="354"/>
                    <a:pt x="152" y="260"/>
                  </a:cubicBezTo>
                  <a:cubicBezTo>
                    <a:pt x="133" y="171"/>
                    <a:pt x="108" y="76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476875" y="2779575"/>
              <a:ext cx="126700" cy="218500"/>
            </a:xfrm>
            <a:custGeom>
              <a:rect b="b" l="l" r="r" t="t"/>
              <a:pathLst>
                <a:path extrusionOk="0" h="8740" w="5068">
                  <a:moveTo>
                    <a:pt x="57" y="1"/>
                  </a:moveTo>
                  <a:lnTo>
                    <a:pt x="0" y="45"/>
                  </a:lnTo>
                  <a:cubicBezTo>
                    <a:pt x="266" y="374"/>
                    <a:pt x="487" y="728"/>
                    <a:pt x="689" y="1094"/>
                  </a:cubicBezTo>
                  <a:cubicBezTo>
                    <a:pt x="891" y="1467"/>
                    <a:pt x="1068" y="1846"/>
                    <a:pt x="1239" y="2231"/>
                  </a:cubicBezTo>
                  <a:cubicBezTo>
                    <a:pt x="1574" y="3002"/>
                    <a:pt x="1871" y="3792"/>
                    <a:pt x="2243" y="4550"/>
                  </a:cubicBezTo>
                  <a:cubicBezTo>
                    <a:pt x="2433" y="4929"/>
                    <a:pt x="2635" y="5302"/>
                    <a:pt x="2875" y="5656"/>
                  </a:cubicBezTo>
                  <a:cubicBezTo>
                    <a:pt x="3002" y="5827"/>
                    <a:pt x="3128" y="6004"/>
                    <a:pt x="3267" y="6162"/>
                  </a:cubicBezTo>
                  <a:cubicBezTo>
                    <a:pt x="3400" y="6326"/>
                    <a:pt x="3532" y="6484"/>
                    <a:pt x="3646" y="6654"/>
                  </a:cubicBezTo>
                  <a:cubicBezTo>
                    <a:pt x="3766" y="6825"/>
                    <a:pt x="3848" y="7015"/>
                    <a:pt x="3912" y="7211"/>
                  </a:cubicBezTo>
                  <a:cubicBezTo>
                    <a:pt x="3975" y="7413"/>
                    <a:pt x="4051" y="7615"/>
                    <a:pt x="4158" y="7804"/>
                  </a:cubicBezTo>
                  <a:cubicBezTo>
                    <a:pt x="4367" y="8177"/>
                    <a:pt x="4664" y="8500"/>
                    <a:pt x="5024" y="8740"/>
                  </a:cubicBezTo>
                  <a:lnTo>
                    <a:pt x="5068" y="8676"/>
                  </a:lnTo>
                  <a:cubicBezTo>
                    <a:pt x="4727" y="8436"/>
                    <a:pt x="4442" y="8120"/>
                    <a:pt x="4246" y="7754"/>
                  </a:cubicBezTo>
                  <a:cubicBezTo>
                    <a:pt x="4145" y="7571"/>
                    <a:pt x="4076" y="7381"/>
                    <a:pt x="4013" y="7179"/>
                  </a:cubicBezTo>
                  <a:cubicBezTo>
                    <a:pt x="3981" y="7078"/>
                    <a:pt x="3943" y="6977"/>
                    <a:pt x="3899" y="6876"/>
                  </a:cubicBezTo>
                  <a:cubicBezTo>
                    <a:pt x="3855" y="6781"/>
                    <a:pt x="3798" y="6686"/>
                    <a:pt x="3741" y="6598"/>
                  </a:cubicBezTo>
                  <a:cubicBezTo>
                    <a:pt x="3621" y="6414"/>
                    <a:pt x="3488" y="6250"/>
                    <a:pt x="3356" y="6086"/>
                  </a:cubicBezTo>
                  <a:cubicBezTo>
                    <a:pt x="3217" y="5928"/>
                    <a:pt x="3096" y="5764"/>
                    <a:pt x="2976" y="5587"/>
                  </a:cubicBezTo>
                  <a:cubicBezTo>
                    <a:pt x="2743" y="5245"/>
                    <a:pt x="2540" y="4873"/>
                    <a:pt x="2357" y="4500"/>
                  </a:cubicBezTo>
                  <a:cubicBezTo>
                    <a:pt x="1984" y="3748"/>
                    <a:pt x="1675" y="2958"/>
                    <a:pt x="1334" y="2187"/>
                  </a:cubicBezTo>
                  <a:cubicBezTo>
                    <a:pt x="992" y="1416"/>
                    <a:pt x="601" y="652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2469775" y="2858100"/>
              <a:ext cx="64475" cy="33975"/>
            </a:xfrm>
            <a:custGeom>
              <a:rect b="b" l="l" r="r" t="t"/>
              <a:pathLst>
                <a:path extrusionOk="0" h="1359" w="2579">
                  <a:moveTo>
                    <a:pt x="25" y="0"/>
                  </a:moveTo>
                  <a:lnTo>
                    <a:pt x="0" y="70"/>
                  </a:lnTo>
                  <a:cubicBezTo>
                    <a:pt x="228" y="146"/>
                    <a:pt x="449" y="234"/>
                    <a:pt x="664" y="335"/>
                  </a:cubicBezTo>
                  <a:cubicBezTo>
                    <a:pt x="878" y="430"/>
                    <a:pt x="1093" y="531"/>
                    <a:pt x="1302" y="645"/>
                  </a:cubicBezTo>
                  <a:cubicBezTo>
                    <a:pt x="1510" y="752"/>
                    <a:pt x="1719" y="872"/>
                    <a:pt x="1921" y="992"/>
                  </a:cubicBezTo>
                  <a:cubicBezTo>
                    <a:pt x="2129" y="1112"/>
                    <a:pt x="2332" y="1232"/>
                    <a:pt x="2534" y="1359"/>
                  </a:cubicBezTo>
                  <a:lnTo>
                    <a:pt x="2578" y="1296"/>
                  </a:lnTo>
                  <a:cubicBezTo>
                    <a:pt x="2382" y="1150"/>
                    <a:pt x="2186" y="1018"/>
                    <a:pt x="1984" y="891"/>
                  </a:cubicBezTo>
                  <a:cubicBezTo>
                    <a:pt x="1782" y="765"/>
                    <a:pt x="1573" y="645"/>
                    <a:pt x="1359" y="537"/>
                  </a:cubicBezTo>
                  <a:cubicBezTo>
                    <a:pt x="1144" y="424"/>
                    <a:pt x="929" y="323"/>
                    <a:pt x="708" y="228"/>
                  </a:cubicBezTo>
                  <a:cubicBezTo>
                    <a:pt x="480" y="139"/>
                    <a:pt x="253" y="64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2544800" y="2820025"/>
              <a:ext cx="8400" cy="102700"/>
            </a:xfrm>
            <a:custGeom>
              <a:rect b="b" l="l" r="r" t="t"/>
              <a:pathLst>
                <a:path extrusionOk="0" h="4108" w="336">
                  <a:moveTo>
                    <a:pt x="177" y="1"/>
                  </a:moveTo>
                  <a:cubicBezTo>
                    <a:pt x="171" y="348"/>
                    <a:pt x="165" y="689"/>
                    <a:pt x="146" y="1030"/>
                  </a:cubicBezTo>
                  <a:cubicBezTo>
                    <a:pt x="127" y="1372"/>
                    <a:pt x="101" y="1713"/>
                    <a:pt x="64" y="2054"/>
                  </a:cubicBezTo>
                  <a:cubicBezTo>
                    <a:pt x="32" y="2395"/>
                    <a:pt x="0" y="2743"/>
                    <a:pt x="19" y="3090"/>
                  </a:cubicBezTo>
                  <a:cubicBezTo>
                    <a:pt x="26" y="3267"/>
                    <a:pt x="51" y="3438"/>
                    <a:pt x="89" y="3608"/>
                  </a:cubicBezTo>
                  <a:cubicBezTo>
                    <a:pt x="127" y="3785"/>
                    <a:pt x="184" y="3950"/>
                    <a:pt x="266" y="4108"/>
                  </a:cubicBezTo>
                  <a:lnTo>
                    <a:pt x="335" y="4070"/>
                  </a:lnTo>
                  <a:cubicBezTo>
                    <a:pt x="196" y="3766"/>
                    <a:pt x="146" y="3425"/>
                    <a:pt x="133" y="3090"/>
                  </a:cubicBezTo>
                  <a:cubicBezTo>
                    <a:pt x="120" y="2749"/>
                    <a:pt x="152" y="2408"/>
                    <a:pt x="184" y="2067"/>
                  </a:cubicBezTo>
                  <a:cubicBezTo>
                    <a:pt x="215" y="1726"/>
                    <a:pt x="247" y="1378"/>
                    <a:pt x="253" y="1037"/>
                  </a:cubicBezTo>
                  <a:cubicBezTo>
                    <a:pt x="266" y="689"/>
                    <a:pt x="259" y="348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2504825" y="2924750"/>
              <a:ext cx="65575" cy="21675"/>
            </a:xfrm>
            <a:custGeom>
              <a:rect b="b" l="l" r="r" t="t"/>
              <a:pathLst>
                <a:path extrusionOk="0" h="867" w="2623">
                  <a:moveTo>
                    <a:pt x="39" y="1"/>
                  </a:moveTo>
                  <a:lnTo>
                    <a:pt x="1" y="70"/>
                  </a:lnTo>
                  <a:cubicBezTo>
                    <a:pt x="197" y="197"/>
                    <a:pt x="411" y="291"/>
                    <a:pt x="639" y="367"/>
                  </a:cubicBezTo>
                  <a:cubicBezTo>
                    <a:pt x="860" y="437"/>
                    <a:pt x="1088" y="481"/>
                    <a:pt x="1321" y="519"/>
                  </a:cubicBezTo>
                  <a:cubicBezTo>
                    <a:pt x="1549" y="557"/>
                    <a:pt x="1776" y="588"/>
                    <a:pt x="2004" y="620"/>
                  </a:cubicBezTo>
                  <a:cubicBezTo>
                    <a:pt x="2118" y="639"/>
                    <a:pt x="2231" y="652"/>
                    <a:pt x="2332" y="683"/>
                  </a:cubicBezTo>
                  <a:cubicBezTo>
                    <a:pt x="2440" y="715"/>
                    <a:pt x="2535" y="772"/>
                    <a:pt x="2547" y="866"/>
                  </a:cubicBezTo>
                  <a:lnTo>
                    <a:pt x="2623" y="860"/>
                  </a:lnTo>
                  <a:cubicBezTo>
                    <a:pt x="2617" y="791"/>
                    <a:pt x="2579" y="727"/>
                    <a:pt x="2528" y="683"/>
                  </a:cubicBezTo>
                  <a:cubicBezTo>
                    <a:pt x="2478" y="645"/>
                    <a:pt x="2421" y="614"/>
                    <a:pt x="2364" y="588"/>
                  </a:cubicBezTo>
                  <a:cubicBezTo>
                    <a:pt x="2250" y="551"/>
                    <a:pt x="2136" y="538"/>
                    <a:pt x="2023" y="513"/>
                  </a:cubicBezTo>
                  <a:cubicBezTo>
                    <a:pt x="1795" y="468"/>
                    <a:pt x="1568" y="437"/>
                    <a:pt x="1340" y="399"/>
                  </a:cubicBezTo>
                  <a:cubicBezTo>
                    <a:pt x="1113" y="361"/>
                    <a:pt x="885" y="317"/>
                    <a:pt x="671" y="254"/>
                  </a:cubicBezTo>
                  <a:cubicBezTo>
                    <a:pt x="449" y="190"/>
                    <a:pt x="241" y="108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576875" y="2902650"/>
              <a:ext cx="10450" cy="79150"/>
            </a:xfrm>
            <a:custGeom>
              <a:rect b="b" l="l" r="r" t="t"/>
              <a:pathLst>
                <a:path extrusionOk="0" h="3166" w="418">
                  <a:moveTo>
                    <a:pt x="348" y="0"/>
                  </a:moveTo>
                  <a:lnTo>
                    <a:pt x="272" y="13"/>
                  </a:lnTo>
                  <a:cubicBezTo>
                    <a:pt x="297" y="272"/>
                    <a:pt x="265" y="537"/>
                    <a:pt x="215" y="796"/>
                  </a:cubicBezTo>
                  <a:cubicBezTo>
                    <a:pt x="158" y="1055"/>
                    <a:pt x="95" y="1314"/>
                    <a:pt x="51" y="1586"/>
                  </a:cubicBezTo>
                  <a:cubicBezTo>
                    <a:pt x="6" y="1852"/>
                    <a:pt x="0" y="2136"/>
                    <a:pt x="57" y="2408"/>
                  </a:cubicBezTo>
                  <a:cubicBezTo>
                    <a:pt x="107" y="2673"/>
                    <a:pt x="209" y="2932"/>
                    <a:pt x="360" y="3166"/>
                  </a:cubicBezTo>
                  <a:lnTo>
                    <a:pt x="417" y="3128"/>
                  </a:lnTo>
                  <a:cubicBezTo>
                    <a:pt x="291" y="2894"/>
                    <a:pt x="209" y="2641"/>
                    <a:pt x="164" y="2389"/>
                  </a:cubicBezTo>
                  <a:cubicBezTo>
                    <a:pt x="120" y="2130"/>
                    <a:pt x="126" y="1864"/>
                    <a:pt x="171" y="1605"/>
                  </a:cubicBezTo>
                  <a:cubicBezTo>
                    <a:pt x="215" y="1346"/>
                    <a:pt x="278" y="1081"/>
                    <a:pt x="329" y="815"/>
                  </a:cubicBezTo>
                  <a:cubicBezTo>
                    <a:pt x="373" y="550"/>
                    <a:pt x="398" y="272"/>
                    <a:pt x="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7"/>
          <p:cNvSpPr/>
          <p:nvPr/>
        </p:nvSpPr>
        <p:spPr>
          <a:xfrm>
            <a:off x="-854224" y="-25956"/>
            <a:ext cx="1469852" cy="1514652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1" name="Google Shape;201;p18"/>
          <p:cNvGrpSpPr/>
          <p:nvPr/>
        </p:nvGrpSpPr>
        <p:grpSpPr>
          <a:xfrm>
            <a:off x="-104411" y="3520164"/>
            <a:ext cx="688192" cy="2044661"/>
            <a:chOff x="3225" y="2096200"/>
            <a:chExt cx="405200" cy="1203875"/>
          </a:xfrm>
        </p:grpSpPr>
        <p:sp>
          <p:nvSpPr>
            <p:cNvPr id="202" name="Google Shape;202;p18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8431654" y="-45756"/>
            <a:ext cx="848803" cy="1554279"/>
            <a:chOff x="-807775" y="1572525"/>
            <a:chExt cx="393675" cy="720875"/>
          </a:xfrm>
        </p:grpSpPr>
        <p:sp>
          <p:nvSpPr>
            <p:cNvPr id="218" name="Google Shape;218;p18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8702793" y="1330133"/>
            <a:ext cx="245957" cy="271884"/>
            <a:chOff x="-975525" y="1821975"/>
            <a:chExt cx="114075" cy="126100"/>
          </a:xfrm>
        </p:grpSpPr>
        <p:sp>
          <p:nvSpPr>
            <p:cNvPr id="233" name="Google Shape;233;p18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8"/>
          <p:cNvSpPr/>
          <p:nvPr/>
        </p:nvSpPr>
        <p:spPr>
          <a:xfrm>
            <a:off x="8702800" y="1824762"/>
            <a:ext cx="2159843" cy="2225628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-1538825" y="-752738"/>
            <a:ext cx="2159843" cy="2225628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18"/>
          <p:cNvGrpSpPr/>
          <p:nvPr/>
        </p:nvGrpSpPr>
        <p:grpSpPr>
          <a:xfrm>
            <a:off x="139100" y="176560"/>
            <a:ext cx="326033" cy="303407"/>
            <a:chOff x="3843900" y="781125"/>
            <a:chExt cx="217225" cy="202150"/>
          </a:xfrm>
        </p:grpSpPr>
        <p:sp>
          <p:nvSpPr>
            <p:cNvPr id="239" name="Google Shape;239;p18"/>
            <p:cNvSpPr/>
            <p:nvPr/>
          </p:nvSpPr>
          <p:spPr>
            <a:xfrm>
              <a:off x="3843900" y="787500"/>
              <a:ext cx="217225" cy="195775"/>
            </a:xfrm>
            <a:custGeom>
              <a:rect b="b" l="l" r="r" t="t"/>
              <a:pathLst>
                <a:path extrusionOk="0" h="7831" w="8689">
                  <a:moveTo>
                    <a:pt x="3665" y="0"/>
                  </a:moveTo>
                  <a:cubicBezTo>
                    <a:pt x="3385" y="0"/>
                    <a:pt x="3102" y="47"/>
                    <a:pt x="2837" y="127"/>
                  </a:cubicBezTo>
                  <a:cubicBezTo>
                    <a:pt x="1529" y="525"/>
                    <a:pt x="487" y="1687"/>
                    <a:pt x="247" y="3033"/>
                  </a:cubicBezTo>
                  <a:cubicBezTo>
                    <a:pt x="0" y="4373"/>
                    <a:pt x="563" y="5832"/>
                    <a:pt x="1650" y="6660"/>
                  </a:cubicBezTo>
                  <a:cubicBezTo>
                    <a:pt x="2193" y="7071"/>
                    <a:pt x="2837" y="7330"/>
                    <a:pt x="3482" y="7545"/>
                  </a:cubicBezTo>
                  <a:cubicBezTo>
                    <a:pt x="3944" y="7695"/>
                    <a:pt x="4420" y="7830"/>
                    <a:pt x="4899" y="7830"/>
                  </a:cubicBezTo>
                  <a:cubicBezTo>
                    <a:pt x="4963" y="7830"/>
                    <a:pt x="5028" y="7828"/>
                    <a:pt x="5093" y="7823"/>
                  </a:cubicBezTo>
                  <a:cubicBezTo>
                    <a:pt x="5529" y="7785"/>
                    <a:pt x="5946" y="7620"/>
                    <a:pt x="6332" y="7406"/>
                  </a:cubicBezTo>
                  <a:cubicBezTo>
                    <a:pt x="7317" y="6856"/>
                    <a:pt x="8113" y="5940"/>
                    <a:pt x="8404" y="4847"/>
                  </a:cubicBezTo>
                  <a:cubicBezTo>
                    <a:pt x="8688" y="3760"/>
                    <a:pt x="8429" y="2515"/>
                    <a:pt x="7646" y="1706"/>
                  </a:cubicBezTo>
                  <a:cubicBezTo>
                    <a:pt x="6888" y="916"/>
                    <a:pt x="5763" y="613"/>
                    <a:pt x="4701" y="348"/>
                  </a:cubicBezTo>
                  <a:lnTo>
                    <a:pt x="4701" y="348"/>
                  </a:lnTo>
                  <a:lnTo>
                    <a:pt x="4853" y="373"/>
                  </a:lnTo>
                  <a:cubicBezTo>
                    <a:pt x="4517" y="109"/>
                    <a:pt x="4095" y="0"/>
                    <a:pt x="3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3868375" y="810500"/>
              <a:ext cx="68150" cy="58675"/>
            </a:xfrm>
            <a:custGeom>
              <a:rect b="b" l="l" r="r" t="t"/>
              <a:pathLst>
                <a:path extrusionOk="0" h="2347" w="2726">
                  <a:moveTo>
                    <a:pt x="2491" y="0"/>
                  </a:moveTo>
                  <a:cubicBezTo>
                    <a:pt x="2480" y="0"/>
                    <a:pt x="2470" y="1"/>
                    <a:pt x="2459" y="3"/>
                  </a:cubicBezTo>
                  <a:cubicBezTo>
                    <a:pt x="1681" y="135"/>
                    <a:pt x="930" y="514"/>
                    <a:pt x="443" y="1083"/>
                  </a:cubicBezTo>
                  <a:cubicBezTo>
                    <a:pt x="266" y="1285"/>
                    <a:pt x="146" y="1500"/>
                    <a:pt x="83" y="1728"/>
                  </a:cubicBezTo>
                  <a:cubicBezTo>
                    <a:pt x="1" y="2056"/>
                    <a:pt x="252" y="2347"/>
                    <a:pt x="548" y="2347"/>
                  </a:cubicBezTo>
                  <a:cubicBezTo>
                    <a:pt x="617" y="2347"/>
                    <a:pt x="689" y="2331"/>
                    <a:pt x="759" y="2296"/>
                  </a:cubicBezTo>
                  <a:cubicBezTo>
                    <a:pt x="1201" y="2081"/>
                    <a:pt x="1593" y="1772"/>
                    <a:pt x="1941" y="1405"/>
                  </a:cubicBezTo>
                  <a:cubicBezTo>
                    <a:pt x="2250" y="1077"/>
                    <a:pt x="2459" y="685"/>
                    <a:pt x="2661" y="281"/>
                  </a:cubicBezTo>
                  <a:cubicBezTo>
                    <a:pt x="2726" y="151"/>
                    <a:pt x="2632" y="0"/>
                    <a:pt x="2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3843900" y="839450"/>
              <a:ext cx="216275" cy="143825"/>
            </a:xfrm>
            <a:custGeom>
              <a:rect b="b" l="l" r="r" t="t"/>
              <a:pathLst>
                <a:path extrusionOk="0" h="5753" w="8651">
                  <a:moveTo>
                    <a:pt x="7949" y="1"/>
                  </a:moveTo>
                  <a:cubicBezTo>
                    <a:pt x="7949" y="7"/>
                    <a:pt x="7943" y="20"/>
                    <a:pt x="7943" y="33"/>
                  </a:cubicBezTo>
                  <a:cubicBezTo>
                    <a:pt x="7527" y="2016"/>
                    <a:pt x="5486" y="3900"/>
                    <a:pt x="3408" y="3900"/>
                  </a:cubicBezTo>
                  <a:cubicBezTo>
                    <a:pt x="3401" y="3900"/>
                    <a:pt x="3394" y="3900"/>
                    <a:pt x="3387" y="3900"/>
                  </a:cubicBezTo>
                  <a:cubicBezTo>
                    <a:pt x="2231" y="3887"/>
                    <a:pt x="1334" y="3217"/>
                    <a:pt x="771" y="2250"/>
                  </a:cubicBezTo>
                  <a:cubicBezTo>
                    <a:pt x="518" y="1814"/>
                    <a:pt x="310" y="1366"/>
                    <a:pt x="259" y="886"/>
                  </a:cubicBezTo>
                  <a:cubicBezTo>
                    <a:pt x="253" y="905"/>
                    <a:pt x="247" y="930"/>
                    <a:pt x="247" y="955"/>
                  </a:cubicBezTo>
                  <a:cubicBezTo>
                    <a:pt x="0" y="2295"/>
                    <a:pt x="563" y="3754"/>
                    <a:pt x="1650" y="4582"/>
                  </a:cubicBezTo>
                  <a:cubicBezTo>
                    <a:pt x="2193" y="4993"/>
                    <a:pt x="2837" y="5252"/>
                    <a:pt x="3482" y="5467"/>
                  </a:cubicBezTo>
                  <a:cubicBezTo>
                    <a:pt x="3944" y="5617"/>
                    <a:pt x="4420" y="5752"/>
                    <a:pt x="4899" y="5752"/>
                  </a:cubicBezTo>
                  <a:cubicBezTo>
                    <a:pt x="4963" y="5752"/>
                    <a:pt x="5028" y="5750"/>
                    <a:pt x="5093" y="5745"/>
                  </a:cubicBezTo>
                  <a:cubicBezTo>
                    <a:pt x="5529" y="5707"/>
                    <a:pt x="5946" y="5542"/>
                    <a:pt x="6332" y="5328"/>
                  </a:cubicBezTo>
                  <a:cubicBezTo>
                    <a:pt x="7317" y="4778"/>
                    <a:pt x="8113" y="3862"/>
                    <a:pt x="8404" y="2769"/>
                  </a:cubicBezTo>
                  <a:cubicBezTo>
                    <a:pt x="8651" y="1840"/>
                    <a:pt x="8493" y="791"/>
                    <a:pt x="7949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3939775" y="781125"/>
              <a:ext cx="72850" cy="72600"/>
            </a:xfrm>
            <a:custGeom>
              <a:rect b="b" l="l" r="r" t="t"/>
              <a:pathLst>
                <a:path extrusionOk="0" h="2904" w="2914">
                  <a:moveTo>
                    <a:pt x="1118" y="1"/>
                  </a:moveTo>
                  <a:cubicBezTo>
                    <a:pt x="1097" y="1"/>
                    <a:pt x="1075" y="7"/>
                    <a:pt x="1056" y="21"/>
                  </a:cubicBezTo>
                  <a:cubicBezTo>
                    <a:pt x="1018" y="47"/>
                    <a:pt x="999" y="91"/>
                    <a:pt x="986" y="135"/>
                  </a:cubicBezTo>
                  <a:cubicBezTo>
                    <a:pt x="936" y="293"/>
                    <a:pt x="885" y="451"/>
                    <a:pt x="835" y="603"/>
                  </a:cubicBezTo>
                  <a:cubicBezTo>
                    <a:pt x="759" y="647"/>
                    <a:pt x="677" y="710"/>
                    <a:pt x="588" y="710"/>
                  </a:cubicBezTo>
                  <a:cubicBezTo>
                    <a:pt x="583" y="710"/>
                    <a:pt x="579" y="711"/>
                    <a:pt x="574" y="711"/>
                  </a:cubicBezTo>
                  <a:cubicBezTo>
                    <a:pt x="501" y="711"/>
                    <a:pt x="425" y="679"/>
                    <a:pt x="353" y="679"/>
                  </a:cubicBezTo>
                  <a:cubicBezTo>
                    <a:pt x="330" y="679"/>
                    <a:pt x="307" y="682"/>
                    <a:pt x="285" y="691"/>
                  </a:cubicBezTo>
                  <a:cubicBezTo>
                    <a:pt x="152" y="742"/>
                    <a:pt x="165" y="944"/>
                    <a:pt x="228" y="1077"/>
                  </a:cubicBezTo>
                  <a:cubicBezTo>
                    <a:pt x="285" y="1209"/>
                    <a:pt x="367" y="1367"/>
                    <a:pt x="285" y="1487"/>
                  </a:cubicBezTo>
                  <a:cubicBezTo>
                    <a:pt x="228" y="1576"/>
                    <a:pt x="108" y="1607"/>
                    <a:pt x="64" y="1702"/>
                  </a:cubicBezTo>
                  <a:cubicBezTo>
                    <a:pt x="1" y="1828"/>
                    <a:pt x="133" y="1974"/>
                    <a:pt x="272" y="2005"/>
                  </a:cubicBezTo>
                  <a:cubicBezTo>
                    <a:pt x="311" y="2014"/>
                    <a:pt x="350" y="2017"/>
                    <a:pt x="388" y="2017"/>
                  </a:cubicBezTo>
                  <a:cubicBezTo>
                    <a:pt x="483" y="2017"/>
                    <a:pt x="577" y="1998"/>
                    <a:pt x="672" y="1998"/>
                  </a:cubicBezTo>
                  <a:cubicBezTo>
                    <a:pt x="682" y="1998"/>
                    <a:pt x="692" y="1999"/>
                    <a:pt x="702" y="1999"/>
                  </a:cubicBezTo>
                  <a:cubicBezTo>
                    <a:pt x="847" y="1999"/>
                    <a:pt x="1012" y="2081"/>
                    <a:pt x="1018" y="2227"/>
                  </a:cubicBezTo>
                  <a:cubicBezTo>
                    <a:pt x="1031" y="2334"/>
                    <a:pt x="942" y="2454"/>
                    <a:pt x="999" y="2555"/>
                  </a:cubicBezTo>
                  <a:cubicBezTo>
                    <a:pt x="1024" y="2602"/>
                    <a:pt x="1071" y="2621"/>
                    <a:pt x="1125" y="2621"/>
                  </a:cubicBezTo>
                  <a:cubicBezTo>
                    <a:pt x="1180" y="2621"/>
                    <a:pt x="1241" y="2600"/>
                    <a:pt x="1290" y="2568"/>
                  </a:cubicBezTo>
                  <a:cubicBezTo>
                    <a:pt x="1378" y="2511"/>
                    <a:pt x="1460" y="2422"/>
                    <a:pt x="1568" y="2403"/>
                  </a:cubicBezTo>
                  <a:cubicBezTo>
                    <a:pt x="1583" y="2401"/>
                    <a:pt x="1597" y="2400"/>
                    <a:pt x="1612" y="2400"/>
                  </a:cubicBezTo>
                  <a:cubicBezTo>
                    <a:pt x="1897" y="2400"/>
                    <a:pt x="2044" y="2903"/>
                    <a:pt x="2343" y="2903"/>
                  </a:cubicBezTo>
                  <a:cubicBezTo>
                    <a:pt x="2350" y="2903"/>
                    <a:pt x="2357" y="2903"/>
                    <a:pt x="2364" y="2903"/>
                  </a:cubicBezTo>
                  <a:cubicBezTo>
                    <a:pt x="2395" y="2903"/>
                    <a:pt x="2427" y="2896"/>
                    <a:pt x="2452" y="2877"/>
                  </a:cubicBezTo>
                  <a:cubicBezTo>
                    <a:pt x="2528" y="2808"/>
                    <a:pt x="2484" y="2681"/>
                    <a:pt x="2452" y="2587"/>
                  </a:cubicBezTo>
                  <a:cubicBezTo>
                    <a:pt x="2402" y="2397"/>
                    <a:pt x="2452" y="2176"/>
                    <a:pt x="2591" y="2031"/>
                  </a:cubicBezTo>
                  <a:cubicBezTo>
                    <a:pt x="2718" y="1904"/>
                    <a:pt x="2914" y="1797"/>
                    <a:pt x="2907" y="1620"/>
                  </a:cubicBezTo>
                  <a:cubicBezTo>
                    <a:pt x="2895" y="1348"/>
                    <a:pt x="2433" y="1298"/>
                    <a:pt x="2402" y="1032"/>
                  </a:cubicBezTo>
                  <a:cubicBezTo>
                    <a:pt x="2383" y="900"/>
                    <a:pt x="2490" y="786"/>
                    <a:pt x="2560" y="666"/>
                  </a:cubicBezTo>
                  <a:cubicBezTo>
                    <a:pt x="2629" y="552"/>
                    <a:pt x="2648" y="363"/>
                    <a:pt x="2522" y="312"/>
                  </a:cubicBezTo>
                  <a:cubicBezTo>
                    <a:pt x="2497" y="298"/>
                    <a:pt x="2471" y="294"/>
                    <a:pt x="2444" y="294"/>
                  </a:cubicBezTo>
                  <a:cubicBezTo>
                    <a:pt x="2422" y="294"/>
                    <a:pt x="2399" y="297"/>
                    <a:pt x="2377" y="299"/>
                  </a:cubicBezTo>
                  <a:cubicBezTo>
                    <a:pt x="2149" y="325"/>
                    <a:pt x="1922" y="350"/>
                    <a:pt x="1694" y="375"/>
                  </a:cubicBezTo>
                  <a:cubicBezTo>
                    <a:pt x="1660" y="380"/>
                    <a:pt x="1626" y="385"/>
                    <a:pt x="1592" y="385"/>
                  </a:cubicBezTo>
                  <a:cubicBezTo>
                    <a:pt x="1543" y="385"/>
                    <a:pt x="1495" y="376"/>
                    <a:pt x="1454" y="350"/>
                  </a:cubicBezTo>
                  <a:cubicBezTo>
                    <a:pt x="1372" y="299"/>
                    <a:pt x="1340" y="198"/>
                    <a:pt x="1290" y="116"/>
                  </a:cubicBezTo>
                  <a:cubicBezTo>
                    <a:pt x="1252" y="55"/>
                    <a:pt x="118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8"/>
          <p:cNvGrpSpPr/>
          <p:nvPr/>
        </p:nvGrpSpPr>
        <p:grpSpPr>
          <a:xfrm>
            <a:off x="191366" y="617172"/>
            <a:ext cx="221495" cy="228437"/>
            <a:chOff x="3833775" y="1029975"/>
            <a:chExt cx="147575" cy="152200"/>
          </a:xfrm>
        </p:grpSpPr>
        <p:sp>
          <p:nvSpPr>
            <p:cNvPr id="244" name="Google Shape;244;p18"/>
            <p:cNvSpPr/>
            <p:nvPr/>
          </p:nvSpPr>
          <p:spPr>
            <a:xfrm>
              <a:off x="3833775" y="1029975"/>
              <a:ext cx="141250" cy="152200"/>
            </a:xfrm>
            <a:custGeom>
              <a:rect b="b" l="l" r="r" t="t"/>
              <a:pathLst>
                <a:path extrusionOk="0" h="6088" w="5650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3" y="6085"/>
                    <a:pt x="2792" y="6087"/>
                    <a:pt x="2861" y="6087"/>
                  </a:cubicBezTo>
                  <a:cubicBezTo>
                    <a:pt x="3612" y="6087"/>
                    <a:pt x="4370" y="5745"/>
                    <a:pt x="4816" y="5137"/>
                  </a:cubicBezTo>
                  <a:cubicBezTo>
                    <a:pt x="5283" y="4493"/>
                    <a:pt x="5353" y="3646"/>
                    <a:pt x="5410" y="2850"/>
                  </a:cubicBezTo>
                  <a:lnTo>
                    <a:pt x="5410" y="2964"/>
                  </a:lnTo>
                  <a:cubicBezTo>
                    <a:pt x="5650" y="2509"/>
                    <a:pt x="5561" y="1940"/>
                    <a:pt x="5328" y="1485"/>
                  </a:cubicBezTo>
                  <a:cubicBezTo>
                    <a:pt x="4879" y="600"/>
                    <a:pt x="3912" y="0"/>
                    <a:pt x="2914" y="0"/>
                  </a:cubicBez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3903775" y="1043350"/>
              <a:ext cx="51700" cy="41750"/>
            </a:xfrm>
            <a:custGeom>
              <a:rect b="b" l="l" r="r" t="t"/>
              <a:pathLst>
                <a:path extrusionOk="0" h="1670" w="2068">
                  <a:moveTo>
                    <a:pt x="462" y="1"/>
                  </a:moveTo>
                  <a:cubicBezTo>
                    <a:pt x="182" y="1"/>
                    <a:pt x="0" y="327"/>
                    <a:pt x="177" y="558"/>
                  </a:cubicBezTo>
                  <a:cubicBezTo>
                    <a:pt x="386" y="849"/>
                    <a:pt x="657" y="1089"/>
                    <a:pt x="967" y="1291"/>
                  </a:cubicBezTo>
                  <a:cubicBezTo>
                    <a:pt x="1239" y="1468"/>
                    <a:pt x="1548" y="1576"/>
                    <a:pt x="1864" y="1664"/>
                  </a:cubicBezTo>
                  <a:cubicBezTo>
                    <a:pt x="1878" y="1668"/>
                    <a:pt x="1891" y="1670"/>
                    <a:pt x="1904" y="1670"/>
                  </a:cubicBezTo>
                  <a:cubicBezTo>
                    <a:pt x="1995" y="1670"/>
                    <a:pt x="2068" y="1581"/>
                    <a:pt x="2035" y="1487"/>
                  </a:cubicBezTo>
                  <a:cubicBezTo>
                    <a:pt x="1839" y="944"/>
                    <a:pt x="1479" y="457"/>
                    <a:pt x="1005" y="173"/>
                  </a:cubicBezTo>
                  <a:cubicBezTo>
                    <a:pt x="840" y="78"/>
                    <a:pt x="664" y="15"/>
                    <a:pt x="493" y="2"/>
                  </a:cubicBezTo>
                  <a:cubicBezTo>
                    <a:pt x="482" y="1"/>
                    <a:pt x="47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833775" y="1029975"/>
              <a:ext cx="114725" cy="152175"/>
            </a:xfrm>
            <a:custGeom>
              <a:rect b="b" l="l" r="r" t="t"/>
              <a:pathLst>
                <a:path extrusionOk="0" h="6087" w="4589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1" y="6084"/>
                    <a:pt x="2788" y="6087"/>
                    <a:pt x="2855" y="6087"/>
                  </a:cubicBezTo>
                  <a:cubicBezTo>
                    <a:pt x="3493" y="6087"/>
                    <a:pt x="4136" y="5843"/>
                    <a:pt x="4588" y="5403"/>
                  </a:cubicBezTo>
                  <a:lnTo>
                    <a:pt x="4557" y="5403"/>
                  </a:lnTo>
                  <a:cubicBezTo>
                    <a:pt x="3084" y="5358"/>
                    <a:pt x="1467" y="4120"/>
                    <a:pt x="1208" y="2629"/>
                  </a:cubicBezTo>
                  <a:cubicBezTo>
                    <a:pt x="1063" y="1801"/>
                    <a:pt x="1429" y="1068"/>
                    <a:pt x="2055" y="544"/>
                  </a:cubicBezTo>
                  <a:cubicBezTo>
                    <a:pt x="2333" y="303"/>
                    <a:pt x="2630" y="101"/>
                    <a:pt x="2971" y="0"/>
                  </a:cubicBezTo>
                  <a:lnTo>
                    <a:pt x="2914" y="0"/>
                  </a:ln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931100" y="1089725"/>
              <a:ext cx="50250" cy="51425"/>
            </a:xfrm>
            <a:custGeom>
              <a:rect b="b" l="l" r="r" t="t"/>
              <a:pathLst>
                <a:path extrusionOk="0" h="2057" w="2010">
                  <a:moveTo>
                    <a:pt x="1269" y="1"/>
                  </a:moveTo>
                  <a:cubicBezTo>
                    <a:pt x="1212" y="1"/>
                    <a:pt x="1146" y="26"/>
                    <a:pt x="1100" y="62"/>
                  </a:cubicBezTo>
                  <a:cubicBezTo>
                    <a:pt x="1030" y="112"/>
                    <a:pt x="948" y="170"/>
                    <a:pt x="870" y="170"/>
                  </a:cubicBezTo>
                  <a:cubicBezTo>
                    <a:pt x="849" y="170"/>
                    <a:pt x="829" y="166"/>
                    <a:pt x="809" y="157"/>
                  </a:cubicBezTo>
                  <a:cubicBezTo>
                    <a:pt x="739" y="131"/>
                    <a:pt x="702" y="49"/>
                    <a:pt x="626" y="24"/>
                  </a:cubicBezTo>
                  <a:cubicBezTo>
                    <a:pt x="617" y="21"/>
                    <a:pt x="608" y="20"/>
                    <a:pt x="599" y="20"/>
                  </a:cubicBezTo>
                  <a:cubicBezTo>
                    <a:pt x="514" y="20"/>
                    <a:pt x="436" y="122"/>
                    <a:pt x="436" y="213"/>
                  </a:cubicBezTo>
                  <a:cubicBezTo>
                    <a:pt x="430" y="321"/>
                    <a:pt x="480" y="416"/>
                    <a:pt x="499" y="523"/>
                  </a:cubicBezTo>
                  <a:cubicBezTo>
                    <a:pt x="512" y="624"/>
                    <a:pt x="474" y="751"/>
                    <a:pt x="373" y="776"/>
                  </a:cubicBezTo>
                  <a:cubicBezTo>
                    <a:pt x="356" y="782"/>
                    <a:pt x="337" y="783"/>
                    <a:pt x="318" y="783"/>
                  </a:cubicBezTo>
                  <a:cubicBezTo>
                    <a:pt x="284" y="783"/>
                    <a:pt x="249" y="778"/>
                    <a:pt x="215" y="778"/>
                  </a:cubicBezTo>
                  <a:cubicBezTo>
                    <a:pt x="185" y="778"/>
                    <a:pt x="156" y="782"/>
                    <a:pt x="133" y="801"/>
                  </a:cubicBezTo>
                  <a:cubicBezTo>
                    <a:pt x="76" y="858"/>
                    <a:pt x="108" y="959"/>
                    <a:pt x="158" y="1016"/>
                  </a:cubicBezTo>
                  <a:cubicBezTo>
                    <a:pt x="215" y="1073"/>
                    <a:pt x="291" y="1117"/>
                    <a:pt x="316" y="1193"/>
                  </a:cubicBezTo>
                  <a:cubicBezTo>
                    <a:pt x="398" y="1420"/>
                    <a:pt x="0" y="1597"/>
                    <a:pt x="57" y="1831"/>
                  </a:cubicBezTo>
                  <a:cubicBezTo>
                    <a:pt x="63" y="1850"/>
                    <a:pt x="76" y="1869"/>
                    <a:pt x="89" y="1888"/>
                  </a:cubicBezTo>
                  <a:cubicBezTo>
                    <a:pt x="106" y="1901"/>
                    <a:pt x="125" y="1906"/>
                    <a:pt x="145" y="1906"/>
                  </a:cubicBezTo>
                  <a:cubicBezTo>
                    <a:pt x="193" y="1906"/>
                    <a:pt x="248" y="1877"/>
                    <a:pt x="297" y="1850"/>
                  </a:cubicBezTo>
                  <a:cubicBezTo>
                    <a:pt x="353" y="1823"/>
                    <a:pt x="415" y="1810"/>
                    <a:pt x="477" y="1810"/>
                  </a:cubicBezTo>
                  <a:cubicBezTo>
                    <a:pt x="561" y="1810"/>
                    <a:pt x="645" y="1834"/>
                    <a:pt x="714" y="1882"/>
                  </a:cubicBezTo>
                  <a:cubicBezTo>
                    <a:pt x="811" y="1944"/>
                    <a:pt x="902" y="2057"/>
                    <a:pt x="1011" y="2057"/>
                  </a:cubicBezTo>
                  <a:cubicBezTo>
                    <a:pt x="1023" y="2057"/>
                    <a:pt x="1036" y="2055"/>
                    <a:pt x="1049" y="2052"/>
                  </a:cubicBezTo>
                  <a:cubicBezTo>
                    <a:pt x="1239" y="2008"/>
                    <a:pt x="1220" y="1673"/>
                    <a:pt x="1403" y="1616"/>
                  </a:cubicBezTo>
                  <a:cubicBezTo>
                    <a:pt x="1421" y="1610"/>
                    <a:pt x="1439" y="1608"/>
                    <a:pt x="1457" y="1608"/>
                  </a:cubicBezTo>
                  <a:cubicBezTo>
                    <a:pt x="1534" y="1608"/>
                    <a:pt x="1610" y="1655"/>
                    <a:pt x="1687" y="1686"/>
                  </a:cubicBezTo>
                  <a:cubicBezTo>
                    <a:pt x="1719" y="1696"/>
                    <a:pt x="1755" y="1703"/>
                    <a:pt x="1789" y="1703"/>
                  </a:cubicBezTo>
                  <a:cubicBezTo>
                    <a:pt x="1859" y="1703"/>
                    <a:pt x="1923" y="1677"/>
                    <a:pt x="1940" y="1610"/>
                  </a:cubicBezTo>
                  <a:cubicBezTo>
                    <a:pt x="1946" y="1578"/>
                    <a:pt x="1934" y="1540"/>
                    <a:pt x="1927" y="1502"/>
                  </a:cubicBezTo>
                  <a:cubicBezTo>
                    <a:pt x="1877" y="1344"/>
                    <a:pt x="1833" y="1187"/>
                    <a:pt x="1782" y="1029"/>
                  </a:cubicBezTo>
                  <a:cubicBezTo>
                    <a:pt x="1769" y="965"/>
                    <a:pt x="1750" y="909"/>
                    <a:pt x="1769" y="852"/>
                  </a:cubicBezTo>
                  <a:cubicBezTo>
                    <a:pt x="1795" y="782"/>
                    <a:pt x="1864" y="751"/>
                    <a:pt x="1921" y="706"/>
                  </a:cubicBezTo>
                  <a:cubicBezTo>
                    <a:pt x="1972" y="656"/>
                    <a:pt x="2010" y="567"/>
                    <a:pt x="1959" y="523"/>
                  </a:cubicBezTo>
                  <a:cubicBezTo>
                    <a:pt x="1934" y="498"/>
                    <a:pt x="1902" y="491"/>
                    <a:pt x="1871" y="491"/>
                  </a:cubicBezTo>
                  <a:lnTo>
                    <a:pt x="1510" y="441"/>
                  </a:lnTo>
                  <a:cubicBezTo>
                    <a:pt x="1472" y="390"/>
                    <a:pt x="1416" y="340"/>
                    <a:pt x="1403" y="277"/>
                  </a:cubicBezTo>
                  <a:cubicBezTo>
                    <a:pt x="1384" y="201"/>
                    <a:pt x="1422" y="119"/>
                    <a:pt x="1378" y="55"/>
                  </a:cubicBezTo>
                  <a:cubicBezTo>
                    <a:pt x="1355" y="17"/>
                    <a:pt x="1315" y="1"/>
                    <a:pt x="1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18"/>
          <p:cNvGrpSpPr/>
          <p:nvPr/>
        </p:nvGrpSpPr>
        <p:grpSpPr>
          <a:xfrm>
            <a:off x="8847756" y="2541770"/>
            <a:ext cx="190877" cy="197068"/>
            <a:chOff x="4031725" y="986375"/>
            <a:chExt cx="127175" cy="131300"/>
          </a:xfrm>
        </p:grpSpPr>
        <p:sp>
          <p:nvSpPr>
            <p:cNvPr id="249" name="Google Shape;249;p18"/>
            <p:cNvSpPr/>
            <p:nvPr/>
          </p:nvSpPr>
          <p:spPr>
            <a:xfrm>
              <a:off x="4031725" y="986375"/>
              <a:ext cx="121800" cy="131300"/>
            </a:xfrm>
            <a:custGeom>
              <a:rect b="b" l="l" r="r" t="t"/>
              <a:pathLst>
                <a:path extrusionOk="0" h="5252" w="4872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5" y="5249"/>
                    <a:pt x="2402" y="5252"/>
                    <a:pt x="2460" y="5252"/>
                  </a:cubicBezTo>
                  <a:cubicBezTo>
                    <a:pt x="3113" y="5252"/>
                    <a:pt x="3768" y="4958"/>
                    <a:pt x="4145" y="4430"/>
                  </a:cubicBezTo>
                  <a:cubicBezTo>
                    <a:pt x="4550" y="3874"/>
                    <a:pt x="4613" y="3147"/>
                    <a:pt x="4663" y="2458"/>
                  </a:cubicBezTo>
                  <a:lnTo>
                    <a:pt x="4663" y="2553"/>
                  </a:lnTo>
                  <a:cubicBezTo>
                    <a:pt x="4872" y="2168"/>
                    <a:pt x="4790" y="1675"/>
                    <a:pt x="4594" y="1283"/>
                  </a:cubicBezTo>
                  <a:cubicBezTo>
                    <a:pt x="4202" y="518"/>
                    <a:pt x="3368" y="0"/>
                    <a:pt x="2515" y="0"/>
                  </a:cubicBez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4092025" y="997875"/>
              <a:ext cx="44625" cy="36075"/>
            </a:xfrm>
            <a:custGeom>
              <a:rect b="b" l="l" r="r" t="t"/>
              <a:pathLst>
                <a:path extrusionOk="0" h="1443" w="1785">
                  <a:moveTo>
                    <a:pt x="401" y="1"/>
                  </a:moveTo>
                  <a:cubicBezTo>
                    <a:pt x="156" y="1"/>
                    <a:pt x="0" y="280"/>
                    <a:pt x="154" y="482"/>
                  </a:cubicBezTo>
                  <a:cubicBezTo>
                    <a:pt x="337" y="734"/>
                    <a:pt x="564" y="943"/>
                    <a:pt x="830" y="1114"/>
                  </a:cubicBezTo>
                  <a:cubicBezTo>
                    <a:pt x="1070" y="1272"/>
                    <a:pt x="1335" y="1360"/>
                    <a:pt x="1607" y="1436"/>
                  </a:cubicBezTo>
                  <a:cubicBezTo>
                    <a:pt x="1620" y="1440"/>
                    <a:pt x="1632" y="1442"/>
                    <a:pt x="1644" y="1442"/>
                  </a:cubicBezTo>
                  <a:cubicBezTo>
                    <a:pt x="1723" y="1442"/>
                    <a:pt x="1785" y="1361"/>
                    <a:pt x="1752" y="1284"/>
                  </a:cubicBezTo>
                  <a:cubicBezTo>
                    <a:pt x="1588" y="817"/>
                    <a:pt x="1272" y="393"/>
                    <a:pt x="868" y="153"/>
                  </a:cubicBezTo>
                  <a:cubicBezTo>
                    <a:pt x="722" y="65"/>
                    <a:pt x="577" y="14"/>
                    <a:pt x="425" y="2"/>
                  </a:cubicBezTo>
                  <a:cubicBezTo>
                    <a:pt x="417" y="1"/>
                    <a:pt x="409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4031725" y="986375"/>
              <a:ext cx="98750" cy="131300"/>
            </a:xfrm>
            <a:custGeom>
              <a:rect b="b" l="l" r="r" t="t"/>
              <a:pathLst>
                <a:path extrusionOk="0" h="5252" w="3950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6" y="5250"/>
                    <a:pt x="2404" y="5252"/>
                    <a:pt x="2463" y="5252"/>
                  </a:cubicBezTo>
                  <a:cubicBezTo>
                    <a:pt x="3014" y="5252"/>
                    <a:pt x="3567" y="5040"/>
                    <a:pt x="3949" y="4657"/>
                  </a:cubicBezTo>
                  <a:lnTo>
                    <a:pt x="3930" y="4657"/>
                  </a:lnTo>
                  <a:cubicBezTo>
                    <a:pt x="2654" y="4619"/>
                    <a:pt x="1264" y="3558"/>
                    <a:pt x="1043" y="2269"/>
                  </a:cubicBezTo>
                  <a:cubicBezTo>
                    <a:pt x="916" y="1548"/>
                    <a:pt x="1232" y="923"/>
                    <a:pt x="1769" y="468"/>
                  </a:cubicBezTo>
                  <a:cubicBezTo>
                    <a:pt x="2009" y="266"/>
                    <a:pt x="2262" y="89"/>
                    <a:pt x="2559" y="0"/>
                  </a:cubicBezTo>
                  <a:lnTo>
                    <a:pt x="2515" y="0"/>
                  </a:ln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4115600" y="1037875"/>
              <a:ext cx="43300" cy="44350"/>
            </a:xfrm>
            <a:custGeom>
              <a:rect b="b" l="l" r="r" t="t"/>
              <a:pathLst>
                <a:path extrusionOk="0" h="1774" w="1732">
                  <a:moveTo>
                    <a:pt x="1097" y="1"/>
                  </a:moveTo>
                  <a:cubicBezTo>
                    <a:pt x="1048" y="1"/>
                    <a:pt x="991" y="25"/>
                    <a:pt x="948" y="57"/>
                  </a:cubicBezTo>
                  <a:cubicBezTo>
                    <a:pt x="886" y="98"/>
                    <a:pt x="816" y="148"/>
                    <a:pt x="745" y="148"/>
                  </a:cubicBezTo>
                  <a:cubicBezTo>
                    <a:pt x="728" y="148"/>
                    <a:pt x="712" y="145"/>
                    <a:pt x="695" y="139"/>
                  </a:cubicBezTo>
                  <a:cubicBezTo>
                    <a:pt x="639" y="114"/>
                    <a:pt x="607" y="38"/>
                    <a:pt x="544" y="25"/>
                  </a:cubicBezTo>
                  <a:cubicBezTo>
                    <a:pt x="534" y="23"/>
                    <a:pt x="525" y="21"/>
                    <a:pt x="516" y="21"/>
                  </a:cubicBezTo>
                  <a:cubicBezTo>
                    <a:pt x="440" y="21"/>
                    <a:pt x="379" y="111"/>
                    <a:pt x="373" y="190"/>
                  </a:cubicBezTo>
                  <a:cubicBezTo>
                    <a:pt x="373" y="278"/>
                    <a:pt x="417" y="360"/>
                    <a:pt x="430" y="449"/>
                  </a:cubicBezTo>
                  <a:cubicBezTo>
                    <a:pt x="443" y="537"/>
                    <a:pt x="411" y="651"/>
                    <a:pt x="323" y="670"/>
                  </a:cubicBezTo>
                  <a:cubicBezTo>
                    <a:pt x="306" y="674"/>
                    <a:pt x="289" y="676"/>
                    <a:pt x="272" y="676"/>
                  </a:cubicBezTo>
                  <a:cubicBezTo>
                    <a:pt x="247" y="676"/>
                    <a:pt x="220" y="673"/>
                    <a:pt x="195" y="673"/>
                  </a:cubicBezTo>
                  <a:cubicBezTo>
                    <a:pt x="166" y="673"/>
                    <a:pt x="138" y="677"/>
                    <a:pt x="114" y="695"/>
                  </a:cubicBezTo>
                  <a:cubicBezTo>
                    <a:pt x="64" y="739"/>
                    <a:pt x="89" y="828"/>
                    <a:pt x="139" y="878"/>
                  </a:cubicBezTo>
                  <a:cubicBezTo>
                    <a:pt x="184" y="929"/>
                    <a:pt x="247" y="967"/>
                    <a:pt x="272" y="1030"/>
                  </a:cubicBezTo>
                  <a:cubicBezTo>
                    <a:pt x="342" y="1226"/>
                    <a:pt x="0" y="1378"/>
                    <a:pt x="51" y="1580"/>
                  </a:cubicBezTo>
                  <a:cubicBezTo>
                    <a:pt x="51" y="1599"/>
                    <a:pt x="64" y="1618"/>
                    <a:pt x="76" y="1630"/>
                  </a:cubicBezTo>
                  <a:cubicBezTo>
                    <a:pt x="90" y="1641"/>
                    <a:pt x="106" y="1645"/>
                    <a:pt x="122" y="1645"/>
                  </a:cubicBezTo>
                  <a:cubicBezTo>
                    <a:pt x="165" y="1645"/>
                    <a:pt x="214" y="1617"/>
                    <a:pt x="259" y="1599"/>
                  </a:cubicBezTo>
                  <a:cubicBezTo>
                    <a:pt x="305" y="1575"/>
                    <a:pt x="358" y="1563"/>
                    <a:pt x="411" y="1563"/>
                  </a:cubicBezTo>
                  <a:cubicBezTo>
                    <a:pt x="482" y="1563"/>
                    <a:pt x="555" y="1584"/>
                    <a:pt x="613" y="1624"/>
                  </a:cubicBezTo>
                  <a:cubicBezTo>
                    <a:pt x="698" y="1681"/>
                    <a:pt x="778" y="1773"/>
                    <a:pt x="872" y="1773"/>
                  </a:cubicBezTo>
                  <a:cubicBezTo>
                    <a:pt x="882" y="1773"/>
                    <a:pt x="893" y="1772"/>
                    <a:pt x="904" y="1769"/>
                  </a:cubicBezTo>
                  <a:cubicBezTo>
                    <a:pt x="1068" y="1738"/>
                    <a:pt x="1049" y="1441"/>
                    <a:pt x="1213" y="1397"/>
                  </a:cubicBezTo>
                  <a:cubicBezTo>
                    <a:pt x="1229" y="1392"/>
                    <a:pt x="1245" y="1390"/>
                    <a:pt x="1260" y="1390"/>
                  </a:cubicBezTo>
                  <a:cubicBezTo>
                    <a:pt x="1326" y="1390"/>
                    <a:pt x="1392" y="1428"/>
                    <a:pt x="1454" y="1453"/>
                  </a:cubicBezTo>
                  <a:cubicBezTo>
                    <a:pt x="1480" y="1464"/>
                    <a:pt x="1511" y="1469"/>
                    <a:pt x="1540" y="1469"/>
                  </a:cubicBezTo>
                  <a:cubicBezTo>
                    <a:pt x="1600" y="1469"/>
                    <a:pt x="1656" y="1446"/>
                    <a:pt x="1668" y="1390"/>
                  </a:cubicBezTo>
                  <a:cubicBezTo>
                    <a:pt x="1681" y="1359"/>
                    <a:pt x="1668" y="1327"/>
                    <a:pt x="1662" y="1302"/>
                  </a:cubicBezTo>
                  <a:cubicBezTo>
                    <a:pt x="1618" y="1163"/>
                    <a:pt x="1580" y="1024"/>
                    <a:pt x="1536" y="885"/>
                  </a:cubicBezTo>
                  <a:cubicBezTo>
                    <a:pt x="1523" y="834"/>
                    <a:pt x="1510" y="784"/>
                    <a:pt x="1529" y="733"/>
                  </a:cubicBezTo>
                  <a:cubicBezTo>
                    <a:pt x="1548" y="676"/>
                    <a:pt x="1612" y="645"/>
                    <a:pt x="1656" y="607"/>
                  </a:cubicBezTo>
                  <a:cubicBezTo>
                    <a:pt x="1700" y="569"/>
                    <a:pt x="1732" y="493"/>
                    <a:pt x="1687" y="449"/>
                  </a:cubicBezTo>
                  <a:cubicBezTo>
                    <a:pt x="1668" y="430"/>
                    <a:pt x="1637" y="423"/>
                    <a:pt x="1612" y="423"/>
                  </a:cubicBezTo>
                  <a:cubicBezTo>
                    <a:pt x="1510" y="411"/>
                    <a:pt x="1403" y="392"/>
                    <a:pt x="1302" y="379"/>
                  </a:cubicBezTo>
                  <a:cubicBezTo>
                    <a:pt x="1270" y="335"/>
                    <a:pt x="1220" y="297"/>
                    <a:pt x="1207" y="240"/>
                  </a:cubicBezTo>
                  <a:cubicBezTo>
                    <a:pt x="1195" y="177"/>
                    <a:pt x="1226" y="101"/>
                    <a:pt x="1188" y="51"/>
                  </a:cubicBezTo>
                  <a:cubicBezTo>
                    <a:pt x="1169" y="15"/>
                    <a:pt x="1135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 flipH="1">
            <a:off x="8730331" y="2172232"/>
            <a:ext cx="190877" cy="197068"/>
            <a:chOff x="4031725" y="986375"/>
            <a:chExt cx="127175" cy="131300"/>
          </a:xfrm>
        </p:grpSpPr>
        <p:sp>
          <p:nvSpPr>
            <p:cNvPr id="254" name="Google Shape;254;p18"/>
            <p:cNvSpPr/>
            <p:nvPr/>
          </p:nvSpPr>
          <p:spPr>
            <a:xfrm>
              <a:off x="4031725" y="986375"/>
              <a:ext cx="121800" cy="131300"/>
            </a:xfrm>
            <a:custGeom>
              <a:rect b="b" l="l" r="r" t="t"/>
              <a:pathLst>
                <a:path extrusionOk="0" h="5252" w="4872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5" y="5249"/>
                    <a:pt x="2402" y="5252"/>
                    <a:pt x="2460" y="5252"/>
                  </a:cubicBezTo>
                  <a:cubicBezTo>
                    <a:pt x="3113" y="5252"/>
                    <a:pt x="3768" y="4958"/>
                    <a:pt x="4145" y="4430"/>
                  </a:cubicBezTo>
                  <a:cubicBezTo>
                    <a:pt x="4550" y="3874"/>
                    <a:pt x="4613" y="3147"/>
                    <a:pt x="4663" y="2458"/>
                  </a:cubicBezTo>
                  <a:lnTo>
                    <a:pt x="4663" y="2553"/>
                  </a:lnTo>
                  <a:cubicBezTo>
                    <a:pt x="4872" y="2168"/>
                    <a:pt x="4790" y="1675"/>
                    <a:pt x="4594" y="1283"/>
                  </a:cubicBezTo>
                  <a:cubicBezTo>
                    <a:pt x="4202" y="518"/>
                    <a:pt x="3368" y="0"/>
                    <a:pt x="2515" y="0"/>
                  </a:cubicBez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4092025" y="997875"/>
              <a:ext cx="44625" cy="36075"/>
            </a:xfrm>
            <a:custGeom>
              <a:rect b="b" l="l" r="r" t="t"/>
              <a:pathLst>
                <a:path extrusionOk="0" h="1443" w="1785">
                  <a:moveTo>
                    <a:pt x="401" y="1"/>
                  </a:moveTo>
                  <a:cubicBezTo>
                    <a:pt x="156" y="1"/>
                    <a:pt x="0" y="280"/>
                    <a:pt x="154" y="482"/>
                  </a:cubicBezTo>
                  <a:cubicBezTo>
                    <a:pt x="337" y="734"/>
                    <a:pt x="564" y="943"/>
                    <a:pt x="830" y="1114"/>
                  </a:cubicBezTo>
                  <a:cubicBezTo>
                    <a:pt x="1070" y="1272"/>
                    <a:pt x="1335" y="1360"/>
                    <a:pt x="1607" y="1436"/>
                  </a:cubicBezTo>
                  <a:cubicBezTo>
                    <a:pt x="1620" y="1440"/>
                    <a:pt x="1632" y="1442"/>
                    <a:pt x="1644" y="1442"/>
                  </a:cubicBezTo>
                  <a:cubicBezTo>
                    <a:pt x="1723" y="1442"/>
                    <a:pt x="1785" y="1361"/>
                    <a:pt x="1752" y="1284"/>
                  </a:cubicBezTo>
                  <a:cubicBezTo>
                    <a:pt x="1588" y="817"/>
                    <a:pt x="1272" y="393"/>
                    <a:pt x="868" y="153"/>
                  </a:cubicBezTo>
                  <a:cubicBezTo>
                    <a:pt x="722" y="65"/>
                    <a:pt x="577" y="14"/>
                    <a:pt x="425" y="2"/>
                  </a:cubicBezTo>
                  <a:cubicBezTo>
                    <a:pt x="417" y="1"/>
                    <a:pt x="409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4031725" y="986375"/>
              <a:ext cx="98750" cy="131300"/>
            </a:xfrm>
            <a:custGeom>
              <a:rect b="b" l="l" r="r" t="t"/>
              <a:pathLst>
                <a:path extrusionOk="0" h="5252" w="3950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6" y="5250"/>
                    <a:pt x="2404" y="5252"/>
                    <a:pt x="2463" y="5252"/>
                  </a:cubicBezTo>
                  <a:cubicBezTo>
                    <a:pt x="3014" y="5252"/>
                    <a:pt x="3567" y="5040"/>
                    <a:pt x="3949" y="4657"/>
                  </a:cubicBezTo>
                  <a:lnTo>
                    <a:pt x="3930" y="4657"/>
                  </a:lnTo>
                  <a:cubicBezTo>
                    <a:pt x="2654" y="4619"/>
                    <a:pt x="1264" y="3558"/>
                    <a:pt x="1043" y="2269"/>
                  </a:cubicBezTo>
                  <a:cubicBezTo>
                    <a:pt x="916" y="1548"/>
                    <a:pt x="1232" y="923"/>
                    <a:pt x="1769" y="468"/>
                  </a:cubicBezTo>
                  <a:cubicBezTo>
                    <a:pt x="2009" y="266"/>
                    <a:pt x="2262" y="89"/>
                    <a:pt x="2559" y="0"/>
                  </a:cubicBezTo>
                  <a:lnTo>
                    <a:pt x="2515" y="0"/>
                  </a:ln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115600" y="1037875"/>
              <a:ext cx="43300" cy="44350"/>
            </a:xfrm>
            <a:custGeom>
              <a:rect b="b" l="l" r="r" t="t"/>
              <a:pathLst>
                <a:path extrusionOk="0" h="1774" w="1732">
                  <a:moveTo>
                    <a:pt x="1097" y="1"/>
                  </a:moveTo>
                  <a:cubicBezTo>
                    <a:pt x="1048" y="1"/>
                    <a:pt x="991" y="25"/>
                    <a:pt x="948" y="57"/>
                  </a:cubicBezTo>
                  <a:cubicBezTo>
                    <a:pt x="886" y="98"/>
                    <a:pt x="816" y="148"/>
                    <a:pt x="745" y="148"/>
                  </a:cubicBezTo>
                  <a:cubicBezTo>
                    <a:pt x="728" y="148"/>
                    <a:pt x="712" y="145"/>
                    <a:pt x="695" y="139"/>
                  </a:cubicBezTo>
                  <a:cubicBezTo>
                    <a:pt x="639" y="114"/>
                    <a:pt x="607" y="38"/>
                    <a:pt x="544" y="25"/>
                  </a:cubicBezTo>
                  <a:cubicBezTo>
                    <a:pt x="534" y="23"/>
                    <a:pt x="525" y="21"/>
                    <a:pt x="516" y="21"/>
                  </a:cubicBezTo>
                  <a:cubicBezTo>
                    <a:pt x="440" y="21"/>
                    <a:pt x="379" y="111"/>
                    <a:pt x="373" y="190"/>
                  </a:cubicBezTo>
                  <a:cubicBezTo>
                    <a:pt x="373" y="278"/>
                    <a:pt x="417" y="360"/>
                    <a:pt x="430" y="449"/>
                  </a:cubicBezTo>
                  <a:cubicBezTo>
                    <a:pt x="443" y="537"/>
                    <a:pt x="411" y="651"/>
                    <a:pt x="323" y="670"/>
                  </a:cubicBezTo>
                  <a:cubicBezTo>
                    <a:pt x="306" y="674"/>
                    <a:pt x="289" y="676"/>
                    <a:pt x="272" y="676"/>
                  </a:cubicBezTo>
                  <a:cubicBezTo>
                    <a:pt x="247" y="676"/>
                    <a:pt x="220" y="673"/>
                    <a:pt x="195" y="673"/>
                  </a:cubicBezTo>
                  <a:cubicBezTo>
                    <a:pt x="166" y="673"/>
                    <a:pt x="138" y="677"/>
                    <a:pt x="114" y="695"/>
                  </a:cubicBezTo>
                  <a:cubicBezTo>
                    <a:pt x="64" y="739"/>
                    <a:pt x="89" y="828"/>
                    <a:pt x="139" y="878"/>
                  </a:cubicBezTo>
                  <a:cubicBezTo>
                    <a:pt x="184" y="929"/>
                    <a:pt x="247" y="967"/>
                    <a:pt x="272" y="1030"/>
                  </a:cubicBezTo>
                  <a:cubicBezTo>
                    <a:pt x="342" y="1226"/>
                    <a:pt x="0" y="1378"/>
                    <a:pt x="51" y="1580"/>
                  </a:cubicBezTo>
                  <a:cubicBezTo>
                    <a:pt x="51" y="1599"/>
                    <a:pt x="64" y="1618"/>
                    <a:pt x="76" y="1630"/>
                  </a:cubicBezTo>
                  <a:cubicBezTo>
                    <a:pt x="90" y="1641"/>
                    <a:pt x="106" y="1645"/>
                    <a:pt x="122" y="1645"/>
                  </a:cubicBezTo>
                  <a:cubicBezTo>
                    <a:pt x="165" y="1645"/>
                    <a:pt x="214" y="1617"/>
                    <a:pt x="259" y="1599"/>
                  </a:cubicBezTo>
                  <a:cubicBezTo>
                    <a:pt x="305" y="1575"/>
                    <a:pt x="358" y="1563"/>
                    <a:pt x="411" y="1563"/>
                  </a:cubicBezTo>
                  <a:cubicBezTo>
                    <a:pt x="482" y="1563"/>
                    <a:pt x="555" y="1584"/>
                    <a:pt x="613" y="1624"/>
                  </a:cubicBezTo>
                  <a:cubicBezTo>
                    <a:pt x="698" y="1681"/>
                    <a:pt x="778" y="1773"/>
                    <a:pt x="872" y="1773"/>
                  </a:cubicBezTo>
                  <a:cubicBezTo>
                    <a:pt x="882" y="1773"/>
                    <a:pt x="893" y="1772"/>
                    <a:pt x="904" y="1769"/>
                  </a:cubicBezTo>
                  <a:cubicBezTo>
                    <a:pt x="1068" y="1738"/>
                    <a:pt x="1049" y="1441"/>
                    <a:pt x="1213" y="1397"/>
                  </a:cubicBezTo>
                  <a:cubicBezTo>
                    <a:pt x="1229" y="1392"/>
                    <a:pt x="1245" y="1390"/>
                    <a:pt x="1260" y="1390"/>
                  </a:cubicBezTo>
                  <a:cubicBezTo>
                    <a:pt x="1326" y="1390"/>
                    <a:pt x="1392" y="1428"/>
                    <a:pt x="1454" y="1453"/>
                  </a:cubicBezTo>
                  <a:cubicBezTo>
                    <a:pt x="1480" y="1464"/>
                    <a:pt x="1511" y="1469"/>
                    <a:pt x="1540" y="1469"/>
                  </a:cubicBezTo>
                  <a:cubicBezTo>
                    <a:pt x="1600" y="1469"/>
                    <a:pt x="1656" y="1446"/>
                    <a:pt x="1668" y="1390"/>
                  </a:cubicBezTo>
                  <a:cubicBezTo>
                    <a:pt x="1681" y="1359"/>
                    <a:pt x="1668" y="1327"/>
                    <a:pt x="1662" y="1302"/>
                  </a:cubicBezTo>
                  <a:cubicBezTo>
                    <a:pt x="1618" y="1163"/>
                    <a:pt x="1580" y="1024"/>
                    <a:pt x="1536" y="885"/>
                  </a:cubicBezTo>
                  <a:cubicBezTo>
                    <a:pt x="1523" y="834"/>
                    <a:pt x="1510" y="784"/>
                    <a:pt x="1529" y="733"/>
                  </a:cubicBezTo>
                  <a:cubicBezTo>
                    <a:pt x="1548" y="676"/>
                    <a:pt x="1612" y="645"/>
                    <a:pt x="1656" y="607"/>
                  </a:cubicBezTo>
                  <a:cubicBezTo>
                    <a:pt x="1700" y="569"/>
                    <a:pt x="1732" y="493"/>
                    <a:pt x="1687" y="449"/>
                  </a:cubicBezTo>
                  <a:cubicBezTo>
                    <a:pt x="1668" y="430"/>
                    <a:pt x="1637" y="423"/>
                    <a:pt x="1612" y="423"/>
                  </a:cubicBezTo>
                  <a:cubicBezTo>
                    <a:pt x="1510" y="411"/>
                    <a:pt x="1403" y="392"/>
                    <a:pt x="1302" y="379"/>
                  </a:cubicBezTo>
                  <a:cubicBezTo>
                    <a:pt x="1270" y="335"/>
                    <a:pt x="1220" y="297"/>
                    <a:pt x="1207" y="240"/>
                  </a:cubicBezTo>
                  <a:cubicBezTo>
                    <a:pt x="1195" y="177"/>
                    <a:pt x="1226" y="101"/>
                    <a:pt x="1188" y="51"/>
                  </a:cubicBezTo>
                  <a:cubicBezTo>
                    <a:pt x="1169" y="15"/>
                    <a:pt x="1135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0" name="Google Shape;260;p19"/>
          <p:cNvSpPr txBox="1"/>
          <p:nvPr>
            <p:ph idx="1" type="subTitle"/>
          </p:nvPr>
        </p:nvSpPr>
        <p:spPr>
          <a:xfrm>
            <a:off x="2424600" y="1700300"/>
            <a:ext cx="4294800" cy="1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1" name="Google Shape;261;p19"/>
          <p:cNvGrpSpPr/>
          <p:nvPr/>
        </p:nvGrpSpPr>
        <p:grpSpPr>
          <a:xfrm rot="-7200047">
            <a:off x="-416885" y="50235"/>
            <a:ext cx="1304264" cy="1362271"/>
            <a:chOff x="-1480050" y="2959700"/>
            <a:chExt cx="563800" cy="588875"/>
          </a:xfrm>
        </p:grpSpPr>
        <p:sp>
          <p:nvSpPr>
            <p:cNvPr id="262" name="Google Shape;262;p19"/>
            <p:cNvSpPr/>
            <p:nvPr/>
          </p:nvSpPr>
          <p:spPr>
            <a:xfrm>
              <a:off x="-1480050" y="2959700"/>
              <a:ext cx="563800" cy="588875"/>
            </a:xfrm>
            <a:custGeom>
              <a:rect b="b" l="l" r="r" t="t"/>
              <a:pathLst>
                <a:path extrusionOk="0" h="23555" w="22552">
                  <a:moveTo>
                    <a:pt x="527" y="691"/>
                  </a:moveTo>
                  <a:cubicBezTo>
                    <a:pt x="1532" y="1412"/>
                    <a:pt x="2545" y="2127"/>
                    <a:pt x="3627" y="2759"/>
                  </a:cubicBezTo>
                  <a:cubicBezTo>
                    <a:pt x="4240" y="3120"/>
                    <a:pt x="4878" y="3448"/>
                    <a:pt x="5529" y="3733"/>
                  </a:cubicBezTo>
                  <a:cubicBezTo>
                    <a:pt x="6186" y="4017"/>
                    <a:pt x="6862" y="4251"/>
                    <a:pt x="7525" y="4478"/>
                  </a:cubicBezTo>
                  <a:cubicBezTo>
                    <a:pt x="8195" y="4706"/>
                    <a:pt x="8852" y="4933"/>
                    <a:pt x="9491" y="5198"/>
                  </a:cubicBezTo>
                  <a:cubicBezTo>
                    <a:pt x="9813" y="5325"/>
                    <a:pt x="10122" y="5483"/>
                    <a:pt x="10432" y="5628"/>
                  </a:cubicBezTo>
                  <a:cubicBezTo>
                    <a:pt x="10735" y="5786"/>
                    <a:pt x="11045" y="5944"/>
                    <a:pt x="11336" y="6127"/>
                  </a:cubicBezTo>
                  <a:cubicBezTo>
                    <a:pt x="11923" y="6487"/>
                    <a:pt x="12492" y="6879"/>
                    <a:pt x="13023" y="7315"/>
                  </a:cubicBezTo>
                  <a:cubicBezTo>
                    <a:pt x="13560" y="7751"/>
                    <a:pt x="14078" y="8212"/>
                    <a:pt x="14558" y="8705"/>
                  </a:cubicBezTo>
                  <a:cubicBezTo>
                    <a:pt x="15045" y="9204"/>
                    <a:pt x="15500" y="9723"/>
                    <a:pt x="15935" y="10266"/>
                  </a:cubicBezTo>
                  <a:cubicBezTo>
                    <a:pt x="16359" y="10809"/>
                    <a:pt x="16770" y="11372"/>
                    <a:pt x="17149" y="11953"/>
                  </a:cubicBezTo>
                  <a:cubicBezTo>
                    <a:pt x="17907" y="13116"/>
                    <a:pt x="18570" y="14341"/>
                    <a:pt x="19177" y="15599"/>
                  </a:cubicBezTo>
                  <a:cubicBezTo>
                    <a:pt x="19783" y="16856"/>
                    <a:pt x="20333" y="18145"/>
                    <a:pt x="20864" y="19441"/>
                  </a:cubicBezTo>
                  <a:cubicBezTo>
                    <a:pt x="21129" y="20091"/>
                    <a:pt x="21388" y="20742"/>
                    <a:pt x="21647" y="21399"/>
                  </a:cubicBezTo>
                  <a:lnTo>
                    <a:pt x="21837" y="21892"/>
                  </a:lnTo>
                  <a:cubicBezTo>
                    <a:pt x="21900" y="22050"/>
                    <a:pt x="21976" y="22227"/>
                    <a:pt x="22020" y="22366"/>
                  </a:cubicBezTo>
                  <a:cubicBezTo>
                    <a:pt x="22094" y="22601"/>
                    <a:pt x="22118" y="22836"/>
                    <a:pt x="22075" y="23062"/>
                  </a:cubicBezTo>
                  <a:lnTo>
                    <a:pt x="22075" y="23062"/>
                  </a:lnTo>
                  <a:cubicBezTo>
                    <a:pt x="21942" y="23004"/>
                    <a:pt x="21810" y="22925"/>
                    <a:pt x="21679" y="22840"/>
                  </a:cubicBezTo>
                  <a:cubicBezTo>
                    <a:pt x="21490" y="22707"/>
                    <a:pt x="21300" y="22556"/>
                    <a:pt x="21104" y="22404"/>
                  </a:cubicBezTo>
                  <a:cubicBezTo>
                    <a:pt x="20915" y="22252"/>
                    <a:pt x="20719" y="22094"/>
                    <a:pt x="20510" y="21949"/>
                  </a:cubicBezTo>
                  <a:cubicBezTo>
                    <a:pt x="20409" y="21873"/>
                    <a:pt x="20302" y="21804"/>
                    <a:pt x="20188" y="21741"/>
                  </a:cubicBezTo>
                  <a:cubicBezTo>
                    <a:pt x="20074" y="21677"/>
                    <a:pt x="19948" y="21627"/>
                    <a:pt x="19834" y="21576"/>
                  </a:cubicBezTo>
                  <a:cubicBezTo>
                    <a:pt x="19366" y="21387"/>
                    <a:pt x="18880" y="21254"/>
                    <a:pt x="18393" y="21153"/>
                  </a:cubicBezTo>
                  <a:cubicBezTo>
                    <a:pt x="17901" y="21058"/>
                    <a:pt x="17408" y="20995"/>
                    <a:pt x="16915" y="20951"/>
                  </a:cubicBezTo>
                  <a:cubicBezTo>
                    <a:pt x="15714" y="20843"/>
                    <a:pt x="14507" y="20812"/>
                    <a:pt x="13345" y="20572"/>
                  </a:cubicBezTo>
                  <a:cubicBezTo>
                    <a:pt x="12764" y="20445"/>
                    <a:pt x="12195" y="20268"/>
                    <a:pt x="11670" y="19997"/>
                  </a:cubicBezTo>
                  <a:cubicBezTo>
                    <a:pt x="11152" y="19719"/>
                    <a:pt x="10678" y="19365"/>
                    <a:pt x="10261" y="18948"/>
                  </a:cubicBezTo>
                  <a:cubicBezTo>
                    <a:pt x="9421" y="18107"/>
                    <a:pt x="8795" y="17071"/>
                    <a:pt x="8170" y="16047"/>
                  </a:cubicBezTo>
                  <a:cubicBezTo>
                    <a:pt x="7854" y="15536"/>
                    <a:pt x="7532" y="15018"/>
                    <a:pt x="7178" y="14525"/>
                  </a:cubicBezTo>
                  <a:cubicBezTo>
                    <a:pt x="7096" y="14398"/>
                    <a:pt x="7001" y="14278"/>
                    <a:pt x="6906" y="14158"/>
                  </a:cubicBezTo>
                  <a:cubicBezTo>
                    <a:pt x="6818" y="14032"/>
                    <a:pt x="6723" y="13918"/>
                    <a:pt x="6622" y="13798"/>
                  </a:cubicBezTo>
                  <a:cubicBezTo>
                    <a:pt x="6432" y="13564"/>
                    <a:pt x="6224" y="13337"/>
                    <a:pt x="6022" y="13116"/>
                  </a:cubicBezTo>
                  <a:cubicBezTo>
                    <a:pt x="5611" y="12673"/>
                    <a:pt x="5194" y="12244"/>
                    <a:pt x="4808" y="11789"/>
                  </a:cubicBezTo>
                  <a:cubicBezTo>
                    <a:pt x="4625" y="11555"/>
                    <a:pt x="4436" y="11321"/>
                    <a:pt x="4259" y="11087"/>
                  </a:cubicBezTo>
                  <a:lnTo>
                    <a:pt x="4000" y="10721"/>
                  </a:lnTo>
                  <a:lnTo>
                    <a:pt x="3873" y="10538"/>
                  </a:lnTo>
                  <a:lnTo>
                    <a:pt x="3753" y="10348"/>
                  </a:lnTo>
                  <a:cubicBezTo>
                    <a:pt x="3115" y="9343"/>
                    <a:pt x="2597" y="8263"/>
                    <a:pt x="2174" y="7145"/>
                  </a:cubicBezTo>
                  <a:cubicBezTo>
                    <a:pt x="1750" y="6026"/>
                    <a:pt x="1422" y="4876"/>
                    <a:pt x="1144" y="3707"/>
                  </a:cubicBezTo>
                  <a:cubicBezTo>
                    <a:pt x="911" y="2712"/>
                    <a:pt x="711" y="1703"/>
                    <a:pt x="527" y="691"/>
                  </a:cubicBezTo>
                  <a:close/>
                  <a:moveTo>
                    <a:pt x="226" y="1"/>
                  </a:moveTo>
                  <a:cubicBezTo>
                    <a:pt x="214" y="1"/>
                    <a:pt x="202" y="2"/>
                    <a:pt x="190" y="5"/>
                  </a:cubicBezTo>
                  <a:cubicBezTo>
                    <a:pt x="76" y="30"/>
                    <a:pt x="0" y="137"/>
                    <a:pt x="19" y="257"/>
                  </a:cubicBezTo>
                  <a:cubicBezTo>
                    <a:pt x="468" y="2620"/>
                    <a:pt x="973" y="5003"/>
                    <a:pt x="1851" y="7265"/>
                  </a:cubicBezTo>
                  <a:cubicBezTo>
                    <a:pt x="2294" y="8396"/>
                    <a:pt x="2837" y="9489"/>
                    <a:pt x="3501" y="10512"/>
                  </a:cubicBezTo>
                  <a:lnTo>
                    <a:pt x="3621" y="10702"/>
                  </a:lnTo>
                  <a:lnTo>
                    <a:pt x="3753" y="10891"/>
                  </a:lnTo>
                  <a:lnTo>
                    <a:pt x="4019" y="11264"/>
                  </a:lnTo>
                  <a:cubicBezTo>
                    <a:pt x="4202" y="11504"/>
                    <a:pt x="4398" y="11738"/>
                    <a:pt x="4587" y="11978"/>
                  </a:cubicBezTo>
                  <a:cubicBezTo>
                    <a:pt x="4985" y="12440"/>
                    <a:pt x="5409" y="12869"/>
                    <a:pt x="5819" y="13305"/>
                  </a:cubicBezTo>
                  <a:cubicBezTo>
                    <a:pt x="6022" y="13526"/>
                    <a:pt x="6224" y="13747"/>
                    <a:pt x="6413" y="13975"/>
                  </a:cubicBezTo>
                  <a:cubicBezTo>
                    <a:pt x="6508" y="14089"/>
                    <a:pt x="6603" y="14202"/>
                    <a:pt x="6691" y="14322"/>
                  </a:cubicBezTo>
                  <a:cubicBezTo>
                    <a:pt x="6786" y="14443"/>
                    <a:pt x="6881" y="14556"/>
                    <a:pt x="6963" y="14683"/>
                  </a:cubicBezTo>
                  <a:cubicBezTo>
                    <a:pt x="7311" y="15163"/>
                    <a:pt x="7633" y="15668"/>
                    <a:pt x="7949" y="16180"/>
                  </a:cubicBezTo>
                  <a:cubicBezTo>
                    <a:pt x="8265" y="16692"/>
                    <a:pt x="8587" y="17204"/>
                    <a:pt x="8928" y="17703"/>
                  </a:cubicBezTo>
                  <a:cubicBezTo>
                    <a:pt x="9276" y="18202"/>
                    <a:pt x="9648" y="18689"/>
                    <a:pt x="10084" y="19118"/>
                  </a:cubicBezTo>
                  <a:cubicBezTo>
                    <a:pt x="10514" y="19554"/>
                    <a:pt x="11013" y="19927"/>
                    <a:pt x="11557" y="20218"/>
                  </a:cubicBezTo>
                  <a:cubicBezTo>
                    <a:pt x="12106" y="20496"/>
                    <a:pt x="12694" y="20685"/>
                    <a:pt x="13288" y="20824"/>
                  </a:cubicBezTo>
                  <a:cubicBezTo>
                    <a:pt x="14482" y="21077"/>
                    <a:pt x="15702" y="21121"/>
                    <a:pt x="16890" y="21241"/>
                  </a:cubicBezTo>
                  <a:cubicBezTo>
                    <a:pt x="17376" y="21286"/>
                    <a:pt x="17856" y="21355"/>
                    <a:pt x="18330" y="21456"/>
                  </a:cubicBezTo>
                  <a:cubicBezTo>
                    <a:pt x="18804" y="21564"/>
                    <a:pt x="19265" y="21696"/>
                    <a:pt x="19701" y="21892"/>
                  </a:cubicBezTo>
                  <a:cubicBezTo>
                    <a:pt x="20131" y="22069"/>
                    <a:pt x="20491" y="22379"/>
                    <a:pt x="20864" y="22695"/>
                  </a:cubicBezTo>
                  <a:cubicBezTo>
                    <a:pt x="21047" y="22859"/>
                    <a:pt x="21237" y="23023"/>
                    <a:pt x="21445" y="23175"/>
                  </a:cubicBezTo>
                  <a:cubicBezTo>
                    <a:pt x="21660" y="23320"/>
                    <a:pt x="21888" y="23465"/>
                    <a:pt x="22159" y="23548"/>
                  </a:cubicBezTo>
                  <a:cubicBezTo>
                    <a:pt x="22177" y="23552"/>
                    <a:pt x="22195" y="23554"/>
                    <a:pt x="22212" y="23554"/>
                  </a:cubicBezTo>
                  <a:cubicBezTo>
                    <a:pt x="22298" y="23554"/>
                    <a:pt x="22382" y="23506"/>
                    <a:pt x="22418" y="23428"/>
                  </a:cubicBezTo>
                  <a:lnTo>
                    <a:pt x="22418" y="23415"/>
                  </a:lnTo>
                  <a:cubicBezTo>
                    <a:pt x="22494" y="23232"/>
                    <a:pt x="22538" y="23030"/>
                    <a:pt x="22545" y="22827"/>
                  </a:cubicBezTo>
                  <a:cubicBezTo>
                    <a:pt x="22551" y="22625"/>
                    <a:pt x="22519" y="22423"/>
                    <a:pt x="22469" y="22240"/>
                  </a:cubicBezTo>
                  <a:cubicBezTo>
                    <a:pt x="22412" y="22044"/>
                    <a:pt x="22355" y="21892"/>
                    <a:pt x="22292" y="21722"/>
                  </a:cubicBezTo>
                  <a:lnTo>
                    <a:pt x="22121" y="21222"/>
                  </a:lnTo>
                  <a:cubicBezTo>
                    <a:pt x="21881" y="20559"/>
                    <a:pt x="21647" y="19895"/>
                    <a:pt x="21401" y="19232"/>
                  </a:cubicBezTo>
                  <a:cubicBezTo>
                    <a:pt x="21155" y="18575"/>
                    <a:pt x="20902" y="17911"/>
                    <a:pt x="20630" y="17261"/>
                  </a:cubicBezTo>
                  <a:cubicBezTo>
                    <a:pt x="20358" y="16604"/>
                    <a:pt x="20080" y="15953"/>
                    <a:pt x="19777" y="15315"/>
                  </a:cubicBezTo>
                  <a:cubicBezTo>
                    <a:pt x="19468" y="14676"/>
                    <a:pt x="19158" y="14038"/>
                    <a:pt x="18810" y="13419"/>
                  </a:cubicBezTo>
                  <a:cubicBezTo>
                    <a:pt x="18463" y="12793"/>
                    <a:pt x="18096" y="12187"/>
                    <a:pt x="17705" y="11587"/>
                  </a:cubicBezTo>
                  <a:cubicBezTo>
                    <a:pt x="17307" y="10993"/>
                    <a:pt x="16890" y="10418"/>
                    <a:pt x="16441" y="9855"/>
                  </a:cubicBezTo>
                  <a:cubicBezTo>
                    <a:pt x="15992" y="9299"/>
                    <a:pt x="15518" y="8768"/>
                    <a:pt x="15019" y="8257"/>
                  </a:cubicBezTo>
                  <a:cubicBezTo>
                    <a:pt x="14015" y="7239"/>
                    <a:pt x="12890" y="6329"/>
                    <a:pt x="11645" y="5609"/>
                  </a:cubicBezTo>
                  <a:cubicBezTo>
                    <a:pt x="11336" y="5420"/>
                    <a:pt x="11020" y="5262"/>
                    <a:pt x="10697" y="5091"/>
                  </a:cubicBezTo>
                  <a:cubicBezTo>
                    <a:pt x="10369" y="4946"/>
                    <a:pt x="10047" y="4788"/>
                    <a:pt x="9712" y="4655"/>
                  </a:cubicBezTo>
                  <a:cubicBezTo>
                    <a:pt x="9048" y="4390"/>
                    <a:pt x="8372" y="4175"/>
                    <a:pt x="7702" y="3954"/>
                  </a:cubicBezTo>
                  <a:cubicBezTo>
                    <a:pt x="7033" y="3739"/>
                    <a:pt x="6375" y="3518"/>
                    <a:pt x="5737" y="3252"/>
                  </a:cubicBezTo>
                  <a:cubicBezTo>
                    <a:pt x="5099" y="2981"/>
                    <a:pt x="4480" y="2671"/>
                    <a:pt x="3873" y="2330"/>
                  </a:cubicBezTo>
                  <a:cubicBezTo>
                    <a:pt x="2660" y="1647"/>
                    <a:pt x="1510" y="845"/>
                    <a:pt x="354" y="42"/>
                  </a:cubicBezTo>
                  <a:lnTo>
                    <a:pt x="348" y="42"/>
                  </a:lnTo>
                  <a:cubicBezTo>
                    <a:pt x="313" y="18"/>
                    <a:pt x="270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-1474375" y="2978650"/>
              <a:ext cx="545475" cy="555250"/>
            </a:xfrm>
            <a:custGeom>
              <a:rect b="b" l="l" r="r" t="t"/>
              <a:pathLst>
                <a:path extrusionOk="0" h="22210" w="21819">
                  <a:moveTo>
                    <a:pt x="63" y="0"/>
                  </a:moveTo>
                  <a:cubicBezTo>
                    <a:pt x="53" y="0"/>
                    <a:pt x="42" y="4"/>
                    <a:pt x="32" y="11"/>
                  </a:cubicBezTo>
                  <a:cubicBezTo>
                    <a:pt x="7" y="24"/>
                    <a:pt x="0" y="62"/>
                    <a:pt x="13" y="87"/>
                  </a:cubicBezTo>
                  <a:cubicBezTo>
                    <a:pt x="1416" y="2267"/>
                    <a:pt x="2869" y="4421"/>
                    <a:pt x="4531" y="6424"/>
                  </a:cubicBezTo>
                  <a:cubicBezTo>
                    <a:pt x="4948" y="6924"/>
                    <a:pt x="5378" y="7416"/>
                    <a:pt x="5826" y="7890"/>
                  </a:cubicBezTo>
                  <a:lnTo>
                    <a:pt x="6161" y="8244"/>
                  </a:lnTo>
                  <a:cubicBezTo>
                    <a:pt x="6269" y="8364"/>
                    <a:pt x="6382" y="8484"/>
                    <a:pt x="6496" y="8598"/>
                  </a:cubicBezTo>
                  <a:lnTo>
                    <a:pt x="7191" y="9287"/>
                  </a:lnTo>
                  <a:cubicBezTo>
                    <a:pt x="8126" y="10184"/>
                    <a:pt x="9093" y="11056"/>
                    <a:pt x="10085" y="11890"/>
                  </a:cubicBezTo>
                  <a:cubicBezTo>
                    <a:pt x="12069" y="13571"/>
                    <a:pt x="14129" y="15150"/>
                    <a:pt x="16113" y="16812"/>
                  </a:cubicBezTo>
                  <a:cubicBezTo>
                    <a:pt x="17105" y="17646"/>
                    <a:pt x="18078" y="18506"/>
                    <a:pt x="19026" y="19390"/>
                  </a:cubicBezTo>
                  <a:cubicBezTo>
                    <a:pt x="19967" y="20275"/>
                    <a:pt x="20858" y="21216"/>
                    <a:pt x="21717" y="22189"/>
                  </a:cubicBezTo>
                  <a:cubicBezTo>
                    <a:pt x="21728" y="22203"/>
                    <a:pt x="21741" y="22209"/>
                    <a:pt x="21756" y="22209"/>
                  </a:cubicBezTo>
                  <a:cubicBezTo>
                    <a:pt x="21768" y="22209"/>
                    <a:pt x="21782" y="22204"/>
                    <a:pt x="21793" y="22196"/>
                  </a:cubicBezTo>
                  <a:cubicBezTo>
                    <a:pt x="21812" y="22177"/>
                    <a:pt x="21819" y="22139"/>
                    <a:pt x="21793" y="22120"/>
                  </a:cubicBezTo>
                  <a:lnTo>
                    <a:pt x="21142" y="21400"/>
                  </a:lnTo>
                  <a:cubicBezTo>
                    <a:pt x="21035" y="21279"/>
                    <a:pt x="20928" y="21153"/>
                    <a:pt x="20814" y="21039"/>
                  </a:cubicBezTo>
                  <a:lnTo>
                    <a:pt x="20473" y="20686"/>
                  </a:lnTo>
                  <a:cubicBezTo>
                    <a:pt x="20245" y="20458"/>
                    <a:pt x="20024" y="20218"/>
                    <a:pt x="19790" y="19991"/>
                  </a:cubicBezTo>
                  <a:lnTo>
                    <a:pt x="19095" y="19314"/>
                  </a:lnTo>
                  <a:cubicBezTo>
                    <a:pt x="18147" y="18423"/>
                    <a:pt x="17181" y="17564"/>
                    <a:pt x="16182" y="16730"/>
                  </a:cubicBezTo>
                  <a:cubicBezTo>
                    <a:pt x="14211" y="15049"/>
                    <a:pt x="12170" y="13438"/>
                    <a:pt x="10211" y="11745"/>
                  </a:cubicBezTo>
                  <a:cubicBezTo>
                    <a:pt x="9226" y="10898"/>
                    <a:pt x="8278" y="10020"/>
                    <a:pt x="7355" y="9116"/>
                  </a:cubicBezTo>
                  <a:lnTo>
                    <a:pt x="6673" y="8427"/>
                  </a:lnTo>
                  <a:cubicBezTo>
                    <a:pt x="6553" y="8314"/>
                    <a:pt x="6445" y="8194"/>
                    <a:pt x="6338" y="8080"/>
                  </a:cubicBezTo>
                  <a:lnTo>
                    <a:pt x="6003" y="7720"/>
                  </a:lnTo>
                  <a:cubicBezTo>
                    <a:pt x="5561" y="7252"/>
                    <a:pt x="5138" y="6766"/>
                    <a:pt x="4727" y="6267"/>
                  </a:cubicBezTo>
                  <a:cubicBezTo>
                    <a:pt x="3071" y="4282"/>
                    <a:pt x="1612" y="2134"/>
                    <a:pt x="102" y="24"/>
                  </a:cubicBezTo>
                  <a:cubicBezTo>
                    <a:pt x="94" y="8"/>
                    <a:pt x="79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-1355100" y="3039525"/>
              <a:ext cx="48350" cy="153950"/>
            </a:xfrm>
            <a:custGeom>
              <a:rect b="b" l="l" r="r" t="t"/>
              <a:pathLst>
                <a:path extrusionOk="0" h="6158" w="1934">
                  <a:moveTo>
                    <a:pt x="63" y="1"/>
                  </a:moveTo>
                  <a:cubicBezTo>
                    <a:pt x="59" y="1"/>
                    <a:pt x="55" y="1"/>
                    <a:pt x="51" y="2"/>
                  </a:cubicBezTo>
                  <a:cubicBezTo>
                    <a:pt x="19" y="9"/>
                    <a:pt x="0" y="40"/>
                    <a:pt x="6" y="66"/>
                  </a:cubicBezTo>
                  <a:cubicBezTo>
                    <a:pt x="120" y="584"/>
                    <a:pt x="272" y="1089"/>
                    <a:pt x="436" y="1588"/>
                  </a:cubicBezTo>
                  <a:cubicBezTo>
                    <a:pt x="594" y="2088"/>
                    <a:pt x="765" y="2587"/>
                    <a:pt x="929" y="3086"/>
                  </a:cubicBezTo>
                  <a:cubicBezTo>
                    <a:pt x="1264" y="4084"/>
                    <a:pt x="1567" y="5095"/>
                    <a:pt x="1820" y="6113"/>
                  </a:cubicBezTo>
                  <a:cubicBezTo>
                    <a:pt x="1820" y="6113"/>
                    <a:pt x="1820" y="6119"/>
                    <a:pt x="1820" y="6119"/>
                  </a:cubicBezTo>
                  <a:cubicBezTo>
                    <a:pt x="1825" y="6141"/>
                    <a:pt x="1850" y="6158"/>
                    <a:pt x="1877" y="6158"/>
                  </a:cubicBezTo>
                  <a:cubicBezTo>
                    <a:pt x="1881" y="6158"/>
                    <a:pt x="1885" y="6158"/>
                    <a:pt x="1889" y="6157"/>
                  </a:cubicBezTo>
                  <a:cubicBezTo>
                    <a:pt x="1915" y="6144"/>
                    <a:pt x="1934" y="6119"/>
                    <a:pt x="1927" y="6087"/>
                  </a:cubicBezTo>
                  <a:cubicBezTo>
                    <a:pt x="1643" y="5070"/>
                    <a:pt x="1377" y="4053"/>
                    <a:pt x="1112" y="3035"/>
                  </a:cubicBezTo>
                  <a:cubicBezTo>
                    <a:pt x="973" y="2524"/>
                    <a:pt x="834" y="2012"/>
                    <a:pt x="676" y="1513"/>
                  </a:cubicBezTo>
                  <a:cubicBezTo>
                    <a:pt x="512" y="1007"/>
                    <a:pt x="335" y="514"/>
                    <a:pt x="107" y="34"/>
                  </a:cubicBezTo>
                  <a:cubicBezTo>
                    <a:pt x="102" y="13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-1296350" y="3062625"/>
              <a:ext cx="63200" cy="194750"/>
            </a:xfrm>
            <a:custGeom>
              <a:rect b="b" l="l" r="r" t="t"/>
              <a:pathLst>
                <a:path extrusionOk="0" h="7790" w="2528">
                  <a:moveTo>
                    <a:pt x="82" y="109"/>
                  </a:moveTo>
                  <a:cubicBezTo>
                    <a:pt x="78" y="112"/>
                    <a:pt x="74" y="116"/>
                    <a:pt x="70" y="121"/>
                  </a:cubicBezTo>
                  <a:cubicBezTo>
                    <a:pt x="70" y="121"/>
                    <a:pt x="70" y="115"/>
                    <a:pt x="82" y="109"/>
                  </a:cubicBezTo>
                  <a:close/>
                  <a:moveTo>
                    <a:pt x="108" y="1"/>
                  </a:moveTo>
                  <a:cubicBezTo>
                    <a:pt x="95" y="1"/>
                    <a:pt x="57" y="1"/>
                    <a:pt x="32" y="26"/>
                  </a:cubicBezTo>
                  <a:cubicBezTo>
                    <a:pt x="7" y="52"/>
                    <a:pt x="1" y="77"/>
                    <a:pt x="1" y="102"/>
                  </a:cubicBezTo>
                  <a:cubicBezTo>
                    <a:pt x="1" y="121"/>
                    <a:pt x="7" y="140"/>
                    <a:pt x="13" y="153"/>
                  </a:cubicBezTo>
                  <a:cubicBezTo>
                    <a:pt x="19" y="172"/>
                    <a:pt x="26" y="191"/>
                    <a:pt x="57" y="209"/>
                  </a:cubicBezTo>
                  <a:cubicBezTo>
                    <a:pt x="70" y="216"/>
                    <a:pt x="76" y="216"/>
                    <a:pt x="89" y="222"/>
                  </a:cubicBezTo>
                  <a:cubicBezTo>
                    <a:pt x="102" y="222"/>
                    <a:pt x="114" y="216"/>
                    <a:pt x="121" y="216"/>
                  </a:cubicBezTo>
                  <a:cubicBezTo>
                    <a:pt x="130" y="211"/>
                    <a:pt x="137" y="207"/>
                    <a:pt x="142" y="203"/>
                  </a:cubicBezTo>
                  <a:lnTo>
                    <a:pt x="142" y="203"/>
                  </a:lnTo>
                  <a:cubicBezTo>
                    <a:pt x="148" y="220"/>
                    <a:pt x="152" y="238"/>
                    <a:pt x="159" y="260"/>
                  </a:cubicBezTo>
                  <a:lnTo>
                    <a:pt x="196" y="386"/>
                  </a:lnTo>
                  <a:lnTo>
                    <a:pt x="348" y="873"/>
                  </a:lnTo>
                  <a:cubicBezTo>
                    <a:pt x="449" y="1201"/>
                    <a:pt x="557" y="1524"/>
                    <a:pt x="664" y="1852"/>
                  </a:cubicBezTo>
                  <a:cubicBezTo>
                    <a:pt x="778" y="2175"/>
                    <a:pt x="885" y="2497"/>
                    <a:pt x="993" y="2819"/>
                  </a:cubicBezTo>
                  <a:cubicBezTo>
                    <a:pt x="1100" y="3148"/>
                    <a:pt x="1207" y="3470"/>
                    <a:pt x="1315" y="3792"/>
                  </a:cubicBezTo>
                  <a:cubicBezTo>
                    <a:pt x="1744" y="5094"/>
                    <a:pt x="2117" y="6414"/>
                    <a:pt x="2421" y="7748"/>
                  </a:cubicBezTo>
                  <a:cubicBezTo>
                    <a:pt x="2426" y="7772"/>
                    <a:pt x="2442" y="7789"/>
                    <a:pt x="2464" y="7789"/>
                  </a:cubicBezTo>
                  <a:cubicBezTo>
                    <a:pt x="2471" y="7789"/>
                    <a:pt x="2477" y="7788"/>
                    <a:pt x="2484" y="7785"/>
                  </a:cubicBezTo>
                  <a:cubicBezTo>
                    <a:pt x="2509" y="7779"/>
                    <a:pt x="2528" y="7754"/>
                    <a:pt x="2522" y="7722"/>
                  </a:cubicBezTo>
                  <a:cubicBezTo>
                    <a:pt x="2193" y="6395"/>
                    <a:pt x="1858" y="5062"/>
                    <a:pt x="1498" y="3742"/>
                  </a:cubicBezTo>
                  <a:cubicBezTo>
                    <a:pt x="1410" y="3407"/>
                    <a:pt x="1315" y="3078"/>
                    <a:pt x="1214" y="2750"/>
                  </a:cubicBezTo>
                  <a:cubicBezTo>
                    <a:pt x="1113" y="2421"/>
                    <a:pt x="1012" y="2099"/>
                    <a:pt x="904" y="1770"/>
                  </a:cubicBezTo>
                  <a:cubicBezTo>
                    <a:pt x="797" y="1442"/>
                    <a:pt x="683" y="1119"/>
                    <a:pt x="557" y="803"/>
                  </a:cubicBezTo>
                  <a:cubicBezTo>
                    <a:pt x="500" y="639"/>
                    <a:pt x="430" y="481"/>
                    <a:pt x="367" y="323"/>
                  </a:cubicBezTo>
                  <a:lnTo>
                    <a:pt x="316" y="203"/>
                  </a:lnTo>
                  <a:cubicBezTo>
                    <a:pt x="298" y="172"/>
                    <a:pt x="279" y="121"/>
                    <a:pt x="247" y="77"/>
                  </a:cubicBezTo>
                  <a:cubicBezTo>
                    <a:pt x="228" y="52"/>
                    <a:pt x="203" y="26"/>
                    <a:pt x="165" y="14"/>
                  </a:cubicBezTo>
                  <a:cubicBezTo>
                    <a:pt x="152" y="1"/>
                    <a:pt x="127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-1226525" y="3087875"/>
              <a:ext cx="61625" cy="233550"/>
            </a:xfrm>
            <a:custGeom>
              <a:rect b="b" l="l" r="r" t="t"/>
              <a:pathLst>
                <a:path extrusionOk="0" h="9342" w="2465">
                  <a:moveTo>
                    <a:pt x="58" y="0"/>
                  </a:moveTo>
                  <a:cubicBezTo>
                    <a:pt x="54" y="0"/>
                    <a:pt x="49" y="1"/>
                    <a:pt x="45" y="2"/>
                  </a:cubicBezTo>
                  <a:cubicBezTo>
                    <a:pt x="19" y="15"/>
                    <a:pt x="0" y="46"/>
                    <a:pt x="13" y="71"/>
                  </a:cubicBezTo>
                  <a:cubicBezTo>
                    <a:pt x="291" y="823"/>
                    <a:pt x="582" y="1563"/>
                    <a:pt x="847" y="2308"/>
                  </a:cubicBezTo>
                  <a:lnTo>
                    <a:pt x="1049" y="2871"/>
                  </a:lnTo>
                  <a:lnTo>
                    <a:pt x="1232" y="3439"/>
                  </a:lnTo>
                  <a:lnTo>
                    <a:pt x="1409" y="4008"/>
                  </a:lnTo>
                  <a:lnTo>
                    <a:pt x="1574" y="4583"/>
                  </a:lnTo>
                  <a:cubicBezTo>
                    <a:pt x="1782" y="5354"/>
                    <a:pt x="1959" y="6131"/>
                    <a:pt x="2092" y="6914"/>
                  </a:cubicBezTo>
                  <a:cubicBezTo>
                    <a:pt x="2218" y="7704"/>
                    <a:pt x="2313" y="8494"/>
                    <a:pt x="2357" y="9290"/>
                  </a:cubicBezTo>
                  <a:cubicBezTo>
                    <a:pt x="2357" y="9319"/>
                    <a:pt x="2377" y="9342"/>
                    <a:pt x="2404" y="9342"/>
                  </a:cubicBezTo>
                  <a:cubicBezTo>
                    <a:pt x="2408" y="9342"/>
                    <a:pt x="2411" y="9341"/>
                    <a:pt x="2414" y="9341"/>
                  </a:cubicBezTo>
                  <a:cubicBezTo>
                    <a:pt x="2439" y="9341"/>
                    <a:pt x="2465" y="9316"/>
                    <a:pt x="2465" y="9284"/>
                  </a:cubicBezTo>
                  <a:cubicBezTo>
                    <a:pt x="2401" y="8488"/>
                    <a:pt x="2326" y="7692"/>
                    <a:pt x="2206" y="6896"/>
                  </a:cubicBezTo>
                  <a:cubicBezTo>
                    <a:pt x="2085" y="6106"/>
                    <a:pt x="1940" y="5316"/>
                    <a:pt x="1757" y="4539"/>
                  </a:cubicBezTo>
                  <a:lnTo>
                    <a:pt x="1612" y="3951"/>
                  </a:lnTo>
                  <a:lnTo>
                    <a:pt x="1454" y="3370"/>
                  </a:lnTo>
                  <a:lnTo>
                    <a:pt x="1277" y="2795"/>
                  </a:lnTo>
                  <a:lnTo>
                    <a:pt x="1087" y="2226"/>
                  </a:lnTo>
                  <a:cubicBezTo>
                    <a:pt x="822" y="1468"/>
                    <a:pt x="506" y="729"/>
                    <a:pt x="108" y="27"/>
                  </a:cubicBezTo>
                  <a:cubicBezTo>
                    <a:pt x="97" y="12"/>
                    <a:pt x="78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-1151500" y="3134300"/>
              <a:ext cx="42050" cy="232475"/>
            </a:xfrm>
            <a:custGeom>
              <a:rect b="b" l="l" r="r" t="t"/>
              <a:pathLst>
                <a:path extrusionOk="0" h="9299" w="1682">
                  <a:moveTo>
                    <a:pt x="58" y="1"/>
                  </a:moveTo>
                  <a:cubicBezTo>
                    <a:pt x="54" y="1"/>
                    <a:pt x="49" y="2"/>
                    <a:pt x="45" y="3"/>
                  </a:cubicBezTo>
                  <a:cubicBezTo>
                    <a:pt x="20" y="9"/>
                    <a:pt x="1" y="34"/>
                    <a:pt x="7" y="66"/>
                  </a:cubicBezTo>
                  <a:cubicBezTo>
                    <a:pt x="197" y="824"/>
                    <a:pt x="405" y="1570"/>
                    <a:pt x="595" y="2328"/>
                  </a:cubicBezTo>
                  <a:lnTo>
                    <a:pt x="734" y="2890"/>
                  </a:lnTo>
                  <a:lnTo>
                    <a:pt x="860" y="3459"/>
                  </a:lnTo>
                  <a:lnTo>
                    <a:pt x="986" y="4028"/>
                  </a:lnTo>
                  <a:lnTo>
                    <a:pt x="1100" y="4603"/>
                  </a:lnTo>
                  <a:cubicBezTo>
                    <a:pt x="1252" y="5367"/>
                    <a:pt x="1365" y="6138"/>
                    <a:pt x="1441" y="6915"/>
                  </a:cubicBezTo>
                  <a:cubicBezTo>
                    <a:pt x="1517" y="7686"/>
                    <a:pt x="1568" y="8470"/>
                    <a:pt x="1568" y="9247"/>
                  </a:cubicBezTo>
                  <a:cubicBezTo>
                    <a:pt x="1573" y="9275"/>
                    <a:pt x="1594" y="9298"/>
                    <a:pt x="1617" y="9298"/>
                  </a:cubicBezTo>
                  <a:cubicBezTo>
                    <a:pt x="1619" y="9298"/>
                    <a:pt x="1622" y="9298"/>
                    <a:pt x="1625" y="9297"/>
                  </a:cubicBezTo>
                  <a:cubicBezTo>
                    <a:pt x="1656" y="9297"/>
                    <a:pt x="1681" y="9272"/>
                    <a:pt x="1675" y="9247"/>
                  </a:cubicBezTo>
                  <a:cubicBezTo>
                    <a:pt x="1656" y="8463"/>
                    <a:pt x="1625" y="7680"/>
                    <a:pt x="1555" y="6903"/>
                  </a:cubicBezTo>
                  <a:cubicBezTo>
                    <a:pt x="1492" y="6125"/>
                    <a:pt x="1403" y="5348"/>
                    <a:pt x="1290" y="4571"/>
                  </a:cubicBezTo>
                  <a:lnTo>
                    <a:pt x="1195" y="3990"/>
                  </a:lnTo>
                  <a:lnTo>
                    <a:pt x="1094" y="3415"/>
                  </a:lnTo>
                  <a:lnTo>
                    <a:pt x="974" y="2840"/>
                  </a:lnTo>
                  <a:lnTo>
                    <a:pt x="835" y="2265"/>
                  </a:lnTo>
                  <a:cubicBezTo>
                    <a:pt x="645" y="1506"/>
                    <a:pt x="411" y="755"/>
                    <a:pt x="108" y="34"/>
                  </a:cubicBezTo>
                  <a:cubicBezTo>
                    <a:pt x="98" y="13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-1091300" y="3194175"/>
              <a:ext cx="35875" cy="214275"/>
            </a:xfrm>
            <a:custGeom>
              <a:rect b="b" l="l" r="r" t="t"/>
              <a:pathLst>
                <a:path extrusionOk="0" h="8571" w="1435">
                  <a:moveTo>
                    <a:pt x="62" y="0"/>
                  </a:moveTo>
                  <a:cubicBezTo>
                    <a:pt x="56" y="0"/>
                    <a:pt x="50" y="1"/>
                    <a:pt x="44" y="2"/>
                  </a:cubicBezTo>
                  <a:cubicBezTo>
                    <a:pt x="13" y="15"/>
                    <a:pt x="0" y="47"/>
                    <a:pt x="13" y="72"/>
                  </a:cubicBezTo>
                  <a:cubicBezTo>
                    <a:pt x="284" y="742"/>
                    <a:pt x="518" y="1411"/>
                    <a:pt x="701" y="2100"/>
                  </a:cubicBezTo>
                  <a:lnTo>
                    <a:pt x="834" y="2625"/>
                  </a:lnTo>
                  <a:lnTo>
                    <a:pt x="942" y="3149"/>
                  </a:lnTo>
                  <a:lnTo>
                    <a:pt x="1043" y="3673"/>
                  </a:lnTo>
                  <a:lnTo>
                    <a:pt x="1118" y="4204"/>
                  </a:lnTo>
                  <a:cubicBezTo>
                    <a:pt x="1314" y="5626"/>
                    <a:pt x="1327" y="7073"/>
                    <a:pt x="1270" y="8513"/>
                  </a:cubicBezTo>
                  <a:cubicBezTo>
                    <a:pt x="1270" y="8545"/>
                    <a:pt x="1295" y="8570"/>
                    <a:pt x="1327" y="8570"/>
                  </a:cubicBezTo>
                  <a:cubicBezTo>
                    <a:pt x="1352" y="8570"/>
                    <a:pt x="1377" y="8545"/>
                    <a:pt x="1377" y="8520"/>
                  </a:cubicBezTo>
                  <a:cubicBezTo>
                    <a:pt x="1403" y="7073"/>
                    <a:pt x="1434" y="5632"/>
                    <a:pt x="1308" y="4185"/>
                  </a:cubicBezTo>
                  <a:lnTo>
                    <a:pt x="1251" y="3642"/>
                  </a:lnTo>
                  <a:lnTo>
                    <a:pt x="1175" y="3105"/>
                  </a:lnTo>
                  <a:cubicBezTo>
                    <a:pt x="1144" y="2928"/>
                    <a:pt x="1106" y="2745"/>
                    <a:pt x="1074" y="2568"/>
                  </a:cubicBezTo>
                  <a:lnTo>
                    <a:pt x="948" y="2037"/>
                  </a:lnTo>
                  <a:cubicBezTo>
                    <a:pt x="758" y="1336"/>
                    <a:pt x="493" y="647"/>
                    <a:pt x="107" y="28"/>
                  </a:cubicBezTo>
                  <a:cubicBezTo>
                    <a:pt x="98" y="8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-1026550" y="3284425"/>
              <a:ext cx="17250" cy="163675"/>
            </a:xfrm>
            <a:custGeom>
              <a:rect b="b" l="l" r="r" t="t"/>
              <a:pathLst>
                <a:path extrusionOk="0" h="6547" w="690">
                  <a:moveTo>
                    <a:pt x="51" y="0"/>
                  </a:moveTo>
                  <a:cubicBezTo>
                    <a:pt x="20" y="0"/>
                    <a:pt x="1" y="26"/>
                    <a:pt x="1" y="57"/>
                  </a:cubicBezTo>
                  <a:cubicBezTo>
                    <a:pt x="39" y="601"/>
                    <a:pt x="114" y="1131"/>
                    <a:pt x="184" y="1662"/>
                  </a:cubicBezTo>
                  <a:cubicBezTo>
                    <a:pt x="260" y="2193"/>
                    <a:pt x="336" y="2730"/>
                    <a:pt x="399" y="3261"/>
                  </a:cubicBezTo>
                  <a:cubicBezTo>
                    <a:pt x="531" y="4335"/>
                    <a:pt x="601" y="5409"/>
                    <a:pt x="582" y="6489"/>
                  </a:cubicBezTo>
                  <a:cubicBezTo>
                    <a:pt x="582" y="6521"/>
                    <a:pt x="607" y="6546"/>
                    <a:pt x="633" y="6546"/>
                  </a:cubicBezTo>
                  <a:cubicBezTo>
                    <a:pt x="664" y="6546"/>
                    <a:pt x="689" y="6521"/>
                    <a:pt x="689" y="6489"/>
                  </a:cubicBezTo>
                  <a:cubicBezTo>
                    <a:pt x="677" y="5409"/>
                    <a:pt x="651" y="4329"/>
                    <a:pt x="588" y="3248"/>
                  </a:cubicBezTo>
                  <a:cubicBezTo>
                    <a:pt x="557" y="2705"/>
                    <a:pt x="512" y="2168"/>
                    <a:pt x="437" y="1630"/>
                  </a:cubicBezTo>
                  <a:cubicBezTo>
                    <a:pt x="361" y="1093"/>
                    <a:pt x="266" y="556"/>
                    <a:pt x="108" y="38"/>
                  </a:cubicBezTo>
                  <a:cubicBezTo>
                    <a:pt x="102" y="13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-1423825" y="3158925"/>
              <a:ext cx="115325" cy="35050"/>
            </a:xfrm>
            <a:custGeom>
              <a:rect b="b" l="l" r="r" t="t"/>
              <a:pathLst>
                <a:path extrusionOk="0" h="1402" w="4613">
                  <a:moveTo>
                    <a:pt x="60" y="1"/>
                  </a:moveTo>
                  <a:cubicBezTo>
                    <a:pt x="50" y="1"/>
                    <a:pt x="41" y="4"/>
                    <a:pt x="32" y="10"/>
                  </a:cubicBezTo>
                  <a:cubicBezTo>
                    <a:pt x="7" y="29"/>
                    <a:pt x="0" y="60"/>
                    <a:pt x="13" y="85"/>
                  </a:cubicBezTo>
                  <a:cubicBezTo>
                    <a:pt x="253" y="433"/>
                    <a:pt x="620" y="667"/>
                    <a:pt x="992" y="831"/>
                  </a:cubicBezTo>
                  <a:cubicBezTo>
                    <a:pt x="1372" y="995"/>
                    <a:pt x="1763" y="1103"/>
                    <a:pt x="2155" y="1191"/>
                  </a:cubicBezTo>
                  <a:cubicBezTo>
                    <a:pt x="2553" y="1273"/>
                    <a:pt x="2951" y="1330"/>
                    <a:pt x="3356" y="1362"/>
                  </a:cubicBezTo>
                  <a:cubicBezTo>
                    <a:pt x="3668" y="1392"/>
                    <a:pt x="3984" y="1402"/>
                    <a:pt x="4301" y="1402"/>
                  </a:cubicBezTo>
                  <a:cubicBezTo>
                    <a:pt x="4388" y="1402"/>
                    <a:pt x="4475" y="1401"/>
                    <a:pt x="4562" y="1400"/>
                  </a:cubicBezTo>
                  <a:cubicBezTo>
                    <a:pt x="4594" y="1393"/>
                    <a:pt x="4613" y="1368"/>
                    <a:pt x="4613" y="1343"/>
                  </a:cubicBezTo>
                  <a:cubicBezTo>
                    <a:pt x="4613" y="1311"/>
                    <a:pt x="4588" y="1292"/>
                    <a:pt x="4556" y="1292"/>
                  </a:cubicBezTo>
                  <a:cubicBezTo>
                    <a:pt x="4437" y="1300"/>
                    <a:pt x="4319" y="1303"/>
                    <a:pt x="4200" y="1303"/>
                  </a:cubicBezTo>
                  <a:cubicBezTo>
                    <a:pt x="3921" y="1303"/>
                    <a:pt x="3643" y="1284"/>
                    <a:pt x="3368" y="1248"/>
                  </a:cubicBezTo>
                  <a:cubicBezTo>
                    <a:pt x="2970" y="1204"/>
                    <a:pt x="2585" y="1122"/>
                    <a:pt x="2206" y="1002"/>
                  </a:cubicBezTo>
                  <a:cubicBezTo>
                    <a:pt x="2016" y="951"/>
                    <a:pt x="1827" y="888"/>
                    <a:pt x="1643" y="818"/>
                  </a:cubicBezTo>
                  <a:cubicBezTo>
                    <a:pt x="1454" y="749"/>
                    <a:pt x="1270" y="679"/>
                    <a:pt x="1094" y="597"/>
                  </a:cubicBezTo>
                  <a:cubicBezTo>
                    <a:pt x="740" y="439"/>
                    <a:pt x="405" y="256"/>
                    <a:pt x="95" y="16"/>
                  </a:cubicBezTo>
                  <a:cubicBezTo>
                    <a:pt x="85" y="5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-1347700" y="3257200"/>
              <a:ext cx="111725" cy="22725"/>
            </a:xfrm>
            <a:custGeom>
              <a:rect b="b" l="l" r="r" t="t"/>
              <a:pathLst>
                <a:path extrusionOk="0" h="909" w="4469">
                  <a:moveTo>
                    <a:pt x="4406" y="1"/>
                  </a:moveTo>
                  <a:cubicBezTo>
                    <a:pt x="4401" y="1"/>
                    <a:pt x="4397" y="1"/>
                    <a:pt x="4392" y="2"/>
                  </a:cubicBezTo>
                  <a:cubicBezTo>
                    <a:pt x="3691" y="230"/>
                    <a:pt x="2971" y="432"/>
                    <a:pt x="2244" y="533"/>
                  </a:cubicBezTo>
                  <a:cubicBezTo>
                    <a:pt x="1884" y="590"/>
                    <a:pt x="1517" y="628"/>
                    <a:pt x="1157" y="647"/>
                  </a:cubicBezTo>
                  <a:cubicBezTo>
                    <a:pt x="791" y="672"/>
                    <a:pt x="431" y="672"/>
                    <a:pt x="64" y="685"/>
                  </a:cubicBezTo>
                  <a:cubicBezTo>
                    <a:pt x="39" y="685"/>
                    <a:pt x="20" y="704"/>
                    <a:pt x="14" y="723"/>
                  </a:cubicBezTo>
                  <a:cubicBezTo>
                    <a:pt x="1" y="754"/>
                    <a:pt x="20" y="786"/>
                    <a:pt x="52" y="792"/>
                  </a:cubicBezTo>
                  <a:cubicBezTo>
                    <a:pt x="328" y="875"/>
                    <a:pt x="619" y="909"/>
                    <a:pt x="908" y="909"/>
                  </a:cubicBezTo>
                  <a:cubicBezTo>
                    <a:pt x="996" y="909"/>
                    <a:pt x="1083" y="906"/>
                    <a:pt x="1170" y="900"/>
                  </a:cubicBezTo>
                  <a:cubicBezTo>
                    <a:pt x="1549" y="881"/>
                    <a:pt x="1922" y="811"/>
                    <a:pt x="2282" y="723"/>
                  </a:cubicBezTo>
                  <a:cubicBezTo>
                    <a:pt x="3009" y="546"/>
                    <a:pt x="3710" y="312"/>
                    <a:pt x="4424" y="104"/>
                  </a:cubicBezTo>
                  <a:cubicBezTo>
                    <a:pt x="4449" y="97"/>
                    <a:pt x="4468" y="66"/>
                    <a:pt x="4456" y="34"/>
                  </a:cubicBezTo>
                  <a:cubicBezTo>
                    <a:pt x="4450" y="13"/>
                    <a:pt x="4428" y="1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-1286875" y="3317650"/>
              <a:ext cx="123725" cy="35200"/>
            </a:xfrm>
            <a:custGeom>
              <a:rect b="b" l="l" r="r" t="t"/>
              <a:pathLst>
                <a:path extrusionOk="0" h="1408" w="4949">
                  <a:moveTo>
                    <a:pt x="4890" y="0"/>
                  </a:moveTo>
                  <a:cubicBezTo>
                    <a:pt x="4884" y="0"/>
                    <a:pt x="4878" y="2"/>
                    <a:pt x="4872" y="4"/>
                  </a:cubicBezTo>
                  <a:cubicBezTo>
                    <a:pt x="4070" y="257"/>
                    <a:pt x="3286" y="554"/>
                    <a:pt x="2484" y="782"/>
                  </a:cubicBezTo>
                  <a:cubicBezTo>
                    <a:pt x="2079" y="895"/>
                    <a:pt x="1681" y="997"/>
                    <a:pt x="1277" y="1079"/>
                  </a:cubicBezTo>
                  <a:cubicBezTo>
                    <a:pt x="873" y="1154"/>
                    <a:pt x="468" y="1211"/>
                    <a:pt x="51" y="1262"/>
                  </a:cubicBezTo>
                  <a:cubicBezTo>
                    <a:pt x="32" y="1268"/>
                    <a:pt x="13" y="1281"/>
                    <a:pt x="7" y="1306"/>
                  </a:cubicBezTo>
                  <a:cubicBezTo>
                    <a:pt x="1" y="1338"/>
                    <a:pt x="20" y="1363"/>
                    <a:pt x="51" y="1369"/>
                  </a:cubicBezTo>
                  <a:cubicBezTo>
                    <a:pt x="212" y="1396"/>
                    <a:pt x="375" y="1408"/>
                    <a:pt x="537" y="1408"/>
                  </a:cubicBezTo>
                  <a:cubicBezTo>
                    <a:pt x="803" y="1408"/>
                    <a:pt x="1069" y="1376"/>
                    <a:pt x="1328" y="1325"/>
                  </a:cubicBezTo>
                  <a:cubicBezTo>
                    <a:pt x="1745" y="1243"/>
                    <a:pt x="2149" y="1110"/>
                    <a:pt x="2541" y="965"/>
                  </a:cubicBezTo>
                  <a:cubicBezTo>
                    <a:pt x="3331" y="668"/>
                    <a:pt x="4095" y="333"/>
                    <a:pt x="4904" y="106"/>
                  </a:cubicBezTo>
                  <a:cubicBezTo>
                    <a:pt x="4935" y="93"/>
                    <a:pt x="4948" y="68"/>
                    <a:pt x="4942" y="36"/>
                  </a:cubicBezTo>
                  <a:cubicBezTo>
                    <a:pt x="4932" y="16"/>
                    <a:pt x="4910" y="0"/>
                    <a:pt x="4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-1251950" y="3363550"/>
              <a:ext cx="144400" cy="41100"/>
            </a:xfrm>
            <a:custGeom>
              <a:rect b="b" l="l" r="r" t="t"/>
              <a:pathLst>
                <a:path extrusionOk="0" h="1644" w="5776">
                  <a:moveTo>
                    <a:pt x="5713" y="1"/>
                  </a:moveTo>
                  <a:cubicBezTo>
                    <a:pt x="5704" y="1"/>
                    <a:pt x="5695" y="3"/>
                    <a:pt x="5687" y="7"/>
                  </a:cubicBezTo>
                  <a:cubicBezTo>
                    <a:pt x="4827" y="475"/>
                    <a:pt x="3892" y="816"/>
                    <a:pt x="2945" y="1037"/>
                  </a:cubicBezTo>
                  <a:cubicBezTo>
                    <a:pt x="2464" y="1145"/>
                    <a:pt x="1984" y="1233"/>
                    <a:pt x="1504" y="1309"/>
                  </a:cubicBezTo>
                  <a:cubicBezTo>
                    <a:pt x="1017" y="1378"/>
                    <a:pt x="537" y="1442"/>
                    <a:pt x="51" y="1524"/>
                  </a:cubicBezTo>
                  <a:cubicBezTo>
                    <a:pt x="25" y="1524"/>
                    <a:pt x="6" y="1543"/>
                    <a:pt x="6" y="1568"/>
                  </a:cubicBezTo>
                  <a:cubicBezTo>
                    <a:pt x="0" y="1599"/>
                    <a:pt x="25" y="1625"/>
                    <a:pt x="57" y="1625"/>
                  </a:cubicBezTo>
                  <a:cubicBezTo>
                    <a:pt x="201" y="1638"/>
                    <a:pt x="346" y="1644"/>
                    <a:pt x="490" y="1644"/>
                  </a:cubicBezTo>
                  <a:cubicBezTo>
                    <a:pt x="841" y="1644"/>
                    <a:pt x="1193" y="1609"/>
                    <a:pt x="1542" y="1555"/>
                  </a:cubicBezTo>
                  <a:cubicBezTo>
                    <a:pt x="2035" y="1479"/>
                    <a:pt x="2515" y="1366"/>
                    <a:pt x="2989" y="1220"/>
                  </a:cubicBezTo>
                  <a:cubicBezTo>
                    <a:pt x="3943" y="930"/>
                    <a:pt x="4859" y="551"/>
                    <a:pt x="5737" y="102"/>
                  </a:cubicBezTo>
                  <a:cubicBezTo>
                    <a:pt x="5763" y="89"/>
                    <a:pt x="5775" y="51"/>
                    <a:pt x="5763" y="26"/>
                  </a:cubicBezTo>
                  <a:cubicBezTo>
                    <a:pt x="5750" y="9"/>
                    <a:pt x="5732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-1206475" y="3404475"/>
              <a:ext cx="148675" cy="49700"/>
            </a:xfrm>
            <a:custGeom>
              <a:rect b="b" l="l" r="r" t="t"/>
              <a:pathLst>
                <a:path extrusionOk="0" h="1988" w="5947">
                  <a:moveTo>
                    <a:pt x="5886" y="0"/>
                  </a:moveTo>
                  <a:cubicBezTo>
                    <a:pt x="5876" y="0"/>
                    <a:pt x="5867" y="3"/>
                    <a:pt x="5858" y="7"/>
                  </a:cubicBezTo>
                  <a:cubicBezTo>
                    <a:pt x="4986" y="550"/>
                    <a:pt x="4032" y="961"/>
                    <a:pt x="3046" y="1239"/>
                  </a:cubicBezTo>
                  <a:cubicBezTo>
                    <a:pt x="2554" y="1384"/>
                    <a:pt x="2054" y="1492"/>
                    <a:pt x="1555" y="1593"/>
                  </a:cubicBezTo>
                  <a:cubicBezTo>
                    <a:pt x="1056" y="1694"/>
                    <a:pt x="551" y="1776"/>
                    <a:pt x="45" y="1877"/>
                  </a:cubicBezTo>
                  <a:cubicBezTo>
                    <a:pt x="20" y="1883"/>
                    <a:pt x="1" y="1902"/>
                    <a:pt x="1" y="1928"/>
                  </a:cubicBezTo>
                  <a:cubicBezTo>
                    <a:pt x="1" y="1959"/>
                    <a:pt x="20" y="1984"/>
                    <a:pt x="51" y="1984"/>
                  </a:cubicBezTo>
                  <a:cubicBezTo>
                    <a:pt x="114" y="1987"/>
                    <a:pt x="176" y="1988"/>
                    <a:pt x="239" y="1988"/>
                  </a:cubicBezTo>
                  <a:cubicBezTo>
                    <a:pt x="699" y="1988"/>
                    <a:pt x="1155" y="1928"/>
                    <a:pt x="1606" y="1839"/>
                  </a:cubicBezTo>
                  <a:cubicBezTo>
                    <a:pt x="2118" y="1744"/>
                    <a:pt x="2617" y="1593"/>
                    <a:pt x="3103" y="1422"/>
                  </a:cubicBezTo>
                  <a:cubicBezTo>
                    <a:pt x="4083" y="1068"/>
                    <a:pt x="5024" y="626"/>
                    <a:pt x="5915" y="101"/>
                  </a:cubicBezTo>
                  <a:cubicBezTo>
                    <a:pt x="5940" y="83"/>
                    <a:pt x="5947" y="51"/>
                    <a:pt x="5934" y="26"/>
                  </a:cubicBezTo>
                  <a:cubicBezTo>
                    <a:pt x="5926" y="9"/>
                    <a:pt x="5906" y="0"/>
                    <a:pt x="5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-1096525" y="3454900"/>
              <a:ext cx="92600" cy="33800"/>
            </a:xfrm>
            <a:custGeom>
              <a:rect b="b" l="l" r="r" t="t"/>
              <a:pathLst>
                <a:path extrusionOk="0" h="1352" w="3704">
                  <a:moveTo>
                    <a:pt x="3646" y="1"/>
                  </a:moveTo>
                  <a:cubicBezTo>
                    <a:pt x="3636" y="1"/>
                    <a:pt x="3625" y="4"/>
                    <a:pt x="3615" y="12"/>
                  </a:cubicBezTo>
                  <a:cubicBezTo>
                    <a:pt x="3362" y="195"/>
                    <a:pt x="3078" y="347"/>
                    <a:pt x="2787" y="467"/>
                  </a:cubicBezTo>
                  <a:cubicBezTo>
                    <a:pt x="2490" y="587"/>
                    <a:pt x="2187" y="681"/>
                    <a:pt x="1877" y="751"/>
                  </a:cubicBezTo>
                  <a:cubicBezTo>
                    <a:pt x="1568" y="827"/>
                    <a:pt x="1258" y="890"/>
                    <a:pt x="942" y="953"/>
                  </a:cubicBezTo>
                  <a:cubicBezTo>
                    <a:pt x="790" y="991"/>
                    <a:pt x="626" y="1023"/>
                    <a:pt x="474" y="1080"/>
                  </a:cubicBezTo>
                  <a:cubicBezTo>
                    <a:pt x="323" y="1130"/>
                    <a:pt x="177" y="1187"/>
                    <a:pt x="26" y="1256"/>
                  </a:cubicBezTo>
                  <a:cubicBezTo>
                    <a:pt x="13" y="1263"/>
                    <a:pt x="1" y="1282"/>
                    <a:pt x="1" y="1301"/>
                  </a:cubicBezTo>
                  <a:cubicBezTo>
                    <a:pt x="1" y="1332"/>
                    <a:pt x="19" y="1351"/>
                    <a:pt x="51" y="1351"/>
                  </a:cubicBezTo>
                  <a:cubicBezTo>
                    <a:pt x="215" y="1351"/>
                    <a:pt x="380" y="1320"/>
                    <a:pt x="531" y="1288"/>
                  </a:cubicBezTo>
                  <a:lnTo>
                    <a:pt x="993" y="1174"/>
                  </a:lnTo>
                  <a:cubicBezTo>
                    <a:pt x="1308" y="1098"/>
                    <a:pt x="1618" y="1010"/>
                    <a:pt x="1921" y="909"/>
                  </a:cubicBezTo>
                  <a:cubicBezTo>
                    <a:pt x="2231" y="808"/>
                    <a:pt x="2528" y="694"/>
                    <a:pt x="2825" y="561"/>
                  </a:cubicBezTo>
                  <a:cubicBezTo>
                    <a:pt x="3122" y="429"/>
                    <a:pt x="3406" y="271"/>
                    <a:pt x="3672" y="94"/>
                  </a:cubicBezTo>
                  <a:lnTo>
                    <a:pt x="3672" y="87"/>
                  </a:lnTo>
                  <a:cubicBezTo>
                    <a:pt x="3697" y="75"/>
                    <a:pt x="3703" y="43"/>
                    <a:pt x="3684" y="24"/>
                  </a:cubicBezTo>
                  <a:cubicBezTo>
                    <a:pt x="3677" y="9"/>
                    <a:pt x="3662" y="1"/>
                    <a:pt x="3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-1479425" y="3246150"/>
              <a:ext cx="39200" cy="42100"/>
            </a:xfrm>
            <a:custGeom>
              <a:rect b="b" l="l" r="r" t="t"/>
              <a:pathLst>
                <a:path extrusionOk="0" h="1684" w="1568">
                  <a:moveTo>
                    <a:pt x="515" y="1"/>
                  </a:moveTo>
                  <a:cubicBezTo>
                    <a:pt x="252" y="1"/>
                    <a:pt x="25" y="203"/>
                    <a:pt x="7" y="470"/>
                  </a:cubicBezTo>
                  <a:cubicBezTo>
                    <a:pt x="7" y="470"/>
                    <a:pt x="0" y="602"/>
                    <a:pt x="38" y="754"/>
                  </a:cubicBezTo>
                  <a:cubicBezTo>
                    <a:pt x="76" y="906"/>
                    <a:pt x="152" y="1089"/>
                    <a:pt x="266" y="1241"/>
                  </a:cubicBezTo>
                  <a:cubicBezTo>
                    <a:pt x="379" y="1392"/>
                    <a:pt x="531" y="1512"/>
                    <a:pt x="670" y="1582"/>
                  </a:cubicBezTo>
                  <a:cubicBezTo>
                    <a:pt x="803" y="1658"/>
                    <a:pt x="929" y="1677"/>
                    <a:pt x="929" y="1677"/>
                  </a:cubicBezTo>
                  <a:cubicBezTo>
                    <a:pt x="948" y="1677"/>
                    <a:pt x="961" y="1677"/>
                    <a:pt x="973" y="1683"/>
                  </a:cubicBezTo>
                  <a:cubicBezTo>
                    <a:pt x="985" y="1684"/>
                    <a:pt x="996" y="1684"/>
                    <a:pt x="1008" y="1684"/>
                  </a:cubicBezTo>
                  <a:cubicBezTo>
                    <a:pt x="1296" y="1684"/>
                    <a:pt x="1537" y="1457"/>
                    <a:pt x="1561" y="1165"/>
                  </a:cubicBezTo>
                  <a:cubicBezTo>
                    <a:pt x="1561" y="1165"/>
                    <a:pt x="1567" y="1038"/>
                    <a:pt x="1523" y="887"/>
                  </a:cubicBezTo>
                  <a:cubicBezTo>
                    <a:pt x="1485" y="735"/>
                    <a:pt x="1397" y="565"/>
                    <a:pt x="1270" y="419"/>
                  </a:cubicBezTo>
                  <a:cubicBezTo>
                    <a:pt x="1150" y="274"/>
                    <a:pt x="992" y="160"/>
                    <a:pt x="847" y="91"/>
                  </a:cubicBezTo>
                  <a:cubicBezTo>
                    <a:pt x="708" y="21"/>
                    <a:pt x="582" y="2"/>
                    <a:pt x="582" y="2"/>
                  </a:cubicBezTo>
                  <a:lnTo>
                    <a:pt x="550" y="2"/>
                  </a:lnTo>
                  <a:cubicBezTo>
                    <a:pt x="538" y="1"/>
                    <a:pt x="527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-1416875" y="3326275"/>
              <a:ext cx="33200" cy="32900"/>
            </a:xfrm>
            <a:custGeom>
              <a:rect b="b" l="l" r="r" t="t"/>
              <a:pathLst>
                <a:path extrusionOk="0" h="1316" w="1328">
                  <a:moveTo>
                    <a:pt x="614" y="0"/>
                  </a:moveTo>
                  <a:cubicBezTo>
                    <a:pt x="557" y="0"/>
                    <a:pt x="519" y="7"/>
                    <a:pt x="519" y="7"/>
                  </a:cubicBezTo>
                  <a:cubicBezTo>
                    <a:pt x="253" y="51"/>
                    <a:pt x="38" y="266"/>
                    <a:pt x="13" y="544"/>
                  </a:cubicBezTo>
                  <a:cubicBezTo>
                    <a:pt x="13" y="544"/>
                    <a:pt x="0" y="658"/>
                    <a:pt x="26" y="772"/>
                  </a:cubicBezTo>
                  <a:cubicBezTo>
                    <a:pt x="51" y="898"/>
                    <a:pt x="114" y="1024"/>
                    <a:pt x="209" y="1119"/>
                  </a:cubicBezTo>
                  <a:cubicBezTo>
                    <a:pt x="297" y="1214"/>
                    <a:pt x="424" y="1283"/>
                    <a:pt x="544" y="1302"/>
                  </a:cubicBezTo>
                  <a:cubicBezTo>
                    <a:pt x="587" y="1312"/>
                    <a:pt x="631" y="1315"/>
                    <a:pt x="668" y="1315"/>
                  </a:cubicBezTo>
                  <a:cubicBezTo>
                    <a:pt x="724" y="1315"/>
                    <a:pt x="765" y="1309"/>
                    <a:pt x="765" y="1309"/>
                  </a:cubicBezTo>
                  <a:cubicBezTo>
                    <a:pt x="1049" y="1264"/>
                    <a:pt x="1283" y="1024"/>
                    <a:pt x="1315" y="721"/>
                  </a:cubicBezTo>
                  <a:cubicBezTo>
                    <a:pt x="1315" y="721"/>
                    <a:pt x="1327" y="607"/>
                    <a:pt x="1296" y="500"/>
                  </a:cubicBezTo>
                  <a:cubicBezTo>
                    <a:pt x="1270" y="380"/>
                    <a:pt x="1195" y="260"/>
                    <a:pt x="1094" y="171"/>
                  </a:cubicBezTo>
                  <a:cubicBezTo>
                    <a:pt x="992" y="83"/>
                    <a:pt x="866" y="26"/>
                    <a:pt x="746" y="13"/>
                  </a:cubicBezTo>
                  <a:cubicBezTo>
                    <a:pt x="698" y="3"/>
                    <a:pt x="652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-1469475" y="3336275"/>
              <a:ext cx="38575" cy="43400"/>
            </a:xfrm>
            <a:custGeom>
              <a:rect b="b" l="l" r="r" t="t"/>
              <a:pathLst>
                <a:path extrusionOk="0" h="1736" w="1543">
                  <a:moveTo>
                    <a:pt x="512" y="0"/>
                  </a:moveTo>
                  <a:cubicBezTo>
                    <a:pt x="267" y="0"/>
                    <a:pt x="48" y="181"/>
                    <a:pt x="19" y="435"/>
                  </a:cubicBezTo>
                  <a:cubicBezTo>
                    <a:pt x="19" y="435"/>
                    <a:pt x="0" y="561"/>
                    <a:pt x="26" y="719"/>
                  </a:cubicBezTo>
                  <a:cubicBezTo>
                    <a:pt x="51" y="877"/>
                    <a:pt x="120" y="1067"/>
                    <a:pt x="222" y="1225"/>
                  </a:cubicBezTo>
                  <a:cubicBezTo>
                    <a:pt x="329" y="1389"/>
                    <a:pt x="468" y="1528"/>
                    <a:pt x="601" y="1610"/>
                  </a:cubicBezTo>
                  <a:cubicBezTo>
                    <a:pt x="733" y="1692"/>
                    <a:pt x="860" y="1724"/>
                    <a:pt x="860" y="1724"/>
                  </a:cubicBezTo>
                  <a:cubicBezTo>
                    <a:pt x="872" y="1724"/>
                    <a:pt x="891" y="1730"/>
                    <a:pt x="910" y="1730"/>
                  </a:cubicBezTo>
                  <a:cubicBezTo>
                    <a:pt x="936" y="1734"/>
                    <a:pt x="962" y="1736"/>
                    <a:pt x="988" y="1736"/>
                  </a:cubicBezTo>
                  <a:cubicBezTo>
                    <a:pt x="1253" y="1736"/>
                    <a:pt x="1483" y="1533"/>
                    <a:pt x="1523" y="1262"/>
                  </a:cubicBezTo>
                  <a:cubicBezTo>
                    <a:pt x="1523" y="1262"/>
                    <a:pt x="1542" y="1130"/>
                    <a:pt x="1504" y="978"/>
                  </a:cubicBezTo>
                  <a:cubicBezTo>
                    <a:pt x="1479" y="820"/>
                    <a:pt x="1403" y="643"/>
                    <a:pt x="1289" y="485"/>
                  </a:cubicBezTo>
                  <a:cubicBezTo>
                    <a:pt x="1176" y="334"/>
                    <a:pt x="1024" y="201"/>
                    <a:pt x="885" y="125"/>
                  </a:cubicBezTo>
                  <a:cubicBezTo>
                    <a:pt x="752" y="43"/>
                    <a:pt x="626" y="11"/>
                    <a:pt x="626" y="11"/>
                  </a:cubicBezTo>
                  <a:cubicBezTo>
                    <a:pt x="607" y="11"/>
                    <a:pt x="594" y="5"/>
                    <a:pt x="582" y="5"/>
                  </a:cubicBezTo>
                  <a:cubicBezTo>
                    <a:pt x="558" y="2"/>
                    <a:pt x="53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9"/>
          <p:cNvSpPr/>
          <p:nvPr/>
        </p:nvSpPr>
        <p:spPr>
          <a:xfrm>
            <a:off x="7117425" y="-1915342"/>
            <a:ext cx="2428596" cy="2502573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2" name="Google Shape;282;p20"/>
          <p:cNvGrpSpPr/>
          <p:nvPr/>
        </p:nvGrpSpPr>
        <p:grpSpPr>
          <a:xfrm rot="2700000">
            <a:off x="8199759" y="2298857"/>
            <a:ext cx="1234910" cy="1289833"/>
            <a:chOff x="-1480050" y="2959700"/>
            <a:chExt cx="563800" cy="588875"/>
          </a:xfrm>
        </p:grpSpPr>
        <p:sp>
          <p:nvSpPr>
            <p:cNvPr id="283" name="Google Shape;283;p20"/>
            <p:cNvSpPr/>
            <p:nvPr/>
          </p:nvSpPr>
          <p:spPr>
            <a:xfrm>
              <a:off x="-1480050" y="2959700"/>
              <a:ext cx="563800" cy="588875"/>
            </a:xfrm>
            <a:custGeom>
              <a:rect b="b" l="l" r="r" t="t"/>
              <a:pathLst>
                <a:path extrusionOk="0" h="23555" w="22552">
                  <a:moveTo>
                    <a:pt x="527" y="691"/>
                  </a:moveTo>
                  <a:cubicBezTo>
                    <a:pt x="1532" y="1412"/>
                    <a:pt x="2545" y="2127"/>
                    <a:pt x="3627" y="2759"/>
                  </a:cubicBezTo>
                  <a:cubicBezTo>
                    <a:pt x="4240" y="3120"/>
                    <a:pt x="4878" y="3448"/>
                    <a:pt x="5529" y="3733"/>
                  </a:cubicBezTo>
                  <a:cubicBezTo>
                    <a:pt x="6186" y="4017"/>
                    <a:pt x="6862" y="4251"/>
                    <a:pt x="7525" y="4478"/>
                  </a:cubicBezTo>
                  <a:cubicBezTo>
                    <a:pt x="8195" y="4706"/>
                    <a:pt x="8852" y="4933"/>
                    <a:pt x="9491" y="5198"/>
                  </a:cubicBezTo>
                  <a:cubicBezTo>
                    <a:pt x="9813" y="5325"/>
                    <a:pt x="10122" y="5483"/>
                    <a:pt x="10432" y="5628"/>
                  </a:cubicBezTo>
                  <a:cubicBezTo>
                    <a:pt x="10735" y="5786"/>
                    <a:pt x="11045" y="5944"/>
                    <a:pt x="11336" y="6127"/>
                  </a:cubicBezTo>
                  <a:cubicBezTo>
                    <a:pt x="11923" y="6487"/>
                    <a:pt x="12492" y="6879"/>
                    <a:pt x="13023" y="7315"/>
                  </a:cubicBezTo>
                  <a:cubicBezTo>
                    <a:pt x="13560" y="7751"/>
                    <a:pt x="14078" y="8212"/>
                    <a:pt x="14558" y="8705"/>
                  </a:cubicBezTo>
                  <a:cubicBezTo>
                    <a:pt x="15045" y="9204"/>
                    <a:pt x="15500" y="9723"/>
                    <a:pt x="15935" y="10266"/>
                  </a:cubicBezTo>
                  <a:cubicBezTo>
                    <a:pt x="16359" y="10809"/>
                    <a:pt x="16770" y="11372"/>
                    <a:pt x="17149" y="11953"/>
                  </a:cubicBezTo>
                  <a:cubicBezTo>
                    <a:pt x="17907" y="13116"/>
                    <a:pt x="18570" y="14341"/>
                    <a:pt x="19177" y="15599"/>
                  </a:cubicBezTo>
                  <a:cubicBezTo>
                    <a:pt x="19783" y="16856"/>
                    <a:pt x="20333" y="18145"/>
                    <a:pt x="20864" y="19441"/>
                  </a:cubicBezTo>
                  <a:cubicBezTo>
                    <a:pt x="21129" y="20091"/>
                    <a:pt x="21388" y="20742"/>
                    <a:pt x="21647" y="21399"/>
                  </a:cubicBezTo>
                  <a:lnTo>
                    <a:pt x="21837" y="21892"/>
                  </a:lnTo>
                  <a:cubicBezTo>
                    <a:pt x="21900" y="22050"/>
                    <a:pt x="21976" y="22227"/>
                    <a:pt x="22020" y="22366"/>
                  </a:cubicBezTo>
                  <a:cubicBezTo>
                    <a:pt x="22094" y="22601"/>
                    <a:pt x="22118" y="22836"/>
                    <a:pt x="22075" y="23062"/>
                  </a:cubicBezTo>
                  <a:lnTo>
                    <a:pt x="22075" y="23062"/>
                  </a:lnTo>
                  <a:cubicBezTo>
                    <a:pt x="21942" y="23004"/>
                    <a:pt x="21810" y="22925"/>
                    <a:pt x="21679" y="22840"/>
                  </a:cubicBezTo>
                  <a:cubicBezTo>
                    <a:pt x="21490" y="22707"/>
                    <a:pt x="21300" y="22556"/>
                    <a:pt x="21104" y="22404"/>
                  </a:cubicBezTo>
                  <a:cubicBezTo>
                    <a:pt x="20915" y="22252"/>
                    <a:pt x="20719" y="22094"/>
                    <a:pt x="20510" y="21949"/>
                  </a:cubicBezTo>
                  <a:cubicBezTo>
                    <a:pt x="20409" y="21873"/>
                    <a:pt x="20302" y="21804"/>
                    <a:pt x="20188" y="21741"/>
                  </a:cubicBezTo>
                  <a:cubicBezTo>
                    <a:pt x="20074" y="21677"/>
                    <a:pt x="19948" y="21627"/>
                    <a:pt x="19834" y="21576"/>
                  </a:cubicBezTo>
                  <a:cubicBezTo>
                    <a:pt x="19366" y="21387"/>
                    <a:pt x="18880" y="21254"/>
                    <a:pt x="18393" y="21153"/>
                  </a:cubicBezTo>
                  <a:cubicBezTo>
                    <a:pt x="17901" y="21058"/>
                    <a:pt x="17408" y="20995"/>
                    <a:pt x="16915" y="20951"/>
                  </a:cubicBezTo>
                  <a:cubicBezTo>
                    <a:pt x="15714" y="20843"/>
                    <a:pt x="14507" y="20812"/>
                    <a:pt x="13345" y="20572"/>
                  </a:cubicBezTo>
                  <a:cubicBezTo>
                    <a:pt x="12764" y="20445"/>
                    <a:pt x="12195" y="20268"/>
                    <a:pt x="11670" y="19997"/>
                  </a:cubicBezTo>
                  <a:cubicBezTo>
                    <a:pt x="11152" y="19719"/>
                    <a:pt x="10678" y="19365"/>
                    <a:pt x="10261" y="18948"/>
                  </a:cubicBezTo>
                  <a:cubicBezTo>
                    <a:pt x="9421" y="18107"/>
                    <a:pt x="8795" y="17071"/>
                    <a:pt x="8170" y="16047"/>
                  </a:cubicBezTo>
                  <a:cubicBezTo>
                    <a:pt x="7854" y="15536"/>
                    <a:pt x="7532" y="15018"/>
                    <a:pt x="7178" y="14525"/>
                  </a:cubicBezTo>
                  <a:cubicBezTo>
                    <a:pt x="7096" y="14398"/>
                    <a:pt x="7001" y="14278"/>
                    <a:pt x="6906" y="14158"/>
                  </a:cubicBezTo>
                  <a:cubicBezTo>
                    <a:pt x="6818" y="14032"/>
                    <a:pt x="6723" y="13918"/>
                    <a:pt x="6622" y="13798"/>
                  </a:cubicBezTo>
                  <a:cubicBezTo>
                    <a:pt x="6432" y="13564"/>
                    <a:pt x="6224" y="13337"/>
                    <a:pt x="6022" y="13116"/>
                  </a:cubicBezTo>
                  <a:cubicBezTo>
                    <a:pt x="5611" y="12673"/>
                    <a:pt x="5194" y="12244"/>
                    <a:pt x="4808" y="11789"/>
                  </a:cubicBezTo>
                  <a:cubicBezTo>
                    <a:pt x="4625" y="11555"/>
                    <a:pt x="4436" y="11321"/>
                    <a:pt x="4259" y="11087"/>
                  </a:cubicBezTo>
                  <a:lnTo>
                    <a:pt x="4000" y="10721"/>
                  </a:lnTo>
                  <a:lnTo>
                    <a:pt x="3873" y="10538"/>
                  </a:lnTo>
                  <a:lnTo>
                    <a:pt x="3753" y="10348"/>
                  </a:lnTo>
                  <a:cubicBezTo>
                    <a:pt x="3115" y="9343"/>
                    <a:pt x="2597" y="8263"/>
                    <a:pt x="2174" y="7145"/>
                  </a:cubicBezTo>
                  <a:cubicBezTo>
                    <a:pt x="1750" y="6026"/>
                    <a:pt x="1422" y="4876"/>
                    <a:pt x="1144" y="3707"/>
                  </a:cubicBezTo>
                  <a:cubicBezTo>
                    <a:pt x="911" y="2712"/>
                    <a:pt x="711" y="1703"/>
                    <a:pt x="527" y="691"/>
                  </a:cubicBezTo>
                  <a:close/>
                  <a:moveTo>
                    <a:pt x="226" y="1"/>
                  </a:moveTo>
                  <a:cubicBezTo>
                    <a:pt x="214" y="1"/>
                    <a:pt x="202" y="2"/>
                    <a:pt x="190" y="5"/>
                  </a:cubicBezTo>
                  <a:cubicBezTo>
                    <a:pt x="76" y="30"/>
                    <a:pt x="0" y="137"/>
                    <a:pt x="19" y="257"/>
                  </a:cubicBezTo>
                  <a:cubicBezTo>
                    <a:pt x="468" y="2620"/>
                    <a:pt x="973" y="5003"/>
                    <a:pt x="1851" y="7265"/>
                  </a:cubicBezTo>
                  <a:cubicBezTo>
                    <a:pt x="2294" y="8396"/>
                    <a:pt x="2837" y="9489"/>
                    <a:pt x="3501" y="10512"/>
                  </a:cubicBezTo>
                  <a:lnTo>
                    <a:pt x="3621" y="10702"/>
                  </a:lnTo>
                  <a:lnTo>
                    <a:pt x="3753" y="10891"/>
                  </a:lnTo>
                  <a:lnTo>
                    <a:pt x="4019" y="11264"/>
                  </a:lnTo>
                  <a:cubicBezTo>
                    <a:pt x="4202" y="11504"/>
                    <a:pt x="4398" y="11738"/>
                    <a:pt x="4587" y="11978"/>
                  </a:cubicBezTo>
                  <a:cubicBezTo>
                    <a:pt x="4985" y="12440"/>
                    <a:pt x="5409" y="12869"/>
                    <a:pt x="5819" y="13305"/>
                  </a:cubicBezTo>
                  <a:cubicBezTo>
                    <a:pt x="6022" y="13526"/>
                    <a:pt x="6224" y="13747"/>
                    <a:pt x="6413" y="13975"/>
                  </a:cubicBezTo>
                  <a:cubicBezTo>
                    <a:pt x="6508" y="14089"/>
                    <a:pt x="6603" y="14202"/>
                    <a:pt x="6691" y="14322"/>
                  </a:cubicBezTo>
                  <a:cubicBezTo>
                    <a:pt x="6786" y="14443"/>
                    <a:pt x="6881" y="14556"/>
                    <a:pt x="6963" y="14683"/>
                  </a:cubicBezTo>
                  <a:cubicBezTo>
                    <a:pt x="7311" y="15163"/>
                    <a:pt x="7633" y="15668"/>
                    <a:pt x="7949" y="16180"/>
                  </a:cubicBezTo>
                  <a:cubicBezTo>
                    <a:pt x="8265" y="16692"/>
                    <a:pt x="8587" y="17204"/>
                    <a:pt x="8928" y="17703"/>
                  </a:cubicBezTo>
                  <a:cubicBezTo>
                    <a:pt x="9276" y="18202"/>
                    <a:pt x="9648" y="18689"/>
                    <a:pt x="10084" y="19118"/>
                  </a:cubicBezTo>
                  <a:cubicBezTo>
                    <a:pt x="10514" y="19554"/>
                    <a:pt x="11013" y="19927"/>
                    <a:pt x="11557" y="20218"/>
                  </a:cubicBezTo>
                  <a:cubicBezTo>
                    <a:pt x="12106" y="20496"/>
                    <a:pt x="12694" y="20685"/>
                    <a:pt x="13288" y="20824"/>
                  </a:cubicBezTo>
                  <a:cubicBezTo>
                    <a:pt x="14482" y="21077"/>
                    <a:pt x="15702" y="21121"/>
                    <a:pt x="16890" y="21241"/>
                  </a:cubicBezTo>
                  <a:cubicBezTo>
                    <a:pt x="17376" y="21286"/>
                    <a:pt x="17856" y="21355"/>
                    <a:pt x="18330" y="21456"/>
                  </a:cubicBezTo>
                  <a:cubicBezTo>
                    <a:pt x="18804" y="21564"/>
                    <a:pt x="19265" y="21696"/>
                    <a:pt x="19701" y="21892"/>
                  </a:cubicBezTo>
                  <a:cubicBezTo>
                    <a:pt x="20131" y="22069"/>
                    <a:pt x="20491" y="22379"/>
                    <a:pt x="20864" y="22695"/>
                  </a:cubicBezTo>
                  <a:cubicBezTo>
                    <a:pt x="21047" y="22859"/>
                    <a:pt x="21237" y="23023"/>
                    <a:pt x="21445" y="23175"/>
                  </a:cubicBezTo>
                  <a:cubicBezTo>
                    <a:pt x="21660" y="23320"/>
                    <a:pt x="21888" y="23465"/>
                    <a:pt x="22159" y="23548"/>
                  </a:cubicBezTo>
                  <a:cubicBezTo>
                    <a:pt x="22177" y="23552"/>
                    <a:pt x="22195" y="23554"/>
                    <a:pt x="22212" y="23554"/>
                  </a:cubicBezTo>
                  <a:cubicBezTo>
                    <a:pt x="22298" y="23554"/>
                    <a:pt x="22382" y="23506"/>
                    <a:pt x="22418" y="23428"/>
                  </a:cubicBezTo>
                  <a:lnTo>
                    <a:pt x="22418" y="23415"/>
                  </a:lnTo>
                  <a:cubicBezTo>
                    <a:pt x="22494" y="23232"/>
                    <a:pt x="22538" y="23030"/>
                    <a:pt x="22545" y="22827"/>
                  </a:cubicBezTo>
                  <a:cubicBezTo>
                    <a:pt x="22551" y="22625"/>
                    <a:pt x="22519" y="22423"/>
                    <a:pt x="22469" y="22240"/>
                  </a:cubicBezTo>
                  <a:cubicBezTo>
                    <a:pt x="22412" y="22044"/>
                    <a:pt x="22355" y="21892"/>
                    <a:pt x="22292" y="21722"/>
                  </a:cubicBezTo>
                  <a:lnTo>
                    <a:pt x="22121" y="21222"/>
                  </a:lnTo>
                  <a:cubicBezTo>
                    <a:pt x="21881" y="20559"/>
                    <a:pt x="21647" y="19895"/>
                    <a:pt x="21401" y="19232"/>
                  </a:cubicBezTo>
                  <a:cubicBezTo>
                    <a:pt x="21155" y="18575"/>
                    <a:pt x="20902" y="17911"/>
                    <a:pt x="20630" y="17261"/>
                  </a:cubicBezTo>
                  <a:cubicBezTo>
                    <a:pt x="20358" y="16604"/>
                    <a:pt x="20080" y="15953"/>
                    <a:pt x="19777" y="15315"/>
                  </a:cubicBezTo>
                  <a:cubicBezTo>
                    <a:pt x="19468" y="14676"/>
                    <a:pt x="19158" y="14038"/>
                    <a:pt x="18810" y="13419"/>
                  </a:cubicBezTo>
                  <a:cubicBezTo>
                    <a:pt x="18463" y="12793"/>
                    <a:pt x="18096" y="12187"/>
                    <a:pt x="17705" y="11587"/>
                  </a:cubicBezTo>
                  <a:cubicBezTo>
                    <a:pt x="17307" y="10993"/>
                    <a:pt x="16890" y="10418"/>
                    <a:pt x="16441" y="9855"/>
                  </a:cubicBezTo>
                  <a:cubicBezTo>
                    <a:pt x="15992" y="9299"/>
                    <a:pt x="15518" y="8768"/>
                    <a:pt x="15019" y="8257"/>
                  </a:cubicBezTo>
                  <a:cubicBezTo>
                    <a:pt x="14015" y="7239"/>
                    <a:pt x="12890" y="6329"/>
                    <a:pt x="11645" y="5609"/>
                  </a:cubicBezTo>
                  <a:cubicBezTo>
                    <a:pt x="11336" y="5420"/>
                    <a:pt x="11020" y="5262"/>
                    <a:pt x="10697" y="5091"/>
                  </a:cubicBezTo>
                  <a:cubicBezTo>
                    <a:pt x="10369" y="4946"/>
                    <a:pt x="10047" y="4788"/>
                    <a:pt x="9712" y="4655"/>
                  </a:cubicBezTo>
                  <a:cubicBezTo>
                    <a:pt x="9048" y="4390"/>
                    <a:pt x="8372" y="4175"/>
                    <a:pt x="7702" y="3954"/>
                  </a:cubicBezTo>
                  <a:cubicBezTo>
                    <a:pt x="7033" y="3739"/>
                    <a:pt x="6375" y="3518"/>
                    <a:pt x="5737" y="3252"/>
                  </a:cubicBezTo>
                  <a:cubicBezTo>
                    <a:pt x="5099" y="2981"/>
                    <a:pt x="4480" y="2671"/>
                    <a:pt x="3873" y="2330"/>
                  </a:cubicBezTo>
                  <a:cubicBezTo>
                    <a:pt x="2660" y="1647"/>
                    <a:pt x="1510" y="845"/>
                    <a:pt x="354" y="42"/>
                  </a:cubicBezTo>
                  <a:lnTo>
                    <a:pt x="348" y="42"/>
                  </a:lnTo>
                  <a:cubicBezTo>
                    <a:pt x="313" y="18"/>
                    <a:pt x="270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-1474375" y="2978650"/>
              <a:ext cx="545475" cy="555250"/>
            </a:xfrm>
            <a:custGeom>
              <a:rect b="b" l="l" r="r" t="t"/>
              <a:pathLst>
                <a:path extrusionOk="0" h="22210" w="21819">
                  <a:moveTo>
                    <a:pt x="63" y="0"/>
                  </a:moveTo>
                  <a:cubicBezTo>
                    <a:pt x="53" y="0"/>
                    <a:pt x="42" y="4"/>
                    <a:pt x="32" y="11"/>
                  </a:cubicBezTo>
                  <a:cubicBezTo>
                    <a:pt x="7" y="24"/>
                    <a:pt x="0" y="62"/>
                    <a:pt x="13" y="87"/>
                  </a:cubicBezTo>
                  <a:cubicBezTo>
                    <a:pt x="1416" y="2267"/>
                    <a:pt x="2869" y="4421"/>
                    <a:pt x="4531" y="6424"/>
                  </a:cubicBezTo>
                  <a:cubicBezTo>
                    <a:pt x="4948" y="6924"/>
                    <a:pt x="5378" y="7416"/>
                    <a:pt x="5826" y="7890"/>
                  </a:cubicBezTo>
                  <a:lnTo>
                    <a:pt x="6161" y="8244"/>
                  </a:lnTo>
                  <a:cubicBezTo>
                    <a:pt x="6269" y="8364"/>
                    <a:pt x="6382" y="8484"/>
                    <a:pt x="6496" y="8598"/>
                  </a:cubicBezTo>
                  <a:lnTo>
                    <a:pt x="7191" y="9287"/>
                  </a:lnTo>
                  <a:cubicBezTo>
                    <a:pt x="8126" y="10184"/>
                    <a:pt x="9093" y="11056"/>
                    <a:pt x="10085" y="11890"/>
                  </a:cubicBezTo>
                  <a:cubicBezTo>
                    <a:pt x="12069" y="13571"/>
                    <a:pt x="14129" y="15150"/>
                    <a:pt x="16113" y="16812"/>
                  </a:cubicBezTo>
                  <a:cubicBezTo>
                    <a:pt x="17105" y="17646"/>
                    <a:pt x="18078" y="18506"/>
                    <a:pt x="19026" y="19390"/>
                  </a:cubicBezTo>
                  <a:cubicBezTo>
                    <a:pt x="19967" y="20275"/>
                    <a:pt x="20858" y="21216"/>
                    <a:pt x="21717" y="22189"/>
                  </a:cubicBezTo>
                  <a:cubicBezTo>
                    <a:pt x="21728" y="22203"/>
                    <a:pt x="21741" y="22209"/>
                    <a:pt x="21756" y="22209"/>
                  </a:cubicBezTo>
                  <a:cubicBezTo>
                    <a:pt x="21768" y="22209"/>
                    <a:pt x="21782" y="22204"/>
                    <a:pt x="21793" y="22196"/>
                  </a:cubicBezTo>
                  <a:cubicBezTo>
                    <a:pt x="21812" y="22177"/>
                    <a:pt x="21819" y="22139"/>
                    <a:pt x="21793" y="22120"/>
                  </a:cubicBezTo>
                  <a:lnTo>
                    <a:pt x="21142" y="21400"/>
                  </a:lnTo>
                  <a:cubicBezTo>
                    <a:pt x="21035" y="21279"/>
                    <a:pt x="20928" y="21153"/>
                    <a:pt x="20814" y="21039"/>
                  </a:cubicBezTo>
                  <a:lnTo>
                    <a:pt x="20473" y="20686"/>
                  </a:lnTo>
                  <a:cubicBezTo>
                    <a:pt x="20245" y="20458"/>
                    <a:pt x="20024" y="20218"/>
                    <a:pt x="19790" y="19991"/>
                  </a:cubicBezTo>
                  <a:lnTo>
                    <a:pt x="19095" y="19314"/>
                  </a:lnTo>
                  <a:cubicBezTo>
                    <a:pt x="18147" y="18423"/>
                    <a:pt x="17181" y="17564"/>
                    <a:pt x="16182" y="16730"/>
                  </a:cubicBezTo>
                  <a:cubicBezTo>
                    <a:pt x="14211" y="15049"/>
                    <a:pt x="12170" y="13438"/>
                    <a:pt x="10211" y="11745"/>
                  </a:cubicBezTo>
                  <a:cubicBezTo>
                    <a:pt x="9226" y="10898"/>
                    <a:pt x="8278" y="10020"/>
                    <a:pt x="7355" y="9116"/>
                  </a:cubicBezTo>
                  <a:lnTo>
                    <a:pt x="6673" y="8427"/>
                  </a:lnTo>
                  <a:cubicBezTo>
                    <a:pt x="6553" y="8314"/>
                    <a:pt x="6445" y="8194"/>
                    <a:pt x="6338" y="8080"/>
                  </a:cubicBezTo>
                  <a:lnTo>
                    <a:pt x="6003" y="7720"/>
                  </a:lnTo>
                  <a:cubicBezTo>
                    <a:pt x="5561" y="7252"/>
                    <a:pt x="5138" y="6766"/>
                    <a:pt x="4727" y="6267"/>
                  </a:cubicBezTo>
                  <a:cubicBezTo>
                    <a:pt x="3071" y="4282"/>
                    <a:pt x="1612" y="2134"/>
                    <a:pt x="102" y="24"/>
                  </a:cubicBezTo>
                  <a:cubicBezTo>
                    <a:pt x="94" y="8"/>
                    <a:pt x="79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-1355100" y="3039525"/>
              <a:ext cx="48350" cy="153950"/>
            </a:xfrm>
            <a:custGeom>
              <a:rect b="b" l="l" r="r" t="t"/>
              <a:pathLst>
                <a:path extrusionOk="0" h="6158" w="1934">
                  <a:moveTo>
                    <a:pt x="63" y="1"/>
                  </a:moveTo>
                  <a:cubicBezTo>
                    <a:pt x="59" y="1"/>
                    <a:pt x="55" y="1"/>
                    <a:pt x="51" y="2"/>
                  </a:cubicBezTo>
                  <a:cubicBezTo>
                    <a:pt x="19" y="9"/>
                    <a:pt x="0" y="40"/>
                    <a:pt x="6" y="66"/>
                  </a:cubicBezTo>
                  <a:cubicBezTo>
                    <a:pt x="120" y="584"/>
                    <a:pt x="272" y="1089"/>
                    <a:pt x="436" y="1588"/>
                  </a:cubicBezTo>
                  <a:cubicBezTo>
                    <a:pt x="594" y="2088"/>
                    <a:pt x="765" y="2587"/>
                    <a:pt x="929" y="3086"/>
                  </a:cubicBezTo>
                  <a:cubicBezTo>
                    <a:pt x="1264" y="4084"/>
                    <a:pt x="1567" y="5095"/>
                    <a:pt x="1820" y="6113"/>
                  </a:cubicBezTo>
                  <a:cubicBezTo>
                    <a:pt x="1820" y="6113"/>
                    <a:pt x="1820" y="6119"/>
                    <a:pt x="1820" y="6119"/>
                  </a:cubicBezTo>
                  <a:cubicBezTo>
                    <a:pt x="1825" y="6141"/>
                    <a:pt x="1850" y="6158"/>
                    <a:pt x="1877" y="6158"/>
                  </a:cubicBezTo>
                  <a:cubicBezTo>
                    <a:pt x="1881" y="6158"/>
                    <a:pt x="1885" y="6158"/>
                    <a:pt x="1889" y="6157"/>
                  </a:cubicBezTo>
                  <a:cubicBezTo>
                    <a:pt x="1915" y="6144"/>
                    <a:pt x="1934" y="6119"/>
                    <a:pt x="1927" y="6087"/>
                  </a:cubicBezTo>
                  <a:cubicBezTo>
                    <a:pt x="1643" y="5070"/>
                    <a:pt x="1377" y="4053"/>
                    <a:pt x="1112" y="3035"/>
                  </a:cubicBezTo>
                  <a:cubicBezTo>
                    <a:pt x="973" y="2524"/>
                    <a:pt x="834" y="2012"/>
                    <a:pt x="676" y="1513"/>
                  </a:cubicBezTo>
                  <a:cubicBezTo>
                    <a:pt x="512" y="1007"/>
                    <a:pt x="335" y="514"/>
                    <a:pt x="107" y="34"/>
                  </a:cubicBezTo>
                  <a:cubicBezTo>
                    <a:pt x="102" y="13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-1296350" y="3062625"/>
              <a:ext cx="63200" cy="194750"/>
            </a:xfrm>
            <a:custGeom>
              <a:rect b="b" l="l" r="r" t="t"/>
              <a:pathLst>
                <a:path extrusionOk="0" h="7790" w="2528">
                  <a:moveTo>
                    <a:pt x="82" y="109"/>
                  </a:moveTo>
                  <a:cubicBezTo>
                    <a:pt x="78" y="112"/>
                    <a:pt x="74" y="116"/>
                    <a:pt x="70" y="121"/>
                  </a:cubicBezTo>
                  <a:cubicBezTo>
                    <a:pt x="70" y="121"/>
                    <a:pt x="70" y="115"/>
                    <a:pt x="82" y="109"/>
                  </a:cubicBezTo>
                  <a:close/>
                  <a:moveTo>
                    <a:pt x="108" y="1"/>
                  </a:moveTo>
                  <a:cubicBezTo>
                    <a:pt x="95" y="1"/>
                    <a:pt x="57" y="1"/>
                    <a:pt x="32" y="26"/>
                  </a:cubicBezTo>
                  <a:cubicBezTo>
                    <a:pt x="7" y="52"/>
                    <a:pt x="1" y="77"/>
                    <a:pt x="1" y="102"/>
                  </a:cubicBezTo>
                  <a:cubicBezTo>
                    <a:pt x="1" y="121"/>
                    <a:pt x="7" y="140"/>
                    <a:pt x="13" y="153"/>
                  </a:cubicBezTo>
                  <a:cubicBezTo>
                    <a:pt x="19" y="172"/>
                    <a:pt x="26" y="191"/>
                    <a:pt x="57" y="209"/>
                  </a:cubicBezTo>
                  <a:cubicBezTo>
                    <a:pt x="70" y="216"/>
                    <a:pt x="76" y="216"/>
                    <a:pt x="89" y="222"/>
                  </a:cubicBezTo>
                  <a:cubicBezTo>
                    <a:pt x="102" y="222"/>
                    <a:pt x="114" y="216"/>
                    <a:pt x="121" y="216"/>
                  </a:cubicBezTo>
                  <a:cubicBezTo>
                    <a:pt x="130" y="211"/>
                    <a:pt x="137" y="207"/>
                    <a:pt x="142" y="203"/>
                  </a:cubicBezTo>
                  <a:lnTo>
                    <a:pt x="142" y="203"/>
                  </a:lnTo>
                  <a:cubicBezTo>
                    <a:pt x="148" y="220"/>
                    <a:pt x="152" y="238"/>
                    <a:pt x="159" y="260"/>
                  </a:cubicBezTo>
                  <a:lnTo>
                    <a:pt x="196" y="386"/>
                  </a:lnTo>
                  <a:lnTo>
                    <a:pt x="348" y="873"/>
                  </a:lnTo>
                  <a:cubicBezTo>
                    <a:pt x="449" y="1201"/>
                    <a:pt x="557" y="1524"/>
                    <a:pt x="664" y="1852"/>
                  </a:cubicBezTo>
                  <a:cubicBezTo>
                    <a:pt x="778" y="2175"/>
                    <a:pt x="885" y="2497"/>
                    <a:pt x="993" y="2819"/>
                  </a:cubicBezTo>
                  <a:cubicBezTo>
                    <a:pt x="1100" y="3148"/>
                    <a:pt x="1207" y="3470"/>
                    <a:pt x="1315" y="3792"/>
                  </a:cubicBezTo>
                  <a:cubicBezTo>
                    <a:pt x="1744" y="5094"/>
                    <a:pt x="2117" y="6414"/>
                    <a:pt x="2421" y="7748"/>
                  </a:cubicBezTo>
                  <a:cubicBezTo>
                    <a:pt x="2426" y="7772"/>
                    <a:pt x="2442" y="7789"/>
                    <a:pt x="2464" y="7789"/>
                  </a:cubicBezTo>
                  <a:cubicBezTo>
                    <a:pt x="2471" y="7789"/>
                    <a:pt x="2477" y="7788"/>
                    <a:pt x="2484" y="7785"/>
                  </a:cubicBezTo>
                  <a:cubicBezTo>
                    <a:pt x="2509" y="7779"/>
                    <a:pt x="2528" y="7754"/>
                    <a:pt x="2522" y="7722"/>
                  </a:cubicBezTo>
                  <a:cubicBezTo>
                    <a:pt x="2193" y="6395"/>
                    <a:pt x="1858" y="5062"/>
                    <a:pt x="1498" y="3742"/>
                  </a:cubicBezTo>
                  <a:cubicBezTo>
                    <a:pt x="1410" y="3407"/>
                    <a:pt x="1315" y="3078"/>
                    <a:pt x="1214" y="2750"/>
                  </a:cubicBezTo>
                  <a:cubicBezTo>
                    <a:pt x="1113" y="2421"/>
                    <a:pt x="1012" y="2099"/>
                    <a:pt x="904" y="1770"/>
                  </a:cubicBezTo>
                  <a:cubicBezTo>
                    <a:pt x="797" y="1442"/>
                    <a:pt x="683" y="1119"/>
                    <a:pt x="557" y="803"/>
                  </a:cubicBezTo>
                  <a:cubicBezTo>
                    <a:pt x="500" y="639"/>
                    <a:pt x="430" y="481"/>
                    <a:pt x="367" y="323"/>
                  </a:cubicBezTo>
                  <a:lnTo>
                    <a:pt x="316" y="203"/>
                  </a:lnTo>
                  <a:cubicBezTo>
                    <a:pt x="298" y="172"/>
                    <a:pt x="279" y="121"/>
                    <a:pt x="247" y="77"/>
                  </a:cubicBezTo>
                  <a:cubicBezTo>
                    <a:pt x="228" y="52"/>
                    <a:pt x="203" y="26"/>
                    <a:pt x="165" y="14"/>
                  </a:cubicBezTo>
                  <a:cubicBezTo>
                    <a:pt x="152" y="1"/>
                    <a:pt x="127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-1226525" y="3087875"/>
              <a:ext cx="61625" cy="233550"/>
            </a:xfrm>
            <a:custGeom>
              <a:rect b="b" l="l" r="r" t="t"/>
              <a:pathLst>
                <a:path extrusionOk="0" h="9342" w="2465">
                  <a:moveTo>
                    <a:pt x="58" y="0"/>
                  </a:moveTo>
                  <a:cubicBezTo>
                    <a:pt x="54" y="0"/>
                    <a:pt x="49" y="1"/>
                    <a:pt x="45" y="2"/>
                  </a:cubicBezTo>
                  <a:cubicBezTo>
                    <a:pt x="19" y="15"/>
                    <a:pt x="0" y="46"/>
                    <a:pt x="13" y="71"/>
                  </a:cubicBezTo>
                  <a:cubicBezTo>
                    <a:pt x="291" y="823"/>
                    <a:pt x="582" y="1563"/>
                    <a:pt x="847" y="2308"/>
                  </a:cubicBezTo>
                  <a:lnTo>
                    <a:pt x="1049" y="2871"/>
                  </a:lnTo>
                  <a:lnTo>
                    <a:pt x="1232" y="3439"/>
                  </a:lnTo>
                  <a:lnTo>
                    <a:pt x="1409" y="4008"/>
                  </a:lnTo>
                  <a:lnTo>
                    <a:pt x="1574" y="4583"/>
                  </a:lnTo>
                  <a:cubicBezTo>
                    <a:pt x="1782" y="5354"/>
                    <a:pt x="1959" y="6131"/>
                    <a:pt x="2092" y="6914"/>
                  </a:cubicBezTo>
                  <a:cubicBezTo>
                    <a:pt x="2218" y="7704"/>
                    <a:pt x="2313" y="8494"/>
                    <a:pt x="2357" y="9290"/>
                  </a:cubicBezTo>
                  <a:cubicBezTo>
                    <a:pt x="2357" y="9319"/>
                    <a:pt x="2377" y="9342"/>
                    <a:pt x="2404" y="9342"/>
                  </a:cubicBezTo>
                  <a:cubicBezTo>
                    <a:pt x="2408" y="9342"/>
                    <a:pt x="2411" y="9341"/>
                    <a:pt x="2414" y="9341"/>
                  </a:cubicBezTo>
                  <a:cubicBezTo>
                    <a:pt x="2439" y="9341"/>
                    <a:pt x="2465" y="9316"/>
                    <a:pt x="2465" y="9284"/>
                  </a:cubicBezTo>
                  <a:cubicBezTo>
                    <a:pt x="2401" y="8488"/>
                    <a:pt x="2326" y="7692"/>
                    <a:pt x="2206" y="6896"/>
                  </a:cubicBezTo>
                  <a:cubicBezTo>
                    <a:pt x="2085" y="6106"/>
                    <a:pt x="1940" y="5316"/>
                    <a:pt x="1757" y="4539"/>
                  </a:cubicBezTo>
                  <a:lnTo>
                    <a:pt x="1612" y="3951"/>
                  </a:lnTo>
                  <a:lnTo>
                    <a:pt x="1454" y="3370"/>
                  </a:lnTo>
                  <a:lnTo>
                    <a:pt x="1277" y="2795"/>
                  </a:lnTo>
                  <a:lnTo>
                    <a:pt x="1087" y="2226"/>
                  </a:lnTo>
                  <a:cubicBezTo>
                    <a:pt x="822" y="1468"/>
                    <a:pt x="506" y="729"/>
                    <a:pt x="108" y="27"/>
                  </a:cubicBezTo>
                  <a:cubicBezTo>
                    <a:pt x="97" y="12"/>
                    <a:pt x="78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-1151500" y="3134300"/>
              <a:ext cx="42050" cy="232475"/>
            </a:xfrm>
            <a:custGeom>
              <a:rect b="b" l="l" r="r" t="t"/>
              <a:pathLst>
                <a:path extrusionOk="0" h="9299" w="1682">
                  <a:moveTo>
                    <a:pt x="58" y="1"/>
                  </a:moveTo>
                  <a:cubicBezTo>
                    <a:pt x="54" y="1"/>
                    <a:pt x="49" y="2"/>
                    <a:pt x="45" y="3"/>
                  </a:cubicBezTo>
                  <a:cubicBezTo>
                    <a:pt x="20" y="9"/>
                    <a:pt x="1" y="34"/>
                    <a:pt x="7" y="66"/>
                  </a:cubicBezTo>
                  <a:cubicBezTo>
                    <a:pt x="197" y="824"/>
                    <a:pt x="405" y="1570"/>
                    <a:pt x="595" y="2328"/>
                  </a:cubicBezTo>
                  <a:lnTo>
                    <a:pt x="734" y="2890"/>
                  </a:lnTo>
                  <a:lnTo>
                    <a:pt x="860" y="3459"/>
                  </a:lnTo>
                  <a:lnTo>
                    <a:pt x="986" y="4028"/>
                  </a:lnTo>
                  <a:lnTo>
                    <a:pt x="1100" y="4603"/>
                  </a:lnTo>
                  <a:cubicBezTo>
                    <a:pt x="1252" y="5367"/>
                    <a:pt x="1365" y="6138"/>
                    <a:pt x="1441" y="6915"/>
                  </a:cubicBezTo>
                  <a:cubicBezTo>
                    <a:pt x="1517" y="7686"/>
                    <a:pt x="1568" y="8470"/>
                    <a:pt x="1568" y="9247"/>
                  </a:cubicBezTo>
                  <a:cubicBezTo>
                    <a:pt x="1573" y="9275"/>
                    <a:pt x="1594" y="9298"/>
                    <a:pt x="1617" y="9298"/>
                  </a:cubicBezTo>
                  <a:cubicBezTo>
                    <a:pt x="1619" y="9298"/>
                    <a:pt x="1622" y="9298"/>
                    <a:pt x="1625" y="9297"/>
                  </a:cubicBezTo>
                  <a:cubicBezTo>
                    <a:pt x="1656" y="9297"/>
                    <a:pt x="1681" y="9272"/>
                    <a:pt x="1675" y="9247"/>
                  </a:cubicBezTo>
                  <a:cubicBezTo>
                    <a:pt x="1656" y="8463"/>
                    <a:pt x="1625" y="7680"/>
                    <a:pt x="1555" y="6903"/>
                  </a:cubicBezTo>
                  <a:cubicBezTo>
                    <a:pt x="1492" y="6125"/>
                    <a:pt x="1403" y="5348"/>
                    <a:pt x="1290" y="4571"/>
                  </a:cubicBezTo>
                  <a:lnTo>
                    <a:pt x="1195" y="3990"/>
                  </a:lnTo>
                  <a:lnTo>
                    <a:pt x="1094" y="3415"/>
                  </a:lnTo>
                  <a:lnTo>
                    <a:pt x="974" y="2840"/>
                  </a:lnTo>
                  <a:lnTo>
                    <a:pt x="835" y="2265"/>
                  </a:lnTo>
                  <a:cubicBezTo>
                    <a:pt x="645" y="1506"/>
                    <a:pt x="411" y="755"/>
                    <a:pt x="108" y="34"/>
                  </a:cubicBezTo>
                  <a:cubicBezTo>
                    <a:pt x="98" y="13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-1091300" y="3194175"/>
              <a:ext cx="35875" cy="214275"/>
            </a:xfrm>
            <a:custGeom>
              <a:rect b="b" l="l" r="r" t="t"/>
              <a:pathLst>
                <a:path extrusionOk="0" h="8571" w="1435">
                  <a:moveTo>
                    <a:pt x="62" y="0"/>
                  </a:moveTo>
                  <a:cubicBezTo>
                    <a:pt x="56" y="0"/>
                    <a:pt x="50" y="1"/>
                    <a:pt x="44" y="2"/>
                  </a:cubicBezTo>
                  <a:cubicBezTo>
                    <a:pt x="13" y="15"/>
                    <a:pt x="0" y="47"/>
                    <a:pt x="13" y="72"/>
                  </a:cubicBezTo>
                  <a:cubicBezTo>
                    <a:pt x="284" y="742"/>
                    <a:pt x="518" y="1411"/>
                    <a:pt x="701" y="2100"/>
                  </a:cubicBezTo>
                  <a:lnTo>
                    <a:pt x="834" y="2625"/>
                  </a:lnTo>
                  <a:lnTo>
                    <a:pt x="942" y="3149"/>
                  </a:lnTo>
                  <a:lnTo>
                    <a:pt x="1043" y="3673"/>
                  </a:lnTo>
                  <a:lnTo>
                    <a:pt x="1118" y="4204"/>
                  </a:lnTo>
                  <a:cubicBezTo>
                    <a:pt x="1314" y="5626"/>
                    <a:pt x="1327" y="7073"/>
                    <a:pt x="1270" y="8513"/>
                  </a:cubicBezTo>
                  <a:cubicBezTo>
                    <a:pt x="1270" y="8545"/>
                    <a:pt x="1295" y="8570"/>
                    <a:pt x="1327" y="8570"/>
                  </a:cubicBezTo>
                  <a:cubicBezTo>
                    <a:pt x="1352" y="8570"/>
                    <a:pt x="1377" y="8545"/>
                    <a:pt x="1377" y="8520"/>
                  </a:cubicBezTo>
                  <a:cubicBezTo>
                    <a:pt x="1403" y="7073"/>
                    <a:pt x="1434" y="5632"/>
                    <a:pt x="1308" y="4185"/>
                  </a:cubicBezTo>
                  <a:lnTo>
                    <a:pt x="1251" y="3642"/>
                  </a:lnTo>
                  <a:lnTo>
                    <a:pt x="1175" y="3105"/>
                  </a:lnTo>
                  <a:cubicBezTo>
                    <a:pt x="1144" y="2928"/>
                    <a:pt x="1106" y="2745"/>
                    <a:pt x="1074" y="2568"/>
                  </a:cubicBezTo>
                  <a:lnTo>
                    <a:pt x="948" y="2037"/>
                  </a:lnTo>
                  <a:cubicBezTo>
                    <a:pt x="758" y="1336"/>
                    <a:pt x="493" y="647"/>
                    <a:pt x="107" y="28"/>
                  </a:cubicBezTo>
                  <a:cubicBezTo>
                    <a:pt x="98" y="8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-1026550" y="3284425"/>
              <a:ext cx="17250" cy="163675"/>
            </a:xfrm>
            <a:custGeom>
              <a:rect b="b" l="l" r="r" t="t"/>
              <a:pathLst>
                <a:path extrusionOk="0" h="6547" w="690">
                  <a:moveTo>
                    <a:pt x="51" y="0"/>
                  </a:moveTo>
                  <a:cubicBezTo>
                    <a:pt x="20" y="0"/>
                    <a:pt x="1" y="26"/>
                    <a:pt x="1" y="57"/>
                  </a:cubicBezTo>
                  <a:cubicBezTo>
                    <a:pt x="39" y="601"/>
                    <a:pt x="114" y="1131"/>
                    <a:pt x="184" y="1662"/>
                  </a:cubicBezTo>
                  <a:cubicBezTo>
                    <a:pt x="260" y="2193"/>
                    <a:pt x="336" y="2730"/>
                    <a:pt x="399" y="3261"/>
                  </a:cubicBezTo>
                  <a:cubicBezTo>
                    <a:pt x="531" y="4335"/>
                    <a:pt x="601" y="5409"/>
                    <a:pt x="582" y="6489"/>
                  </a:cubicBezTo>
                  <a:cubicBezTo>
                    <a:pt x="582" y="6521"/>
                    <a:pt x="607" y="6546"/>
                    <a:pt x="633" y="6546"/>
                  </a:cubicBezTo>
                  <a:cubicBezTo>
                    <a:pt x="664" y="6546"/>
                    <a:pt x="689" y="6521"/>
                    <a:pt x="689" y="6489"/>
                  </a:cubicBezTo>
                  <a:cubicBezTo>
                    <a:pt x="677" y="5409"/>
                    <a:pt x="651" y="4329"/>
                    <a:pt x="588" y="3248"/>
                  </a:cubicBezTo>
                  <a:cubicBezTo>
                    <a:pt x="557" y="2705"/>
                    <a:pt x="512" y="2168"/>
                    <a:pt x="437" y="1630"/>
                  </a:cubicBezTo>
                  <a:cubicBezTo>
                    <a:pt x="361" y="1093"/>
                    <a:pt x="266" y="556"/>
                    <a:pt x="108" y="38"/>
                  </a:cubicBezTo>
                  <a:cubicBezTo>
                    <a:pt x="102" y="13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-1423825" y="3158925"/>
              <a:ext cx="115325" cy="35050"/>
            </a:xfrm>
            <a:custGeom>
              <a:rect b="b" l="l" r="r" t="t"/>
              <a:pathLst>
                <a:path extrusionOk="0" h="1402" w="4613">
                  <a:moveTo>
                    <a:pt x="60" y="1"/>
                  </a:moveTo>
                  <a:cubicBezTo>
                    <a:pt x="50" y="1"/>
                    <a:pt x="41" y="4"/>
                    <a:pt x="32" y="10"/>
                  </a:cubicBezTo>
                  <a:cubicBezTo>
                    <a:pt x="7" y="29"/>
                    <a:pt x="0" y="60"/>
                    <a:pt x="13" y="85"/>
                  </a:cubicBezTo>
                  <a:cubicBezTo>
                    <a:pt x="253" y="433"/>
                    <a:pt x="620" y="667"/>
                    <a:pt x="992" y="831"/>
                  </a:cubicBezTo>
                  <a:cubicBezTo>
                    <a:pt x="1372" y="995"/>
                    <a:pt x="1763" y="1103"/>
                    <a:pt x="2155" y="1191"/>
                  </a:cubicBezTo>
                  <a:cubicBezTo>
                    <a:pt x="2553" y="1273"/>
                    <a:pt x="2951" y="1330"/>
                    <a:pt x="3356" y="1362"/>
                  </a:cubicBezTo>
                  <a:cubicBezTo>
                    <a:pt x="3668" y="1392"/>
                    <a:pt x="3984" y="1402"/>
                    <a:pt x="4301" y="1402"/>
                  </a:cubicBezTo>
                  <a:cubicBezTo>
                    <a:pt x="4388" y="1402"/>
                    <a:pt x="4475" y="1401"/>
                    <a:pt x="4562" y="1400"/>
                  </a:cubicBezTo>
                  <a:cubicBezTo>
                    <a:pt x="4594" y="1393"/>
                    <a:pt x="4613" y="1368"/>
                    <a:pt x="4613" y="1343"/>
                  </a:cubicBezTo>
                  <a:cubicBezTo>
                    <a:pt x="4613" y="1311"/>
                    <a:pt x="4588" y="1292"/>
                    <a:pt x="4556" y="1292"/>
                  </a:cubicBezTo>
                  <a:cubicBezTo>
                    <a:pt x="4437" y="1300"/>
                    <a:pt x="4319" y="1303"/>
                    <a:pt x="4200" y="1303"/>
                  </a:cubicBezTo>
                  <a:cubicBezTo>
                    <a:pt x="3921" y="1303"/>
                    <a:pt x="3643" y="1284"/>
                    <a:pt x="3368" y="1248"/>
                  </a:cubicBezTo>
                  <a:cubicBezTo>
                    <a:pt x="2970" y="1204"/>
                    <a:pt x="2585" y="1122"/>
                    <a:pt x="2206" y="1002"/>
                  </a:cubicBezTo>
                  <a:cubicBezTo>
                    <a:pt x="2016" y="951"/>
                    <a:pt x="1827" y="888"/>
                    <a:pt x="1643" y="818"/>
                  </a:cubicBezTo>
                  <a:cubicBezTo>
                    <a:pt x="1454" y="749"/>
                    <a:pt x="1270" y="679"/>
                    <a:pt x="1094" y="597"/>
                  </a:cubicBezTo>
                  <a:cubicBezTo>
                    <a:pt x="740" y="439"/>
                    <a:pt x="405" y="256"/>
                    <a:pt x="95" y="16"/>
                  </a:cubicBezTo>
                  <a:cubicBezTo>
                    <a:pt x="85" y="5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-1347700" y="3257200"/>
              <a:ext cx="111725" cy="22725"/>
            </a:xfrm>
            <a:custGeom>
              <a:rect b="b" l="l" r="r" t="t"/>
              <a:pathLst>
                <a:path extrusionOk="0" h="909" w="4469">
                  <a:moveTo>
                    <a:pt x="4406" y="1"/>
                  </a:moveTo>
                  <a:cubicBezTo>
                    <a:pt x="4401" y="1"/>
                    <a:pt x="4397" y="1"/>
                    <a:pt x="4392" y="2"/>
                  </a:cubicBezTo>
                  <a:cubicBezTo>
                    <a:pt x="3691" y="230"/>
                    <a:pt x="2971" y="432"/>
                    <a:pt x="2244" y="533"/>
                  </a:cubicBezTo>
                  <a:cubicBezTo>
                    <a:pt x="1884" y="590"/>
                    <a:pt x="1517" y="628"/>
                    <a:pt x="1157" y="647"/>
                  </a:cubicBezTo>
                  <a:cubicBezTo>
                    <a:pt x="791" y="672"/>
                    <a:pt x="431" y="672"/>
                    <a:pt x="64" y="685"/>
                  </a:cubicBezTo>
                  <a:cubicBezTo>
                    <a:pt x="39" y="685"/>
                    <a:pt x="20" y="704"/>
                    <a:pt x="14" y="723"/>
                  </a:cubicBezTo>
                  <a:cubicBezTo>
                    <a:pt x="1" y="754"/>
                    <a:pt x="20" y="786"/>
                    <a:pt x="52" y="792"/>
                  </a:cubicBezTo>
                  <a:cubicBezTo>
                    <a:pt x="328" y="875"/>
                    <a:pt x="619" y="909"/>
                    <a:pt x="908" y="909"/>
                  </a:cubicBezTo>
                  <a:cubicBezTo>
                    <a:pt x="996" y="909"/>
                    <a:pt x="1083" y="906"/>
                    <a:pt x="1170" y="900"/>
                  </a:cubicBezTo>
                  <a:cubicBezTo>
                    <a:pt x="1549" y="881"/>
                    <a:pt x="1922" y="811"/>
                    <a:pt x="2282" y="723"/>
                  </a:cubicBezTo>
                  <a:cubicBezTo>
                    <a:pt x="3009" y="546"/>
                    <a:pt x="3710" y="312"/>
                    <a:pt x="4424" y="104"/>
                  </a:cubicBezTo>
                  <a:cubicBezTo>
                    <a:pt x="4449" y="97"/>
                    <a:pt x="4468" y="66"/>
                    <a:pt x="4456" y="34"/>
                  </a:cubicBezTo>
                  <a:cubicBezTo>
                    <a:pt x="4450" y="13"/>
                    <a:pt x="4428" y="1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-1286875" y="3317650"/>
              <a:ext cx="123725" cy="35200"/>
            </a:xfrm>
            <a:custGeom>
              <a:rect b="b" l="l" r="r" t="t"/>
              <a:pathLst>
                <a:path extrusionOk="0" h="1408" w="4949">
                  <a:moveTo>
                    <a:pt x="4890" y="0"/>
                  </a:moveTo>
                  <a:cubicBezTo>
                    <a:pt x="4884" y="0"/>
                    <a:pt x="4878" y="2"/>
                    <a:pt x="4872" y="4"/>
                  </a:cubicBezTo>
                  <a:cubicBezTo>
                    <a:pt x="4070" y="257"/>
                    <a:pt x="3286" y="554"/>
                    <a:pt x="2484" y="782"/>
                  </a:cubicBezTo>
                  <a:cubicBezTo>
                    <a:pt x="2079" y="895"/>
                    <a:pt x="1681" y="997"/>
                    <a:pt x="1277" y="1079"/>
                  </a:cubicBezTo>
                  <a:cubicBezTo>
                    <a:pt x="873" y="1154"/>
                    <a:pt x="468" y="1211"/>
                    <a:pt x="51" y="1262"/>
                  </a:cubicBezTo>
                  <a:cubicBezTo>
                    <a:pt x="32" y="1268"/>
                    <a:pt x="13" y="1281"/>
                    <a:pt x="7" y="1306"/>
                  </a:cubicBezTo>
                  <a:cubicBezTo>
                    <a:pt x="1" y="1338"/>
                    <a:pt x="20" y="1363"/>
                    <a:pt x="51" y="1369"/>
                  </a:cubicBezTo>
                  <a:cubicBezTo>
                    <a:pt x="212" y="1396"/>
                    <a:pt x="375" y="1408"/>
                    <a:pt x="537" y="1408"/>
                  </a:cubicBezTo>
                  <a:cubicBezTo>
                    <a:pt x="803" y="1408"/>
                    <a:pt x="1069" y="1376"/>
                    <a:pt x="1328" y="1325"/>
                  </a:cubicBezTo>
                  <a:cubicBezTo>
                    <a:pt x="1745" y="1243"/>
                    <a:pt x="2149" y="1110"/>
                    <a:pt x="2541" y="965"/>
                  </a:cubicBezTo>
                  <a:cubicBezTo>
                    <a:pt x="3331" y="668"/>
                    <a:pt x="4095" y="333"/>
                    <a:pt x="4904" y="106"/>
                  </a:cubicBezTo>
                  <a:cubicBezTo>
                    <a:pt x="4935" y="93"/>
                    <a:pt x="4948" y="68"/>
                    <a:pt x="4942" y="36"/>
                  </a:cubicBezTo>
                  <a:cubicBezTo>
                    <a:pt x="4932" y="16"/>
                    <a:pt x="4910" y="0"/>
                    <a:pt x="4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-1251950" y="3363550"/>
              <a:ext cx="144400" cy="41100"/>
            </a:xfrm>
            <a:custGeom>
              <a:rect b="b" l="l" r="r" t="t"/>
              <a:pathLst>
                <a:path extrusionOk="0" h="1644" w="5776">
                  <a:moveTo>
                    <a:pt x="5713" y="1"/>
                  </a:moveTo>
                  <a:cubicBezTo>
                    <a:pt x="5704" y="1"/>
                    <a:pt x="5695" y="3"/>
                    <a:pt x="5687" y="7"/>
                  </a:cubicBezTo>
                  <a:cubicBezTo>
                    <a:pt x="4827" y="475"/>
                    <a:pt x="3892" y="816"/>
                    <a:pt x="2945" y="1037"/>
                  </a:cubicBezTo>
                  <a:cubicBezTo>
                    <a:pt x="2464" y="1145"/>
                    <a:pt x="1984" y="1233"/>
                    <a:pt x="1504" y="1309"/>
                  </a:cubicBezTo>
                  <a:cubicBezTo>
                    <a:pt x="1017" y="1378"/>
                    <a:pt x="537" y="1442"/>
                    <a:pt x="51" y="1524"/>
                  </a:cubicBezTo>
                  <a:cubicBezTo>
                    <a:pt x="25" y="1524"/>
                    <a:pt x="6" y="1543"/>
                    <a:pt x="6" y="1568"/>
                  </a:cubicBezTo>
                  <a:cubicBezTo>
                    <a:pt x="0" y="1599"/>
                    <a:pt x="25" y="1625"/>
                    <a:pt x="57" y="1625"/>
                  </a:cubicBezTo>
                  <a:cubicBezTo>
                    <a:pt x="201" y="1638"/>
                    <a:pt x="346" y="1644"/>
                    <a:pt x="490" y="1644"/>
                  </a:cubicBezTo>
                  <a:cubicBezTo>
                    <a:pt x="841" y="1644"/>
                    <a:pt x="1193" y="1609"/>
                    <a:pt x="1542" y="1555"/>
                  </a:cubicBezTo>
                  <a:cubicBezTo>
                    <a:pt x="2035" y="1479"/>
                    <a:pt x="2515" y="1366"/>
                    <a:pt x="2989" y="1220"/>
                  </a:cubicBezTo>
                  <a:cubicBezTo>
                    <a:pt x="3943" y="930"/>
                    <a:pt x="4859" y="551"/>
                    <a:pt x="5737" y="102"/>
                  </a:cubicBezTo>
                  <a:cubicBezTo>
                    <a:pt x="5763" y="89"/>
                    <a:pt x="5775" y="51"/>
                    <a:pt x="5763" y="26"/>
                  </a:cubicBezTo>
                  <a:cubicBezTo>
                    <a:pt x="5750" y="9"/>
                    <a:pt x="5732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-1206475" y="3404475"/>
              <a:ext cx="148675" cy="49700"/>
            </a:xfrm>
            <a:custGeom>
              <a:rect b="b" l="l" r="r" t="t"/>
              <a:pathLst>
                <a:path extrusionOk="0" h="1988" w="5947">
                  <a:moveTo>
                    <a:pt x="5886" y="0"/>
                  </a:moveTo>
                  <a:cubicBezTo>
                    <a:pt x="5876" y="0"/>
                    <a:pt x="5867" y="3"/>
                    <a:pt x="5858" y="7"/>
                  </a:cubicBezTo>
                  <a:cubicBezTo>
                    <a:pt x="4986" y="550"/>
                    <a:pt x="4032" y="961"/>
                    <a:pt x="3046" y="1239"/>
                  </a:cubicBezTo>
                  <a:cubicBezTo>
                    <a:pt x="2554" y="1384"/>
                    <a:pt x="2054" y="1492"/>
                    <a:pt x="1555" y="1593"/>
                  </a:cubicBezTo>
                  <a:cubicBezTo>
                    <a:pt x="1056" y="1694"/>
                    <a:pt x="551" y="1776"/>
                    <a:pt x="45" y="1877"/>
                  </a:cubicBezTo>
                  <a:cubicBezTo>
                    <a:pt x="20" y="1883"/>
                    <a:pt x="1" y="1902"/>
                    <a:pt x="1" y="1928"/>
                  </a:cubicBezTo>
                  <a:cubicBezTo>
                    <a:pt x="1" y="1959"/>
                    <a:pt x="20" y="1984"/>
                    <a:pt x="51" y="1984"/>
                  </a:cubicBezTo>
                  <a:cubicBezTo>
                    <a:pt x="114" y="1987"/>
                    <a:pt x="176" y="1988"/>
                    <a:pt x="239" y="1988"/>
                  </a:cubicBezTo>
                  <a:cubicBezTo>
                    <a:pt x="699" y="1988"/>
                    <a:pt x="1155" y="1928"/>
                    <a:pt x="1606" y="1839"/>
                  </a:cubicBezTo>
                  <a:cubicBezTo>
                    <a:pt x="2118" y="1744"/>
                    <a:pt x="2617" y="1593"/>
                    <a:pt x="3103" y="1422"/>
                  </a:cubicBezTo>
                  <a:cubicBezTo>
                    <a:pt x="4083" y="1068"/>
                    <a:pt x="5024" y="626"/>
                    <a:pt x="5915" y="101"/>
                  </a:cubicBezTo>
                  <a:cubicBezTo>
                    <a:pt x="5940" y="83"/>
                    <a:pt x="5947" y="51"/>
                    <a:pt x="5934" y="26"/>
                  </a:cubicBezTo>
                  <a:cubicBezTo>
                    <a:pt x="5926" y="9"/>
                    <a:pt x="5906" y="0"/>
                    <a:pt x="5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-1096525" y="3454900"/>
              <a:ext cx="92600" cy="33800"/>
            </a:xfrm>
            <a:custGeom>
              <a:rect b="b" l="l" r="r" t="t"/>
              <a:pathLst>
                <a:path extrusionOk="0" h="1352" w="3704">
                  <a:moveTo>
                    <a:pt x="3646" y="1"/>
                  </a:moveTo>
                  <a:cubicBezTo>
                    <a:pt x="3636" y="1"/>
                    <a:pt x="3625" y="4"/>
                    <a:pt x="3615" y="12"/>
                  </a:cubicBezTo>
                  <a:cubicBezTo>
                    <a:pt x="3362" y="195"/>
                    <a:pt x="3078" y="347"/>
                    <a:pt x="2787" y="467"/>
                  </a:cubicBezTo>
                  <a:cubicBezTo>
                    <a:pt x="2490" y="587"/>
                    <a:pt x="2187" y="681"/>
                    <a:pt x="1877" y="751"/>
                  </a:cubicBezTo>
                  <a:cubicBezTo>
                    <a:pt x="1568" y="827"/>
                    <a:pt x="1258" y="890"/>
                    <a:pt x="942" y="953"/>
                  </a:cubicBezTo>
                  <a:cubicBezTo>
                    <a:pt x="790" y="991"/>
                    <a:pt x="626" y="1023"/>
                    <a:pt x="474" y="1080"/>
                  </a:cubicBezTo>
                  <a:cubicBezTo>
                    <a:pt x="323" y="1130"/>
                    <a:pt x="177" y="1187"/>
                    <a:pt x="26" y="1256"/>
                  </a:cubicBezTo>
                  <a:cubicBezTo>
                    <a:pt x="13" y="1263"/>
                    <a:pt x="1" y="1282"/>
                    <a:pt x="1" y="1301"/>
                  </a:cubicBezTo>
                  <a:cubicBezTo>
                    <a:pt x="1" y="1332"/>
                    <a:pt x="19" y="1351"/>
                    <a:pt x="51" y="1351"/>
                  </a:cubicBezTo>
                  <a:cubicBezTo>
                    <a:pt x="215" y="1351"/>
                    <a:pt x="380" y="1320"/>
                    <a:pt x="531" y="1288"/>
                  </a:cubicBezTo>
                  <a:lnTo>
                    <a:pt x="993" y="1174"/>
                  </a:lnTo>
                  <a:cubicBezTo>
                    <a:pt x="1308" y="1098"/>
                    <a:pt x="1618" y="1010"/>
                    <a:pt x="1921" y="909"/>
                  </a:cubicBezTo>
                  <a:cubicBezTo>
                    <a:pt x="2231" y="808"/>
                    <a:pt x="2528" y="694"/>
                    <a:pt x="2825" y="561"/>
                  </a:cubicBezTo>
                  <a:cubicBezTo>
                    <a:pt x="3122" y="429"/>
                    <a:pt x="3406" y="271"/>
                    <a:pt x="3672" y="94"/>
                  </a:cubicBezTo>
                  <a:lnTo>
                    <a:pt x="3672" y="87"/>
                  </a:lnTo>
                  <a:cubicBezTo>
                    <a:pt x="3697" y="75"/>
                    <a:pt x="3703" y="43"/>
                    <a:pt x="3684" y="24"/>
                  </a:cubicBezTo>
                  <a:cubicBezTo>
                    <a:pt x="3677" y="9"/>
                    <a:pt x="3662" y="1"/>
                    <a:pt x="3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-1479425" y="3246150"/>
              <a:ext cx="39200" cy="42100"/>
            </a:xfrm>
            <a:custGeom>
              <a:rect b="b" l="l" r="r" t="t"/>
              <a:pathLst>
                <a:path extrusionOk="0" h="1684" w="1568">
                  <a:moveTo>
                    <a:pt x="515" y="1"/>
                  </a:moveTo>
                  <a:cubicBezTo>
                    <a:pt x="252" y="1"/>
                    <a:pt x="25" y="203"/>
                    <a:pt x="7" y="470"/>
                  </a:cubicBezTo>
                  <a:cubicBezTo>
                    <a:pt x="7" y="470"/>
                    <a:pt x="0" y="602"/>
                    <a:pt x="38" y="754"/>
                  </a:cubicBezTo>
                  <a:cubicBezTo>
                    <a:pt x="76" y="906"/>
                    <a:pt x="152" y="1089"/>
                    <a:pt x="266" y="1241"/>
                  </a:cubicBezTo>
                  <a:cubicBezTo>
                    <a:pt x="379" y="1392"/>
                    <a:pt x="531" y="1512"/>
                    <a:pt x="670" y="1582"/>
                  </a:cubicBezTo>
                  <a:cubicBezTo>
                    <a:pt x="803" y="1658"/>
                    <a:pt x="929" y="1677"/>
                    <a:pt x="929" y="1677"/>
                  </a:cubicBezTo>
                  <a:cubicBezTo>
                    <a:pt x="948" y="1677"/>
                    <a:pt x="961" y="1677"/>
                    <a:pt x="973" y="1683"/>
                  </a:cubicBezTo>
                  <a:cubicBezTo>
                    <a:pt x="985" y="1684"/>
                    <a:pt x="996" y="1684"/>
                    <a:pt x="1008" y="1684"/>
                  </a:cubicBezTo>
                  <a:cubicBezTo>
                    <a:pt x="1296" y="1684"/>
                    <a:pt x="1537" y="1457"/>
                    <a:pt x="1561" y="1165"/>
                  </a:cubicBezTo>
                  <a:cubicBezTo>
                    <a:pt x="1561" y="1165"/>
                    <a:pt x="1567" y="1038"/>
                    <a:pt x="1523" y="887"/>
                  </a:cubicBezTo>
                  <a:cubicBezTo>
                    <a:pt x="1485" y="735"/>
                    <a:pt x="1397" y="565"/>
                    <a:pt x="1270" y="419"/>
                  </a:cubicBezTo>
                  <a:cubicBezTo>
                    <a:pt x="1150" y="274"/>
                    <a:pt x="992" y="160"/>
                    <a:pt x="847" y="91"/>
                  </a:cubicBezTo>
                  <a:cubicBezTo>
                    <a:pt x="708" y="21"/>
                    <a:pt x="582" y="2"/>
                    <a:pt x="582" y="2"/>
                  </a:cubicBezTo>
                  <a:lnTo>
                    <a:pt x="550" y="2"/>
                  </a:lnTo>
                  <a:cubicBezTo>
                    <a:pt x="538" y="1"/>
                    <a:pt x="527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-1416875" y="3326275"/>
              <a:ext cx="33200" cy="32900"/>
            </a:xfrm>
            <a:custGeom>
              <a:rect b="b" l="l" r="r" t="t"/>
              <a:pathLst>
                <a:path extrusionOk="0" h="1316" w="1328">
                  <a:moveTo>
                    <a:pt x="614" y="0"/>
                  </a:moveTo>
                  <a:cubicBezTo>
                    <a:pt x="557" y="0"/>
                    <a:pt x="519" y="7"/>
                    <a:pt x="519" y="7"/>
                  </a:cubicBezTo>
                  <a:cubicBezTo>
                    <a:pt x="253" y="51"/>
                    <a:pt x="38" y="266"/>
                    <a:pt x="13" y="544"/>
                  </a:cubicBezTo>
                  <a:cubicBezTo>
                    <a:pt x="13" y="544"/>
                    <a:pt x="0" y="658"/>
                    <a:pt x="26" y="772"/>
                  </a:cubicBezTo>
                  <a:cubicBezTo>
                    <a:pt x="51" y="898"/>
                    <a:pt x="114" y="1024"/>
                    <a:pt x="209" y="1119"/>
                  </a:cubicBezTo>
                  <a:cubicBezTo>
                    <a:pt x="297" y="1214"/>
                    <a:pt x="424" y="1283"/>
                    <a:pt x="544" y="1302"/>
                  </a:cubicBezTo>
                  <a:cubicBezTo>
                    <a:pt x="587" y="1312"/>
                    <a:pt x="631" y="1315"/>
                    <a:pt x="668" y="1315"/>
                  </a:cubicBezTo>
                  <a:cubicBezTo>
                    <a:pt x="724" y="1315"/>
                    <a:pt x="765" y="1309"/>
                    <a:pt x="765" y="1309"/>
                  </a:cubicBezTo>
                  <a:cubicBezTo>
                    <a:pt x="1049" y="1264"/>
                    <a:pt x="1283" y="1024"/>
                    <a:pt x="1315" y="721"/>
                  </a:cubicBezTo>
                  <a:cubicBezTo>
                    <a:pt x="1315" y="721"/>
                    <a:pt x="1327" y="607"/>
                    <a:pt x="1296" y="500"/>
                  </a:cubicBezTo>
                  <a:cubicBezTo>
                    <a:pt x="1270" y="380"/>
                    <a:pt x="1195" y="260"/>
                    <a:pt x="1094" y="171"/>
                  </a:cubicBezTo>
                  <a:cubicBezTo>
                    <a:pt x="992" y="83"/>
                    <a:pt x="866" y="26"/>
                    <a:pt x="746" y="13"/>
                  </a:cubicBezTo>
                  <a:cubicBezTo>
                    <a:pt x="698" y="3"/>
                    <a:pt x="652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-1469475" y="3336275"/>
              <a:ext cx="38575" cy="43400"/>
            </a:xfrm>
            <a:custGeom>
              <a:rect b="b" l="l" r="r" t="t"/>
              <a:pathLst>
                <a:path extrusionOk="0" h="1736" w="1543">
                  <a:moveTo>
                    <a:pt x="512" y="0"/>
                  </a:moveTo>
                  <a:cubicBezTo>
                    <a:pt x="267" y="0"/>
                    <a:pt x="48" y="181"/>
                    <a:pt x="19" y="435"/>
                  </a:cubicBezTo>
                  <a:cubicBezTo>
                    <a:pt x="19" y="435"/>
                    <a:pt x="0" y="561"/>
                    <a:pt x="26" y="719"/>
                  </a:cubicBezTo>
                  <a:cubicBezTo>
                    <a:pt x="51" y="877"/>
                    <a:pt x="120" y="1067"/>
                    <a:pt x="222" y="1225"/>
                  </a:cubicBezTo>
                  <a:cubicBezTo>
                    <a:pt x="329" y="1389"/>
                    <a:pt x="468" y="1528"/>
                    <a:pt x="601" y="1610"/>
                  </a:cubicBezTo>
                  <a:cubicBezTo>
                    <a:pt x="733" y="1692"/>
                    <a:pt x="860" y="1724"/>
                    <a:pt x="860" y="1724"/>
                  </a:cubicBezTo>
                  <a:cubicBezTo>
                    <a:pt x="872" y="1724"/>
                    <a:pt x="891" y="1730"/>
                    <a:pt x="910" y="1730"/>
                  </a:cubicBezTo>
                  <a:cubicBezTo>
                    <a:pt x="936" y="1734"/>
                    <a:pt x="962" y="1736"/>
                    <a:pt x="988" y="1736"/>
                  </a:cubicBezTo>
                  <a:cubicBezTo>
                    <a:pt x="1253" y="1736"/>
                    <a:pt x="1483" y="1533"/>
                    <a:pt x="1523" y="1262"/>
                  </a:cubicBezTo>
                  <a:cubicBezTo>
                    <a:pt x="1523" y="1262"/>
                    <a:pt x="1542" y="1130"/>
                    <a:pt x="1504" y="978"/>
                  </a:cubicBezTo>
                  <a:cubicBezTo>
                    <a:pt x="1479" y="820"/>
                    <a:pt x="1403" y="643"/>
                    <a:pt x="1289" y="485"/>
                  </a:cubicBezTo>
                  <a:cubicBezTo>
                    <a:pt x="1176" y="334"/>
                    <a:pt x="1024" y="201"/>
                    <a:pt x="885" y="125"/>
                  </a:cubicBezTo>
                  <a:cubicBezTo>
                    <a:pt x="752" y="43"/>
                    <a:pt x="626" y="11"/>
                    <a:pt x="626" y="11"/>
                  </a:cubicBezTo>
                  <a:cubicBezTo>
                    <a:pt x="607" y="11"/>
                    <a:pt x="594" y="5"/>
                    <a:pt x="582" y="5"/>
                  </a:cubicBezTo>
                  <a:cubicBezTo>
                    <a:pt x="558" y="2"/>
                    <a:pt x="53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0"/>
          <p:cNvGrpSpPr/>
          <p:nvPr/>
        </p:nvGrpSpPr>
        <p:grpSpPr>
          <a:xfrm rot="8100000">
            <a:off x="189456" y="1199198"/>
            <a:ext cx="388954" cy="542404"/>
            <a:chOff x="-1479425" y="3246150"/>
            <a:chExt cx="95750" cy="133525"/>
          </a:xfrm>
        </p:grpSpPr>
        <p:sp>
          <p:nvSpPr>
            <p:cNvPr id="301" name="Google Shape;301;p20"/>
            <p:cNvSpPr/>
            <p:nvPr/>
          </p:nvSpPr>
          <p:spPr>
            <a:xfrm>
              <a:off x="-1479425" y="3246150"/>
              <a:ext cx="39200" cy="42100"/>
            </a:xfrm>
            <a:custGeom>
              <a:rect b="b" l="l" r="r" t="t"/>
              <a:pathLst>
                <a:path extrusionOk="0" h="1684" w="1568">
                  <a:moveTo>
                    <a:pt x="515" y="1"/>
                  </a:moveTo>
                  <a:cubicBezTo>
                    <a:pt x="252" y="1"/>
                    <a:pt x="25" y="203"/>
                    <a:pt x="7" y="470"/>
                  </a:cubicBezTo>
                  <a:cubicBezTo>
                    <a:pt x="7" y="470"/>
                    <a:pt x="0" y="602"/>
                    <a:pt x="38" y="754"/>
                  </a:cubicBezTo>
                  <a:cubicBezTo>
                    <a:pt x="76" y="906"/>
                    <a:pt x="152" y="1089"/>
                    <a:pt x="266" y="1241"/>
                  </a:cubicBezTo>
                  <a:cubicBezTo>
                    <a:pt x="379" y="1392"/>
                    <a:pt x="531" y="1512"/>
                    <a:pt x="670" y="1582"/>
                  </a:cubicBezTo>
                  <a:cubicBezTo>
                    <a:pt x="803" y="1658"/>
                    <a:pt x="929" y="1677"/>
                    <a:pt x="929" y="1677"/>
                  </a:cubicBezTo>
                  <a:cubicBezTo>
                    <a:pt x="948" y="1677"/>
                    <a:pt x="961" y="1677"/>
                    <a:pt x="973" y="1683"/>
                  </a:cubicBezTo>
                  <a:cubicBezTo>
                    <a:pt x="985" y="1684"/>
                    <a:pt x="996" y="1684"/>
                    <a:pt x="1008" y="1684"/>
                  </a:cubicBezTo>
                  <a:cubicBezTo>
                    <a:pt x="1296" y="1684"/>
                    <a:pt x="1537" y="1457"/>
                    <a:pt x="1561" y="1165"/>
                  </a:cubicBezTo>
                  <a:cubicBezTo>
                    <a:pt x="1561" y="1165"/>
                    <a:pt x="1567" y="1038"/>
                    <a:pt x="1523" y="887"/>
                  </a:cubicBezTo>
                  <a:cubicBezTo>
                    <a:pt x="1485" y="735"/>
                    <a:pt x="1397" y="565"/>
                    <a:pt x="1270" y="419"/>
                  </a:cubicBezTo>
                  <a:cubicBezTo>
                    <a:pt x="1150" y="274"/>
                    <a:pt x="992" y="160"/>
                    <a:pt x="847" y="91"/>
                  </a:cubicBezTo>
                  <a:cubicBezTo>
                    <a:pt x="708" y="21"/>
                    <a:pt x="582" y="2"/>
                    <a:pt x="582" y="2"/>
                  </a:cubicBezTo>
                  <a:lnTo>
                    <a:pt x="550" y="2"/>
                  </a:lnTo>
                  <a:cubicBezTo>
                    <a:pt x="538" y="1"/>
                    <a:pt x="527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-1416875" y="3326275"/>
              <a:ext cx="33200" cy="32900"/>
            </a:xfrm>
            <a:custGeom>
              <a:rect b="b" l="l" r="r" t="t"/>
              <a:pathLst>
                <a:path extrusionOk="0" h="1316" w="1328">
                  <a:moveTo>
                    <a:pt x="614" y="0"/>
                  </a:moveTo>
                  <a:cubicBezTo>
                    <a:pt x="557" y="0"/>
                    <a:pt x="519" y="7"/>
                    <a:pt x="519" y="7"/>
                  </a:cubicBezTo>
                  <a:cubicBezTo>
                    <a:pt x="253" y="51"/>
                    <a:pt x="38" y="266"/>
                    <a:pt x="13" y="544"/>
                  </a:cubicBezTo>
                  <a:cubicBezTo>
                    <a:pt x="13" y="544"/>
                    <a:pt x="0" y="658"/>
                    <a:pt x="26" y="772"/>
                  </a:cubicBezTo>
                  <a:cubicBezTo>
                    <a:pt x="51" y="898"/>
                    <a:pt x="114" y="1024"/>
                    <a:pt x="209" y="1119"/>
                  </a:cubicBezTo>
                  <a:cubicBezTo>
                    <a:pt x="297" y="1214"/>
                    <a:pt x="424" y="1283"/>
                    <a:pt x="544" y="1302"/>
                  </a:cubicBezTo>
                  <a:cubicBezTo>
                    <a:pt x="587" y="1312"/>
                    <a:pt x="631" y="1315"/>
                    <a:pt x="668" y="1315"/>
                  </a:cubicBezTo>
                  <a:cubicBezTo>
                    <a:pt x="724" y="1315"/>
                    <a:pt x="765" y="1309"/>
                    <a:pt x="765" y="1309"/>
                  </a:cubicBezTo>
                  <a:cubicBezTo>
                    <a:pt x="1049" y="1264"/>
                    <a:pt x="1283" y="1024"/>
                    <a:pt x="1315" y="721"/>
                  </a:cubicBezTo>
                  <a:cubicBezTo>
                    <a:pt x="1315" y="721"/>
                    <a:pt x="1327" y="607"/>
                    <a:pt x="1296" y="500"/>
                  </a:cubicBezTo>
                  <a:cubicBezTo>
                    <a:pt x="1270" y="380"/>
                    <a:pt x="1195" y="260"/>
                    <a:pt x="1094" y="171"/>
                  </a:cubicBezTo>
                  <a:cubicBezTo>
                    <a:pt x="992" y="83"/>
                    <a:pt x="866" y="26"/>
                    <a:pt x="746" y="13"/>
                  </a:cubicBezTo>
                  <a:cubicBezTo>
                    <a:pt x="698" y="3"/>
                    <a:pt x="652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-1469475" y="3336275"/>
              <a:ext cx="38575" cy="43400"/>
            </a:xfrm>
            <a:custGeom>
              <a:rect b="b" l="l" r="r" t="t"/>
              <a:pathLst>
                <a:path extrusionOk="0" h="1736" w="1543">
                  <a:moveTo>
                    <a:pt x="512" y="0"/>
                  </a:moveTo>
                  <a:cubicBezTo>
                    <a:pt x="267" y="0"/>
                    <a:pt x="48" y="181"/>
                    <a:pt x="19" y="435"/>
                  </a:cubicBezTo>
                  <a:cubicBezTo>
                    <a:pt x="19" y="435"/>
                    <a:pt x="0" y="561"/>
                    <a:pt x="26" y="719"/>
                  </a:cubicBezTo>
                  <a:cubicBezTo>
                    <a:pt x="51" y="877"/>
                    <a:pt x="120" y="1067"/>
                    <a:pt x="222" y="1225"/>
                  </a:cubicBezTo>
                  <a:cubicBezTo>
                    <a:pt x="329" y="1389"/>
                    <a:pt x="468" y="1528"/>
                    <a:pt x="601" y="1610"/>
                  </a:cubicBezTo>
                  <a:cubicBezTo>
                    <a:pt x="733" y="1692"/>
                    <a:pt x="860" y="1724"/>
                    <a:pt x="860" y="1724"/>
                  </a:cubicBezTo>
                  <a:cubicBezTo>
                    <a:pt x="872" y="1724"/>
                    <a:pt x="891" y="1730"/>
                    <a:pt x="910" y="1730"/>
                  </a:cubicBezTo>
                  <a:cubicBezTo>
                    <a:pt x="936" y="1734"/>
                    <a:pt x="962" y="1736"/>
                    <a:pt x="988" y="1736"/>
                  </a:cubicBezTo>
                  <a:cubicBezTo>
                    <a:pt x="1253" y="1736"/>
                    <a:pt x="1483" y="1533"/>
                    <a:pt x="1523" y="1262"/>
                  </a:cubicBezTo>
                  <a:cubicBezTo>
                    <a:pt x="1523" y="1262"/>
                    <a:pt x="1542" y="1130"/>
                    <a:pt x="1504" y="978"/>
                  </a:cubicBezTo>
                  <a:cubicBezTo>
                    <a:pt x="1479" y="820"/>
                    <a:pt x="1403" y="643"/>
                    <a:pt x="1289" y="485"/>
                  </a:cubicBezTo>
                  <a:cubicBezTo>
                    <a:pt x="1176" y="334"/>
                    <a:pt x="1024" y="201"/>
                    <a:pt x="885" y="125"/>
                  </a:cubicBezTo>
                  <a:cubicBezTo>
                    <a:pt x="752" y="43"/>
                    <a:pt x="626" y="11"/>
                    <a:pt x="626" y="11"/>
                  </a:cubicBezTo>
                  <a:cubicBezTo>
                    <a:pt x="607" y="11"/>
                    <a:pt x="594" y="5"/>
                    <a:pt x="582" y="5"/>
                  </a:cubicBezTo>
                  <a:cubicBezTo>
                    <a:pt x="558" y="2"/>
                    <a:pt x="53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0"/>
          <p:cNvGrpSpPr/>
          <p:nvPr/>
        </p:nvGrpSpPr>
        <p:grpSpPr>
          <a:xfrm rot="8100000">
            <a:off x="8418256" y="140285"/>
            <a:ext cx="388954" cy="542404"/>
            <a:chOff x="-1479425" y="3246150"/>
            <a:chExt cx="95750" cy="133525"/>
          </a:xfrm>
        </p:grpSpPr>
        <p:sp>
          <p:nvSpPr>
            <p:cNvPr id="305" name="Google Shape;305;p20"/>
            <p:cNvSpPr/>
            <p:nvPr/>
          </p:nvSpPr>
          <p:spPr>
            <a:xfrm>
              <a:off x="-1479425" y="3246150"/>
              <a:ext cx="39200" cy="42100"/>
            </a:xfrm>
            <a:custGeom>
              <a:rect b="b" l="l" r="r" t="t"/>
              <a:pathLst>
                <a:path extrusionOk="0" h="1684" w="1568">
                  <a:moveTo>
                    <a:pt x="515" y="1"/>
                  </a:moveTo>
                  <a:cubicBezTo>
                    <a:pt x="252" y="1"/>
                    <a:pt x="25" y="203"/>
                    <a:pt x="7" y="470"/>
                  </a:cubicBezTo>
                  <a:cubicBezTo>
                    <a:pt x="7" y="470"/>
                    <a:pt x="0" y="602"/>
                    <a:pt x="38" y="754"/>
                  </a:cubicBezTo>
                  <a:cubicBezTo>
                    <a:pt x="76" y="906"/>
                    <a:pt x="152" y="1089"/>
                    <a:pt x="266" y="1241"/>
                  </a:cubicBezTo>
                  <a:cubicBezTo>
                    <a:pt x="379" y="1392"/>
                    <a:pt x="531" y="1512"/>
                    <a:pt x="670" y="1582"/>
                  </a:cubicBezTo>
                  <a:cubicBezTo>
                    <a:pt x="803" y="1658"/>
                    <a:pt x="929" y="1677"/>
                    <a:pt x="929" y="1677"/>
                  </a:cubicBezTo>
                  <a:cubicBezTo>
                    <a:pt x="948" y="1677"/>
                    <a:pt x="961" y="1677"/>
                    <a:pt x="973" y="1683"/>
                  </a:cubicBezTo>
                  <a:cubicBezTo>
                    <a:pt x="985" y="1684"/>
                    <a:pt x="996" y="1684"/>
                    <a:pt x="1008" y="1684"/>
                  </a:cubicBezTo>
                  <a:cubicBezTo>
                    <a:pt x="1296" y="1684"/>
                    <a:pt x="1537" y="1457"/>
                    <a:pt x="1561" y="1165"/>
                  </a:cubicBezTo>
                  <a:cubicBezTo>
                    <a:pt x="1561" y="1165"/>
                    <a:pt x="1567" y="1038"/>
                    <a:pt x="1523" y="887"/>
                  </a:cubicBezTo>
                  <a:cubicBezTo>
                    <a:pt x="1485" y="735"/>
                    <a:pt x="1397" y="565"/>
                    <a:pt x="1270" y="419"/>
                  </a:cubicBezTo>
                  <a:cubicBezTo>
                    <a:pt x="1150" y="274"/>
                    <a:pt x="992" y="160"/>
                    <a:pt x="847" y="91"/>
                  </a:cubicBezTo>
                  <a:cubicBezTo>
                    <a:pt x="708" y="21"/>
                    <a:pt x="582" y="2"/>
                    <a:pt x="582" y="2"/>
                  </a:cubicBezTo>
                  <a:lnTo>
                    <a:pt x="550" y="2"/>
                  </a:lnTo>
                  <a:cubicBezTo>
                    <a:pt x="538" y="1"/>
                    <a:pt x="527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-1416875" y="3326275"/>
              <a:ext cx="33200" cy="32900"/>
            </a:xfrm>
            <a:custGeom>
              <a:rect b="b" l="l" r="r" t="t"/>
              <a:pathLst>
                <a:path extrusionOk="0" h="1316" w="1328">
                  <a:moveTo>
                    <a:pt x="614" y="0"/>
                  </a:moveTo>
                  <a:cubicBezTo>
                    <a:pt x="557" y="0"/>
                    <a:pt x="519" y="7"/>
                    <a:pt x="519" y="7"/>
                  </a:cubicBezTo>
                  <a:cubicBezTo>
                    <a:pt x="253" y="51"/>
                    <a:pt x="38" y="266"/>
                    <a:pt x="13" y="544"/>
                  </a:cubicBezTo>
                  <a:cubicBezTo>
                    <a:pt x="13" y="544"/>
                    <a:pt x="0" y="658"/>
                    <a:pt x="26" y="772"/>
                  </a:cubicBezTo>
                  <a:cubicBezTo>
                    <a:pt x="51" y="898"/>
                    <a:pt x="114" y="1024"/>
                    <a:pt x="209" y="1119"/>
                  </a:cubicBezTo>
                  <a:cubicBezTo>
                    <a:pt x="297" y="1214"/>
                    <a:pt x="424" y="1283"/>
                    <a:pt x="544" y="1302"/>
                  </a:cubicBezTo>
                  <a:cubicBezTo>
                    <a:pt x="587" y="1312"/>
                    <a:pt x="631" y="1315"/>
                    <a:pt x="668" y="1315"/>
                  </a:cubicBezTo>
                  <a:cubicBezTo>
                    <a:pt x="724" y="1315"/>
                    <a:pt x="765" y="1309"/>
                    <a:pt x="765" y="1309"/>
                  </a:cubicBezTo>
                  <a:cubicBezTo>
                    <a:pt x="1049" y="1264"/>
                    <a:pt x="1283" y="1024"/>
                    <a:pt x="1315" y="721"/>
                  </a:cubicBezTo>
                  <a:cubicBezTo>
                    <a:pt x="1315" y="721"/>
                    <a:pt x="1327" y="607"/>
                    <a:pt x="1296" y="500"/>
                  </a:cubicBezTo>
                  <a:cubicBezTo>
                    <a:pt x="1270" y="380"/>
                    <a:pt x="1195" y="260"/>
                    <a:pt x="1094" y="171"/>
                  </a:cubicBezTo>
                  <a:cubicBezTo>
                    <a:pt x="992" y="83"/>
                    <a:pt x="866" y="26"/>
                    <a:pt x="746" y="13"/>
                  </a:cubicBezTo>
                  <a:cubicBezTo>
                    <a:pt x="698" y="3"/>
                    <a:pt x="652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-1469475" y="3336275"/>
              <a:ext cx="38575" cy="43400"/>
            </a:xfrm>
            <a:custGeom>
              <a:rect b="b" l="l" r="r" t="t"/>
              <a:pathLst>
                <a:path extrusionOk="0" h="1736" w="1543">
                  <a:moveTo>
                    <a:pt x="512" y="0"/>
                  </a:moveTo>
                  <a:cubicBezTo>
                    <a:pt x="267" y="0"/>
                    <a:pt x="48" y="181"/>
                    <a:pt x="19" y="435"/>
                  </a:cubicBezTo>
                  <a:cubicBezTo>
                    <a:pt x="19" y="435"/>
                    <a:pt x="0" y="561"/>
                    <a:pt x="26" y="719"/>
                  </a:cubicBezTo>
                  <a:cubicBezTo>
                    <a:pt x="51" y="877"/>
                    <a:pt x="120" y="1067"/>
                    <a:pt x="222" y="1225"/>
                  </a:cubicBezTo>
                  <a:cubicBezTo>
                    <a:pt x="329" y="1389"/>
                    <a:pt x="468" y="1528"/>
                    <a:pt x="601" y="1610"/>
                  </a:cubicBezTo>
                  <a:cubicBezTo>
                    <a:pt x="733" y="1692"/>
                    <a:pt x="860" y="1724"/>
                    <a:pt x="860" y="1724"/>
                  </a:cubicBezTo>
                  <a:cubicBezTo>
                    <a:pt x="872" y="1724"/>
                    <a:pt x="891" y="1730"/>
                    <a:pt x="910" y="1730"/>
                  </a:cubicBezTo>
                  <a:cubicBezTo>
                    <a:pt x="936" y="1734"/>
                    <a:pt x="962" y="1736"/>
                    <a:pt x="988" y="1736"/>
                  </a:cubicBezTo>
                  <a:cubicBezTo>
                    <a:pt x="1253" y="1736"/>
                    <a:pt x="1483" y="1533"/>
                    <a:pt x="1523" y="1262"/>
                  </a:cubicBezTo>
                  <a:cubicBezTo>
                    <a:pt x="1523" y="1262"/>
                    <a:pt x="1542" y="1130"/>
                    <a:pt x="1504" y="978"/>
                  </a:cubicBezTo>
                  <a:cubicBezTo>
                    <a:pt x="1479" y="820"/>
                    <a:pt x="1403" y="643"/>
                    <a:pt x="1289" y="485"/>
                  </a:cubicBezTo>
                  <a:cubicBezTo>
                    <a:pt x="1176" y="334"/>
                    <a:pt x="1024" y="201"/>
                    <a:pt x="885" y="125"/>
                  </a:cubicBezTo>
                  <a:cubicBezTo>
                    <a:pt x="752" y="43"/>
                    <a:pt x="626" y="11"/>
                    <a:pt x="626" y="11"/>
                  </a:cubicBezTo>
                  <a:cubicBezTo>
                    <a:pt x="607" y="11"/>
                    <a:pt x="594" y="5"/>
                    <a:pt x="582" y="5"/>
                  </a:cubicBezTo>
                  <a:cubicBezTo>
                    <a:pt x="558" y="2"/>
                    <a:pt x="53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type="title"/>
          </p:nvPr>
        </p:nvSpPr>
        <p:spPr>
          <a:xfrm>
            <a:off x="2135550" y="1654803"/>
            <a:ext cx="4872900" cy="11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0" name="Google Shape;310;p21"/>
          <p:cNvSpPr txBox="1"/>
          <p:nvPr>
            <p:ph idx="1" type="subTitle"/>
          </p:nvPr>
        </p:nvSpPr>
        <p:spPr>
          <a:xfrm>
            <a:off x="2135550" y="2817600"/>
            <a:ext cx="4872900" cy="671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11" name="Google Shape;311;p21"/>
          <p:cNvGrpSpPr/>
          <p:nvPr/>
        </p:nvGrpSpPr>
        <p:grpSpPr>
          <a:xfrm rot="900032">
            <a:off x="8314138" y="390515"/>
            <a:ext cx="1205761" cy="2060288"/>
            <a:chOff x="-3048800" y="2657375"/>
            <a:chExt cx="493025" cy="842400"/>
          </a:xfrm>
        </p:grpSpPr>
        <p:sp>
          <p:nvSpPr>
            <p:cNvPr id="312" name="Google Shape;312;p21"/>
            <p:cNvSpPr/>
            <p:nvPr/>
          </p:nvSpPr>
          <p:spPr>
            <a:xfrm>
              <a:off x="-3048800" y="2692675"/>
              <a:ext cx="493025" cy="807100"/>
            </a:xfrm>
            <a:custGeom>
              <a:rect b="b" l="l" r="r" t="t"/>
              <a:pathLst>
                <a:path extrusionOk="0" h="32284" w="19721">
                  <a:moveTo>
                    <a:pt x="626" y="865"/>
                  </a:moveTo>
                  <a:cubicBezTo>
                    <a:pt x="1569" y="1940"/>
                    <a:pt x="2524" y="3009"/>
                    <a:pt x="3577" y="4000"/>
                  </a:cubicBezTo>
                  <a:cubicBezTo>
                    <a:pt x="4170" y="4563"/>
                    <a:pt x="4802" y="5100"/>
                    <a:pt x="5466" y="5593"/>
                  </a:cubicBezTo>
                  <a:cubicBezTo>
                    <a:pt x="6129" y="6086"/>
                    <a:pt x="6831" y="6528"/>
                    <a:pt x="7519" y="6958"/>
                  </a:cubicBezTo>
                  <a:cubicBezTo>
                    <a:pt x="8208" y="7387"/>
                    <a:pt x="8897" y="7811"/>
                    <a:pt x="9548" y="8278"/>
                  </a:cubicBezTo>
                  <a:cubicBezTo>
                    <a:pt x="9876" y="8506"/>
                    <a:pt x="10179" y="8758"/>
                    <a:pt x="10495" y="9005"/>
                  </a:cubicBezTo>
                  <a:lnTo>
                    <a:pt x="10944" y="9403"/>
                  </a:lnTo>
                  <a:lnTo>
                    <a:pt x="11051" y="9498"/>
                  </a:lnTo>
                  <a:lnTo>
                    <a:pt x="11159" y="9605"/>
                  </a:lnTo>
                  <a:lnTo>
                    <a:pt x="11374" y="9807"/>
                  </a:lnTo>
                  <a:cubicBezTo>
                    <a:pt x="11949" y="10363"/>
                    <a:pt x="12486" y="10957"/>
                    <a:pt x="12972" y="11589"/>
                  </a:cubicBezTo>
                  <a:cubicBezTo>
                    <a:pt x="13459" y="12215"/>
                    <a:pt x="13920" y="12872"/>
                    <a:pt x="14337" y="13554"/>
                  </a:cubicBezTo>
                  <a:cubicBezTo>
                    <a:pt x="14748" y="14243"/>
                    <a:pt x="15133" y="14944"/>
                    <a:pt x="15474" y="15665"/>
                  </a:cubicBezTo>
                  <a:cubicBezTo>
                    <a:pt x="15816" y="16391"/>
                    <a:pt x="16125" y="17131"/>
                    <a:pt x="16403" y="17889"/>
                  </a:cubicBezTo>
                  <a:cubicBezTo>
                    <a:pt x="16953" y="19393"/>
                    <a:pt x="17383" y="20947"/>
                    <a:pt x="17736" y="22520"/>
                  </a:cubicBezTo>
                  <a:cubicBezTo>
                    <a:pt x="18090" y="24094"/>
                    <a:pt x="18375" y="25692"/>
                    <a:pt x="18634" y="27291"/>
                  </a:cubicBezTo>
                  <a:cubicBezTo>
                    <a:pt x="18766" y="28093"/>
                    <a:pt x="18886" y="28896"/>
                    <a:pt x="19000" y="29698"/>
                  </a:cubicBezTo>
                  <a:lnTo>
                    <a:pt x="19089" y="30305"/>
                  </a:lnTo>
                  <a:cubicBezTo>
                    <a:pt x="19120" y="30501"/>
                    <a:pt x="19158" y="30716"/>
                    <a:pt x="19171" y="30886"/>
                  </a:cubicBezTo>
                  <a:cubicBezTo>
                    <a:pt x="19183" y="31069"/>
                    <a:pt x="19177" y="31246"/>
                    <a:pt x="19139" y="31417"/>
                  </a:cubicBezTo>
                  <a:cubicBezTo>
                    <a:pt x="19119" y="31508"/>
                    <a:pt x="19089" y="31596"/>
                    <a:pt x="19052" y="31681"/>
                  </a:cubicBezTo>
                  <a:lnTo>
                    <a:pt x="19052" y="31681"/>
                  </a:lnTo>
                  <a:cubicBezTo>
                    <a:pt x="18916" y="31582"/>
                    <a:pt x="18788" y="31459"/>
                    <a:pt x="18665" y="31328"/>
                  </a:cubicBezTo>
                  <a:cubicBezTo>
                    <a:pt x="18482" y="31133"/>
                    <a:pt x="18311" y="30911"/>
                    <a:pt x="18135" y="30690"/>
                  </a:cubicBezTo>
                  <a:cubicBezTo>
                    <a:pt x="17958" y="30469"/>
                    <a:pt x="17781" y="30242"/>
                    <a:pt x="17585" y="30020"/>
                  </a:cubicBezTo>
                  <a:cubicBezTo>
                    <a:pt x="17484" y="29913"/>
                    <a:pt x="17383" y="29806"/>
                    <a:pt x="17269" y="29705"/>
                  </a:cubicBezTo>
                  <a:cubicBezTo>
                    <a:pt x="17155" y="29603"/>
                    <a:pt x="17029" y="29509"/>
                    <a:pt x="16915" y="29427"/>
                  </a:cubicBezTo>
                  <a:cubicBezTo>
                    <a:pt x="16435" y="29092"/>
                    <a:pt x="15923" y="28814"/>
                    <a:pt x="15399" y="28573"/>
                  </a:cubicBezTo>
                  <a:cubicBezTo>
                    <a:pt x="14874" y="28340"/>
                    <a:pt x="14337" y="28138"/>
                    <a:pt x="13794" y="27961"/>
                  </a:cubicBezTo>
                  <a:cubicBezTo>
                    <a:pt x="12467" y="27525"/>
                    <a:pt x="11115" y="27177"/>
                    <a:pt x="9870" y="26596"/>
                  </a:cubicBezTo>
                  <a:cubicBezTo>
                    <a:pt x="9251" y="26305"/>
                    <a:pt x="8650" y="25958"/>
                    <a:pt x="8132" y="25515"/>
                  </a:cubicBezTo>
                  <a:cubicBezTo>
                    <a:pt x="7620" y="25067"/>
                    <a:pt x="7178" y="24542"/>
                    <a:pt x="6818" y="23961"/>
                  </a:cubicBezTo>
                  <a:cubicBezTo>
                    <a:pt x="6091" y="22798"/>
                    <a:pt x="5662" y="21471"/>
                    <a:pt x="5219" y="20151"/>
                  </a:cubicBezTo>
                  <a:cubicBezTo>
                    <a:pt x="4998" y="19494"/>
                    <a:pt x="4771" y="18830"/>
                    <a:pt x="4505" y="18179"/>
                  </a:cubicBezTo>
                  <a:cubicBezTo>
                    <a:pt x="4442" y="18015"/>
                    <a:pt x="4366" y="17857"/>
                    <a:pt x="4297" y="17693"/>
                  </a:cubicBezTo>
                  <a:cubicBezTo>
                    <a:pt x="4227" y="17535"/>
                    <a:pt x="4145" y="17377"/>
                    <a:pt x="4069" y="17219"/>
                  </a:cubicBezTo>
                  <a:cubicBezTo>
                    <a:pt x="3911" y="16903"/>
                    <a:pt x="3741" y="16600"/>
                    <a:pt x="3570" y="16290"/>
                  </a:cubicBezTo>
                  <a:cubicBezTo>
                    <a:pt x="3223" y="15684"/>
                    <a:pt x="2863" y="15090"/>
                    <a:pt x="2553" y="14477"/>
                  </a:cubicBezTo>
                  <a:lnTo>
                    <a:pt x="2325" y="14009"/>
                  </a:lnTo>
                  <a:cubicBezTo>
                    <a:pt x="2256" y="13857"/>
                    <a:pt x="2174" y="13706"/>
                    <a:pt x="2111" y="13542"/>
                  </a:cubicBezTo>
                  <a:lnTo>
                    <a:pt x="1921" y="13061"/>
                  </a:lnTo>
                  <a:lnTo>
                    <a:pt x="1820" y="12828"/>
                  </a:lnTo>
                  <a:cubicBezTo>
                    <a:pt x="1795" y="12745"/>
                    <a:pt x="1763" y="12663"/>
                    <a:pt x="1738" y="12581"/>
                  </a:cubicBezTo>
                  <a:cubicBezTo>
                    <a:pt x="1277" y="11279"/>
                    <a:pt x="980" y="9927"/>
                    <a:pt x="790" y="8562"/>
                  </a:cubicBezTo>
                  <a:cubicBezTo>
                    <a:pt x="607" y="7191"/>
                    <a:pt x="544" y="5808"/>
                    <a:pt x="531" y="4424"/>
                  </a:cubicBezTo>
                  <a:cubicBezTo>
                    <a:pt x="526" y="3241"/>
                    <a:pt x="566" y="2054"/>
                    <a:pt x="626" y="865"/>
                  </a:cubicBezTo>
                  <a:close/>
                  <a:moveTo>
                    <a:pt x="424" y="1"/>
                  </a:moveTo>
                  <a:cubicBezTo>
                    <a:pt x="285" y="1"/>
                    <a:pt x="171" y="102"/>
                    <a:pt x="165" y="241"/>
                  </a:cubicBezTo>
                  <a:cubicBezTo>
                    <a:pt x="57" y="3021"/>
                    <a:pt x="0" y="5833"/>
                    <a:pt x="398" y="8613"/>
                  </a:cubicBezTo>
                  <a:cubicBezTo>
                    <a:pt x="607" y="10003"/>
                    <a:pt x="929" y="11381"/>
                    <a:pt x="1409" y="12701"/>
                  </a:cubicBezTo>
                  <a:cubicBezTo>
                    <a:pt x="1435" y="12783"/>
                    <a:pt x="1466" y="12865"/>
                    <a:pt x="1498" y="12948"/>
                  </a:cubicBezTo>
                  <a:lnTo>
                    <a:pt x="1599" y="13194"/>
                  </a:lnTo>
                  <a:lnTo>
                    <a:pt x="1795" y="13681"/>
                  </a:lnTo>
                  <a:cubicBezTo>
                    <a:pt x="1864" y="13845"/>
                    <a:pt x="1946" y="13996"/>
                    <a:pt x="2022" y="14161"/>
                  </a:cubicBezTo>
                  <a:lnTo>
                    <a:pt x="2250" y="14635"/>
                  </a:lnTo>
                  <a:cubicBezTo>
                    <a:pt x="2578" y="15260"/>
                    <a:pt x="2938" y="15854"/>
                    <a:pt x="3286" y="16454"/>
                  </a:cubicBezTo>
                  <a:cubicBezTo>
                    <a:pt x="3463" y="16751"/>
                    <a:pt x="3627" y="17055"/>
                    <a:pt x="3785" y="17364"/>
                  </a:cubicBezTo>
                  <a:cubicBezTo>
                    <a:pt x="3867" y="17516"/>
                    <a:pt x="3943" y="17668"/>
                    <a:pt x="4013" y="17826"/>
                  </a:cubicBezTo>
                  <a:cubicBezTo>
                    <a:pt x="4082" y="17984"/>
                    <a:pt x="4158" y="18135"/>
                    <a:pt x="4221" y="18299"/>
                  </a:cubicBezTo>
                  <a:cubicBezTo>
                    <a:pt x="4486" y="18931"/>
                    <a:pt x="4714" y="19588"/>
                    <a:pt x="4941" y="20246"/>
                  </a:cubicBezTo>
                  <a:cubicBezTo>
                    <a:pt x="5163" y="20903"/>
                    <a:pt x="5390" y="21566"/>
                    <a:pt x="5649" y="22217"/>
                  </a:cubicBezTo>
                  <a:cubicBezTo>
                    <a:pt x="5902" y="22868"/>
                    <a:pt x="6199" y="23512"/>
                    <a:pt x="6578" y="24113"/>
                  </a:cubicBezTo>
                  <a:cubicBezTo>
                    <a:pt x="6951" y="24713"/>
                    <a:pt x="7412" y="25269"/>
                    <a:pt x="7949" y="25730"/>
                  </a:cubicBezTo>
                  <a:cubicBezTo>
                    <a:pt x="8492" y="26191"/>
                    <a:pt x="9105" y="26558"/>
                    <a:pt x="9743" y="26867"/>
                  </a:cubicBezTo>
                  <a:cubicBezTo>
                    <a:pt x="11020" y="27468"/>
                    <a:pt x="12378" y="27834"/>
                    <a:pt x="13686" y="28277"/>
                  </a:cubicBezTo>
                  <a:cubicBezTo>
                    <a:pt x="14223" y="28460"/>
                    <a:pt x="14748" y="28662"/>
                    <a:pt x="15253" y="28902"/>
                  </a:cubicBezTo>
                  <a:cubicBezTo>
                    <a:pt x="15759" y="29136"/>
                    <a:pt x="16239" y="29414"/>
                    <a:pt x="16681" y="29742"/>
                  </a:cubicBezTo>
                  <a:cubicBezTo>
                    <a:pt x="17124" y="30058"/>
                    <a:pt x="17446" y="30501"/>
                    <a:pt x="17781" y="30956"/>
                  </a:cubicBezTo>
                  <a:cubicBezTo>
                    <a:pt x="17951" y="31183"/>
                    <a:pt x="18122" y="31417"/>
                    <a:pt x="18318" y="31644"/>
                  </a:cubicBezTo>
                  <a:cubicBezTo>
                    <a:pt x="18514" y="31865"/>
                    <a:pt x="18735" y="32087"/>
                    <a:pt x="19025" y="32251"/>
                  </a:cubicBezTo>
                  <a:cubicBezTo>
                    <a:pt x="19063" y="32273"/>
                    <a:pt x="19104" y="32284"/>
                    <a:pt x="19144" y="32284"/>
                  </a:cubicBezTo>
                  <a:cubicBezTo>
                    <a:pt x="19219" y="32284"/>
                    <a:pt x="19292" y="32247"/>
                    <a:pt x="19341" y="32181"/>
                  </a:cubicBezTo>
                  <a:lnTo>
                    <a:pt x="19348" y="32175"/>
                  </a:lnTo>
                  <a:cubicBezTo>
                    <a:pt x="19480" y="31986"/>
                    <a:pt x="19588" y="31771"/>
                    <a:pt x="19645" y="31543"/>
                  </a:cubicBezTo>
                  <a:cubicBezTo>
                    <a:pt x="19702" y="31316"/>
                    <a:pt x="19721" y="31082"/>
                    <a:pt x="19714" y="30855"/>
                  </a:cubicBezTo>
                  <a:cubicBezTo>
                    <a:pt x="19702" y="30627"/>
                    <a:pt x="19670" y="30437"/>
                    <a:pt x="19651" y="30229"/>
                  </a:cubicBezTo>
                  <a:lnTo>
                    <a:pt x="19582" y="29622"/>
                  </a:lnTo>
                  <a:cubicBezTo>
                    <a:pt x="19493" y="28814"/>
                    <a:pt x="19398" y="28005"/>
                    <a:pt x="19291" y="27196"/>
                  </a:cubicBezTo>
                  <a:cubicBezTo>
                    <a:pt x="19190" y="26387"/>
                    <a:pt x="19082" y="25578"/>
                    <a:pt x="18943" y="24770"/>
                  </a:cubicBezTo>
                  <a:cubicBezTo>
                    <a:pt x="18811" y="23967"/>
                    <a:pt x="18665" y="23158"/>
                    <a:pt x="18488" y="22356"/>
                  </a:cubicBezTo>
                  <a:cubicBezTo>
                    <a:pt x="18444" y="22154"/>
                    <a:pt x="18400" y="21958"/>
                    <a:pt x="18349" y="21756"/>
                  </a:cubicBezTo>
                  <a:cubicBezTo>
                    <a:pt x="18305" y="21554"/>
                    <a:pt x="18261" y="21358"/>
                    <a:pt x="18210" y="21155"/>
                  </a:cubicBezTo>
                  <a:lnTo>
                    <a:pt x="18059" y="20562"/>
                  </a:lnTo>
                  <a:lnTo>
                    <a:pt x="17894" y="19968"/>
                  </a:lnTo>
                  <a:cubicBezTo>
                    <a:pt x="17661" y="19178"/>
                    <a:pt x="17414" y="18394"/>
                    <a:pt x="17124" y="17617"/>
                  </a:cubicBezTo>
                  <a:cubicBezTo>
                    <a:pt x="16833" y="16846"/>
                    <a:pt x="16511" y="16088"/>
                    <a:pt x="16157" y="15342"/>
                  </a:cubicBezTo>
                  <a:cubicBezTo>
                    <a:pt x="15797" y="14597"/>
                    <a:pt x="15405" y="13870"/>
                    <a:pt x="14969" y="13169"/>
                  </a:cubicBezTo>
                  <a:cubicBezTo>
                    <a:pt x="14103" y="11760"/>
                    <a:pt x="13073" y="10439"/>
                    <a:pt x="11867" y="9302"/>
                  </a:cubicBezTo>
                  <a:lnTo>
                    <a:pt x="11639" y="9087"/>
                  </a:lnTo>
                  <a:lnTo>
                    <a:pt x="11525" y="8980"/>
                  </a:lnTo>
                  <a:lnTo>
                    <a:pt x="11405" y="8878"/>
                  </a:lnTo>
                  <a:lnTo>
                    <a:pt x="10931" y="8474"/>
                  </a:lnTo>
                  <a:cubicBezTo>
                    <a:pt x="10603" y="8221"/>
                    <a:pt x="10274" y="7962"/>
                    <a:pt x="9933" y="7728"/>
                  </a:cubicBezTo>
                  <a:cubicBezTo>
                    <a:pt x="9251" y="7255"/>
                    <a:pt x="8549" y="6831"/>
                    <a:pt x="7854" y="6414"/>
                  </a:cubicBezTo>
                  <a:cubicBezTo>
                    <a:pt x="7159" y="5991"/>
                    <a:pt x="6470" y="5567"/>
                    <a:pt x="5826" y="5106"/>
                  </a:cubicBezTo>
                  <a:cubicBezTo>
                    <a:pt x="5175" y="4639"/>
                    <a:pt x="4556" y="4127"/>
                    <a:pt x="3962" y="3583"/>
                  </a:cubicBezTo>
                  <a:cubicBezTo>
                    <a:pt x="2774" y="2497"/>
                    <a:pt x="1687" y="1290"/>
                    <a:pt x="594" y="89"/>
                  </a:cubicBezTo>
                  <a:lnTo>
                    <a:pt x="594" y="83"/>
                  </a:lnTo>
                  <a:cubicBezTo>
                    <a:pt x="550" y="39"/>
                    <a:pt x="493" y="7"/>
                    <a:pt x="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-3042500" y="2714550"/>
              <a:ext cx="470150" cy="767000"/>
            </a:xfrm>
            <a:custGeom>
              <a:rect b="b" l="l" r="r" t="t"/>
              <a:pathLst>
                <a:path extrusionOk="0" h="30680" w="18806">
                  <a:moveTo>
                    <a:pt x="72" y="0"/>
                  </a:moveTo>
                  <a:cubicBezTo>
                    <a:pt x="65" y="0"/>
                    <a:pt x="58" y="1"/>
                    <a:pt x="52" y="4"/>
                  </a:cubicBezTo>
                  <a:cubicBezTo>
                    <a:pt x="14" y="17"/>
                    <a:pt x="1" y="48"/>
                    <a:pt x="14" y="86"/>
                  </a:cubicBezTo>
                  <a:cubicBezTo>
                    <a:pt x="1018" y="2904"/>
                    <a:pt x="2099" y="5716"/>
                    <a:pt x="3445" y="8408"/>
                  </a:cubicBezTo>
                  <a:cubicBezTo>
                    <a:pt x="3786" y="9078"/>
                    <a:pt x="4133" y="9741"/>
                    <a:pt x="4519" y="10392"/>
                  </a:cubicBezTo>
                  <a:lnTo>
                    <a:pt x="4803" y="10878"/>
                  </a:lnTo>
                  <a:cubicBezTo>
                    <a:pt x="4898" y="11043"/>
                    <a:pt x="4986" y="11207"/>
                    <a:pt x="5094" y="11365"/>
                  </a:cubicBezTo>
                  <a:lnTo>
                    <a:pt x="5688" y="12319"/>
                  </a:lnTo>
                  <a:cubicBezTo>
                    <a:pt x="6515" y="13576"/>
                    <a:pt x="7368" y="14809"/>
                    <a:pt x="8272" y="16009"/>
                  </a:cubicBezTo>
                  <a:cubicBezTo>
                    <a:pt x="10066" y="18416"/>
                    <a:pt x="11968" y="20735"/>
                    <a:pt x="13775" y="23130"/>
                  </a:cubicBezTo>
                  <a:cubicBezTo>
                    <a:pt x="14679" y="24324"/>
                    <a:pt x="15545" y="25544"/>
                    <a:pt x="16379" y="26789"/>
                  </a:cubicBezTo>
                  <a:cubicBezTo>
                    <a:pt x="17213" y="28033"/>
                    <a:pt x="17971" y="29329"/>
                    <a:pt x="18679" y="30643"/>
                  </a:cubicBezTo>
                  <a:lnTo>
                    <a:pt x="18679" y="30649"/>
                  </a:lnTo>
                  <a:cubicBezTo>
                    <a:pt x="18693" y="30668"/>
                    <a:pt x="18717" y="30680"/>
                    <a:pt x="18741" y="30680"/>
                  </a:cubicBezTo>
                  <a:cubicBezTo>
                    <a:pt x="18750" y="30680"/>
                    <a:pt x="18759" y="30678"/>
                    <a:pt x="18767" y="30675"/>
                  </a:cubicBezTo>
                  <a:cubicBezTo>
                    <a:pt x="18799" y="30656"/>
                    <a:pt x="18805" y="30618"/>
                    <a:pt x="18792" y="30586"/>
                  </a:cubicBezTo>
                  <a:lnTo>
                    <a:pt x="18243" y="29600"/>
                  </a:lnTo>
                  <a:cubicBezTo>
                    <a:pt x="18148" y="29442"/>
                    <a:pt x="18066" y="29272"/>
                    <a:pt x="17965" y="29114"/>
                  </a:cubicBezTo>
                  <a:lnTo>
                    <a:pt x="17674" y="28634"/>
                  </a:lnTo>
                  <a:cubicBezTo>
                    <a:pt x="17478" y="28311"/>
                    <a:pt x="17295" y="27983"/>
                    <a:pt x="17086" y="27667"/>
                  </a:cubicBezTo>
                  <a:lnTo>
                    <a:pt x="16480" y="26725"/>
                  </a:lnTo>
                  <a:cubicBezTo>
                    <a:pt x="15646" y="25474"/>
                    <a:pt x="14780" y="24249"/>
                    <a:pt x="13877" y="23048"/>
                  </a:cubicBezTo>
                  <a:cubicBezTo>
                    <a:pt x="12088" y="20641"/>
                    <a:pt x="10212" y="18296"/>
                    <a:pt x="8455" y="15876"/>
                  </a:cubicBezTo>
                  <a:cubicBezTo>
                    <a:pt x="7564" y="14670"/>
                    <a:pt x="6724" y="13431"/>
                    <a:pt x="5921" y="12174"/>
                  </a:cubicBezTo>
                  <a:lnTo>
                    <a:pt x="5328" y="11220"/>
                  </a:lnTo>
                  <a:cubicBezTo>
                    <a:pt x="5226" y="11062"/>
                    <a:pt x="5138" y="10897"/>
                    <a:pt x="5043" y="10739"/>
                  </a:cubicBezTo>
                  <a:lnTo>
                    <a:pt x="4765" y="10253"/>
                  </a:lnTo>
                  <a:cubicBezTo>
                    <a:pt x="4386" y="9608"/>
                    <a:pt x="4039" y="8945"/>
                    <a:pt x="3704" y="8275"/>
                  </a:cubicBezTo>
                  <a:cubicBezTo>
                    <a:pt x="2358" y="5609"/>
                    <a:pt x="1271" y="2810"/>
                    <a:pt x="127" y="42"/>
                  </a:cubicBezTo>
                  <a:cubicBezTo>
                    <a:pt x="117" y="17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-2924025" y="2814325"/>
              <a:ext cx="14875" cy="185150"/>
            </a:xfrm>
            <a:custGeom>
              <a:rect b="b" l="l" r="r" t="t"/>
              <a:pathLst>
                <a:path extrusionOk="0" h="7406" w="595">
                  <a:moveTo>
                    <a:pt x="70" y="0"/>
                  </a:moveTo>
                  <a:cubicBezTo>
                    <a:pt x="39" y="0"/>
                    <a:pt x="7" y="25"/>
                    <a:pt x="7" y="63"/>
                  </a:cubicBezTo>
                  <a:cubicBezTo>
                    <a:pt x="1" y="670"/>
                    <a:pt x="39" y="1276"/>
                    <a:pt x="89" y="1883"/>
                  </a:cubicBezTo>
                  <a:cubicBezTo>
                    <a:pt x="140" y="2490"/>
                    <a:pt x="197" y="3096"/>
                    <a:pt x="254" y="3703"/>
                  </a:cubicBezTo>
                  <a:cubicBezTo>
                    <a:pt x="374" y="4910"/>
                    <a:pt x="450" y="6129"/>
                    <a:pt x="468" y="7342"/>
                  </a:cubicBezTo>
                  <a:lnTo>
                    <a:pt x="468" y="7349"/>
                  </a:lnTo>
                  <a:cubicBezTo>
                    <a:pt x="468" y="7380"/>
                    <a:pt x="500" y="7406"/>
                    <a:pt x="532" y="7406"/>
                  </a:cubicBezTo>
                  <a:cubicBezTo>
                    <a:pt x="570" y="7406"/>
                    <a:pt x="595" y="7374"/>
                    <a:pt x="595" y="7342"/>
                  </a:cubicBezTo>
                  <a:cubicBezTo>
                    <a:pt x="544" y="6123"/>
                    <a:pt x="513" y="4903"/>
                    <a:pt x="475" y="3690"/>
                  </a:cubicBezTo>
                  <a:cubicBezTo>
                    <a:pt x="456" y="3077"/>
                    <a:pt x="431" y="2471"/>
                    <a:pt x="380" y="1864"/>
                  </a:cubicBezTo>
                  <a:cubicBezTo>
                    <a:pt x="329" y="1251"/>
                    <a:pt x="260" y="645"/>
                    <a:pt x="134" y="51"/>
                  </a:cubicBezTo>
                  <a:cubicBezTo>
                    <a:pt x="127" y="19"/>
                    <a:pt x="102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-2864150" y="2855775"/>
              <a:ext cx="21200" cy="235000"/>
            </a:xfrm>
            <a:custGeom>
              <a:rect b="b" l="l" r="r" t="t"/>
              <a:pathLst>
                <a:path extrusionOk="0" h="9400" w="848">
                  <a:moveTo>
                    <a:pt x="122" y="0"/>
                  </a:moveTo>
                  <a:cubicBezTo>
                    <a:pt x="103" y="0"/>
                    <a:pt x="78" y="5"/>
                    <a:pt x="58" y="17"/>
                  </a:cubicBezTo>
                  <a:cubicBezTo>
                    <a:pt x="20" y="42"/>
                    <a:pt x="7" y="67"/>
                    <a:pt x="1" y="92"/>
                  </a:cubicBezTo>
                  <a:cubicBezTo>
                    <a:pt x="1" y="118"/>
                    <a:pt x="1" y="137"/>
                    <a:pt x="1" y="156"/>
                  </a:cubicBezTo>
                  <a:cubicBezTo>
                    <a:pt x="7" y="181"/>
                    <a:pt x="7" y="200"/>
                    <a:pt x="39" y="231"/>
                  </a:cubicBezTo>
                  <a:cubicBezTo>
                    <a:pt x="45" y="238"/>
                    <a:pt x="58" y="244"/>
                    <a:pt x="70" y="250"/>
                  </a:cubicBezTo>
                  <a:cubicBezTo>
                    <a:pt x="79" y="250"/>
                    <a:pt x="90" y="253"/>
                    <a:pt x="98" y="253"/>
                  </a:cubicBezTo>
                  <a:cubicBezTo>
                    <a:pt x="102" y="253"/>
                    <a:pt x="106" y="252"/>
                    <a:pt x="108" y="250"/>
                  </a:cubicBezTo>
                  <a:cubicBezTo>
                    <a:pt x="118" y="248"/>
                    <a:pt x="126" y="245"/>
                    <a:pt x="133" y="242"/>
                  </a:cubicBezTo>
                  <a:lnTo>
                    <a:pt x="133" y="242"/>
                  </a:lnTo>
                  <a:cubicBezTo>
                    <a:pt x="135" y="264"/>
                    <a:pt x="136" y="288"/>
                    <a:pt x="140" y="314"/>
                  </a:cubicBezTo>
                  <a:lnTo>
                    <a:pt x="146" y="465"/>
                  </a:lnTo>
                  <a:lnTo>
                    <a:pt x="190" y="1053"/>
                  </a:lnTo>
                  <a:cubicBezTo>
                    <a:pt x="222" y="1451"/>
                    <a:pt x="253" y="1843"/>
                    <a:pt x="291" y="2234"/>
                  </a:cubicBezTo>
                  <a:cubicBezTo>
                    <a:pt x="336" y="2626"/>
                    <a:pt x="367" y="3024"/>
                    <a:pt x="405" y="3416"/>
                  </a:cubicBezTo>
                  <a:cubicBezTo>
                    <a:pt x="449" y="3808"/>
                    <a:pt x="481" y="4199"/>
                    <a:pt x="519" y="4598"/>
                  </a:cubicBezTo>
                  <a:cubicBezTo>
                    <a:pt x="658" y="6171"/>
                    <a:pt x="734" y="7751"/>
                    <a:pt x="727" y="9336"/>
                  </a:cubicBezTo>
                  <a:cubicBezTo>
                    <a:pt x="727" y="9368"/>
                    <a:pt x="753" y="9400"/>
                    <a:pt x="790" y="9400"/>
                  </a:cubicBezTo>
                  <a:cubicBezTo>
                    <a:pt x="822" y="9400"/>
                    <a:pt x="847" y="9368"/>
                    <a:pt x="847" y="9336"/>
                  </a:cubicBezTo>
                  <a:cubicBezTo>
                    <a:pt x="828" y="7751"/>
                    <a:pt x="797" y="6165"/>
                    <a:pt x="740" y="4579"/>
                  </a:cubicBezTo>
                  <a:cubicBezTo>
                    <a:pt x="721" y="4187"/>
                    <a:pt x="702" y="3789"/>
                    <a:pt x="677" y="3391"/>
                  </a:cubicBezTo>
                  <a:cubicBezTo>
                    <a:pt x="651" y="2999"/>
                    <a:pt x="620" y="2601"/>
                    <a:pt x="582" y="2209"/>
                  </a:cubicBezTo>
                  <a:cubicBezTo>
                    <a:pt x="550" y="1811"/>
                    <a:pt x="500" y="1419"/>
                    <a:pt x="443" y="1028"/>
                  </a:cubicBezTo>
                  <a:cubicBezTo>
                    <a:pt x="418" y="832"/>
                    <a:pt x="386" y="636"/>
                    <a:pt x="354" y="440"/>
                  </a:cubicBezTo>
                  <a:lnTo>
                    <a:pt x="329" y="288"/>
                  </a:lnTo>
                  <a:cubicBezTo>
                    <a:pt x="317" y="244"/>
                    <a:pt x="310" y="187"/>
                    <a:pt x="285" y="124"/>
                  </a:cubicBezTo>
                  <a:cubicBezTo>
                    <a:pt x="266" y="99"/>
                    <a:pt x="247" y="61"/>
                    <a:pt x="215" y="35"/>
                  </a:cubicBezTo>
                  <a:cubicBezTo>
                    <a:pt x="197" y="23"/>
                    <a:pt x="171" y="10"/>
                    <a:pt x="146" y="4"/>
                  </a:cubicBezTo>
                  <a:cubicBezTo>
                    <a:pt x="141" y="2"/>
                    <a:pt x="132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-2791650" y="2902275"/>
              <a:ext cx="20100" cy="278400"/>
            </a:xfrm>
            <a:custGeom>
              <a:rect b="b" l="l" r="r" t="t"/>
              <a:pathLst>
                <a:path extrusionOk="0" h="11136" w="804">
                  <a:moveTo>
                    <a:pt x="70" y="0"/>
                  </a:moveTo>
                  <a:cubicBezTo>
                    <a:pt x="66" y="0"/>
                    <a:pt x="62" y="1"/>
                    <a:pt x="58" y="2"/>
                  </a:cubicBezTo>
                  <a:cubicBezTo>
                    <a:pt x="26" y="8"/>
                    <a:pt x="1" y="39"/>
                    <a:pt x="7" y="71"/>
                  </a:cubicBezTo>
                  <a:cubicBezTo>
                    <a:pt x="127" y="987"/>
                    <a:pt x="254" y="1897"/>
                    <a:pt x="361" y="2807"/>
                  </a:cubicBezTo>
                  <a:lnTo>
                    <a:pt x="437" y="3496"/>
                  </a:lnTo>
                  <a:lnTo>
                    <a:pt x="494" y="4178"/>
                  </a:lnTo>
                  <a:lnTo>
                    <a:pt x="544" y="4867"/>
                  </a:lnTo>
                  <a:lnTo>
                    <a:pt x="582" y="5556"/>
                  </a:lnTo>
                  <a:cubicBezTo>
                    <a:pt x="664" y="7394"/>
                    <a:pt x="551" y="9246"/>
                    <a:pt x="235" y="11065"/>
                  </a:cubicBezTo>
                  <a:cubicBezTo>
                    <a:pt x="228" y="11097"/>
                    <a:pt x="254" y="11129"/>
                    <a:pt x="285" y="11135"/>
                  </a:cubicBezTo>
                  <a:cubicBezTo>
                    <a:pt x="289" y="11136"/>
                    <a:pt x="292" y="11136"/>
                    <a:pt x="295" y="11136"/>
                  </a:cubicBezTo>
                  <a:cubicBezTo>
                    <a:pt x="323" y="11136"/>
                    <a:pt x="349" y="11113"/>
                    <a:pt x="355" y="11084"/>
                  </a:cubicBezTo>
                  <a:cubicBezTo>
                    <a:pt x="645" y="9258"/>
                    <a:pt x="803" y="7407"/>
                    <a:pt x="803" y="5556"/>
                  </a:cubicBezTo>
                  <a:lnTo>
                    <a:pt x="791" y="4861"/>
                  </a:lnTo>
                  <a:lnTo>
                    <a:pt x="765" y="4166"/>
                  </a:lnTo>
                  <a:lnTo>
                    <a:pt x="715" y="3470"/>
                  </a:lnTo>
                  <a:lnTo>
                    <a:pt x="652" y="2775"/>
                  </a:lnTo>
                  <a:cubicBezTo>
                    <a:pt x="551" y="1853"/>
                    <a:pt x="386" y="937"/>
                    <a:pt x="127" y="46"/>
                  </a:cubicBezTo>
                  <a:cubicBezTo>
                    <a:pt x="116" y="18"/>
                    <a:pt x="96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-2735400" y="2974025"/>
              <a:ext cx="25125" cy="272225"/>
            </a:xfrm>
            <a:custGeom>
              <a:rect b="b" l="l" r="r" t="t"/>
              <a:pathLst>
                <a:path extrusionOk="0" h="10889" w="1005">
                  <a:moveTo>
                    <a:pt x="708" y="0"/>
                  </a:moveTo>
                  <a:cubicBezTo>
                    <a:pt x="670" y="0"/>
                    <a:pt x="645" y="32"/>
                    <a:pt x="645" y="63"/>
                  </a:cubicBezTo>
                  <a:cubicBezTo>
                    <a:pt x="657" y="967"/>
                    <a:pt x="695" y="1864"/>
                    <a:pt x="714" y="2761"/>
                  </a:cubicBezTo>
                  <a:lnTo>
                    <a:pt x="727" y="3438"/>
                  </a:lnTo>
                  <a:lnTo>
                    <a:pt x="721" y="4114"/>
                  </a:lnTo>
                  <a:lnTo>
                    <a:pt x="714" y="4790"/>
                  </a:lnTo>
                  <a:lnTo>
                    <a:pt x="695" y="5459"/>
                  </a:lnTo>
                  <a:cubicBezTo>
                    <a:pt x="626" y="7260"/>
                    <a:pt x="405" y="9055"/>
                    <a:pt x="7" y="10811"/>
                  </a:cubicBezTo>
                  <a:cubicBezTo>
                    <a:pt x="7" y="10811"/>
                    <a:pt x="7" y="10818"/>
                    <a:pt x="7" y="10818"/>
                  </a:cubicBezTo>
                  <a:cubicBezTo>
                    <a:pt x="0" y="10849"/>
                    <a:pt x="19" y="10881"/>
                    <a:pt x="57" y="10887"/>
                  </a:cubicBezTo>
                  <a:cubicBezTo>
                    <a:pt x="61" y="10888"/>
                    <a:pt x="65" y="10888"/>
                    <a:pt x="69" y="10888"/>
                  </a:cubicBezTo>
                  <a:cubicBezTo>
                    <a:pt x="96" y="10888"/>
                    <a:pt x="121" y="10870"/>
                    <a:pt x="127" y="10843"/>
                  </a:cubicBezTo>
                  <a:cubicBezTo>
                    <a:pt x="499" y="9067"/>
                    <a:pt x="765" y="7279"/>
                    <a:pt x="916" y="5472"/>
                  </a:cubicBezTo>
                  <a:lnTo>
                    <a:pt x="961" y="4796"/>
                  </a:lnTo>
                  <a:lnTo>
                    <a:pt x="992" y="4120"/>
                  </a:lnTo>
                  <a:lnTo>
                    <a:pt x="1005" y="3438"/>
                  </a:lnTo>
                  <a:lnTo>
                    <a:pt x="1005" y="2761"/>
                  </a:lnTo>
                  <a:cubicBezTo>
                    <a:pt x="992" y="1852"/>
                    <a:pt x="923" y="948"/>
                    <a:pt x="765" y="51"/>
                  </a:cubicBezTo>
                  <a:cubicBezTo>
                    <a:pt x="765" y="25"/>
                    <a:pt x="733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-2686900" y="3057275"/>
              <a:ext cx="33350" cy="249625"/>
            </a:xfrm>
            <a:custGeom>
              <a:rect b="b" l="l" r="r" t="t"/>
              <a:pathLst>
                <a:path extrusionOk="0" h="9985" w="1334">
                  <a:moveTo>
                    <a:pt x="847" y="0"/>
                  </a:moveTo>
                  <a:cubicBezTo>
                    <a:pt x="815" y="6"/>
                    <a:pt x="790" y="38"/>
                    <a:pt x="796" y="76"/>
                  </a:cubicBezTo>
                  <a:cubicBezTo>
                    <a:pt x="923" y="897"/>
                    <a:pt x="1011" y="1712"/>
                    <a:pt x="1043" y="2540"/>
                  </a:cubicBezTo>
                  <a:lnTo>
                    <a:pt x="1055" y="3159"/>
                  </a:lnTo>
                  <a:lnTo>
                    <a:pt x="1043" y="3779"/>
                  </a:lnTo>
                  <a:lnTo>
                    <a:pt x="1011" y="4398"/>
                  </a:lnTo>
                  <a:lnTo>
                    <a:pt x="961" y="5017"/>
                  </a:lnTo>
                  <a:cubicBezTo>
                    <a:pt x="891" y="5839"/>
                    <a:pt x="758" y="6666"/>
                    <a:pt x="594" y="7481"/>
                  </a:cubicBezTo>
                  <a:cubicBezTo>
                    <a:pt x="423" y="8296"/>
                    <a:pt x="228" y="9105"/>
                    <a:pt x="6" y="9908"/>
                  </a:cubicBezTo>
                  <a:cubicBezTo>
                    <a:pt x="0" y="9939"/>
                    <a:pt x="19" y="9977"/>
                    <a:pt x="51" y="9984"/>
                  </a:cubicBezTo>
                  <a:cubicBezTo>
                    <a:pt x="56" y="9984"/>
                    <a:pt x="60" y="9985"/>
                    <a:pt x="65" y="9985"/>
                  </a:cubicBezTo>
                  <a:cubicBezTo>
                    <a:pt x="96" y="9985"/>
                    <a:pt x="121" y="9967"/>
                    <a:pt x="126" y="9939"/>
                  </a:cubicBezTo>
                  <a:cubicBezTo>
                    <a:pt x="537" y="8322"/>
                    <a:pt x="948" y="6704"/>
                    <a:pt x="1182" y="5042"/>
                  </a:cubicBezTo>
                  <a:cubicBezTo>
                    <a:pt x="1213" y="4834"/>
                    <a:pt x="1232" y="4625"/>
                    <a:pt x="1257" y="4417"/>
                  </a:cubicBezTo>
                  <a:lnTo>
                    <a:pt x="1314" y="3791"/>
                  </a:lnTo>
                  <a:cubicBezTo>
                    <a:pt x="1327" y="3576"/>
                    <a:pt x="1327" y="3368"/>
                    <a:pt x="1333" y="3159"/>
                  </a:cubicBezTo>
                  <a:lnTo>
                    <a:pt x="1333" y="2528"/>
                  </a:lnTo>
                  <a:cubicBezTo>
                    <a:pt x="1308" y="1687"/>
                    <a:pt x="1188" y="840"/>
                    <a:pt x="916" y="44"/>
                  </a:cubicBezTo>
                  <a:cubicBezTo>
                    <a:pt x="910" y="19"/>
                    <a:pt x="878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-2643775" y="3175725"/>
              <a:ext cx="30025" cy="188200"/>
            </a:xfrm>
            <a:custGeom>
              <a:rect b="b" l="l" r="r" t="t"/>
              <a:pathLst>
                <a:path extrusionOk="0" h="7528" w="1201">
                  <a:moveTo>
                    <a:pt x="1096" y="0"/>
                  </a:moveTo>
                  <a:cubicBezTo>
                    <a:pt x="1068" y="0"/>
                    <a:pt x="1042" y="23"/>
                    <a:pt x="1036" y="52"/>
                  </a:cubicBezTo>
                  <a:cubicBezTo>
                    <a:pt x="935" y="671"/>
                    <a:pt x="885" y="1290"/>
                    <a:pt x="828" y="1909"/>
                  </a:cubicBezTo>
                  <a:cubicBezTo>
                    <a:pt x="771" y="2529"/>
                    <a:pt x="714" y="3148"/>
                    <a:pt x="651" y="3767"/>
                  </a:cubicBezTo>
                  <a:cubicBezTo>
                    <a:pt x="518" y="5005"/>
                    <a:pt x="310" y="6238"/>
                    <a:pt x="6" y="7451"/>
                  </a:cubicBezTo>
                  <a:cubicBezTo>
                    <a:pt x="0" y="7482"/>
                    <a:pt x="25" y="7520"/>
                    <a:pt x="57" y="7527"/>
                  </a:cubicBezTo>
                  <a:cubicBezTo>
                    <a:pt x="61" y="7527"/>
                    <a:pt x="65" y="7528"/>
                    <a:pt x="69" y="7528"/>
                  </a:cubicBezTo>
                  <a:cubicBezTo>
                    <a:pt x="96" y="7528"/>
                    <a:pt x="122" y="7509"/>
                    <a:pt x="133" y="7476"/>
                  </a:cubicBezTo>
                  <a:cubicBezTo>
                    <a:pt x="404" y="6256"/>
                    <a:pt x="651" y="5037"/>
                    <a:pt x="866" y="3799"/>
                  </a:cubicBezTo>
                  <a:cubicBezTo>
                    <a:pt x="973" y="3186"/>
                    <a:pt x="1062" y="2560"/>
                    <a:pt x="1118" y="1941"/>
                  </a:cubicBezTo>
                  <a:cubicBezTo>
                    <a:pt x="1175" y="1315"/>
                    <a:pt x="1201" y="690"/>
                    <a:pt x="1163" y="58"/>
                  </a:cubicBezTo>
                  <a:cubicBezTo>
                    <a:pt x="1156" y="33"/>
                    <a:pt x="1137" y="7"/>
                    <a:pt x="1106" y="1"/>
                  </a:cubicBezTo>
                  <a:cubicBezTo>
                    <a:pt x="1103" y="0"/>
                    <a:pt x="1099" y="0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-3032700" y="2930825"/>
              <a:ext cx="121675" cy="68800"/>
            </a:xfrm>
            <a:custGeom>
              <a:rect b="b" l="l" r="r" t="t"/>
              <a:pathLst>
                <a:path extrusionOk="0" h="2752" w="4867">
                  <a:moveTo>
                    <a:pt x="67" y="1"/>
                  </a:moveTo>
                  <a:cubicBezTo>
                    <a:pt x="60" y="1"/>
                    <a:pt x="53" y="2"/>
                    <a:pt x="45" y="3"/>
                  </a:cubicBezTo>
                  <a:cubicBezTo>
                    <a:pt x="13" y="16"/>
                    <a:pt x="1" y="54"/>
                    <a:pt x="13" y="85"/>
                  </a:cubicBezTo>
                  <a:cubicBezTo>
                    <a:pt x="190" y="534"/>
                    <a:pt x="544" y="894"/>
                    <a:pt x="923" y="1178"/>
                  </a:cubicBezTo>
                  <a:cubicBezTo>
                    <a:pt x="1302" y="1463"/>
                    <a:pt x="1713" y="1684"/>
                    <a:pt x="2136" y="1886"/>
                  </a:cubicBezTo>
                  <a:cubicBezTo>
                    <a:pt x="2560" y="2082"/>
                    <a:pt x="2996" y="2253"/>
                    <a:pt x="3438" y="2392"/>
                  </a:cubicBezTo>
                  <a:cubicBezTo>
                    <a:pt x="3880" y="2537"/>
                    <a:pt x="4335" y="2651"/>
                    <a:pt x="4790" y="2746"/>
                  </a:cubicBezTo>
                  <a:cubicBezTo>
                    <a:pt x="4790" y="2746"/>
                    <a:pt x="4790" y="2752"/>
                    <a:pt x="4790" y="2752"/>
                  </a:cubicBezTo>
                  <a:cubicBezTo>
                    <a:pt x="4828" y="2752"/>
                    <a:pt x="4860" y="2733"/>
                    <a:pt x="4866" y="2695"/>
                  </a:cubicBezTo>
                  <a:cubicBezTo>
                    <a:pt x="4866" y="2663"/>
                    <a:pt x="4847" y="2632"/>
                    <a:pt x="4809" y="2625"/>
                  </a:cubicBezTo>
                  <a:cubicBezTo>
                    <a:pt x="4361" y="2550"/>
                    <a:pt x="3912" y="2430"/>
                    <a:pt x="3482" y="2272"/>
                  </a:cubicBezTo>
                  <a:cubicBezTo>
                    <a:pt x="3053" y="2114"/>
                    <a:pt x="2636" y="1918"/>
                    <a:pt x="2238" y="1690"/>
                  </a:cubicBezTo>
                  <a:cubicBezTo>
                    <a:pt x="2042" y="1577"/>
                    <a:pt x="1846" y="1457"/>
                    <a:pt x="1656" y="1330"/>
                  </a:cubicBezTo>
                  <a:cubicBezTo>
                    <a:pt x="1460" y="1210"/>
                    <a:pt x="1277" y="1077"/>
                    <a:pt x="1094" y="945"/>
                  </a:cubicBezTo>
                  <a:cubicBezTo>
                    <a:pt x="734" y="673"/>
                    <a:pt x="411" y="376"/>
                    <a:pt x="121" y="22"/>
                  </a:cubicBezTo>
                  <a:cubicBezTo>
                    <a:pt x="107" y="8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-2976925" y="3080600"/>
              <a:ext cx="130175" cy="15700"/>
            </a:xfrm>
            <a:custGeom>
              <a:rect b="b" l="l" r="r" t="t"/>
              <a:pathLst>
                <a:path extrusionOk="0" h="628" w="5207">
                  <a:moveTo>
                    <a:pt x="69" y="1"/>
                  </a:moveTo>
                  <a:cubicBezTo>
                    <a:pt x="49" y="1"/>
                    <a:pt x="29" y="13"/>
                    <a:pt x="13" y="34"/>
                  </a:cubicBezTo>
                  <a:cubicBezTo>
                    <a:pt x="0" y="65"/>
                    <a:pt x="7" y="103"/>
                    <a:pt x="38" y="122"/>
                  </a:cubicBezTo>
                  <a:cubicBezTo>
                    <a:pt x="417" y="337"/>
                    <a:pt x="847" y="464"/>
                    <a:pt x="1277" y="533"/>
                  </a:cubicBezTo>
                  <a:cubicBezTo>
                    <a:pt x="1706" y="609"/>
                    <a:pt x="2142" y="628"/>
                    <a:pt x="2572" y="628"/>
                  </a:cubicBezTo>
                  <a:cubicBezTo>
                    <a:pt x="3437" y="615"/>
                    <a:pt x="4290" y="533"/>
                    <a:pt x="5144" y="489"/>
                  </a:cubicBezTo>
                  <a:lnTo>
                    <a:pt x="5150" y="489"/>
                  </a:lnTo>
                  <a:cubicBezTo>
                    <a:pt x="5181" y="482"/>
                    <a:pt x="5207" y="451"/>
                    <a:pt x="5200" y="419"/>
                  </a:cubicBezTo>
                  <a:cubicBezTo>
                    <a:pt x="5200" y="388"/>
                    <a:pt x="5169" y="362"/>
                    <a:pt x="5137" y="362"/>
                  </a:cubicBezTo>
                  <a:cubicBezTo>
                    <a:pt x="4597" y="410"/>
                    <a:pt x="4055" y="443"/>
                    <a:pt x="3515" y="443"/>
                  </a:cubicBezTo>
                  <a:cubicBezTo>
                    <a:pt x="3202" y="443"/>
                    <a:pt x="2889" y="432"/>
                    <a:pt x="2578" y="407"/>
                  </a:cubicBezTo>
                  <a:cubicBezTo>
                    <a:pt x="2155" y="369"/>
                    <a:pt x="1738" y="318"/>
                    <a:pt x="1321" y="249"/>
                  </a:cubicBezTo>
                  <a:cubicBezTo>
                    <a:pt x="910" y="173"/>
                    <a:pt x="506" y="84"/>
                    <a:pt x="82" y="2"/>
                  </a:cubicBezTo>
                  <a:cubicBezTo>
                    <a:pt x="78" y="1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-2928125" y="3176825"/>
              <a:ext cx="147575" cy="14050"/>
            </a:xfrm>
            <a:custGeom>
              <a:rect b="b" l="l" r="r" t="t"/>
              <a:pathLst>
                <a:path extrusionOk="0" h="562" w="5903">
                  <a:moveTo>
                    <a:pt x="5844" y="0"/>
                  </a:moveTo>
                  <a:cubicBezTo>
                    <a:pt x="5840" y="0"/>
                    <a:pt x="5837" y="1"/>
                    <a:pt x="5833" y="1"/>
                  </a:cubicBezTo>
                  <a:cubicBezTo>
                    <a:pt x="4866" y="71"/>
                    <a:pt x="3906" y="210"/>
                    <a:pt x="2939" y="254"/>
                  </a:cubicBezTo>
                  <a:cubicBezTo>
                    <a:pt x="2648" y="269"/>
                    <a:pt x="2357" y="278"/>
                    <a:pt x="2068" y="278"/>
                  </a:cubicBezTo>
                  <a:cubicBezTo>
                    <a:pt x="1879" y="278"/>
                    <a:pt x="1691" y="274"/>
                    <a:pt x="1504" y="267"/>
                  </a:cubicBezTo>
                  <a:cubicBezTo>
                    <a:pt x="1024" y="254"/>
                    <a:pt x="557" y="210"/>
                    <a:pt x="76" y="159"/>
                  </a:cubicBezTo>
                  <a:cubicBezTo>
                    <a:pt x="51" y="159"/>
                    <a:pt x="26" y="172"/>
                    <a:pt x="13" y="197"/>
                  </a:cubicBezTo>
                  <a:cubicBezTo>
                    <a:pt x="1" y="229"/>
                    <a:pt x="13" y="267"/>
                    <a:pt x="45" y="279"/>
                  </a:cubicBezTo>
                  <a:cubicBezTo>
                    <a:pt x="506" y="469"/>
                    <a:pt x="1005" y="545"/>
                    <a:pt x="1492" y="557"/>
                  </a:cubicBezTo>
                  <a:cubicBezTo>
                    <a:pt x="1571" y="560"/>
                    <a:pt x="1650" y="562"/>
                    <a:pt x="1729" y="562"/>
                  </a:cubicBezTo>
                  <a:cubicBezTo>
                    <a:pt x="2142" y="562"/>
                    <a:pt x="2554" y="523"/>
                    <a:pt x="2958" y="475"/>
                  </a:cubicBezTo>
                  <a:cubicBezTo>
                    <a:pt x="3444" y="412"/>
                    <a:pt x="3924" y="336"/>
                    <a:pt x="4398" y="267"/>
                  </a:cubicBezTo>
                  <a:cubicBezTo>
                    <a:pt x="4879" y="203"/>
                    <a:pt x="5359" y="140"/>
                    <a:pt x="5845" y="121"/>
                  </a:cubicBezTo>
                  <a:cubicBezTo>
                    <a:pt x="5877" y="121"/>
                    <a:pt x="5902" y="90"/>
                    <a:pt x="5902" y="58"/>
                  </a:cubicBezTo>
                  <a:cubicBezTo>
                    <a:pt x="5897" y="24"/>
                    <a:pt x="5876" y="0"/>
                    <a:pt x="5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-2902525" y="3243000"/>
              <a:ext cx="172675" cy="17425"/>
            </a:xfrm>
            <a:custGeom>
              <a:rect b="b" l="l" r="r" t="t"/>
              <a:pathLst>
                <a:path extrusionOk="0" h="697" w="6907">
                  <a:moveTo>
                    <a:pt x="6836" y="1"/>
                  </a:moveTo>
                  <a:cubicBezTo>
                    <a:pt x="6832" y="1"/>
                    <a:pt x="6828" y="1"/>
                    <a:pt x="6824" y="2"/>
                  </a:cubicBezTo>
                  <a:cubicBezTo>
                    <a:pt x="5731" y="305"/>
                    <a:pt x="4594" y="444"/>
                    <a:pt x="3463" y="444"/>
                  </a:cubicBezTo>
                  <a:cubicBezTo>
                    <a:pt x="2894" y="444"/>
                    <a:pt x="2332" y="412"/>
                    <a:pt x="1769" y="375"/>
                  </a:cubicBezTo>
                  <a:cubicBezTo>
                    <a:pt x="1207" y="330"/>
                    <a:pt x="645" y="273"/>
                    <a:pt x="76" y="236"/>
                  </a:cubicBezTo>
                  <a:cubicBezTo>
                    <a:pt x="51" y="236"/>
                    <a:pt x="19" y="248"/>
                    <a:pt x="13" y="280"/>
                  </a:cubicBezTo>
                  <a:cubicBezTo>
                    <a:pt x="0" y="311"/>
                    <a:pt x="19" y="349"/>
                    <a:pt x="51" y="356"/>
                  </a:cubicBezTo>
                  <a:cubicBezTo>
                    <a:pt x="600" y="533"/>
                    <a:pt x="1175" y="621"/>
                    <a:pt x="1744" y="665"/>
                  </a:cubicBezTo>
                  <a:cubicBezTo>
                    <a:pt x="2021" y="687"/>
                    <a:pt x="2297" y="696"/>
                    <a:pt x="2574" y="696"/>
                  </a:cubicBezTo>
                  <a:cubicBezTo>
                    <a:pt x="2872" y="696"/>
                    <a:pt x="3171" y="685"/>
                    <a:pt x="3469" y="665"/>
                  </a:cubicBezTo>
                  <a:cubicBezTo>
                    <a:pt x="4613" y="583"/>
                    <a:pt x="5744" y="394"/>
                    <a:pt x="6856" y="122"/>
                  </a:cubicBezTo>
                  <a:cubicBezTo>
                    <a:pt x="6887" y="109"/>
                    <a:pt x="6906" y="78"/>
                    <a:pt x="6900" y="46"/>
                  </a:cubicBezTo>
                  <a:cubicBezTo>
                    <a:pt x="6889" y="19"/>
                    <a:pt x="6864" y="1"/>
                    <a:pt x="6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-2864450" y="3302175"/>
              <a:ext cx="180100" cy="23950"/>
            </a:xfrm>
            <a:custGeom>
              <a:rect b="b" l="l" r="r" t="t"/>
              <a:pathLst>
                <a:path extrusionOk="0" h="958" w="7204">
                  <a:moveTo>
                    <a:pt x="7135" y="0"/>
                  </a:moveTo>
                  <a:cubicBezTo>
                    <a:pt x="7129" y="0"/>
                    <a:pt x="7121" y="2"/>
                    <a:pt x="7115" y="4"/>
                  </a:cubicBezTo>
                  <a:cubicBezTo>
                    <a:pt x="5990" y="383"/>
                    <a:pt x="4808" y="598"/>
                    <a:pt x="3627" y="655"/>
                  </a:cubicBezTo>
                  <a:cubicBezTo>
                    <a:pt x="3309" y="669"/>
                    <a:pt x="2990" y="675"/>
                    <a:pt x="2673" y="675"/>
                  </a:cubicBezTo>
                  <a:cubicBezTo>
                    <a:pt x="2398" y="675"/>
                    <a:pt x="2124" y="670"/>
                    <a:pt x="1851" y="661"/>
                  </a:cubicBezTo>
                  <a:cubicBezTo>
                    <a:pt x="1257" y="642"/>
                    <a:pt x="670" y="605"/>
                    <a:pt x="76" y="586"/>
                  </a:cubicBezTo>
                  <a:cubicBezTo>
                    <a:pt x="44" y="586"/>
                    <a:pt x="19" y="605"/>
                    <a:pt x="13" y="630"/>
                  </a:cubicBezTo>
                  <a:cubicBezTo>
                    <a:pt x="0" y="661"/>
                    <a:pt x="25" y="699"/>
                    <a:pt x="57" y="706"/>
                  </a:cubicBezTo>
                  <a:cubicBezTo>
                    <a:pt x="638" y="864"/>
                    <a:pt x="1238" y="933"/>
                    <a:pt x="1839" y="952"/>
                  </a:cubicBezTo>
                  <a:cubicBezTo>
                    <a:pt x="1955" y="956"/>
                    <a:pt x="2072" y="957"/>
                    <a:pt x="2188" y="957"/>
                  </a:cubicBezTo>
                  <a:cubicBezTo>
                    <a:pt x="2676" y="957"/>
                    <a:pt x="3160" y="926"/>
                    <a:pt x="3640" y="870"/>
                  </a:cubicBezTo>
                  <a:cubicBezTo>
                    <a:pt x="4834" y="731"/>
                    <a:pt x="6009" y="472"/>
                    <a:pt x="7153" y="118"/>
                  </a:cubicBezTo>
                  <a:cubicBezTo>
                    <a:pt x="7184" y="105"/>
                    <a:pt x="7203" y="74"/>
                    <a:pt x="7191" y="42"/>
                  </a:cubicBezTo>
                  <a:cubicBezTo>
                    <a:pt x="7186" y="17"/>
                    <a:pt x="7161" y="0"/>
                    <a:pt x="7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-2749625" y="3372925"/>
              <a:ext cx="112650" cy="15925"/>
            </a:xfrm>
            <a:custGeom>
              <a:rect b="b" l="l" r="r" t="t"/>
              <a:pathLst>
                <a:path extrusionOk="0" h="637" w="4506">
                  <a:moveTo>
                    <a:pt x="4441" y="1"/>
                  </a:moveTo>
                  <a:cubicBezTo>
                    <a:pt x="4435" y="1"/>
                    <a:pt x="4429" y="2"/>
                    <a:pt x="4424" y="5"/>
                  </a:cubicBezTo>
                  <a:cubicBezTo>
                    <a:pt x="4082" y="150"/>
                    <a:pt x="3729" y="245"/>
                    <a:pt x="3368" y="308"/>
                  </a:cubicBezTo>
                  <a:cubicBezTo>
                    <a:pt x="3185" y="334"/>
                    <a:pt x="3002" y="359"/>
                    <a:pt x="2819" y="371"/>
                  </a:cubicBezTo>
                  <a:cubicBezTo>
                    <a:pt x="2635" y="384"/>
                    <a:pt x="2452" y="390"/>
                    <a:pt x="2269" y="390"/>
                  </a:cubicBezTo>
                  <a:cubicBezTo>
                    <a:pt x="1903" y="390"/>
                    <a:pt x="1530" y="378"/>
                    <a:pt x="1163" y="371"/>
                  </a:cubicBezTo>
                  <a:cubicBezTo>
                    <a:pt x="1102" y="371"/>
                    <a:pt x="1040" y="371"/>
                    <a:pt x="978" y="371"/>
                  </a:cubicBezTo>
                  <a:cubicBezTo>
                    <a:pt x="854" y="371"/>
                    <a:pt x="727" y="374"/>
                    <a:pt x="601" y="390"/>
                  </a:cubicBezTo>
                  <a:cubicBezTo>
                    <a:pt x="418" y="409"/>
                    <a:pt x="234" y="435"/>
                    <a:pt x="51" y="473"/>
                  </a:cubicBezTo>
                  <a:cubicBezTo>
                    <a:pt x="32" y="479"/>
                    <a:pt x="13" y="492"/>
                    <a:pt x="7" y="517"/>
                  </a:cubicBezTo>
                  <a:cubicBezTo>
                    <a:pt x="1" y="548"/>
                    <a:pt x="20" y="580"/>
                    <a:pt x="51" y="586"/>
                  </a:cubicBezTo>
                  <a:cubicBezTo>
                    <a:pt x="241" y="631"/>
                    <a:pt x="430" y="637"/>
                    <a:pt x="614" y="637"/>
                  </a:cubicBezTo>
                  <a:lnTo>
                    <a:pt x="1163" y="637"/>
                  </a:lnTo>
                  <a:cubicBezTo>
                    <a:pt x="1536" y="631"/>
                    <a:pt x="1909" y="612"/>
                    <a:pt x="2275" y="574"/>
                  </a:cubicBezTo>
                  <a:cubicBezTo>
                    <a:pt x="2648" y="542"/>
                    <a:pt x="3021" y="492"/>
                    <a:pt x="3387" y="422"/>
                  </a:cubicBezTo>
                  <a:cubicBezTo>
                    <a:pt x="3754" y="346"/>
                    <a:pt x="4114" y="245"/>
                    <a:pt x="4462" y="112"/>
                  </a:cubicBezTo>
                  <a:lnTo>
                    <a:pt x="4468" y="112"/>
                  </a:lnTo>
                  <a:cubicBezTo>
                    <a:pt x="4493" y="100"/>
                    <a:pt x="4506" y="68"/>
                    <a:pt x="4493" y="37"/>
                  </a:cubicBezTo>
                  <a:cubicBezTo>
                    <a:pt x="4483" y="17"/>
                    <a:pt x="4462" y="1"/>
                    <a:pt x="4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-2850725" y="2738400"/>
              <a:ext cx="47100" cy="36375"/>
            </a:xfrm>
            <a:custGeom>
              <a:rect b="b" l="l" r="r" t="t"/>
              <a:pathLst>
                <a:path extrusionOk="0" h="1455" w="1884">
                  <a:moveTo>
                    <a:pt x="676" y="1"/>
                  </a:moveTo>
                  <a:cubicBezTo>
                    <a:pt x="564" y="1"/>
                    <a:pt x="487" y="17"/>
                    <a:pt x="487" y="17"/>
                  </a:cubicBezTo>
                  <a:cubicBezTo>
                    <a:pt x="475" y="23"/>
                    <a:pt x="456" y="29"/>
                    <a:pt x="443" y="29"/>
                  </a:cubicBezTo>
                  <a:cubicBezTo>
                    <a:pt x="159" y="124"/>
                    <a:pt x="1" y="440"/>
                    <a:pt x="102" y="731"/>
                  </a:cubicBezTo>
                  <a:cubicBezTo>
                    <a:pt x="102" y="731"/>
                    <a:pt x="140" y="851"/>
                    <a:pt x="241" y="971"/>
                  </a:cubicBezTo>
                  <a:cubicBezTo>
                    <a:pt x="329" y="1104"/>
                    <a:pt x="481" y="1224"/>
                    <a:pt x="645" y="1312"/>
                  </a:cubicBezTo>
                  <a:cubicBezTo>
                    <a:pt x="816" y="1394"/>
                    <a:pt x="1005" y="1445"/>
                    <a:pt x="1163" y="1451"/>
                  </a:cubicBezTo>
                  <a:cubicBezTo>
                    <a:pt x="1190" y="1453"/>
                    <a:pt x="1215" y="1454"/>
                    <a:pt x="1239" y="1454"/>
                  </a:cubicBezTo>
                  <a:cubicBezTo>
                    <a:pt x="1358" y="1454"/>
                    <a:pt x="1441" y="1432"/>
                    <a:pt x="1441" y="1432"/>
                  </a:cubicBezTo>
                  <a:cubicBezTo>
                    <a:pt x="1454" y="1426"/>
                    <a:pt x="1467" y="1426"/>
                    <a:pt x="1479" y="1420"/>
                  </a:cubicBezTo>
                  <a:cubicBezTo>
                    <a:pt x="1745" y="1331"/>
                    <a:pt x="1884" y="1047"/>
                    <a:pt x="1795" y="781"/>
                  </a:cubicBezTo>
                  <a:cubicBezTo>
                    <a:pt x="1795" y="781"/>
                    <a:pt x="1757" y="655"/>
                    <a:pt x="1663" y="535"/>
                  </a:cubicBezTo>
                  <a:cubicBezTo>
                    <a:pt x="1574" y="402"/>
                    <a:pt x="1429" y="270"/>
                    <a:pt x="1264" y="168"/>
                  </a:cubicBezTo>
                  <a:cubicBezTo>
                    <a:pt x="1100" y="74"/>
                    <a:pt x="917" y="17"/>
                    <a:pt x="765" y="4"/>
                  </a:cubicBezTo>
                  <a:cubicBezTo>
                    <a:pt x="734" y="2"/>
                    <a:pt x="704" y="1"/>
                    <a:pt x="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-2928900" y="2693150"/>
              <a:ext cx="36025" cy="32675"/>
            </a:xfrm>
            <a:custGeom>
              <a:rect b="b" l="l" r="r" t="t"/>
              <a:pathLst>
                <a:path extrusionOk="0" h="1307" w="1441">
                  <a:moveTo>
                    <a:pt x="703" y="1"/>
                  </a:moveTo>
                  <a:cubicBezTo>
                    <a:pt x="661" y="1"/>
                    <a:pt x="620" y="5"/>
                    <a:pt x="581" y="13"/>
                  </a:cubicBezTo>
                  <a:cubicBezTo>
                    <a:pt x="468" y="32"/>
                    <a:pt x="373" y="96"/>
                    <a:pt x="373" y="96"/>
                  </a:cubicBezTo>
                  <a:cubicBezTo>
                    <a:pt x="126" y="247"/>
                    <a:pt x="0" y="550"/>
                    <a:pt x="88" y="847"/>
                  </a:cubicBezTo>
                  <a:cubicBezTo>
                    <a:pt x="88" y="847"/>
                    <a:pt x="120" y="955"/>
                    <a:pt x="190" y="1050"/>
                  </a:cubicBezTo>
                  <a:cubicBezTo>
                    <a:pt x="259" y="1144"/>
                    <a:pt x="373" y="1227"/>
                    <a:pt x="499" y="1271"/>
                  </a:cubicBezTo>
                  <a:cubicBezTo>
                    <a:pt x="571" y="1296"/>
                    <a:pt x="649" y="1307"/>
                    <a:pt x="724" y="1307"/>
                  </a:cubicBezTo>
                  <a:cubicBezTo>
                    <a:pt x="781" y="1307"/>
                    <a:pt x="836" y="1301"/>
                    <a:pt x="885" y="1290"/>
                  </a:cubicBezTo>
                  <a:cubicBezTo>
                    <a:pt x="1005" y="1264"/>
                    <a:pt x="1099" y="1201"/>
                    <a:pt x="1099" y="1201"/>
                  </a:cubicBezTo>
                  <a:cubicBezTo>
                    <a:pt x="1327" y="1062"/>
                    <a:pt x="1441" y="784"/>
                    <a:pt x="1359" y="513"/>
                  </a:cubicBezTo>
                  <a:cubicBezTo>
                    <a:pt x="1359" y="513"/>
                    <a:pt x="1327" y="405"/>
                    <a:pt x="1257" y="310"/>
                  </a:cubicBezTo>
                  <a:cubicBezTo>
                    <a:pt x="1188" y="203"/>
                    <a:pt x="1081" y="114"/>
                    <a:pt x="960" y="58"/>
                  </a:cubicBezTo>
                  <a:cubicBezTo>
                    <a:pt x="879" y="19"/>
                    <a:pt x="790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2893675" y="2657375"/>
              <a:ext cx="46300" cy="37725"/>
            </a:xfrm>
            <a:custGeom>
              <a:rect b="b" l="l" r="r" t="t"/>
              <a:pathLst>
                <a:path extrusionOk="0" h="1509" w="1852">
                  <a:moveTo>
                    <a:pt x="633" y="0"/>
                  </a:moveTo>
                  <a:cubicBezTo>
                    <a:pt x="560" y="0"/>
                    <a:pt x="512" y="10"/>
                    <a:pt x="512" y="10"/>
                  </a:cubicBezTo>
                  <a:cubicBezTo>
                    <a:pt x="499" y="10"/>
                    <a:pt x="480" y="16"/>
                    <a:pt x="468" y="16"/>
                  </a:cubicBezTo>
                  <a:cubicBezTo>
                    <a:pt x="171" y="92"/>
                    <a:pt x="0" y="395"/>
                    <a:pt x="76" y="686"/>
                  </a:cubicBezTo>
                  <a:cubicBezTo>
                    <a:pt x="76" y="686"/>
                    <a:pt x="107" y="813"/>
                    <a:pt x="196" y="945"/>
                  </a:cubicBezTo>
                  <a:cubicBezTo>
                    <a:pt x="284" y="1078"/>
                    <a:pt x="423" y="1211"/>
                    <a:pt x="588" y="1312"/>
                  </a:cubicBezTo>
                  <a:cubicBezTo>
                    <a:pt x="752" y="1413"/>
                    <a:pt x="942" y="1476"/>
                    <a:pt x="1100" y="1495"/>
                  </a:cubicBezTo>
                  <a:cubicBezTo>
                    <a:pt x="1160" y="1505"/>
                    <a:pt x="1218" y="1508"/>
                    <a:pt x="1265" y="1508"/>
                  </a:cubicBezTo>
                  <a:cubicBezTo>
                    <a:pt x="1336" y="1508"/>
                    <a:pt x="1384" y="1501"/>
                    <a:pt x="1384" y="1501"/>
                  </a:cubicBezTo>
                  <a:cubicBezTo>
                    <a:pt x="1396" y="1495"/>
                    <a:pt x="1409" y="1495"/>
                    <a:pt x="1422" y="1489"/>
                  </a:cubicBezTo>
                  <a:cubicBezTo>
                    <a:pt x="1693" y="1419"/>
                    <a:pt x="1851" y="1147"/>
                    <a:pt x="1782" y="876"/>
                  </a:cubicBezTo>
                  <a:cubicBezTo>
                    <a:pt x="1782" y="876"/>
                    <a:pt x="1750" y="749"/>
                    <a:pt x="1662" y="617"/>
                  </a:cubicBezTo>
                  <a:cubicBezTo>
                    <a:pt x="1580" y="478"/>
                    <a:pt x="1447" y="332"/>
                    <a:pt x="1289" y="225"/>
                  </a:cubicBezTo>
                  <a:cubicBezTo>
                    <a:pt x="1131" y="111"/>
                    <a:pt x="954" y="42"/>
                    <a:pt x="796" y="16"/>
                  </a:cubicBezTo>
                  <a:cubicBezTo>
                    <a:pt x="735" y="4"/>
                    <a:pt x="679" y="0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22"/>
          <p:cNvSpPr txBox="1"/>
          <p:nvPr>
            <p:ph type="title"/>
          </p:nvPr>
        </p:nvSpPr>
        <p:spPr>
          <a:xfrm>
            <a:off x="720000" y="4016282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hasCustomPrompt="1" type="title"/>
          </p:nvPr>
        </p:nvSpPr>
        <p:spPr>
          <a:xfrm>
            <a:off x="1814550" y="1673550"/>
            <a:ext cx="5514900" cy="124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23"/>
          <p:cNvSpPr txBox="1"/>
          <p:nvPr>
            <p:ph idx="1" type="subTitle"/>
          </p:nvPr>
        </p:nvSpPr>
        <p:spPr>
          <a:xfrm>
            <a:off x="1814550" y="2996550"/>
            <a:ext cx="5514900" cy="39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5" name="Google Shape;335;p23"/>
          <p:cNvSpPr/>
          <p:nvPr/>
        </p:nvSpPr>
        <p:spPr>
          <a:xfrm>
            <a:off x="96682" y="1421993"/>
            <a:ext cx="406052" cy="400007"/>
          </a:xfrm>
          <a:custGeom>
            <a:rect b="b" l="l" r="r" t="t"/>
            <a:pathLst>
              <a:path extrusionOk="0" h="1922" w="1951">
                <a:moveTo>
                  <a:pt x="883" y="0"/>
                </a:moveTo>
                <a:cubicBezTo>
                  <a:pt x="434" y="0"/>
                  <a:pt x="0" y="306"/>
                  <a:pt x="9" y="946"/>
                </a:cubicBezTo>
                <a:cubicBezTo>
                  <a:pt x="15" y="1198"/>
                  <a:pt x="28" y="1476"/>
                  <a:pt x="199" y="1660"/>
                </a:cubicBezTo>
                <a:cubicBezTo>
                  <a:pt x="331" y="1799"/>
                  <a:pt x="521" y="1855"/>
                  <a:pt x="698" y="1887"/>
                </a:cubicBezTo>
                <a:cubicBezTo>
                  <a:pt x="805" y="1909"/>
                  <a:pt x="917" y="1922"/>
                  <a:pt x="1028" y="1922"/>
                </a:cubicBezTo>
                <a:cubicBezTo>
                  <a:pt x="1243" y="1922"/>
                  <a:pt x="1451" y="1871"/>
                  <a:pt x="1601" y="1729"/>
                </a:cubicBezTo>
                <a:cubicBezTo>
                  <a:pt x="1747" y="1596"/>
                  <a:pt x="1816" y="1401"/>
                  <a:pt x="1842" y="1205"/>
                </a:cubicBezTo>
                <a:cubicBezTo>
                  <a:pt x="1950" y="416"/>
                  <a:pt x="1406" y="0"/>
                  <a:pt x="883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-177630" y="85700"/>
            <a:ext cx="954669" cy="1042681"/>
          </a:xfrm>
          <a:custGeom>
            <a:rect b="b" l="l" r="r" t="t"/>
            <a:pathLst>
              <a:path extrusionOk="0" h="5010" w="4587">
                <a:moveTo>
                  <a:pt x="2309" y="1"/>
                </a:moveTo>
                <a:cubicBezTo>
                  <a:pt x="2048" y="1"/>
                  <a:pt x="1769" y="78"/>
                  <a:pt x="1473" y="254"/>
                </a:cubicBezTo>
                <a:cubicBezTo>
                  <a:pt x="0" y="1126"/>
                  <a:pt x="1220" y="4140"/>
                  <a:pt x="2319" y="4803"/>
                </a:cubicBezTo>
                <a:cubicBezTo>
                  <a:pt x="2524" y="4924"/>
                  <a:pt x="2843" y="5010"/>
                  <a:pt x="3108" y="5010"/>
                </a:cubicBezTo>
                <a:cubicBezTo>
                  <a:pt x="3162" y="5010"/>
                  <a:pt x="3213" y="5006"/>
                  <a:pt x="3261" y="4999"/>
                </a:cubicBezTo>
                <a:cubicBezTo>
                  <a:pt x="3722" y="4929"/>
                  <a:pt x="4127" y="4702"/>
                  <a:pt x="4392" y="4323"/>
                </a:cubicBezTo>
                <a:cubicBezTo>
                  <a:pt x="4556" y="4076"/>
                  <a:pt x="4581" y="3760"/>
                  <a:pt x="4581" y="3463"/>
                </a:cubicBezTo>
                <a:cubicBezTo>
                  <a:pt x="4587" y="2289"/>
                  <a:pt x="3726" y="1"/>
                  <a:pt x="2309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8684550" y="2618688"/>
            <a:ext cx="513853" cy="673911"/>
          </a:xfrm>
          <a:custGeom>
            <a:rect b="b" l="l" r="r" t="t"/>
            <a:pathLst>
              <a:path extrusionOk="0" h="8862" w="6757">
                <a:moveTo>
                  <a:pt x="1497" y="0"/>
                </a:moveTo>
                <a:cubicBezTo>
                  <a:pt x="98" y="0"/>
                  <a:pt x="0" y="3319"/>
                  <a:pt x="84" y="4206"/>
                </a:cubicBezTo>
                <a:cubicBezTo>
                  <a:pt x="179" y="5205"/>
                  <a:pt x="438" y="6209"/>
                  <a:pt x="975" y="7062"/>
                </a:cubicBezTo>
                <a:cubicBezTo>
                  <a:pt x="1518" y="7909"/>
                  <a:pt x="2365" y="8598"/>
                  <a:pt x="3351" y="8800"/>
                </a:cubicBezTo>
                <a:cubicBezTo>
                  <a:pt x="3545" y="8841"/>
                  <a:pt x="3745" y="8862"/>
                  <a:pt x="3945" y="8862"/>
                </a:cubicBezTo>
                <a:cubicBezTo>
                  <a:pt x="4754" y="8862"/>
                  <a:pt x="5570" y="8527"/>
                  <a:pt x="6061" y="7884"/>
                </a:cubicBezTo>
                <a:cubicBezTo>
                  <a:pt x="6756" y="6980"/>
                  <a:pt x="6700" y="5666"/>
                  <a:pt x="6213" y="4630"/>
                </a:cubicBezTo>
                <a:cubicBezTo>
                  <a:pt x="5727" y="3593"/>
                  <a:pt x="4893" y="2778"/>
                  <a:pt x="4071" y="1982"/>
                </a:cubicBezTo>
                <a:cubicBezTo>
                  <a:pt x="3622" y="1552"/>
                  <a:pt x="3180" y="1123"/>
                  <a:pt x="2732" y="693"/>
                </a:cubicBezTo>
                <a:cubicBezTo>
                  <a:pt x="2441" y="415"/>
                  <a:pt x="2131" y="118"/>
                  <a:pt x="1733" y="30"/>
                </a:cubicBezTo>
                <a:cubicBezTo>
                  <a:pt x="1651" y="10"/>
                  <a:pt x="1572" y="0"/>
                  <a:pt x="1497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6719650" y="4884863"/>
            <a:ext cx="513853" cy="673911"/>
          </a:xfrm>
          <a:custGeom>
            <a:rect b="b" l="l" r="r" t="t"/>
            <a:pathLst>
              <a:path extrusionOk="0" h="8862" w="6757">
                <a:moveTo>
                  <a:pt x="1497" y="0"/>
                </a:moveTo>
                <a:cubicBezTo>
                  <a:pt x="98" y="0"/>
                  <a:pt x="0" y="3319"/>
                  <a:pt x="84" y="4206"/>
                </a:cubicBezTo>
                <a:cubicBezTo>
                  <a:pt x="179" y="5205"/>
                  <a:pt x="438" y="6209"/>
                  <a:pt x="975" y="7062"/>
                </a:cubicBezTo>
                <a:cubicBezTo>
                  <a:pt x="1518" y="7909"/>
                  <a:pt x="2365" y="8598"/>
                  <a:pt x="3351" y="8800"/>
                </a:cubicBezTo>
                <a:cubicBezTo>
                  <a:pt x="3545" y="8841"/>
                  <a:pt x="3745" y="8862"/>
                  <a:pt x="3945" y="8862"/>
                </a:cubicBezTo>
                <a:cubicBezTo>
                  <a:pt x="4754" y="8862"/>
                  <a:pt x="5570" y="8527"/>
                  <a:pt x="6061" y="7884"/>
                </a:cubicBezTo>
                <a:cubicBezTo>
                  <a:pt x="6756" y="6980"/>
                  <a:pt x="6700" y="5666"/>
                  <a:pt x="6213" y="4630"/>
                </a:cubicBezTo>
                <a:cubicBezTo>
                  <a:pt x="5727" y="3593"/>
                  <a:pt x="4893" y="2778"/>
                  <a:pt x="4071" y="1982"/>
                </a:cubicBezTo>
                <a:cubicBezTo>
                  <a:pt x="3622" y="1552"/>
                  <a:pt x="3180" y="1123"/>
                  <a:pt x="2732" y="693"/>
                </a:cubicBezTo>
                <a:cubicBezTo>
                  <a:pt x="2441" y="415"/>
                  <a:pt x="2131" y="118"/>
                  <a:pt x="1733" y="30"/>
                </a:cubicBezTo>
                <a:cubicBezTo>
                  <a:pt x="1651" y="10"/>
                  <a:pt x="1572" y="0"/>
                  <a:pt x="1497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25"/>
          <p:cNvSpPr txBox="1"/>
          <p:nvPr>
            <p:ph hasCustomPrompt="1" idx="2" type="title"/>
          </p:nvPr>
        </p:nvSpPr>
        <p:spPr>
          <a:xfrm>
            <a:off x="2816262" y="1504570"/>
            <a:ext cx="734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25"/>
          <p:cNvSpPr txBox="1"/>
          <p:nvPr>
            <p:ph hasCustomPrompt="1" idx="3" type="title"/>
          </p:nvPr>
        </p:nvSpPr>
        <p:spPr>
          <a:xfrm>
            <a:off x="5593035" y="2899379"/>
            <a:ext cx="734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25"/>
          <p:cNvSpPr txBox="1"/>
          <p:nvPr>
            <p:ph hasCustomPrompt="1" idx="4" type="title"/>
          </p:nvPr>
        </p:nvSpPr>
        <p:spPr>
          <a:xfrm>
            <a:off x="5593035" y="1504570"/>
            <a:ext cx="734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25"/>
          <p:cNvSpPr txBox="1"/>
          <p:nvPr>
            <p:ph hasCustomPrompt="1" idx="5" type="title"/>
          </p:nvPr>
        </p:nvSpPr>
        <p:spPr>
          <a:xfrm>
            <a:off x="2816262" y="2899383"/>
            <a:ext cx="734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25"/>
          <p:cNvSpPr txBox="1"/>
          <p:nvPr>
            <p:ph idx="1" type="subTitle"/>
          </p:nvPr>
        </p:nvSpPr>
        <p:spPr>
          <a:xfrm>
            <a:off x="2030862" y="2023766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25"/>
          <p:cNvSpPr txBox="1"/>
          <p:nvPr>
            <p:ph idx="6" type="subTitle"/>
          </p:nvPr>
        </p:nvSpPr>
        <p:spPr>
          <a:xfrm>
            <a:off x="4807635" y="2023766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p25"/>
          <p:cNvSpPr txBox="1"/>
          <p:nvPr>
            <p:ph idx="7" type="subTitle"/>
          </p:nvPr>
        </p:nvSpPr>
        <p:spPr>
          <a:xfrm>
            <a:off x="2030862" y="3425103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p25"/>
          <p:cNvSpPr txBox="1"/>
          <p:nvPr>
            <p:ph idx="8" type="subTitle"/>
          </p:nvPr>
        </p:nvSpPr>
        <p:spPr>
          <a:xfrm>
            <a:off x="4807635" y="3425103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0" name="Google Shape;350;p25"/>
          <p:cNvGrpSpPr/>
          <p:nvPr/>
        </p:nvGrpSpPr>
        <p:grpSpPr>
          <a:xfrm rot="-8566313">
            <a:off x="8085491" y="2919576"/>
            <a:ext cx="1206505" cy="2061477"/>
            <a:chOff x="-3048800" y="2657375"/>
            <a:chExt cx="493025" cy="842400"/>
          </a:xfrm>
        </p:grpSpPr>
        <p:sp>
          <p:nvSpPr>
            <p:cNvPr id="351" name="Google Shape;351;p25"/>
            <p:cNvSpPr/>
            <p:nvPr/>
          </p:nvSpPr>
          <p:spPr>
            <a:xfrm>
              <a:off x="-3048800" y="2692675"/>
              <a:ext cx="493025" cy="807100"/>
            </a:xfrm>
            <a:custGeom>
              <a:rect b="b" l="l" r="r" t="t"/>
              <a:pathLst>
                <a:path extrusionOk="0" h="32284" w="19721">
                  <a:moveTo>
                    <a:pt x="626" y="865"/>
                  </a:moveTo>
                  <a:cubicBezTo>
                    <a:pt x="1569" y="1940"/>
                    <a:pt x="2524" y="3009"/>
                    <a:pt x="3577" y="4000"/>
                  </a:cubicBezTo>
                  <a:cubicBezTo>
                    <a:pt x="4170" y="4563"/>
                    <a:pt x="4802" y="5100"/>
                    <a:pt x="5466" y="5593"/>
                  </a:cubicBezTo>
                  <a:cubicBezTo>
                    <a:pt x="6129" y="6086"/>
                    <a:pt x="6831" y="6528"/>
                    <a:pt x="7519" y="6958"/>
                  </a:cubicBezTo>
                  <a:cubicBezTo>
                    <a:pt x="8208" y="7387"/>
                    <a:pt x="8897" y="7811"/>
                    <a:pt x="9548" y="8278"/>
                  </a:cubicBezTo>
                  <a:cubicBezTo>
                    <a:pt x="9876" y="8506"/>
                    <a:pt x="10179" y="8758"/>
                    <a:pt x="10495" y="9005"/>
                  </a:cubicBezTo>
                  <a:lnTo>
                    <a:pt x="10944" y="9403"/>
                  </a:lnTo>
                  <a:lnTo>
                    <a:pt x="11051" y="9498"/>
                  </a:lnTo>
                  <a:lnTo>
                    <a:pt x="11159" y="9605"/>
                  </a:lnTo>
                  <a:lnTo>
                    <a:pt x="11374" y="9807"/>
                  </a:lnTo>
                  <a:cubicBezTo>
                    <a:pt x="11949" y="10363"/>
                    <a:pt x="12486" y="10957"/>
                    <a:pt x="12972" y="11589"/>
                  </a:cubicBezTo>
                  <a:cubicBezTo>
                    <a:pt x="13459" y="12215"/>
                    <a:pt x="13920" y="12872"/>
                    <a:pt x="14337" y="13554"/>
                  </a:cubicBezTo>
                  <a:cubicBezTo>
                    <a:pt x="14748" y="14243"/>
                    <a:pt x="15133" y="14944"/>
                    <a:pt x="15474" y="15665"/>
                  </a:cubicBezTo>
                  <a:cubicBezTo>
                    <a:pt x="15816" y="16391"/>
                    <a:pt x="16125" y="17131"/>
                    <a:pt x="16403" y="17889"/>
                  </a:cubicBezTo>
                  <a:cubicBezTo>
                    <a:pt x="16953" y="19393"/>
                    <a:pt x="17383" y="20947"/>
                    <a:pt x="17736" y="22520"/>
                  </a:cubicBezTo>
                  <a:cubicBezTo>
                    <a:pt x="18090" y="24094"/>
                    <a:pt x="18375" y="25692"/>
                    <a:pt x="18634" y="27291"/>
                  </a:cubicBezTo>
                  <a:cubicBezTo>
                    <a:pt x="18766" y="28093"/>
                    <a:pt x="18886" y="28896"/>
                    <a:pt x="19000" y="29698"/>
                  </a:cubicBezTo>
                  <a:lnTo>
                    <a:pt x="19089" y="30305"/>
                  </a:lnTo>
                  <a:cubicBezTo>
                    <a:pt x="19120" y="30501"/>
                    <a:pt x="19158" y="30716"/>
                    <a:pt x="19171" y="30886"/>
                  </a:cubicBezTo>
                  <a:cubicBezTo>
                    <a:pt x="19183" y="31069"/>
                    <a:pt x="19177" y="31246"/>
                    <a:pt x="19139" y="31417"/>
                  </a:cubicBezTo>
                  <a:cubicBezTo>
                    <a:pt x="19119" y="31508"/>
                    <a:pt x="19089" y="31596"/>
                    <a:pt x="19052" y="31681"/>
                  </a:cubicBezTo>
                  <a:lnTo>
                    <a:pt x="19052" y="31681"/>
                  </a:lnTo>
                  <a:cubicBezTo>
                    <a:pt x="18916" y="31582"/>
                    <a:pt x="18788" y="31459"/>
                    <a:pt x="18665" y="31328"/>
                  </a:cubicBezTo>
                  <a:cubicBezTo>
                    <a:pt x="18482" y="31133"/>
                    <a:pt x="18311" y="30911"/>
                    <a:pt x="18135" y="30690"/>
                  </a:cubicBezTo>
                  <a:cubicBezTo>
                    <a:pt x="17958" y="30469"/>
                    <a:pt x="17781" y="30242"/>
                    <a:pt x="17585" y="30020"/>
                  </a:cubicBezTo>
                  <a:cubicBezTo>
                    <a:pt x="17484" y="29913"/>
                    <a:pt x="17383" y="29806"/>
                    <a:pt x="17269" y="29705"/>
                  </a:cubicBezTo>
                  <a:cubicBezTo>
                    <a:pt x="17155" y="29603"/>
                    <a:pt x="17029" y="29509"/>
                    <a:pt x="16915" y="29427"/>
                  </a:cubicBezTo>
                  <a:cubicBezTo>
                    <a:pt x="16435" y="29092"/>
                    <a:pt x="15923" y="28814"/>
                    <a:pt x="15399" y="28573"/>
                  </a:cubicBezTo>
                  <a:cubicBezTo>
                    <a:pt x="14874" y="28340"/>
                    <a:pt x="14337" y="28138"/>
                    <a:pt x="13794" y="27961"/>
                  </a:cubicBezTo>
                  <a:cubicBezTo>
                    <a:pt x="12467" y="27525"/>
                    <a:pt x="11115" y="27177"/>
                    <a:pt x="9870" y="26596"/>
                  </a:cubicBezTo>
                  <a:cubicBezTo>
                    <a:pt x="9251" y="26305"/>
                    <a:pt x="8650" y="25958"/>
                    <a:pt x="8132" y="25515"/>
                  </a:cubicBezTo>
                  <a:cubicBezTo>
                    <a:pt x="7620" y="25067"/>
                    <a:pt x="7178" y="24542"/>
                    <a:pt x="6818" y="23961"/>
                  </a:cubicBezTo>
                  <a:cubicBezTo>
                    <a:pt x="6091" y="22798"/>
                    <a:pt x="5662" y="21471"/>
                    <a:pt x="5219" y="20151"/>
                  </a:cubicBezTo>
                  <a:cubicBezTo>
                    <a:pt x="4998" y="19494"/>
                    <a:pt x="4771" y="18830"/>
                    <a:pt x="4505" y="18179"/>
                  </a:cubicBezTo>
                  <a:cubicBezTo>
                    <a:pt x="4442" y="18015"/>
                    <a:pt x="4366" y="17857"/>
                    <a:pt x="4297" y="17693"/>
                  </a:cubicBezTo>
                  <a:cubicBezTo>
                    <a:pt x="4227" y="17535"/>
                    <a:pt x="4145" y="17377"/>
                    <a:pt x="4069" y="17219"/>
                  </a:cubicBezTo>
                  <a:cubicBezTo>
                    <a:pt x="3911" y="16903"/>
                    <a:pt x="3741" y="16600"/>
                    <a:pt x="3570" y="16290"/>
                  </a:cubicBezTo>
                  <a:cubicBezTo>
                    <a:pt x="3223" y="15684"/>
                    <a:pt x="2863" y="15090"/>
                    <a:pt x="2553" y="14477"/>
                  </a:cubicBezTo>
                  <a:lnTo>
                    <a:pt x="2325" y="14009"/>
                  </a:lnTo>
                  <a:cubicBezTo>
                    <a:pt x="2256" y="13857"/>
                    <a:pt x="2174" y="13706"/>
                    <a:pt x="2111" y="13542"/>
                  </a:cubicBezTo>
                  <a:lnTo>
                    <a:pt x="1921" y="13061"/>
                  </a:lnTo>
                  <a:lnTo>
                    <a:pt x="1820" y="12828"/>
                  </a:lnTo>
                  <a:cubicBezTo>
                    <a:pt x="1795" y="12745"/>
                    <a:pt x="1763" y="12663"/>
                    <a:pt x="1738" y="12581"/>
                  </a:cubicBezTo>
                  <a:cubicBezTo>
                    <a:pt x="1277" y="11279"/>
                    <a:pt x="980" y="9927"/>
                    <a:pt x="790" y="8562"/>
                  </a:cubicBezTo>
                  <a:cubicBezTo>
                    <a:pt x="607" y="7191"/>
                    <a:pt x="544" y="5808"/>
                    <a:pt x="531" y="4424"/>
                  </a:cubicBezTo>
                  <a:cubicBezTo>
                    <a:pt x="526" y="3241"/>
                    <a:pt x="566" y="2054"/>
                    <a:pt x="626" y="865"/>
                  </a:cubicBezTo>
                  <a:close/>
                  <a:moveTo>
                    <a:pt x="424" y="1"/>
                  </a:moveTo>
                  <a:cubicBezTo>
                    <a:pt x="285" y="1"/>
                    <a:pt x="171" y="102"/>
                    <a:pt x="165" y="241"/>
                  </a:cubicBezTo>
                  <a:cubicBezTo>
                    <a:pt x="57" y="3021"/>
                    <a:pt x="0" y="5833"/>
                    <a:pt x="398" y="8613"/>
                  </a:cubicBezTo>
                  <a:cubicBezTo>
                    <a:pt x="607" y="10003"/>
                    <a:pt x="929" y="11381"/>
                    <a:pt x="1409" y="12701"/>
                  </a:cubicBezTo>
                  <a:cubicBezTo>
                    <a:pt x="1435" y="12783"/>
                    <a:pt x="1466" y="12865"/>
                    <a:pt x="1498" y="12948"/>
                  </a:cubicBezTo>
                  <a:lnTo>
                    <a:pt x="1599" y="13194"/>
                  </a:lnTo>
                  <a:lnTo>
                    <a:pt x="1795" y="13681"/>
                  </a:lnTo>
                  <a:cubicBezTo>
                    <a:pt x="1864" y="13845"/>
                    <a:pt x="1946" y="13996"/>
                    <a:pt x="2022" y="14161"/>
                  </a:cubicBezTo>
                  <a:lnTo>
                    <a:pt x="2250" y="14635"/>
                  </a:lnTo>
                  <a:cubicBezTo>
                    <a:pt x="2578" y="15260"/>
                    <a:pt x="2938" y="15854"/>
                    <a:pt x="3286" y="16454"/>
                  </a:cubicBezTo>
                  <a:cubicBezTo>
                    <a:pt x="3463" y="16751"/>
                    <a:pt x="3627" y="17055"/>
                    <a:pt x="3785" y="17364"/>
                  </a:cubicBezTo>
                  <a:cubicBezTo>
                    <a:pt x="3867" y="17516"/>
                    <a:pt x="3943" y="17668"/>
                    <a:pt x="4013" y="17826"/>
                  </a:cubicBezTo>
                  <a:cubicBezTo>
                    <a:pt x="4082" y="17984"/>
                    <a:pt x="4158" y="18135"/>
                    <a:pt x="4221" y="18299"/>
                  </a:cubicBezTo>
                  <a:cubicBezTo>
                    <a:pt x="4486" y="18931"/>
                    <a:pt x="4714" y="19588"/>
                    <a:pt x="4941" y="20246"/>
                  </a:cubicBezTo>
                  <a:cubicBezTo>
                    <a:pt x="5163" y="20903"/>
                    <a:pt x="5390" y="21566"/>
                    <a:pt x="5649" y="22217"/>
                  </a:cubicBezTo>
                  <a:cubicBezTo>
                    <a:pt x="5902" y="22868"/>
                    <a:pt x="6199" y="23512"/>
                    <a:pt x="6578" y="24113"/>
                  </a:cubicBezTo>
                  <a:cubicBezTo>
                    <a:pt x="6951" y="24713"/>
                    <a:pt x="7412" y="25269"/>
                    <a:pt x="7949" y="25730"/>
                  </a:cubicBezTo>
                  <a:cubicBezTo>
                    <a:pt x="8492" y="26191"/>
                    <a:pt x="9105" y="26558"/>
                    <a:pt x="9743" y="26867"/>
                  </a:cubicBezTo>
                  <a:cubicBezTo>
                    <a:pt x="11020" y="27468"/>
                    <a:pt x="12378" y="27834"/>
                    <a:pt x="13686" y="28277"/>
                  </a:cubicBezTo>
                  <a:cubicBezTo>
                    <a:pt x="14223" y="28460"/>
                    <a:pt x="14748" y="28662"/>
                    <a:pt x="15253" y="28902"/>
                  </a:cubicBezTo>
                  <a:cubicBezTo>
                    <a:pt x="15759" y="29136"/>
                    <a:pt x="16239" y="29414"/>
                    <a:pt x="16681" y="29742"/>
                  </a:cubicBezTo>
                  <a:cubicBezTo>
                    <a:pt x="17124" y="30058"/>
                    <a:pt x="17446" y="30501"/>
                    <a:pt x="17781" y="30956"/>
                  </a:cubicBezTo>
                  <a:cubicBezTo>
                    <a:pt x="17951" y="31183"/>
                    <a:pt x="18122" y="31417"/>
                    <a:pt x="18318" y="31644"/>
                  </a:cubicBezTo>
                  <a:cubicBezTo>
                    <a:pt x="18514" y="31865"/>
                    <a:pt x="18735" y="32087"/>
                    <a:pt x="19025" y="32251"/>
                  </a:cubicBezTo>
                  <a:cubicBezTo>
                    <a:pt x="19063" y="32273"/>
                    <a:pt x="19104" y="32284"/>
                    <a:pt x="19144" y="32284"/>
                  </a:cubicBezTo>
                  <a:cubicBezTo>
                    <a:pt x="19219" y="32284"/>
                    <a:pt x="19292" y="32247"/>
                    <a:pt x="19341" y="32181"/>
                  </a:cubicBezTo>
                  <a:lnTo>
                    <a:pt x="19348" y="32175"/>
                  </a:lnTo>
                  <a:cubicBezTo>
                    <a:pt x="19480" y="31986"/>
                    <a:pt x="19588" y="31771"/>
                    <a:pt x="19645" y="31543"/>
                  </a:cubicBezTo>
                  <a:cubicBezTo>
                    <a:pt x="19702" y="31316"/>
                    <a:pt x="19721" y="31082"/>
                    <a:pt x="19714" y="30855"/>
                  </a:cubicBezTo>
                  <a:cubicBezTo>
                    <a:pt x="19702" y="30627"/>
                    <a:pt x="19670" y="30437"/>
                    <a:pt x="19651" y="30229"/>
                  </a:cubicBezTo>
                  <a:lnTo>
                    <a:pt x="19582" y="29622"/>
                  </a:lnTo>
                  <a:cubicBezTo>
                    <a:pt x="19493" y="28814"/>
                    <a:pt x="19398" y="28005"/>
                    <a:pt x="19291" y="27196"/>
                  </a:cubicBezTo>
                  <a:cubicBezTo>
                    <a:pt x="19190" y="26387"/>
                    <a:pt x="19082" y="25578"/>
                    <a:pt x="18943" y="24770"/>
                  </a:cubicBezTo>
                  <a:cubicBezTo>
                    <a:pt x="18811" y="23967"/>
                    <a:pt x="18665" y="23158"/>
                    <a:pt x="18488" y="22356"/>
                  </a:cubicBezTo>
                  <a:cubicBezTo>
                    <a:pt x="18444" y="22154"/>
                    <a:pt x="18400" y="21958"/>
                    <a:pt x="18349" y="21756"/>
                  </a:cubicBezTo>
                  <a:cubicBezTo>
                    <a:pt x="18305" y="21554"/>
                    <a:pt x="18261" y="21358"/>
                    <a:pt x="18210" y="21155"/>
                  </a:cubicBezTo>
                  <a:lnTo>
                    <a:pt x="18059" y="20562"/>
                  </a:lnTo>
                  <a:lnTo>
                    <a:pt x="17894" y="19968"/>
                  </a:lnTo>
                  <a:cubicBezTo>
                    <a:pt x="17661" y="19178"/>
                    <a:pt x="17414" y="18394"/>
                    <a:pt x="17124" y="17617"/>
                  </a:cubicBezTo>
                  <a:cubicBezTo>
                    <a:pt x="16833" y="16846"/>
                    <a:pt x="16511" y="16088"/>
                    <a:pt x="16157" y="15342"/>
                  </a:cubicBezTo>
                  <a:cubicBezTo>
                    <a:pt x="15797" y="14597"/>
                    <a:pt x="15405" y="13870"/>
                    <a:pt x="14969" y="13169"/>
                  </a:cubicBezTo>
                  <a:cubicBezTo>
                    <a:pt x="14103" y="11760"/>
                    <a:pt x="13073" y="10439"/>
                    <a:pt x="11867" y="9302"/>
                  </a:cubicBezTo>
                  <a:lnTo>
                    <a:pt x="11639" y="9087"/>
                  </a:lnTo>
                  <a:lnTo>
                    <a:pt x="11525" y="8980"/>
                  </a:lnTo>
                  <a:lnTo>
                    <a:pt x="11405" y="8878"/>
                  </a:lnTo>
                  <a:lnTo>
                    <a:pt x="10931" y="8474"/>
                  </a:lnTo>
                  <a:cubicBezTo>
                    <a:pt x="10603" y="8221"/>
                    <a:pt x="10274" y="7962"/>
                    <a:pt x="9933" y="7728"/>
                  </a:cubicBezTo>
                  <a:cubicBezTo>
                    <a:pt x="9251" y="7255"/>
                    <a:pt x="8549" y="6831"/>
                    <a:pt x="7854" y="6414"/>
                  </a:cubicBezTo>
                  <a:cubicBezTo>
                    <a:pt x="7159" y="5991"/>
                    <a:pt x="6470" y="5567"/>
                    <a:pt x="5826" y="5106"/>
                  </a:cubicBezTo>
                  <a:cubicBezTo>
                    <a:pt x="5175" y="4639"/>
                    <a:pt x="4556" y="4127"/>
                    <a:pt x="3962" y="3583"/>
                  </a:cubicBezTo>
                  <a:cubicBezTo>
                    <a:pt x="2774" y="2497"/>
                    <a:pt x="1687" y="1290"/>
                    <a:pt x="594" y="89"/>
                  </a:cubicBezTo>
                  <a:lnTo>
                    <a:pt x="594" y="83"/>
                  </a:lnTo>
                  <a:cubicBezTo>
                    <a:pt x="550" y="39"/>
                    <a:pt x="493" y="7"/>
                    <a:pt x="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-3042500" y="2714550"/>
              <a:ext cx="470150" cy="767000"/>
            </a:xfrm>
            <a:custGeom>
              <a:rect b="b" l="l" r="r" t="t"/>
              <a:pathLst>
                <a:path extrusionOk="0" h="30680" w="18806">
                  <a:moveTo>
                    <a:pt x="72" y="0"/>
                  </a:moveTo>
                  <a:cubicBezTo>
                    <a:pt x="65" y="0"/>
                    <a:pt x="58" y="1"/>
                    <a:pt x="52" y="4"/>
                  </a:cubicBezTo>
                  <a:cubicBezTo>
                    <a:pt x="14" y="17"/>
                    <a:pt x="1" y="48"/>
                    <a:pt x="14" y="86"/>
                  </a:cubicBezTo>
                  <a:cubicBezTo>
                    <a:pt x="1018" y="2904"/>
                    <a:pt x="2099" y="5716"/>
                    <a:pt x="3445" y="8408"/>
                  </a:cubicBezTo>
                  <a:cubicBezTo>
                    <a:pt x="3786" y="9078"/>
                    <a:pt x="4133" y="9741"/>
                    <a:pt x="4519" y="10392"/>
                  </a:cubicBezTo>
                  <a:lnTo>
                    <a:pt x="4803" y="10878"/>
                  </a:lnTo>
                  <a:cubicBezTo>
                    <a:pt x="4898" y="11043"/>
                    <a:pt x="4986" y="11207"/>
                    <a:pt x="5094" y="11365"/>
                  </a:cubicBezTo>
                  <a:lnTo>
                    <a:pt x="5688" y="12319"/>
                  </a:lnTo>
                  <a:cubicBezTo>
                    <a:pt x="6515" y="13576"/>
                    <a:pt x="7368" y="14809"/>
                    <a:pt x="8272" y="16009"/>
                  </a:cubicBezTo>
                  <a:cubicBezTo>
                    <a:pt x="10066" y="18416"/>
                    <a:pt x="11968" y="20735"/>
                    <a:pt x="13775" y="23130"/>
                  </a:cubicBezTo>
                  <a:cubicBezTo>
                    <a:pt x="14679" y="24324"/>
                    <a:pt x="15545" y="25544"/>
                    <a:pt x="16379" y="26789"/>
                  </a:cubicBezTo>
                  <a:cubicBezTo>
                    <a:pt x="17213" y="28033"/>
                    <a:pt x="17971" y="29329"/>
                    <a:pt x="18679" y="30643"/>
                  </a:cubicBezTo>
                  <a:lnTo>
                    <a:pt x="18679" y="30649"/>
                  </a:lnTo>
                  <a:cubicBezTo>
                    <a:pt x="18693" y="30668"/>
                    <a:pt x="18717" y="30680"/>
                    <a:pt x="18741" y="30680"/>
                  </a:cubicBezTo>
                  <a:cubicBezTo>
                    <a:pt x="18750" y="30680"/>
                    <a:pt x="18759" y="30678"/>
                    <a:pt x="18767" y="30675"/>
                  </a:cubicBezTo>
                  <a:cubicBezTo>
                    <a:pt x="18799" y="30656"/>
                    <a:pt x="18805" y="30618"/>
                    <a:pt x="18792" y="30586"/>
                  </a:cubicBezTo>
                  <a:lnTo>
                    <a:pt x="18243" y="29600"/>
                  </a:lnTo>
                  <a:cubicBezTo>
                    <a:pt x="18148" y="29442"/>
                    <a:pt x="18066" y="29272"/>
                    <a:pt x="17965" y="29114"/>
                  </a:cubicBezTo>
                  <a:lnTo>
                    <a:pt x="17674" y="28634"/>
                  </a:lnTo>
                  <a:cubicBezTo>
                    <a:pt x="17478" y="28311"/>
                    <a:pt x="17295" y="27983"/>
                    <a:pt x="17086" y="27667"/>
                  </a:cubicBezTo>
                  <a:lnTo>
                    <a:pt x="16480" y="26725"/>
                  </a:lnTo>
                  <a:cubicBezTo>
                    <a:pt x="15646" y="25474"/>
                    <a:pt x="14780" y="24249"/>
                    <a:pt x="13877" y="23048"/>
                  </a:cubicBezTo>
                  <a:cubicBezTo>
                    <a:pt x="12088" y="20641"/>
                    <a:pt x="10212" y="18296"/>
                    <a:pt x="8455" y="15876"/>
                  </a:cubicBezTo>
                  <a:cubicBezTo>
                    <a:pt x="7564" y="14670"/>
                    <a:pt x="6724" y="13431"/>
                    <a:pt x="5921" y="12174"/>
                  </a:cubicBezTo>
                  <a:lnTo>
                    <a:pt x="5328" y="11220"/>
                  </a:lnTo>
                  <a:cubicBezTo>
                    <a:pt x="5226" y="11062"/>
                    <a:pt x="5138" y="10897"/>
                    <a:pt x="5043" y="10739"/>
                  </a:cubicBezTo>
                  <a:lnTo>
                    <a:pt x="4765" y="10253"/>
                  </a:lnTo>
                  <a:cubicBezTo>
                    <a:pt x="4386" y="9608"/>
                    <a:pt x="4039" y="8945"/>
                    <a:pt x="3704" y="8275"/>
                  </a:cubicBezTo>
                  <a:cubicBezTo>
                    <a:pt x="2358" y="5609"/>
                    <a:pt x="1271" y="2810"/>
                    <a:pt x="127" y="42"/>
                  </a:cubicBezTo>
                  <a:cubicBezTo>
                    <a:pt x="117" y="17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-2924025" y="2814325"/>
              <a:ext cx="14875" cy="185150"/>
            </a:xfrm>
            <a:custGeom>
              <a:rect b="b" l="l" r="r" t="t"/>
              <a:pathLst>
                <a:path extrusionOk="0" h="7406" w="595">
                  <a:moveTo>
                    <a:pt x="70" y="0"/>
                  </a:moveTo>
                  <a:cubicBezTo>
                    <a:pt x="39" y="0"/>
                    <a:pt x="7" y="25"/>
                    <a:pt x="7" y="63"/>
                  </a:cubicBezTo>
                  <a:cubicBezTo>
                    <a:pt x="1" y="670"/>
                    <a:pt x="39" y="1276"/>
                    <a:pt x="89" y="1883"/>
                  </a:cubicBezTo>
                  <a:cubicBezTo>
                    <a:pt x="140" y="2490"/>
                    <a:pt x="197" y="3096"/>
                    <a:pt x="254" y="3703"/>
                  </a:cubicBezTo>
                  <a:cubicBezTo>
                    <a:pt x="374" y="4910"/>
                    <a:pt x="450" y="6129"/>
                    <a:pt x="468" y="7342"/>
                  </a:cubicBezTo>
                  <a:lnTo>
                    <a:pt x="468" y="7349"/>
                  </a:lnTo>
                  <a:cubicBezTo>
                    <a:pt x="468" y="7380"/>
                    <a:pt x="500" y="7406"/>
                    <a:pt x="532" y="7406"/>
                  </a:cubicBezTo>
                  <a:cubicBezTo>
                    <a:pt x="570" y="7406"/>
                    <a:pt x="595" y="7374"/>
                    <a:pt x="595" y="7342"/>
                  </a:cubicBezTo>
                  <a:cubicBezTo>
                    <a:pt x="544" y="6123"/>
                    <a:pt x="513" y="4903"/>
                    <a:pt x="475" y="3690"/>
                  </a:cubicBezTo>
                  <a:cubicBezTo>
                    <a:pt x="456" y="3077"/>
                    <a:pt x="431" y="2471"/>
                    <a:pt x="380" y="1864"/>
                  </a:cubicBezTo>
                  <a:cubicBezTo>
                    <a:pt x="329" y="1251"/>
                    <a:pt x="260" y="645"/>
                    <a:pt x="134" y="51"/>
                  </a:cubicBezTo>
                  <a:cubicBezTo>
                    <a:pt x="127" y="19"/>
                    <a:pt x="102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-2864150" y="2855775"/>
              <a:ext cx="21200" cy="235000"/>
            </a:xfrm>
            <a:custGeom>
              <a:rect b="b" l="l" r="r" t="t"/>
              <a:pathLst>
                <a:path extrusionOk="0" h="9400" w="848">
                  <a:moveTo>
                    <a:pt x="122" y="0"/>
                  </a:moveTo>
                  <a:cubicBezTo>
                    <a:pt x="103" y="0"/>
                    <a:pt x="78" y="5"/>
                    <a:pt x="58" y="17"/>
                  </a:cubicBezTo>
                  <a:cubicBezTo>
                    <a:pt x="20" y="42"/>
                    <a:pt x="7" y="67"/>
                    <a:pt x="1" y="92"/>
                  </a:cubicBezTo>
                  <a:cubicBezTo>
                    <a:pt x="1" y="118"/>
                    <a:pt x="1" y="137"/>
                    <a:pt x="1" y="156"/>
                  </a:cubicBezTo>
                  <a:cubicBezTo>
                    <a:pt x="7" y="181"/>
                    <a:pt x="7" y="200"/>
                    <a:pt x="39" y="231"/>
                  </a:cubicBezTo>
                  <a:cubicBezTo>
                    <a:pt x="45" y="238"/>
                    <a:pt x="58" y="244"/>
                    <a:pt x="70" y="250"/>
                  </a:cubicBezTo>
                  <a:cubicBezTo>
                    <a:pt x="79" y="250"/>
                    <a:pt x="90" y="253"/>
                    <a:pt x="98" y="253"/>
                  </a:cubicBezTo>
                  <a:cubicBezTo>
                    <a:pt x="102" y="253"/>
                    <a:pt x="106" y="252"/>
                    <a:pt x="108" y="250"/>
                  </a:cubicBezTo>
                  <a:cubicBezTo>
                    <a:pt x="118" y="248"/>
                    <a:pt x="126" y="245"/>
                    <a:pt x="133" y="242"/>
                  </a:cubicBezTo>
                  <a:lnTo>
                    <a:pt x="133" y="242"/>
                  </a:lnTo>
                  <a:cubicBezTo>
                    <a:pt x="135" y="264"/>
                    <a:pt x="136" y="288"/>
                    <a:pt x="140" y="314"/>
                  </a:cubicBezTo>
                  <a:lnTo>
                    <a:pt x="146" y="465"/>
                  </a:lnTo>
                  <a:lnTo>
                    <a:pt x="190" y="1053"/>
                  </a:lnTo>
                  <a:cubicBezTo>
                    <a:pt x="222" y="1451"/>
                    <a:pt x="253" y="1843"/>
                    <a:pt x="291" y="2234"/>
                  </a:cubicBezTo>
                  <a:cubicBezTo>
                    <a:pt x="336" y="2626"/>
                    <a:pt x="367" y="3024"/>
                    <a:pt x="405" y="3416"/>
                  </a:cubicBezTo>
                  <a:cubicBezTo>
                    <a:pt x="449" y="3808"/>
                    <a:pt x="481" y="4199"/>
                    <a:pt x="519" y="4598"/>
                  </a:cubicBezTo>
                  <a:cubicBezTo>
                    <a:pt x="658" y="6171"/>
                    <a:pt x="734" y="7751"/>
                    <a:pt x="727" y="9336"/>
                  </a:cubicBezTo>
                  <a:cubicBezTo>
                    <a:pt x="727" y="9368"/>
                    <a:pt x="753" y="9400"/>
                    <a:pt x="790" y="9400"/>
                  </a:cubicBezTo>
                  <a:cubicBezTo>
                    <a:pt x="822" y="9400"/>
                    <a:pt x="847" y="9368"/>
                    <a:pt x="847" y="9336"/>
                  </a:cubicBezTo>
                  <a:cubicBezTo>
                    <a:pt x="828" y="7751"/>
                    <a:pt x="797" y="6165"/>
                    <a:pt x="740" y="4579"/>
                  </a:cubicBezTo>
                  <a:cubicBezTo>
                    <a:pt x="721" y="4187"/>
                    <a:pt x="702" y="3789"/>
                    <a:pt x="677" y="3391"/>
                  </a:cubicBezTo>
                  <a:cubicBezTo>
                    <a:pt x="651" y="2999"/>
                    <a:pt x="620" y="2601"/>
                    <a:pt x="582" y="2209"/>
                  </a:cubicBezTo>
                  <a:cubicBezTo>
                    <a:pt x="550" y="1811"/>
                    <a:pt x="500" y="1419"/>
                    <a:pt x="443" y="1028"/>
                  </a:cubicBezTo>
                  <a:cubicBezTo>
                    <a:pt x="418" y="832"/>
                    <a:pt x="386" y="636"/>
                    <a:pt x="354" y="440"/>
                  </a:cubicBezTo>
                  <a:lnTo>
                    <a:pt x="329" y="288"/>
                  </a:lnTo>
                  <a:cubicBezTo>
                    <a:pt x="317" y="244"/>
                    <a:pt x="310" y="187"/>
                    <a:pt x="285" y="124"/>
                  </a:cubicBezTo>
                  <a:cubicBezTo>
                    <a:pt x="266" y="99"/>
                    <a:pt x="247" y="61"/>
                    <a:pt x="215" y="35"/>
                  </a:cubicBezTo>
                  <a:cubicBezTo>
                    <a:pt x="197" y="23"/>
                    <a:pt x="171" y="10"/>
                    <a:pt x="146" y="4"/>
                  </a:cubicBezTo>
                  <a:cubicBezTo>
                    <a:pt x="141" y="2"/>
                    <a:pt x="132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-2791650" y="2902275"/>
              <a:ext cx="20100" cy="278400"/>
            </a:xfrm>
            <a:custGeom>
              <a:rect b="b" l="l" r="r" t="t"/>
              <a:pathLst>
                <a:path extrusionOk="0" h="11136" w="804">
                  <a:moveTo>
                    <a:pt x="70" y="0"/>
                  </a:moveTo>
                  <a:cubicBezTo>
                    <a:pt x="66" y="0"/>
                    <a:pt x="62" y="1"/>
                    <a:pt x="58" y="2"/>
                  </a:cubicBezTo>
                  <a:cubicBezTo>
                    <a:pt x="26" y="8"/>
                    <a:pt x="1" y="39"/>
                    <a:pt x="7" y="71"/>
                  </a:cubicBezTo>
                  <a:cubicBezTo>
                    <a:pt x="127" y="987"/>
                    <a:pt x="254" y="1897"/>
                    <a:pt x="361" y="2807"/>
                  </a:cubicBezTo>
                  <a:lnTo>
                    <a:pt x="437" y="3496"/>
                  </a:lnTo>
                  <a:lnTo>
                    <a:pt x="494" y="4178"/>
                  </a:lnTo>
                  <a:lnTo>
                    <a:pt x="544" y="4867"/>
                  </a:lnTo>
                  <a:lnTo>
                    <a:pt x="582" y="5556"/>
                  </a:lnTo>
                  <a:cubicBezTo>
                    <a:pt x="664" y="7394"/>
                    <a:pt x="551" y="9246"/>
                    <a:pt x="235" y="11065"/>
                  </a:cubicBezTo>
                  <a:cubicBezTo>
                    <a:pt x="228" y="11097"/>
                    <a:pt x="254" y="11129"/>
                    <a:pt x="285" y="11135"/>
                  </a:cubicBezTo>
                  <a:cubicBezTo>
                    <a:pt x="289" y="11136"/>
                    <a:pt x="292" y="11136"/>
                    <a:pt x="295" y="11136"/>
                  </a:cubicBezTo>
                  <a:cubicBezTo>
                    <a:pt x="323" y="11136"/>
                    <a:pt x="349" y="11113"/>
                    <a:pt x="355" y="11084"/>
                  </a:cubicBezTo>
                  <a:cubicBezTo>
                    <a:pt x="645" y="9258"/>
                    <a:pt x="803" y="7407"/>
                    <a:pt x="803" y="5556"/>
                  </a:cubicBezTo>
                  <a:lnTo>
                    <a:pt x="791" y="4861"/>
                  </a:lnTo>
                  <a:lnTo>
                    <a:pt x="765" y="4166"/>
                  </a:lnTo>
                  <a:lnTo>
                    <a:pt x="715" y="3470"/>
                  </a:lnTo>
                  <a:lnTo>
                    <a:pt x="652" y="2775"/>
                  </a:lnTo>
                  <a:cubicBezTo>
                    <a:pt x="551" y="1853"/>
                    <a:pt x="386" y="937"/>
                    <a:pt x="127" y="46"/>
                  </a:cubicBezTo>
                  <a:cubicBezTo>
                    <a:pt x="116" y="18"/>
                    <a:pt x="96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-2735400" y="2974025"/>
              <a:ext cx="25125" cy="272225"/>
            </a:xfrm>
            <a:custGeom>
              <a:rect b="b" l="l" r="r" t="t"/>
              <a:pathLst>
                <a:path extrusionOk="0" h="10889" w="1005">
                  <a:moveTo>
                    <a:pt x="708" y="0"/>
                  </a:moveTo>
                  <a:cubicBezTo>
                    <a:pt x="670" y="0"/>
                    <a:pt x="645" y="32"/>
                    <a:pt x="645" y="63"/>
                  </a:cubicBezTo>
                  <a:cubicBezTo>
                    <a:pt x="657" y="967"/>
                    <a:pt x="695" y="1864"/>
                    <a:pt x="714" y="2761"/>
                  </a:cubicBezTo>
                  <a:lnTo>
                    <a:pt x="727" y="3438"/>
                  </a:lnTo>
                  <a:lnTo>
                    <a:pt x="721" y="4114"/>
                  </a:lnTo>
                  <a:lnTo>
                    <a:pt x="714" y="4790"/>
                  </a:lnTo>
                  <a:lnTo>
                    <a:pt x="695" y="5459"/>
                  </a:lnTo>
                  <a:cubicBezTo>
                    <a:pt x="626" y="7260"/>
                    <a:pt x="405" y="9055"/>
                    <a:pt x="7" y="10811"/>
                  </a:cubicBezTo>
                  <a:cubicBezTo>
                    <a:pt x="7" y="10811"/>
                    <a:pt x="7" y="10818"/>
                    <a:pt x="7" y="10818"/>
                  </a:cubicBezTo>
                  <a:cubicBezTo>
                    <a:pt x="0" y="10849"/>
                    <a:pt x="19" y="10881"/>
                    <a:pt x="57" y="10887"/>
                  </a:cubicBezTo>
                  <a:cubicBezTo>
                    <a:pt x="61" y="10888"/>
                    <a:pt x="65" y="10888"/>
                    <a:pt x="69" y="10888"/>
                  </a:cubicBezTo>
                  <a:cubicBezTo>
                    <a:pt x="96" y="10888"/>
                    <a:pt x="121" y="10870"/>
                    <a:pt x="127" y="10843"/>
                  </a:cubicBezTo>
                  <a:cubicBezTo>
                    <a:pt x="499" y="9067"/>
                    <a:pt x="765" y="7279"/>
                    <a:pt x="916" y="5472"/>
                  </a:cubicBezTo>
                  <a:lnTo>
                    <a:pt x="961" y="4796"/>
                  </a:lnTo>
                  <a:lnTo>
                    <a:pt x="992" y="4120"/>
                  </a:lnTo>
                  <a:lnTo>
                    <a:pt x="1005" y="3438"/>
                  </a:lnTo>
                  <a:lnTo>
                    <a:pt x="1005" y="2761"/>
                  </a:lnTo>
                  <a:cubicBezTo>
                    <a:pt x="992" y="1852"/>
                    <a:pt x="923" y="948"/>
                    <a:pt x="765" y="51"/>
                  </a:cubicBezTo>
                  <a:cubicBezTo>
                    <a:pt x="765" y="25"/>
                    <a:pt x="733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-2686900" y="3057275"/>
              <a:ext cx="33350" cy="249625"/>
            </a:xfrm>
            <a:custGeom>
              <a:rect b="b" l="l" r="r" t="t"/>
              <a:pathLst>
                <a:path extrusionOk="0" h="9985" w="1334">
                  <a:moveTo>
                    <a:pt x="847" y="0"/>
                  </a:moveTo>
                  <a:cubicBezTo>
                    <a:pt x="815" y="6"/>
                    <a:pt x="790" y="38"/>
                    <a:pt x="796" y="76"/>
                  </a:cubicBezTo>
                  <a:cubicBezTo>
                    <a:pt x="923" y="897"/>
                    <a:pt x="1011" y="1712"/>
                    <a:pt x="1043" y="2540"/>
                  </a:cubicBezTo>
                  <a:lnTo>
                    <a:pt x="1055" y="3159"/>
                  </a:lnTo>
                  <a:lnTo>
                    <a:pt x="1043" y="3779"/>
                  </a:lnTo>
                  <a:lnTo>
                    <a:pt x="1011" y="4398"/>
                  </a:lnTo>
                  <a:lnTo>
                    <a:pt x="961" y="5017"/>
                  </a:lnTo>
                  <a:cubicBezTo>
                    <a:pt x="891" y="5839"/>
                    <a:pt x="758" y="6666"/>
                    <a:pt x="594" y="7481"/>
                  </a:cubicBezTo>
                  <a:cubicBezTo>
                    <a:pt x="423" y="8296"/>
                    <a:pt x="228" y="9105"/>
                    <a:pt x="6" y="9908"/>
                  </a:cubicBezTo>
                  <a:cubicBezTo>
                    <a:pt x="0" y="9939"/>
                    <a:pt x="19" y="9977"/>
                    <a:pt x="51" y="9984"/>
                  </a:cubicBezTo>
                  <a:cubicBezTo>
                    <a:pt x="56" y="9984"/>
                    <a:pt x="60" y="9985"/>
                    <a:pt x="65" y="9985"/>
                  </a:cubicBezTo>
                  <a:cubicBezTo>
                    <a:pt x="96" y="9985"/>
                    <a:pt x="121" y="9967"/>
                    <a:pt x="126" y="9939"/>
                  </a:cubicBezTo>
                  <a:cubicBezTo>
                    <a:pt x="537" y="8322"/>
                    <a:pt x="948" y="6704"/>
                    <a:pt x="1182" y="5042"/>
                  </a:cubicBezTo>
                  <a:cubicBezTo>
                    <a:pt x="1213" y="4834"/>
                    <a:pt x="1232" y="4625"/>
                    <a:pt x="1257" y="4417"/>
                  </a:cubicBezTo>
                  <a:lnTo>
                    <a:pt x="1314" y="3791"/>
                  </a:lnTo>
                  <a:cubicBezTo>
                    <a:pt x="1327" y="3576"/>
                    <a:pt x="1327" y="3368"/>
                    <a:pt x="1333" y="3159"/>
                  </a:cubicBezTo>
                  <a:lnTo>
                    <a:pt x="1333" y="2528"/>
                  </a:lnTo>
                  <a:cubicBezTo>
                    <a:pt x="1308" y="1687"/>
                    <a:pt x="1188" y="840"/>
                    <a:pt x="916" y="44"/>
                  </a:cubicBezTo>
                  <a:cubicBezTo>
                    <a:pt x="910" y="19"/>
                    <a:pt x="878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-2643775" y="3175725"/>
              <a:ext cx="30025" cy="188200"/>
            </a:xfrm>
            <a:custGeom>
              <a:rect b="b" l="l" r="r" t="t"/>
              <a:pathLst>
                <a:path extrusionOk="0" h="7528" w="1201">
                  <a:moveTo>
                    <a:pt x="1096" y="0"/>
                  </a:moveTo>
                  <a:cubicBezTo>
                    <a:pt x="1068" y="0"/>
                    <a:pt x="1042" y="23"/>
                    <a:pt x="1036" y="52"/>
                  </a:cubicBezTo>
                  <a:cubicBezTo>
                    <a:pt x="935" y="671"/>
                    <a:pt x="885" y="1290"/>
                    <a:pt x="828" y="1909"/>
                  </a:cubicBezTo>
                  <a:cubicBezTo>
                    <a:pt x="771" y="2529"/>
                    <a:pt x="714" y="3148"/>
                    <a:pt x="651" y="3767"/>
                  </a:cubicBezTo>
                  <a:cubicBezTo>
                    <a:pt x="518" y="5005"/>
                    <a:pt x="310" y="6238"/>
                    <a:pt x="6" y="7451"/>
                  </a:cubicBezTo>
                  <a:cubicBezTo>
                    <a:pt x="0" y="7482"/>
                    <a:pt x="25" y="7520"/>
                    <a:pt x="57" y="7527"/>
                  </a:cubicBezTo>
                  <a:cubicBezTo>
                    <a:pt x="61" y="7527"/>
                    <a:pt x="65" y="7528"/>
                    <a:pt x="69" y="7528"/>
                  </a:cubicBezTo>
                  <a:cubicBezTo>
                    <a:pt x="96" y="7528"/>
                    <a:pt x="122" y="7509"/>
                    <a:pt x="133" y="7476"/>
                  </a:cubicBezTo>
                  <a:cubicBezTo>
                    <a:pt x="404" y="6256"/>
                    <a:pt x="651" y="5037"/>
                    <a:pt x="866" y="3799"/>
                  </a:cubicBezTo>
                  <a:cubicBezTo>
                    <a:pt x="973" y="3186"/>
                    <a:pt x="1062" y="2560"/>
                    <a:pt x="1118" y="1941"/>
                  </a:cubicBezTo>
                  <a:cubicBezTo>
                    <a:pt x="1175" y="1315"/>
                    <a:pt x="1201" y="690"/>
                    <a:pt x="1163" y="58"/>
                  </a:cubicBezTo>
                  <a:cubicBezTo>
                    <a:pt x="1156" y="33"/>
                    <a:pt x="1137" y="7"/>
                    <a:pt x="1106" y="1"/>
                  </a:cubicBezTo>
                  <a:cubicBezTo>
                    <a:pt x="1103" y="0"/>
                    <a:pt x="1099" y="0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-3032700" y="2930825"/>
              <a:ext cx="121675" cy="68800"/>
            </a:xfrm>
            <a:custGeom>
              <a:rect b="b" l="l" r="r" t="t"/>
              <a:pathLst>
                <a:path extrusionOk="0" h="2752" w="4867">
                  <a:moveTo>
                    <a:pt x="67" y="1"/>
                  </a:moveTo>
                  <a:cubicBezTo>
                    <a:pt x="60" y="1"/>
                    <a:pt x="53" y="2"/>
                    <a:pt x="45" y="3"/>
                  </a:cubicBezTo>
                  <a:cubicBezTo>
                    <a:pt x="13" y="16"/>
                    <a:pt x="1" y="54"/>
                    <a:pt x="13" y="85"/>
                  </a:cubicBezTo>
                  <a:cubicBezTo>
                    <a:pt x="190" y="534"/>
                    <a:pt x="544" y="894"/>
                    <a:pt x="923" y="1178"/>
                  </a:cubicBezTo>
                  <a:cubicBezTo>
                    <a:pt x="1302" y="1463"/>
                    <a:pt x="1713" y="1684"/>
                    <a:pt x="2136" y="1886"/>
                  </a:cubicBezTo>
                  <a:cubicBezTo>
                    <a:pt x="2560" y="2082"/>
                    <a:pt x="2996" y="2253"/>
                    <a:pt x="3438" y="2392"/>
                  </a:cubicBezTo>
                  <a:cubicBezTo>
                    <a:pt x="3880" y="2537"/>
                    <a:pt x="4335" y="2651"/>
                    <a:pt x="4790" y="2746"/>
                  </a:cubicBezTo>
                  <a:cubicBezTo>
                    <a:pt x="4790" y="2746"/>
                    <a:pt x="4790" y="2752"/>
                    <a:pt x="4790" y="2752"/>
                  </a:cubicBezTo>
                  <a:cubicBezTo>
                    <a:pt x="4828" y="2752"/>
                    <a:pt x="4860" y="2733"/>
                    <a:pt x="4866" y="2695"/>
                  </a:cubicBezTo>
                  <a:cubicBezTo>
                    <a:pt x="4866" y="2663"/>
                    <a:pt x="4847" y="2632"/>
                    <a:pt x="4809" y="2625"/>
                  </a:cubicBezTo>
                  <a:cubicBezTo>
                    <a:pt x="4361" y="2550"/>
                    <a:pt x="3912" y="2430"/>
                    <a:pt x="3482" y="2272"/>
                  </a:cubicBezTo>
                  <a:cubicBezTo>
                    <a:pt x="3053" y="2114"/>
                    <a:pt x="2636" y="1918"/>
                    <a:pt x="2238" y="1690"/>
                  </a:cubicBezTo>
                  <a:cubicBezTo>
                    <a:pt x="2042" y="1577"/>
                    <a:pt x="1846" y="1457"/>
                    <a:pt x="1656" y="1330"/>
                  </a:cubicBezTo>
                  <a:cubicBezTo>
                    <a:pt x="1460" y="1210"/>
                    <a:pt x="1277" y="1077"/>
                    <a:pt x="1094" y="945"/>
                  </a:cubicBezTo>
                  <a:cubicBezTo>
                    <a:pt x="734" y="673"/>
                    <a:pt x="411" y="376"/>
                    <a:pt x="121" y="22"/>
                  </a:cubicBezTo>
                  <a:cubicBezTo>
                    <a:pt x="107" y="8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-2976925" y="3080600"/>
              <a:ext cx="130175" cy="15700"/>
            </a:xfrm>
            <a:custGeom>
              <a:rect b="b" l="l" r="r" t="t"/>
              <a:pathLst>
                <a:path extrusionOk="0" h="628" w="5207">
                  <a:moveTo>
                    <a:pt x="69" y="1"/>
                  </a:moveTo>
                  <a:cubicBezTo>
                    <a:pt x="49" y="1"/>
                    <a:pt x="29" y="13"/>
                    <a:pt x="13" y="34"/>
                  </a:cubicBezTo>
                  <a:cubicBezTo>
                    <a:pt x="0" y="65"/>
                    <a:pt x="7" y="103"/>
                    <a:pt x="38" y="122"/>
                  </a:cubicBezTo>
                  <a:cubicBezTo>
                    <a:pt x="417" y="337"/>
                    <a:pt x="847" y="464"/>
                    <a:pt x="1277" y="533"/>
                  </a:cubicBezTo>
                  <a:cubicBezTo>
                    <a:pt x="1706" y="609"/>
                    <a:pt x="2142" y="628"/>
                    <a:pt x="2572" y="628"/>
                  </a:cubicBezTo>
                  <a:cubicBezTo>
                    <a:pt x="3437" y="615"/>
                    <a:pt x="4290" y="533"/>
                    <a:pt x="5144" y="489"/>
                  </a:cubicBezTo>
                  <a:lnTo>
                    <a:pt x="5150" y="489"/>
                  </a:lnTo>
                  <a:cubicBezTo>
                    <a:pt x="5181" y="482"/>
                    <a:pt x="5207" y="451"/>
                    <a:pt x="5200" y="419"/>
                  </a:cubicBezTo>
                  <a:cubicBezTo>
                    <a:pt x="5200" y="388"/>
                    <a:pt x="5169" y="362"/>
                    <a:pt x="5137" y="362"/>
                  </a:cubicBezTo>
                  <a:cubicBezTo>
                    <a:pt x="4597" y="410"/>
                    <a:pt x="4055" y="443"/>
                    <a:pt x="3515" y="443"/>
                  </a:cubicBezTo>
                  <a:cubicBezTo>
                    <a:pt x="3202" y="443"/>
                    <a:pt x="2889" y="432"/>
                    <a:pt x="2578" y="407"/>
                  </a:cubicBezTo>
                  <a:cubicBezTo>
                    <a:pt x="2155" y="369"/>
                    <a:pt x="1738" y="318"/>
                    <a:pt x="1321" y="249"/>
                  </a:cubicBezTo>
                  <a:cubicBezTo>
                    <a:pt x="910" y="173"/>
                    <a:pt x="506" y="84"/>
                    <a:pt x="82" y="2"/>
                  </a:cubicBezTo>
                  <a:cubicBezTo>
                    <a:pt x="78" y="1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-2928125" y="3176825"/>
              <a:ext cx="147575" cy="14050"/>
            </a:xfrm>
            <a:custGeom>
              <a:rect b="b" l="l" r="r" t="t"/>
              <a:pathLst>
                <a:path extrusionOk="0" h="562" w="5903">
                  <a:moveTo>
                    <a:pt x="5844" y="0"/>
                  </a:moveTo>
                  <a:cubicBezTo>
                    <a:pt x="5840" y="0"/>
                    <a:pt x="5837" y="1"/>
                    <a:pt x="5833" y="1"/>
                  </a:cubicBezTo>
                  <a:cubicBezTo>
                    <a:pt x="4866" y="71"/>
                    <a:pt x="3906" y="210"/>
                    <a:pt x="2939" y="254"/>
                  </a:cubicBezTo>
                  <a:cubicBezTo>
                    <a:pt x="2648" y="269"/>
                    <a:pt x="2357" y="278"/>
                    <a:pt x="2068" y="278"/>
                  </a:cubicBezTo>
                  <a:cubicBezTo>
                    <a:pt x="1879" y="278"/>
                    <a:pt x="1691" y="274"/>
                    <a:pt x="1504" y="267"/>
                  </a:cubicBezTo>
                  <a:cubicBezTo>
                    <a:pt x="1024" y="254"/>
                    <a:pt x="557" y="210"/>
                    <a:pt x="76" y="159"/>
                  </a:cubicBezTo>
                  <a:cubicBezTo>
                    <a:pt x="51" y="159"/>
                    <a:pt x="26" y="172"/>
                    <a:pt x="13" y="197"/>
                  </a:cubicBezTo>
                  <a:cubicBezTo>
                    <a:pt x="1" y="229"/>
                    <a:pt x="13" y="267"/>
                    <a:pt x="45" y="279"/>
                  </a:cubicBezTo>
                  <a:cubicBezTo>
                    <a:pt x="506" y="469"/>
                    <a:pt x="1005" y="545"/>
                    <a:pt x="1492" y="557"/>
                  </a:cubicBezTo>
                  <a:cubicBezTo>
                    <a:pt x="1571" y="560"/>
                    <a:pt x="1650" y="562"/>
                    <a:pt x="1729" y="562"/>
                  </a:cubicBezTo>
                  <a:cubicBezTo>
                    <a:pt x="2142" y="562"/>
                    <a:pt x="2554" y="523"/>
                    <a:pt x="2958" y="475"/>
                  </a:cubicBezTo>
                  <a:cubicBezTo>
                    <a:pt x="3444" y="412"/>
                    <a:pt x="3924" y="336"/>
                    <a:pt x="4398" y="267"/>
                  </a:cubicBezTo>
                  <a:cubicBezTo>
                    <a:pt x="4879" y="203"/>
                    <a:pt x="5359" y="140"/>
                    <a:pt x="5845" y="121"/>
                  </a:cubicBezTo>
                  <a:cubicBezTo>
                    <a:pt x="5877" y="121"/>
                    <a:pt x="5902" y="90"/>
                    <a:pt x="5902" y="58"/>
                  </a:cubicBezTo>
                  <a:cubicBezTo>
                    <a:pt x="5897" y="24"/>
                    <a:pt x="5876" y="0"/>
                    <a:pt x="5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-2902525" y="3243000"/>
              <a:ext cx="172675" cy="17425"/>
            </a:xfrm>
            <a:custGeom>
              <a:rect b="b" l="l" r="r" t="t"/>
              <a:pathLst>
                <a:path extrusionOk="0" h="697" w="6907">
                  <a:moveTo>
                    <a:pt x="6836" y="1"/>
                  </a:moveTo>
                  <a:cubicBezTo>
                    <a:pt x="6832" y="1"/>
                    <a:pt x="6828" y="1"/>
                    <a:pt x="6824" y="2"/>
                  </a:cubicBezTo>
                  <a:cubicBezTo>
                    <a:pt x="5731" y="305"/>
                    <a:pt x="4594" y="444"/>
                    <a:pt x="3463" y="444"/>
                  </a:cubicBezTo>
                  <a:cubicBezTo>
                    <a:pt x="2894" y="444"/>
                    <a:pt x="2332" y="412"/>
                    <a:pt x="1769" y="375"/>
                  </a:cubicBezTo>
                  <a:cubicBezTo>
                    <a:pt x="1207" y="330"/>
                    <a:pt x="645" y="273"/>
                    <a:pt x="76" y="236"/>
                  </a:cubicBezTo>
                  <a:cubicBezTo>
                    <a:pt x="51" y="236"/>
                    <a:pt x="19" y="248"/>
                    <a:pt x="13" y="280"/>
                  </a:cubicBezTo>
                  <a:cubicBezTo>
                    <a:pt x="0" y="311"/>
                    <a:pt x="19" y="349"/>
                    <a:pt x="51" y="356"/>
                  </a:cubicBezTo>
                  <a:cubicBezTo>
                    <a:pt x="600" y="533"/>
                    <a:pt x="1175" y="621"/>
                    <a:pt x="1744" y="665"/>
                  </a:cubicBezTo>
                  <a:cubicBezTo>
                    <a:pt x="2021" y="687"/>
                    <a:pt x="2297" y="696"/>
                    <a:pt x="2574" y="696"/>
                  </a:cubicBezTo>
                  <a:cubicBezTo>
                    <a:pt x="2872" y="696"/>
                    <a:pt x="3171" y="685"/>
                    <a:pt x="3469" y="665"/>
                  </a:cubicBezTo>
                  <a:cubicBezTo>
                    <a:pt x="4613" y="583"/>
                    <a:pt x="5744" y="394"/>
                    <a:pt x="6856" y="122"/>
                  </a:cubicBezTo>
                  <a:cubicBezTo>
                    <a:pt x="6887" y="109"/>
                    <a:pt x="6906" y="78"/>
                    <a:pt x="6900" y="46"/>
                  </a:cubicBezTo>
                  <a:cubicBezTo>
                    <a:pt x="6889" y="19"/>
                    <a:pt x="6864" y="1"/>
                    <a:pt x="6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-2864450" y="3302175"/>
              <a:ext cx="180100" cy="23950"/>
            </a:xfrm>
            <a:custGeom>
              <a:rect b="b" l="l" r="r" t="t"/>
              <a:pathLst>
                <a:path extrusionOk="0" h="958" w="7204">
                  <a:moveTo>
                    <a:pt x="7135" y="0"/>
                  </a:moveTo>
                  <a:cubicBezTo>
                    <a:pt x="7129" y="0"/>
                    <a:pt x="7121" y="2"/>
                    <a:pt x="7115" y="4"/>
                  </a:cubicBezTo>
                  <a:cubicBezTo>
                    <a:pt x="5990" y="383"/>
                    <a:pt x="4808" y="598"/>
                    <a:pt x="3627" y="655"/>
                  </a:cubicBezTo>
                  <a:cubicBezTo>
                    <a:pt x="3309" y="669"/>
                    <a:pt x="2990" y="675"/>
                    <a:pt x="2673" y="675"/>
                  </a:cubicBezTo>
                  <a:cubicBezTo>
                    <a:pt x="2398" y="675"/>
                    <a:pt x="2124" y="670"/>
                    <a:pt x="1851" y="661"/>
                  </a:cubicBezTo>
                  <a:cubicBezTo>
                    <a:pt x="1257" y="642"/>
                    <a:pt x="670" y="605"/>
                    <a:pt x="76" y="586"/>
                  </a:cubicBezTo>
                  <a:cubicBezTo>
                    <a:pt x="44" y="586"/>
                    <a:pt x="19" y="605"/>
                    <a:pt x="13" y="630"/>
                  </a:cubicBezTo>
                  <a:cubicBezTo>
                    <a:pt x="0" y="661"/>
                    <a:pt x="25" y="699"/>
                    <a:pt x="57" y="706"/>
                  </a:cubicBezTo>
                  <a:cubicBezTo>
                    <a:pt x="638" y="864"/>
                    <a:pt x="1238" y="933"/>
                    <a:pt x="1839" y="952"/>
                  </a:cubicBezTo>
                  <a:cubicBezTo>
                    <a:pt x="1955" y="956"/>
                    <a:pt x="2072" y="957"/>
                    <a:pt x="2188" y="957"/>
                  </a:cubicBezTo>
                  <a:cubicBezTo>
                    <a:pt x="2676" y="957"/>
                    <a:pt x="3160" y="926"/>
                    <a:pt x="3640" y="870"/>
                  </a:cubicBezTo>
                  <a:cubicBezTo>
                    <a:pt x="4834" y="731"/>
                    <a:pt x="6009" y="472"/>
                    <a:pt x="7153" y="118"/>
                  </a:cubicBezTo>
                  <a:cubicBezTo>
                    <a:pt x="7184" y="105"/>
                    <a:pt x="7203" y="74"/>
                    <a:pt x="7191" y="42"/>
                  </a:cubicBezTo>
                  <a:cubicBezTo>
                    <a:pt x="7186" y="17"/>
                    <a:pt x="7161" y="0"/>
                    <a:pt x="7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-2749625" y="3372925"/>
              <a:ext cx="112650" cy="15925"/>
            </a:xfrm>
            <a:custGeom>
              <a:rect b="b" l="l" r="r" t="t"/>
              <a:pathLst>
                <a:path extrusionOk="0" h="637" w="4506">
                  <a:moveTo>
                    <a:pt x="4441" y="1"/>
                  </a:moveTo>
                  <a:cubicBezTo>
                    <a:pt x="4435" y="1"/>
                    <a:pt x="4429" y="2"/>
                    <a:pt x="4424" y="5"/>
                  </a:cubicBezTo>
                  <a:cubicBezTo>
                    <a:pt x="4082" y="150"/>
                    <a:pt x="3729" y="245"/>
                    <a:pt x="3368" y="308"/>
                  </a:cubicBezTo>
                  <a:cubicBezTo>
                    <a:pt x="3185" y="334"/>
                    <a:pt x="3002" y="359"/>
                    <a:pt x="2819" y="371"/>
                  </a:cubicBezTo>
                  <a:cubicBezTo>
                    <a:pt x="2635" y="384"/>
                    <a:pt x="2452" y="390"/>
                    <a:pt x="2269" y="390"/>
                  </a:cubicBezTo>
                  <a:cubicBezTo>
                    <a:pt x="1903" y="390"/>
                    <a:pt x="1530" y="378"/>
                    <a:pt x="1163" y="371"/>
                  </a:cubicBezTo>
                  <a:cubicBezTo>
                    <a:pt x="1102" y="371"/>
                    <a:pt x="1040" y="371"/>
                    <a:pt x="978" y="371"/>
                  </a:cubicBezTo>
                  <a:cubicBezTo>
                    <a:pt x="854" y="371"/>
                    <a:pt x="727" y="374"/>
                    <a:pt x="601" y="390"/>
                  </a:cubicBezTo>
                  <a:cubicBezTo>
                    <a:pt x="418" y="409"/>
                    <a:pt x="234" y="435"/>
                    <a:pt x="51" y="473"/>
                  </a:cubicBezTo>
                  <a:cubicBezTo>
                    <a:pt x="32" y="479"/>
                    <a:pt x="13" y="492"/>
                    <a:pt x="7" y="517"/>
                  </a:cubicBezTo>
                  <a:cubicBezTo>
                    <a:pt x="1" y="548"/>
                    <a:pt x="20" y="580"/>
                    <a:pt x="51" y="586"/>
                  </a:cubicBezTo>
                  <a:cubicBezTo>
                    <a:pt x="241" y="631"/>
                    <a:pt x="430" y="637"/>
                    <a:pt x="614" y="637"/>
                  </a:cubicBezTo>
                  <a:lnTo>
                    <a:pt x="1163" y="637"/>
                  </a:lnTo>
                  <a:cubicBezTo>
                    <a:pt x="1536" y="631"/>
                    <a:pt x="1909" y="612"/>
                    <a:pt x="2275" y="574"/>
                  </a:cubicBezTo>
                  <a:cubicBezTo>
                    <a:pt x="2648" y="542"/>
                    <a:pt x="3021" y="492"/>
                    <a:pt x="3387" y="422"/>
                  </a:cubicBezTo>
                  <a:cubicBezTo>
                    <a:pt x="3754" y="346"/>
                    <a:pt x="4114" y="245"/>
                    <a:pt x="4462" y="112"/>
                  </a:cubicBezTo>
                  <a:lnTo>
                    <a:pt x="4468" y="112"/>
                  </a:lnTo>
                  <a:cubicBezTo>
                    <a:pt x="4493" y="100"/>
                    <a:pt x="4506" y="68"/>
                    <a:pt x="4493" y="37"/>
                  </a:cubicBezTo>
                  <a:cubicBezTo>
                    <a:pt x="4483" y="17"/>
                    <a:pt x="4462" y="1"/>
                    <a:pt x="4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-2850725" y="2738400"/>
              <a:ext cx="47100" cy="36375"/>
            </a:xfrm>
            <a:custGeom>
              <a:rect b="b" l="l" r="r" t="t"/>
              <a:pathLst>
                <a:path extrusionOk="0" h="1455" w="1884">
                  <a:moveTo>
                    <a:pt x="676" y="1"/>
                  </a:moveTo>
                  <a:cubicBezTo>
                    <a:pt x="564" y="1"/>
                    <a:pt x="487" y="17"/>
                    <a:pt x="487" y="17"/>
                  </a:cubicBezTo>
                  <a:cubicBezTo>
                    <a:pt x="475" y="23"/>
                    <a:pt x="456" y="29"/>
                    <a:pt x="443" y="29"/>
                  </a:cubicBezTo>
                  <a:cubicBezTo>
                    <a:pt x="159" y="124"/>
                    <a:pt x="1" y="440"/>
                    <a:pt x="102" y="731"/>
                  </a:cubicBezTo>
                  <a:cubicBezTo>
                    <a:pt x="102" y="731"/>
                    <a:pt x="140" y="851"/>
                    <a:pt x="241" y="971"/>
                  </a:cubicBezTo>
                  <a:cubicBezTo>
                    <a:pt x="329" y="1104"/>
                    <a:pt x="481" y="1224"/>
                    <a:pt x="645" y="1312"/>
                  </a:cubicBezTo>
                  <a:cubicBezTo>
                    <a:pt x="816" y="1394"/>
                    <a:pt x="1005" y="1445"/>
                    <a:pt x="1163" y="1451"/>
                  </a:cubicBezTo>
                  <a:cubicBezTo>
                    <a:pt x="1190" y="1453"/>
                    <a:pt x="1215" y="1454"/>
                    <a:pt x="1239" y="1454"/>
                  </a:cubicBezTo>
                  <a:cubicBezTo>
                    <a:pt x="1358" y="1454"/>
                    <a:pt x="1441" y="1432"/>
                    <a:pt x="1441" y="1432"/>
                  </a:cubicBezTo>
                  <a:cubicBezTo>
                    <a:pt x="1454" y="1426"/>
                    <a:pt x="1467" y="1426"/>
                    <a:pt x="1479" y="1420"/>
                  </a:cubicBezTo>
                  <a:cubicBezTo>
                    <a:pt x="1745" y="1331"/>
                    <a:pt x="1884" y="1047"/>
                    <a:pt x="1795" y="781"/>
                  </a:cubicBezTo>
                  <a:cubicBezTo>
                    <a:pt x="1795" y="781"/>
                    <a:pt x="1757" y="655"/>
                    <a:pt x="1663" y="535"/>
                  </a:cubicBezTo>
                  <a:cubicBezTo>
                    <a:pt x="1574" y="402"/>
                    <a:pt x="1429" y="270"/>
                    <a:pt x="1264" y="168"/>
                  </a:cubicBezTo>
                  <a:cubicBezTo>
                    <a:pt x="1100" y="74"/>
                    <a:pt x="917" y="17"/>
                    <a:pt x="765" y="4"/>
                  </a:cubicBezTo>
                  <a:cubicBezTo>
                    <a:pt x="734" y="2"/>
                    <a:pt x="704" y="1"/>
                    <a:pt x="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-2928900" y="2693150"/>
              <a:ext cx="36025" cy="32675"/>
            </a:xfrm>
            <a:custGeom>
              <a:rect b="b" l="l" r="r" t="t"/>
              <a:pathLst>
                <a:path extrusionOk="0" h="1307" w="1441">
                  <a:moveTo>
                    <a:pt x="703" y="1"/>
                  </a:moveTo>
                  <a:cubicBezTo>
                    <a:pt x="661" y="1"/>
                    <a:pt x="620" y="5"/>
                    <a:pt x="581" y="13"/>
                  </a:cubicBezTo>
                  <a:cubicBezTo>
                    <a:pt x="468" y="32"/>
                    <a:pt x="373" y="96"/>
                    <a:pt x="373" y="96"/>
                  </a:cubicBezTo>
                  <a:cubicBezTo>
                    <a:pt x="126" y="247"/>
                    <a:pt x="0" y="550"/>
                    <a:pt x="88" y="847"/>
                  </a:cubicBezTo>
                  <a:cubicBezTo>
                    <a:pt x="88" y="847"/>
                    <a:pt x="120" y="955"/>
                    <a:pt x="190" y="1050"/>
                  </a:cubicBezTo>
                  <a:cubicBezTo>
                    <a:pt x="259" y="1144"/>
                    <a:pt x="373" y="1227"/>
                    <a:pt x="499" y="1271"/>
                  </a:cubicBezTo>
                  <a:cubicBezTo>
                    <a:pt x="571" y="1296"/>
                    <a:pt x="649" y="1307"/>
                    <a:pt x="724" y="1307"/>
                  </a:cubicBezTo>
                  <a:cubicBezTo>
                    <a:pt x="781" y="1307"/>
                    <a:pt x="836" y="1301"/>
                    <a:pt x="885" y="1290"/>
                  </a:cubicBezTo>
                  <a:cubicBezTo>
                    <a:pt x="1005" y="1264"/>
                    <a:pt x="1099" y="1201"/>
                    <a:pt x="1099" y="1201"/>
                  </a:cubicBezTo>
                  <a:cubicBezTo>
                    <a:pt x="1327" y="1062"/>
                    <a:pt x="1441" y="784"/>
                    <a:pt x="1359" y="513"/>
                  </a:cubicBezTo>
                  <a:cubicBezTo>
                    <a:pt x="1359" y="513"/>
                    <a:pt x="1327" y="405"/>
                    <a:pt x="1257" y="310"/>
                  </a:cubicBezTo>
                  <a:cubicBezTo>
                    <a:pt x="1188" y="203"/>
                    <a:pt x="1081" y="114"/>
                    <a:pt x="960" y="58"/>
                  </a:cubicBezTo>
                  <a:cubicBezTo>
                    <a:pt x="879" y="19"/>
                    <a:pt x="790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-2893675" y="2657375"/>
              <a:ext cx="46300" cy="37725"/>
            </a:xfrm>
            <a:custGeom>
              <a:rect b="b" l="l" r="r" t="t"/>
              <a:pathLst>
                <a:path extrusionOk="0" h="1509" w="1852">
                  <a:moveTo>
                    <a:pt x="633" y="0"/>
                  </a:moveTo>
                  <a:cubicBezTo>
                    <a:pt x="560" y="0"/>
                    <a:pt x="512" y="10"/>
                    <a:pt x="512" y="10"/>
                  </a:cubicBezTo>
                  <a:cubicBezTo>
                    <a:pt x="499" y="10"/>
                    <a:pt x="480" y="16"/>
                    <a:pt x="468" y="16"/>
                  </a:cubicBezTo>
                  <a:cubicBezTo>
                    <a:pt x="171" y="92"/>
                    <a:pt x="0" y="395"/>
                    <a:pt x="76" y="686"/>
                  </a:cubicBezTo>
                  <a:cubicBezTo>
                    <a:pt x="76" y="686"/>
                    <a:pt x="107" y="813"/>
                    <a:pt x="196" y="945"/>
                  </a:cubicBezTo>
                  <a:cubicBezTo>
                    <a:pt x="284" y="1078"/>
                    <a:pt x="423" y="1211"/>
                    <a:pt x="588" y="1312"/>
                  </a:cubicBezTo>
                  <a:cubicBezTo>
                    <a:pt x="752" y="1413"/>
                    <a:pt x="942" y="1476"/>
                    <a:pt x="1100" y="1495"/>
                  </a:cubicBezTo>
                  <a:cubicBezTo>
                    <a:pt x="1160" y="1505"/>
                    <a:pt x="1218" y="1508"/>
                    <a:pt x="1265" y="1508"/>
                  </a:cubicBezTo>
                  <a:cubicBezTo>
                    <a:pt x="1336" y="1508"/>
                    <a:pt x="1384" y="1501"/>
                    <a:pt x="1384" y="1501"/>
                  </a:cubicBezTo>
                  <a:cubicBezTo>
                    <a:pt x="1396" y="1495"/>
                    <a:pt x="1409" y="1495"/>
                    <a:pt x="1422" y="1489"/>
                  </a:cubicBezTo>
                  <a:cubicBezTo>
                    <a:pt x="1693" y="1419"/>
                    <a:pt x="1851" y="1147"/>
                    <a:pt x="1782" y="876"/>
                  </a:cubicBezTo>
                  <a:cubicBezTo>
                    <a:pt x="1782" y="876"/>
                    <a:pt x="1750" y="749"/>
                    <a:pt x="1662" y="617"/>
                  </a:cubicBezTo>
                  <a:cubicBezTo>
                    <a:pt x="1580" y="478"/>
                    <a:pt x="1447" y="332"/>
                    <a:pt x="1289" y="225"/>
                  </a:cubicBezTo>
                  <a:cubicBezTo>
                    <a:pt x="1131" y="111"/>
                    <a:pt x="954" y="42"/>
                    <a:pt x="796" y="16"/>
                  </a:cubicBezTo>
                  <a:cubicBezTo>
                    <a:pt x="735" y="4"/>
                    <a:pt x="679" y="0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25"/>
          <p:cNvSpPr/>
          <p:nvPr/>
        </p:nvSpPr>
        <p:spPr>
          <a:xfrm>
            <a:off x="8430783" y="539494"/>
            <a:ext cx="734706" cy="963543"/>
          </a:xfrm>
          <a:custGeom>
            <a:rect b="b" l="l" r="r" t="t"/>
            <a:pathLst>
              <a:path extrusionOk="0" h="8862" w="6757">
                <a:moveTo>
                  <a:pt x="1497" y="0"/>
                </a:moveTo>
                <a:cubicBezTo>
                  <a:pt x="98" y="0"/>
                  <a:pt x="0" y="3319"/>
                  <a:pt x="84" y="4206"/>
                </a:cubicBezTo>
                <a:cubicBezTo>
                  <a:pt x="179" y="5205"/>
                  <a:pt x="438" y="6209"/>
                  <a:pt x="975" y="7062"/>
                </a:cubicBezTo>
                <a:cubicBezTo>
                  <a:pt x="1518" y="7909"/>
                  <a:pt x="2365" y="8598"/>
                  <a:pt x="3351" y="8800"/>
                </a:cubicBezTo>
                <a:cubicBezTo>
                  <a:pt x="3545" y="8841"/>
                  <a:pt x="3745" y="8862"/>
                  <a:pt x="3945" y="8862"/>
                </a:cubicBezTo>
                <a:cubicBezTo>
                  <a:pt x="4754" y="8862"/>
                  <a:pt x="5570" y="8527"/>
                  <a:pt x="6061" y="7884"/>
                </a:cubicBezTo>
                <a:cubicBezTo>
                  <a:pt x="6756" y="6980"/>
                  <a:pt x="6700" y="5666"/>
                  <a:pt x="6213" y="4630"/>
                </a:cubicBezTo>
                <a:cubicBezTo>
                  <a:pt x="5727" y="3593"/>
                  <a:pt x="4893" y="2778"/>
                  <a:pt x="4071" y="1982"/>
                </a:cubicBezTo>
                <a:cubicBezTo>
                  <a:pt x="3622" y="1552"/>
                  <a:pt x="3180" y="1123"/>
                  <a:pt x="2732" y="693"/>
                </a:cubicBezTo>
                <a:cubicBezTo>
                  <a:pt x="2441" y="415"/>
                  <a:pt x="2131" y="118"/>
                  <a:pt x="1733" y="30"/>
                </a:cubicBezTo>
                <a:cubicBezTo>
                  <a:pt x="1651" y="10"/>
                  <a:pt x="1572" y="0"/>
                  <a:pt x="1497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/>
          <p:nvPr/>
        </p:nvSpPr>
        <p:spPr>
          <a:xfrm>
            <a:off x="3051399" y="4711638"/>
            <a:ext cx="722436" cy="711688"/>
          </a:xfrm>
          <a:custGeom>
            <a:rect b="b" l="l" r="r" t="t"/>
            <a:pathLst>
              <a:path extrusionOk="0" h="1922" w="1951">
                <a:moveTo>
                  <a:pt x="883" y="0"/>
                </a:moveTo>
                <a:cubicBezTo>
                  <a:pt x="434" y="0"/>
                  <a:pt x="0" y="306"/>
                  <a:pt x="9" y="946"/>
                </a:cubicBezTo>
                <a:cubicBezTo>
                  <a:pt x="15" y="1198"/>
                  <a:pt x="28" y="1476"/>
                  <a:pt x="199" y="1660"/>
                </a:cubicBezTo>
                <a:cubicBezTo>
                  <a:pt x="331" y="1799"/>
                  <a:pt x="521" y="1855"/>
                  <a:pt x="698" y="1887"/>
                </a:cubicBezTo>
                <a:cubicBezTo>
                  <a:pt x="805" y="1909"/>
                  <a:pt x="917" y="1922"/>
                  <a:pt x="1028" y="1922"/>
                </a:cubicBezTo>
                <a:cubicBezTo>
                  <a:pt x="1243" y="1922"/>
                  <a:pt x="1451" y="1871"/>
                  <a:pt x="1601" y="1729"/>
                </a:cubicBezTo>
                <a:cubicBezTo>
                  <a:pt x="1747" y="1596"/>
                  <a:pt x="1816" y="1401"/>
                  <a:pt x="1842" y="1205"/>
                </a:cubicBezTo>
                <a:cubicBezTo>
                  <a:pt x="1950" y="416"/>
                  <a:pt x="1406" y="0"/>
                  <a:pt x="883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25"/>
          <p:cNvGrpSpPr/>
          <p:nvPr/>
        </p:nvGrpSpPr>
        <p:grpSpPr>
          <a:xfrm>
            <a:off x="1794974" y="4711648"/>
            <a:ext cx="235865" cy="145468"/>
            <a:chOff x="-2560550" y="2290800"/>
            <a:chExt cx="138875" cy="85650"/>
          </a:xfrm>
        </p:grpSpPr>
        <p:sp>
          <p:nvSpPr>
            <p:cNvPr id="371" name="Google Shape;371;p25"/>
            <p:cNvSpPr/>
            <p:nvPr/>
          </p:nvSpPr>
          <p:spPr>
            <a:xfrm>
              <a:off x="-2469700" y="2304700"/>
              <a:ext cx="48025" cy="35125"/>
            </a:xfrm>
            <a:custGeom>
              <a:rect b="b" l="l" r="r" t="t"/>
              <a:pathLst>
                <a:path extrusionOk="0" h="1405" w="1921">
                  <a:moveTo>
                    <a:pt x="1192" y="1"/>
                  </a:moveTo>
                  <a:cubicBezTo>
                    <a:pt x="1043" y="1"/>
                    <a:pt x="870" y="32"/>
                    <a:pt x="708" y="96"/>
                  </a:cubicBezTo>
                  <a:cubicBezTo>
                    <a:pt x="531" y="166"/>
                    <a:pt x="373" y="279"/>
                    <a:pt x="272" y="393"/>
                  </a:cubicBezTo>
                  <a:cubicBezTo>
                    <a:pt x="164" y="507"/>
                    <a:pt x="114" y="627"/>
                    <a:pt x="114" y="627"/>
                  </a:cubicBezTo>
                  <a:cubicBezTo>
                    <a:pt x="108" y="639"/>
                    <a:pt x="101" y="652"/>
                    <a:pt x="101" y="665"/>
                  </a:cubicBezTo>
                  <a:cubicBezTo>
                    <a:pt x="0" y="949"/>
                    <a:pt x="152" y="1265"/>
                    <a:pt x="442" y="1360"/>
                  </a:cubicBezTo>
                  <a:cubicBezTo>
                    <a:pt x="442" y="1360"/>
                    <a:pt x="569" y="1404"/>
                    <a:pt x="720" y="1404"/>
                  </a:cubicBezTo>
                  <a:cubicBezTo>
                    <a:pt x="878" y="1404"/>
                    <a:pt x="1068" y="1360"/>
                    <a:pt x="1239" y="1278"/>
                  </a:cubicBezTo>
                  <a:cubicBezTo>
                    <a:pt x="1409" y="1196"/>
                    <a:pt x="1561" y="1075"/>
                    <a:pt x="1662" y="955"/>
                  </a:cubicBezTo>
                  <a:cubicBezTo>
                    <a:pt x="1769" y="842"/>
                    <a:pt x="1820" y="722"/>
                    <a:pt x="1820" y="722"/>
                  </a:cubicBezTo>
                  <a:cubicBezTo>
                    <a:pt x="1820" y="709"/>
                    <a:pt x="1826" y="696"/>
                    <a:pt x="1833" y="690"/>
                  </a:cubicBezTo>
                  <a:cubicBezTo>
                    <a:pt x="1921" y="425"/>
                    <a:pt x="1782" y="134"/>
                    <a:pt x="1517" y="46"/>
                  </a:cubicBezTo>
                  <a:cubicBezTo>
                    <a:pt x="1517" y="46"/>
                    <a:pt x="1390" y="1"/>
                    <a:pt x="1232" y="1"/>
                  </a:cubicBezTo>
                  <a:cubicBezTo>
                    <a:pt x="1219" y="1"/>
                    <a:pt x="1206" y="1"/>
                    <a:pt x="1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-2551225" y="2343875"/>
              <a:ext cx="34475" cy="32575"/>
            </a:xfrm>
            <a:custGeom>
              <a:rect b="b" l="l" r="r" t="t"/>
              <a:pathLst>
                <a:path extrusionOk="0" h="1303" w="1379">
                  <a:moveTo>
                    <a:pt x="708" y="1"/>
                  </a:moveTo>
                  <a:cubicBezTo>
                    <a:pt x="590" y="1"/>
                    <a:pt x="465" y="32"/>
                    <a:pt x="355" y="90"/>
                  </a:cubicBezTo>
                  <a:cubicBezTo>
                    <a:pt x="241" y="153"/>
                    <a:pt x="146" y="254"/>
                    <a:pt x="96" y="361"/>
                  </a:cubicBezTo>
                  <a:cubicBezTo>
                    <a:pt x="39" y="463"/>
                    <a:pt x="26" y="576"/>
                    <a:pt x="26" y="576"/>
                  </a:cubicBezTo>
                  <a:cubicBezTo>
                    <a:pt x="1" y="867"/>
                    <a:pt x="165" y="1151"/>
                    <a:pt x="456" y="1265"/>
                  </a:cubicBezTo>
                  <a:cubicBezTo>
                    <a:pt x="456" y="1265"/>
                    <a:pt x="557" y="1303"/>
                    <a:pt x="677" y="1303"/>
                  </a:cubicBezTo>
                  <a:cubicBezTo>
                    <a:pt x="797" y="1303"/>
                    <a:pt x="930" y="1265"/>
                    <a:pt x="1043" y="1189"/>
                  </a:cubicBezTo>
                  <a:cubicBezTo>
                    <a:pt x="1151" y="1113"/>
                    <a:pt x="1239" y="1006"/>
                    <a:pt x="1290" y="892"/>
                  </a:cubicBezTo>
                  <a:cubicBezTo>
                    <a:pt x="1340" y="785"/>
                    <a:pt x="1353" y="677"/>
                    <a:pt x="1353" y="677"/>
                  </a:cubicBezTo>
                  <a:cubicBezTo>
                    <a:pt x="1378" y="412"/>
                    <a:pt x="1220" y="147"/>
                    <a:pt x="961" y="46"/>
                  </a:cubicBezTo>
                  <a:cubicBezTo>
                    <a:pt x="961" y="46"/>
                    <a:pt x="854" y="8"/>
                    <a:pt x="740" y="1"/>
                  </a:cubicBezTo>
                  <a:cubicBezTo>
                    <a:pt x="729" y="1"/>
                    <a:pt x="719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-2560550" y="2290800"/>
              <a:ext cx="49475" cy="34300"/>
            </a:xfrm>
            <a:custGeom>
              <a:rect b="b" l="l" r="r" t="t"/>
              <a:pathLst>
                <a:path extrusionOk="0" h="1372" w="1979">
                  <a:moveTo>
                    <a:pt x="1196" y="0"/>
                  </a:moveTo>
                  <a:cubicBezTo>
                    <a:pt x="1064" y="0"/>
                    <a:pt x="916" y="22"/>
                    <a:pt x="778" y="64"/>
                  </a:cubicBezTo>
                  <a:cubicBezTo>
                    <a:pt x="595" y="121"/>
                    <a:pt x="424" y="216"/>
                    <a:pt x="317" y="330"/>
                  </a:cubicBezTo>
                  <a:cubicBezTo>
                    <a:pt x="197" y="437"/>
                    <a:pt x="140" y="551"/>
                    <a:pt x="140" y="551"/>
                  </a:cubicBezTo>
                  <a:cubicBezTo>
                    <a:pt x="127" y="564"/>
                    <a:pt x="121" y="576"/>
                    <a:pt x="115" y="595"/>
                  </a:cubicBezTo>
                  <a:cubicBezTo>
                    <a:pt x="1" y="873"/>
                    <a:pt x="134" y="1189"/>
                    <a:pt x="412" y="1309"/>
                  </a:cubicBezTo>
                  <a:cubicBezTo>
                    <a:pt x="412" y="1309"/>
                    <a:pt x="532" y="1360"/>
                    <a:pt x="690" y="1366"/>
                  </a:cubicBezTo>
                  <a:cubicBezTo>
                    <a:pt x="720" y="1370"/>
                    <a:pt x="752" y="1372"/>
                    <a:pt x="784" y="1372"/>
                  </a:cubicBezTo>
                  <a:cubicBezTo>
                    <a:pt x="920" y="1372"/>
                    <a:pt x="1072" y="1340"/>
                    <a:pt x="1220" y="1284"/>
                  </a:cubicBezTo>
                  <a:cubicBezTo>
                    <a:pt x="1397" y="1214"/>
                    <a:pt x="1562" y="1101"/>
                    <a:pt x="1675" y="987"/>
                  </a:cubicBezTo>
                  <a:cubicBezTo>
                    <a:pt x="1789" y="880"/>
                    <a:pt x="1852" y="766"/>
                    <a:pt x="1852" y="766"/>
                  </a:cubicBezTo>
                  <a:cubicBezTo>
                    <a:pt x="1859" y="753"/>
                    <a:pt x="1865" y="741"/>
                    <a:pt x="1865" y="728"/>
                  </a:cubicBezTo>
                  <a:cubicBezTo>
                    <a:pt x="1979" y="469"/>
                    <a:pt x="1859" y="178"/>
                    <a:pt x="1600" y="71"/>
                  </a:cubicBezTo>
                  <a:cubicBezTo>
                    <a:pt x="1600" y="71"/>
                    <a:pt x="1480" y="20"/>
                    <a:pt x="1322" y="8"/>
                  </a:cubicBezTo>
                  <a:cubicBezTo>
                    <a:pt x="1282" y="3"/>
                    <a:pt x="1240" y="0"/>
                    <a:pt x="1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5"/>
          <p:cNvGrpSpPr/>
          <p:nvPr/>
        </p:nvGrpSpPr>
        <p:grpSpPr>
          <a:xfrm flipH="1" rot="-3600028">
            <a:off x="-612803" y="-241639"/>
            <a:ext cx="1613283" cy="1345815"/>
            <a:chOff x="-2526100" y="1543700"/>
            <a:chExt cx="723500" cy="603550"/>
          </a:xfrm>
        </p:grpSpPr>
        <p:sp>
          <p:nvSpPr>
            <p:cNvPr id="375" name="Google Shape;375;p25"/>
            <p:cNvSpPr/>
            <p:nvPr/>
          </p:nvSpPr>
          <p:spPr>
            <a:xfrm>
              <a:off x="-2398625" y="1620550"/>
              <a:ext cx="596025" cy="526700"/>
            </a:xfrm>
            <a:custGeom>
              <a:rect b="b" l="l" r="r" t="t"/>
              <a:pathLst>
                <a:path extrusionOk="0" h="21068" w="23841">
                  <a:moveTo>
                    <a:pt x="4538" y="446"/>
                  </a:moveTo>
                  <a:cubicBezTo>
                    <a:pt x="4957" y="446"/>
                    <a:pt x="5379" y="477"/>
                    <a:pt x="5801" y="520"/>
                  </a:cubicBezTo>
                  <a:cubicBezTo>
                    <a:pt x="7191" y="665"/>
                    <a:pt x="8581" y="848"/>
                    <a:pt x="9933" y="1145"/>
                  </a:cubicBezTo>
                  <a:cubicBezTo>
                    <a:pt x="11285" y="1448"/>
                    <a:pt x="12612" y="1878"/>
                    <a:pt x="13826" y="2510"/>
                  </a:cubicBezTo>
                  <a:cubicBezTo>
                    <a:pt x="15039" y="3148"/>
                    <a:pt x="16144" y="3995"/>
                    <a:pt x="17004" y="5037"/>
                  </a:cubicBezTo>
                  <a:cubicBezTo>
                    <a:pt x="17427" y="5562"/>
                    <a:pt x="17794" y="6131"/>
                    <a:pt x="18072" y="6743"/>
                  </a:cubicBezTo>
                  <a:cubicBezTo>
                    <a:pt x="18356" y="7350"/>
                    <a:pt x="18546" y="8026"/>
                    <a:pt x="18849" y="8696"/>
                  </a:cubicBezTo>
                  <a:cubicBezTo>
                    <a:pt x="18994" y="9037"/>
                    <a:pt x="19177" y="9366"/>
                    <a:pt x="19392" y="9669"/>
                  </a:cubicBezTo>
                  <a:cubicBezTo>
                    <a:pt x="19601" y="9979"/>
                    <a:pt x="19828" y="10257"/>
                    <a:pt x="20068" y="10528"/>
                  </a:cubicBezTo>
                  <a:cubicBezTo>
                    <a:pt x="20542" y="11072"/>
                    <a:pt x="21054" y="11558"/>
                    <a:pt x="21522" y="12064"/>
                  </a:cubicBezTo>
                  <a:cubicBezTo>
                    <a:pt x="21995" y="12569"/>
                    <a:pt x="22431" y="13087"/>
                    <a:pt x="22722" y="13662"/>
                  </a:cubicBezTo>
                  <a:cubicBezTo>
                    <a:pt x="22867" y="13947"/>
                    <a:pt x="22969" y="14250"/>
                    <a:pt x="23013" y="14553"/>
                  </a:cubicBezTo>
                  <a:cubicBezTo>
                    <a:pt x="23044" y="14711"/>
                    <a:pt x="23051" y="14863"/>
                    <a:pt x="23051" y="15021"/>
                  </a:cubicBezTo>
                  <a:cubicBezTo>
                    <a:pt x="23051" y="15097"/>
                    <a:pt x="23038" y="15172"/>
                    <a:pt x="23032" y="15255"/>
                  </a:cubicBezTo>
                  <a:lnTo>
                    <a:pt x="23025" y="15368"/>
                  </a:lnTo>
                  <a:lnTo>
                    <a:pt x="23000" y="15488"/>
                  </a:lnTo>
                  <a:lnTo>
                    <a:pt x="22956" y="15722"/>
                  </a:lnTo>
                  <a:lnTo>
                    <a:pt x="22880" y="15956"/>
                  </a:lnTo>
                  <a:cubicBezTo>
                    <a:pt x="22842" y="16114"/>
                    <a:pt x="22773" y="16266"/>
                    <a:pt x="22709" y="16417"/>
                  </a:cubicBezTo>
                  <a:cubicBezTo>
                    <a:pt x="22646" y="16569"/>
                    <a:pt x="22570" y="16720"/>
                    <a:pt x="22501" y="16872"/>
                  </a:cubicBezTo>
                  <a:cubicBezTo>
                    <a:pt x="22419" y="17024"/>
                    <a:pt x="22343" y="17169"/>
                    <a:pt x="22255" y="17314"/>
                  </a:cubicBezTo>
                  <a:cubicBezTo>
                    <a:pt x="21907" y="17896"/>
                    <a:pt x="21490" y="18439"/>
                    <a:pt x="21022" y="18938"/>
                  </a:cubicBezTo>
                  <a:cubicBezTo>
                    <a:pt x="20966" y="18995"/>
                    <a:pt x="20909" y="19058"/>
                    <a:pt x="20845" y="19122"/>
                  </a:cubicBezTo>
                  <a:lnTo>
                    <a:pt x="20662" y="19298"/>
                  </a:lnTo>
                  <a:cubicBezTo>
                    <a:pt x="20542" y="19419"/>
                    <a:pt x="20410" y="19520"/>
                    <a:pt x="20283" y="19633"/>
                  </a:cubicBezTo>
                  <a:cubicBezTo>
                    <a:pt x="20220" y="19690"/>
                    <a:pt x="20150" y="19741"/>
                    <a:pt x="20081" y="19791"/>
                  </a:cubicBezTo>
                  <a:lnTo>
                    <a:pt x="19879" y="19937"/>
                  </a:lnTo>
                  <a:lnTo>
                    <a:pt x="19664" y="20076"/>
                  </a:lnTo>
                  <a:lnTo>
                    <a:pt x="19563" y="20139"/>
                  </a:lnTo>
                  <a:lnTo>
                    <a:pt x="19449" y="20202"/>
                  </a:lnTo>
                  <a:cubicBezTo>
                    <a:pt x="18874" y="20518"/>
                    <a:pt x="18198" y="20644"/>
                    <a:pt x="17522" y="20670"/>
                  </a:cubicBezTo>
                  <a:cubicBezTo>
                    <a:pt x="17479" y="20668"/>
                    <a:pt x="17437" y="20668"/>
                    <a:pt x="17394" y="20668"/>
                  </a:cubicBezTo>
                  <a:cubicBezTo>
                    <a:pt x="17351" y="20668"/>
                    <a:pt x="17309" y="20668"/>
                    <a:pt x="17266" y="20668"/>
                  </a:cubicBezTo>
                  <a:cubicBezTo>
                    <a:pt x="17181" y="20668"/>
                    <a:pt x="17095" y="20666"/>
                    <a:pt x="17010" y="20657"/>
                  </a:cubicBezTo>
                  <a:lnTo>
                    <a:pt x="16757" y="20644"/>
                  </a:lnTo>
                  <a:lnTo>
                    <a:pt x="16498" y="20613"/>
                  </a:lnTo>
                  <a:cubicBezTo>
                    <a:pt x="16416" y="20600"/>
                    <a:pt x="16328" y="20587"/>
                    <a:pt x="16246" y="20575"/>
                  </a:cubicBezTo>
                  <a:lnTo>
                    <a:pt x="15993" y="20531"/>
                  </a:lnTo>
                  <a:lnTo>
                    <a:pt x="15740" y="20474"/>
                  </a:lnTo>
                  <a:lnTo>
                    <a:pt x="15614" y="20442"/>
                  </a:lnTo>
                  <a:lnTo>
                    <a:pt x="15494" y="20411"/>
                  </a:lnTo>
                  <a:cubicBezTo>
                    <a:pt x="15159" y="20322"/>
                    <a:pt x="14837" y="20202"/>
                    <a:pt x="14514" y="20076"/>
                  </a:cubicBezTo>
                  <a:cubicBezTo>
                    <a:pt x="14198" y="19943"/>
                    <a:pt x="13895" y="19785"/>
                    <a:pt x="13604" y="19608"/>
                  </a:cubicBezTo>
                  <a:cubicBezTo>
                    <a:pt x="12429" y="18862"/>
                    <a:pt x="11424" y="17877"/>
                    <a:pt x="10312" y="17005"/>
                  </a:cubicBezTo>
                  <a:cubicBezTo>
                    <a:pt x="9756" y="16575"/>
                    <a:pt x="9175" y="16158"/>
                    <a:pt x="8537" y="15830"/>
                  </a:cubicBezTo>
                  <a:cubicBezTo>
                    <a:pt x="7905" y="15507"/>
                    <a:pt x="7242" y="15261"/>
                    <a:pt x="6603" y="14983"/>
                  </a:cubicBezTo>
                  <a:cubicBezTo>
                    <a:pt x="5965" y="14705"/>
                    <a:pt x="5346" y="14383"/>
                    <a:pt x="4822" y="13940"/>
                  </a:cubicBezTo>
                  <a:cubicBezTo>
                    <a:pt x="4291" y="13504"/>
                    <a:pt x="3842" y="12974"/>
                    <a:pt x="3444" y="12405"/>
                  </a:cubicBezTo>
                  <a:cubicBezTo>
                    <a:pt x="3052" y="11830"/>
                    <a:pt x="2717" y="11223"/>
                    <a:pt x="2402" y="10598"/>
                  </a:cubicBezTo>
                  <a:cubicBezTo>
                    <a:pt x="2092" y="9972"/>
                    <a:pt x="1795" y="9334"/>
                    <a:pt x="1504" y="8702"/>
                  </a:cubicBezTo>
                  <a:cubicBezTo>
                    <a:pt x="1214" y="8064"/>
                    <a:pt x="942" y="7426"/>
                    <a:pt x="740" y="6762"/>
                  </a:cubicBezTo>
                  <a:cubicBezTo>
                    <a:pt x="538" y="6099"/>
                    <a:pt x="399" y="5423"/>
                    <a:pt x="380" y="4740"/>
                  </a:cubicBezTo>
                  <a:cubicBezTo>
                    <a:pt x="367" y="4064"/>
                    <a:pt x="481" y="3376"/>
                    <a:pt x="721" y="2750"/>
                  </a:cubicBezTo>
                  <a:cubicBezTo>
                    <a:pt x="974" y="2125"/>
                    <a:pt x="1365" y="1562"/>
                    <a:pt x="1896" y="1164"/>
                  </a:cubicBezTo>
                  <a:cubicBezTo>
                    <a:pt x="2421" y="766"/>
                    <a:pt x="3078" y="564"/>
                    <a:pt x="3747" y="488"/>
                  </a:cubicBezTo>
                  <a:cubicBezTo>
                    <a:pt x="4009" y="459"/>
                    <a:pt x="4273" y="446"/>
                    <a:pt x="4538" y="446"/>
                  </a:cubicBezTo>
                  <a:close/>
                  <a:moveTo>
                    <a:pt x="4647" y="1"/>
                  </a:moveTo>
                  <a:cubicBezTo>
                    <a:pt x="4331" y="1"/>
                    <a:pt x="4014" y="17"/>
                    <a:pt x="3697" y="58"/>
                  </a:cubicBezTo>
                  <a:cubicBezTo>
                    <a:pt x="2977" y="147"/>
                    <a:pt x="2244" y="381"/>
                    <a:pt x="1650" y="842"/>
                  </a:cubicBezTo>
                  <a:cubicBezTo>
                    <a:pt x="1056" y="1297"/>
                    <a:pt x="626" y="1935"/>
                    <a:pt x="367" y="2611"/>
                  </a:cubicBezTo>
                  <a:cubicBezTo>
                    <a:pt x="108" y="3300"/>
                    <a:pt x="0" y="4026"/>
                    <a:pt x="26" y="4753"/>
                  </a:cubicBezTo>
                  <a:cubicBezTo>
                    <a:pt x="57" y="5473"/>
                    <a:pt x="209" y="6181"/>
                    <a:pt x="424" y="6863"/>
                  </a:cubicBezTo>
                  <a:cubicBezTo>
                    <a:pt x="645" y="7540"/>
                    <a:pt x="923" y="8190"/>
                    <a:pt x="1220" y="8829"/>
                  </a:cubicBezTo>
                  <a:cubicBezTo>
                    <a:pt x="1517" y="9467"/>
                    <a:pt x="1814" y="10105"/>
                    <a:pt x="2136" y="10730"/>
                  </a:cubicBezTo>
                  <a:cubicBezTo>
                    <a:pt x="2458" y="11362"/>
                    <a:pt x="2806" y="11982"/>
                    <a:pt x="3217" y="12563"/>
                  </a:cubicBezTo>
                  <a:cubicBezTo>
                    <a:pt x="3627" y="13144"/>
                    <a:pt x="4095" y="13694"/>
                    <a:pt x="4651" y="14142"/>
                  </a:cubicBezTo>
                  <a:cubicBezTo>
                    <a:pt x="5207" y="14610"/>
                    <a:pt x="5852" y="14932"/>
                    <a:pt x="6496" y="15217"/>
                  </a:cubicBezTo>
                  <a:cubicBezTo>
                    <a:pt x="7147" y="15501"/>
                    <a:pt x="7804" y="15747"/>
                    <a:pt x="8417" y="16063"/>
                  </a:cubicBezTo>
                  <a:cubicBezTo>
                    <a:pt x="9036" y="16379"/>
                    <a:pt x="9605" y="16784"/>
                    <a:pt x="10148" y="17213"/>
                  </a:cubicBezTo>
                  <a:cubicBezTo>
                    <a:pt x="11235" y="18085"/>
                    <a:pt x="12240" y="19084"/>
                    <a:pt x="13440" y="19861"/>
                  </a:cubicBezTo>
                  <a:cubicBezTo>
                    <a:pt x="13743" y="20050"/>
                    <a:pt x="14066" y="20221"/>
                    <a:pt x="14388" y="20366"/>
                  </a:cubicBezTo>
                  <a:cubicBezTo>
                    <a:pt x="14723" y="20505"/>
                    <a:pt x="15051" y="20638"/>
                    <a:pt x="15399" y="20733"/>
                  </a:cubicBezTo>
                  <a:cubicBezTo>
                    <a:pt x="16088" y="20941"/>
                    <a:pt x="16802" y="21055"/>
                    <a:pt x="17528" y="21068"/>
                  </a:cubicBezTo>
                  <a:lnTo>
                    <a:pt x="17800" y="21061"/>
                  </a:lnTo>
                  <a:lnTo>
                    <a:pt x="17933" y="21055"/>
                  </a:lnTo>
                  <a:lnTo>
                    <a:pt x="18072" y="21042"/>
                  </a:lnTo>
                  <a:cubicBezTo>
                    <a:pt x="18160" y="21036"/>
                    <a:pt x="18255" y="21030"/>
                    <a:pt x="18343" y="21017"/>
                  </a:cubicBezTo>
                  <a:lnTo>
                    <a:pt x="18615" y="20973"/>
                  </a:lnTo>
                  <a:cubicBezTo>
                    <a:pt x="18975" y="20897"/>
                    <a:pt x="19335" y="20796"/>
                    <a:pt x="19664" y="20619"/>
                  </a:cubicBezTo>
                  <a:lnTo>
                    <a:pt x="19790" y="20562"/>
                  </a:lnTo>
                  <a:lnTo>
                    <a:pt x="19910" y="20493"/>
                  </a:lnTo>
                  <a:lnTo>
                    <a:pt x="20150" y="20354"/>
                  </a:lnTo>
                  <a:lnTo>
                    <a:pt x="20378" y="20196"/>
                  </a:lnTo>
                  <a:cubicBezTo>
                    <a:pt x="20454" y="20145"/>
                    <a:pt x="20530" y="20095"/>
                    <a:pt x="20599" y="20038"/>
                  </a:cubicBezTo>
                  <a:cubicBezTo>
                    <a:pt x="20738" y="19924"/>
                    <a:pt x="20890" y="19817"/>
                    <a:pt x="21016" y="19690"/>
                  </a:cubicBezTo>
                  <a:lnTo>
                    <a:pt x="21225" y="19513"/>
                  </a:lnTo>
                  <a:cubicBezTo>
                    <a:pt x="21288" y="19450"/>
                    <a:pt x="21351" y="19387"/>
                    <a:pt x="21414" y="19324"/>
                  </a:cubicBezTo>
                  <a:cubicBezTo>
                    <a:pt x="21932" y="18818"/>
                    <a:pt x="22394" y="18256"/>
                    <a:pt x="22785" y="17643"/>
                  </a:cubicBezTo>
                  <a:cubicBezTo>
                    <a:pt x="23183" y="17036"/>
                    <a:pt x="23506" y="16360"/>
                    <a:pt x="23664" y="15615"/>
                  </a:cubicBezTo>
                  <a:cubicBezTo>
                    <a:pt x="23840" y="14850"/>
                    <a:pt x="23695" y="14029"/>
                    <a:pt x="23354" y="13346"/>
                  </a:cubicBezTo>
                  <a:cubicBezTo>
                    <a:pt x="23183" y="13005"/>
                    <a:pt x="22975" y="12696"/>
                    <a:pt x="22747" y="12405"/>
                  </a:cubicBezTo>
                  <a:cubicBezTo>
                    <a:pt x="22526" y="12114"/>
                    <a:pt x="22280" y="11843"/>
                    <a:pt x="22040" y="11583"/>
                  </a:cubicBezTo>
                  <a:cubicBezTo>
                    <a:pt x="21547" y="11065"/>
                    <a:pt x="21041" y="10579"/>
                    <a:pt x="20586" y="10067"/>
                  </a:cubicBezTo>
                  <a:cubicBezTo>
                    <a:pt x="20359" y="9814"/>
                    <a:pt x="20144" y="9555"/>
                    <a:pt x="19955" y="9277"/>
                  </a:cubicBezTo>
                  <a:cubicBezTo>
                    <a:pt x="19765" y="9005"/>
                    <a:pt x="19607" y="8727"/>
                    <a:pt x="19468" y="8418"/>
                  </a:cubicBezTo>
                  <a:cubicBezTo>
                    <a:pt x="19190" y="7811"/>
                    <a:pt x="19000" y="7129"/>
                    <a:pt x="18685" y="6459"/>
                  </a:cubicBezTo>
                  <a:cubicBezTo>
                    <a:pt x="18375" y="5796"/>
                    <a:pt x="17977" y="5176"/>
                    <a:pt x="17509" y="4620"/>
                  </a:cubicBezTo>
                  <a:cubicBezTo>
                    <a:pt x="17042" y="4058"/>
                    <a:pt x="16505" y="3565"/>
                    <a:pt x="15930" y="3129"/>
                  </a:cubicBezTo>
                  <a:cubicBezTo>
                    <a:pt x="15355" y="2687"/>
                    <a:pt x="14742" y="2301"/>
                    <a:pt x="14104" y="1979"/>
                  </a:cubicBezTo>
                  <a:cubicBezTo>
                    <a:pt x="12815" y="1335"/>
                    <a:pt x="11437" y="905"/>
                    <a:pt x="10047" y="627"/>
                  </a:cubicBezTo>
                  <a:cubicBezTo>
                    <a:pt x="8657" y="336"/>
                    <a:pt x="7248" y="178"/>
                    <a:pt x="5845" y="58"/>
                  </a:cubicBezTo>
                  <a:cubicBezTo>
                    <a:pt x="5449" y="26"/>
                    <a:pt x="5049" y="1"/>
                    <a:pt x="4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-2526100" y="1543700"/>
              <a:ext cx="665200" cy="546400"/>
            </a:xfrm>
            <a:custGeom>
              <a:rect b="b" l="l" r="r" t="t"/>
              <a:pathLst>
                <a:path extrusionOk="0" h="21856" w="26608">
                  <a:moveTo>
                    <a:pt x="108" y="1"/>
                  </a:moveTo>
                  <a:cubicBezTo>
                    <a:pt x="79" y="1"/>
                    <a:pt x="49" y="14"/>
                    <a:pt x="32" y="43"/>
                  </a:cubicBezTo>
                  <a:cubicBezTo>
                    <a:pt x="0" y="80"/>
                    <a:pt x="7" y="144"/>
                    <a:pt x="51" y="169"/>
                  </a:cubicBezTo>
                  <a:lnTo>
                    <a:pt x="51" y="175"/>
                  </a:lnTo>
                  <a:cubicBezTo>
                    <a:pt x="632" y="586"/>
                    <a:pt x="1220" y="984"/>
                    <a:pt x="1801" y="1388"/>
                  </a:cubicBezTo>
                  <a:cubicBezTo>
                    <a:pt x="2376" y="1812"/>
                    <a:pt x="2951" y="2229"/>
                    <a:pt x="3526" y="2646"/>
                  </a:cubicBezTo>
                  <a:lnTo>
                    <a:pt x="5220" y="3941"/>
                  </a:lnTo>
                  <a:lnTo>
                    <a:pt x="6888" y="5262"/>
                  </a:lnTo>
                  <a:lnTo>
                    <a:pt x="8537" y="6620"/>
                  </a:lnTo>
                  <a:lnTo>
                    <a:pt x="10167" y="7998"/>
                  </a:lnTo>
                  <a:lnTo>
                    <a:pt x="11778" y="9394"/>
                  </a:lnTo>
                  <a:lnTo>
                    <a:pt x="13383" y="10803"/>
                  </a:lnTo>
                  <a:cubicBezTo>
                    <a:pt x="15525" y="12686"/>
                    <a:pt x="17642" y="14594"/>
                    <a:pt x="19797" y="16458"/>
                  </a:cubicBezTo>
                  <a:lnTo>
                    <a:pt x="21420" y="17848"/>
                  </a:lnTo>
                  <a:lnTo>
                    <a:pt x="23070" y="19213"/>
                  </a:lnTo>
                  <a:lnTo>
                    <a:pt x="24744" y="20540"/>
                  </a:lnTo>
                  <a:lnTo>
                    <a:pt x="26444" y="21835"/>
                  </a:lnTo>
                  <a:cubicBezTo>
                    <a:pt x="26462" y="21849"/>
                    <a:pt x="26483" y="21855"/>
                    <a:pt x="26503" y="21855"/>
                  </a:cubicBezTo>
                  <a:cubicBezTo>
                    <a:pt x="26531" y="21855"/>
                    <a:pt x="26558" y="21842"/>
                    <a:pt x="26576" y="21816"/>
                  </a:cubicBezTo>
                  <a:cubicBezTo>
                    <a:pt x="26608" y="21779"/>
                    <a:pt x="26602" y="21722"/>
                    <a:pt x="26557" y="21690"/>
                  </a:cubicBezTo>
                  <a:lnTo>
                    <a:pt x="26557" y="21684"/>
                  </a:lnTo>
                  <a:lnTo>
                    <a:pt x="24851" y="20407"/>
                  </a:lnTo>
                  <a:lnTo>
                    <a:pt x="23183" y="19074"/>
                  </a:lnTo>
                  <a:lnTo>
                    <a:pt x="21540" y="17703"/>
                  </a:lnTo>
                  <a:lnTo>
                    <a:pt x="19929" y="16307"/>
                  </a:lnTo>
                  <a:cubicBezTo>
                    <a:pt x="17787" y="14424"/>
                    <a:pt x="15708" y="12484"/>
                    <a:pt x="13611" y="10557"/>
                  </a:cubicBezTo>
                  <a:lnTo>
                    <a:pt x="12031" y="9116"/>
                  </a:lnTo>
                  <a:lnTo>
                    <a:pt x="10432" y="7688"/>
                  </a:lnTo>
                  <a:lnTo>
                    <a:pt x="8815" y="6292"/>
                  </a:lnTo>
                  <a:lnTo>
                    <a:pt x="7166" y="4920"/>
                  </a:lnTo>
                  <a:cubicBezTo>
                    <a:pt x="4948" y="3126"/>
                    <a:pt x="2629" y="1439"/>
                    <a:pt x="152" y="11"/>
                  </a:cubicBezTo>
                  <a:cubicBezTo>
                    <a:pt x="139" y="4"/>
                    <a:pt x="124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-2131975" y="1861775"/>
              <a:ext cx="267450" cy="43100"/>
            </a:xfrm>
            <a:custGeom>
              <a:rect b="b" l="l" r="r" t="t"/>
              <a:pathLst>
                <a:path extrusionOk="0" h="1724" w="10698">
                  <a:moveTo>
                    <a:pt x="103" y="0"/>
                  </a:moveTo>
                  <a:cubicBezTo>
                    <a:pt x="62" y="0"/>
                    <a:pt x="25" y="30"/>
                    <a:pt x="19" y="70"/>
                  </a:cubicBezTo>
                  <a:cubicBezTo>
                    <a:pt x="0" y="121"/>
                    <a:pt x="32" y="172"/>
                    <a:pt x="82" y="184"/>
                  </a:cubicBezTo>
                  <a:cubicBezTo>
                    <a:pt x="954" y="431"/>
                    <a:pt x="1858" y="557"/>
                    <a:pt x="2761" y="627"/>
                  </a:cubicBezTo>
                  <a:cubicBezTo>
                    <a:pt x="3210" y="658"/>
                    <a:pt x="3665" y="677"/>
                    <a:pt x="4120" y="677"/>
                  </a:cubicBezTo>
                  <a:cubicBezTo>
                    <a:pt x="4569" y="677"/>
                    <a:pt x="5030" y="658"/>
                    <a:pt x="5478" y="627"/>
                  </a:cubicBezTo>
                  <a:cubicBezTo>
                    <a:pt x="5927" y="589"/>
                    <a:pt x="6376" y="551"/>
                    <a:pt x="6818" y="532"/>
                  </a:cubicBezTo>
                  <a:cubicBezTo>
                    <a:pt x="6912" y="529"/>
                    <a:pt x="7005" y="528"/>
                    <a:pt x="7098" y="528"/>
                  </a:cubicBezTo>
                  <a:cubicBezTo>
                    <a:pt x="7229" y="528"/>
                    <a:pt x="7358" y="531"/>
                    <a:pt x="7488" y="538"/>
                  </a:cubicBezTo>
                  <a:cubicBezTo>
                    <a:pt x="7709" y="544"/>
                    <a:pt x="7924" y="563"/>
                    <a:pt x="8145" y="608"/>
                  </a:cubicBezTo>
                  <a:cubicBezTo>
                    <a:pt x="8360" y="645"/>
                    <a:pt x="8575" y="709"/>
                    <a:pt x="8783" y="772"/>
                  </a:cubicBezTo>
                  <a:cubicBezTo>
                    <a:pt x="8998" y="841"/>
                    <a:pt x="9206" y="917"/>
                    <a:pt x="9409" y="1006"/>
                  </a:cubicBezTo>
                  <a:cubicBezTo>
                    <a:pt x="9813" y="1189"/>
                    <a:pt x="10205" y="1404"/>
                    <a:pt x="10527" y="1701"/>
                  </a:cubicBezTo>
                  <a:cubicBezTo>
                    <a:pt x="10545" y="1716"/>
                    <a:pt x="10569" y="1724"/>
                    <a:pt x="10592" y="1724"/>
                  </a:cubicBezTo>
                  <a:cubicBezTo>
                    <a:pt x="10618" y="1724"/>
                    <a:pt x="10643" y="1714"/>
                    <a:pt x="10660" y="1694"/>
                  </a:cubicBezTo>
                  <a:cubicBezTo>
                    <a:pt x="10698" y="1650"/>
                    <a:pt x="10691" y="1593"/>
                    <a:pt x="10653" y="1562"/>
                  </a:cubicBezTo>
                  <a:cubicBezTo>
                    <a:pt x="10476" y="1404"/>
                    <a:pt x="10287" y="1277"/>
                    <a:pt x="10085" y="1164"/>
                  </a:cubicBezTo>
                  <a:cubicBezTo>
                    <a:pt x="9889" y="1044"/>
                    <a:pt x="9687" y="942"/>
                    <a:pt x="9478" y="848"/>
                  </a:cubicBezTo>
                  <a:cubicBezTo>
                    <a:pt x="9061" y="664"/>
                    <a:pt x="8631" y="513"/>
                    <a:pt x="8183" y="412"/>
                  </a:cubicBezTo>
                  <a:cubicBezTo>
                    <a:pt x="7728" y="317"/>
                    <a:pt x="7273" y="298"/>
                    <a:pt x="6818" y="285"/>
                  </a:cubicBezTo>
                  <a:cubicBezTo>
                    <a:pt x="6677" y="281"/>
                    <a:pt x="6536" y="280"/>
                    <a:pt x="6396" y="280"/>
                  </a:cubicBezTo>
                  <a:cubicBezTo>
                    <a:pt x="6085" y="280"/>
                    <a:pt x="5775" y="287"/>
                    <a:pt x="5466" y="292"/>
                  </a:cubicBezTo>
                  <a:cubicBezTo>
                    <a:pt x="5347" y="294"/>
                    <a:pt x="5229" y="295"/>
                    <a:pt x="5110" y="295"/>
                  </a:cubicBezTo>
                  <a:cubicBezTo>
                    <a:pt x="4334" y="295"/>
                    <a:pt x="3566" y="245"/>
                    <a:pt x="2793" y="184"/>
                  </a:cubicBezTo>
                  <a:cubicBezTo>
                    <a:pt x="1902" y="115"/>
                    <a:pt x="1011" y="33"/>
                    <a:pt x="114" y="1"/>
                  </a:cubicBezTo>
                  <a:cubicBezTo>
                    <a:pt x="110" y="0"/>
                    <a:pt x="106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-2282525" y="1726475"/>
              <a:ext cx="319275" cy="20175"/>
            </a:xfrm>
            <a:custGeom>
              <a:rect b="b" l="l" r="r" t="t"/>
              <a:pathLst>
                <a:path extrusionOk="0" h="807" w="12771">
                  <a:moveTo>
                    <a:pt x="10099" y="0"/>
                  </a:moveTo>
                  <a:cubicBezTo>
                    <a:pt x="9929" y="0"/>
                    <a:pt x="9760" y="5"/>
                    <a:pt x="9592" y="17"/>
                  </a:cubicBezTo>
                  <a:cubicBezTo>
                    <a:pt x="9061" y="42"/>
                    <a:pt x="8531" y="99"/>
                    <a:pt x="8000" y="150"/>
                  </a:cubicBezTo>
                  <a:cubicBezTo>
                    <a:pt x="7476" y="200"/>
                    <a:pt x="6951" y="232"/>
                    <a:pt x="6427" y="257"/>
                  </a:cubicBezTo>
                  <a:cubicBezTo>
                    <a:pt x="5919" y="278"/>
                    <a:pt x="5412" y="288"/>
                    <a:pt x="4905" y="288"/>
                  </a:cubicBezTo>
                  <a:cubicBezTo>
                    <a:pt x="4358" y="288"/>
                    <a:pt x="3812" y="277"/>
                    <a:pt x="3267" y="257"/>
                  </a:cubicBezTo>
                  <a:cubicBezTo>
                    <a:pt x="2218" y="225"/>
                    <a:pt x="1170" y="162"/>
                    <a:pt x="108" y="131"/>
                  </a:cubicBezTo>
                  <a:cubicBezTo>
                    <a:pt x="104" y="130"/>
                    <a:pt x="101" y="130"/>
                    <a:pt x="97" y="130"/>
                  </a:cubicBezTo>
                  <a:cubicBezTo>
                    <a:pt x="58" y="130"/>
                    <a:pt x="25" y="160"/>
                    <a:pt x="13" y="200"/>
                  </a:cubicBezTo>
                  <a:cubicBezTo>
                    <a:pt x="1" y="251"/>
                    <a:pt x="32" y="301"/>
                    <a:pt x="83" y="314"/>
                  </a:cubicBezTo>
                  <a:cubicBezTo>
                    <a:pt x="1125" y="560"/>
                    <a:pt x="2187" y="668"/>
                    <a:pt x="3255" y="699"/>
                  </a:cubicBezTo>
                  <a:cubicBezTo>
                    <a:pt x="3501" y="708"/>
                    <a:pt x="3749" y="713"/>
                    <a:pt x="3997" y="713"/>
                  </a:cubicBezTo>
                  <a:cubicBezTo>
                    <a:pt x="4283" y="713"/>
                    <a:pt x="4569" y="707"/>
                    <a:pt x="4853" y="693"/>
                  </a:cubicBezTo>
                  <a:cubicBezTo>
                    <a:pt x="5384" y="674"/>
                    <a:pt x="5915" y="636"/>
                    <a:pt x="6446" y="586"/>
                  </a:cubicBezTo>
                  <a:cubicBezTo>
                    <a:pt x="6976" y="535"/>
                    <a:pt x="7507" y="466"/>
                    <a:pt x="8032" y="396"/>
                  </a:cubicBezTo>
                  <a:cubicBezTo>
                    <a:pt x="8556" y="320"/>
                    <a:pt x="9080" y="251"/>
                    <a:pt x="9605" y="213"/>
                  </a:cubicBezTo>
                  <a:cubicBezTo>
                    <a:pt x="9831" y="196"/>
                    <a:pt x="10058" y="186"/>
                    <a:pt x="10284" y="186"/>
                  </a:cubicBezTo>
                  <a:cubicBezTo>
                    <a:pt x="10580" y="186"/>
                    <a:pt x="10875" y="204"/>
                    <a:pt x="11166" y="251"/>
                  </a:cubicBezTo>
                  <a:cubicBezTo>
                    <a:pt x="11684" y="326"/>
                    <a:pt x="12177" y="510"/>
                    <a:pt x="12613" y="788"/>
                  </a:cubicBezTo>
                  <a:lnTo>
                    <a:pt x="12613" y="794"/>
                  </a:lnTo>
                  <a:lnTo>
                    <a:pt x="12619" y="794"/>
                  </a:lnTo>
                  <a:cubicBezTo>
                    <a:pt x="12634" y="802"/>
                    <a:pt x="12650" y="807"/>
                    <a:pt x="12666" y="807"/>
                  </a:cubicBezTo>
                  <a:cubicBezTo>
                    <a:pt x="12697" y="807"/>
                    <a:pt x="12728" y="790"/>
                    <a:pt x="12745" y="756"/>
                  </a:cubicBezTo>
                  <a:cubicBezTo>
                    <a:pt x="12770" y="712"/>
                    <a:pt x="12758" y="655"/>
                    <a:pt x="12714" y="630"/>
                  </a:cubicBezTo>
                  <a:cubicBezTo>
                    <a:pt x="12480" y="497"/>
                    <a:pt x="12240" y="364"/>
                    <a:pt x="11981" y="282"/>
                  </a:cubicBezTo>
                  <a:cubicBezTo>
                    <a:pt x="11854" y="232"/>
                    <a:pt x="11722" y="200"/>
                    <a:pt x="11595" y="162"/>
                  </a:cubicBezTo>
                  <a:cubicBezTo>
                    <a:pt x="11463" y="131"/>
                    <a:pt x="11330" y="99"/>
                    <a:pt x="11197" y="80"/>
                  </a:cubicBezTo>
                  <a:lnTo>
                    <a:pt x="10995" y="48"/>
                  </a:lnTo>
                  <a:lnTo>
                    <a:pt x="10793" y="30"/>
                  </a:lnTo>
                  <a:cubicBezTo>
                    <a:pt x="10660" y="17"/>
                    <a:pt x="10527" y="11"/>
                    <a:pt x="10395" y="4"/>
                  </a:cubicBezTo>
                  <a:cubicBezTo>
                    <a:pt x="10295" y="2"/>
                    <a:pt x="10197" y="0"/>
                    <a:pt x="10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-2112400" y="1879775"/>
              <a:ext cx="93850" cy="254700"/>
            </a:xfrm>
            <a:custGeom>
              <a:rect b="b" l="l" r="r" t="t"/>
              <a:pathLst>
                <a:path extrusionOk="0" h="10188" w="3754">
                  <a:moveTo>
                    <a:pt x="112" y="0"/>
                  </a:moveTo>
                  <a:cubicBezTo>
                    <a:pt x="100" y="0"/>
                    <a:pt x="88" y="3"/>
                    <a:pt x="77" y="8"/>
                  </a:cubicBezTo>
                  <a:cubicBezTo>
                    <a:pt x="32" y="20"/>
                    <a:pt x="1" y="71"/>
                    <a:pt x="20" y="121"/>
                  </a:cubicBezTo>
                  <a:cubicBezTo>
                    <a:pt x="285" y="981"/>
                    <a:pt x="645" y="1802"/>
                    <a:pt x="993" y="2617"/>
                  </a:cubicBezTo>
                  <a:cubicBezTo>
                    <a:pt x="1340" y="3439"/>
                    <a:pt x="1688" y="4254"/>
                    <a:pt x="1978" y="5094"/>
                  </a:cubicBezTo>
                  <a:cubicBezTo>
                    <a:pt x="2130" y="5511"/>
                    <a:pt x="2256" y="5934"/>
                    <a:pt x="2370" y="6364"/>
                  </a:cubicBezTo>
                  <a:cubicBezTo>
                    <a:pt x="2427" y="6579"/>
                    <a:pt x="2484" y="6794"/>
                    <a:pt x="2522" y="7009"/>
                  </a:cubicBezTo>
                  <a:lnTo>
                    <a:pt x="2591" y="7337"/>
                  </a:lnTo>
                  <a:lnTo>
                    <a:pt x="2642" y="7666"/>
                  </a:lnTo>
                  <a:cubicBezTo>
                    <a:pt x="2711" y="8102"/>
                    <a:pt x="2756" y="8557"/>
                    <a:pt x="2869" y="8999"/>
                  </a:cubicBezTo>
                  <a:cubicBezTo>
                    <a:pt x="2933" y="9214"/>
                    <a:pt x="3008" y="9435"/>
                    <a:pt x="3128" y="9637"/>
                  </a:cubicBezTo>
                  <a:cubicBezTo>
                    <a:pt x="3242" y="9839"/>
                    <a:pt x="3400" y="10029"/>
                    <a:pt x="3590" y="10168"/>
                  </a:cubicBezTo>
                  <a:cubicBezTo>
                    <a:pt x="3590" y="10168"/>
                    <a:pt x="3590" y="10168"/>
                    <a:pt x="3590" y="10174"/>
                  </a:cubicBezTo>
                  <a:cubicBezTo>
                    <a:pt x="3605" y="10183"/>
                    <a:pt x="3623" y="10187"/>
                    <a:pt x="3640" y="10187"/>
                  </a:cubicBezTo>
                  <a:cubicBezTo>
                    <a:pt x="3671" y="10187"/>
                    <a:pt x="3702" y="10173"/>
                    <a:pt x="3722" y="10149"/>
                  </a:cubicBezTo>
                  <a:cubicBezTo>
                    <a:pt x="3754" y="10105"/>
                    <a:pt x="3741" y="10048"/>
                    <a:pt x="3697" y="10016"/>
                  </a:cubicBezTo>
                  <a:cubicBezTo>
                    <a:pt x="3527" y="9896"/>
                    <a:pt x="3388" y="9738"/>
                    <a:pt x="3274" y="9555"/>
                  </a:cubicBezTo>
                  <a:cubicBezTo>
                    <a:pt x="3166" y="9365"/>
                    <a:pt x="3097" y="9163"/>
                    <a:pt x="3040" y="8948"/>
                  </a:cubicBezTo>
                  <a:cubicBezTo>
                    <a:pt x="2926" y="8531"/>
                    <a:pt x="2895" y="8083"/>
                    <a:pt x="2831" y="7640"/>
                  </a:cubicBezTo>
                  <a:cubicBezTo>
                    <a:pt x="2718" y="6743"/>
                    <a:pt x="2541" y="5859"/>
                    <a:pt x="2294" y="4993"/>
                  </a:cubicBezTo>
                  <a:cubicBezTo>
                    <a:pt x="2054" y="4121"/>
                    <a:pt x="1751" y="3274"/>
                    <a:pt x="1397" y="2447"/>
                  </a:cubicBezTo>
                  <a:cubicBezTo>
                    <a:pt x="1050" y="1619"/>
                    <a:pt x="652" y="816"/>
                    <a:pt x="190" y="46"/>
                  </a:cubicBezTo>
                  <a:cubicBezTo>
                    <a:pt x="172" y="18"/>
                    <a:pt x="143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-2288525" y="1725125"/>
              <a:ext cx="108075" cy="298375"/>
            </a:xfrm>
            <a:custGeom>
              <a:rect b="b" l="l" r="r" t="t"/>
              <a:pathLst>
                <a:path extrusionOk="0" h="11935" w="4323">
                  <a:moveTo>
                    <a:pt x="112" y="1"/>
                  </a:moveTo>
                  <a:cubicBezTo>
                    <a:pt x="96" y="1"/>
                    <a:pt x="79" y="5"/>
                    <a:pt x="64" y="14"/>
                  </a:cubicBezTo>
                  <a:cubicBezTo>
                    <a:pt x="20" y="39"/>
                    <a:pt x="1" y="96"/>
                    <a:pt x="26" y="140"/>
                  </a:cubicBezTo>
                  <a:lnTo>
                    <a:pt x="32" y="140"/>
                  </a:lnTo>
                  <a:cubicBezTo>
                    <a:pt x="525" y="1069"/>
                    <a:pt x="873" y="2049"/>
                    <a:pt x="1125" y="3060"/>
                  </a:cubicBezTo>
                  <a:cubicBezTo>
                    <a:pt x="1195" y="3312"/>
                    <a:pt x="1239" y="3571"/>
                    <a:pt x="1302" y="3824"/>
                  </a:cubicBezTo>
                  <a:lnTo>
                    <a:pt x="1454" y="4601"/>
                  </a:lnTo>
                  <a:cubicBezTo>
                    <a:pt x="1549" y="5119"/>
                    <a:pt x="1637" y="5638"/>
                    <a:pt x="1726" y="6162"/>
                  </a:cubicBezTo>
                  <a:cubicBezTo>
                    <a:pt x="1820" y="6686"/>
                    <a:pt x="1915" y="7211"/>
                    <a:pt x="2022" y="7735"/>
                  </a:cubicBezTo>
                  <a:cubicBezTo>
                    <a:pt x="2079" y="7994"/>
                    <a:pt x="2143" y="8253"/>
                    <a:pt x="2199" y="8513"/>
                  </a:cubicBezTo>
                  <a:lnTo>
                    <a:pt x="2307" y="8904"/>
                  </a:lnTo>
                  <a:cubicBezTo>
                    <a:pt x="2345" y="9031"/>
                    <a:pt x="2370" y="9163"/>
                    <a:pt x="2414" y="9290"/>
                  </a:cubicBezTo>
                  <a:cubicBezTo>
                    <a:pt x="2503" y="9542"/>
                    <a:pt x="2572" y="9802"/>
                    <a:pt x="2680" y="10048"/>
                  </a:cubicBezTo>
                  <a:lnTo>
                    <a:pt x="2825" y="10421"/>
                  </a:lnTo>
                  <a:cubicBezTo>
                    <a:pt x="2882" y="10547"/>
                    <a:pt x="2951" y="10667"/>
                    <a:pt x="3021" y="10781"/>
                  </a:cubicBezTo>
                  <a:cubicBezTo>
                    <a:pt x="3172" y="11008"/>
                    <a:pt x="3337" y="11217"/>
                    <a:pt x="3526" y="11419"/>
                  </a:cubicBezTo>
                  <a:cubicBezTo>
                    <a:pt x="3615" y="11520"/>
                    <a:pt x="3716" y="11615"/>
                    <a:pt x="3817" y="11703"/>
                  </a:cubicBezTo>
                  <a:cubicBezTo>
                    <a:pt x="3924" y="11792"/>
                    <a:pt x="4038" y="11874"/>
                    <a:pt x="4183" y="11925"/>
                  </a:cubicBezTo>
                  <a:cubicBezTo>
                    <a:pt x="4183" y="11925"/>
                    <a:pt x="4190" y="11931"/>
                    <a:pt x="4190" y="11931"/>
                  </a:cubicBezTo>
                  <a:cubicBezTo>
                    <a:pt x="4198" y="11933"/>
                    <a:pt x="4207" y="11934"/>
                    <a:pt x="4216" y="11934"/>
                  </a:cubicBezTo>
                  <a:cubicBezTo>
                    <a:pt x="4257" y="11934"/>
                    <a:pt x="4293" y="11910"/>
                    <a:pt x="4303" y="11868"/>
                  </a:cubicBezTo>
                  <a:cubicBezTo>
                    <a:pt x="4322" y="11817"/>
                    <a:pt x="4297" y="11767"/>
                    <a:pt x="4247" y="11748"/>
                  </a:cubicBezTo>
                  <a:cubicBezTo>
                    <a:pt x="4139" y="11716"/>
                    <a:pt x="4032" y="11640"/>
                    <a:pt x="3931" y="11564"/>
                  </a:cubicBezTo>
                  <a:cubicBezTo>
                    <a:pt x="3836" y="11482"/>
                    <a:pt x="3741" y="11394"/>
                    <a:pt x="3653" y="11299"/>
                  </a:cubicBezTo>
                  <a:cubicBezTo>
                    <a:pt x="3476" y="11109"/>
                    <a:pt x="3311" y="10901"/>
                    <a:pt x="3172" y="10686"/>
                  </a:cubicBezTo>
                  <a:cubicBezTo>
                    <a:pt x="3097" y="10579"/>
                    <a:pt x="3033" y="10465"/>
                    <a:pt x="2989" y="10351"/>
                  </a:cubicBezTo>
                  <a:lnTo>
                    <a:pt x="2850" y="9985"/>
                  </a:lnTo>
                  <a:cubicBezTo>
                    <a:pt x="2749" y="9738"/>
                    <a:pt x="2686" y="9486"/>
                    <a:pt x="2604" y="9233"/>
                  </a:cubicBezTo>
                  <a:cubicBezTo>
                    <a:pt x="2313" y="8222"/>
                    <a:pt x="2187" y="7167"/>
                    <a:pt x="2060" y="6118"/>
                  </a:cubicBezTo>
                  <a:cubicBezTo>
                    <a:pt x="1928" y="5063"/>
                    <a:pt x="1820" y="4001"/>
                    <a:pt x="1555" y="2952"/>
                  </a:cubicBezTo>
                  <a:cubicBezTo>
                    <a:pt x="1485" y="2693"/>
                    <a:pt x="1422" y="2428"/>
                    <a:pt x="1327" y="2175"/>
                  </a:cubicBezTo>
                  <a:cubicBezTo>
                    <a:pt x="1290" y="2049"/>
                    <a:pt x="1239" y="1922"/>
                    <a:pt x="1195" y="1790"/>
                  </a:cubicBezTo>
                  <a:cubicBezTo>
                    <a:pt x="1144" y="1669"/>
                    <a:pt x="1087" y="1543"/>
                    <a:pt x="1037" y="1417"/>
                  </a:cubicBezTo>
                  <a:cubicBezTo>
                    <a:pt x="929" y="1164"/>
                    <a:pt x="790" y="930"/>
                    <a:pt x="658" y="696"/>
                  </a:cubicBezTo>
                  <a:cubicBezTo>
                    <a:pt x="594" y="576"/>
                    <a:pt x="506" y="469"/>
                    <a:pt x="430" y="362"/>
                  </a:cubicBezTo>
                  <a:cubicBezTo>
                    <a:pt x="348" y="254"/>
                    <a:pt x="266" y="140"/>
                    <a:pt x="184" y="39"/>
                  </a:cubicBezTo>
                  <a:cubicBezTo>
                    <a:pt x="167" y="15"/>
                    <a:pt x="141" y="1"/>
                    <a:pt x="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-2192175" y="1793600"/>
              <a:ext cx="255150" cy="20925"/>
            </a:xfrm>
            <a:custGeom>
              <a:rect b="b" l="l" r="r" t="t"/>
              <a:pathLst>
                <a:path extrusionOk="0" h="837" w="10206">
                  <a:moveTo>
                    <a:pt x="7276" y="1"/>
                  </a:moveTo>
                  <a:cubicBezTo>
                    <a:pt x="6544" y="1"/>
                    <a:pt x="5805" y="53"/>
                    <a:pt x="5075" y="118"/>
                  </a:cubicBezTo>
                  <a:cubicBezTo>
                    <a:pt x="4234" y="201"/>
                    <a:pt x="3400" y="314"/>
                    <a:pt x="2566" y="409"/>
                  </a:cubicBezTo>
                  <a:cubicBezTo>
                    <a:pt x="2149" y="460"/>
                    <a:pt x="1732" y="504"/>
                    <a:pt x="1315" y="535"/>
                  </a:cubicBezTo>
                  <a:cubicBezTo>
                    <a:pt x="1075" y="557"/>
                    <a:pt x="839" y="583"/>
                    <a:pt x="607" y="583"/>
                  </a:cubicBezTo>
                  <a:cubicBezTo>
                    <a:pt x="436" y="583"/>
                    <a:pt x="268" y="569"/>
                    <a:pt x="102" y="529"/>
                  </a:cubicBezTo>
                  <a:cubicBezTo>
                    <a:pt x="94" y="526"/>
                    <a:pt x="86" y="525"/>
                    <a:pt x="79" y="525"/>
                  </a:cubicBezTo>
                  <a:cubicBezTo>
                    <a:pt x="51" y="525"/>
                    <a:pt x="30" y="542"/>
                    <a:pt x="20" y="567"/>
                  </a:cubicBezTo>
                  <a:cubicBezTo>
                    <a:pt x="1" y="599"/>
                    <a:pt x="14" y="643"/>
                    <a:pt x="51" y="662"/>
                  </a:cubicBezTo>
                  <a:cubicBezTo>
                    <a:pt x="254" y="757"/>
                    <a:pt x="475" y="801"/>
                    <a:pt x="690" y="820"/>
                  </a:cubicBezTo>
                  <a:cubicBezTo>
                    <a:pt x="830" y="832"/>
                    <a:pt x="967" y="836"/>
                    <a:pt x="1103" y="836"/>
                  </a:cubicBezTo>
                  <a:cubicBezTo>
                    <a:pt x="1181" y="836"/>
                    <a:pt x="1258" y="835"/>
                    <a:pt x="1334" y="832"/>
                  </a:cubicBezTo>
                  <a:cubicBezTo>
                    <a:pt x="1757" y="820"/>
                    <a:pt x="2181" y="788"/>
                    <a:pt x="2604" y="738"/>
                  </a:cubicBezTo>
                  <a:cubicBezTo>
                    <a:pt x="3445" y="643"/>
                    <a:pt x="4272" y="491"/>
                    <a:pt x="5106" y="371"/>
                  </a:cubicBezTo>
                  <a:cubicBezTo>
                    <a:pt x="5934" y="245"/>
                    <a:pt x="6768" y="156"/>
                    <a:pt x="7608" y="156"/>
                  </a:cubicBezTo>
                  <a:cubicBezTo>
                    <a:pt x="8032" y="156"/>
                    <a:pt x="8449" y="163"/>
                    <a:pt x="8872" y="175"/>
                  </a:cubicBezTo>
                  <a:cubicBezTo>
                    <a:pt x="9289" y="194"/>
                    <a:pt x="9713" y="194"/>
                    <a:pt x="10111" y="308"/>
                  </a:cubicBezTo>
                  <a:cubicBezTo>
                    <a:pt x="10117" y="310"/>
                    <a:pt x="10124" y="311"/>
                    <a:pt x="10131" y="311"/>
                  </a:cubicBezTo>
                  <a:cubicBezTo>
                    <a:pt x="10161" y="311"/>
                    <a:pt x="10189" y="289"/>
                    <a:pt x="10199" y="257"/>
                  </a:cubicBezTo>
                  <a:cubicBezTo>
                    <a:pt x="10205" y="226"/>
                    <a:pt x="10186" y="182"/>
                    <a:pt x="10149" y="175"/>
                  </a:cubicBezTo>
                  <a:cubicBezTo>
                    <a:pt x="9725" y="62"/>
                    <a:pt x="9296" y="68"/>
                    <a:pt x="8878" y="49"/>
                  </a:cubicBezTo>
                  <a:cubicBezTo>
                    <a:pt x="8455" y="30"/>
                    <a:pt x="8032" y="11"/>
                    <a:pt x="7608" y="5"/>
                  </a:cubicBezTo>
                  <a:cubicBezTo>
                    <a:pt x="7498" y="2"/>
                    <a:pt x="7387" y="1"/>
                    <a:pt x="7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-2328975" y="1657975"/>
              <a:ext cx="242675" cy="41075"/>
            </a:xfrm>
            <a:custGeom>
              <a:rect b="b" l="l" r="r" t="t"/>
              <a:pathLst>
                <a:path extrusionOk="0" h="1643" w="9707">
                  <a:moveTo>
                    <a:pt x="9465" y="0"/>
                  </a:moveTo>
                  <a:cubicBezTo>
                    <a:pt x="8702" y="0"/>
                    <a:pt x="7945" y="115"/>
                    <a:pt x="7204" y="280"/>
                  </a:cubicBezTo>
                  <a:cubicBezTo>
                    <a:pt x="6408" y="451"/>
                    <a:pt x="5625" y="672"/>
                    <a:pt x="4835" y="861"/>
                  </a:cubicBezTo>
                  <a:cubicBezTo>
                    <a:pt x="4051" y="1051"/>
                    <a:pt x="3261" y="1209"/>
                    <a:pt x="2465" y="1285"/>
                  </a:cubicBezTo>
                  <a:cubicBezTo>
                    <a:pt x="2197" y="1308"/>
                    <a:pt x="1928" y="1321"/>
                    <a:pt x="1659" y="1321"/>
                  </a:cubicBezTo>
                  <a:cubicBezTo>
                    <a:pt x="1136" y="1321"/>
                    <a:pt x="613" y="1273"/>
                    <a:pt x="96" y="1165"/>
                  </a:cubicBezTo>
                  <a:cubicBezTo>
                    <a:pt x="92" y="1164"/>
                    <a:pt x="88" y="1163"/>
                    <a:pt x="83" y="1163"/>
                  </a:cubicBezTo>
                  <a:cubicBezTo>
                    <a:pt x="55" y="1163"/>
                    <a:pt x="25" y="1181"/>
                    <a:pt x="14" y="1209"/>
                  </a:cubicBezTo>
                  <a:cubicBezTo>
                    <a:pt x="1" y="1247"/>
                    <a:pt x="14" y="1285"/>
                    <a:pt x="52" y="1304"/>
                  </a:cubicBezTo>
                  <a:cubicBezTo>
                    <a:pt x="628" y="1546"/>
                    <a:pt x="1258" y="1642"/>
                    <a:pt x="1884" y="1642"/>
                  </a:cubicBezTo>
                  <a:cubicBezTo>
                    <a:pt x="2090" y="1642"/>
                    <a:pt x="2294" y="1632"/>
                    <a:pt x="2497" y="1613"/>
                  </a:cubicBezTo>
                  <a:cubicBezTo>
                    <a:pt x="3325" y="1544"/>
                    <a:pt x="4121" y="1335"/>
                    <a:pt x="4904" y="1101"/>
                  </a:cubicBezTo>
                  <a:cubicBezTo>
                    <a:pt x="5681" y="868"/>
                    <a:pt x="6452" y="615"/>
                    <a:pt x="7236" y="425"/>
                  </a:cubicBezTo>
                  <a:cubicBezTo>
                    <a:pt x="7929" y="258"/>
                    <a:pt x="8641" y="134"/>
                    <a:pt x="9352" y="134"/>
                  </a:cubicBezTo>
                  <a:cubicBezTo>
                    <a:pt x="9445" y="134"/>
                    <a:pt x="9538" y="137"/>
                    <a:pt x="9631" y="141"/>
                  </a:cubicBezTo>
                  <a:cubicBezTo>
                    <a:pt x="9675" y="141"/>
                    <a:pt x="9706" y="109"/>
                    <a:pt x="9706" y="71"/>
                  </a:cubicBezTo>
                  <a:cubicBezTo>
                    <a:pt x="9706" y="34"/>
                    <a:pt x="9675" y="2"/>
                    <a:pt x="9637" y="2"/>
                  </a:cubicBezTo>
                  <a:cubicBezTo>
                    <a:pt x="9580" y="1"/>
                    <a:pt x="9522" y="0"/>
                    <a:pt x="9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-2040825" y="1944200"/>
              <a:ext cx="221950" cy="59875"/>
            </a:xfrm>
            <a:custGeom>
              <a:rect b="b" l="l" r="r" t="t"/>
              <a:pathLst>
                <a:path extrusionOk="0" h="2395" w="8878">
                  <a:moveTo>
                    <a:pt x="85" y="1"/>
                  </a:moveTo>
                  <a:cubicBezTo>
                    <a:pt x="58" y="1"/>
                    <a:pt x="30" y="14"/>
                    <a:pt x="19" y="40"/>
                  </a:cubicBezTo>
                  <a:cubicBezTo>
                    <a:pt x="0" y="72"/>
                    <a:pt x="13" y="116"/>
                    <a:pt x="44" y="135"/>
                  </a:cubicBezTo>
                  <a:cubicBezTo>
                    <a:pt x="727" y="495"/>
                    <a:pt x="1460" y="748"/>
                    <a:pt x="2205" y="918"/>
                  </a:cubicBezTo>
                  <a:cubicBezTo>
                    <a:pt x="2578" y="1007"/>
                    <a:pt x="2957" y="1076"/>
                    <a:pt x="3336" y="1127"/>
                  </a:cubicBezTo>
                  <a:cubicBezTo>
                    <a:pt x="3722" y="1178"/>
                    <a:pt x="4101" y="1209"/>
                    <a:pt x="4480" y="1228"/>
                  </a:cubicBezTo>
                  <a:cubicBezTo>
                    <a:pt x="5244" y="1272"/>
                    <a:pt x="5996" y="1310"/>
                    <a:pt x="6742" y="1449"/>
                  </a:cubicBezTo>
                  <a:cubicBezTo>
                    <a:pt x="7108" y="1519"/>
                    <a:pt x="7475" y="1620"/>
                    <a:pt x="7816" y="1771"/>
                  </a:cubicBezTo>
                  <a:cubicBezTo>
                    <a:pt x="8157" y="1917"/>
                    <a:pt x="8480" y="2119"/>
                    <a:pt x="8751" y="2372"/>
                  </a:cubicBezTo>
                  <a:lnTo>
                    <a:pt x="8751" y="2378"/>
                  </a:lnTo>
                  <a:cubicBezTo>
                    <a:pt x="8762" y="2389"/>
                    <a:pt x="8777" y="2394"/>
                    <a:pt x="8792" y="2394"/>
                  </a:cubicBezTo>
                  <a:cubicBezTo>
                    <a:pt x="8812" y="2394"/>
                    <a:pt x="8832" y="2386"/>
                    <a:pt x="8846" y="2372"/>
                  </a:cubicBezTo>
                  <a:cubicBezTo>
                    <a:pt x="8878" y="2340"/>
                    <a:pt x="8871" y="2296"/>
                    <a:pt x="8846" y="2271"/>
                  </a:cubicBezTo>
                  <a:cubicBezTo>
                    <a:pt x="8265" y="1746"/>
                    <a:pt x="7513" y="1462"/>
                    <a:pt x="6767" y="1304"/>
                  </a:cubicBezTo>
                  <a:cubicBezTo>
                    <a:pt x="6022" y="1140"/>
                    <a:pt x="5257" y="1070"/>
                    <a:pt x="4505" y="982"/>
                  </a:cubicBezTo>
                  <a:cubicBezTo>
                    <a:pt x="3753" y="893"/>
                    <a:pt x="3014" y="767"/>
                    <a:pt x="2281" y="596"/>
                  </a:cubicBezTo>
                  <a:cubicBezTo>
                    <a:pt x="1548" y="426"/>
                    <a:pt x="828" y="217"/>
                    <a:pt x="101" y="2"/>
                  </a:cubicBezTo>
                  <a:cubicBezTo>
                    <a:pt x="96" y="1"/>
                    <a:pt x="90" y="1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-2002450" y="1977525"/>
              <a:ext cx="46775" cy="161525"/>
            </a:xfrm>
            <a:custGeom>
              <a:rect b="b" l="l" r="r" t="t"/>
              <a:pathLst>
                <a:path extrusionOk="0" h="6461" w="1871">
                  <a:moveTo>
                    <a:pt x="80" y="1"/>
                  </a:moveTo>
                  <a:cubicBezTo>
                    <a:pt x="75" y="1"/>
                    <a:pt x="69" y="1"/>
                    <a:pt x="64" y="2"/>
                  </a:cubicBezTo>
                  <a:cubicBezTo>
                    <a:pt x="26" y="15"/>
                    <a:pt x="0" y="53"/>
                    <a:pt x="13" y="91"/>
                  </a:cubicBezTo>
                  <a:cubicBezTo>
                    <a:pt x="146" y="628"/>
                    <a:pt x="310" y="1140"/>
                    <a:pt x="455" y="1664"/>
                  </a:cubicBezTo>
                  <a:cubicBezTo>
                    <a:pt x="525" y="1930"/>
                    <a:pt x="594" y="2195"/>
                    <a:pt x="664" y="2460"/>
                  </a:cubicBezTo>
                  <a:cubicBezTo>
                    <a:pt x="733" y="2719"/>
                    <a:pt x="797" y="2991"/>
                    <a:pt x="854" y="3257"/>
                  </a:cubicBezTo>
                  <a:cubicBezTo>
                    <a:pt x="980" y="3787"/>
                    <a:pt x="1075" y="4331"/>
                    <a:pt x="1157" y="4874"/>
                  </a:cubicBezTo>
                  <a:cubicBezTo>
                    <a:pt x="1201" y="5146"/>
                    <a:pt x="1258" y="5424"/>
                    <a:pt x="1340" y="5689"/>
                  </a:cubicBezTo>
                  <a:cubicBezTo>
                    <a:pt x="1428" y="5961"/>
                    <a:pt x="1555" y="6220"/>
                    <a:pt x="1744" y="6435"/>
                  </a:cubicBezTo>
                  <a:cubicBezTo>
                    <a:pt x="1744" y="6441"/>
                    <a:pt x="1744" y="6441"/>
                    <a:pt x="1744" y="6441"/>
                  </a:cubicBezTo>
                  <a:cubicBezTo>
                    <a:pt x="1757" y="6454"/>
                    <a:pt x="1774" y="6460"/>
                    <a:pt x="1793" y="6460"/>
                  </a:cubicBezTo>
                  <a:cubicBezTo>
                    <a:pt x="1811" y="6460"/>
                    <a:pt x="1830" y="6454"/>
                    <a:pt x="1846" y="6441"/>
                  </a:cubicBezTo>
                  <a:cubicBezTo>
                    <a:pt x="1871" y="6416"/>
                    <a:pt x="1871" y="6372"/>
                    <a:pt x="1846" y="6346"/>
                  </a:cubicBezTo>
                  <a:cubicBezTo>
                    <a:pt x="1669" y="6150"/>
                    <a:pt x="1542" y="5910"/>
                    <a:pt x="1466" y="5651"/>
                  </a:cubicBezTo>
                  <a:cubicBezTo>
                    <a:pt x="1378" y="5392"/>
                    <a:pt x="1340" y="5127"/>
                    <a:pt x="1308" y="4855"/>
                  </a:cubicBezTo>
                  <a:cubicBezTo>
                    <a:pt x="1245" y="4305"/>
                    <a:pt x="1182" y="3756"/>
                    <a:pt x="1100" y="3212"/>
                  </a:cubicBezTo>
                  <a:cubicBezTo>
                    <a:pt x="1024" y="2663"/>
                    <a:pt x="923" y="2113"/>
                    <a:pt x="771" y="1576"/>
                  </a:cubicBezTo>
                  <a:cubicBezTo>
                    <a:pt x="626" y="1045"/>
                    <a:pt x="430" y="514"/>
                    <a:pt x="140" y="34"/>
                  </a:cubicBezTo>
                  <a:cubicBezTo>
                    <a:pt x="129" y="13"/>
                    <a:pt x="106" y="1"/>
                    <a:pt x="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-2209075" y="1791375"/>
              <a:ext cx="101750" cy="288025"/>
            </a:xfrm>
            <a:custGeom>
              <a:rect b="b" l="l" r="r" t="t"/>
              <a:pathLst>
                <a:path extrusionOk="0" h="11521" w="4070">
                  <a:moveTo>
                    <a:pt x="77" y="0"/>
                  </a:moveTo>
                  <a:cubicBezTo>
                    <a:pt x="68" y="0"/>
                    <a:pt x="60" y="2"/>
                    <a:pt x="51" y="5"/>
                  </a:cubicBezTo>
                  <a:cubicBezTo>
                    <a:pt x="13" y="24"/>
                    <a:pt x="1" y="62"/>
                    <a:pt x="13" y="100"/>
                  </a:cubicBezTo>
                  <a:lnTo>
                    <a:pt x="607" y="1490"/>
                  </a:lnTo>
                  <a:cubicBezTo>
                    <a:pt x="803" y="1951"/>
                    <a:pt x="993" y="2413"/>
                    <a:pt x="1170" y="2880"/>
                  </a:cubicBezTo>
                  <a:cubicBezTo>
                    <a:pt x="1353" y="3348"/>
                    <a:pt x="1524" y="3822"/>
                    <a:pt x="1682" y="4296"/>
                  </a:cubicBezTo>
                  <a:cubicBezTo>
                    <a:pt x="1846" y="4769"/>
                    <a:pt x="1991" y="5250"/>
                    <a:pt x="2124" y="5736"/>
                  </a:cubicBezTo>
                  <a:cubicBezTo>
                    <a:pt x="2257" y="6223"/>
                    <a:pt x="2383" y="6709"/>
                    <a:pt x="2484" y="7202"/>
                  </a:cubicBezTo>
                  <a:lnTo>
                    <a:pt x="2787" y="8687"/>
                  </a:lnTo>
                  <a:cubicBezTo>
                    <a:pt x="2888" y="9180"/>
                    <a:pt x="3021" y="9673"/>
                    <a:pt x="3204" y="10153"/>
                  </a:cubicBezTo>
                  <a:cubicBezTo>
                    <a:pt x="3381" y="10627"/>
                    <a:pt x="3628" y="11082"/>
                    <a:pt x="3931" y="11492"/>
                  </a:cubicBezTo>
                  <a:cubicBezTo>
                    <a:pt x="3946" y="11511"/>
                    <a:pt x="3967" y="11521"/>
                    <a:pt x="3988" y="11521"/>
                  </a:cubicBezTo>
                  <a:cubicBezTo>
                    <a:pt x="4003" y="11521"/>
                    <a:pt x="4019" y="11516"/>
                    <a:pt x="4032" y="11505"/>
                  </a:cubicBezTo>
                  <a:cubicBezTo>
                    <a:pt x="4064" y="11480"/>
                    <a:pt x="4070" y="11436"/>
                    <a:pt x="4045" y="11410"/>
                  </a:cubicBezTo>
                  <a:cubicBezTo>
                    <a:pt x="3741" y="11012"/>
                    <a:pt x="3501" y="10570"/>
                    <a:pt x="3324" y="10102"/>
                  </a:cubicBezTo>
                  <a:cubicBezTo>
                    <a:pt x="3147" y="9635"/>
                    <a:pt x="3027" y="9148"/>
                    <a:pt x="2933" y="8655"/>
                  </a:cubicBezTo>
                  <a:cubicBezTo>
                    <a:pt x="2832" y="8162"/>
                    <a:pt x="2762" y="7663"/>
                    <a:pt x="2674" y="7164"/>
                  </a:cubicBezTo>
                  <a:cubicBezTo>
                    <a:pt x="2585" y="6665"/>
                    <a:pt x="2484" y="6166"/>
                    <a:pt x="2370" y="5673"/>
                  </a:cubicBezTo>
                  <a:cubicBezTo>
                    <a:pt x="2136" y="4687"/>
                    <a:pt x="1846" y="3708"/>
                    <a:pt x="1479" y="2766"/>
                  </a:cubicBezTo>
                  <a:cubicBezTo>
                    <a:pt x="1119" y="1812"/>
                    <a:pt x="677" y="896"/>
                    <a:pt x="140" y="37"/>
                  </a:cubicBezTo>
                  <a:cubicBezTo>
                    <a:pt x="126" y="13"/>
                    <a:pt x="101" y="0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-2343500" y="1684000"/>
              <a:ext cx="42050" cy="229150"/>
            </a:xfrm>
            <a:custGeom>
              <a:rect b="b" l="l" r="r" t="t"/>
              <a:pathLst>
                <a:path extrusionOk="0" h="9166" w="1682">
                  <a:moveTo>
                    <a:pt x="78" y="1"/>
                  </a:moveTo>
                  <a:cubicBezTo>
                    <a:pt x="66" y="1"/>
                    <a:pt x="55" y="4"/>
                    <a:pt x="45" y="10"/>
                  </a:cubicBezTo>
                  <a:cubicBezTo>
                    <a:pt x="13" y="29"/>
                    <a:pt x="1" y="73"/>
                    <a:pt x="20" y="105"/>
                  </a:cubicBezTo>
                  <a:cubicBezTo>
                    <a:pt x="392" y="774"/>
                    <a:pt x="569" y="1533"/>
                    <a:pt x="645" y="2297"/>
                  </a:cubicBezTo>
                  <a:cubicBezTo>
                    <a:pt x="715" y="3062"/>
                    <a:pt x="689" y="3833"/>
                    <a:pt x="658" y="4603"/>
                  </a:cubicBezTo>
                  <a:cubicBezTo>
                    <a:pt x="626" y="5374"/>
                    <a:pt x="607" y="6158"/>
                    <a:pt x="715" y="6941"/>
                  </a:cubicBezTo>
                  <a:cubicBezTo>
                    <a:pt x="765" y="7333"/>
                    <a:pt x="854" y="7719"/>
                    <a:pt x="986" y="8091"/>
                  </a:cubicBezTo>
                  <a:cubicBezTo>
                    <a:pt x="1119" y="8470"/>
                    <a:pt x="1302" y="8824"/>
                    <a:pt x="1549" y="9140"/>
                  </a:cubicBezTo>
                  <a:cubicBezTo>
                    <a:pt x="1561" y="9157"/>
                    <a:pt x="1580" y="9166"/>
                    <a:pt x="1600" y="9166"/>
                  </a:cubicBezTo>
                  <a:cubicBezTo>
                    <a:pt x="1610" y="9166"/>
                    <a:pt x="1620" y="9163"/>
                    <a:pt x="1631" y="9159"/>
                  </a:cubicBezTo>
                  <a:cubicBezTo>
                    <a:pt x="1669" y="9140"/>
                    <a:pt x="1681" y="9102"/>
                    <a:pt x="1669" y="9064"/>
                  </a:cubicBezTo>
                  <a:cubicBezTo>
                    <a:pt x="1334" y="8376"/>
                    <a:pt x="1144" y="7649"/>
                    <a:pt x="1043" y="6897"/>
                  </a:cubicBezTo>
                  <a:cubicBezTo>
                    <a:pt x="942" y="6145"/>
                    <a:pt x="917" y="5374"/>
                    <a:pt x="911" y="4603"/>
                  </a:cubicBezTo>
                  <a:cubicBezTo>
                    <a:pt x="892" y="3833"/>
                    <a:pt x="885" y="3055"/>
                    <a:pt x="791" y="2278"/>
                  </a:cubicBezTo>
                  <a:cubicBezTo>
                    <a:pt x="702" y="1507"/>
                    <a:pt x="512" y="736"/>
                    <a:pt x="140" y="41"/>
                  </a:cubicBezTo>
                  <a:cubicBezTo>
                    <a:pt x="140" y="41"/>
                    <a:pt x="140" y="35"/>
                    <a:pt x="140" y="35"/>
                  </a:cubicBezTo>
                  <a:cubicBezTo>
                    <a:pt x="127" y="14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89" name="Google Shape;389;p26"/>
          <p:cNvGrpSpPr/>
          <p:nvPr/>
        </p:nvGrpSpPr>
        <p:grpSpPr>
          <a:xfrm>
            <a:off x="411190" y="3207401"/>
            <a:ext cx="169840" cy="225760"/>
            <a:chOff x="190100" y="2096200"/>
            <a:chExt cx="100000" cy="132925"/>
          </a:xfrm>
        </p:grpSpPr>
        <p:sp>
          <p:nvSpPr>
            <p:cNvPr id="390" name="Google Shape;390;p26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26"/>
          <p:cNvSpPr/>
          <p:nvPr/>
        </p:nvSpPr>
        <p:spPr>
          <a:xfrm flipH="1" rot="10800000">
            <a:off x="8612750" y="66546"/>
            <a:ext cx="1127507" cy="1478758"/>
          </a:xfrm>
          <a:custGeom>
            <a:rect b="b" l="l" r="r" t="t"/>
            <a:pathLst>
              <a:path extrusionOk="0" h="8862" w="6757">
                <a:moveTo>
                  <a:pt x="1497" y="0"/>
                </a:moveTo>
                <a:cubicBezTo>
                  <a:pt x="98" y="0"/>
                  <a:pt x="0" y="3319"/>
                  <a:pt x="84" y="4206"/>
                </a:cubicBezTo>
                <a:cubicBezTo>
                  <a:pt x="179" y="5205"/>
                  <a:pt x="438" y="6209"/>
                  <a:pt x="975" y="7062"/>
                </a:cubicBezTo>
                <a:cubicBezTo>
                  <a:pt x="1518" y="7909"/>
                  <a:pt x="2365" y="8598"/>
                  <a:pt x="3351" y="8800"/>
                </a:cubicBezTo>
                <a:cubicBezTo>
                  <a:pt x="3545" y="8841"/>
                  <a:pt x="3745" y="8862"/>
                  <a:pt x="3945" y="8862"/>
                </a:cubicBezTo>
                <a:cubicBezTo>
                  <a:pt x="4754" y="8862"/>
                  <a:pt x="5570" y="8527"/>
                  <a:pt x="6061" y="7884"/>
                </a:cubicBezTo>
                <a:cubicBezTo>
                  <a:pt x="6756" y="6980"/>
                  <a:pt x="6700" y="5666"/>
                  <a:pt x="6213" y="4630"/>
                </a:cubicBezTo>
                <a:cubicBezTo>
                  <a:pt x="5727" y="3593"/>
                  <a:pt x="4893" y="2778"/>
                  <a:pt x="4071" y="1982"/>
                </a:cubicBezTo>
                <a:cubicBezTo>
                  <a:pt x="3622" y="1552"/>
                  <a:pt x="3180" y="1123"/>
                  <a:pt x="2732" y="693"/>
                </a:cubicBezTo>
                <a:cubicBezTo>
                  <a:pt x="2441" y="415"/>
                  <a:pt x="2131" y="118"/>
                  <a:pt x="1733" y="30"/>
                </a:cubicBezTo>
                <a:cubicBezTo>
                  <a:pt x="1651" y="10"/>
                  <a:pt x="1572" y="0"/>
                  <a:pt x="1497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-481962" y="2744008"/>
            <a:ext cx="1127507" cy="1478758"/>
          </a:xfrm>
          <a:custGeom>
            <a:rect b="b" l="l" r="r" t="t"/>
            <a:pathLst>
              <a:path extrusionOk="0" h="8862" w="6757">
                <a:moveTo>
                  <a:pt x="1497" y="0"/>
                </a:moveTo>
                <a:cubicBezTo>
                  <a:pt x="98" y="0"/>
                  <a:pt x="0" y="3319"/>
                  <a:pt x="84" y="4206"/>
                </a:cubicBezTo>
                <a:cubicBezTo>
                  <a:pt x="179" y="5205"/>
                  <a:pt x="438" y="6209"/>
                  <a:pt x="975" y="7062"/>
                </a:cubicBezTo>
                <a:cubicBezTo>
                  <a:pt x="1518" y="7909"/>
                  <a:pt x="2365" y="8598"/>
                  <a:pt x="3351" y="8800"/>
                </a:cubicBezTo>
                <a:cubicBezTo>
                  <a:pt x="3545" y="8841"/>
                  <a:pt x="3745" y="8862"/>
                  <a:pt x="3945" y="8862"/>
                </a:cubicBezTo>
                <a:cubicBezTo>
                  <a:pt x="4754" y="8862"/>
                  <a:pt x="5570" y="8527"/>
                  <a:pt x="6061" y="7884"/>
                </a:cubicBezTo>
                <a:cubicBezTo>
                  <a:pt x="6756" y="6980"/>
                  <a:pt x="6700" y="5666"/>
                  <a:pt x="6213" y="4630"/>
                </a:cubicBezTo>
                <a:cubicBezTo>
                  <a:pt x="5727" y="3593"/>
                  <a:pt x="4893" y="2778"/>
                  <a:pt x="4071" y="1982"/>
                </a:cubicBezTo>
                <a:cubicBezTo>
                  <a:pt x="3622" y="1552"/>
                  <a:pt x="3180" y="1123"/>
                  <a:pt x="2732" y="693"/>
                </a:cubicBezTo>
                <a:cubicBezTo>
                  <a:pt x="2441" y="415"/>
                  <a:pt x="2131" y="118"/>
                  <a:pt x="1733" y="30"/>
                </a:cubicBezTo>
                <a:cubicBezTo>
                  <a:pt x="1651" y="10"/>
                  <a:pt x="1572" y="0"/>
                  <a:pt x="1497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5" name="Google Shape;395;p26"/>
          <p:cNvGrpSpPr/>
          <p:nvPr/>
        </p:nvGrpSpPr>
        <p:grpSpPr>
          <a:xfrm>
            <a:off x="-107173" y="1856418"/>
            <a:ext cx="688192" cy="1531108"/>
            <a:chOff x="3225" y="2398575"/>
            <a:chExt cx="405200" cy="901500"/>
          </a:xfrm>
        </p:grpSpPr>
        <p:sp>
          <p:nvSpPr>
            <p:cNvPr id="396" name="Google Shape;396;p26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26"/>
          <p:cNvGrpSpPr/>
          <p:nvPr/>
        </p:nvGrpSpPr>
        <p:grpSpPr>
          <a:xfrm rot="1799957">
            <a:off x="8515464" y="1912305"/>
            <a:ext cx="837372" cy="1370808"/>
            <a:chOff x="-3048800" y="2692675"/>
            <a:chExt cx="493025" cy="807100"/>
          </a:xfrm>
        </p:grpSpPr>
        <p:sp>
          <p:nvSpPr>
            <p:cNvPr id="409" name="Google Shape;409;p26"/>
            <p:cNvSpPr/>
            <p:nvPr/>
          </p:nvSpPr>
          <p:spPr>
            <a:xfrm>
              <a:off x="-3048800" y="2692675"/>
              <a:ext cx="493025" cy="807100"/>
            </a:xfrm>
            <a:custGeom>
              <a:rect b="b" l="l" r="r" t="t"/>
              <a:pathLst>
                <a:path extrusionOk="0" h="32284" w="19721">
                  <a:moveTo>
                    <a:pt x="626" y="865"/>
                  </a:moveTo>
                  <a:cubicBezTo>
                    <a:pt x="1569" y="1940"/>
                    <a:pt x="2524" y="3009"/>
                    <a:pt x="3577" y="4000"/>
                  </a:cubicBezTo>
                  <a:cubicBezTo>
                    <a:pt x="4170" y="4563"/>
                    <a:pt x="4802" y="5100"/>
                    <a:pt x="5466" y="5593"/>
                  </a:cubicBezTo>
                  <a:cubicBezTo>
                    <a:pt x="6129" y="6086"/>
                    <a:pt x="6831" y="6528"/>
                    <a:pt x="7519" y="6958"/>
                  </a:cubicBezTo>
                  <a:cubicBezTo>
                    <a:pt x="8208" y="7387"/>
                    <a:pt x="8897" y="7811"/>
                    <a:pt x="9548" y="8278"/>
                  </a:cubicBezTo>
                  <a:cubicBezTo>
                    <a:pt x="9876" y="8506"/>
                    <a:pt x="10179" y="8758"/>
                    <a:pt x="10495" y="9005"/>
                  </a:cubicBezTo>
                  <a:lnTo>
                    <a:pt x="10944" y="9403"/>
                  </a:lnTo>
                  <a:lnTo>
                    <a:pt x="11051" y="9498"/>
                  </a:lnTo>
                  <a:lnTo>
                    <a:pt x="11159" y="9605"/>
                  </a:lnTo>
                  <a:lnTo>
                    <a:pt x="11374" y="9807"/>
                  </a:lnTo>
                  <a:cubicBezTo>
                    <a:pt x="11949" y="10363"/>
                    <a:pt x="12486" y="10957"/>
                    <a:pt x="12972" y="11589"/>
                  </a:cubicBezTo>
                  <a:cubicBezTo>
                    <a:pt x="13459" y="12215"/>
                    <a:pt x="13920" y="12872"/>
                    <a:pt x="14337" y="13554"/>
                  </a:cubicBezTo>
                  <a:cubicBezTo>
                    <a:pt x="14748" y="14243"/>
                    <a:pt x="15133" y="14944"/>
                    <a:pt x="15474" y="15665"/>
                  </a:cubicBezTo>
                  <a:cubicBezTo>
                    <a:pt x="15816" y="16391"/>
                    <a:pt x="16125" y="17131"/>
                    <a:pt x="16403" y="17889"/>
                  </a:cubicBezTo>
                  <a:cubicBezTo>
                    <a:pt x="16953" y="19393"/>
                    <a:pt x="17383" y="20947"/>
                    <a:pt x="17736" y="22520"/>
                  </a:cubicBezTo>
                  <a:cubicBezTo>
                    <a:pt x="18090" y="24094"/>
                    <a:pt x="18375" y="25692"/>
                    <a:pt x="18634" y="27291"/>
                  </a:cubicBezTo>
                  <a:cubicBezTo>
                    <a:pt x="18766" y="28093"/>
                    <a:pt x="18886" y="28896"/>
                    <a:pt x="19000" y="29698"/>
                  </a:cubicBezTo>
                  <a:lnTo>
                    <a:pt x="19089" y="30305"/>
                  </a:lnTo>
                  <a:cubicBezTo>
                    <a:pt x="19120" y="30501"/>
                    <a:pt x="19158" y="30716"/>
                    <a:pt x="19171" y="30886"/>
                  </a:cubicBezTo>
                  <a:cubicBezTo>
                    <a:pt x="19183" y="31069"/>
                    <a:pt x="19177" y="31246"/>
                    <a:pt x="19139" y="31417"/>
                  </a:cubicBezTo>
                  <a:cubicBezTo>
                    <a:pt x="19119" y="31508"/>
                    <a:pt x="19089" y="31596"/>
                    <a:pt x="19052" y="31681"/>
                  </a:cubicBezTo>
                  <a:lnTo>
                    <a:pt x="19052" y="31681"/>
                  </a:lnTo>
                  <a:cubicBezTo>
                    <a:pt x="18916" y="31582"/>
                    <a:pt x="18788" y="31459"/>
                    <a:pt x="18665" y="31328"/>
                  </a:cubicBezTo>
                  <a:cubicBezTo>
                    <a:pt x="18482" y="31133"/>
                    <a:pt x="18311" y="30911"/>
                    <a:pt x="18135" y="30690"/>
                  </a:cubicBezTo>
                  <a:cubicBezTo>
                    <a:pt x="17958" y="30469"/>
                    <a:pt x="17781" y="30242"/>
                    <a:pt x="17585" y="30020"/>
                  </a:cubicBezTo>
                  <a:cubicBezTo>
                    <a:pt x="17484" y="29913"/>
                    <a:pt x="17383" y="29806"/>
                    <a:pt x="17269" y="29705"/>
                  </a:cubicBezTo>
                  <a:cubicBezTo>
                    <a:pt x="17155" y="29603"/>
                    <a:pt x="17029" y="29509"/>
                    <a:pt x="16915" y="29427"/>
                  </a:cubicBezTo>
                  <a:cubicBezTo>
                    <a:pt x="16435" y="29092"/>
                    <a:pt x="15923" y="28814"/>
                    <a:pt x="15399" y="28573"/>
                  </a:cubicBezTo>
                  <a:cubicBezTo>
                    <a:pt x="14874" y="28340"/>
                    <a:pt x="14337" y="28138"/>
                    <a:pt x="13794" y="27961"/>
                  </a:cubicBezTo>
                  <a:cubicBezTo>
                    <a:pt x="12467" y="27525"/>
                    <a:pt x="11115" y="27177"/>
                    <a:pt x="9870" y="26596"/>
                  </a:cubicBezTo>
                  <a:cubicBezTo>
                    <a:pt x="9251" y="26305"/>
                    <a:pt x="8650" y="25958"/>
                    <a:pt x="8132" y="25515"/>
                  </a:cubicBezTo>
                  <a:cubicBezTo>
                    <a:pt x="7620" y="25067"/>
                    <a:pt x="7178" y="24542"/>
                    <a:pt x="6818" y="23961"/>
                  </a:cubicBezTo>
                  <a:cubicBezTo>
                    <a:pt x="6091" y="22798"/>
                    <a:pt x="5662" y="21471"/>
                    <a:pt x="5219" y="20151"/>
                  </a:cubicBezTo>
                  <a:cubicBezTo>
                    <a:pt x="4998" y="19494"/>
                    <a:pt x="4771" y="18830"/>
                    <a:pt x="4505" y="18179"/>
                  </a:cubicBezTo>
                  <a:cubicBezTo>
                    <a:pt x="4442" y="18015"/>
                    <a:pt x="4366" y="17857"/>
                    <a:pt x="4297" y="17693"/>
                  </a:cubicBezTo>
                  <a:cubicBezTo>
                    <a:pt x="4227" y="17535"/>
                    <a:pt x="4145" y="17377"/>
                    <a:pt x="4069" y="17219"/>
                  </a:cubicBezTo>
                  <a:cubicBezTo>
                    <a:pt x="3911" y="16903"/>
                    <a:pt x="3741" y="16600"/>
                    <a:pt x="3570" y="16290"/>
                  </a:cubicBezTo>
                  <a:cubicBezTo>
                    <a:pt x="3223" y="15684"/>
                    <a:pt x="2863" y="15090"/>
                    <a:pt x="2553" y="14477"/>
                  </a:cubicBezTo>
                  <a:lnTo>
                    <a:pt x="2325" y="14009"/>
                  </a:lnTo>
                  <a:cubicBezTo>
                    <a:pt x="2256" y="13857"/>
                    <a:pt x="2174" y="13706"/>
                    <a:pt x="2111" y="13542"/>
                  </a:cubicBezTo>
                  <a:lnTo>
                    <a:pt x="1921" y="13061"/>
                  </a:lnTo>
                  <a:lnTo>
                    <a:pt x="1820" y="12828"/>
                  </a:lnTo>
                  <a:cubicBezTo>
                    <a:pt x="1795" y="12745"/>
                    <a:pt x="1763" y="12663"/>
                    <a:pt x="1738" y="12581"/>
                  </a:cubicBezTo>
                  <a:cubicBezTo>
                    <a:pt x="1277" y="11279"/>
                    <a:pt x="980" y="9927"/>
                    <a:pt x="790" y="8562"/>
                  </a:cubicBezTo>
                  <a:cubicBezTo>
                    <a:pt x="607" y="7191"/>
                    <a:pt x="544" y="5808"/>
                    <a:pt x="531" y="4424"/>
                  </a:cubicBezTo>
                  <a:cubicBezTo>
                    <a:pt x="526" y="3241"/>
                    <a:pt x="566" y="2054"/>
                    <a:pt x="626" y="865"/>
                  </a:cubicBezTo>
                  <a:close/>
                  <a:moveTo>
                    <a:pt x="424" y="1"/>
                  </a:moveTo>
                  <a:cubicBezTo>
                    <a:pt x="285" y="1"/>
                    <a:pt x="171" y="102"/>
                    <a:pt x="165" y="241"/>
                  </a:cubicBezTo>
                  <a:cubicBezTo>
                    <a:pt x="57" y="3021"/>
                    <a:pt x="0" y="5833"/>
                    <a:pt x="398" y="8613"/>
                  </a:cubicBezTo>
                  <a:cubicBezTo>
                    <a:pt x="607" y="10003"/>
                    <a:pt x="929" y="11381"/>
                    <a:pt x="1409" y="12701"/>
                  </a:cubicBezTo>
                  <a:cubicBezTo>
                    <a:pt x="1435" y="12783"/>
                    <a:pt x="1466" y="12865"/>
                    <a:pt x="1498" y="12948"/>
                  </a:cubicBezTo>
                  <a:lnTo>
                    <a:pt x="1599" y="13194"/>
                  </a:lnTo>
                  <a:lnTo>
                    <a:pt x="1795" y="13681"/>
                  </a:lnTo>
                  <a:cubicBezTo>
                    <a:pt x="1864" y="13845"/>
                    <a:pt x="1946" y="13996"/>
                    <a:pt x="2022" y="14161"/>
                  </a:cubicBezTo>
                  <a:lnTo>
                    <a:pt x="2250" y="14635"/>
                  </a:lnTo>
                  <a:cubicBezTo>
                    <a:pt x="2578" y="15260"/>
                    <a:pt x="2938" y="15854"/>
                    <a:pt x="3286" y="16454"/>
                  </a:cubicBezTo>
                  <a:cubicBezTo>
                    <a:pt x="3463" y="16751"/>
                    <a:pt x="3627" y="17055"/>
                    <a:pt x="3785" y="17364"/>
                  </a:cubicBezTo>
                  <a:cubicBezTo>
                    <a:pt x="3867" y="17516"/>
                    <a:pt x="3943" y="17668"/>
                    <a:pt x="4013" y="17826"/>
                  </a:cubicBezTo>
                  <a:cubicBezTo>
                    <a:pt x="4082" y="17984"/>
                    <a:pt x="4158" y="18135"/>
                    <a:pt x="4221" y="18299"/>
                  </a:cubicBezTo>
                  <a:cubicBezTo>
                    <a:pt x="4486" y="18931"/>
                    <a:pt x="4714" y="19588"/>
                    <a:pt x="4941" y="20246"/>
                  </a:cubicBezTo>
                  <a:cubicBezTo>
                    <a:pt x="5163" y="20903"/>
                    <a:pt x="5390" y="21566"/>
                    <a:pt x="5649" y="22217"/>
                  </a:cubicBezTo>
                  <a:cubicBezTo>
                    <a:pt x="5902" y="22868"/>
                    <a:pt x="6199" y="23512"/>
                    <a:pt x="6578" y="24113"/>
                  </a:cubicBezTo>
                  <a:cubicBezTo>
                    <a:pt x="6951" y="24713"/>
                    <a:pt x="7412" y="25269"/>
                    <a:pt x="7949" y="25730"/>
                  </a:cubicBezTo>
                  <a:cubicBezTo>
                    <a:pt x="8492" y="26191"/>
                    <a:pt x="9105" y="26558"/>
                    <a:pt x="9743" y="26867"/>
                  </a:cubicBezTo>
                  <a:cubicBezTo>
                    <a:pt x="11020" y="27468"/>
                    <a:pt x="12378" y="27834"/>
                    <a:pt x="13686" y="28277"/>
                  </a:cubicBezTo>
                  <a:cubicBezTo>
                    <a:pt x="14223" y="28460"/>
                    <a:pt x="14748" y="28662"/>
                    <a:pt x="15253" y="28902"/>
                  </a:cubicBezTo>
                  <a:cubicBezTo>
                    <a:pt x="15759" y="29136"/>
                    <a:pt x="16239" y="29414"/>
                    <a:pt x="16681" y="29742"/>
                  </a:cubicBezTo>
                  <a:cubicBezTo>
                    <a:pt x="17124" y="30058"/>
                    <a:pt x="17446" y="30501"/>
                    <a:pt x="17781" y="30956"/>
                  </a:cubicBezTo>
                  <a:cubicBezTo>
                    <a:pt x="17951" y="31183"/>
                    <a:pt x="18122" y="31417"/>
                    <a:pt x="18318" y="31644"/>
                  </a:cubicBezTo>
                  <a:cubicBezTo>
                    <a:pt x="18514" y="31865"/>
                    <a:pt x="18735" y="32087"/>
                    <a:pt x="19025" y="32251"/>
                  </a:cubicBezTo>
                  <a:cubicBezTo>
                    <a:pt x="19063" y="32273"/>
                    <a:pt x="19104" y="32284"/>
                    <a:pt x="19144" y="32284"/>
                  </a:cubicBezTo>
                  <a:cubicBezTo>
                    <a:pt x="19219" y="32284"/>
                    <a:pt x="19292" y="32247"/>
                    <a:pt x="19341" y="32181"/>
                  </a:cubicBezTo>
                  <a:lnTo>
                    <a:pt x="19348" y="32175"/>
                  </a:lnTo>
                  <a:cubicBezTo>
                    <a:pt x="19480" y="31986"/>
                    <a:pt x="19588" y="31771"/>
                    <a:pt x="19645" y="31543"/>
                  </a:cubicBezTo>
                  <a:cubicBezTo>
                    <a:pt x="19702" y="31316"/>
                    <a:pt x="19721" y="31082"/>
                    <a:pt x="19714" y="30855"/>
                  </a:cubicBezTo>
                  <a:cubicBezTo>
                    <a:pt x="19702" y="30627"/>
                    <a:pt x="19670" y="30437"/>
                    <a:pt x="19651" y="30229"/>
                  </a:cubicBezTo>
                  <a:lnTo>
                    <a:pt x="19582" y="29622"/>
                  </a:lnTo>
                  <a:cubicBezTo>
                    <a:pt x="19493" y="28814"/>
                    <a:pt x="19398" y="28005"/>
                    <a:pt x="19291" y="27196"/>
                  </a:cubicBezTo>
                  <a:cubicBezTo>
                    <a:pt x="19190" y="26387"/>
                    <a:pt x="19082" y="25578"/>
                    <a:pt x="18943" y="24770"/>
                  </a:cubicBezTo>
                  <a:cubicBezTo>
                    <a:pt x="18811" y="23967"/>
                    <a:pt x="18665" y="23158"/>
                    <a:pt x="18488" y="22356"/>
                  </a:cubicBezTo>
                  <a:cubicBezTo>
                    <a:pt x="18444" y="22154"/>
                    <a:pt x="18400" y="21958"/>
                    <a:pt x="18349" y="21756"/>
                  </a:cubicBezTo>
                  <a:cubicBezTo>
                    <a:pt x="18305" y="21554"/>
                    <a:pt x="18261" y="21358"/>
                    <a:pt x="18210" y="21155"/>
                  </a:cubicBezTo>
                  <a:lnTo>
                    <a:pt x="18059" y="20562"/>
                  </a:lnTo>
                  <a:lnTo>
                    <a:pt x="17894" y="19968"/>
                  </a:lnTo>
                  <a:cubicBezTo>
                    <a:pt x="17661" y="19178"/>
                    <a:pt x="17414" y="18394"/>
                    <a:pt x="17124" y="17617"/>
                  </a:cubicBezTo>
                  <a:cubicBezTo>
                    <a:pt x="16833" y="16846"/>
                    <a:pt x="16511" y="16088"/>
                    <a:pt x="16157" y="15342"/>
                  </a:cubicBezTo>
                  <a:cubicBezTo>
                    <a:pt x="15797" y="14597"/>
                    <a:pt x="15405" y="13870"/>
                    <a:pt x="14969" y="13169"/>
                  </a:cubicBezTo>
                  <a:cubicBezTo>
                    <a:pt x="14103" y="11760"/>
                    <a:pt x="13073" y="10439"/>
                    <a:pt x="11867" y="9302"/>
                  </a:cubicBezTo>
                  <a:lnTo>
                    <a:pt x="11639" y="9087"/>
                  </a:lnTo>
                  <a:lnTo>
                    <a:pt x="11525" y="8980"/>
                  </a:lnTo>
                  <a:lnTo>
                    <a:pt x="11405" y="8878"/>
                  </a:lnTo>
                  <a:lnTo>
                    <a:pt x="10931" y="8474"/>
                  </a:lnTo>
                  <a:cubicBezTo>
                    <a:pt x="10603" y="8221"/>
                    <a:pt x="10274" y="7962"/>
                    <a:pt x="9933" y="7728"/>
                  </a:cubicBezTo>
                  <a:cubicBezTo>
                    <a:pt x="9251" y="7255"/>
                    <a:pt x="8549" y="6831"/>
                    <a:pt x="7854" y="6414"/>
                  </a:cubicBezTo>
                  <a:cubicBezTo>
                    <a:pt x="7159" y="5991"/>
                    <a:pt x="6470" y="5567"/>
                    <a:pt x="5826" y="5106"/>
                  </a:cubicBezTo>
                  <a:cubicBezTo>
                    <a:pt x="5175" y="4639"/>
                    <a:pt x="4556" y="4127"/>
                    <a:pt x="3962" y="3583"/>
                  </a:cubicBezTo>
                  <a:cubicBezTo>
                    <a:pt x="2774" y="2497"/>
                    <a:pt x="1687" y="1290"/>
                    <a:pt x="594" y="89"/>
                  </a:cubicBezTo>
                  <a:lnTo>
                    <a:pt x="594" y="83"/>
                  </a:lnTo>
                  <a:cubicBezTo>
                    <a:pt x="550" y="39"/>
                    <a:pt x="493" y="7"/>
                    <a:pt x="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-3042500" y="2714550"/>
              <a:ext cx="470150" cy="767000"/>
            </a:xfrm>
            <a:custGeom>
              <a:rect b="b" l="l" r="r" t="t"/>
              <a:pathLst>
                <a:path extrusionOk="0" h="30680" w="18806">
                  <a:moveTo>
                    <a:pt x="72" y="0"/>
                  </a:moveTo>
                  <a:cubicBezTo>
                    <a:pt x="65" y="0"/>
                    <a:pt x="58" y="1"/>
                    <a:pt x="52" y="4"/>
                  </a:cubicBezTo>
                  <a:cubicBezTo>
                    <a:pt x="14" y="17"/>
                    <a:pt x="1" y="48"/>
                    <a:pt x="14" y="86"/>
                  </a:cubicBezTo>
                  <a:cubicBezTo>
                    <a:pt x="1018" y="2904"/>
                    <a:pt x="2099" y="5716"/>
                    <a:pt x="3445" y="8408"/>
                  </a:cubicBezTo>
                  <a:cubicBezTo>
                    <a:pt x="3786" y="9078"/>
                    <a:pt x="4133" y="9741"/>
                    <a:pt x="4519" y="10392"/>
                  </a:cubicBezTo>
                  <a:lnTo>
                    <a:pt x="4803" y="10878"/>
                  </a:lnTo>
                  <a:cubicBezTo>
                    <a:pt x="4898" y="11043"/>
                    <a:pt x="4986" y="11207"/>
                    <a:pt x="5094" y="11365"/>
                  </a:cubicBezTo>
                  <a:lnTo>
                    <a:pt x="5688" y="12319"/>
                  </a:lnTo>
                  <a:cubicBezTo>
                    <a:pt x="6515" y="13576"/>
                    <a:pt x="7368" y="14809"/>
                    <a:pt x="8272" y="16009"/>
                  </a:cubicBezTo>
                  <a:cubicBezTo>
                    <a:pt x="10066" y="18416"/>
                    <a:pt x="11968" y="20735"/>
                    <a:pt x="13775" y="23130"/>
                  </a:cubicBezTo>
                  <a:cubicBezTo>
                    <a:pt x="14679" y="24324"/>
                    <a:pt x="15545" y="25544"/>
                    <a:pt x="16379" y="26789"/>
                  </a:cubicBezTo>
                  <a:cubicBezTo>
                    <a:pt x="17213" y="28033"/>
                    <a:pt x="17971" y="29329"/>
                    <a:pt x="18679" y="30643"/>
                  </a:cubicBezTo>
                  <a:lnTo>
                    <a:pt x="18679" y="30649"/>
                  </a:lnTo>
                  <a:cubicBezTo>
                    <a:pt x="18693" y="30668"/>
                    <a:pt x="18717" y="30680"/>
                    <a:pt x="18741" y="30680"/>
                  </a:cubicBezTo>
                  <a:cubicBezTo>
                    <a:pt x="18750" y="30680"/>
                    <a:pt x="18759" y="30678"/>
                    <a:pt x="18767" y="30675"/>
                  </a:cubicBezTo>
                  <a:cubicBezTo>
                    <a:pt x="18799" y="30656"/>
                    <a:pt x="18805" y="30618"/>
                    <a:pt x="18792" y="30586"/>
                  </a:cubicBezTo>
                  <a:lnTo>
                    <a:pt x="18243" y="29600"/>
                  </a:lnTo>
                  <a:cubicBezTo>
                    <a:pt x="18148" y="29442"/>
                    <a:pt x="18066" y="29272"/>
                    <a:pt x="17965" y="29114"/>
                  </a:cubicBezTo>
                  <a:lnTo>
                    <a:pt x="17674" y="28634"/>
                  </a:lnTo>
                  <a:cubicBezTo>
                    <a:pt x="17478" y="28311"/>
                    <a:pt x="17295" y="27983"/>
                    <a:pt x="17086" y="27667"/>
                  </a:cubicBezTo>
                  <a:lnTo>
                    <a:pt x="16480" y="26725"/>
                  </a:lnTo>
                  <a:cubicBezTo>
                    <a:pt x="15646" y="25474"/>
                    <a:pt x="14780" y="24249"/>
                    <a:pt x="13877" y="23048"/>
                  </a:cubicBezTo>
                  <a:cubicBezTo>
                    <a:pt x="12088" y="20641"/>
                    <a:pt x="10212" y="18296"/>
                    <a:pt x="8455" y="15876"/>
                  </a:cubicBezTo>
                  <a:cubicBezTo>
                    <a:pt x="7564" y="14670"/>
                    <a:pt x="6724" y="13431"/>
                    <a:pt x="5921" y="12174"/>
                  </a:cubicBezTo>
                  <a:lnTo>
                    <a:pt x="5328" y="11220"/>
                  </a:lnTo>
                  <a:cubicBezTo>
                    <a:pt x="5226" y="11062"/>
                    <a:pt x="5138" y="10897"/>
                    <a:pt x="5043" y="10739"/>
                  </a:cubicBezTo>
                  <a:lnTo>
                    <a:pt x="4765" y="10253"/>
                  </a:lnTo>
                  <a:cubicBezTo>
                    <a:pt x="4386" y="9608"/>
                    <a:pt x="4039" y="8945"/>
                    <a:pt x="3704" y="8275"/>
                  </a:cubicBezTo>
                  <a:cubicBezTo>
                    <a:pt x="2358" y="5609"/>
                    <a:pt x="1271" y="2810"/>
                    <a:pt x="127" y="42"/>
                  </a:cubicBezTo>
                  <a:cubicBezTo>
                    <a:pt x="117" y="17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-2924025" y="2814325"/>
              <a:ext cx="14875" cy="185150"/>
            </a:xfrm>
            <a:custGeom>
              <a:rect b="b" l="l" r="r" t="t"/>
              <a:pathLst>
                <a:path extrusionOk="0" h="7406" w="595">
                  <a:moveTo>
                    <a:pt x="70" y="0"/>
                  </a:moveTo>
                  <a:cubicBezTo>
                    <a:pt x="39" y="0"/>
                    <a:pt x="7" y="25"/>
                    <a:pt x="7" y="63"/>
                  </a:cubicBezTo>
                  <a:cubicBezTo>
                    <a:pt x="1" y="670"/>
                    <a:pt x="39" y="1276"/>
                    <a:pt x="89" y="1883"/>
                  </a:cubicBezTo>
                  <a:cubicBezTo>
                    <a:pt x="140" y="2490"/>
                    <a:pt x="197" y="3096"/>
                    <a:pt x="254" y="3703"/>
                  </a:cubicBezTo>
                  <a:cubicBezTo>
                    <a:pt x="374" y="4910"/>
                    <a:pt x="450" y="6129"/>
                    <a:pt x="468" y="7342"/>
                  </a:cubicBezTo>
                  <a:lnTo>
                    <a:pt x="468" y="7349"/>
                  </a:lnTo>
                  <a:cubicBezTo>
                    <a:pt x="468" y="7380"/>
                    <a:pt x="500" y="7406"/>
                    <a:pt x="532" y="7406"/>
                  </a:cubicBezTo>
                  <a:cubicBezTo>
                    <a:pt x="570" y="7406"/>
                    <a:pt x="595" y="7374"/>
                    <a:pt x="595" y="7342"/>
                  </a:cubicBezTo>
                  <a:cubicBezTo>
                    <a:pt x="544" y="6123"/>
                    <a:pt x="513" y="4903"/>
                    <a:pt x="475" y="3690"/>
                  </a:cubicBezTo>
                  <a:cubicBezTo>
                    <a:pt x="456" y="3077"/>
                    <a:pt x="431" y="2471"/>
                    <a:pt x="380" y="1864"/>
                  </a:cubicBezTo>
                  <a:cubicBezTo>
                    <a:pt x="329" y="1251"/>
                    <a:pt x="260" y="645"/>
                    <a:pt x="134" y="51"/>
                  </a:cubicBezTo>
                  <a:cubicBezTo>
                    <a:pt x="127" y="19"/>
                    <a:pt x="102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-2864150" y="2855775"/>
              <a:ext cx="21200" cy="235000"/>
            </a:xfrm>
            <a:custGeom>
              <a:rect b="b" l="l" r="r" t="t"/>
              <a:pathLst>
                <a:path extrusionOk="0" h="9400" w="848">
                  <a:moveTo>
                    <a:pt x="122" y="0"/>
                  </a:moveTo>
                  <a:cubicBezTo>
                    <a:pt x="103" y="0"/>
                    <a:pt x="78" y="5"/>
                    <a:pt x="58" y="17"/>
                  </a:cubicBezTo>
                  <a:cubicBezTo>
                    <a:pt x="20" y="42"/>
                    <a:pt x="7" y="67"/>
                    <a:pt x="1" y="92"/>
                  </a:cubicBezTo>
                  <a:cubicBezTo>
                    <a:pt x="1" y="118"/>
                    <a:pt x="1" y="137"/>
                    <a:pt x="1" y="156"/>
                  </a:cubicBezTo>
                  <a:cubicBezTo>
                    <a:pt x="7" y="181"/>
                    <a:pt x="7" y="200"/>
                    <a:pt x="39" y="231"/>
                  </a:cubicBezTo>
                  <a:cubicBezTo>
                    <a:pt x="45" y="238"/>
                    <a:pt x="58" y="244"/>
                    <a:pt x="70" y="250"/>
                  </a:cubicBezTo>
                  <a:cubicBezTo>
                    <a:pt x="79" y="250"/>
                    <a:pt x="90" y="253"/>
                    <a:pt x="98" y="253"/>
                  </a:cubicBezTo>
                  <a:cubicBezTo>
                    <a:pt x="102" y="253"/>
                    <a:pt x="106" y="252"/>
                    <a:pt x="108" y="250"/>
                  </a:cubicBezTo>
                  <a:cubicBezTo>
                    <a:pt x="118" y="248"/>
                    <a:pt x="126" y="245"/>
                    <a:pt x="133" y="242"/>
                  </a:cubicBezTo>
                  <a:lnTo>
                    <a:pt x="133" y="242"/>
                  </a:lnTo>
                  <a:cubicBezTo>
                    <a:pt x="135" y="264"/>
                    <a:pt x="136" y="288"/>
                    <a:pt x="140" y="314"/>
                  </a:cubicBezTo>
                  <a:lnTo>
                    <a:pt x="146" y="465"/>
                  </a:lnTo>
                  <a:lnTo>
                    <a:pt x="190" y="1053"/>
                  </a:lnTo>
                  <a:cubicBezTo>
                    <a:pt x="222" y="1451"/>
                    <a:pt x="253" y="1843"/>
                    <a:pt x="291" y="2234"/>
                  </a:cubicBezTo>
                  <a:cubicBezTo>
                    <a:pt x="336" y="2626"/>
                    <a:pt x="367" y="3024"/>
                    <a:pt x="405" y="3416"/>
                  </a:cubicBezTo>
                  <a:cubicBezTo>
                    <a:pt x="449" y="3808"/>
                    <a:pt x="481" y="4199"/>
                    <a:pt x="519" y="4598"/>
                  </a:cubicBezTo>
                  <a:cubicBezTo>
                    <a:pt x="658" y="6171"/>
                    <a:pt x="734" y="7751"/>
                    <a:pt x="727" y="9336"/>
                  </a:cubicBezTo>
                  <a:cubicBezTo>
                    <a:pt x="727" y="9368"/>
                    <a:pt x="753" y="9400"/>
                    <a:pt x="790" y="9400"/>
                  </a:cubicBezTo>
                  <a:cubicBezTo>
                    <a:pt x="822" y="9400"/>
                    <a:pt x="847" y="9368"/>
                    <a:pt x="847" y="9336"/>
                  </a:cubicBezTo>
                  <a:cubicBezTo>
                    <a:pt x="828" y="7751"/>
                    <a:pt x="797" y="6165"/>
                    <a:pt x="740" y="4579"/>
                  </a:cubicBezTo>
                  <a:cubicBezTo>
                    <a:pt x="721" y="4187"/>
                    <a:pt x="702" y="3789"/>
                    <a:pt x="677" y="3391"/>
                  </a:cubicBezTo>
                  <a:cubicBezTo>
                    <a:pt x="651" y="2999"/>
                    <a:pt x="620" y="2601"/>
                    <a:pt x="582" y="2209"/>
                  </a:cubicBezTo>
                  <a:cubicBezTo>
                    <a:pt x="550" y="1811"/>
                    <a:pt x="500" y="1419"/>
                    <a:pt x="443" y="1028"/>
                  </a:cubicBezTo>
                  <a:cubicBezTo>
                    <a:pt x="418" y="832"/>
                    <a:pt x="386" y="636"/>
                    <a:pt x="354" y="440"/>
                  </a:cubicBezTo>
                  <a:lnTo>
                    <a:pt x="329" y="288"/>
                  </a:lnTo>
                  <a:cubicBezTo>
                    <a:pt x="317" y="244"/>
                    <a:pt x="310" y="187"/>
                    <a:pt x="285" y="124"/>
                  </a:cubicBezTo>
                  <a:cubicBezTo>
                    <a:pt x="266" y="99"/>
                    <a:pt x="247" y="61"/>
                    <a:pt x="215" y="35"/>
                  </a:cubicBezTo>
                  <a:cubicBezTo>
                    <a:pt x="197" y="23"/>
                    <a:pt x="171" y="10"/>
                    <a:pt x="146" y="4"/>
                  </a:cubicBezTo>
                  <a:cubicBezTo>
                    <a:pt x="141" y="2"/>
                    <a:pt x="132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-2791650" y="2902275"/>
              <a:ext cx="20100" cy="278400"/>
            </a:xfrm>
            <a:custGeom>
              <a:rect b="b" l="l" r="r" t="t"/>
              <a:pathLst>
                <a:path extrusionOk="0" h="11136" w="804">
                  <a:moveTo>
                    <a:pt x="70" y="0"/>
                  </a:moveTo>
                  <a:cubicBezTo>
                    <a:pt x="66" y="0"/>
                    <a:pt x="62" y="1"/>
                    <a:pt x="58" y="2"/>
                  </a:cubicBezTo>
                  <a:cubicBezTo>
                    <a:pt x="26" y="8"/>
                    <a:pt x="1" y="39"/>
                    <a:pt x="7" y="71"/>
                  </a:cubicBezTo>
                  <a:cubicBezTo>
                    <a:pt x="127" y="987"/>
                    <a:pt x="254" y="1897"/>
                    <a:pt x="361" y="2807"/>
                  </a:cubicBezTo>
                  <a:lnTo>
                    <a:pt x="437" y="3496"/>
                  </a:lnTo>
                  <a:lnTo>
                    <a:pt x="494" y="4178"/>
                  </a:lnTo>
                  <a:lnTo>
                    <a:pt x="544" y="4867"/>
                  </a:lnTo>
                  <a:lnTo>
                    <a:pt x="582" y="5556"/>
                  </a:lnTo>
                  <a:cubicBezTo>
                    <a:pt x="664" y="7394"/>
                    <a:pt x="551" y="9246"/>
                    <a:pt x="235" y="11065"/>
                  </a:cubicBezTo>
                  <a:cubicBezTo>
                    <a:pt x="228" y="11097"/>
                    <a:pt x="254" y="11129"/>
                    <a:pt x="285" y="11135"/>
                  </a:cubicBezTo>
                  <a:cubicBezTo>
                    <a:pt x="289" y="11136"/>
                    <a:pt x="292" y="11136"/>
                    <a:pt x="295" y="11136"/>
                  </a:cubicBezTo>
                  <a:cubicBezTo>
                    <a:pt x="323" y="11136"/>
                    <a:pt x="349" y="11113"/>
                    <a:pt x="355" y="11084"/>
                  </a:cubicBezTo>
                  <a:cubicBezTo>
                    <a:pt x="645" y="9258"/>
                    <a:pt x="803" y="7407"/>
                    <a:pt x="803" y="5556"/>
                  </a:cubicBezTo>
                  <a:lnTo>
                    <a:pt x="791" y="4861"/>
                  </a:lnTo>
                  <a:lnTo>
                    <a:pt x="765" y="4166"/>
                  </a:lnTo>
                  <a:lnTo>
                    <a:pt x="715" y="3470"/>
                  </a:lnTo>
                  <a:lnTo>
                    <a:pt x="652" y="2775"/>
                  </a:lnTo>
                  <a:cubicBezTo>
                    <a:pt x="551" y="1853"/>
                    <a:pt x="386" y="937"/>
                    <a:pt x="127" y="46"/>
                  </a:cubicBezTo>
                  <a:cubicBezTo>
                    <a:pt x="116" y="18"/>
                    <a:pt x="96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-2735400" y="2974025"/>
              <a:ext cx="25125" cy="272225"/>
            </a:xfrm>
            <a:custGeom>
              <a:rect b="b" l="l" r="r" t="t"/>
              <a:pathLst>
                <a:path extrusionOk="0" h="10889" w="1005">
                  <a:moveTo>
                    <a:pt x="708" y="0"/>
                  </a:moveTo>
                  <a:cubicBezTo>
                    <a:pt x="670" y="0"/>
                    <a:pt x="645" y="32"/>
                    <a:pt x="645" y="63"/>
                  </a:cubicBezTo>
                  <a:cubicBezTo>
                    <a:pt x="657" y="967"/>
                    <a:pt x="695" y="1864"/>
                    <a:pt x="714" y="2761"/>
                  </a:cubicBezTo>
                  <a:lnTo>
                    <a:pt x="727" y="3438"/>
                  </a:lnTo>
                  <a:lnTo>
                    <a:pt x="721" y="4114"/>
                  </a:lnTo>
                  <a:lnTo>
                    <a:pt x="714" y="4790"/>
                  </a:lnTo>
                  <a:lnTo>
                    <a:pt x="695" y="5459"/>
                  </a:lnTo>
                  <a:cubicBezTo>
                    <a:pt x="626" y="7260"/>
                    <a:pt x="405" y="9055"/>
                    <a:pt x="7" y="10811"/>
                  </a:cubicBezTo>
                  <a:cubicBezTo>
                    <a:pt x="7" y="10811"/>
                    <a:pt x="7" y="10818"/>
                    <a:pt x="7" y="10818"/>
                  </a:cubicBezTo>
                  <a:cubicBezTo>
                    <a:pt x="0" y="10849"/>
                    <a:pt x="19" y="10881"/>
                    <a:pt x="57" y="10887"/>
                  </a:cubicBezTo>
                  <a:cubicBezTo>
                    <a:pt x="61" y="10888"/>
                    <a:pt x="65" y="10888"/>
                    <a:pt x="69" y="10888"/>
                  </a:cubicBezTo>
                  <a:cubicBezTo>
                    <a:pt x="96" y="10888"/>
                    <a:pt x="121" y="10870"/>
                    <a:pt x="127" y="10843"/>
                  </a:cubicBezTo>
                  <a:cubicBezTo>
                    <a:pt x="499" y="9067"/>
                    <a:pt x="765" y="7279"/>
                    <a:pt x="916" y="5472"/>
                  </a:cubicBezTo>
                  <a:lnTo>
                    <a:pt x="961" y="4796"/>
                  </a:lnTo>
                  <a:lnTo>
                    <a:pt x="992" y="4120"/>
                  </a:lnTo>
                  <a:lnTo>
                    <a:pt x="1005" y="3438"/>
                  </a:lnTo>
                  <a:lnTo>
                    <a:pt x="1005" y="2761"/>
                  </a:lnTo>
                  <a:cubicBezTo>
                    <a:pt x="992" y="1852"/>
                    <a:pt x="923" y="948"/>
                    <a:pt x="765" y="51"/>
                  </a:cubicBezTo>
                  <a:cubicBezTo>
                    <a:pt x="765" y="25"/>
                    <a:pt x="733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-2686900" y="3057275"/>
              <a:ext cx="33350" cy="249625"/>
            </a:xfrm>
            <a:custGeom>
              <a:rect b="b" l="l" r="r" t="t"/>
              <a:pathLst>
                <a:path extrusionOk="0" h="9985" w="1334">
                  <a:moveTo>
                    <a:pt x="847" y="0"/>
                  </a:moveTo>
                  <a:cubicBezTo>
                    <a:pt x="815" y="6"/>
                    <a:pt x="790" y="38"/>
                    <a:pt x="796" y="76"/>
                  </a:cubicBezTo>
                  <a:cubicBezTo>
                    <a:pt x="923" y="897"/>
                    <a:pt x="1011" y="1712"/>
                    <a:pt x="1043" y="2540"/>
                  </a:cubicBezTo>
                  <a:lnTo>
                    <a:pt x="1055" y="3159"/>
                  </a:lnTo>
                  <a:lnTo>
                    <a:pt x="1043" y="3779"/>
                  </a:lnTo>
                  <a:lnTo>
                    <a:pt x="1011" y="4398"/>
                  </a:lnTo>
                  <a:lnTo>
                    <a:pt x="961" y="5017"/>
                  </a:lnTo>
                  <a:cubicBezTo>
                    <a:pt x="891" y="5839"/>
                    <a:pt x="758" y="6666"/>
                    <a:pt x="594" y="7481"/>
                  </a:cubicBezTo>
                  <a:cubicBezTo>
                    <a:pt x="423" y="8296"/>
                    <a:pt x="228" y="9105"/>
                    <a:pt x="6" y="9908"/>
                  </a:cubicBezTo>
                  <a:cubicBezTo>
                    <a:pt x="0" y="9939"/>
                    <a:pt x="19" y="9977"/>
                    <a:pt x="51" y="9984"/>
                  </a:cubicBezTo>
                  <a:cubicBezTo>
                    <a:pt x="56" y="9984"/>
                    <a:pt x="60" y="9985"/>
                    <a:pt x="65" y="9985"/>
                  </a:cubicBezTo>
                  <a:cubicBezTo>
                    <a:pt x="96" y="9985"/>
                    <a:pt x="121" y="9967"/>
                    <a:pt x="126" y="9939"/>
                  </a:cubicBezTo>
                  <a:cubicBezTo>
                    <a:pt x="537" y="8322"/>
                    <a:pt x="948" y="6704"/>
                    <a:pt x="1182" y="5042"/>
                  </a:cubicBezTo>
                  <a:cubicBezTo>
                    <a:pt x="1213" y="4834"/>
                    <a:pt x="1232" y="4625"/>
                    <a:pt x="1257" y="4417"/>
                  </a:cubicBezTo>
                  <a:lnTo>
                    <a:pt x="1314" y="3791"/>
                  </a:lnTo>
                  <a:cubicBezTo>
                    <a:pt x="1327" y="3576"/>
                    <a:pt x="1327" y="3368"/>
                    <a:pt x="1333" y="3159"/>
                  </a:cubicBezTo>
                  <a:lnTo>
                    <a:pt x="1333" y="2528"/>
                  </a:lnTo>
                  <a:cubicBezTo>
                    <a:pt x="1308" y="1687"/>
                    <a:pt x="1188" y="840"/>
                    <a:pt x="916" y="44"/>
                  </a:cubicBezTo>
                  <a:cubicBezTo>
                    <a:pt x="910" y="19"/>
                    <a:pt x="878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-2643775" y="3175725"/>
              <a:ext cx="30025" cy="188200"/>
            </a:xfrm>
            <a:custGeom>
              <a:rect b="b" l="l" r="r" t="t"/>
              <a:pathLst>
                <a:path extrusionOk="0" h="7528" w="1201">
                  <a:moveTo>
                    <a:pt x="1096" y="0"/>
                  </a:moveTo>
                  <a:cubicBezTo>
                    <a:pt x="1068" y="0"/>
                    <a:pt x="1042" y="23"/>
                    <a:pt x="1036" y="52"/>
                  </a:cubicBezTo>
                  <a:cubicBezTo>
                    <a:pt x="935" y="671"/>
                    <a:pt x="885" y="1290"/>
                    <a:pt x="828" y="1909"/>
                  </a:cubicBezTo>
                  <a:cubicBezTo>
                    <a:pt x="771" y="2529"/>
                    <a:pt x="714" y="3148"/>
                    <a:pt x="651" y="3767"/>
                  </a:cubicBezTo>
                  <a:cubicBezTo>
                    <a:pt x="518" y="5005"/>
                    <a:pt x="310" y="6238"/>
                    <a:pt x="6" y="7451"/>
                  </a:cubicBezTo>
                  <a:cubicBezTo>
                    <a:pt x="0" y="7482"/>
                    <a:pt x="25" y="7520"/>
                    <a:pt x="57" y="7527"/>
                  </a:cubicBezTo>
                  <a:cubicBezTo>
                    <a:pt x="61" y="7527"/>
                    <a:pt x="65" y="7528"/>
                    <a:pt x="69" y="7528"/>
                  </a:cubicBezTo>
                  <a:cubicBezTo>
                    <a:pt x="96" y="7528"/>
                    <a:pt x="122" y="7509"/>
                    <a:pt x="133" y="7476"/>
                  </a:cubicBezTo>
                  <a:cubicBezTo>
                    <a:pt x="404" y="6256"/>
                    <a:pt x="651" y="5037"/>
                    <a:pt x="866" y="3799"/>
                  </a:cubicBezTo>
                  <a:cubicBezTo>
                    <a:pt x="973" y="3186"/>
                    <a:pt x="1062" y="2560"/>
                    <a:pt x="1118" y="1941"/>
                  </a:cubicBezTo>
                  <a:cubicBezTo>
                    <a:pt x="1175" y="1315"/>
                    <a:pt x="1201" y="690"/>
                    <a:pt x="1163" y="58"/>
                  </a:cubicBezTo>
                  <a:cubicBezTo>
                    <a:pt x="1156" y="33"/>
                    <a:pt x="1137" y="7"/>
                    <a:pt x="1106" y="1"/>
                  </a:cubicBezTo>
                  <a:cubicBezTo>
                    <a:pt x="1103" y="0"/>
                    <a:pt x="1099" y="0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-3032700" y="2930825"/>
              <a:ext cx="121675" cy="68800"/>
            </a:xfrm>
            <a:custGeom>
              <a:rect b="b" l="l" r="r" t="t"/>
              <a:pathLst>
                <a:path extrusionOk="0" h="2752" w="4867">
                  <a:moveTo>
                    <a:pt x="67" y="1"/>
                  </a:moveTo>
                  <a:cubicBezTo>
                    <a:pt x="60" y="1"/>
                    <a:pt x="53" y="2"/>
                    <a:pt x="45" y="3"/>
                  </a:cubicBezTo>
                  <a:cubicBezTo>
                    <a:pt x="13" y="16"/>
                    <a:pt x="1" y="54"/>
                    <a:pt x="13" y="85"/>
                  </a:cubicBezTo>
                  <a:cubicBezTo>
                    <a:pt x="190" y="534"/>
                    <a:pt x="544" y="894"/>
                    <a:pt x="923" y="1178"/>
                  </a:cubicBezTo>
                  <a:cubicBezTo>
                    <a:pt x="1302" y="1463"/>
                    <a:pt x="1713" y="1684"/>
                    <a:pt x="2136" y="1886"/>
                  </a:cubicBezTo>
                  <a:cubicBezTo>
                    <a:pt x="2560" y="2082"/>
                    <a:pt x="2996" y="2253"/>
                    <a:pt x="3438" y="2392"/>
                  </a:cubicBezTo>
                  <a:cubicBezTo>
                    <a:pt x="3880" y="2537"/>
                    <a:pt x="4335" y="2651"/>
                    <a:pt x="4790" y="2746"/>
                  </a:cubicBezTo>
                  <a:cubicBezTo>
                    <a:pt x="4790" y="2746"/>
                    <a:pt x="4790" y="2752"/>
                    <a:pt x="4790" y="2752"/>
                  </a:cubicBezTo>
                  <a:cubicBezTo>
                    <a:pt x="4828" y="2752"/>
                    <a:pt x="4860" y="2733"/>
                    <a:pt x="4866" y="2695"/>
                  </a:cubicBezTo>
                  <a:cubicBezTo>
                    <a:pt x="4866" y="2663"/>
                    <a:pt x="4847" y="2632"/>
                    <a:pt x="4809" y="2625"/>
                  </a:cubicBezTo>
                  <a:cubicBezTo>
                    <a:pt x="4361" y="2550"/>
                    <a:pt x="3912" y="2430"/>
                    <a:pt x="3482" y="2272"/>
                  </a:cubicBezTo>
                  <a:cubicBezTo>
                    <a:pt x="3053" y="2114"/>
                    <a:pt x="2636" y="1918"/>
                    <a:pt x="2238" y="1690"/>
                  </a:cubicBezTo>
                  <a:cubicBezTo>
                    <a:pt x="2042" y="1577"/>
                    <a:pt x="1846" y="1457"/>
                    <a:pt x="1656" y="1330"/>
                  </a:cubicBezTo>
                  <a:cubicBezTo>
                    <a:pt x="1460" y="1210"/>
                    <a:pt x="1277" y="1077"/>
                    <a:pt x="1094" y="945"/>
                  </a:cubicBezTo>
                  <a:cubicBezTo>
                    <a:pt x="734" y="673"/>
                    <a:pt x="411" y="376"/>
                    <a:pt x="121" y="22"/>
                  </a:cubicBezTo>
                  <a:cubicBezTo>
                    <a:pt x="107" y="8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-2976925" y="3080600"/>
              <a:ext cx="130175" cy="15700"/>
            </a:xfrm>
            <a:custGeom>
              <a:rect b="b" l="l" r="r" t="t"/>
              <a:pathLst>
                <a:path extrusionOk="0" h="628" w="5207">
                  <a:moveTo>
                    <a:pt x="69" y="1"/>
                  </a:moveTo>
                  <a:cubicBezTo>
                    <a:pt x="49" y="1"/>
                    <a:pt x="29" y="13"/>
                    <a:pt x="13" y="34"/>
                  </a:cubicBezTo>
                  <a:cubicBezTo>
                    <a:pt x="0" y="65"/>
                    <a:pt x="7" y="103"/>
                    <a:pt x="38" y="122"/>
                  </a:cubicBezTo>
                  <a:cubicBezTo>
                    <a:pt x="417" y="337"/>
                    <a:pt x="847" y="464"/>
                    <a:pt x="1277" y="533"/>
                  </a:cubicBezTo>
                  <a:cubicBezTo>
                    <a:pt x="1706" y="609"/>
                    <a:pt x="2142" y="628"/>
                    <a:pt x="2572" y="628"/>
                  </a:cubicBezTo>
                  <a:cubicBezTo>
                    <a:pt x="3437" y="615"/>
                    <a:pt x="4290" y="533"/>
                    <a:pt x="5144" y="489"/>
                  </a:cubicBezTo>
                  <a:lnTo>
                    <a:pt x="5150" y="489"/>
                  </a:lnTo>
                  <a:cubicBezTo>
                    <a:pt x="5181" y="482"/>
                    <a:pt x="5207" y="451"/>
                    <a:pt x="5200" y="419"/>
                  </a:cubicBezTo>
                  <a:cubicBezTo>
                    <a:pt x="5200" y="388"/>
                    <a:pt x="5169" y="362"/>
                    <a:pt x="5137" y="362"/>
                  </a:cubicBezTo>
                  <a:cubicBezTo>
                    <a:pt x="4597" y="410"/>
                    <a:pt x="4055" y="443"/>
                    <a:pt x="3515" y="443"/>
                  </a:cubicBezTo>
                  <a:cubicBezTo>
                    <a:pt x="3202" y="443"/>
                    <a:pt x="2889" y="432"/>
                    <a:pt x="2578" y="407"/>
                  </a:cubicBezTo>
                  <a:cubicBezTo>
                    <a:pt x="2155" y="369"/>
                    <a:pt x="1738" y="318"/>
                    <a:pt x="1321" y="249"/>
                  </a:cubicBezTo>
                  <a:cubicBezTo>
                    <a:pt x="910" y="173"/>
                    <a:pt x="506" y="84"/>
                    <a:pt x="82" y="2"/>
                  </a:cubicBezTo>
                  <a:cubicBezTo>
                    <a:pt x="78" y="1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-2928125" y="3176825"/>
              <a:ext cx="147575" cy="14050"/>
            </a:xfrm>
            <a:custGeom>
              <a:rect b="b" l="l" r="r" t="t"/>
              <a:pathLst>
                <a:path extrusionOk="0" h="562" w="5903">
                  <a:moveTo>
                    <a:pt x="5844" y="0"/>
                  </a:moveTo>
                  <a:cubicBezTo>
                    <a:pt x="5840" y="0"/>
                    <a:pt x="5837" y="1"/>
                    <a:pt x="5833" y="1"/>
                  </a:cubicBezTo>
                  <a:cubicBezTo>
                    <a:pt x="4866" y="71"/>
                    <a:pt x="3906" y="210"/>
                    <a:pt x="2939" y="254"/>
                  </a:cubicBezTo>
                  <a:cubicBezTo>
                    <a:pt x="2648" y="269"/>
                    <a:pt x="2357" y="278"/>
                    <a:pt x="2068" y="278"/>
                  </a:cubicBezTo>
                  <a:cubicBezTo>
                    <a:pt x="1879" y="278"/>
                    <a:pt x="1691" y="274"/>
                    <a:pt x="1504" y="267"/>
                  </a:cubicBezTo>
                  <a:cubicBezTo>
                    <a:pt x="1024" y="254"/>
                    <a:pt x="557" y="210"/>
                    <a:pt x="76" y="159"/>
                  </a:cubicBezTo>
                  <a:cubicBezTo>
                    <a:pt x="51" y="159"/>
                    <a:pt x="26" y="172"/>
                    <a:pt x="13" y="197"/>
                  </a:cubicBezTo>
                  <a:cubicBezTo>
                    <a:pt x="1" y="229"/>
                    <a:pt x="13" y="267"/>
                    <a:pt x="45" y="279"/>
                  </a:cubicBezTo>
                  <a:cubicBezTo>
                    <a:pt x="506" y="469"/>
                    <a:pt x="1005" y="545"/>
                    <a:pt x="1492" y="557"/>
                  </a:cubicBezTo>
                  <a:cubicBezTo>
                    <a:pt x="1571" y="560"/>
                    <a:pt x="1650" y="562"/>
                    <a:pt x="1729" y="562"/>
                  </a:cubicBezTo>
                  <a:cubicBezTo>
                    <a:pt x="2142" y="562"/>
                    <a:pt x="2554" y="523"/>
                    <a:pt x="2958" y="475"/>
                  </a:cubicBezTo>
                  <a:cubicBezTo>
                    <a:pt x="3444" y="412"/>
                    <a:pt x="3924" y="336"/>
                    <a:pt x="4398" y="267"/>
                  </a:cubicBezTo>
                  <a:cubicBezTo>
                    <a:pt x="4879" y="203"/>
                    <a:pt x="5359" y="140"/>
                    <a:pt x="5845" y="121"/>
                  </a:cubicBezTo>
                  <a:cubicBezTo>
                    <a:pt x="5877" y="121"/>
                    <a:pt x="5902" y="90"/>
                    <a:pt x="5902" y="58"/>
                  </a:cubicBezTo>
                  <a:cubicBezTo>
                    <a:pt x="5897" y="24"/>
                    <a:pt x="5876" y="0"/>
                    <a:pt x="5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-2902525" y="3243000"/>
              <a:ext cx="172675" cy="17425"/>
            </a:xfrm>
            <a:custGeom>
              <a:rect b="b" l="l" r="r" t="t"/>
              <a:pathLst>
                <a:path extrusionOk="0" h="697" w="6907">
                  <a:moveTo>
                    <a:pt x="6836" y="1"/>
                  </a:moveTo>
                  <a:cubicBezTo>
                    <a:pt x="6832" y="1"/>
                    <a:pt x="6828" y="1"/>
                    <a:pt x="6824" y="2"/>
                  </a:cubicBezTo>
                  <a:cubicBezTo>
                    <a:pt x="5731" y="305"/>
                    <a:pt x="4594" y="444"/>
                    <a:pt x="3463" y="444"/>
                  </a:cubicBezTo>
                  <a:cubicBezTo>
                    <a:pt x="2894" y="444"/>
                    <a:pt x="2332" y="412"/>
                    <a:pt x="1769" y="375"/>
                  </a:cubicBezTo>
                  <a:cubicBezTo>
                    <a:pt x="1207" y="330"/>
                    <a:pt x="645" y="273"/>
                    <a:pt x="76" y="236"/>
                  </a:cubicBezTo>
                  <a:cubicBezTo>
                    <a:pt x="51" y="236"/>
                    <a:pt x="19" y="248"/>
                    <a:pt x="13" y="280"/>
                  </a:cubicBezTo>
                  <a:cubicBezTo>
                    <a:pt x="0" y="311"/>
                    <a:pt x="19" y="349"/>
                    <a:pt x="51" y="356"/>
                  </a:cubicBezTo>
                  <a:cubicBezTo>
                    <a:pt x="600" y="533"/>
                    <a:pt x="1175" y="621"/>
                    <a:pt x="1744" y="665"/>
                  </a:cubicBezTo>
                  <a:cubicBezTo>
                    <a:pt x="2021" y="687"/>
                    <a:pt x="2297" y="696"/>
                    <a:pt x="2574" y="696"/>
                  </a:cubicBezTo>
                  <a:cubicBezTo>
                    <a:pt x="2872" y="696"/>
                    <a:pt x="3171" y="685"/>
                    <a:pt x="3469" y="665"/>
                  </a:cubicBezTo>
                  <a:cubicBezTo>
                    <a:pt x="4613" y="583"/>
                    <a:pt x="5744" y="394"/>
                    <a:pt x="6856" y="122"/>
                  </a:cubicBezTo>
                  <a:cubicBezTo>
                    <a:pt x="6887" y="109"/>
                    <a:pt x="6906" y="78"/>
                    <a:pt x="6900" y="46"/>
                  </a:cubicBezTo>
                  <a:cubicBezTo>
                    <a:pt x="6889" y="19"/>
                    <a:pt x="6864" y="1"/>
                    <a:pt x="6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-2864450" y="3302175"/>
              <a:ext cx="180100" cy="23950"/>
            </a:xfrm>
            <a:custGeom>
              <a:rect b="b" l="l" r="r" t="t"/>
              <a:pathLst>
                <a:path extrusionOk="0" h="958" w="7204">
                  <a:moveTo>
                    <a:pt x="7135" y="0"/>
                  </a:moveTo>
                  <a:cubicBezTo>
                    <a:pt x="7129" y="0"/>
                    <a:pt x="7121" y="2"/>
                    <a:pt x="7115" y="4"/>
                  </a:cubicBezTo>
                  <a:cubicBezTo>
                    <a:pt x="5990" y="383"/>
                    <a:pt x="4808" y="598"/>
                    <a:pt x="3627" y="655"/>
                  </a:cubicBezTo>
                  <a:cubicBezTo>
                    <a:pt x="3309" y="669"/>
                    <a:pt x="2990" y="675"/>
                    <a:pt x="2673" y="675"/>
                  </a:cubicBezTo>
                  <a:cubicBezTo>
                    <a:pt x="2398" y="675"/>
                    <a:pt x="2124" y="670"/>
                    <a:pt x="1851" y="661"/>
                  </a:cubicBezTo>
                  <a:cubicBezTo>
                    <a:pt x="1257" y="642"/>
                    <a:pt x="670" y="605"/>
                    <a:pt x="76" y="586"/>
                  </a:cubicBezTo>
                  <a:cubicBezTo>
                    <a:pt x="44" y="586"/>
                    <a:pt x="19" y="605"/>
                    <a:pt x="13" y="630"/>
                  </a:cubicBezTo>
                  <a:cubicBezTo>
                    <a:pt x="0" y="661"/>
                    <a:pt x="25" y="699"/>
                    <a:pt x="57" y="706"/>
                  </a:cubicBezTo>
                  <a:cubicBezTo>
                    <a:pt x="638" y="864"/>
                    <a:pt x="1238" y="933"/>
                    <a:pt x="1839" y="952"/>
                  </a:cubicBezTo>
                  <a:cubicBezTo>
                    <a:pt x="1955" y="956"/>
                    <a:pt x="2072" y="957"/>
                    <a:pt x="2188" y="957"/>
                  </a:cubicBezTo>
                  <a:cubicBezTo>
                    <a:pt x="2676" y="957"/>
                    <a:pt x="3160" y="926"/>
                    <a:pt x="3640" y="870"/>
                  </a:cubicBezTo>
                  <a:cubicBezTo>
                    <a:pt x="4834" y="731"/>
                    <a:pt x="6009" y="472"/>
                    <a:pt x="7153" y="118"/>
                  </a:cubicBezTo>
                  <a:cubicBezTo>
                    <a:pt x="7184" y="105"/>
                    <a:pt x="7203" y="74"/>
                    <a:pt x="7191" y="42"/>
                  </a:cubicBezTo>
                  <a:cubicBezTo>
                    <a:pt x="7186" y="17"/>
                    <a:pt x="7161" y="0"/>
                    <a:pt x="7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-2749625" y="3372925"/>
              <a:ext cx="112650" cy="15925"/>
            </a:xfrm>
            <a:custGeom>
              <a:rect b="b" l="l" r="r" t="t"/>
              <a:pathLst>
                <a:path extrusionOk="0" h="637" w="4506">
                  <a:moveTo>
                    <a:pt x="4441" y="1"/>
                  </a:moveTo>
                  <a:cubicBezTo>
                    <a:pt x="4435" y="1"/>
                    <a:pt x="4429" y="2"/>
                    <a:pt x="4424" y="5"/>
                  </a:cubicBezTo>
                  <a:cubicBezTo>
                    <a:pt x="4082" y="150"/>
                    <a:pt x="3729" y="245"/>
                    <a:pt x="3368" y="308"/>
                  </a:cubicBezTo>
                  <a:cubicBezTo>
                    <a:pt x="3185" y="334"/>
                    <a:pt x="3002" y="359"/>
                    <a:pt x="2819" y="371"/>
                  </a:cubicBezTo>
                  <a:cubicBezTo>
                    <a:pt x="2635" y="384"/>
                    <a:pt x="2452" y="390"/>
                    <a:pt x="2269" y="390"/>
                  </a:cubicBezTo>
                  <a:cubicBezTo>
                    <a:pt x="1903" y="390"/>
                    <a:pt x="1530" y="378"/>
                    <a:pt x="1163" y="371"/>
                  </a:cubicBezTo>
                  <a:cubicBezTo>
                    <a:pt x="1102" y="371"/>
                    <a:pt x="1040" y="371"/>
                    <a:pt x="978" y="371"/>
                  </a:cubicBezTo>
                  <a:cubicBezTo>
                    <a:pt x="854" y="371"/>
                    <a:pt x="727" y="374"/>
                    <a:pt x="601" y="390"/>
                  </a:cubicBezTo>
                  <a:cubicBezTo>
                    <a:pt x="418" y="409"/>
                    <a:pt x="234" y="435"/>
                    <a:pt x="51" y="473"/>
                  </a:cubicBezTo>
                  <a:cubicBezTo>
                    <a:pt x="32" y="479"/>
                    <a:pt x="13" y="492"/>
                    <a:pt x="7" y="517"/>
                  </a:cubicBezTo>
                  <a:cubicBezTo>
                    <a:pt x="1" y="548"/>
                    <a:pt x="20" y="580"/>
                    <a:pt x="51" y="586"/>
                  </a:cubicBezTo>
                  <a:cubicBezTo>
                    <a:pt x="241" y="631"/>
                    <a:pt x="430" y="637"/>
                    <a:pt x="614" y="637"/>
                  </a:cubicBezTo>
                  <a:lnTo>
                    <a:pt x="1163" y="637"/>
                  </a:lnTo>
                  <a:cubicBezTo>
                    <a:pt x="1536" y="631"/>
                    <a:pt x="1909" y="612"/>
                    <a:pt x="2275" y="574"/>
                  </a:cubicBezTo>
                  <a:cubicBezTo>
                    <a:pt x="2648" y="542"/>
                    <a:pt x="3021" y="492"/>
                    <a:pt x="3387" y="422"/>
                  </a:cubicBezTo>
                  <a:cubicBezTo>
                    <a:pt x="3754" y="346"/>
                    <a:pt x="4114" y="245"/>
                    <a:pt x="4462" y="112"/>
                  </a:cubicBezTo>
                  <a:lnTo>
                    <a:pt x="4468" y="112"/>
                  </a:lnTo>
                  <a:cubicBezTo>
                    <a:pt x="4493" y="100"/>
                    <a:pt x="4506" y="68"/>
                    <a:pt x="4493" y="37"/>
                  </a:cubicBezTo>
                  <a:cubicBezTo>
                    <a:pt x="4483" y="17"/>
                    <a:pt x="4462" y="1"/>
                    <a:pt x="4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26"/>
          <p:cNvGrpSpPr/>
          <p:nvPr/>
        </p:nvGrpSpPr>
        <p:grpSpPr>
          <a:xfrm rot="1799957">
            <a:off x="8521511" y="3220583"/>
            <a:ext cx="212772" cy="199396"/>
            <a:chOff x="-2928900" y="2657375"/>
            <a:chExt cx="125275" cy="117400"/>
          </a:xfrm>
        </p:grpSpPr>
        <p:sp>
          <p:nvSpPr>
            <p:cNvPr id="424" name="Google Shape;424;p26"/>
            <p:cNvSpPr/>
            <p:nvPr/>
          </p:nvSpPr>
          <p:spPr>
            <a:xfrm>
              <a:off x="-2850725" y="2738400"/>
              <a:ext cx="47100" cy="36375"/>
            </a:xfrm>
            <a:custGeom>
              <a:rect b="b" l="l" r="r" t="t"/>
              <a:pathLst>
                <a:path extrusionOk="0" h="1455" w="1884">
                  <a:moveTo>
                    <a:pt x="676" y="1"/>
                  </a:moveTo>
                  <a:cubicBezTo>
                    <a:pt x="564" y="1"/>
                    <a:pt x="487" y="17"/>
                    <a:pt x="487" y="17"/>
                  </a:cubicBezTo>
                  <a:cubicBezTo>
                    <a:pt x="475" y="23"/>
                    <a:pt x="456" y="29"/>
                    <a:pt x="443" y="29"/>
                  </a:cubicBezTo>
                  <a:cubicBezTo>
                    <a:pt x="159" y="124"/>
                    <a:pt x="1" y="440"/>
                    <a:pt x="102" y="731"/>
                  </a:cubicBezTo>
                  <a:cubicBezTo>
                    <a:pt x="102" y="731"/>
                    <a:pt x="140" y="851"/>
                    <a:pt x="241" y="971"/>
                  </a:cubicBezTo>
                  <a:cubicBezTo>
                    <a:pt x="329" y="1104"/>
                    <a:pt x="481" y="1224"/>
                    <a:pt x="645" y="1312"/>
                  </a:cubicBezTo>
                  <a:cubicBezTo>
                    <a:pt x="816" y="1394"/>
                    <a:pt x="1005" y="1445"/>
                    <a:pt x="1163" y="1451"/>
                  </a:cubicBezTo>
                  <a:cubicBezTo>
                    <a:pt x="1190" y="1453"/>
                    <a:pt x="1215" y="1454"/>
                    <a:pt x="1239" y="1454"/>
                  </a:cubicBezTo>
                  <a:cubicBezTo>
                    <a:pt x="1358" y="1454"/>
                    <a:pt x="1441" y="1432"/>
                    <a:pt x="1441" y="1432"/>
                  </a:cubicBezTo>
                  <a:cubicBezTo>
                    <a:pt x="1454" y="1426"/>
                    <a:pt x="1467" y="1426"/>
                    <a:pt x="1479" y="1420"/>
                  </a:cubicBezTo>
                  <a:cubicBezTo>
                    <a:pt x="1745" y="1331"/>
                    <a:pt x="1884" y="1047"/>
                    <a:pt x="1795" y="781"/>
                  </a:cubicBezTo>
                  <a:cubicBezTo>
                    <a:pt x="1795" y="781"/>
                    <a:pt x="1757" y="655"/>
                    <a:pt x="1663" y="535"/>
                  </a:cubicBezTo>
                  <a:cubicBezTo>
                    <a:pt x="1574" y="402"/>
                    <a:pt x="1429" y="270"/>
                    <a:pt x="1264" y="168"/>
                  </a:cubicBezTo>
                  <a:cubicBezTo>
                    <a:pt x="1100" y="74"/>
                    <a:pt x="917" y="17"/>
                    <a:pt x="765" y="4"/>
                  </a:cubicBezTo>
                  <a:cubicBezTo>
                    <a:pt x="734" y="2"/>
                    <a:pt x="704" y="1"/>
                    <a:pt x="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-2928900" y="2693150"/>
              <a:ext cx="36025" cy="32675"/>
            </a:xfrm>
            <a:custGeom>
              <a:rect b="b" l="l" r="r" t="t"/>
              <a:pathLst>
                <a:path extrusionOk="0" h="1307" w="1441">
                  <a:moveTo>
                    <a:pt x="703" y="1"/>
                  </a:moveTo>
                  <a:cubicBezTo>
                    <a:pt x="661" y="1"/>
                    <a:pt x="620" y="5"/>
                    <a:pt x="581" y="13"/>
                  </a:cubicBezTo>
                  <a:cubicBezTo>
                    <a:pt x="468" y="32"/>
                    <a:pt x="373" y="96"/>
                    <a:pt x="373" y="96"/>
                  </a:cubicBezTo>
                  <a:cubicBezTo>
                    <a:pt x="126" y="247"/>
                    <a:pt x="0" y="550"/>
                    <a:pt x="88" y="847"/>
                  </a:cubicBezTo>
                  <a:cubicBezTo>
                    <a:pt x="88" y="847"/>
                    <a:pt x="120" y="955"/>
                    <a:pt x="190" y="1050"/>
                  </a:cubicBezTo>
                  <a:cubicBezTo>
                    <a:pt x="259" y="1144"/>
                    <a:pt x="373" y="1227"/>
                    <a:pt x="499" y="1271"/>
                  </a:cubicBezTo>
                  <a:cubicBezTo>
                    <a:pt x="571" y="1296"/>
                    <a:pt x="649" y="1307"/>
                    <a:pt x="724" y="1307"/>
                  </a:cubicBezTo>
                  <a:cubicBezTo>
                    <a:pt x="781" y="1307"/>
                    <a:pt x="836" y="1301"/>
                    <a:pt x="885" y="1290"/>
                  </a:cubicBezTo>
                  <a:cubicBezTo>
                    <a:pt x="1005" y="1264"/>
                    <a:pt x="1099" y="1201"/>
                    <a:pt x="1099" y="1201"/>
                  </a:cubicBezTo>
                  <a:cubicBezTo>
                    <a:pt x="1327" y="1062"/>
                    <a:pt x="1441" y="784"/>
                    <a:pt x="1359" y="513"/>
                  </a:cubicBezTo>
                  <a:cubicBezTo>
                    <a:pt x="1359" y="513"/>
                    <a:pt x="1327" y="405"/>
                    <a:pt x="1257" y="310"/>
                  </a:cubicBezTo>
                  <a:cubicBezTo>
                    <a:pt x="1188" y="203"/>
                    <a:pt x="1081" y="114"/>
                    <a:pt x="960" y="58"/>
                  </a:cubicBezTo>
                  <a:cubicBezTo>
                    <a:pt x="879" y="19"/>
                    <a:pt x="790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-2893675" y="2657375"/>
              <a:ext cx="46300" cy="37725"/>
            </a:xfrm>
            <a:custGeom>
              <a:rect b="b" l="l" r="r" t="t"/>
              <a:pathLst>
                <a:path extrusionOk="0" h="1509" w="1852">
                  <a:moveTo>
                    <a:pt x="633" y="0"/>
                  </a:moveTo>
                  <a:cubicBezTo>
                    <a:pt x="560" y="0"/>
                    <a:pt x="512" y="10"/>
                    <a:pt x="512" y="10"/>
                  </a:cubicBezTo>
                  <a:cubicBezTo>
                    <a:pt x="499" y="10"/>
                    <a:pt x="480" y="16"/>
                    <a:pt x="468" y="16"/>
                  </a:cubicBezTo>
                  <a:cubicBezTo>
                    <a:pt x="171" y="92"/>
                    <a:pt x="0" y="395"/>
                    <a:pt x="76" y="686"/>
                  </a:cubicBezTo>
                  <a:cubicBezTo>
                    <a:pt x="76" y="686"/>
                    <a:pt x="107" y="813"/>
                    <a:pt x="196" y="945"/>
                  </a:cubicBezTo>
                  <a:cubicBezTo>
                    <a:pt x="284" y="1078"/>
                    <a:pt x="423" y="1211"/>
                    <a:pt x="588" y="1312"/>
                  </a:cubicBezTo>
                  <a:cubicBezTo>
                    <a:pt x="752" y="1413"/>
                    <a:pt x="942" y="1476"/>
                    <a:pt x="1100" y="1495"/>
                  </a:cubicBezTo>
                  <a:cubicBezTo>
                    <a:pt x="1160" y="1505"/>
                    <a:pt x="1218" y="1508"/>
                    <a:pt x="1265" y="1508"/>
                  </a:cubicBezTo>
                  <a:cubicBezTo>
                    <a:pt x="1336" y="1508"/>
                    <a:pt x="1384" y="1501"/>
                    <a:pt x="1384" y="1501"/>
                  </a:cubicBezTo>
                  <a:cubicBezTo>
                    <a:pt x="1396" y="1495"/>
                    <a:pt x="1409" y="1495"/>
                    <a:pt x="1422" y="1489"/>
                  </a:cubicBezTo>
                  <a:cubicBezTo>
                    <a:pt x="1693" y="1419"/>
                    <a:pt x="1851" y="1147"/>
                    <a:pt x="1782" y="876"/>
                  </a:cubicBezTo>
                  <a:cubicBezTo>
                    <a:pt x="1782" y="876"/>
                    <a:pt x="1750" y="749"/>
                    <a:pt x="1662" y="617"/>
                  </a:cubicBezTo>
                  <a:cubicBezTo>
                    <a:pt x="1580" y="478"/>
                    <a:pt x="1447" y="332"/>
                    <a:pt x="1289" y="225"/>
                  </a:cubicBezTo>
                  <a:cubicBezTo>
                    <a:pt x="1131" y="111"/>
                    <a:pt x="954" y="42"/>
                    <a:pt x="796" y="16"/>
                  </a:cubicBezTo>
                  <a:cubicBezTo>
                    <a:pt x="735" y="4"/>
                    <a:pt x="679" y="0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26"/>
          <p:cNvSpPr/>
          <p:nvPr/>
        </p:nvSpPr>
        <p:spPr>
          <a:xfrm>
            <a:off x="3932700" y="-1163804"/>
            <a:ext cx="1127507" cy="1478758"/>
          </a:xfrm>
          <a:custGeom>
            <a:rect b="b" l="l" r="r" t="t"/>
            <a:pathLst>
              <a:path extrusionOk="0" h="8862" w="6757">
                <a:moveTo>
                  <a:pt x="1497" y="0"/>
                </a:moveTo>
                <a:cubicBezTo>
                  <a:pt x="98" y="0"/>
                  <a:pt x="0" y="3319"/>
                  <a:pt x="84" y="4206"/>
                </a:cubicBezTo>
                <a:cubicBezTo>
                  <a:pt x="179" y="5205"/>
                  <a:pt x="438" y="6209"/>
                  <a:pt x="975" y="7062"/>
                </a:cubicBezTo>
                <a:cubicBezTo>
                  <a:pt x="1518" y="7909"/>
                  <a:pt x="2365" y="8598"/>
                  <a:pt x="3351" y="8800"/>
                </a:cubicBezTo>
                <a:cubicBezTo>
                  <a:pt x="3545" y="8841"/>
                  <a:pt x="3745" y="8862"/>
                  <a:pt x="3945" y="8862"/>
                </a:cubicBezTo>
                <a:cubicBezTo>
                  <a:pt x="4754" y="8862"/>
                  <a:pt x="5570" y="8527"/>
                  <a:pt x="6061" y="7884"/>
                </a:cubicBezTo>
                <a:cubicBezTo>
                  <a:pt x="6756" y="6980"/>
                  <a:pt x="6700" y="5666"/>
                  <a:pt x="6213" y="4630"/>
                </a:cubicBezTo>
                <a:cubicBezTo>
                  <a:pt x="5727" y="3593"/>
                  <a:pt x="4893" y="2778"/>
                  <a:pt x="4071" y="1982"/>
                </a:cubicBezTo>
                <a:cubicBezTo>
                  <a:pt x="3622" y="1552"/>
                  <a:pt x="3180" y="1123"/>
                  <a:pt x="2732" y="693"/>
                </a:cubicBezTo>
                <a:cubicBezTo>
                  <a:pt x="2441" y="415"/>
                  <a:pt x="2131" y="118"/>
                  <a:pt x="1733" y="30"/>
                </a:cubicBezTo>
                <a:cubicBezTo>
                  <a:pt x="1651" y="10"/>
                  <a:pt x="1572" y="0"/>
                  <a:pt x="1497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26"/>
          <p:cNvGrpSpPr/>
          <p:nvPr/>
        </p:nvGrpSpPr>
        <p:grpSpPr>
          <a:xfrm>
            <a:off x="8804375" y="1340150"/>
            <a:ext cx="259550" cy="368650"/>
            <a:chOff x="3318350" y="529775"/>
            <a:chExt cx="259550" cy="368650"/>
          </a:xfrm>
        </p:grpSpPr>
        <p:sp>
          <p:nvSpPr>
            <p:cNvPr id="429" name="Google Shape;429;p26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6"/>
          <p:cNvGrpSpPr/>
          <p:nvPr/>
        </p:nvGrpSpPr>
        <p:grpSpPr>
          <a:xfrm flipH="1" rot="10800000">
            <a:off x="-13977" y="3303430"/>
            <a:ext cx="418424" cy="419090"/>
            <a:chOff x="3434125" y="817900"/>
            <a:chExt cx="251200" cy="251600"/>
          </a:xfrm>
        </p:grpSpPr>
        <p:sp>
          <p:nvSpPr>
            <p:cNvPr id="436" name="Google Shape;436;p26"/>
            <p:cNvSpPr/>
            <p:nvPr/>
          </p:nvSpPr>
          <p:spPr>
            <a:xfrm>
              <a:off x="3434125" y="982675"/>
              <a:ext cx="85350" cy="86825"/>
            </a:xfrm>
            <a:custGeom>
              <a:rect b="b" l="l" r="r" t="t"/>
              <a:pathLst>
                <a:path extrusionOk="0" h="3473" w="3414">
                  <a:moveTo>
                    <a:pt x="1240" y="0"/>
                  </a:moveTo>
                  <a:cubicBezTo>
                    <a:pt x="1126" y="0"/>
                    <a:pt x="1005" y="8"/>
                    <a:pt x="879" y="28"/>
                  </a:cubicBezTo>
                  <a:cubicBezTo>
                    <a:pt x="437" y="98"/>
                    <a:pt x="191" y="123"/>
                    <a:pt x="58" y="136"/>
                  </a:cubicBezTo>
                  <a:cubicBezTo>
                    <a:pt x="14" y="136"/>
                    <a:pt x="1" y="192"/>
                    <a:pt x="39" y="218"/>
                  </a:cubicBezTo>
                  <a:cubicBezTo>
                    <a:pt x="311" y="363"/>
                    <a:pt x="917" y="679"/>
                    <a:pt x="1322" y="723"/>
                  </a:cubicBezTo>
                  <a:cubicBezTo>
                    <a:pt x="1359" y="730"/>
                    <a:pt x="1372" y="767"/>
                    <a:pt x="1353" y="793"/>
                  </a:cubicBezTo>
                  <a:cubicBezTo>
                    <a:pt x="1246" y="906"/>
                    <a:pt x="1037" y="1191"/>
                    <a:pt x="803" y="1766"/>
                  </a:cubicBezTo>
                  <a:cubicBezTo>
                    <a:pt x="791" y="1797"/>
                    <a:pt x="816" y="1829"/>
                    <a:pt x="854" y="1829"/>
                  </a:cubicBezTo>
                  <a:cubicBezTo>
                    <a:pt x="1031" y="1797"/>
                    <a:pt x="1486" y="1715"/>
                    <a:pt x="1783" y="1570"/>
                  </a:cubicBezTo>
                  <a:cubicBezTo>
                    <a:pt x="1791" y="1565"/>
                    <a:pt x="1798" y="1563"/>
                    <a:pt x="1806" y="1563"/>
                  </a:cubicBezTo>
                  <a:cubicBezTo>
                    <a:pt x="1834" y="1563"/>
                    <a:pt x="1855" y="1597"/>
                    <a:pt x="1840" y="1627"/>
                  </a:cubicBezTo>
                  <a:cubicBezTo>
                    <a:pt x="1726" y="1823"/>
                    <a:pt x="1581" y="2164"/>
                    <a:pt x="1612" y="2562"/>
                  </a:cubicBezTo>
                  <a:cubicBezTo>
                    <a:pt x="1612" y="2585"/>
                    <a:pt x="1635" y="2601"/>
                    <a:pt x="1658" y="2601"/>
                  </a:cubicBezTo>
                  <a:cubicBezTo>
                    <a:pt x="1666" y="2601"/>
                    <a:pt x="1675" y="2599"/>
                    <a:pt x="1682" y="2594"/>
                  </a:cubicBezTo>
                  <a:lnTo>
                    <a:pt x="2345" y="2094"/>
                  </a:lnTo>
                  <a:cubicBezTo>
                    <a:pt x="2354" y="2089"/>
                    <a:pt x="2363" y="2086"/>
                    <a:pt x="2371" y="2086"/>
                  </a:cubicBezTo>
                  <a:cubicBezTo>
                    <a:pt x="2402" y="2086"/>
                    <a:pt x="2429" y="2117"/>
                    <a:pt x="2415" y="2151"/>
                  </a:cubicBezTo>
                  <a:cubicBezTo>
                    <a:pt x="2314" y="2404"/>
                    <a:pt x="2231" y="2916"/>
                    <a:pt x="2832" y="3459"/>
                  </a:cubicBezTo>
                  <a:cubicBezTo>
                    <a:pt x="2841" y="3469"/>
                    <a:pt x="2853" y="3473"/>
                    <a:pt x="2864" y="3473"/>
                  </a:cubicBezTo>
                  <a:cubicBezTo>
                    <a:pt x="2882" y="3473"/>
                    <a:pt x="2900" y="3462"/>
                    <a:pt x="2908" y="3447"/>
                  </a:cubicBezTo>
                  <a:cubicBezTo>
                    <a:pt x="3009" y="3162"/>
                    <a:pt x="3413" y="1949"/>
                    <a:pt x="3186" y="1203"/>
                  </a:cubicBezTo>
                  <a:lnTo>
                    <a:pt x="2333" y="275"/>
                  </a:lnTo>
                  <a:cubicBezTo>
                    <a:pt x="2333" y="275"/>
                    <a:pt x="1893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451400" y="983775"/>
              <a:ext cx="65700" cy="63650"/>
            </a:xfrm>
            <a:custGeom>
              <a:rect b="b" l="l" r="r" t="t"/>
              <a:pathLst>
                <a:path extrusionOk="0" h="2546" w="2628">
                  <a:moveTo>
                    <a:pt x="719" y="1"/>
                  </a:moveTo>
                  <a:cubicBezTo>
                    <a:pt x="690" y="1"/>
                    <a:pt x="660" y="2"/>
                    <a:pt x="631" y="3"/>
                  </a:cubicBezTo>
                  <a:cubicBezTo>
                    <a:pt x="315" y="16"/>
                    <a:pt x="131" y="16"/>
                    <a:pt x="37" y="16"/>
                  </a:cubicBezTo>
                  <a:cubicBezTo>
                    <a:pt x="35" y="15"/>
                    <a:pt x="33" y="15"/>
                    <a:pt x="31" y="15"/>
                  </a:cubicBezTo>
                  <a:cubicBezTo>
                    <a:pt x="4" y="15"/>
                    <a:pt x="1" y="55"/>
                    <a:pt x="30" y="66"/>
                  </a:cubicBezTo>
                  <a:cubicBezTo>
                    <a:pt x="239" y="193"/>
                    <a:pt x="706" y="458"/>
                    <a:pt x="1010" y="521"/>
                  </a:cubicBezTo>
                  <a:cubicBezTo>
                    <a:pt x="1035" y="521"/>
                    <a:pt x="1048" y="553"/>
                    <a:pt x="1035" y="572"/>
                  </a:cubicBezTo>
                  <a:cubicBezTo>
                    <a:pt x="965" y="641"/>
                    <a:pt x="833" y="825"/>
                    <a:pt x="706" y="1204"/>
                  </a:cubicBezTo>
                  <a:cubicBezTo>
                    <a:pt x="700" y="1223"/>
                    <a:pt x="719" y="1248"/>
                    <a:pt x="744" y="1248"/>
                  </a:cubicBezTo>
                  <a:cubicBezTo>
                    <a:pt x="877" y="1242"/>
                    <a:pt x="1199" y="1223"/>
                    <a:pt x="1408" y="1141"/>
                  </a:cubicBezTo>
                  <a:cubicBezTo>
                    <a:pt x="1412" y="1139"/>
                    <a:pt x="1416" y="1138"/>
                    <a:pt x="1420" y="1138"/>
                  </a:cubicBezTo>
                  <a:cubicBezTo>
                    <a:pt x="1442" y="1138"/>
                    <a:pt x="1463" y="1163"/>
                    <a:pt x="1452" y="1185"/>
                  </a:cubicBezTo>
                  <a:cubicBezTo>
                    <a:pt x="1389" y="1317"/>
                    <a:pt x="1307" y="1539"/>
                    <a:pt x="1357" y="1817"/>
                  </a:cubicBezTo>
                  <a:cubicBezTo>
                    <a:pt x="1362" y="1835"/>
                    <a:pt x="1380" y="1847"/>
                    <a:pt x="1397" y="1847"/>
                  </a:cubicBezTo>
                  <a:cubicBezTo>
                    <a:pt x="1403" y="1847"/>
                    <a:pt x="1409" y="1845"/>
                    <a:pt x="1414" y="1842"/>
                  </a:cubicBezTo>
                  <a:lnTo>
                    <a:pt x="1863" y="1551"/>
                  </a:lnTo>
                  <a:cubicBezTo>
                    <a:pt x="1868" y="1547"/>
                    <a:pt x="1874" y="1545"/>
                    <a:pt x="1880" y="1545"/>
                  </a:cubicBezTo>
                  <a:cubicBezTo>
                    <a:pt x="1902" y="1545"/>
                    <a:pt x="1923" y="1569"/>
                    <a:pt x="1913" y="1589"/>
                  </a:cubicBezTo>
                  <a:cubicBezTo>
                    <a:pt x="1863" y="1760"/>
                    <a:pt x="1837" y="2114"/>
                    <a:pt x="2324" y="2537"/>
                  </a:cubicBezTo>
                  <a:cubicBezTo>
                    <a:pt x="2330" y="2543"/>
                    <a:pt x="2339" y="2546"/>
                    <a:pt x="2348" y="2546"/>
                  </a:cubicBezTo>
                  <a:cubicBezTo>
                    <a:pt x="2360" y="2546"/>
                    <a:pt x="2371" y="2541"/>
                    <a:pt x="2374" y="2531"/>
                  </a:cubicBezTo>
                  <a:cubicBezTo>
                    <a:pt x="2425" y="2341"/>
                    <a:pt x="2627" y="1526"/>
                    <a:pt x="2406" y="989"/>
                  </a:cubicBezTo>
                  <a:lnTo>
                    <a:pt x="1711" y="281"/>
                  </a:lnTo>
                  <a:cubicBezTo>
                    <a:pt x="1711" y="281"/>
                    <a:pt x="1288" y="1"/>
                    <a:pt x="719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443625" y="817900"/>
              <a:ext cx="241700" cy="241625"/>
            </a:xfrm>
            <a:custGeom>
              <a:rect b="b" l="l" r="r" t="t"/>
              <a:pathLst>
                <a:path extrusionOk="0" h="9665" w="9668">
                  <a:moveTo>
                    <a:pt x="7481" y="1"/>
                  </a:moveTo>
                  <a:cubicBezTo>
                    <a:pt x="7428" y="1"/>
                    <a:pt x="7376" y="2"/>
                    <a:pt x="7323" y="4"/>
                  </a:cubicBezTo>
                  <a:cubicBezTo>
                    <a:pt x="5541" y="73"/>
                    <a:pt x="3918" y="1008"/>
                    <a:pt x="2439" y="2000"/>
                  </a:cubicBezTo>
                  <a:cubicBezTo>
                    <a:pt x="1719" y="2487"/>
                    <a:pt x="998" y="2999"/>
                    <a:pt x="474" y="3687"/>
                  </a:cubicBezTo>
                  <a:cubicBezTo>
                    <a:pt x="215" y="4029"/>
                    <a:pt x="0" y="4439"/>
                    <a:pt x="38" y="4869"/>
                  </a:cubicBezTo>
                  <a:cubicBezTo>
                    <a:pt x="70" y="5267"/>
                    <a:pt x="316" y="5608"/>
                    <a:pt x="562" y="5930"/>
                  </a:cubicBezTo>
                  <a:cubicBezTo>
                    <a:pt x="954" y="6449"/>
                    <a:pt x="1371" y="6954"/>
                    <a:pt x="1807" y="7441"/>
                  </a:cubicBezTo>
                  <a:cubicBezTo>
                    <a:pt x="2155" y="8148"/>
                    <a:pt x="2787" y="8679"/>
                    <a:pt x="3450" y="9102"/>
                  </a:cubicBezTo>
                  <a:cubicBezTo>
                    <a:pt x="3835" y="9355"/>
                    <a:pt x="4246" y="9614"/>
                    <a:pt x="4707" y="9658"/>
                  </a:cubicBezTo>
                  <a:cubicBezTo>
                    <a:pt x="4754" y="9663"/>
                    <a:pt x="4800" y="9665"/>
                    <a:pt x="4847" y="9665"/>
                  </a:cubicBezTo>
                  <a:cubicBezTo>
                    <a:pt x="5346" y="9665"/>
                    <a:pt x="5826" y="9424"/>
                    <a:pt x="6243" y="9140"/>
                  </a:cubicBezTo>
                  <a:cubicBezTo>
                    <a:pt x="7197" y="8496"/>
                    <a:pt x="7987" y="7599"/>
                    <a:pt x="8499" y="6569"/>
                  </a:cubicBezTo>
                  <a:cubicBezTo>
                    <a:pt x="8890" y="5785"/>
                    <a:pt x="9124" y="4926"/>
                    <a:pt x="9333" y="4073"/>
                  </a:cubicBezTo>
                  <a:cubicBezTo>
                    <a:pt x="9510" y="3359"/>
                    <a:pt x="9668" y="2626"/>
                    <a:pt x="9566" y="1893"/>
                  </a:cubicBezTo>
                  <a:cubicBezTo>
                    <a:pt x="9465" y="1166"/>
                    <a:pt x="9061" y="440"/>
                    <a:pt x="8379" y="155"/>
                  </a:cubicBezTo>
                  <a:cubicBezTo>
                    <a:pt x="8098" y="36"/>
                    <a:pt x="7789" y="1"/>
                    <a:pt x="7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507425" y="885900"/>
              <a:ext cx="175700" cy="173625"/>
            </a:xfrm>
            <a:custGeom>
              <a:rect b="b" l="l" r="r" t="t"/>
              <a:pathLst>
                <a:path extrusionOk="0" h="6945" w="7028">
                  <a:moveTo>
                    <a:pt x="7027" y="1"/>
                  </a:moveTo>
                  <a:lnTo>
                    <a:pt x="7027" y="1"/>
                  </a:lnTo>
                  <a:cubicBezTo>
                    <a:pt x="6939" y="373"/>
                    <a:pt x="6806" y="740"/>
                    <a:pt x="6661" y="1087"/>
                  </a:cubicBezTo>
                  <a:cubicBezTo>
                    <a:pt x="6231" y="2111"/>
                    <a:pt x="5827" y="3053"/>
                    <a:pt x="5131" y="3918"/>
                  </a:cubicBezTo>
                  <a:cubicBezTo>
                    <a:pt x="4443" y="4771"/>
                    <a:pt x="3666" y="5447"/>
                    <a:pt x="2585" y="5725"/>
                  </a:cubicBezTo>
                  <a:cubicBezTo>
                    <a:pt x="2281" y="5805"/>
                    <a:pt x="1981" y="5832"/>
                    <a:pt x="1681" y="5832"/>
                  </a:cubicBezTo>
                  <a:cubicBezTo>
                    <a:pt x="1121" y="5832"/>
                    <a:pt x="565" y="5735"/>
                    <a:pt x="1" y="5694"/>
                  </a:cubicBezTo>
                  <a:lnTo>
                    <a:pt x="1" y="5694"/>
                  </a:lnTo>
                  <a:cubicBezTo>
                    <a:pt x="272" y="5953"/>
                    <a:pt x="582" y="6180"/>
                    <a:pt x="898" y="6382"/>
                  </a:cubicBezTo>
                  <a:cubicBezTo>
                    <a:pt x="1283" y="6635"/>
                    <a:pt x="1694" y="6894"/>
                    <a:pt x="2155" y="6938"/>
                  </a:cubicBezTo>
                  <a:cubicBezTo>
                    <a:pt x="2202" y="6943"/>
                    <a:pt x="2248" y="6945"/>
                    <a:pt x="2295" y="6945"/>
                  </a:cubicBezTo>
                  <a:cubicBezTo>
                    <a:pt x="2794" y="6945"/>
                    <a:pt x="3274" y="6704"/>
                    <a:pt x="3691" y="6420"/>
                  </a:cubicBezTo>
                  <a:cubicBezTo>
                    <a:pt x="4645" y="5776"/>
                    <a:pt x="5435" y="4879"/>
                    <a:pt x="5947" y="3849"/>
                  </a:cubicBezTo>
                  <a:cubicBezTo>
                    <a:pt x="6338" y="3065"/>
                    <a:pt x="6572" y="2206"/>
                    <a:pt x="6781" y="1353"/>
                  </a:cubicBezTo>
                  <a:cubicBezTo>
                    <a:pt x="6888" y="911"/>
                    <a:pt x="6989" y="456"/>
                    <a:pt x="7027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3470950" y="856800"/>
              <a:ext cx="191300" cy="170400"/>
            </a:xfrm>
            <a:custGeom>
              <a:rect b="b" l="l" r="r" t="t"/>
              <a:pathLst>
                <a:path extrusionOk="0" h="6816" w="7652">
                  <a:moveTo>
                    <a:pt x="4733" y="0"/>
                  </a:moveTo>
                  <a:cubicBezTo>
                    <a:pt x="4425" y="0"/>
                    <a:pt x="4106" y="193"/>
                    <a:pt x="4038" y="495"/>
                  </a:cubicBezTo>
                  <a:cubicBezTo>
                    <a:pt x="3987" y="710"/>
                    <a:pt x="4025" y="975"/>
                    <a:pt x="3867" y="1127"/>
                  </a:cubicBezTo>
                  <a:cubicBezTo>
                    <a:pt x="3796" y="1192"/>
                    <a:pt x="3714" y="1215"/>
                    <a:pt x="3624" y="1215"/>
                  </a:cubicBezTo>
                  <a:cubicBezTo>
                    <a:pt x="3396" y="1215"/>
                    <a:pt x="3122" y="1066"/>
                    <a:pt x="2880" y="1066"/>
                  </a:cubicBezTo>
                  <a:cubicBezTo>
                    <a:pt x="2807" y="1066"/>
                    <a:pt x="2738" y="1079"/>
                    <a:pt x="2673" y="1114"/>
                  </a:cubicBezTo>
                  <a:cubicBezTo>
                    <a:pt x="2212" y="1367"/>
                    <a:pt x="2686" y="2277"/>
                    <a:pt x="2237" y="2555"/>
                  </a:cubicBezTo>
                  <a:cubicBezTo>
                    <a:pt x="2163" y="2599"/>
                    <a:pt x="2083" y="2614"/>
                    <a:pt x="2001" y="2614"/>
                  </a:cubicBezTo>
                  <a:cubicBezTo>
                    <a:pt x="1870" y="2614"/>
                    <a:pt x="1733" y="2575"/>
                    <a:pt x="1605" y="2548"/>
                  </a:cubicBezTo>
                  <a:cubicBezTo>
                    <a:pt x="1534" y="2531"/>
                    <a:pt x="1456" y="2520"/>
                    <a:pt x="1379" y="2520"/>
                  </a:cubicBezTo>
                  <a:cubicBezTo>
                    <a:pt x="1231" y="2520"/>
                    <a:pt x="1088" y="2562"/>
                    <a:pt x="1017" y="2687"/>
                  </a:cubicBezTo>
                  <a:cubicBezTo>
                    <a:pt x="910" y="2871"/>
                    <a:pt x="1036" y="3098"/>
                    <a:pt x="1036" y="3307"/>
                  </a:cubicBezTo>
                  <a:cubicBezTo>
                    <a:pt x="1036" y="3578"/>
                    <a:pt x="822" y="3818"/>
                    <a:pt x="575" y="3926"/>
                  </a:cubicBezTo>
                  <a:cubicBezTo>
                    <a:pt x="480" y="3964"/>
                    <a:pt x="386" y="3989"/>
                    <a:pt x="285" y="4008"/>
                  </a:cubicBezTo>
                  <a:cubicBezTo>
                    <a:pt x="95" y="4046"/>
                    <a:pt x="0" y="4261"/>
                    <a:pt x="114" y="4419"/>
                  </a:cubicBezTo>
                  <a:cubicBezTo>
                    <a:pt x="405" y="4810"/>
                    <a:pt x="563" y="5297"/>
                    <a:pt x="550" y="5784"/>
                  </a:cubicBezTo>
                  <a:cubicBezTo>
                    <a:pt x="739" y="6017"/>
                    <a:pt x="1068" y="6674"/>
                    <a:pt x="1725" y="6801"/>
                  </a:cubicBezTo>
                  <a:cubicBezTo>
                    <a:pt x="1776" y="6811"/>
                    <a:pt x="1830" y="6816"/>
                    <a:pt x="1884" y="6816"/>
                  </a:cubicBezTo>
                  <a:cubicBezTo>
                    <a:pt x="2137" y="6816"/>
                    <a:pt x="2398" y="6704"/>
                    <a:pt x="2439" y="6460"/>
                  </a:cubicBezTo>
                  <a:cubicBezTo>
                    <a:pt x="2458" y="6359"/>
                    <a:pt x="2433" y="6257"/>
                    <a:pt x="2458" y="6156"/>
                  </a:cubicBezTo>
                  <a:cubicBezTo>
                    <a:pt x="2521" y="5902"/>
                    <a:pt x="2813" y="5830"/>
                    <a:pt x="3091" y="5830"/>
                  </a:cubicBezTo>
                  <a:cubicBezTo>
                    <a:pt x="3207" y="5830"/>
                    <a:pt x="3320" y="5843"/>
                    <a:pt x="3412" y="5859"/>
                  </a:cubicBezTo>
                  <a:cubicBezTo>
                    <a:pt x="3459" y="5869"/>
                    <a:pt x="3506" y="5873"/>
                    <a:pt x="3553" y="5873"/>
                  </a:cubicBezTo>
                  <a:cubicBezTo>
                    <a:pt x="3696" y="5873"/>
                    <a:pt x="3835" y="5830"/>
                    <a:pt x="3949" y="5739"/>
                  </a:cubicBezTo>
                  <a:cubicBezTo>
                    <a:pt x="4322" y="5436"/>
                    <a:pt x="3873" y="5051"/>
                    <a:pt x="4031" y="4747"/>
                  </a:cubicBezTo>
                  <a:cubicBezTo>
                    <a:pt x="4088" y="4627"/>
                    <a:pt x="4221" y="4570"/>
                    <a:pt x="4354" y="4545"/>
                  </a:cubicBezTo>
                  <a:cubicBezTo>
                    <a:pt x="4491" y="4513"/>
                    <a:pt x="4630" y="4508"/>
                    <a:pt x="4770" y="4508"/>
                  </a:cubicBezTo>
                  <a:cubicBezTo>
                    <a:pt x="4838" y="4508"/>
                    <a:pt x="4905" y="4509"/>
                    <a:pt x="4973" y="4509"/>
                  </a:cubicBezTo>
                  <a:cubicBezTo>
                    <a:pt x="5070" y="4509"/>
                    <a:pt x="5167" y="4507"/>
                    <a:pt x="5264" y="4495"/>
                  </a:cubicBezTo>
                  <a:cubicBezTo>
                    <a:pt x="5567" y="4457"/>
                    <a:pt x="5895" y="4267"/>
                    <a:pt x="5927" y="3964"/>
                  </a:cubicBezTo>
                  <a:cubicBezTo>
                    <a:pt x="5946" y="3755"/>
                    <a:pt x="5820" y="3553"/>
                    <a:pt x="5826" y="3345"/>
                  </a:cubicBezTo>
                  <a:cubicBezTo>
                    <a:pt x="5839" y="3067"/>
                    <a:pt x="6072" y="2845"/>
                    <a:pt x="6325" y="2732"/>
                  </a:cubicBezTo>
                  <a:cubicBezTo>
                    <a:pt x="6584" y="2612"/>
                    <a:pt x="6862" y="2567"/>
                    <a:pt x="7115" y="2447"/>
                  </a:cubicBezTo>
                  <a:cubicBezTo>
                    <a:pt x="7216" y="2397"/>
                    <a:pt x="7317" y="2327"/>
                    <a:pt x="7336" y="2214"/>
                  </a:cubicBezTo>
                  <a:cubicBezTo>
                    <a:pt x="7361" y="2011"/>
                    <a:pt x="7090" y="1904"/>
                    <a:pt x="7001" y="1721"/>
                  </a:cubicBezTo>
                  <a:cubicBezTo>
                    <a:pt x="6774" y="1285"/>
                    <a:pt x="7652" y="893"/>
                    <a:pt x="7323" y="356"/>
                  </a:cubicBezTo>
                  <a:cubicBezTo>
                    <a:pt x="7229" y="198"/>
                    <a:pt x="7064" y="97"/>
                    <a:pt x="6881" y="65"/>
                  </a:cubicBezTo>
                  <a:cubicBezTo>
                    <a:pt x="6836" y="58"/>
                    <a:pt x="6792" y="55"/>
                    <a:pt x="6748" y="55"/>
                  </a:cubicBezTo>
                  <a:cubicBezTo>
                    <a:pt x="6433" y="55"/>
                    <a:pt x="6143" y="222"/>
                    <a:pt x="5883" y="394"/>
                  </a:cubicBezTo>
                  <a:cubicBezTo>
                    <a:pt x="5801" y="444"/>
                    <a:pt x="5719" y="495"/>
                    <a:pt x="5624" y="501"/>
                  </a:cubicBezTo>
                  <a:cubicBezTo>
                    <a:pt x="5621" y="501"/>
                    <a:pt x="5618" y="501"/>
                    <a:pt x="5615" y="501"/>
                  </a:cubicBezTo>
                  <a:cubicBezTo>
                    <a:pt x="5418" y="501"/>
                    <a:pt x="5293" y="284"/>
                    <a:pt x="5144" y="147"/>
                  </a:cubicBezTo>
                  <a:cubicBezTo>
                    <a:pt x="5030" y="46"/>
                    <a:pt x="4883" y="0"/>
                    <a:pt x="4733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3490850" y="872750"/>
              <a:ext cx="141950" cy="134650"/>
            </a:xfrm>
            <a:custGeom>
              <a:rect b="b" l="l" r="r" t="t"/>
              <a:pathLst>
                <a:path extrusionOk="0" h="5386" w="5678">
                  <a:moveTo>
                    <a:pt x="5389" y="0"/>
                  </a:moveTo>
                  <a:cubicBezTo>
                    <a:pt x="5356" y="0"/>
                    <a:pt x="5322" y="7"/>
                    <a:pt x="5289" y="21"/>
                  </a:cubicBezTo>
                  <a:cubicBezTo>
                    <a:pt x="5283" y="21"/>
                    <a:pt x="5276" y="27"/>
                    <a:pt x="5270" y="27"/>
                  </a:cubicBezTo>
                  <a:cubicBezTo>
                    <a:pt x="3886" y="621"/>
                    <a:pt x="2698" y="1594"/>
                    <a:pt x="1744" y="2763"/>
                  </a:cubicBezTo>
                  <a:cubicBezTo>
                    <a:pt x="853" y="3850"/>
                    <a:pt x="310" y="4533"/>
                    <a:pt x="0" y="5386"/>
                  </a:cubicBezTo>
                  <a:cubicBezTo>
                    <a:pt x="1789" y="4893"/>
                    <a:pt x="3330" y="3730"/>
                    <a:pt x="4562" y="2346"/>
                  </a:cubicBezTo>
                  <a:cubicBezTo>
                    <a:pt x="5080" y="1765"/>
                    <a:pt x="5573" y="1076"/>
                    <a:pt x="5662" y="318"/>
                  </a:cubicBezTo>
                  <a:cubicBezTo>
                    <a:pt x="5677" y="146"/>
                    <a:pt x="5543" y="0"/>
                    <a:pt x="5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6"/>
          <p:cNvGrpSpPr/>
          <p:nvPr/>
        </p:nvGrpSpPr>
        <p:grpSpPr>
          <a:xfrm rot="10800000">
            <a:off x="261741" y="3722534"/>
            <a:ext cx="319275" cy="319809"/>
            <a:chOff x="3434125" y="817900"/>
            <a:chExt cx="251200" cy="251600"/>
          </a:xfrm>
        </p:grpSpPr>
        <p:sp>
          <p:nvSpPr>
            <p:cNvPr id="443" name="Google Shape;443;p26"/>
            <p:cNvSpPr/>
            <p:nvPr/>
          </p:nvSpPr>
          <p:spPr>
            <a:xfrm>
              <a:off x="3434125" y="982675"/>
              <a:ext cx="85350" cy="86825"/>
            </a:xfrm>
            <a:custGeom>
              <a:rect b="b" l="l" r="r" t="t"/>
              <a:pathLst>
                <a:path extrusionOk="0" h="3473" w="3414">
                  <a:moveTo>
                    <a:pt x="1240" y="0"/>
                  </a:moveTo>
                  <a:cubicBezTo>
                    <a:pt x="1126" y="0"/>
                    <a:pt x="1005" y="8"/>
                    <a:pt x="879" y="28"/>
                  </a:cubicBezTo>
                  <a:cubicBezTo>
                    <a:pt x="437" y="98"/>
                    <a:pt x="191" y="123"/>
                    <a:pt x="58" y="136"/>
                  </a:cubicBezTo>
                  <a:cubicBezTo>
                    <a:pt x="14" y="136"/>
                    <a:pt x="1" y="192"/>
                    <a:pt x="39" y="218"/>
                  </a:cubicBezTo>
                  <a:cubicBezTo>
                    <a:pt x="311" y="363"/>
                    <a:pt x="917" y="679"/>
                    <a:pt x="1322" y="723"/>
                  </a:cubicBezTo>
                  <a:cubicBezTo>
                    <a:pt x="1359" y="730"/>
                    <a:pt x="1372" y="767"/>
                    <a:pt x="1353" y="793"/>
                  </a:cubicBezTo>
                  <a:cubicBezTo>
                    <a:pt x="1246" y="906"/>
                    <a:pt x="1037" y="1191"/>
                    <a:pt x="803" y="1766"/>
                  </a:cubicBezTo>
                  <a:cubicBezTo>
                    <a:pt x="791" y="1797"/>
                    <a:pt x="816" y="1829"/>
                    <a:pt x="854" y="1829"/>
                  </a:cubicBezTo>
                  <a:cubicBezTo>
                    <a:pt x="1031" y="1797"/>
                    <a:pt x="1486" y="1715"/>
                    <a:pt x="1783" y="1570"/>
                  </a:cubicBezTo>
                  <a:cubicBezTo>
                    <a:pt x="1791" y="1565"/>
                    <a:pt x="1798" y="1563"/>
                    <a:pt x="1806" y="1563"/>
                  </a:cubicBezTo>
                  <a:cubicBezTo>
                    <a:pt x="1834" y="1563"/>
                    <a:pt x="1855" y="1597"/>
                    <a:pt x="1840" y="1627"/>
                  </a:cubicBezTo>
                  <a:cubicBezTo>
                    <a:pt x="1726" y="1823"/>
                    <a:pt x="1581" y="2164"/>
                    <a:pt x="1612" y="2562"/>
                  </a:cubicBezTo>
                  <a:cubicBezTo>
                    <a:pt x="1612" y="2585"/>
                    <a:pt x="1635" y="2601"/>
                    <a:pt x="1658" y="2601"/>
                  </a:cubicBezTo>
                  <a:cubicBezTo>
                    <a:pt x="1666" y="2601"/>
                    <a:pt x="1675" y="2599"/>
                    <a:pt x="1682" y="2594"/>
                  </a:cubicBezTo>
                  <a:lnTo>
                    <a:pt x="2345" y="2094"/>
                  </a:lnTo>
                  <a:cubicBezTo>
                    <a:pt x="2354" y="2089"/>
                    <a:pt x="2363" y="2086"/>
                    <a:pt x="2371" y="2086"/>
                  </a:cubicBezTo>
                  <a:cubicBezTo>
                    <a:pt x="2402" y="2086"/>
                    <a:pt x="2429" y="2117"/>
                    <a:pt x="2415" y="2151"/>
                  </a:cubicBezTo>
                  <a:cubicBezTo>
                    <a:pt x="2314" y="2404"/>
                    <a:pt x="2231" y="2916"/>
                    <a:pt x="2832" y="3459"/>
                  </a:cubicBezTo>
                  <a:cubicBezTo>
                    <a:pt x="2841" y="3469"/>
                    <a:pt x="2853" y="3473"/>
                    <a:pt x="2864" y="3473"/>
                  </a:cubicBezTo>
                  <a:cubicBezTo>
                    <a:pt x="2882" y="3473"/>
                    <a:pt x="2900" y="3462"/>
                    <a:pt x="2908" y="3447"/>
                  </a:cubicBezTo>
                  <a:cubicBezTo>
                    <a:pt x="3009" y="3162"/>
                    <a:pt x="3413" y="1949"/>
                    <a:pt x="3186" y="1203"/>
                  </a:cubicBezTo>
                  <a:lnTo>
                    <a:pt x="2333" y="275"/>
                  </a:lnTo>
                  <a:cubicBezTo>
                    <a:pt x="2333" y="275"/>
                    <a:pt x="1893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3451400" y="983775"/>
              <a:ext cx="65700" cy="63650"/>
            </a:xfrm>
            <a:custGeom>
              <a:rect b="b" l="l" r="r" t="t"/>
              <a:pathLst>
                <a:path extrusionOk="0" h="2546" w="2628">
                  <a:moveTo>
                    <a:pt x="719" y="1"/>
                  </a:moveTo>
                  <a:cubicBezTo>
                    <a:pt x="690" y="1"/>
                    <a:pt x="660" y="2"/>
                    <a:pt x="631" y="3"/>
                  </a:cubicBezTo>
                  <a:cubicBezTo>
                    <a:pt x="315" y="16"/>
                    <a:pt x="131" y="16"/>
                    <a:pt x="37" y="16"/>
                  </a:cubicBezTo>
                  <a:cubicBezTo>
                    <a:pt x="35" y="15"/>
                    <a:pt x="33" y="15"/>
                    <a:pt x="31" y="15"/>
                  </a:cubicBezTo>
                  <a:cubicBezTo>
                    <a:pt x="4" y="15"/>
                    <a:pt x="1" y="55"/>
                    <a:pt x="30" y="66"/>
                  </a:cubicBezTo>
                  <a:cubicBezTo>
                    <a:pt x="239" y="193"/>
                    <a:pt x="706" y="458"/>
                    <a:pt x="1010" y="521"/>
                  </a:cubicBezTo>
                  <a:cubicBezTo>
                    <a:pt x="1035" y="521"/>
                    <a:pt x="1048" y="553"/>
                    <a:pt x="1035" y="572"/>
                  </a:cubicBezTo>
                  <a:cubicBezTo>
                    <a:pt x="965" y="641"/>
                    <a:pt x="833" y="825"/>
                    <a:pt x="706" y="1204"/>
                  </a:cubicBezTo>
                  <a:cubicBezTo>
                    <a:pt x="700" y="1223"/>
                    <a:pt x="719" y="1248"/>
                    <a:pt x="744" y="1248"/>
                  </a:cubicBezTo>
                  <a:cubicBezTo>
                    <a:pt x="877" y="1242"/>
                    <a:pt x="1199" y="1223"/>
                    <a:pt x="1408" y="1141"/>
                  </a:cubicBezTo>
                  <a:cubicBezTo>
                    <a:pt x="1412" y="1139"/>
                    <a:pt x="1416" y="1138"/>
                    <a:pt x="1420" y="1138"/>
                  </a:cubicBezTo>
                  <a:cubicBezTo>
                    <a:pt x="1442" y="1138"/>
                    <a:pt x="1463" y="1163"/>
                    <a:pt x="1452" y="1185"/>
                  </a:cubicBezTo>
                  <a:cubicBezTo>
                    <a:pt x="1389" y="1317"/>
                    <a:pt x="1307" y="1539"/>
                    <a:pt x="1357" y="1817"/>
                  </a:cubicBezTo>
                  <a:cubicBezTo>
                    <a:pt x="1362" y="1835"/>
                    <a:pt x="1380" y="1847"/>
                    <a:pt x="1397" y="1847"/>
                  </a:cubicBezTo>
                  <a:cubicBezTo>
                    <a:pt x="1403" y="1847"/>
                    <a:pt x="1409" y="1845"/>
                    <a:pt x="1414" y="1842"/>
                  </a:cubicBezTo>
                  <a:lnTo>
                    <a:pt x="1863" y="1551"/>
                  </a:lnTo>
                  <a:cubicBezTo>
                    <a:pt x="1868" y="1547"/>
                    <a:pt x="1874" y="1545"/>
                    <a:pt x="1880" y="1545"/>
                  </a:cubicBezTo>
                  <a:cubicBezTo>
                    <a:pt x="1902" y="1545"/>
                    <a:pt x="1923" y="1569"/>
                    <a:pt x="1913" y="1589"/>
                  </a:cubicBezTo>
                  <a:cubicBezTo>
                    <a:pt x="1863" y="1760"/>
                    <a:pt x="1837" y="2114"/>
                    <a:pt x="2324" y="2537"/>
                  </a:cubicBezTo>
                  <a:cubicBezTo>
                    <a:pt x="2330" y="2543"/>
                    <a:pt x="2339" y="2546"/>
                    <a:pt x="2348" y="2546"/>
                  </a:cubicBezTo>
                  <a:cubicBezTo>
                    <a:pt x="2360" y="2546"/>
                    <a:pt x="2371" y="2541"/>
                    <a:pt x="2374" y="2531"/>
                  </a:cubicBezTo>
                  <a:cubicBezTo>
                    <a:pt x="2425" y="2341"/>
                    <a:pt x="2627" y="1526"/>
                    <a:pt x="2406" y="989"/>
                  </a:cubicBezTo>
                  <a:lnTo>
                    <a:pt x="1711" y="281"/>
                  </a:lnTo>
                  <a:cubicBezTo>
                    <a:pt x="1711" y="281"/>
                    <a:pt x="1288" y="1"/>
                    <a:pt x="719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3443625" y="817900"/>
              <a:ext cx="241700" cy="241625"/>
            </a:xfrm>
            <a:custGeom>
              <a:rect b="b" l="l" r="r" t="t"/>
              <a:pathLst>
                <a:path extrusionOk="0" h="9665" w="9668">
                  <a:moveTo>
                    <a:pt x="7481" y="1"/>
                  </a:moveTo>
                  <a:cubicBezTo>
                    <a:pt x="7428" y="1"/>
                    <a:pt x="7376" y="2"/>
                    <a:pt x="7323" y="4"/>
                  </a:cubicBezTo>
                  <a:cubicBezTo>
                    <a:pt x="5541" y="73"/>
                    <a:pt x="3918" y="1008"/>
                    <a:pt x="2439" y="2000"/>
                  </a:cubicBezTo>
                  <a:cubicBezTo>
                    <a:pt x="1719" y="2487"/>
                    <a:pt x="998" y="2999"/>
                    <a:pt x="474" y="3687"/>
                  </a:cubicBezTo>
                  <a:cubicBezTo>
                    <a:pt x="215" y="4029"/>
                    <a:pt x="0" y="4439"/>
                    <a:pt x="38" y="4869"/>
                  </a:cubicBezTo>
                  <a:cubicBezTo>
                    <a:pt x="70" y="5267"/>
                    <a:pt x="316" y="5608"/>
                    <a:pt x="562" y="5930"/>
                  </a:cubicBezTo>
                  <a:cubicBezTo>
                    <a:pt x="954" y="6449"/>
                    <a:pt x="1371" y="6954"/>
                    <a:pt x="1807" y="7441"/>
                  </a:cubicBezTo>
                  <a:cubicBezTo>
                    <a:pt x="2155" y="8148"/>
                    <a:pt x="2787" y="8679"/>
                    <a:pt x="3450" y="9102"/>
                  </a:cubicBezTo>
                  <a:cubicBezTo>
                    <a:pt x="3835" y="9355"/>
                    <a:pt x="4246" y="9614"/>
                    <a:pt x="4707" y="9658"/>
                  </a:cubicBezTo>
                  <a:cubicBezTo>
                    <a:pt x="4754" y="9663"/>
                    <a:pt x="4800" y="9665"/>
                    <a:pt x="4847" y="9665"/>
                  </a:cubicBezTo>
                  <a:cubicBezTo>
                    <a:pt x="5346" y="9665"/>
                    <a:pt x="5826" y="9424"/>
                    <a:pt x="6243" y="9140"/>
                  </a:cubicBezTo>
                  <a:cubicBezTo>
                    <a:pt x="7197" y="8496"/>
                    <a:pt x="7987" y="7599"/>
                    <a:pt x="8499" y="6569"/>
                  </a:cubicBezTo>
                  <a:cubicBezTo>
                    <a:pt x="8890" y="5785"/>
                    <a:pt x="9124" y="4926"/>
                    <a:pt x="9333" y="4073"/>
                  </a:cubicBezTo>
                  <a:cubicBezTo>
                    <a:pt x="9510" y="3359"/>
                    <a:pt x="9668" y="2626"/>
                    <a:pt x="9566" y="1893"/>
                  </a:cubicBezTo>
                  <a:cubicBezTo>
                    <a:pt x="9465" y="1166"/>
                    <a:pt x="9061" y="440"/>
                    <a:pt x="8379" y="155"/>
                  </a:cubicBezTo>
                  <a:cubicBezTo>
                    <a:pt x="8098" y="36"/>
                    <a:pt x="7789" y="1"/>
                    <a:pt x="7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3507425" y="885900"/>
              <a:ext cx="175700" cy="173625"/>
            </a:xfrm>
            <a:custGeom>
              <a:rect b="b" l="l" r="r" t="t"/>
              <a:pathLst>
                <a:path extrusionOk="0" h="6945" w="7028">
                  <a:moveTo>
                    <a:pt x="7027" y="1"/>
                  </a:moveTo>
                  <a:lnTo>
                    <a:pt x="7027" y="1"/>
                  </a:lnTo>
                  <a:cubicBezTo>
                    <a:pt x="6939" y="373"/>
                    <a:pt x="6806" y="740"/>
                    <a:pt x="6661" y="1087"/>
                  </a:cubicBezTo>
                  <a:cubicBezTo>
                    <a:pt x="6231" y="2111"/>
                    <a:pt x="5827" y="3053"/>
                    <a:pt x="5131" y="3918"/>
                  </a:cubicBezTo>
                  <a:cubicBezTo>
                    <a:pt x="4443" y="4771"/>
                    <a:pt x="3666" y="5447"/>
                    <a:pt x="2585" y="5725"/>
                  </a:cubicBezTo>
                  <a:cubicBezTo>
                    <a:pt x="2281" y="5805"/>
                    <a:pt x="1981" y="5832"/>
                    <a:pt x="1681" y="5832"/>
                  </a:cubicBezTo>
                  <a:cubicBezTo>
                    <a:pt x="1121" y="5832"/>
                    <a:pt x="565" y="5735"/>
                    <a:pt x="1" y="5694"/>
                  </a:cubicBezTo>
                  <a:lnTo>
                    <a:pt x="1" y="5694"/>
                  </a:lnTo>
                  <a:cubicBezTo>
                    <a:pt x="272" y="5953"/>
                    <a:pt x="582" y="6180"/>
                    <a:pt x="898" y="6382"/>
                  </a:cubicBezTo>
                  <a:cubicBezTo>
                    <a:pt x="1283" y="6635"/>
                    <a:pt x="1694" y="6894"/>
                    <a:pt x="2155" y="6938"/>
                  </a:cubicBezTo>
                  <a:cubicBezTo>
                    <a:pt x="2202" y="6943"/>
                    <a:pt x="2248" y="6945"/>
                    <a:pt x="2295" y="6945"/>
                  </a:cubicBezTo>
                  <a:cubicBezTo>
                    <a:pt x="2794" y="6945"/>
                    <a:pt x="3274" y="6704"/>
                    <a:pt x="3691" y="6420"/>
                  </a:cubicBezTo>
                  <a:cubicBezTo>
                    <a:pt x="4645" y="5776"/>
                    <a:pt x="5435" y="4879"/>
                    <a:pt x="5947" y="3849"/>
                  </a:cubicBezTo>
                  <a:cubicBezTo>
                    <a:pt x="6338" y="3065"/>
                    <a:pt x="6572" y="2206"/>
                    <a:pt x="6781" y="1353"/>
                  </a:cubicBezTo>
                  <a:cubicBezTo>
                    <a:pt x="6888" y="911"/>
                    <a:pt x="6989" y="456"/>
                    <a:pt x="7027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3470950" y="856800"/>
              <a:ext cx="191300" cy="170400"/>
            </a:xfrm>
            <a:custGeom>
              <a:rect b="b" l="l" r="r" t="t"/>
              <a:pathLst>
                <a:path extrusionOk="0" h="6816" w="7652">
                  <a:moveTo>
                    <a:pt x="4733" y="0"/>
                  </a:moveTo>
                  <a:cubicBezTo>
                    <a:pt x="4425" y="0"/>
                    <a:pt x="4106" y="193"/>
                    <a:pt x="4038" y="495"/>
                  </a:cubicBezTo>
                  <a:cubicBezTo>
                    <a:pt x="3987" y="710"/>
                    <a:pt x="4025" y="975"/>
                    <a:pt x="3867" y="1127"/>
                  </a:cubicBezTo>
                  <a:cubicBezTo>
                    <a:pt x="3796" y="1192"/>
                    <a:pt x="3714" y="1215"/>
                    <a:pt x="3624" y="1215"/>
                  </a:cubicBezTo>
                  <a:cubicBezTo>
                    <a:pt x="3396" y="1215"/>
                    <a:pt x="3122" y="1066"/>
                    <a:pt x="2880" y="1066"/>
                  </a:cubicBezTo>
                  <a:cubicBezTo>
                    <a:pt x="2807" y="1066"/>
                    <a:pt x="2738" y="1079"/>
                    <a:pt x="2673" y="1114"/>
                  </a:cubicBezTo>
                  <a:cubicBezTo>
                    <a:pt x="2212" y="1367"/>
                    <a:pt x="2686" y="2277"/>
                    <a:pt x="2237" y="2555"/>
                  </a:cubicBezTo>
                  <a:cubicBezTo>
                    <a:pt x="2163" y="2599"/>
                    <a:pt x="2083" y="2614"/>
                    <a:pt x="2001" y="2614"/>
                  </a:cubicBezTo>
                  <a:cubicBezTo>
                    <a:pt x="1870" y="2614"/>
                    <a:pt x="1733" y="2575"/>
                    <a:pt x="1605" y="2548"/>
                  </a:cubicBezTo>
                  <a:cubicBezTo>
                    <a:pt x="1534" y="2531"/>
                    <a:pt x="1456" y="2520"/>
                    <a:pt x="1379" y="2520"/>
                  </a:cubicBezTo>
                  <a:cubicBezTo>
                    <a:pt x="1231" y="2520"/>
                    <a:pt x="1088" y="2562"/>
                    <a:pt x="1017" y="2687"/>
                  </a:cubicBezTo>
                  <a:cubicBezTo>
                    <a:pt x="910" y="2871"/>
                    <a:pt x="1036" y="3098"/>
                    <a:pt x="1036" y="3307"/>
                  </a:cubicBezTo>
                  <a:cubicBezTo>
                    <a:pt x="1036" y="3578"/>
                    <a:pt x="822" y="3818"/>
                    <a:pt x="575" y="3926"/>
                  </a:cubicBezTo>
                  <a:cubicBezTo>
                    <a:pt x="480" y="3964"/>
                    <a:pt x="386" y="3989"/>
                    <a:pt x="285" y="4008"/>
                  </a:cubicBezTo>
                  <a:cubicBezTo>
                    <a:pt x="95" y="4046"/>
                    <a:pt x="0" y="4261"/>
                    <a:pt x="114" y="4419"/>
                  </a:cubicBezTo>
                  <a:cubicBezTo>
                    <a:pt x="405" y="4810"/>
                    <a:pt x="563" y="5297"/>
                    <a:pt x="550" y="5784"/>
                  </a:cubicBezTo>
                  <a:cubicBezTo>
                    <a:pt x="739" y="6017"/>
                    <a:pt x="1068" y="6674"/>
                    <a:pt x="1725" y="6801"/>
                  </a:cubicBezTo>
                  <a:cubicBezTo>
                    <a:pt x="1776" y="6811"/>
                    <a:pt x="1830" y="6816"/>
                    <a:pt x="1884" y="6816"/>
                  </a:cubicBezTo>
                  <a:cubicBezTo>
                    <a:pt x="2137" y="6816"/>
                    <a:pt x="2398" y="6704"/>
                    <a:pt x="2439" y="6460"/>
                  </a:cubicBezTo>
                  <a:cubicBezTo>
                    <a:pt x="2458" y="6359"/>
                    <a:pt x="2433" y="6257"/>
                    <a:pt x="2458" y="6156"/>
                  </a:cubicBezTo>
                  <a:cubicBezTo>
                    <a:pt x="2521" y="5902"/>
                    <a:pt x="2813" y="5830"/>
                    <a:pt x="3091" y="5830"/>
                  </a:cubicBezTo>
                  <a:cubicBezTo>
                    <a:pt x="3207" y="5830"/>
                    <a:pt x="3320" y="5843"/>
                    <a:pt x="3412" y="5859"/>
                  </a:cubicBezTo>
                  <a:cubicBezTo>
                    <a:pt x="3459" y="5869"/>
                    <a:pt x="3506" y="5873"/>
                    <a:pt x="3553" y="5873"/>
                  </a:cubicBezTo>
                  <a:cubicBezTo>
                    <a:pt x="3696" y="5873"/>
                    <a:pt x="3835" y="5830"/>
                    <a:pt x="3949" y="5739"/>
                  </a:cubicBezTo>
                  <a:cubicBezTo>
                    <a:pt x="4322" y="5436"/>
                    <a:pt x="3873" y="5051"/>
                    <a:pt x="4031" y="4747"/>
                  </a:cubicBezTo>
                  <a:cubicBezTo>
                    <a:pt x="4088" y="4627"/>
                    <a:pt x="4221" y="4570"/>
                    <a:pt x="4354" y="4545"/>
                  </a:cubicBezTo>
                  <a:cubicBezTo>
                    <a:pt x="4491" y="4513"/>
                    <a:pt x="4630" y="4508"/>
                    <a:pt x="4770" y="4508"/>
                  </a:cubicBezTo>
                  <a:cubicBezTo>
                    <a:pt x="4838" y="4508"/>
                    <a:pt x="4905" y="4509"/>
                    <a:pt x="4973" y="4509"/>
                  </a:cubicBezTo>
                  <a:cubicBezTo>
                    <a:pt x="5070" y="4509"/>
                    <a:pt x="5167" y="4507"/>
                    <a:pt x="5264" y="4495"/>
                  </a:cubicBezTo>
                  <a:cubicBezTo>
                    <a:pt x="5567" y="4457"/>
                    <a:pt x="5895" y="4267"/>
                    <a:pt x="5927" y="3964"/>
                  </a:cubicBezTo>
                  <a:cubicBezTo>
                    <a:pt x="5946" y="3755"/>
                    <a:pt x="5820" y="3553"/>
                    <a:pt x="5826" y="3345"/>
                  </a:cubicBezTo>
                  <a:cubicBezTo>
                    <a:pt x="5839" y="3067"/>
                    <a:pt x="6072" y="2845"/>
                    <a:pt x="6325" y="2732"/>
                  </a:cubicBezTo>
                  <a:cubicBezTo>
                    <a:pt x="6584" y="2612"/>
                    <a:pt x="6862" y="2567"/>
                    <a:pt x="7115" y="2447"/>
                  </a:cubicBezTo>
                  <a:cubicBezTo>
                    <a:pt x="7216" y="2397"/>
                    <a:pt x="7317" y="2327"/>
                    <a:pt x="7336" y="2214"/>
                  </a:cubicBezTo>
                  <a:cubicBezTo>
                    <a:pt x="7361" y="2011"/>
                    <a:pt x="7090" y="1904"/>
                    <a:pt x="7001" y="1721"/>
                  </a:cubicBezTo>
                  <a:cubicBezTo>
                    <a:pt x="6774" y="1285"/>
                    <a:pt x="7652" y="893"/>
                    <a:pt x="7323" y="356"/>
                  </a:cubicBezTo>
                  <a:cubicBezTo>
                    <a:pt x="7229" y="198"/>
                    <a:pt x="7064" y="97"/>
                    <a:pt x="6881" y="65"/>
                  </a:cubicBezTo>
                  <a:cubicBezTo>
                    <a:pt x="6836" y="58"/>
                    <a:pt x="6792" y="55"/>
                    <a:pt x="6748" y="55"/>
                  </a:cubicBezTo>
                  <a:cubicBezTo>
                    <a:pt x="6433" y="55"/>
                    <a:pt x="6143" y="222"/>
                    <a:pt x="5883" y="394"/>
                  </a:cubicBezTo>
                  <a:cubicBezTo>
                    <a:pt x="5801" y="444"/>
                    <a:pt x="5719" y="495"/>
                    <a:pt x="5624" y="501"/>
                  </a:cubicBezTo>
                  <a:cubicBezTo>
                    <a:pt x="5621" y="501"/>
                    <a:pt x="5618" y="501"/>
                    <a:pt x="5615" y="501"/>
                  </a:cubicBezTo>
                  <a:cubicBezTo>
                    <a:pt x="5418" y="501"/>
                    <a:pt x="5293" y="284"/>
                    <a:pt x="5144" y="147"/>
                  </a:cubicBezTo>
                  <a:cubicBezTo>
                    <a:pt x="5030" y="46"/>
                    <a:pt x="4883" y="0"/>
                    <a:pt x="4733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3490850" y="872750"/>
              <a:ext cx="141950" cy="134650"/>
            </a:xfrm>
            <a:custGeom>
              <a:rect b="b" l="l" r="r" t="t"/>
              <a:pathLst>
                <a:path extrusionOk="0" h="5386" w="5678">
                  <a:moveTo>
                    <a:pt x="5389" y="0"/>
                  </a:moveTo>
                  <a:cubicBezTo>
                    <a:pt x="5356" y="0"/>
                    <a:pt x="5322" y="7"/>
                    <a:pt x="5289" y="21"/>
                  </a:cubicBezTo>
                  <a:cubicBezTo>
                    <a:pt x="5283" y="21"/>
                    <a:pt x="5276" y="27"/>
                    <a:pt x="5270" y="27"/>
                  </a:cubicBezTo>
                  <a:cubicBezTo>
                    <a:pt x="3886" y="621"/>
                    <a:pt x="2698" y="1594"/>
                    <a:pt x="1744" y="2763"/>
                  </a:cubicBezTo>
                  <a:cubicBezTo>
                    <a:pt x="853" y="3850"/>
                    <a:pt x="310" y="4533"/>
                    <a:pt x="0" y="5386"/>
                  </a:cubicBezTo>
                  <a:cubicBezTo>
                    <a:pt x="1789" y="4893"/>
                    <a:pt x="3330" y="3730"/>
                    <a:pt x="4562" y="2346"/>
                  </a:cubicBezTo>
                  <a:cubicBezTo>
                    <a:pt x="5080" y="1765"/>
                    <a:pt x="5573" y="1076"/>
                    <a:pt x="5662" y="318"/>
                  </a:cubicBezTo>
                  <a:cubicBezTo>
                    <a:pt x="5677" y="146"/>
                    <a:pt x="5543" y="0"/>
                    <a:pt x="5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6"/>
          <p:cNvGrpSpPr/>
          <p:nvPr/>
        </p:nvGrpSpPr>
        <p:grpSpPr>
          <a:xfrm flipH="1" rot="10800000">
            <a:off x="8571850" y="971500"/>
            <a:ext cx="259550" cy="368650"/>
            <a:chOff x="3318350" y="529775"/>
            <a:chExt cx="259550" cy="368650"/>
          </a:xfrm>
        </p:grpSpPr>
        <p:sp>
          <p:nvSpPr>
            <p:cNvPr id="450" name="Google Shape;450;p26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6"/>
          <p:cNvGrpSpPr/>
          <p:nvPr/>
        </p:nvGrpSpPr>
        <p:grpSpPr>
          <a:xfrm rot="-1800046">
            <a:off x="8614051" y="3708032"/>
            <a:ext cx="508499" cy="305086"/>
            <a:chOff x="4878563" y="2663650"/>
            <a:chExt cx="258600" cy="155150"/>
          </a:xfrm>
        </p:grpSpPr>
        <p:sp>
          <p:nvSpPr>
            <p:cNvPr id="457" name="Google Shape;457;p26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26"/>
          <p:cNvGrpSpPr/>
          <p:nvPr/>
        </p:nvGrpSpPr>
        <p:grpSpPr>
          <a:xfrm flipH="1" rot="1800046">
            <a:off x="-6074" y="1371932"/>
            <a:ext cx="508499" cy="305086"/>
            <a:chOff x="4878563" y="2663650"/>
            <a:chExt cx="258600" cy="155150"/>
          </a:xfrm>
        </p:grpSpPr>
        <p:sp>
          <p:nvSpPr>
            <p:cNvPr id="471" name="Google Shape;471;p26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"/>
          <p:cNvSpPr/>
          <p:nvPr/>
        </p:nvSpPr>
        <p:spPr>
          <a:xfrm rot="-900071">
            <a:off x="-805049" y="3561135"/>
            <a:ext cx="1377588" cy="1268522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8561675" y="-177721"/>
            <a:ext cx="1471079" cy="1354612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906725" y="4783266"/>
            <a:ext cx="1471079" cy="1354611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27"/>
          <p:cNvGrpSpPr/>
          <p:nvPr/>
        </p:nvGrpSpPr>
        <p:grpSpPr>
          <a:xfrm rot="-5400000">
            <a:off x="7698389" y="-855961"/>
            <a:ext cx="688192" cy="2044661"/>
            <a:chOff x="3225" y="2096200"/>
            <a:chExt cx="405200" cy="1203875"/>
          </a:xfrm>
        </p:grpSpPr>
        <p:sp>
          <p:nvSpPr>
            <p:cNvPr id="489" name="Google Shape;489;p27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7"/>
          <p:cNvGrpSpPr/>
          <p:nvPr/>
        </p:nvGrpSpPr>
        <p:grpSpPr>
          <a:xfrm rot="-7199997">
            <a:off x="8610232" y="216907"/>
            <a:ext cx="625050" cy="706886"/>
            <a:chOff x="2320025" y="2756025"/>
            <a:chExt cx="379600" cy="429300"/>
          </a:xfrm>
        </p:grpSpPr>
        <p:sp>
          <p:nvSpPr>
            <p:cNvPr id="505" name="Google Shape;505;p27"/>
            <p:cNvSpPr/>
            <p:nvPr/>
          </p:nvSpPr>
          <p:spPr>
            <a:xfrm>
              <a:off x="2320025" y="2933075"/>
              <a:ext cx="379450" cy="250350"/>
            </a:xfrm>
            <a:custGeom>
              <a:rect b="b" l="l" r="r" t="t"/>
              <a:pathLst>
                <a:path extrusionOk="0" h="10014" w="15178">
                  <a:moveTo>
                    <a:pt x="4576" y="1"/>
                  </a:moveTo>
                  <a:cubicBezTo>
                    <a:pt x="4381" y="1"/>
                    <a:pt x="4183" y="24"/>
                    <a:pt x="3993" y="60"/>
                  </a:cubicBezTo>
                  <a:cubicBezTo>
                    <a:pt x="3490" y="154"/>
                    <a:pt x="2993" y="321"/>
                    <a:pt x="2485" y="321"/>
                  </a:cubicBezTo>
                  <a:cubicBezTo>
                    <a:pt x="2451" y="321"/>
                    <a:pt x="2417" y="320"/>
                    <a:pt x="2382" y="319"/>
                  </a:cubicBezTo>
                  <a:cubicBezTo>
                    <a:pt x="1950" y="298"/>
                    <a:pt x="1496" y="151"/>
                    <a:pt x="1077" y="151"/>
                  </a:cubicBezTo>
                  <a:cubicBezTo>
                    <a:pt x="865" y="151"/>
                    <a:pt x="661" y="189"/>
                    <a:pt x="474" y="300"/>
                  </a:cubicBezTo>
                  <a:cubicBezTo>
                    <a:pt x="183" y="470"/>
                    <a:pt x="0" y="799"/>
                    <a:pt x="6" y="1134"/>
                  </a:cubicBezTo>
                  <a:cubicBezTo>
                    <a:pt x="25" y="1753"/>
                    <a:pt x="600" y="2176"/>
                    <a:pt x="954" y="2682"/>
                  </a:cubicBezTo>
                  <a:cubicBezTo>
                    <a:pt x="1201" y="3036"/>
                    <a:pt x="1346" y="3446"/>
                    <a:pt x="1592" y="3794"/>
                  </a:cubicBezTo>
                  <a:cubicBezTo>
                    <a:pt x="1934" y="4280"/>
                    <a:pt x="2452" y="4609"/>
                    <a:pt x="2963" y="4912"/>
                  </a:cubicBezTo>
                  <a:cubicBezTo>
                    <a:pt x="3646" y="5317"/>
                    <a:pt x="4335" y="5702"/>
                    <a:pt x="5036" y="6062"/>
                  </a:cubicBezTo>
                  <a:cubicBezTo>
                    <a:pt x="5436" y="6271"/>
                    <a:pt x="5865" y="6475"/>
                    <a:pt x="6317" y="6475"/>
                  </a:cubicBezTo>
                  <a:cubicBezTo>
                    <a:pt x="6343" y="6475"/>
                    <a:pt x="6368" y="6474"/>
                    <a:pt x="6394" y="6473"/>
                  </a:cubicBezTo>
                  <a:cubicBezTo>
                    <a:pt x="7191" y="6429"/>
                    <a:pt x="7791" y="5721"/>
                    <a:pt x="8555" y="5475"/>
                  </a:cubicBezTo>
                  <a:cubicBezTo>
                    <a:pt x="8836" y="5383"/>
                    <a:pt x="8986" y="5272"/>
                    <a:pt x="9295" y="5272"/>
                  </a:cubicBezTo>
                  <a:cubicBezTo>
                    <a:pt x="9432" y="5272"/>
                    <a:pt x="9601" y="5294"/>
                    <a:pt x="9825" y="5348"/>
                  </a:cubicBezTo>
                  <a:cubicBezTo>
                    <a:pt x="10710" y="5569"/>
                    <a:pt x="11437" y="6056"/>
                    <a:pt x="12069" y="6713"/>
                  </a:cubicBezTo>
                  <a:cubicBezTo>
                    <a:pt x="13029" y="7705"/>
                    <a:pt x="13907" y="8767"/>
                    <a:pt x="14710" y="9891"/>
                  </a:cubicBezTo>
                  <a:cubicBezTo>
                    <a:pt x="14825" y="9907"/>
                    <a:pt x="14984" y="10014"/>
                    <a:pt x="15107" y="10014"/>
                  </a:cubicBezTo>
                  <a:cubicBezTo>
                    <a:pt x="15132" y="10014"/>
                    <a:pt x="15156" y="10009"/>
                    <a:pt x="15177" y="9999"/>
                  </a:cubicBezTo>
                  <a:cubicBezTo>
                    <a:pt x="13964" y="7490"/>
                    <a:pt x="11753" y="5424"/>
                    <a:pt x="9137" y="4483"/>
                  </a:cubicBezTo>
                  <a:cubicBezTo>
                    <a:pt x="8903" y="4129"/>
                    <a:pt x="8827" y="3699"/>
                    <a:pt x="8688" y="3301"/>
                  </a:cubicBezTo>
                  <a:cubicBezTo>
                    <a:pt x="8473" y="2650"/>
                    <a:pt x="8088" y="2056"/>
                    <a:pt x="7589" y="1589"/>
                  </a:cubicBezTo>
                  <a:cubicBezTo>
                    <a:pt x="7405" y="1412"/>
                    <a:pt x="7197" y="1254"/>
                    <a:pt x="6957" y="1184"/>
                  </a:cubicBezTo>
                  <a:cubicBezTo>
                    <a:pt x="6774" y="1134"/>
                    <a:pt x="6571" y="1134"/>
                    <a:pt x="6394" y="1064"/>
                  </a:cubicBezTo>
                  <a:cubicBezTo>
                    <a:pt x="6041" y="925"/>
                    <a:pt x="5857" y="540"/>
                    <a:pt x="5560" y="300"/>
                  </a:cubicBezTo>
                  <a:cubicBezTo>
                    <a:pt x="5286" y="79"/>
                    <a:pt x="4935" y="1"/>
                    <a:pt x="4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2334225" y="2959500"/>
              <a:ext cx="203025" cy="99400"/>
            </a:xfrm>
            <a:custGeom>
              <a:rect b="b" l="l" r="r" t="t"/>
              <a:pathLst>
                <a:path extrusionOk="0" h="3976" w="8121">
                  <a:moveTo>
                    <a:pt x="39" y="1"/>
                  </a:moveTo>
                  <a:lnTo>
                    <a:pt x="1" y="64"/>
                  </a:lnTo>
                  <a:lnTo>
                    <a:pt x="955" y="690"/>
                  </a:lnTo>
                  <a:cubicBezTo>
                    <a:pt x="1271" y="898"/>
                    <a:pt x="1593" y="1107"/>
                    <a:pt x="1896" y="1334"/>
                  </a:cubicBezTo>
                  <a:cubicBezTo>
                    <a:pt x="2054" y="1448"/>
                    <a:pt x="2200" y="1562"/>
                    <a:pt x="2345" y="1688"/>
                  </a:cubicBezTo>
                  <a:cubicBezTo>
                    <a:pt x="2484" y="1814"/>
                    <a:pt x="2623" y="1947"/>
                    <a:pt x="2762" y="2073"/>
                  </a:cubicBezTo>
                  <a:cubicBezTo>
                    <a:pt x="2901" y="2206"/>
                    <a:pt x="3046" y="2332"/>
                    <a:pt x="3204" y="2446"/>
                  </a:cubicBezTo>
                  <a:cubicBezTo>
                    <a:pt x="3362" y="2560"/>
                    <a:pt x="3533" y="2661"/>
                    <a:pt x="3703" y="2743"/>
                  </a:cubicBezTo>
                  <a:cubicBezTo>
                    <a:pt x="4057" y="2907"/>
                    <a:pt x="4424" y="3027"/>
                    <a:pt x="4778" y="3154"/>
                  </a:cubicBezTo>
                  <a:cubicBezTo>
                    <a:pt x="5138" y="3280"/>
                    <a:pt x="5498" y="3407"/>
                    <a:pt x="5864" y="3520"/>
                  </a:cubicBezTo>
                  <a:cubicBezTo>
                    <a:pt x="6231" y="3634"/>
                    <a:pt x="6604" y="3735"/>
                    <a:pt x="6976" y="3817"/>
                  </a:cubicBezTo>
                  <a:cubicBezTo>
                    <a:pt x="7349" y="3893"/>
                    <a:pt x="7735" y="3950"/>
                    <a:pt x="8114" y="3975"/>
                  </a:cubicBezTo>
                  <a:lnTo>
                    <a:pt x="8120" y="3899"/>
                  </a:lnTo>
                  <a:cubicBezTo>
                    <a:pt x="7362" y="3830"/>
                    <a:pt x="6623" y="3647"/>
                    <a:pt x="5896" y="3413"/>
                  </a:cubicBezTo>
                  <a:cubicBezTo>
                    <a:pt x="5536" y="3299"/>
                    <a:pt x="5176" y="3173"/>
                    <a:pt x="4815" y="3046"/>
                  </a:cubicBezTo>
                  <a:cubicBezTo>
                    <a:pt x="4462" y="2914"/>
                    <a:pt x="4095" y="2794"/>
                    <a:pt x="3760" y="2629"/>
                  </a:cubicBezTo>
                  <a:cubicBezTo>
                    <a:pt x="3059" y="2339"/>
                    <a:pt x="2604" y="1675"/>
                    <a:pt x="1959" y="1246"/>
                  </a:cubicBezTo>
                  <a:cubicBezTo>
                    <a:pt x="1650" y="1024"/>
                    <a:pt x="1328" y="816"/>
                    <a:pt x="1005" y="614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2411150" y="2965350"/>
              <a:ext cx="24525" cy="65575"/>
            </a:xfrm>
            <a:custGeom>
              <a:rect b="b" l="l" r="r" t="t"/>
              <a:pathLst>
                <a:path extrusionOk="0" h="2623" w="981">
                  <a:moveTo>
                    <a:pt x="51" y="1"/>
                  </a:moveTo>
                  <a:lnTo>
                    <a:pt x="1" y="45"/>
                  </a:lnTo>
                  <a:cubicBezTo>
                    <a:pt x="127" y="228"/>
                    <a:pt x="190" y="456"/>
                    <a:pt x="228" y="683"/>
                  </a:cubicBezTo>
                  <a:cubicBezTo>
                    <a:pt x="260" y="911"/>
                    <a:pt x="260" y="1144"/>
                    <a:pt x="279" y="1384"/>
                  </a:cubicBezTo>
                  <a:cubicBezTo>
                    <a:pt x="292" y="1498"/>
                    <a:pt x="304" y="1618"/>
                    <a:pt x="329" y="1738"/>
                  </a:cubicBezTo>
                  <a:cubicBezTo>
                    <a:pt x="355" y="1858"/>
                    <a:pt x="405" y="1978"/>
                    <a:pt x="462" y="2079"/>
                  </a:cubicBezTo>
                  <a:cubicBezTo>
                    <a:pt x="576" y="2294"/>
                    <a:pt x="728" y="2497"/>
                    <a:pt x="942" y="2623"/>
                  </a:cubicBezTo>
                  <a:lnTo>
                    <a:pt x="980" y="2553"/>
                  </a:lnTo>
                  <a:cubicBezTo>
                    <a:pt x="892" y="2497"/>
                    <a:pt x="810" y="2408"/>
                    <a:pt x="740" y="2320"/>
                  </a:cubicBezTo>
                  <a:cubicBezTo>
                    <a:pt x="671" y="2231"/>
                    <a:pt x="614" y="2130"/>
                    <a:pt x="563" y="2029"/>
                  </a:cubicBezTo>
                  <a:cubicBezTo>
                    <a:pt x="513" y="1928"/>
                    <a:pt x="468" y="1820"/>
                    <a:pt x="449" y="1713"/>
                  </a:cubicBezTo>
                  <a:cubicBezTo>
                    <a:pt x="424" y="1599"/>
                    <a:pt x="412" y="1486"/>
                    <a:pt x="405" y="1372"/>
                  </a:cubicBezTo>
                  <a:cubicBezTo>
                    <a:pt x="380" y="1138"/>
                    <a:pt x="380" y="904"/>
                    <a:pt x="336" y="664"/>
                  </a:cubicBezTo>
                  <a:cubicBezTo>
                    <a:pt x="298" y="430"/>
                    <a:pt x="216" y="190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2413375" y="3042750"/>
              <a:ext cx="68250" cy="9425"/>
            </a:xfrm>
            <a:custGeom>
              <a:rect b="b" l="l" r="r" t="t"/>
              <a:pathLst>
                <a:path extrusionOk="0" h="377" w="2730">
                  <a:moveTo>
                    <a:pt x="2193" y="0"/>
                  </a:moveTo>
                  <a:cubicBezTo>
                    <a:pt x="2140" y="0"/>
                    <a:pt x="2087" y="3"/>
                    <a:pt x="2035" y="7"/>
                  </a:cubicBezTo>
                  <a:cubicBezTo>
                    <a:pt x="1801" y="26"/>
                    <a:pt x="1574" y="77"/>
                    <a:pt x="1353" y="127"/>
                  </a:cubicBezTo>
                  <a:cubicBezTo>
                    <a:pt x="1131" y="184"/>
                    <a:pt x="910" y="235"/>
                    <a:pt x="683" y="254"/>
                  </a:cubicBezTo>
                  <a:cubicBezTo>
                    <a:pt x="607" y="262"/>
                    <a:pt x="532" y="267"/>
                    <a:pt x="456" y="267"/>
                  </a:cubicBezTo>
                  <a:cubicBezTo>
                    <a:pt x="311" y="267"/>
                    <a:pt x="167" y="249"/>
                    <a:pt x="26" y="203"/>
                  </a:cubicBezTo>
                  <a:lnTo>
                    <a:pt x="0" y="272"/>
                  </a:lnTo>
                  <a:cubicBezTo>
                    <a:pt x="108" y="317"/>
                    <a:pt x="228" y="348"/>
                    <a:pt x="342" y="361"/>
                  </a:cubicBezTo>
                  <a:cubicBezTo>
                    <a:pt x="408" y="371"/>
                    <a:pt x="474" y="376"/>
                    <a:pt x="539" y="376"/>
                  </a:cubicBezTo>
                  <a:cubicBezTo>
                    <a:pt x="592" y="376"/>
                    <a:pt x="644" y="373"/>
                    <a:pt x="695" y="367"/>
                  </a:cubicBezTo>
                  <a:cubicBezTo>
                    <a:pt x="929" y="355"/>
                    <a:pt x="1157" y="298"/>
                    <a:pt x="1378" y="247"/>
                  </a:cubicBezTo>
                  <a:cubicBezTo>
                    <a:pt x="1599" y="190"/>
                    <a:pt x="1820" y="140"/>
                    <a:pt x="2048" y="115"/>
                  </a:cubicBezTo>
                  <a:cubicBezTo>
                    <a:pt x="2123" y="108"/>
                    <a:pt x="2200" y="104"/>
                    <a:pt x="2276" y="104"/>
                  </a:cubicBezTo>
                  <a:cubicBezTo>
                    <a:pt x="2423" y="104"/>
                    <a:pt x="2568" y="119"/>
                    <a:pt x="2705" y="165"/>
                  </a:cubicBezTo>
                  <a:lnTo>
                    <a:pt x="2730" y="102"/>
                  </a:lnTo>
                  <a:cubicBezTo>
                    <a:pt x="2559" y="28"/>
                    <a:pt x="2376" y="0"/>
                    <a:pt x="2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2354600" y="2990775"/>
              <a:ext cx="36525" cy="8250"/>
            </a:xfrm>
            <a:custGeom>
              <a:rect b="b" l="l" r="r" t="t"/>
              <a:pathLst>
                <a:path extrusionOk="0" h="330" w="1461">
                  <a:moveTo>
                    <a:pt x="753" y="1"/>
                  </a:moveTo>
                  <a:cubicBezTo>
                    <a:pt x="626" y="1"/>
                    <a:pt x="500" y="1"/>
                    <a:pt x="374" y="14"/>
                  </a:cubicBezTo>
                  <a:cubicBezTo>
                    <a:pt x="254" y="20"/>
                    <a:pt x="127" y="26"/>
                    <a:pt x="7" y="26"/>
                  </a:cubicBezTo>
                  <a:lnTo>
                    <a:pt x="1" y="108"/>
                  </a:lnTo>
                  <a:cubicBezTo>
                    <a:pt x="127" y="127"/>
                    <a:pt x="254" y="127"/>
                    <a:pt x="380" y="127"/>
                  </a:cubicBezTo>
                  <a:cubicBezTo>
                    <a:pt x="464" y="127"/>
                    <a:pt x="546" y="125"/>
                    <a:pt x="626" y="125"/>
                  </a:cubicBezTo>
                  <a:cubicBezTo>
                    <a:pt x="666" y="125"/>
                    <a:pt x="706" y="125"/>
                    <a:pt x="746" y="127"/>
                  </a:cubicBezTo>
                  <a:cubicBezTo>
                    <a:pt x="987" y="134"/>
                    <a:pt x="1227" y="178"/>
                    <a:pt x="1416" y="330"/>
                  </a:cubicBezTo>
                  <a:lnTo>
                    <a:pt x="1460" y="279"/>
                  </a:lnTo>
                  <a:cubicBezTo>
                    <a:pt x="1416" y="228"/>
                    <a:pt x="1366" y="191"/>
                    <a:pt x="1309" y="153"/>
                  </a:cubicBezTo>
                  <a:cubicBezTo>
                    <a:pt x="1252" y="121"/>
                    <a:pt x="1195" y="89"/>
                    <a:pt x="1132" y="70"/>
                  </a:cubicBezTo>
                  <a:cubicBezTo>
                    <a:pt x="1012" y="26"/>
                    <a:pt x="879" y="14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2462175" y="3003275"/>
              <a:ext cx="34150" cy="48025"/>
            </a:xfrm>
            <a:custGeom>
              <a:rect b="b" l="l" r="r" t="t"/>
              <a:pathLst>
                <a:path extrusionOk="0" h="1921" w="1366">
                  <a:moveTo>
                    <a:pt x="58" y="0"/>
                  </a:moveTo>
                  <a:lnTo>
                    <a:pt x="1" y="57"/>
                  </a:lnTo>
                  <a:cubicBezTo>
                    <a:pt x="121" y="196"/>
                    <a:pt x="146" y="392"/>
                    <a:pt x="184" y="588"/>
                  </a:cubicBezTo>
                  <a:cubicBezTo>
                    <a:pt x="222" y="784"/>
                    <a:pt x="310" y="980"/>
                    <a:pt x="418" y="1150"/>
                  </a:cubicBezTo>
                  <a:cubicBezTo>
                    <a:pt x="538" y="1314"/>
                    <a:pt x="671" y="1466"/>
                    <a:pt x="822" y="1599"/>
                  </a:cubicBezTo>
                  <a:cubicBezTo>
                    <a:pt x="980" y="1725"/>
                    <a:pt x="1144" y="1839"/>
                    <a:pt x="1334" y="1921"/>
                  </a:cubicBezTo>
                  <a:lnTo>
                    <a:pt x="1366" y="1858"/>
                  </a:lnTo>
                  <a:cubicBezTo>
                    <a:pt x="1031" y="1662"/>
                    <a:pt x="734" y="1397"/>
                    <a:pt x="525" y="1081"/>
                  </a:cubicBezTo>
                  <a:cubicBezTo>
                    <a:pt x="418" y="916"/>
                    <a:pt x="336" y="746"/>
                    <a:pt x="298" y="562"/>
                  </a:cubicBezTo>
                  <a:cubicBezTo>
                    <a:pt x="272" y="468"/>
                    <a:pt x="254" y="367"/>
                    <a:pt x="222" y="272"/>
                  </a:cubicBezTo>
                  <a:cubicBezTo>
                    <a:pt x="190" y="177"/>
                    <a:pt x="140" y="76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2556325" y="2760850"/>
              <a:ext cx="141725" cy="411150"/>
            </a:xfrm>
            <a:custGeom>
              <a:rect b="b" l="l" r="r" t="t"/>
              <a:pathLst>
                <a:path extrusionOk="0" h="16446" w="5669">
                  <a:moveTo>
                    <a:pt x="2253" y="1"/>
                  </a:moveTo>
                  <a:cubicBezTo>
                    <a:pt x="2148" y="1"/>
                    <a:pt x="2044" y="14"/>
                    <a:pt x="1940" y="42"/>
                  </a:cubicBezTo>
                  <a:cubicBezTo>
                    <a:pt x="1397" y="194"/>
                    <a:pt x="1050" y="737"/>
                    <a:pt x="803" y="1255"/>
                  </a:cubicBezTo>
                  <a:cubicBezTo>
                    <a:pt x="279" y="2380"/>
                    <a:pt x="1" y="3726"/>
                    <a:pt x="500" y="4863"/>
                  </a:cubicBezTo>
                  <a:cubicBezTo>
                    <a:pt x="683" y="5274"/>
                    <a:pt x="961" y="5641"/>
                    <a:pt x="1125" y="6064"/>
                  </a:cubicBezTo>
                  <a:cubicBezTo>
                    <a:pt x="1435" y="6866"/>
                    <a:pt x="1321" y="7821"/>
                    <a:pt x="1789" y="8541"/>
                  </a:cubicBezTo>
                  <a:cubicBezTo>
                    <a:pt x="2035" y="8907"/>
                    <a:pt x="2395" y="9154"/>
                    <a:pt x="2756" y="9400"/>
                  </a:cubicBezTo>
                  <a:cubicBezTo>
                    <a:pt x="3008" y="9571"/>
                    <a:pt x="3312" y="9861"/>
                    <a:pt x="3621" y="9975"/>
                  </a:cubicBezTo>
                  <a:cubicBezTo>
                    <a:pt x="3684" y="10146"/>
                    <a:pt x="3722" y="10316"/>
                    <a:pt x="3792" y="10506"/>
                  </a:cubicBezTo>
                  <a:cubicBezTo>
                    <a:pt x="3969" y="11024"/>
                    <a:pt x="4342" y="13267"/>
                    <a:pt x="4834" y="14885"/>
                  </a:cubicBezTo>
                  <a:cubicBezTo>
                    <a:pt x="4961" y="15302"/>
                    <a:pt x="5169" y="16060"/>
                    <a:pt x="5359" y="16445"/>
                  </a:cubicBezTo>
                  <a:cubicBezTo>
                    <a:pt x="5473" y="16439"/>
                    <a:pt x="5555" y="16332"/>
                    <a:pt x="5567" y="16224"/>
                  </a:cubicBezTo>
                  <a:cubicBezTo>
                    <a:pt x="5586" y="16111"/>
                    <a:pt x="5548" y="16003"/>
                    <a:pt x="5517" y="15902"/>
                  </a:cubicBezTo>
                  <a:cubicBezTo>
                    <a:pt x="4872" y="13943"/>
                    <a:pt x="4379" y="11928"/>
                    <a:pt x="4253" y="9880"/>
                  </a:cubicBezTo>
                  <a:cubicBezTo>
                    <a:pt x="4398" y="9741"/>
                    <a:pt x="4493" y="9539"/>
                    <a:pt x="4613" y="9362"/>
                  </a:cubicBezTo>
                  <a:cubicBezTo>
                    <a:pt x="4853" y="9002"/>
                    <a:pt x="5150" y="8667"/>
                    <a:pt x="5296" y="8250"/>
                  </a:cubicBezTo>
                  <a:cubicBezTo>
                    <a:pt x="5567" y="7511"/>
                    <a:pt x="5321" y="6689"/>
                    <a:pt x="5334" y="5893"/>
                  </a:cubicBezTo>
                  <a:cubicBezTo>
                    <a:pt x="5352" y="5034"/>
                    <a:pt x="5668" y="4175"/>
                    <a:pt x="5466" y="3341"/>
                  </a:cubicBezTo>
                  <a:cubicBezTo>
                    <a:pt x="5340" y="2829"/>
                    <a:pt x="5030" y="2393"/>
                    <a:pt x="4727" y="1963"/>
                  </a:cubicBezTo>
                  <a:cubicBezTo>
                    <a:pt x="4323" y="1394"/>
                    <a:pt x="3899" y="819"/>
                    <a:pt x="3343" y="409"/>
                  </a:cubicBezTo>
                  <a:cubicBezTo>
                    <a:pt x="3026" y="176"/>
                    <a:pt x="2638" y="1"/>
                    <a:pt x="2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2612875" y="2778475"/>
              <a:ext cx="41725" cy="215025"/>
            </a:xfrm>
            <a:custGeom>
              <a:rect b="b" l="l" r="r" t="t"/>
              <a:pathLst>
                <a:path extrusionOk="0" h="8601" w="1669">
                  <a:moveTo>
                    <a:pt x="1" y="1"/>
                  </a:moveTo>
                  <a:cubicBezTo>
                    <a:pt x="1" y="740"/>
                    <a:pt x="171" y="1467"/>
                    <a:pt x="373" y="2174"/>
                  </a:cubicBezTo>
                  <a:cubicBezTo>
                    <a:pt x="569" y="2876"/>
                    <a:pt x="803" y="3571"/>
                    <a:pt x="974" y="4285"/>
                  </a:cubicBezTo>
                  <a:cubicBezTo>
                    <a:pt x="1062" y="4639"/>
                    <a:pt x="1132" y="4999"/>
                    <a:pt x="1170" y="5359"/>
                  </a:cubicBezTo>
                  <a:cubicBezTo>
                    <a:pt x="1189" y="5542"/>
                    <a:pt x="1195" y="5719"/>
                    <a:pt x="1195" y="5902"/>
                  </a:cubicBezTo>
                  <a:cubicBezTo>
                    <a:pt x="1195" y="6086"/>
                    <a:pt x="1195" y="6269"/>
                    <a:pt x="1220" y="6458"/>
                  </a:cubicBezTo>
                  <a:cubicBezTo>
                    <a:pt x="1239" y="6642"/>
                    <a:pt x="1290" y="6825"/>
                    <a:pt x="1359" y="6995"/>
                  </a:cubicBezTo>
                  <a:cubicBezTo>
                    <a:pt x="1429" y="7166"/>
                    <a:pt x="1492" y="7337"/>
                    <a:pt x="1523" y="7514"/>
                  </a:cubicBezTo>
                  <a:cubicBezTo>
                    <a:pt x="1599" y="7867"/>
                    <a:pt x="1587" y="8240"/>
                    <a:pt x="1486" y="8588"/>
                  </a:cubicBezTo>
                  <a:lnTo>
                    <a:pt x="1542" y="8600"/>
                  </a:lnTo>
                  <a:cubicBezTo>
                    <a:pt x="1650" y="8247"/>
                    <a:pt x="1669" y="7867"/>
                    <a:pt x="1599" y="7501"/>
                  </a:cubicBezTo>
                  <a:cubicBezTo>
                    <a:pt x="1561" y="7318"/>
                    <a:pt x="1498" y="7141"/>
                    <a:pt x="1429" y="6970"/>
                  </a:cubicBezTo>
                  <a:cubicBezTo>
                    <a:pt x="1366" y="6800"/>
                    <a:pt x="1315" y="6629"/>
                    <a:pt x="1296" y="6446"/>
                  </a:cubicBezTo>
                  <a:cubicBezTo>
                    <a:pt x="1277" y="6269"/>
                    <a:pt x="1277" y="6086"/>
                    <a:pt x="1277" y="5902"/>
                  </a:cubicBezTo>
                  <a:cubicBezTo>
                    <a:pt x="1277" y="5719"/>
                    <a:pt x="1271" y="5536"/>
                    <a:pt x="1252" y="5353"/>
                  </a:cubicBezTo>
                  <a:cubicBezTo>
                    <a:pt x="1220" y="4986"/>
                    <a:pt x="1151" y="4620"/>
                    <a:pt x="1062" y="4266"/>
                  </a:cubicBezTo>
                  <a:cubicBezTo>
                    <a:pt x="885" y="3545"/>
                    <a:pt x="645" y="2857"/>
                    <a:pt x="443" y="2149"/>
                  </a:cubicBezTo>
                  <a:cubicBezTo>
                    <a:pt x="342" y="1802"/>
                    <a:pt x="247" y="1448"/>
                    <a:pt x="178" y="1088"/>
                  </a:cubicBezTo>
                  <a:cubicBezTo>
                    <a:pt x="108" y="727"/>
                    <a:pt x="58" y="367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2637375" y="2826650"/>
              <a:ext cx="25600" cy="57525"/>
            </a:xfrm>
            <a:custGeom>
              <a:rect b="b" l="l" r="r" t="t"/>
              <a:pathLst>
                <a:path extrusionOk="0" h="2301" w="1024">
                  <a:moveTo>
                    <a:pt x="986" y="1"/>
                  </a:moveTo>
                  <a:cubicBezTo>
                    <a:pt x="739" y="342"/>
                    <a:pt x="556" y="715"/>
                    <a:pt x="392" y="1100"/>
                  </a:cubicBezTo>
                  <a:cubicBezTo>
                    <a:pt x="316" y="1296"/>
                    <a:pt x="240" y="1486"/>
                    <a:pt x="177" y="1688"/>
                  </a:cubicBezTo>
                  <a:cubicBezTo>
                    <a:pt x="107" y="1884"/>
                    <a:pt x="51" y="2086"/>
                    <a:pt x="0" y="2288"/>
                  </a:cubicBezTo>
                  <a:lnTo>
                    <a:pt x="51" y="2301"/>
                  </a:lnTo>
                  <a:cubicBezTo>
                    <a:pt x="114" y="2105"/>
                    <a:pt x="183" y="1909"/>
                    <a:pt x="253" y="1713"/>
                  </a:cubicBezTo>
                  <a:cubicBezTo>
                    <a:pt x="322" y="1517"/>
                    <a:pt x="392" y="1328"/>
                    <a:pt x="474" y="1132"/>
                  </a:cubicBezTo>
                  <a:cubicBezTo>
                    <a:pt x="550" y="942"/>
                    <a:pt x="638" y="753"/>
                    <a:pt x="727" y="570"/>
                  </a:cubicBezTo>
                  <a:cubicBezTo>
                    <a:pt x="821" y="386"/>
                    <a:pt x="916" y="203"/>
                    <a:pt x="1024" y="26"/>
                  </a:cubicBezTo>
                  <a:lnTo>
                    <a:pt x="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586975" y="2845150"/>
              <a:ext cx="56575" cy="70000"/>
            </a:xfrm>
            <a:custGeom>
              <a:rect b="b" l="l" r="r" t="t"/>
              <a:pathLst>
                <a:path extrusionOk="0" h="2800" w="2263">
                  <a:moveTo>
                    <a:pt x="38" y="0"/>
                  </a:moveTo>
                  <a:lnTo>
                    <a:pt x="0" y="32"/>
                  </a:lnTo>
                  <a:cubicBezTo>
                    <a:pt x="177" y="272"/>
                    <a:pt x="373" y="499"/>
                    <a:pt x="569" y="727"/>
                  </a:cubicBezTo>
                  <a:cubicBezTo>
                    <a:pt x="771" y="948"/>
                    <a:pt x="980" y="1163"/>
                    <a:pt x="1188" y="1378"/>
                  </a:cubicBezTo>
                  <a:cubicBezTo>
                    <a:pt x="1403" y="1586"/>
                    <a:pt x="1612" y="1795"/>
                    <a:pt x="1795" y="2028"/>
                  </a:cubicBezTo>
                  <a:cubicBezTo>
                    <a:pt x="1978" y="2262"/>
                    <a:pt x="2130" y="2515"/>
                    <a:pt x="2212" y="2799"/>
                  </a:cubicBezTo>
                  <a:lnTo>
                    <a:pt x="2262" y="2787"/>
                  </a:lnTo>
                  <a:cubicBezTo>
                    <a:pt x="2193" y="2490"/>
                    <a:pt x="2041" y="2218"/>
                    <a:pt x="1858" y="1978"/>
                  </a:cubicBezTo>
                  <a:cubicBezTo>
                    <a:pt x="1675" y="1738"/>
                    <a:pt x="1466" y="1523"/>
                    <a:pt x="1252" y="1314"/>
                  </a:cubicBezTo>
                  <a:cubicBezTo>
                    <a:pt x="822" y="897"/>
                    <a:pt x="424" y="455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2643200" y="2890950"/>
              <a:ext cx="33525" cy="50100"/>
            </a:xfrm>
            <a:custGeom>
              <a:rect b="b" l="l" r="r" t="t"/>
              <a:pathLst>
                <a:path extrusionOk="0" h="2004" w="1341">
                  <a:moveTo>
                    <a:pt x="1290" y="1"/>
                  </a:moveTo>
                  <a:cubicBezTo>
                    <a:pt x="1145" y="367"/>
                    <a:pt x="904" y="689"/>
                    <a:pt x="645" y="993"/>
                  </a:cubicBezTo>
                  <a:cubicBezTo>
                    <a:pt x="513" y="1144"/>
                    <a:pt x="380" y="1290"/>
                    <a:pt x="247" y="1448"/>
                  </a:cubicBezTo>
                  <a:cubicBezTo>
                    <a:pt x="190" y="1523"/>
                    <a:pt x="121" y="1599"/>
                    <a:pt x="64" y="1688"/>
                  </a:cubicBezTo>
                  <a:cubicBezTo>
                    <a:pt x="39" y="1738"/>
                    <a:pt x="20" y="1782"/>
                    <a:pt x="7" y="1839"/>
                  </a:cubicBezTo>
                  <a:cubicBezTo>
                    <a:pt x="1" y="1896"/>
                    <a:pt x="7" y="1959"/>
                    <a:pt x="45" y="2004"/>
                  </a:cubicBezTo>
                  <a:lnTo>
                    <a:pt x="83" y="1978"/>
                  </a:lnTo>
                  <a:cubicBezTo>
                    <a:pt x="39" y="1903"/>
                    <a:pt x="70" y="1801"/>
                    <a:pt x="121" y="1726"/>
                  </a:cubicBezTo>
                  <a:cubicBezTo>
                    <a:pt x="171" y="1643"/>
                    <a:pt x="247" y="1574"/>
                    <a:pt x="310" y="1498"/>
                  </a:cubicBezTo>
                  <a:lnTo>
                    <a:pt x="709" y="1049"/>
                  </a:lnTo>
                  <a:cubicBezTo>
                    <a:pt x="841" y="892"/>
                    <a:pt x="968" y="734"/>
                    <a:pt x="1081" y="563"/>
                  </a:cubicBezTo>
                  <a:cubicBezTo>
                    <a:pt x="1189" y="392"/>
                    <a:pt x="1284" y="209"/>
                    <a:pt x="1340" y="13"/>
                  </a:cubicBezTo>
                  <a:lnTo>
                    <a:pt x="1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2609875" y="2919700"/>
              <a:ext cx="43625" cy="53900"/>
            </a:xfrm>
            <a:custGeom>
              <a:rect b="b" l="l" r="r" t="t"/>
              <a:pathLst>
                <a:path extrusionOk="0" h="2156" w="1745">
                  <a:moveTo>
                    <a:pt x="45" y="1"/>
                  </a:moveTo>
                  <a:lnTo>
                    <a:pt x="1" y="26"/>
                  </a:lnTo>
                  <a:cubicBezTo>
                    <a:pt x="121" y="234"/>
                    <a:pt x="285" y="405"/>
                    <a:pt x="468" y="557"/>
                  </a:cubicBezTo>
                  <a:cubicBezTo>
                    <a:pt x="645" y="708"/>
                    <a:pt x="835" y="847"/>
                    <a:pt x="1012" y="999"/>
                  </a:cubicBezTo>
                  <a:cubicBezTo>
                    <a:pt x="1182" y="1144"/>
                    <a:pt x="1334" y="1321"/>
                    <a:pt x="1454" y="1517"/>
                  </a:cubicBezTo>
                  <a:cubicBezTo>
                    <a:pt x="1568" y="1713"/>
                    <a:pt x="1650" y="1934"/>
                    <a:pt x="1694" y="2155"/>
                  </a:cubicBezTo>
                  <a:lnTo>
                    <a:pt x="1745" y="2149"/>
                  </a:lnTo>
                  <a:cubicBezTo>
                    <a:pt x="1713" y="1915"/>
                    <a:pt x="1637" y="1688"/>
                    <a:pt x="1523" y="1479"/>
                  </a:cubicBezTo>
                  <a:cubicBezTo>
                    <a:pt x="1410" y="1271"/>
                    <a:pt x="1245" y="1087"/>
                    <a:pt x="1068" y="929"/>
                  </a:cubicBezTo>
                  <a:cubicBezTo>
                    <a:pt x="892" y="778"/>
                    <a:pt x="702" y="639"/>
                    <a:pt x="519" y="493"/>
                  </a:cubicBezTo>
                  <a:cubicBezTo>
                    <a:pt x="342" y="348"/>
                    <a:pt x="171" y="190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2444025" y="2756025"/>
              <a:ext cx="255600" cy="429300"/>
            </a:xfrm>
            <a:custGeom>
              <a:rect b="b" l="l" r="r" t="t"/>
              <a:pathLst>
                <a:path extrusionOk="0" h="17172" w="10224">
                  <a:moveTo>
                    <a:pt x="1759" y="1"/>
                  </a:moveTo>
                  <a:cubicBezTo>
                    <a:pt x="1554" y="1"/>
                    <a:pt x="1353" y="37"/>
                    <a:pt x="1163" y="122"/>
                  </a:cubicBezTo>
                  <a:cubicBezTo>
                    <a:pt x="638" y="355"/>
                    <a:pt x="335" y="911"/>
                    <a:pt x="196" y="1474"/>
                  </a:cubicBezTo>
                  <a:cubicBezTo>
                    <a:pt x="0" y="2251"/>
                    <a:pt x="57" y="3066"/>
                    <a:pt x="120" y="3869"/>
                  </a:cubicBezTo>
                  <a:cubicBezTo>
                    <a:pt x="164" y="4469"/>
                    <a:pt x="209" y="5088"/>
                    <a:pt x="474" y="5631"/>
                  </a:cubicBezTo>
                  <a:cubicBezTo>
                    <a:pt x="910" y="6516"/>
                    <a:pt x="1833" y="7040"/>
                    <a:pt x="2477" y="7786"/>
                  </a:cubicBezTo>
                  <a:cubicBezTo>
                    <a:pt x="3071" y="8475"/>
                    <a:pt x="3463" y="9385"/>
                    <a:pt x="4246" y="9846"/>
                  </a:cubicBezTo>
                  <a:cubicBezTo>
                    <a:pt x="4682" y="10105"/>
                    <a:pt x="5188" y="10174"/>
                    <a:pt x="5668" y="10320"/>
                  </a:cubicBezTo>
                  <a:cubicBezTo>
                    <a:pt x="5902" y="10389"/>
                    <a:pt x="6135" y="10497"/>
                    <a:pt x="6363" y="10509"/>
                  </a:cubicBezTo>
                  <a:cubicBezTo>
                    <a:pt x="7759" y="12411"/>
                    <a:pt x="8815" y="14560"/>
                    <a:pt x="9687" y="16758"/>
                  </a:cubicBezTo>
                  <a:cubicBezTo>
                    <a:pt x="9731" y="16872"/>
                    <a:pt x="9781" y="16999"/>
                    <a:pt x="9876" y="17081"/>
                  </a:cubicBezTo>
                  <a:cubicBezTo>
                    <a:pt x="9936" y="17136"/>
                    <a:pt x="10018" y="17172"/>
                    <a:pt x="10095" y="17172"/>
                  </a:cubicBezTo>
                  <a:cubicBezTo>
                    <a:pt x="10141" y="17172"/>
                    <a:pt x="10186" y="17159"/>
                    <a:pt x="10224" y="17131"/>
                  </a:cubicBezTo>
                  <a:cubicBezTo>
                    <a:pt x="10104" y="16651"/>
                    <a:pt x="9731" y="15817"/>
                    <a:pt x="9541" y="15362"/>
                  </a:cubicBezTo>
                  <a:cubicBezTo>
                    <a:pt x="8777" y="13568"/>
                    <a:pt x="7456" y="11312"/>
                    <a:pt x="7235" y="10724"/>
                  </a:cubicBezTo>
                  <a:cubicBezTo>
                    <a:pt x="7153" y="10509"/>
                    <a:pt x="7064" y="10326"/>
                    <a:pt x="6995" y="10137"/>
                  </a:cubicBezTo>
                  <a:cubicBezTo>
                    <a:pt x="7184" y="9802"/>
                    <a:pt x="7241" y="9321"/>
                    <a:pt x="7336" y="8980"/>
                  </a:cubicBezTo>
                  <a:cubicBezTo>
                    <a:pt x="7469" y="8506"/>
                    <a:pt x="7608" y="8020"/>
                    <a:pt x="7551" y="7514"/>
                  </a:cubicBezTo>
                  <a:cubicBezTo>
                    <a:pt x="7437" y="6535"/>
                    <a:pt x="6635" y="5777"/>
                    <a:pt x="6319" y="4842"/>
                  </a:cubicBezTo>
                  <a:cubicBezTo>
                    <a:pt x="6148" y="4342"/>
                    <a:pt x="6123" y="3818"/>
                    <a:pt x="5984" y="3319"/>
                  </a:cubicBezTo>
                  <a:cubicBezTo>
                    <a:pt x="5586" y="1941"/>
                    <a:pt x="4347" y="956"/>
                    <a:pt x="3058" y="355"/>
                  </a:cubicBezTo>
                  <a:cubicBezTo>
                    <a:pt x="2650" y="162"/>
                    <a:pt x="2195" y="1"/>
                    <a:pt x="1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2386200" y="2911600"/>
              <a:ext cx="312000" cy="272425"/>
            </a:xfrm>
            <a:custGeom>
              <a:rect b="b" l="l" r="r" t="t"/>
              <a:pathLst>
                <a:path extrusionOk="0" h="10897" w="12480">
                  <a:moveTo>
                    <a:pt x="970" y="1"/>
                  </a:moveTo>
                  <a:cubicBezTo>
                    <a:pt x="850" y="1"/>
                    <a:pt x="731" y="20"/>
                    <a:pt x="613" y="66"/>
                  </a:cubicBezTo>
                  <a:cubicBezTo>
                    <a:pt x="329" y="173"/>
                    <a:pt x="114" y="445"/>
                    <a:pt x="76" y="748"/>
                  </a:cubicBezTo>
                  <a:cubicBezTo>
                    <a:pt x="1" y="1304"/>
                    <a:pt x="468" y="1772"/>
                    <a:pt x="715" y="2277"/>
                  </a:cubicBezTo>
                  <a:cubicBezTo>
                    <a:pt x="885" y="2631"/>
                    <a:pt x="955" y="3023"/>
                    <a:pt x="1125" y="3370"/>
                  </a:cubicBezTo>
                  <a:cubicBezTo>
                    <a:pt x="1365" y="3857"/>
                    <a:pt x="1789" y="4229"/>
                    <a:pt x="2206" y="4577"/>
                  </a:cubicBezTo>
                  <a:cubicBezTo>
                    <a:pt x="2755" y="5032"/>
                    <a:pt x="3324" y="5481"/>
                    <a:pt x="3905" y="5904"/>
                  </a:cubicBezTo>
                  <a:cubicBezTo>
                    <a:pt x="4259" y="6163"/>
                    <a:pt x="4638" y="6422"/>
                    <a:pt x="5068" y="6466"/>
                  </a:cubicBezTo>
                  <a:cubicBezTo>
                    <a:pt x="5111" y="6470"/>
                    <a:pt x="5155" y="6472"/>
                    <a:pt x="5197" y="6472"/>
                  </a:cubicBezTo>
                  <a:cubicBezTo>
                    <a:pt x="5872" y="6472"/>
                    <a:pt x="6482" y="5985"/>
                    <a:pt x="7159" y="5872"/>
                  </a:cubicBezTo>
                  <a:cubicBezTo>
                    <a:pt x="7372" y="5841"/>
                    <a:pt x="7509" y="5785"/>
                    <a:pt x="7696" y="5785"/>
                  </a:cubicBezTo>
                  <a:cubicBezTo>
                    <a:pt x="7849" y="5785"/>
                    <a:pt x="8035" y="5822"/>
                    <a:pt x="8322" y="5942"/>
                  </a:cubicBezTo>
                  <a:cubicBezTo>
                    <a:pt x="9093" y="6264"/>
                    <a:pt x="9674" y="6807"/>
                    <a:pt x="10148" y="7490"/>
                  </a:cubicBezTo>
                  <a:cubicBezTo>
                    <a:pt x="10868" y="8520"/>
                    <a:pt x="11513" y="9600"/>
                    <a:pt x="12075" y="10725"/>
                  </a:cubicBezTo>
                  <a:cubicBezTo>
                    <a:pt x="12187" y="10759"/>
                    <a:pt x="12324" y="10897"/>
                    <a:pt x="12438" y="10897"/>
                  </a:cubicBezTo>
                  <a:cubicBezTo>
                    <a:pt x="12452" y="10897"/>
                    <a:pt x="12466" y="10894"/>
                    <a:pt x="12480" y="10889"/>
                  </a:cubicBezTo>
                  <a:cubicBezTo>
                    <a:pt x="11747" y="8457"/>
                    <a:pt x="10053" y="6283"/>
                    <a:pt x="7823" y="5064"/>
                  </a:cubicBezTo>
                  <a:cubicBezTo>
                    <a:pt x="7665" y="4710"/>
                    <a:pt x="7652" y="4312"/>
                    <a:pt x="7589" y="3933"/>
                  </a:cubicBezTo>
                  <a:cubicBezTo>
                    <a:pt x="7488" y="3313"/>
                    <a:pt x="7229" y="2726"/>
                    <a:pt x="6844" y="2233"/>
                  </a:cubicBezTo>
                  <a:cubicBezTo>
                    <a:pt x="6705" y="2050"/>
                    <a:pt x="6540" y="1873"/>
                    <a:pt x="6325" y="1778"/>
                  </a:cubicBezTo>
                  <a:cubicBezTo>
                    <a:pt x="6167" y="1708"/>
                    <a:pt x="5991" y="1683"/>
                    <a:pt x="5845" y="1595"/>
                  </a:cubicBezTo>
                  <a:cubicBezTo>
                    <a:pt x="5542" y="1418"/>
                    <a:pt x="5435" y="1045"/>
                    <a:pt x="5201" y="786"/>
                  </a:cubicBezTo>
                  <a:cubicBezTo>
                    <a:pt x="4886" y="441"/>
                    <a:pt x="4386" y="342"/>
                    <a:pt x="3913" y="342"/>
                  </a:cubicBezTo>
                  <a:cubicBezTo>
                    <a:pt x="3883" y="342"/>
                    <a:pt x="3853" y="343"/>
                    <a:pt x="3823" y="344"/>
                  </a:cubicBezTo>
                  <a:cubicBezTo>
                    <a:pt x="3494" y="352"/>
                    <a:pt x="3162" y="396"/>
                    <a:pt x="2834" y="396"/>
                  </a:cubicBezTo>
                  <a:cubicBezTo>
                    <a:pt x="2665" y="396"/>
                    <a:pt x="2498" y="384"/>
                    <a:pt x="2332" y="350"/>
                  </a:cubicBezTo>
                  <a:cubicBezTo>
                    <a:pt x="1875" y="255"/>
                    <a:pt x="1414" y="1"/>
                    <a:pt x="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2400900" y="2930925"/>
              <a:ext cx="169200" cy="117850"/>
            </a:xfrm>
            <a:custGeom>
              <a:rect b="b" l="l" r="r" t="t"/>
              <a:pathLst>
                <a:path extrusionOk="0" h="4714" w="6768">
                  <a:moveTo>
                    <a:pt x="32" y="0"/>
                  </a:moveTo>
                  <a:lnTo>
                    <a:pt x="0" y="38"/>
                  </a:lnTo>
                  <a:lnTo>
                    <a:pt x="771" y="739"/>
                  </a:lnTo>
                  <a:cubicBezTo>
                    <a:pt x="1030" y="967"/>
                    <a:pt x="1289" y="1201"/>
                    <a:pt x="1536" y="1447"/>
                  </a:cubicBezTo>
                  <a:cubicBezTo>
                    <a:pt x="1656" y="1574"/>
                    <a:pt x="1776" y="1700"/>
                    <a:pt x="1883" y="1833"/>
                  </a:cubicBezTo>
                  <a:cubicBezTo>
                    <a:pt x="1997" y="1965"/>
                    <a:pt x="2098" y="2104"/>
                    <a:pt x="2205" y="2237"/>
                  </a:cubicBezTo>
                  <a:cubicBezTo>
                    <a:pt x="2313" y="2376"/>
                    <a:pt x="2426" y="2515"/>
                    <a:pt x="2553" y="2635"/>
                  </a:cubicBezTo>
                  <a:cubicBezTo>
                    <a:pt x="2673" y="2761"/>
                    <a:pt x="2812" y="2875"/>
                    <a:pt x="2957" y="2976"/>
                  </a:cubicBezTo>
                  <a:cubicBezTo>
                    <a:pt x="3248" y="3172"/>
                    <a:pt x="3564" y="3330"/>
                    <a:pt x="3867" y="3501"/>
                  </a:cubicBezTo>
                  <a:cubicBezTo>
                    <a:pt x="4170" y="3665"/>
                    <a:pt x="4480" y="3829"/>
                    <a:pt x="4796" y="3981"/>
                  </a:cubicBezTo>
                  <a:cubicBezTo>
                    <a:pt x="5106" y="4133"/>
                    <a:pt x="5422" y="4278"/>
                    <a:pt x="5750" y="4404"/>
                  </a:cubicBezTo>
                  <a:cubicBezTo>
                    <a:pt x="6079" y="4531"/>
                    <a:pt x="6414" y="4638"/>
                    <a:pt x="6755" y="4714"/>
                  </a:cubicBezTo>
                  <a:lnTo>
                    <a:pt x="6767" y="4657"/>
                  </a:lnTo>
                  <a:cubicBezTo>
                    <a:pt x="6091" y="4493"/>
                    <a:pt x="5447" y="4221"/>
                    <a:pt x="4828" y="3911"/>
                  </a:cubicBezTo>
                  <a:cubicBezTo>
                    <a:pt x="4518" y="3753"/>
                    <a:pt x="4215" y="3589"/>
                    <a:pt x="3905" y="3425"/>
                  </a:cubicBezTo>
                  <a:cubicBezTo>
                    <a:pt x="3602" y="3254"/>
                    <a:pt x="3292" y="3096"/>
                    <a:pt x="3008" y="2900"/>
                  </a:cubicBezTo>
                  <a:cubicBezTo>
                    <a:pt x="2420" y="2534"/>
                    <a:pt x="2104" y="1871"/>
                    <a:pt x="1586" y="1397"/>
                  </a:cubicBezTo>
                  <a:cubicBezTo>
                    <a:pt x="1340" y="1150"/>
                    <a:pt x="1081" y="916"/>
                    <a:pt x="815" y="689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469450" y="2947025"/>
              <a:ext cx="12975" cy="61950"/>
            </a:xfrm>
            <a:custGeom>
              <a:rect b="b" l="l" r="r" t="t"/>
              <a:pathLst>
                <a:path extrusionOk="0" h="2478" w="519">
                  <a:moveTo>
                    <a:pt x="45" y="1"/>
                  </a:moveTo>
                  <a:lnTo>
                    <a:pt x="0" y="26"/>
                  </a:lnTo>
                  <a:cubicBezTo>
                    <a:pt x="95" y="216"/>
                    <a:pt x="120" y="424"/>
                    <a:pt x="120" y="639"/>
                  </a:cubicBezTo>
                  <a:cubicBezTo>
                    <a:pt x="114" y="847"/>
                    <a:pt x="83" y="1062"/>
                    <a:pt x="70" y="1277"/>
                  </a:cubicBezTo>
                  <a:cubicBezTo>
                    <a:pt x="64" y="1384"/>
                    <a:pt x="57" y="1492"/>
                    <a:pt x="64" y="1599"/>
                  </a:cubicBezTo>
                  <a:cubicBezTo>
                    <a:pt x="70" y="1713"/>
                    <a:pt x="95" y="1827"/>
                    <a:pt x="133" y="1928"/>
                  </a:cubicBezTo>
                  <a:cubicBezTo>
                    <a:pt x="203" y="2130"/>
                    <a:pt x="310" y="2332"/>
                    <a:pt x="481" y="2478"/>
                  </a:cubicBezTo>
                  <a:lnTo>
                    <a:pt x="519" y="2440"/>
                  </a:lnTo>
                  <a:cubicBezTo>
                    <a:pt x="443" y="2370"/>
                    <a:pt x="380" y="2282"/>
                    <a:pt x="329" y="2187"/>
                  </a:cubicBezTo>
                  <a:cubicBezTo>
                    <a:pt x="278" y="2098"/>
                    <a:pt x="241" y="2004"/>
                    <a:pt x="209" y="1903"/>
                  </a:cubicBezTo>
                  <a:cubicBezTo>
                    <a:pt x="177" y="1802"/>
                    <a:pt x="152" y="1700"/>
                    <a:pt x="152" y="1599"/>
                  </a:cubicBezTo>
                  <a:cubicBezTo>
                    <a:pt x="146" y="1492"/>
                    <a:pt x="152" y="1384"/>
                    <a:pt x="158" y="1283"/>
                  </a:cubicBezTo>
                  <a:cubicBezTo>
                    <a:pt x="171" y="1069"/>
                    <a:pt x="203" y="854"/>
                    <a:pt x="196" y="639"/>
                  </a:cubicBezTo>
                  <a:cubicBezTo>
                    <a:pt x="196" y="418"/>
                    <a:pt x="158" y="190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459650" y="3021600"/>
              <a:ext cx="61950" cy="8375"/>
            </a:xfrm>
            <a:custGeom>
              <a:rect b="b" l="l" r="r" t="t"/>
              <a:pathLst>
                <a:path extrusionOk="0" h="335" w="2478">
                  <a:moveTo>
                    <a:pt x="26" y="0"/>
                  </a:moveTo>
                  <a:lnTo>
                    <a:pt x="1" y="51"/>
                  </a:lnTo>
                  <a:cubicBezTo>
                    <a:pt x="184" y="158"/>
                    <a:pt x="399" y="215"/>
                    <a:pt x="607" y="228"/>
                  </a:cubicBezTo>
                  <a:cubicBezTo>
                    <a:pt x="682" y="234"/>
                    <a:pt x="756" y="237"/>
                    <a:pt x="830" y="237"/>
                  </a:cubicBezTo>
                  <a:cubicBezTo>
                    <a:pt x="967" y="237"/>
                    <a:pt x="1103" y="227"/>
                    <a:pt x="1239" y="215"/>
                  </a:cubicBezTo>
                  <a:cubicBezTo>
                    <a:pt x="1389" y="201"/>
                    <a:pt x="1540" y="191"/>
                    <a:pt x="1688" y="191"/>
                  </a:cubicBezTo>
                  <a:cubicBezTo>
                    <a:pt x="1745" y="191"/>
                    <a:pt x="1802" y="192"/>
                    <a:pt x="1858" y="196"/>
                  </a:cubicBezTo>
                  <a:cubicBezTo>
                    <a:pt x="2067" y="202"/>
                    <a:pt x="2269" y="240"/>
                    <a:pt x="2452" y="335"/>
                  </a:cubicBezTo>
                  <a:lnTo>
                    <a:pt x="2478" y="291"/>
                  </a:lnTo>
                  <a:cubicBezTo>
                    <a:pt x="2288" y="183"/>
                    <a:pt x="2079" y="133"/>
                    <a:pt x="1865" y="114"/>
                  </a:cubicBezTo>
                  <a:cubicBezTo>
                    <a:pt x="1801" y="108"/>
                    <a:pt x="1737" y="106"/>
                    <a:pt x="1673" y="106"/>
                  </a:cubicBezTo>
                  <a:cubicBezTo>
                    <a:pt x="1526" y="106"/>
                    <a:pt x="1378" y="118"/>
                    <a:pt x="1233" y="126"/>
                  </a:cubicBezTo>
                  <a:cubicBezTo>
                    <a:pt x="1083" y="140"/>
                    <a:pt x="936" y="150"/>
                    <a:pt x="787" y="150"/>
                  </a:cubicBezTo>
                  <a:cubicBezTo>
                    <a:pt x="730" y="150"/>
                    <a:pt x="672" y="149"/>
                    <a:pt x="614" y="145"/>
                  </a:cubicBezTo>
                  <a:cubicBezTo>
                    <a:pt x="411" y="133"/>
                    <a:pt x="209" y="95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414625" y="2962500"/>
              <a:ext cx="32100" cy="11400"/>
            </a:xfrm>
            <a:custGeom>
              <a:rect b="b" l="l" r="r" t="t"/>
              <a:pathLst>
                <a:path extrusionOk="0" h="456" w="1284">
                  <a:moveTo>
                    <a:pt x="14" y="1"/>
                  </a:moveTo>
                  <a:lnTo>
                    <a:pt x="1" y="51"/>
                  </a:lnTo>
                  <a:cubicBezTo>
                    <a:pt x="222" y="121"/>
                    <a:pt x="456" y="127"/>
                    <a:pt x="671" y="172"/>
                  </a:cubicBezTo>
                  <a:cubicBezTo>
                    <a:pt x="885" y="216"/>
                    <a:pt x="1100" y="292"/>
                    <a:pt x="1246" y="456"/>
                  </a:cubicBezTo>
                  <a:lnTo>
                    <a:pt x="1284" y="431"/>
                  </a:lnTo>
                  <a:cubicBezTo>
                    <a:pt x="1220" y="329"/>
                    <a:pt x="1126" y="254"/>
                    <a:pt x="1018" y="197"/>
                  </a:cubicBezTo>
                  <a:cubicBezTo>
                    <a:pt x="911" y="146"/>
                    <a:pt x="797" y="115"/>
                    <a:pt x="690" y="89"/>
                  </a:cubicBezTo>
                  <a:cubicBezTo>
                    <a:pt x="456" y="45"/>
                    <a:pt x="235" y="39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510050" y="2988575"/>
              <a:ext cx="24025" cy="47425"/>
            </a:xfrm>
            <a:custGeom>
              <a:rect b="b" l="l" r="r" t="t"/>
              <a:pathLst>
                <a:path extrusionOk="0" h="1897" w="961">
                  <a:moveTo>
                    <a:pt x="45" y="0"/>
                  </a:moveTo>
                  <a:lnTo>
                    <a:pt x="0" y="32"/>
                  </a:lnTo>
                  <a:cubicBezTo>
                    <a:pt x="95" y="177"/>
                    <a:pt x="89" y="361"/>
                    <a:pt x="95" y="538"/>
                  </a:cubicBezTo>
                  <a:cubicBezTo>
                    <a:pt x="101" y="721"/>
                    <a:pt x="152" y="904"/>
                    <a:pt x="228" y="1075"/>
                  </a:cubicBezTo>
                  <a:cubicBezTo>
                    <a:pt x="304" y="1239"/>
                    <a:pt x="405" y="1397"/>
                    <a:pt x="525" y="1536"/>
                  </a:cubicBezTo>
                  <a:cubicBezTo>
                    <a:pt x="645" y="1675"/>
                    <a:pt x="777" y="1795"/>
                    <a:pt x="929" y="1896"/>
                  </a:cubicBezTo>
                  <a:lnTo>
                    <a:pt x="961" y="1858"/>
                  </a:lnTo>
                  <a:cubicBezTo>
                    <a:pt x="822" y="1751"/>
                    <a:pt x="695" y="1624"/>
                    <a:pt x="588" y="1485"/>
                  </a:cubicBezTo>
                  <a:cubicBezTo>
                    <a:pt x="474" y="1346"/>
                    <a:pt x="379" y="1195"/>
                    <a:pt x="310" y="1037"/>
                  </a:cubicBezTo>
                  <a:cubicBezTo>
                    <a:pt x="234" y="879"/>
                    <a:pt x="184" y="708"/>
                    <a:pt x="177" y="531"/>
                  </a:cubicBezTo>
                  <a:cubicBezTo>
                    <a:pt x="171" y="443"/>
                    <a:pt x="165" y="354"/>
                    <a:pt x="152" y="260"/>
                  </a:cubicBezTo>
                  <a:cubicBezTo>
                    <a:pt x="133" y="171"/>
                    <a:pt x="108" y="76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2476875" y="2779575"/>
              <a:ext cx="126700" cy="218500"/>
            </a:xfrm>
            <a:custGeom>
              <a:rect b="b" l="l" r="r" t="t"/>
              <a:pathLst>
                <a:path extrusionOk="0" h="8740" w="5068">
                  <a:moveTo>
                    <a:pt x="57" y="1"/>
                  </a:moveTo>
                  <a:lnTo>
                    <a:pt x="0" y="45"/>
                  </a:lnTo>
                  <a:cubicBezTo>
                    <a:pt x="266" y="374"/>
                    <a:pt x="487" y="728"/>
                    <a:pt x="689" y="1094"/>
                  </a:cubicBezTo>
                  <a:cubicBezTo>
                    <a:pt x="891" y="1467"/>
                    <a:pt x="1068" y="1846"/>
                    <a:pt x="1239" y="2231"/>
                  </a:cubicBezTo>
                  <a:cubicBezTo>
                    <a:pt x="1574" y="3002"/>
                    <a:pt x="1871" y="3792"/>
                    <a:pt x="2243" y="4550"/>
                  </a:cubicBezTo>
                  <a:cubicBezTo>
                    <a:pt x="2433" y="4929"/>
                    <a:pt x="2635" y="5302"/>
                    <a:pt x="2875" y="5656"/>
                  </a:cubicBezTo>
                  <a:cubicBezTo>
                    <a:pt x="3002" y="5827"/>
                    <a:pt x="3128" y="6004"/>
                    <a:pt x="3267" y="6162"/>
                  </a:cubicBezTo>
                  <a:cubicBezTo>
                    <a:pt x="3400" y="6326"/>
                    <a:pt x="3532" y="6484"/>
                    <a:pt x="3646" y="6654"/>
                  </a:cubicBezTo>
                  <a:cubicBezTo>
                    <a:pt x="3766" y="6825"/>
                    <a:pt x="3848" y="7015"/>
                    <a:pt x="3912" y="7211"/>
                  </a:cubicBezTo>
                  <a:cubicBezTo>
                    <a:pt x="3975" y="7413"/>
                    <a:pt x="4051" y="7615"/>
                    <a:pt x="4158" y="7804"/>
                  </a:cubicBezTo>
                  <a:cubicBezTo>
                    <a:pt x="4367" y="8177"/>
                    <a:pt x="4664" y="8500"/>
                    <a:pt x="5024" y="8740"/>
                  </a:cubicBezTo>
                  <a:lnTo>
                    <a:pt x="5068" y="8676"/>
                  </a:lnTo>
                  <a:cubicBezTo>
                    <a:pt x="4727" y="8436"/>
                    <a:pt x="4442" y="8120"/>
                    <a:pt x="4246" y="7754"/>
                  </a:cubicBezTo>
                  <a:cubicBezTo>
                    <a:pt x="4145" y="7571"/>
                    <a:pt x="4076" y="7381"/>
                    <a:pt x="4013" y="7179"/>
                  </a:cubicBezTo>
                  <a:cubicBezTo>
                    <a:pt x="3981" y="7078"/>
                    <a:pt x="3943" y="6977"/>
                    <a:pt x="3899" y="6876"/>
                  </a:cubicBezTo>
                  <a:cubicBezTo>
                    <a:pt x="3855" y="6781"/>
                    <a:pt x="3798" y="6686"/>
                    <a:pt x="3741" y="6598"/>
                  </a:cubicBezTo>
                  <a:cubicBezTo>
                    <a:pt x="3621" y="6414"/>
                    <a:pt x="3488" y="6250"/>
                    <a:pt x="3356" y="6086"/>
                  </a:cubicBezTo>
                  <a:cubicBezTo>
                    <a:pt x="3217" y="5928"/>
                    <a:pt x="3096" y="5764"/>
                    <a:pt x="2976" y="5587"/>
                  </a:cubicBezTo>
                  <a:cubicBezTo>
                    <a:pt x="2743" y="5245"/>
                    <a:pt x="2540" y="4873"/>
                    <a:pt x="2357" y="4500"/>
                  </a:cubicBezTo>
                  <a:cubicBezTo>
                    <a:pt x="1984" y="3748"/>
                    <a:pt x="1675" y="2958"/>
                    <a:pt x="1334" y="2187"/>
                  </a:cubicBezTo>
                  <a:cubicBezTo>
                    <a:pt x="992" y="1416"/>
                    <a:pt x="601" y="652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469775" y="2858100"/>
              <a:ext cx="64475" cy="33975"/>
            </a:xfrm>
            <a:custGeom>
              <a:rect b="b" l="l" r="r" t="t"/>
              <a:pathLst>
                <a:path extrusionOk="0" h="1359" w="2579">
                  <a:moveTo>
                    <a:pt x="25" y="0"/>
                  </a:moveTo>
                  <a:lnTo>
                    <a:pt x="0" y="70"/>
                  </a:lnTo>
                  <a:cubicBezTo>
                    <a:pt x="228" y="146"/>
                    <a:pt x="449" y="234"/>
                    <a:pt x="664" y="335"/>
                  </a:cubicBezTo>
                  <a:cubicBezTo>
                    <a:pt x="878" y="430"/>
                    <a:pt x="1093" y="531"/>
                    <a:pt x="1302" y="645"/>
                  </a:cubicBezTo>
                  <a:cubicBezTo>
                    <a:pt x="1510" y="752"/>
                    <a:pt x="1719" y="872"/>
                    <a:pt x="1921" y="992"/>
                  </a:cubicBezTo>
                  <a:cubicBezTo>
                    <a:pt x="2129" y="1112"/>
                    <a:pt x="2332" y="1232"/>
                    <a:pt x="2534" y="1359"/>
                  </a:cubicBezTo>
                  <a:lnTo>
                    <a:pt x="2578" y="1296"/>
                  </a:lnTo>
                  <a:cubicBezTo>
                    <a:pt x="2382" y="1150"/>
                    <a:pt x="2186" y="1018"/>
                    <a:pt x="1984" y="891"/>
                  </a:cubicBezTo>
                  <a:cubicBezTo>
                    <a:pt x="1782" y="765"/>
                    <a:pt x="1573" y="645"/>
                    <a:pt x="1359" y="537"/>
                  </a:cubicBezTo>
                  <a:cubicBezTo>
                    <a:pt x="1144" y="424"/>
                    <a:pt x="929" y="323"/>
                    <a:pt x="708" y="228"/>
                  </a:cubicBezTo>
                  <a:cubicBezTo>
                    <a:pt x="480" y="139"/>
                    <a:pt x="253" y="64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2544800" y="2820025"/>
              <a:ext cx="8400" cy="102700"/>
            </a:xfrm>
            <a:custGeom>
              <a:rect b="b" l="l" r="r" t="t"/>
              <a:pathLst>
                <a:path extrusionOk="0" h="4108" w="336">
                  <a:moveTo>
                    <a:pt x="177" y="1"/>
                  </a:moveTo>
                  <a:cubicBezTo>
                    <a:pt x="171" y="348"/>
                    <a:pt x="165" y="689"/>
                    <a:pt x="146" y="1030"/>
                  </a:cubicBezTo>
                  <a:cubicBezTo>
                    <a:pt x="127" y="1372"/>
                    <a:pt x="101" y="1713"/>
                    <a:pt x="64" y="2054"/>
                  </a:cubicBezTo>
                  <a:cubicBezTo>
                    <a:pt x="32" y="2395"/>
                    <a:pt x="0" y="2743"/>
                    <a:pt x="19" y="3090"/>
                  </a:cubicBezTo>
                  <a:cubicBezTo>
                    <a:pt x="26" y="3267"/>
                    <a:pt x="51" y="3438"/>
                    <a:pt x="89" y="3608"/>
                  </a:cubicBezTo>
                  <a:cubicBezTo>
                    <a:pt x="127" y="3785"/>
                    <a:pt x="184" y="3950"/>
                    <a:pt x="266" y="4108"/>
                  </a:cubicBezTo>
                  <a:lnTo>
                    <a:pt x="335" y="4070"/>
                  </a:lnTo>
                  <a:cubicBezTo>
                    <a:pt x="196" y="3766"/>
                    <a:pt x="146" y="3425"/>
                    <a:pt x="133" y="3090"/>
                  </a:cubicBezTo>
                  <a:cubicBezTo>
                    <a:pt x="120" y="2749"/>
                    <a:pt x="152" y="2408"/>
                    <a:pt x="184" y="2067"/>
                  </a:cubicBezTo>
                  <a:cubicBezTo>
                    <a:pt x="215" y="1726"/>
                    <a:pt x="247" y="1378"/>
                    <a:pt x="253" y="1037"/>
                  </a:cubicBezTo>
                  <a:cubicBezTo>
                    <a:pt x="266" y="689"/>
                    <a:pt x="259" y="348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2504825" y="2924750"/>
              <a:ext cx="65575" cy="21675"/>
            </a:xfrm>
            <a:custGeom>
              <a:rect b="b" l="l" r="r" t="t"/>
              <a:pathLst>
                <a:path extrusionOk="0" h="867" w="2623">
                  <a:moveTo>
                    <a:pt x="39" y="1"/>
                  </a:moveTo>
                  <a:lnTo>
                    <a:pt x="1" y="70"/>
                  </a:lnTo>
                  <a:cubicBezTo>
                    <a:pt x="197" y="197"/>
                    <a:pt x="411" y="291"/>
                    <a:pt x="639" y="367"/>
                  </a:cubicBezTo>
                  <a:cubicBezTo>
                    <a:pt x="860" y="437"/>
                    <a:pt x="1088" y="481"/>
                    <a:pt x="1321" y="519"/>
                  </a:cubicBezTo>
                  <a:cubicBezTo>
                    <a:pt x="1549" y="557"/>
                    <a:pt x="1776" y="588"/>
                    <a:pt x="2004" y="620"/>
                  </a:cubicBezTo>
                  <a:cubicBezTo>
                    <a:pt x="2118" y="639"/>
                    <a:pt x="2231" y="652"/>
                    <a:pt x="2332" y="683"/>
                  </a:cubicBezTo>
                  <a:cubicBezTo>
                    <a:pt x="2440" y="715"/>
                    <a:pt x="2535" y="772"/>
                    <a:pt x="2547" y="866"/>
                  </a:cubicBezTo>
                  <a:lnTo>
                    <a:pt x="2623" y="860"/>
                  </a:lnTo>
                  <a:cubicBezTo>
                    <a:pt x="2617" y="791"/>
                    <a:pt x="2579" y="727"/>
                    <a:pt x="2528" y="683"/>
                  </a:cubicBezTo>
                  <a:cubicBezTo>
                    <a:pt x="2478" y="645"/>
                    <a:pt x="2421" y="614"/>
                    <a:pt x="2364" y="588"/>
                  </a:cubicBezTo>
                  <a:cubicBezTo>
                    <a:pt x="2250" y="551"/>
                    <a:pt x="2136" y="538"/>
                    <a:pt x="2023" y="513"/>
                  </a:cubicBezTo>
                  <a:cubicBezTo>
                    <a:pt x="1795" y="468"/>
                    <a:pt x="1568" y="437"/>
                    <a:pt x="1340" y="399"/>
                  </a:cubicBezTo>
                  <a:cubicBezTo>
                    <a:pt x="1113" y="361"/>
                    <a:pt x="885" y="317"/>
                    <a:pt x="671" y="254"/>
                  </a:cubicBezTo>
                  <a:cubicBezTo>
                    <a:pt x="449" y="190"/>
                    <a:pt x="241" y="108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2576875" y="2902650"/>
              <a:ext cx="10450" cy="79150"/>
            </a:xfrm>
            <a:custGeom>
              <a:rect b="b" l="l" r="r" t="t"/>
              <a:pathLst>
                <a:path extrusionOk="0" h="3166" w="418">
                  <a:moveTo>
                    <a:pt x="348" y="0"/>
                  </a:moveTo>
                  <a:lnTo>
                    <a:pt x="272" y="13"/>
                  </a:lnTo>
                  <a:cubicBezTo>
                    <a:pt x="297" y="272"/>
                    <a:pt x="265" y="537"/>
                    <a:pt x="215" y="796"/>
                  </a:cubicBezTo>
                  <a:cubicBezTo>
                    <a:pt x="158" y="1055"/>
                    <a:pt x="95" y="1314"/>
                    <a:pt x="51" y="1586"/>
                  </a:cubicBezTo>
                  <a:cubicBezTo>
                    <a:pt x="6" y="1852"/>
                    <a:pt x="0" y="2136"/>
                    <a:pt x="57" y="2408"/>
                  </a:cubicBezTo>
                  <a:cubicBezTo>
                    <a:pt x="107" y="2673"/>
                    <a:pt x="209" y="2932"/>
                    <a:pt x="360" y="3166"/>
                  </a:cubicBezTo>
                  <a:lnTo>
                    <a:pt x="417" y="3128"/>
                  </a:lnTo>
                  <a:cubicBezTo>
                    <a:pt x="291" y="2894"/>
                    <a:pt x="209" y="2641"/>
                    <a:pt x="164" y="2389"/>
                  </a:cubicBezTo>
                  <a:cubicBezTo>
                    <a:pt x="120" y="2130"/>
                    <a:pt x="126" y="1864"/>
                    <a:pt x="171" y="1605"/>
                  </a:cubicBezTo>
                  <a:cubicBezTo>
                    <a:pt x="215" y="1346"/>
                    <a:pt x="278" y="1081"/>
                    <a:pt x="329" y="815"/>
                  </a:cubicBezTo>
                  <a:cubicBezTo>
                    <a:pt x="373" y="550"/>
                    <a:pt x="398" y="272"/>
                    <a:pt x="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27"/>
          <p:cNvGrpSpPr/>
          <p:nvPr/>
        </p:nvGrpSpPr>
        <p:grpSpPr>
          <a:xfrm flipH="1" rot="-6300059">
            <a:off x="7995851" y="4920833"/>
            <a:ext cx="804601" cy="677379"/>
            <a:chOff x="2413050" y="2309825"/>
            <a:chExt cx="364600" cy="306950"/>
          </a:xfrm>
        </p:grpSpPr>
        <p:sp>
          <p:nvSpPr>
            <p:cNvPr id="530" name="Google Shape;530;p27"/>
            <p:cNvSpPr/>
            <p:nvPr/>
          </p:nvSpPr>
          <p:spPr>
            <a:xfrm>
              <a:off x="2413050" y="2309825"/>
              <a:ext cx="353400" cy="306950"/>
            </a:xfrm>
            <a:custGeom>
              <a:rect b="b" l="l" r="r" t="t"/>
              <a:pathLst>
                <a:path extrusionOk="0" h="12278" w="14136">
                  <a:moveTo>
                    <a:pt x="6164" y="0"/>
                  </a:moveTo>
                  <a:cubicBezTo>
                    <a:pt x="6030" y="0"/>
                    <a:pt x="5882" y="58"/>
                    <a:pt x="5770" y="138"/>
                  </a:cubicBezTo>
                  <a:cubicBezTo>
                    <a:pt x="5561" y="277"/>
                    <a:pt x="5378" y="480"/>
                    <a:pt x="5131" y="499"/>
                  </a:cubicBezTo>
                  <a:cubicBezTo>
                    <a:pt x="5121" y="499"/>
                    <a:pt x="5110" y="500"/>
                    <a:pt x="5100" y="500"/>
                  </a:cubicBezTo>
                  <a:cubicBezTo>
                    <a:pt x="4805" y="500"/>
                    <a:pt x="4572" y="248"/>
                    <a:pt x="4304" y="126"/>
                  </a:cubicBezTo>
                  <a:cubicBezTo>
                    <a:pt x="4188" y="75"/>
                    <a:pt x="4063" y="51"/>
                    <a:pt x="3938" y="51"/>
                  </a:cubicBezTo>
                  <a:cubicBezTo>
                    <a:pt x="3550" y="51"/>
                    <a:pt x="3156" y="279"/>
                    <a:pt x="3008" y="638"/>
                  </a:cubicBezTo>
                  <a:cubicBezTo>
                    <a:pt x="2958" y="764"/>
                    <a:pt x="2926" y="909"/>
                    <a:pt x="2819" y="991"/>
                  </a:cubicBezTo>
                  <a:cubicBezTo>
                    <a:pt x="2751" y="1041"/>
                    <a:pt x="2674" y="1058"/>
                    <a:pt x="2592" y="1058"/>
                  </a:cubicBezTo>
                  <a:cubicBezTo>
                    <a:pt x="2466" y="1058"/>
                    <a:pt x="2329" y="1019"/>
                    <a:pt x="2200" y="1004"/>
                  </a:cubicBezTo>
                  <a:cubicBezTo>
                    <a:pt x="2174" y="1002"/>
                    <a:pt x="2148" y="1000"/>
                    <a:pt x="2122" y="1000"/>
                  </a:cubicBezTo>
                  <a:cubicBezTo>
                    <a:pt x="1514" y="1000"/>
                    <a:pt x="1041" y="1706"/>
                    <a:pt x="1144" y="2325"/>
                  </a:cubicBezTo>
                  <a:cubicBezTo>
                    <a:pt x="1189" y="2590"/>
                    <a:pt x="1296" y="2881"/>
                    <a:pt x="1144" y="3096"/>
                  </a:cubicBezTo>
                  <a:cubicBezTo>
                    <a:pt x="1062" y="3209"/>
                    <a:pt x="930" y="3273"/>
                    <a:pt x="809" y="3348"/>
                  </a:cubicBezTo>
                  <a:cubicBezTo>
                    <a:pt x="494" y="3563"/>
                    <a:pt x="310" y="3949"/>
                    <a:pt x="336" y="4328"/>
                  </a:cubicBezTo>
                  <a:cubicBezTo>
                    <a:pt x="361" y="4650"/>
                    <a:pt x="525" y="4941"/>
                    <a:pt x="633" y="5244"/>
                  </a:cubicBezTo>
                  <a:cubicBezTo>
                    <a:pt x="740" y="5547"/>
                    <a:pt x="942" y="5882"/>
                    <a:pt x="696" y="6084"/>
                  </a:cubicBezTo>
                  <a:cubicBezTo>
                    <a:pt x="475" y="6261"/>
                    <a:pt x="247" y="6451"/>
                    <a:pt x="127" y="6704"/>
                  </a:cubicBezTo>
                  <a:cubicBezTo>
                    <a:pt x="1" y="6963"/>
                    <a:pt x="26" y="7310"/>
                    <a:pt x="247" y="7487"/>
                  </a:cubicBezTo>
                  <a:cubicBezTo>
                    <a:pt x="355" y="7569"/>
                    <a:pt x="494" y="7607"/>
                    <a:pt x="595" y="7689"/>
                  </a:cubicBezTo>
                  <a:cubicBezTo>
                    <a:pt x="1043" y="8075"/>
                    <a:pt x="443" y="8953"/>
                    <a:pt x="873" y="9345"/>
                  </a:cubicBezTo>
                  <a:cubicBezTo>
                    <a:pt x="1037" y="9503"/>
                    <a:pt x="1302" y="9509"/>
                    <a:pt x="1467" y="9667"/>
                  </a:cubicBezTo>
                  <a:cubicBezTo>
                    <a:pt x="1593" y="9787"/>
                    <a:pt x="1631" y="9977"/>
                    <a:pt x="1719" y="10128"/>
                  </a:cubicBezTo>
                  <a:cubicBezTo>
                    <a:pt x="2143" y="10836"/>
                    <a:pt x="3350" y="10482"/>
                    <a:pt x="3943" y="11051"/>
                  </a:cubicBezTo>
                  <a:cubicBezTo>
                    <a:pt x="4127" y="11221"/>
                    <a:pt x="4240" y="11468"/>
                    <a:pt x="4462" y="11575"/>
                  </a:cubicBezTo>
                  <a:cubicBezTo>
                    <a:pt x="4555" y="11619"/>
                    <a:pt x="4653" y="11633"/>
                    <a:pt x="4755" y="11633"/>
                  </a:cubicBezTo>
                  <a:cubicBezTo>
                    <a:pt x="4937" y="11633"/>
                    <a:pt x="5129" y="11588"/>
                    <a:pt x="5311" y="11588"/>
                  </a:cubicBezTo>
                  <a:cubicBezTo>
                    <a:pt x="5406" y="11588"/>
                    <a:pt x="5499" y="11600"/>
                    <a:pt x="5586" y="11638"/>
                  </a:cubicBezTo>
                  <a:cubicBezTo>
                    <a:pt x="5921" y="11777"/>
                    <a:pt x="6079" y="12258"/>
                    <a:pt x="6439" y="12277"/>
                  </a:cubicBezTo>
                  <a:cubicBezTo>
                    <a:pt x="6450" y="12277"/>
                    <a:pt x="6461" y="12278"/>
                    <a:pt x="6472" y="12278"/>
                  </a:cubicBezTo>
                  <a:cubicBezTo>
                    <a:pt x="6867" y="12278"/>
                    <a:pt x="7069" y="11724"/>
                    <a:pt x="7463" y="11626"/>
                  </a:cubicBezTo>
                  <a:cubicBezTo>
                    <a:pt x="7507" y="11615"/>
                    <a:pt x="7550" y="11610"/>
                    <a:pt x="7594" y="11610"/>
                  </a:cubicBezTo>
                  <a:cubicBezTo>
                    <a:pt x="7922" y="11610"/>
                    <a:pt x="8251" y="11877"/>
                    <a:pt x="8569" y="11877"/>
                  </a:cubicBezTo>
                  <a:cubicBezTo>
                    <a:pt x="8633" y="11877"/>
                    <a:pt x="8696" y="11866"/>
                    <a:pt x="8758" y="11841"/>
                  </a:cubicBezTo>
                  <a:cubicBezTo>
                    <a:pt x="8973" y="11752"/>
                    <a:pt x="9080" y="11512"/>
                    <a:pt x="9118" y="11278"/>
                  </a:cubicBezTo>
                  <a:cubicBezTo>
                    <a:pt x="9156" y="11051"/>
                    <a:pt x="9137" y="10817"/>
                    <a:pt x="9194" y="10589"/>
                  </a:cubicBezTo>
                  <a:cubicBezTo>
                    <a:pt x="9302" y="10172"/>
                    <a:pt x="9674" y="9844"/>
                    <a:pt x="10098" y="9787"/>
                  </a:cubicBezTo>
                  <a:cubicBezTo>
                    <a:pt x="10141" y="9781"/>
                    <a:pt x="10185" y="9778"/>
                    <a:pt x="10229" y="9778"/>
                  </a:cubicBezTo>
                  <a:cubicBezTo>
                    <a:pt x="10611" y="9778"/>
                    <a:pt x="10991" y="9996"/>
                    <a:pt x="11178" y="10330"/>
                  </a:cubicBezTo>
                  <a:cubicBezTo>
                    <a:pt x="11286" y="10514"/>
                    <a:pt x="11292" y="10747"/>
                    <a:pt x="11235" y="10950"/>
                  </a:cubicBezTo>
                  <a:cubicBezTo>
                    <a:pt x="11191" y="11082"/>
                    <a:pt x="11102" y="11209"/>
                    <a:pt x="11115" y="11354"/>
                  </a:cubicBezTo>
                  <a:cubicBezTo>
                    <a:pt x="11128" y="11531"/>
                    <a:pt x="11311" y="11664"/>
                    <a:pt x="11494" y="11670"/>
                  </a:cubicBezTo>
                  <a:cubicBezTo>
                    <a:pt x="11499" y="11670"/>
                    <a:pt x="11505" y="11670"/>
                    <a:pt x="11510" y="11670"/>
                  </a:cubicBezTo>
                  <a:cubicBezTo>
                    <a:pt x="11681" y="11670"/>
                    <a:pt x="11846" y="11572"/>
                    <a:pt x="11974" y="11455"/>
                  </a:cubicBezTo>
                  <a:cubicBezTo>
                    <a:pt x="12107" y="11329"/>
                    <a:pt x="12208" y="11177"/>
                    <a:pt x="12328" y="11044"/>
                  </a:cubicBezTo>
                  <a:cubicBezTo>
                    <a:pt x="12701" y="10621"/>
                    <a:pt x="13573" y="10248"/>
                    <a:pt x="14135" y="10217"/>
                  </a:cubicBezTo>
                  <a:cubicBezTo>
                    <a:pt x="14053" y="9996"/>
                    <a:pt x="14022" y="9673"/>
                    <a:pt x="13933" y="9458"/>
                  </a:cubicBezTo>
                  <a:cubicBezTo>
                    <a:pt x="13845" y="9244"/>
                    <a:pt x="13668" y="9048"/>
                    <a:pt x="13434" y="9022"/>
                  </a:cubicBezTo>
                  <a:cubicBezTo>
                    <a:pt x="13418" y="9021"/>
                    <a:pt x="13401" y="9020"/>
                    <a:pt x="13385" y="9020"/>
                  </a:cubicBezTo>
                  <a:cubicBezTo>
                    <a:pt x="13209" y="9020"/>
                    <a:pt x="13028" y="9112"/>
                    <a:pt x="12854" y="9112"/>
                  </a:cubicBezTo>
                  <a:cubicBezTo>
                    <a:pt x="12811" y="9112"/>
                    <a:pt x="12768" y="9106"/>
                    <a:pt x="12726" y="9092"/>
                  </a:cubicBezTo>
                  <a:cubicBezTo>
                    <a:pt x="12511" y="9016"/>
                    <a:pt x="12423" y="8732"/>
                    <a:pt x="12480" y="8511"/>
                  </a:cubicBezTo>
                  <a:cubicBezTo>
                    <a:pt x="12537" y="8283"/>
                    <a:pt x="12695" y="8100"/>
                    <a:pt x="12834" y="7917"/>
                  </a:cubicBezTo>
                  <a:cubicBezTo>
                    <a:pt x="12872" y="7866"/>
                    <a:pt x="12910" y="7816"/>
                    <a:pt x="12922" y="7752"/>
                  </a:cubicBezTo>
                  <a:cubicBezTo>
                    <a:pt x="12941" y="7689"/>
                    <a:pt x="12929" y="7620"/>
                    <a:pt x="12903" y="7557"/>
                  </a:cubicBezTo>
                  <a:cubicBezTo>
                    <a:pt x="12840" y="7373"/>
                    <a:pt x="12663" y="7241"/>
                    <a:pt x="12467" y="7222"/>
                  </a:cubicBezTo>
                  <a:cubicBezTo>
                    <a:pt x="12425" y="7217"/>
                    <a:pt x="12378" y="7214"/>
                    <a:pt x="12329" y="7214"/>
                  </a:cubicBezTo>
                  <a:cubicBezTo>
                    <a:pt x="12158" y="7214"/>
                    <a:pt x="11972" y="7251"/>
                    <a:pt x="11962" y="7399"/>
                  </a:cubicBezTo>
                  <a:cubicBezTo>
                    <a:pt x="11948" y="7672"/>
                    <a:pt x="11667" y="7850"/>
                    <a:pt x="11391" y="7850"/>
                  </a:cubicBezTo>
                  <a:cubicBezTo>
                    <a:pt x="11297" y="7850"/>
                    <a:pt x="11204" y="7829"/>
                    <a:pt x="11121" y="7784"/>
                  </a:cubicBezTo>
                  <a:cubicBezTo>
                    <a:pt x="10793" y="7613"/>
                    <a:pt x="10647" y="7215"/>
                    <a:pt x="10647" y="6849"/>
                  </a:cubicBezTo>
                  <a:cubicBezTo>
                    <a:pt x="10647" y="6628"/>
                    <a:pt x="10685" y="6400"/>
                    <a:pt x="10780" y="6198"/>
                  </a:cubicBezTo>
                  <a:cubicBezTo>
                    <a:pt x="10919" y="5895"/>
                    <a:pt x="11178" y="5667"/>
                    <a:pt x="11387" y="5402"/>
                  </a:cubicBezTo>
                  <a:cubicBezTo>
                    <a:pt x="11589" y="5143"/>
                    <a:pt x="11760" y="4802"/>
                    <a:pt x="11671" y="4479"/>
                  </a:cubicBezTo>
                  <a:cubicBezTo>
                    <a:pt x="11640" y="4359"/>
                    <a:pt x="11570" y="4246"/>
                    <a:pt x="11456" y="4201"/>
                  </a:cubicBezTo>
                  <a:cubicBezTo>
                    <a:pt x="11423" y="4189"/>
                    <a:pt x="11389" y="4184"/>
                    <a:pt x="11355" y="4184"/>
                  </a:cubicBezTo>
                  <a:cubicBezTo>
                    <a:pt x="11104" y="4184"/>
                    <a:pt x="10851" y="4486"/>
                    <a:pt x="10614" y="4486"/>
                  </a:cubicBezTo>
                  <a:cubicBezTo>
                    <a:pt x="10572" y="4486"/>
                    <a:pt x="10530" y="4476"/>
                    <a:pt x="10490" y="4454"/>
                  </a:cubicBezTo>
                  <a:cubicBezTo>
                    <a:pt x="10344" y="4252"/>
                    <a:pt x="10471" y="3980"/>
                    <a:pt x="10565" y="3746"/>
                  </a:cubicBezTo>
                  <a:cubicBezTo>
                    <a:pt x="10654" y="3519"/>
                    <a:pt x="10660" y="3171"/>
                    <a:pt x="10420" y="3102"/>
                  </a:cubicBezTo>
                  <a:cubicBezTo>
                    <a:pt x="10395" y="3095"/>
                    <a:pt x="10369" y="3092"/>
                    <a:pt x="10343" y="3092"/>
                  </a:cubicBezTo>
                  <a:cubicBezTo>
                    <a:pt x="10245" y="3092"/>
                    <a:pt x="10142" y="3132"/>
                    <a:pt x="10040" y="3132"/>
                  </a:cubicBezTo>
                  <a:cubicBezTo>
                    <a:pt x="10022" y="3132"/>
                    <a:pt x="10003" y="3130"/>
                    <a:pt x="9984" y="3127"/>
                  </a:cubicBezTo>
                  <a:cubicBezTo>
                    <a:pt x="9674" y="3083"/>
                    <a:pt x="9668" y="2622"/>
                    <a:pt x="9813" y="2337"/>
                  </a:cubicBezTo>
                  <a:cubicBezTo>
                    <a:pt x="9959" y="2059"/>
                    <a:pt x="10174" y="1737"/>
                    <a:pt x="10028" y="1453"/>
                  </a:cubicBezTo>
                  <a:cubicBezTo>
                    <a:pt x="9935" y="1276"/>
                    <a:pt x="9752" y="1214"/>
                    <a:pt x="9548" y="1214"/>
                  </a:cubicBezTo>
                  <a:cubicBezTo>
                    <a:pt x="9365" y="1214"/>
                    <a:pt x="9165" y="1264"/>
                    <a:pt x="8998" y="1326"/>
                  </a:cubicBezTo>
                  <a:cubicBezTo>
                    <a:pt x="8814" y="1399"/>
                    <a:pt x="8597" y="1463"/>
                    <a:pt x="8402" y="1463"/>
                  </a:cubicBezTo>
                  <a:cubicBezTo>
                    <a:pt x="8221" y="1463"/>
                    <a:pt x="8059" y="1408"/>
                    <a:pt x="7956" y="1257"/>
                  </a:cubicBezTo>
                  <a:cubicBezTo>
                    <a:pt x="7810" y="1042"/>
                    <a:pt x="7867" y="701"/>
                    <a:pt x="7646" y="562"/>
                  </a:cubicBezTo>
                  <a:cubicBezTo>
                    <a:pt x="7587" y="524"/>
                    <a:pt x="7520" y="509"/>
                    <a:pt x="7450" y="509"/>
                  </a:cubicBezTo>
                  <a:cubicBezTo>
                    <a:pt x="7251" y="509"/>
                    <a:pt x="7020" y="622"/>
                    <a:pt x="6833" y="622"/>
                  </a:cubicBezTo>
                  <a:cubicBezTo>
                    <a:pt x="6747" y="622"/>
                    <a:pt x="6670" y="599"/>
                    <a:pt x="6610" y="530"/>
                  </a:cubicBezTo>
                  <a:cubicBezTo>
                    <a:pt x="6509" y="423"/>
                    <a:pt x="6521" y="246"/>
                    <a:pt x="6433" y="126"/>
                  </a:cubicBezTo>
                  <a:cubicBezTo>
                    <a:pt x="6369" y="36"/>
                    <a:pt x="6271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467550" y="2460225"/>
              <a:ext cx="77275" cy="29725"/>
            </a:xfrm>
            <a:custGeom>
              <a:rect b="b" l="l" r="r" t="t"/>
              <a:pathLst>
                <a:path extrusionOk="0" h="1189" w="3091">
                  <a:moveTo>
                    <a:pt x="3041" y="0"/>
                  </a:moveTo>
                  <a:cubicBezTo>
                    <a:pt x="3034" y="0"/>
                    <a:pt x="3028" y="2"/>
                    <a:pt x="3021" y="5"/>
                  </a:cubicBezTo>
                  <a:cubicBezTo>
                    <a:pt x="2774" y="106"/>
                    <a:pt x="2528" y="207"/>
                    <a:pt x="2282" y="302"/>
                  </a:cubicBezTo>
                  <a:cubicBezTo>
                    <a:pt x="2035" y="403"/>
                    <a:pt x="1789" y="498"/>
                    <a:pt x="1536" y="586"/>
                  </a:cubicBezTo>
                  <a:cubicBezTo>
                    <a:pt x="1290" y="681"/>
                    <a:pt x="1037" y="770"/>
                    <a:pt x="790" y="852"/>
                  </a:cubicBezTo>
                  <a:cubicBezTo>
                    <a:pt x="538" y="940"/>
                    <a:pt x="285" y="1022"/>
                    <a:pt x="32" y="1105"/>
                  </a:cubicBezTo>
                  <a:cubicBezTo>
                    <a:pt x="13" y="1111"/>
                    <a:pt x="1" y="1136"/>
                    <a:pt x="1" y="1155"/>
                  </a:cubicBezTo>
                  <a:cubicBezTo>
                    <a:pt x="6" y="1176"/>
                    <a:pt x="24" y="1188"/>
                    <a:pt x="45" y="1188"/>
                  </a:cubicBezTo>
                  <a:cubicBezTo>
                    <a:pt x="49" y="1188"/>
                    <a:pt x="53" y="1188"/>
                    <a:pt x="57" y="1187"/>
                  </a:cubicBezTo>
                  <a:cubicBezTo>
                    <a:pt x="317" y="1130"/>
                    <a:pt x="576" y="1060"/>
                    <a:pt x="828" y="984"/>
                  </a:cubicBezTo>
                  <a:cubicBezTo>
                    <a:pt x="1087" y="909"/>
                    <a:pt x="1340" y="820"/>
                    <a:pt x="1593" y="732"/>
                  </a:cubicBezTo>
                  <a:cubicBezTo>
                    <a:pt x="1839" y="637"/>
                    <a:pt x="2092" y="542"/>
                    <a:pt x="2338" y="435"/>
                  </a:cubicBezTo>
                  <a:cubicBezTo>
                    <a:pt x="2579" y="327"/>
                    <a:pt x="2825" y="214"/>
                    <a:pt x="3059" y="87"/>
                  </a:cubicBezTo>
                  <a:cubicBezTo>
                    <a:pt x="3084" y="81"/>
                    <a:pt x="3090" y="56"/>
                    <a:pt x="3084" y="30"/>
                  </a:cubicBezTo>
                  <a:cubicBezTo>
                    <a:pt x="3075" y="12"/>
                    <a:pt x="3059" y="0"/>
                    <a:pt x="3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491400" y="2491150"/>
              <a:ext cx="112025" cy="45875"/>
            </a:xfrm>
            <a:custGeom>
              <a:rect b="b" l="l" r="r" t="t"/>
              <a:pathLst>
                <a:path extrusionOk="0" h="1835" w="4481">
                  <a:moveTo>
                    <a:pt x="4427" y="0"/>
                  </a:moveTo>
                  <a:cubicBezTo>
                    <a:pt x="4419" y="0"/>
                    <a:pt x="4411" y="2"/>
                    <a:pt x="4405" y="7"/>
                  </a:cubicBezTo>
                  <a:cubicBezTo>
                    <a:pt x="4228" y="95"/>
                    <a:pt x="4051" y="183"/>
                    <a:pt x="3874" y="272"/>
                  </a:cubicBezTo>
                  <a:cubicBezTo>
                    <a:pt x="3697" y="354"/>
                    <a:pt x="3520" y="443"/>
                    <a:pt x="3343" y="525"/>
                  </a:cubicBezTo>
                  <a:cubicBezTo>
                    <a:pt x="2989" y="689"/>
                    <a:pt x="2629" y="847"/>
                    <a:pt x="2263" y="992"/>
                  </a:cubicBezTo>
                  <a:cubicBezTo>
                    <a:pt x="1903" y="1138"/>
                    <a:pt x="1530" y="1270"/>
                    <a:pt x="1157" y="1397"/>
                  </a:cubicBezTo>
                  <a:cubicBezTo>
                    <a:pt x="784" y="1523"/>
                    <a:pt x="411" y="1643"/>
                    <a:pt x="32" y="1750"/>
                  </a:cubicBezTo>
                  <a:cubicBezTo>
                    <a:pt x="13" y="1757"/>
                    <a:pt x="1" y="1776"/>
                    <a:pt x="1" y="1801"/>
                  </a:cubicBezTo>
                  <a:cubicBezTo>
                    <a:pt x="6" y="1822"/>
                    <a:pt x="24" y="1834"/>
                    <a:pt x="45" y="1834"/>
                  </a:cubicBezTo>
                  <a:cubicBezTo>
                    <a:pt x="49" y="1834"/>
                    <a:pt x="53" y="1834"/>
                    <a:pt x="58" y="1833"/>
                  </a:cubicBezTo>
                  <a:cubicBezTo>
                    <a:pt x="443" y="1744"/>
                    <a:pt x="822" y="1643"/>
                    <a:pt x="1201" y="1523"/>
                  </a:cubicBezTo>
                  <a:cubicBezTo>
                    <a:pt x="1580" y="1409"/>
                    <a:pt x="1953" y="1277"/>
                    <a:pt x="2320" y="1131"/>
                  </a:cubicBezTo>
                  <a:cubicBezTo>
                    <a:pt x="2686" y="980"/>
                    <a:pt x="3046" y="822"/>
                    <a:pt x="3406" y="651"/>
                  </a:cubicBezTo>
                  <a:cubicBezTo>
                    <a:pt x="3583" y="563"/>
                    <a:pt x="3760" y="474"/>
                    <a:pt x="3931" y="379"/>
                  </a:cubicBezTo>
                  <a:cubicBezTo>
                    <a:pt x="4108" y="285"/>
                    <a:pt x="4278" y="183"/>
                    <a:pt x="4449" y="89"/>
                  </a:cubicBezTo>
                  <a:cubicBezTo>
                    <a:pt x="4468" y="76"/>
                    <a:pt x="4481" y="44"/>
                    <a:pt x="4468" y="26"/>
                  </a:cubicBezTo>
                  <a:cubicBezTo>
                    <a:pt x="4460" y="9"/>
                    <a:pt x="4443" y="0"/>
                    <a:pt x="4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559950" y="2521025"/>
              <a:ext cx="99550" cy="45375"/>
            </a:xfrm>
            <a:custGeom>
              <a:rect b="b" l="l" r="r" t="t"/>
              <a:pathLst>
                <a:path extrusionOk="0" h="1815" w="3982">
                  <a:moveTo>
                    <a:pt x="3926" y="1"/>
                  </a:moveTo>
                  <a:cubicBezTo>
                    <a:pt x="3919" y="1"/>
                    <a:pt x="3913" y="2"/>
                    <a:pt x="3906" y="6"/>
                  </a:cubicBezTo>
                  <a:cubicBezTo>
                    <a:pt x="3748" y="88"/>
                    <a:pt x="3590" y="170"/>
                    <a:pt x="3432" y="246"/>
                  </a:cubicBezTo>
                  <a:cubicBezTo>
                    <a:pt x="3274" y="328"/>
                    <a:pt x="3116" y="404"/>
                    <a:pt x="2958" y="480"/>
                  </a:cubicBezTo>
                  <a:cubicBezTo>
                    <a:pt x="2636" y="631"/>
                    <a:pt x="2320" y="783"/>
                    <a:pt x="1991" y="922"/>
                  </a:cubicBezTo>
                  <a:cubicBezTo>
                    <a:pt x="1675" y="1067"/>
                    <a:pt x="1347" y="1206"/>
                    <a:pt x="1018" y="1339"/>
                  </a:cubicBezTo>
                  <a:cubicBezTo>
                    <a:pt x="690" y="1472"/>
                    <a:pt x="361" y="1604"/>
                    <a:pt x="33" y="1731"/>
                  </a:cubicBezTo>
                  <a:cubicBezTo>
                    <a:pt x="14" y="1737"/>
                    <a:pt x="1" y="1762"/>
                    <a:pt x="7" y="1781"/>
                  </a:cubicBezTo>
                  <a:cubicBezTo>
                    <a:pt x="13" y="1802"/>
                    <a:pt x="31" y="1814"/>
                    <a:pt x="51" y="1814"/>
                  </a:cubicBezTo>
                  <a:cubicBezTo>
                    <a:pt x="55" y="1814"/>
                    <a:pt x="60" y="1814"/>
                    <a:pt x="64" y="1813"/>
                  </a:cubicBezTo>
                  <a:cubicBezTo>
                    <a:pt x="399" y="1705"/>
                    <a:pt x="734" y="1592"/>
                    <a:pt x="1069" y="1465"/>
                  </a:cubicBezTo>
                  <a:cubicBezTo>
                    <a:pt x="1404" y="1339"/>
                    <a:pt x="1732" y="1206"/>
                    <a:pt x="2055" y="1061"/>
                  </a:cubicBezTo>
                  <a:cubicBezTo>
                    <a:pt x="2383" y="916"/>
                    <a:pt x="2699" y="764"/>
                    <a:pt x="3015" y="606"/>
                  </a:cubicBezTo>
                  <a:cubicBezTo>
                    <a:pt x="3173" y="524"/>
                    <a:pt x="3331" y="442"/>
                    <a:pt x="3489" y="353"/>
                  </a:cubicBezTo>
                  <a:cubicBezTo>
                    <a:pt x="3647" y="271"/>
                    <a:pt x="3798" y="183"/>
                    <a:pt x="3950" y="88"/>
                  </a:cubicBezTo>
                  <a:cubicBezTo>
                    <a:pt x="3975" y="75"/>
                    <a:pt x="3982" y="50"/>
                    <a:pt x="3969" y="31"/>
                  </a:cubicBezTo>
                  <a:cubicBezTo>
                    <a:pt x="3960" y="13"/>
                    <a:pt x="3944" y="1"/>
                    <a:pt x="3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522850" y="2392725"/>
              <a:ext cx="38250" cy="76700"/>
            </a:xfrm>
            <a:custGeom>
              <a:rect b="b" l="l" r="r" t="t"/>
              <a:pathLst>
                <a:path extrusionOk="0" h="3068" w="1530">
                  <a:moveTo>
                    <a:pt x="58" y="1"/>
                  </a:moveTo>
                  <a:cubicBezTo>
                    <a:pt x="51" y="1"/>
                    <a:pt x="44" y="3"/>
                    <a:pt x="38" y="7"/>
                  </a:cubicBezTo>
                  <a:cubicBezTo>
                    <a:pt x="13" y="20"/>
                    <a:pt x="0" y="45"/>
                    <a:pt x="13" y="70"/>
                  </a:cubicBezTo>
                  <a:lnTo>
                    <a:pt x="379" y="810"/>
                  </a:lnTo>
                  <a:cubicBezTo>
                    <a:pt x="499" y="1056"/>
                    <a:pt x="619" y="1302"/>
                    <a:pt x="739" y="1549"/>
                  </a:cubicBezTo>
                  <a:cubicBezTo>
                    <a:pt x="859" y="1802"/>
                    <a:pt x="973" y="2048"/>
                    <a:pt x="1093" y="2294"/>
                  </a:cubicBezTo>
                  <a:lnTo>
                    <a:pt x="1441" y="3046"/>
                  </a:lnTo>
                  <a:cubicBezTo>
                    <a:pt x="1450" y="3061"/>
                    <a:pt x="1467" y="3068"/>
                    <a:pt x="1483" y="3068"/>
                  </a:cubicBezTo>
                  <a:cubicBezTo>
                    <a:pt x="1488" y="3068"/>
                    <a:pt x="1493" y="3067"/>
                    <a:pt x="1498" y="3065"/>
                  </a:cubicBezTo>
                  <a:cubicBezTo>
                    <a:pt x="1517" y="3059"/>
                    <a:pt x="1529" y="3034"/>
                    <a:pt x="1523" y="3008"/>
                  </a:cubicBezTo>
                  <a:cubicBezTo>
                    <a:pt x="1428" y="2749"/>
                    <a:pt x="1321" y="2497"/>
                    <a:pt x="1213" y="2244"/>
                  </a:cubicBezTo>
                  <a:cubicBezTo>
                    <a:pt x="1106" y="1985"/>
                    <a:pt x="992" y="1738"/>
                    <a:pt x="872" y="1486"/>
                  </a:cubicBezTo>
                  <a:cubicBezTo>
                    <a:pt x="752" y="1239"/>
                    <a:pt x="632" y="993"/>
                    <a:pt x="499" y="746"/>
                  </a:cubicBezTo>
                  <a:cubicBezTo>
                    <a:pt x="373" y="500"/>
                    <a:pt x="240" y="260"/>
                    <a:pt x="95" y="26"/>
                  </a:cubicBezTo>
                  <a:cubicBezTo>
                    <a:pt x="86" y="9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587300" y="2392850"/>
              <a:ext cx="28300" cy="101825"/>
            </a:xfrm>
            <a:custGeom>
              <a:rect b="b" l="l" r="r" t="t"/>
              <a:pathLst>
                <a:path extrusionOk="0" h="4073" w="1132">
                  <a:moveTo>
                    <a:pt x="54" y="1"/>
                  </a:moveTo>
                  <a:cubicBezTo>
                    <a:pt x="51" y="1"/>
                    <a:pt x="48" y="1"/>
                    <a:pt x="44" y="2"/>
                  </a:cubicBezTo>
                  <a:cubicBezTo>
                    <a:pt x="19" y="8"/>
                    <a:pt x="0" y="27"/>
                    <a:pt x="6" y="53"/>
                  </a:cubicBezTo>
                  <a:lnTo>
                    <a:pt x="95" y="564"/>
                  </a:lnTo>
                  <a:lnTo>
                    <a:pt x="196" y="1070"/>
                  </a:lnTo>
                  <a:cubicBezTo>
                    <a:pt x="272" y="1405"/>
                    <a:pt x="348" y="1740"/>
                    <a:pt x="436" y="2075"/>
                  </a:cubicBezTo>
                  <a:cubicBezTo>
                    <a:pt x="525" y="2403"/>
                    <a:pt x="613" y="2738"/>
                    <a:pt x="714" y="3067"/>
                  </a:cubicBezTo>
                  <a:cubicBezTo>
                    <a:pt x="815" y="3395"/>
                    <a:pt x="923" y="3717"/>
                    <a:pt x="1043" y="4046"/>
                  </a:cubicBezTo>
                  <a:cubicBezTo>
                    <a:pt x="1048" y="4062"/>
                    <a:pt x="1066" y="4073"/>
                    <a:pt x="1083" y="4073"/>
                  </a:cubicBezTo>
                  <a:cubicBezTo>
                    <a:pt x="1086" y="4073"/>
                    <a:pt x="1090" y="4072"/>
                    <a:pt x="1093" y="4071"/>
                  </a:cubicBezTo>
                  <a:cubicBezTo>
                    <a:pt x="1118" y="4065"/>
                    <a:pt x="1131" y="4040"/>
                    <a:pt x="1125" y="4014"/>
                  </a:cubicBezTo>
                  <a:cubicBezTo>
                    <a:pt x="1030" y="3686"/>
                    <a:pt x="935" y="3357"/>
                    <a:pt x="847" y="3029"/>
                  </a:cubicBezTo>
                  <a:cubicBezTo>
                    <a:pt x="758" y="2694"/>
                    <a:pt x="664" y="2365"/>
                    <a:pt x="581" y="2037"/>
                  </a:cubicBezTo>
                  <a:cubicBezTo>
                    <a:pt x="493" y="1702"/>
                    <a:pt x="411" y="1373"/>
                    <a:pt x="335" y="1038"/>
                  </a:cubicBezTo>
                  <a:lnTo>
                    <a:pt x="95" y="40"/>
                  </a:lnTo>
                  <a:lnTo>
                    <a:pt x="95" y="34"/>
                  </a:lnTo>
                  <a:cubicBezTo>
                    <a:pt x="89" y="17"/>
                    <a:pt x="7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634200" y="2400125"/>
              <a:ext cx="30200" cy="117075"/>
            </a:xfrm>
            <a:custGeom>
              <a:rect b="b" l="l" r="r" t="t"/>
              <a:pathLst>
                <a:path extrusionOk="0" h="4683" w="1208">
                  <a:moveTo>
                    <a:pt x="55" y="0"/>
                  </a:moveTo>
                  <a:cubicBezTo>
                    <a:pt x="51" y="0"/>
                    <a:pt x="48" y="1"/>
                    <a:pt x="45" y="2"/>
                  </a:cubicBezTo>
                  <a:cubicBezTo>
                    <a:pt x="20" y="2"/>
                    <a:pt x="1" y="27"/>
                    <a:pt x="1" y="52"/>
                  </a:cubicBezTo>
                  <a:cubicBezTo>
                    <a:pt x="26" y="248"/>
                    <a:pt x="51" y="444"/>
                    <a:pt x="77" y="640"/>
                  </a:cubicBezTo>
                  <a:cubicBezTo>
                    <a:pt x="108" y="836"/>
                    <a:pt x="140" y="1032"/>
                    <a:pt x="171" y="1228"/>
                  </a:cubicBezTo>
                  <a:cubicBezTo>
                    <a:pt x="241" y="1619"/>
                    <a:pt x="323" y="2005"/>
                    <a:pt x="418" y="2390"/>
                  </a:cubicBezTo>
                  <a:cubicBezTo>
                    <a:pt x="513" y="2776"/>
                    <a:pt x="614" y="3155"/>
                    <a:pt x="734" y="3534"/>
                  </a:cubicBezTo>
                  <a:cubicBezTo>
                    <a:pt x="847" y="3913"/>
                    <a:pt x="980" y="4286"/>
                    <a:pt x="1119" y="4652"/>
                  </a:cubicBezTo>
                  <a:cubicBezTo>
                    <a:pt x="1128" y="4671"/>
                    <a:pt x="1141" y="4682"/>
                    <a:pt x="1157" y="4682"/>
                  </a:cubicBezTo>
                  <a:cubicBezTo>
                    <a:pt x="1163" y="4682"/>
                    <a:pt x="1169" y="4681"/>
                    <a:pt x="1176" y="4677"/>
                  </a:cubicBezTo>
                  <a:cubicBezTo>
                    <a:pt x="1195" y="4671"/>
                    <a:pt x="1208" y="4646"/>
                    <a:pt x="1201" y="4627"/>
                  </a:cubicBezTo>
                  <a:cubicBezTo>
                    <a:pt x="1081" y="4248"/>
                    <a:pt x="974" y="3875"/>
                    <a:pt x="866" y="3496"/>
                  </a:cubicBezTo>
                  <a:cubicBezTo>
                    <a:pt x="759" y="3117"/>
                    <a:pt x="658" y="2738"/>
                    <a:pt x="563" y="2352"/>
                  </a:cubicBezTo>
                  <a:cubicBezTo>
                    <a:pt x="468" y="1973"/>
                    <a:pt x="386" y="1588"/>
                    <a:pt x="310" y="1202"/>
                  </a:cubicBezTo>
                  <a:cubicBezTo>
                    <a:pt x="272" y="1006"/>
                    <a:pt x="234" y="817"/>
                    <a:pt x="197" y="621"/>
                  </a:cubicBezTo>
                  <a:cubicBezTo>
                    <a:pt x="165" y="431"/>
                    <a:pt x="127" y="236"/>
                    <a:pt x="95" y="40"/>
                  </a:cubicBezTo>
                  <a:cubicBezTo>
                    <a:pt x="90" y="18"/>
                    <a:pt x="75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08775" y="2518300"/>
              <a:ext cx="37150" cy="39700"/>
            </a:xfrm>
            <a:custGeom>
              <a:rect b="b" l="l" r="r" t="t"/>
              <a:pathLst>
                <a:path extrusionOk="0" h="1588" w="1486">
                  <a:moveTo>
                    <a:pt x="1437" y="1"/>
                  </a:moveTo>
                  <a:cubicBezTo>
                    <a:pt x="1421" y="1"/>
                    <a:pt x="1405" y="8"/>
                    <a:pt x="1397" y="20"/>
                  </a:cubicBezTo>
                  <a:cubicBezTo>
                    <a:pt x="1290" y="153"/>
                    <a:pt x="1189" y="285"/>
                    <a:pt x="1081" y="418"/>
                  </a:cubicBezTo>
                  <a:cubicBezTo>
                    <a:pt x="974" y="551"/>
                    <a:pt x="860" y="677"/>
                    <a:pt x="746" y="803"/>
                  </a:cubicBezTo>
                  <a:cubicBezTo>
                    <a:pt x="633" y="930"/>
                    <a:pt x="513" y="1044"/>
                    <a:pt x="393" y="1164"/>
                  </a:cubicBezTo>
                  <a:cubicBezTo>
                    <a:pt x="272" y="1284"/>
                    <a:pt x="146" y="1397"/>
                    <a:pt x="20" y="1511"/>
                  </a:cubicBezTo>
                  <a:cubicBezTo>
                    <a:pt x="7" y="1524"/>
                    <a:pt x="1" y="1549"/>
                    <a:pt x="13" y="1568"/>
                  </a:cubicBezTo>
                  <a:cubicBezTo>
                    <a:pt x="22" y="1580"/>
                    <a:pt x="35" y="1587"/>
                    <a:pt x="49" y="1587"/>
                  </a:cubicBezTo>
                  <a:cubicBezTo>
                    <a:pt x="56" y="1587"/>
                    <a:pt x="64" y="1585"/>
                    <a:pt x="70" y="1581"/>
                  </a:cubicBezTo>
                  <a:cubicBezTo>
                    <a:pt x="216" y="1486"/>
                    <a:pt x="355" y="1378"/>
                    <a:pt x="481" y="1265"/>
                  </a:cubicBezTo>
                  <a:cubicBezTo>
                    <a:pt x="614" y="1151"/>
                    <a:pt x="740" y="1031"/>
                    <a:pt x="860" y="905"/>
                  </a:cubicBezTo>
                  <a:cubicBezTo>
                    <a:pt x="974" y="778"/>
                    <a:pt x="1088" y="646"/>
                    <a:pt x="1189" y="507"/>
                  </a:cubicBezTo>
                  <a:cubicBezTo>
                    <a:pt x="1296" y="368"/>
                    <a:pt x="1391" y="222"/>
                    <a:pt x="1473" y="71"/>
                  </a:cubicBezTo>
                  <a:cubicBezTo>
                    <a:pt x="1486" y="52"/>
                    <a:pt x="1479" y="26"/>
                    <a:pt x="1460" y="7"/>
                  </a:cubicBezTo>
                  <a:cubicBezTo>
                    <a:pt x="1454" y="3"/>
                    <a:pt x="1445" y="1"/>
                    <a:pt x="1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2582400" y="2545000"/>
              <a:ext cx="27825" cy="34525"/>
            </a:xfrm>
            <a:custGeom>
              <a:rect b="b" l="l" r="r" t="t"/>
              <a:pathLst>
                <a:path extrusionOk="0" h="1381" w="1113">
                  <a:moveTo>
                    <a:pt x="1064" y="1"/>
                  </a:moveTo>
                  <a:cubicBezTo>
                    <a:pt x="1048" y="1"/>
                    <a:pt x="1032" y="8"/>
                    <a:pt x="1024" y="20"/>
                  </a:cubicBezTo>
                  <a:cubicBezTo>
                    <a:pt x="948" y="140"/>
                    <a:pt x="878" y="254"/>
                    <a:pt x="796" y="367"/>
                  </a:cubicBezTo>
                  <a:cubicBezTo>
                    <a:pt x="721" y="475"/>
                    <a:pt x="645" y="589"/>
                    <a:pt x="556" y="696"/>
                  </a:cubicBezTo>
                  <a:cubicBezTo>
                    <a:pt x="474" y="803"/>
                    <a:pt x="386" y="904"/>
                    <a:pt x="297" y="1006"/>
                  </a:cubicBezTo>
                  <a:cubicBezTo>
                    <a:pt x="209" y="1113"/>
                    <a:pt x="114" y="1208"/>
                    <a:pt x="19" y="1309"/>
                  </a:cubicBezTo>
                  <a:cubicBezTo>
                    <a:pt x="0" y="1321"/>
                    <a:pt x="0" y="1347"/>
                    <a:pt x="13" y="1366"/>
                  </a:cubicBezTo>
                  <a:cubicBezTo>
                    <a:pt x="20" y="1376"/>
                    <a:pt x="31" y="1381"/>
                    <a:pt x="42" y="1381"/>
                  </a:cubicBezTo>
                  <a:cubicBezTo>
                    <a:pt x="51" y="1381"/>
                    <a:pt x="61" y="1378"/>
                    <a:pt x="70" y="1372"/>
                  </a:cubicBezTo>
                  <a:cubicBezTo>
                    <a:pt x="190" y="1290"/>
                    <a:pt x="291" y="1201"/>
                    <a:pt x="392" y="1100"/>
                  </a:cubicBezTo>
                  <a:cubicBezTo>
                    <a:pt x="493" y="1006"/>
                    <a:pt x="588" y="898"/>
                    <a:pt x="676" y="791"/>
                  </a:cubicBezTo>
                  <a:cubicBezTo>
                    <a:pt x="765" y="677"/>
                    <a:pt x="847" y="563"/>
                    <a:pt x="916" y="443"/>
                  </a:cubicBezTo>
                  <a:cubicBezTo>
                    <a:pt x="986" y="323"/>
                    <a:pt x="1055" y="197"/>
                    <a:pt x="1106" y="64"/>
                  </a:cubicBezTo>
                  <a:cubicBezTo>
                    <a:pt x="1112" y="45"/>
                    <a:pt x="1106" y="20"/>
                    <a:pt x="1087" y="7"/>
                  </a:cubicBezTo>
                  <a:cubicBezTo>
                    <a:pt x="1080" y="3"/>
                    <a:pt x="1072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477350" y="2479300"/>
              <a:ext cx="21975" cy="22025"/>
            </a:xfrm>
            <a:custGeom>
              <a:rect b="b" l="l" r="r" t="t"/>
              <a:pathLst>
                <a:path extrusionOk="0" h="881" w="879">
                  <a:moveTo>
                    <a:pt x="823" y="0"/>
                  </a:moveTo>
                  <a:cubicBezTo>
                    <a:pt x="814" y="0"/>
                    <a:pt x="805" y="2"/>
                    <a:pt x="796" y="7"/>
                  </a:cubicBezTo>
                  <a:cubicBezTo>
                    <a:pt x="727" y="70"/>
                    <a:pt x="651" y="127"/>
                    <a:pt x="588" y="190"/>
                  </a:cubicBezTo>
                  <a:cubicBezTo>
                    <a:pt x="518" y="253"/>
                    <a:pt x="449" y="323"/>
                    <a:pt x="386" y="386"/>
                  </a:cubicBezTo>
                  <a:cubicBezTo>
                    <a:pt x="253" y="525"/>
                    <a:pt x="127" y="657"/>
                    <a:pt x="13" y="809"/>
                  </a:cubicBezTo>
                  <a:cubicBezTo>
                    <a:pt x="0" y="822"/>
                    <a:pt x="0" y="847"/>
                    <a:pt x="13" y="860"/>
                  </a:cubicBezTo>
                  <a:cubicBezTo>
                    <a:pt x="20" y="874"/>
                    <a:pt x="32" y="881"/>
                    <a:pt x="44" y="881"/>
                  </a:cubicBezTo>
                  <a:cubicBezTo>
                    <a:pt x="53" y="881"/>
                    <a:pt x="62" y="878"/>
                    <a:pt x="70" y="872"/>
                  </a:cubicBezTo>
                  <a:cubicBezTo>
                    <a:pt x="222" y="752"/>
                    <a:pt x="361" y="626"/>
                    <a:pt x="493" y="493"/>
                  </a:cubicBezTo>
                  <a:cubicBezTo>
                    <a:pt x="556" y="430"/>
                    <a:pt x="620" y="360"/>
                    <a:pt x="683" y="291"/>
                  </a:cubicBezTo>
                  <a:cubicBezTo>
                    <a:pt x="746" y="221"/>
                    <a:pt x="809" y="152"/>
                    <a:pt x="866" y="76"/>
                  </a:cubicBezTo>
                  <a:cubicBezTo>
                    <a:pt x="879" y="57"/>
                    <a:pt x="879" y="38"/>
                    <a:pt x="866" y="19"/>
                  </a:cubicBezTo>
                  <a:cubicBezTo>
                    <a:pt x="854" y="7"/>
                    <a:pt x="839" y="0"/>
                    <a:pt x="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2537225" y="2379275"/>
              <a:ext cx="8375" cy="39575"/>
            </a:xfrm>
            <a:custGeom>
              <a:rect b="b" l="l" r="r" t="t"/>
              <a:pathLst>
                <a:path extrusionOk="0" h="1583" w="335">
                  <a:moveTo>
                    <a:pt x="281" y="0"/>
                  </a:moveTo>
                  <a:cubicBezTo>
                    <a:pt x="259" y="0"/>
                    <a:pt x="239" y="18"/>
                    <a:pt x="234" y="40"/>
                  </a:cubicBezTo>
                  <a:cubicBezTo>
                    <a:pt x="215" y="166"/>
                    <a:pt x="196" y="292"/>
                    <a:pt x="177" y="412"/>
                  </a:cubicBezTo>
                  <a:lnTo>
                    <a:pt x="120" y="785"/>
                  </a:lnTo>
                  <a:lnTo>
                    <a:pt x="0" y="1531"/>
                  </a:lnTo>
                  <a:cubicBezTo>
                    <a:pt x="0" y="1556"/>
                    <a:pt x="6" y="1575"/>
                    <a:pt x="32" y="1581"/>
                  </a:cubicBezTo>
                  <a:cubicBezTo>
                    <a:pt x="35" y="1582"/>
                    <a:pt x="39" y="1583"/>
                    <a:pt x="42" y="1583"/>
                  </a:cubicBezTo>
                  <a:cubicBezTo>
                    <a:pt x="59" y="1583"/>
                    <a:pt x="77" y="1572"/>
                    <a:pt x="82" y="1556"/>
                  </a:cubicBezTo>
                  <a:cubicBezTo>
                    <a:pt x="171" y="1316"/>
                    <a:pt x="228" y="1063"/>
                    <a:pt x="272" y="810"/>
                  </a:cubicBezTo>
                  <a:cubicBezTo>
                    <a:pt x="291" y="684"/>
                    <a:pt x="310" y="558"/>
                    <a:pt x="316" y="431"/>
                  </a:cubicBezTo>
                  <a:cubicBezTo>
                    <a:pt x="329" y="305"/>
                    <a:pt x="335" y="179"/>
                    <a:pt x="329" y="46"/>
                  </a:cubicBezTo>
                  <a:cubicBezTo>
                    <a:pt x="329" y="27"/>
                    <a:pt x="316" y="8"/>
                    <a:pt x="291" y="2"/>
                  </a:cubicBezTo>
                  <a:cubicBezTo>
                    <a:pt x="287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2570075" y="2399600"/>
              <a:ext cx="24500" cy="24050"/>
            </a:xfrm>
            <a:custGeom>
              <a:rect b="b" l="l" r="r" t="t"/>
              <a:pathLst>
                <a:path extrusionOk="0" h="962" w="980">
                  <a:moveTo>
                    <a:pt x="56" y="1"/>
                  </a:moveTo>
                  <a:cubicBezTo>
                    <a:pt x="46" y="1"/>
                    <a:pt x="35" y="4"/>
                    <a:pt x="26" y="10"/>
                  </a:cubicBezTo>
                  <a:cubicBezTo>
                    <a:pt x="7" y="23"/>
                    <a:pt x="0" y="54"/>
                    <a:pt x="13" y="73"/>
                  </a:cubicBezTo>
                  <a:cubicBezTo>
                    <a:pt x="76" y="162"/>
                    <a:pt x="146" y="244"/>
                    <a:pt x="215" y="320"/>
                  </a:cubicBezTo>
                  <a:cubicBezTo>
                    <a:pt x="285" y="396"/>
                    <a:pt x="354" y="471"/>
                    <a:pt x="430" y="547"/>
                  </a:cubicBezTo>
                  <a:cubicBezTo>
                    <a:pt x="575" y="692"/>
                    <a:pt x="733" y="831"/>
                    <a:pt x="904" y="952"/>
                  </a:cubicBezTo>
                  <a:cubicBezTo>
                    <a:pt x="913" y="958"/>
                    <a:pt x="923" y="961"/>
                    <a:pt x="932" y="961"/>
                  </a:cubicBezTo>
                  <a:cubicBezTo>
                    <a:pt x="942" y="961"/>
                    <a:pt x="951" y="958"/>
                    <a:pt x="961" y="952"/>
                  </a:cubicBezTo>
                  <a:cubicBezTo>
                    <a:pt x="980" y="933"/>
                    <a:pt x="980" y="907"/>
                    <a:pt x="961" y="888"/>
                  </a:cubicBezTo>
                  <a:cubicBezTo>
                    <a:pt x="828" y="730"/>
                    <a:pt x="683" y="585"/>
                    <a:pt x="537" y="440"/>
                  </a:cubicBezTo>
                  <a:cubicBezTo>
                    <a:pt x="462" y="364"/>
                    <a:pt x="392" y="294"/>
                    <a:pt x="316" y="225"/>
                  </a:cubicBezTo>
                  <a:cubicBezTo>
                    <a:pt x="240" y="149"/>
                    <a:pt x="165" y="80"/>
                    <a:pt x="82" y="10"/>
                  </a:cubicBezTo>
                  <a:cubicBezTo>
                    <a:pt x="76" y="4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2640200" y="2404875"/>
              <a:ext cx="13925" cy="32475"/>
            </a:xfrm>
            <a:custGeom>
              <a:rect b="b" l="l" r="r" t="t"/>
              <a:pathLst>
                <a:path extrusionOk="0" h="1299" w="557">
                  <a:moveTo>
                    <a:pt x="509" y="0"/>
                  </a:moveTo>
                  <a:cubicBezTo>
                    <a:pt x="487" y="0"/>
                    <a:pt x="468" y="17"/>
                    <a:pt x="462" y="39"/>
                  </a:cubicBezTo>
                  <a:cubicBezTo>
                    <a:pt x="437" y="140"/>
                    <a:pt x="412" y="248"/>
                    <a:pt x="380" y="349"/>
                  </a:cubicBezTo>
                  <a:cubicBezTo>
                    <a:pt x="348" y="450"/>
                    <a:pt x="317" y="551"/>
                    <a:pt x="279" y="652"/>
                  </a:cubicBezTo>
                  <a:cubicBezTo>
                    <a:pt x="203" y="848"/>
                    <a:pt x="108" y="1044"/>
                    <a:pt x="7" y="1233"/>
                  </a:cubicBezTo>
                  <a:cubicBezTo>
                    <a:pt x="1" y="1252"/>
                    <a:pt x="1" y="1271"/>
                    <a:pt x="20" y="1284"/>
                  </a:cubicBezTo>
                  <a:cubicBezTo>
                    <a:pt x="29" y="1293"/>
                    <a:pt x="40" y="1298"/>
                    <a:pt x="51" y="1298"/>
                  </a:cubicBezTo>
                  <a:cubicBezTo>
                    <a:pt x="62" y="1298"/>
                    <a:pt x="73" y="1293"/>
                    <a:pt x="83" y="1284"/>
                  </a:cubicBezTo>
                  <a:cubicBezTo>
                    <a:pt x="228" y="1113"/>
                    <a:pt x="336" y="911"/>
                    <a:pt x="418" y="703"/>
                  </a:cubicBezTo>
                  <a:cubicBezTo>
                    <a:pt x="462" y="602"/>
                    <a:pt x="494" y="494"/>
                    <a:pt x="513" y="380"/>
                  </a:cubicBezTo>
                  <a:cubicBezTo>
                    <a:pt x="538" y="273"/>
                    <a:pt x="551" y="159"/>
                    <a:pt x="557" y="52"/>
                  </a:cubicBezTo>
                  <a:cubicBezTo>
                    <a:pt x="557" y="27"/>
                    <a:pt x="538" y="8"/>
                    <a:pt x="519" y="1"/>
                  </a:cubicBezTo>
                  <a:cubicBezTo>
                    <a:pt x="516" y="0"/>
                    <a:pt x="512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2481600" y="2431700"/>
              <a:ext cx="296050" cy="148650"/>
            </a:xfrm>
            <a:custGeom>
              <a:rect b="b" l="l" r="r" t="t"/>
              <a:pathLst>
                <a:path extrusionOk="0" h="5946" w="11842">
                  <a:moveTo>
                    <a:pt x="155" y="0"/>
                  </a:moveTo>
                  <a:cubicBezTo>
                    <a:pt x="118" y="0"/>
                    <a:pt x="80" y="16"/>
                    <a:pt x="58" y="47"/>
                  </a:cubicBezTo>
                  <a:cubicBezTo>
                    <a:pt x="1" y="116"/>
                    <a:pt x="26" y="224"/>
                    <a:pt x="108" y="261"/>
                  </a:cubicBezTo>
                  <a:lnTo>
                    <a:pt x="11539" y="5929"/>
                  </a:lnTo>
                  <a:cubicBezTo>
                    <a:pt x="11560" y="5940"/>
                    <a:pt x="11584" y="5945"/>
                    <a:pt x="11607" y="5945"/>
                  </a:cubicBezTo>
                  <a:cubicBezTo>
                    <a:pt x="11664" y="5945"/>
                    <a:pt x="11720" y="5914"/>
                    <a:pt x="11747" y="5860"/>
                  </a:cubicBezTo>
                  <a:cubicBezTo>
                    <a:pt x="11842" y="5670"/>
                    <a:pt x="11766" y="5436"/>
                    <a:pt x="11570" y="5348"/>
                  </a:cubicBezTo>
                  <a:lnTo>
                    <a:pt x="203" y="9"/>
                  </a:lnTo>
                  <a:cubicBezTo>
                    <a:pt x="188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7"/>
          <p:cNvGrpSpPr/>
          <p:nvPr/>
        </p:nvGrpSpPr>
        <p:grpSpPr>
          <a:xfrm rot="-1799982">
            <a:off x="281625" y="4418410"/>
            <a:ext cx="1239018" cy="1294123"/>
            <a:chOff x="-1480050" y="2959700"/>
            <a:chExt cx="563800" cy="588875"/>
          </a:xfrm>
        </p:grpSpPr>
        <p:sp>
          <p:nvSpPr>
            <p:cNvPr id="545" name="Google Shape;545;p27"/>
            <p:cNvSpPr/>
            <p:nvPr/>
          </p:nvSpPr>
          <p:spPr>
            <a:xfrm>
              <a:off x="-1480050" y="2959700"/>
              <a:ext cx="563800" cy="588875"/>
            </a:xfrm>
            <a:custGeom>
              <a:rect b="b" l="l" r="r" t="t"/>
              <a:pathLst>
                <a:path extrusionOk="0" h="23555" w="22552">
                  <a:moveTo>
                    <a:pt x="527" y="691"/>
                  </a:moveTo>
                  <a:cubicBezTo>
                    <a:pt x="1532" y="1412"/>
                    <a:pt x="2545" y="2127"/>
                    <a:pt x="3627" y="2759"/>
                  </a:cubicBezTo>
                  <a:cubicBezTo>
                    <a:pt x="4240" y="3120"/>
                    <a:pt x="4878" y="3448"/>
                    <a:pt x="5529" y="3733"/>
                  </a:cubicBezTo>
                  <a:cubicBezTo>
                    <a:pt x="6186" y="4017"/>
                    <a:pt x="6862" y="4251"/>
                    <a:pt x="7525" y="4478"/>
                  </a:cubicBezTo>
                  <a:cubicBezTo>
                    <a:pt x="8195" y="4706"/>
                    <a:pt x="8852" y="4933"/>
                    <a:pt x="9491" y="5198"/>
                  </a:cubicBezTo>
                  <a:cubicBezTo>
                    <a:pt x="9813" y="5325"/>
                    <a:pt x="10122" y="5483"/>
                    <a:pt x="10432" y="5628"/>
                  </a:cubicBezTo>
                  <a:cubicBezTo>
                    <a:pt x="10735" y="5786"/>
                    <a:pt x="11045" y="5944"/>
                    <a:pt x="11336" y="6127"/>
                  </a:cubicBezTo>
                  <a:cubicBezTo>
                    <a:pt x="11923" y="6487"/>
                    <a:pt x="12492" y="6879"/>
                    <a:pt x="13023" y="7315"/>
                  </a:cubicBezTo>
                  <a:cubicBezTo>
                    <a:pt x="13560" y="7751"/>
                    <a:pt x="14078" y="8212"/>
                    <a:pt x="14558" y="8705"/>
                  </a:cubicBezTo>
                  <a:cubicBezTo>
                    <a:pt x="15045" y="9204"/>
                    <a:pt x="15500" y="9723"/>
                    <a:pt x="15935" y="10266"/>
                  </a:cubicBezTo>
                  <a:cubicBezTo>
                    <a:pt x="16359" y="10809"/>
                    <a:pt x="16770" y="11372"/>
                    <a:pt x="17149" y="11953"/>
                  </a:cubicBezTo>
                  <a:cubicBezTo>
                    <a:pt x="17907" y="13116"/>
                    <a:pt x="18570" y="14341"/>
                    <a:pt x="19177" y="15599"/>
                  </a:cubicBezTo>
                  <a:cubicBezTo>
                    <a:pt x="19783" y="16856"/>
                    <a:pt x="20333" y="18145"/>
                    <a:pt x="20864" y="19441"/>
                  </a:cubicBezTo>
                  <a:cubicBezTo>
                    <a:pt x="21129" y="20091"/>
                    <a:pt x="21388" y="20742"/>
                    <a:pt x="21647" y="21399"/>
                  </a:cubicBezTo>
                  <a:lnTo>
                    <a:pt x="21837" y="21892"/>
                  </a:lnTo>
                  <a:cubicBezTo>
                    <a:pt x="21900" y="22050"/>
                    <a:pt x="21976" y="22227"/>
                    <a:pt x="22020" y="22366"/>
                  </a:cubicBezTo>
                  <a:cubicBezTo>
                    <a:pt x="22094" y="22601"/>
                    <a:pt x="22118" y="22836"/>
                    <a:pt x="22075" y="23062"/>
                  </a:cubicBezTo>
                  <a:lnTo>
                    <a:pt x="22075" y="23062"/>
                  </a:lnTo>
                  <a:cubicBezTo>
                    <a:pt x="21942" y="23004"/>
                    <a:pt x="21810" y="22925"/>
                    <a:pt x="21679" y="22840"/>
                  </a:cubicBezTo>
                  <a:cubicBezTo>
                    <a:pt x="21490" y="22707"/>
                    <a:pt x="21300" y="22556"/>
                    <a:pt x="21104" y="22404"/>
                  </a:cubicBezTo>
                  <a:cubicBezTo>
                    <a:pt x="20915" y="22252"/>
                    <a:pt x="20719" y="22094"/>
                    <a:pt x="20510" y="21949"/>
                  </a:cubicBezTo>
                  <a:cubicBezTo>
                    <a:pt x="20409" y="21873"/>
                    <a:pt x="20302" y="21804"/>
                    <a:pt x="20188" y="21741"/>
                  </a:cubicBezTo>
                  <a:cubicBezTo>
                    <a:pt x="20074" y="21677"/>
                    <a:pt x="19948" y="21627"/>
                    <a:pt x="19834" y="21576"/>
                  </a:cubicBezTo>
                  <a:cubicBezTo>
                    <a:pt x="19366" y="21387"/>
                    <a:pt x="18880" y="21254"/>
                    <a:pt x="18393" y="21153"/>
                  </a:cubicBezTo>
                  <a:cubicBezTo>
                    <a:pt x="17901" y="21058"/>
                    <a:pt x="17408" y="20995"/>
                    <a:pt x="16915" y="20951"/>
                  </a:cubicBezTo>
                  <a:cubicBezTo>
                    <a:pt x="15714" y="20843"/>
                    <a:pt x="14507" y="20812"/>
                    <a:pt x="13345" y="20572"/>
                  </a:cubicBezTo>
                  <a:cubicBezTo>
                    <a:pt x="12764" y="20445"/>
                    <a:pt x="12195" y="20268"/>
                    <a:pt x="11670" y="19997"/>
                  </a:cubicBezTo>
                  <a:cubicBezTo>
                    <a:pt x="11152" y="19719"/>
                    <a:pt x="10678" y="19365"/>
                    <a:pt x="10261" y="18948"/>
                  </a:cubicBezTo>
                  <a:cubicBezTo>
                    <a:pt x="9421" y="18107"/>
                    <a:pt x="8795" y="17071"/>
                    <a:pt x="8170" y="16047"/>
                  </a:cubicBezTo>
                  <a:cubicBezTo>
                    <a:pt x="7854" y="15536"/>
                    <a:pt x="7532" y="15018"/>
                    <a:pt x="7178" y="14525"/>
                  </a:cubicBezTo>
                  <a:cubicBezTo>
                    <a:pt x="7096" y="14398"/>
                    <a:pt x="7001" y="14278"/>
                    <a:pt x="6906" y="14158"/>
                  </a:cubicBezTo>
                  <a:cubicBezTo>
                    <a:pt x="6818" y="14032"/>
                    <a:pt x="6723" y="13918"/>
                    <a:pt x="6622" y="13798"/>
                  </a:cubicBezTo>
                  <a:cubicBezTo>
                    <a:pt x="6432" y="13564"/>
                    <a:pt x="6224" y="13337"/>
                    <a:pt x="6022" y="13116"/>
                  </a:cubicBezTo>
                  <a:cubicBezTo>
                    <a:pt x="5611" y="12673"/>
                    <a:pt x="5194" y="12244"/>
                    <a:pt x="4808" y="11789"/>
                  </a:cubicBezTo>
                  <a:cubicBezTo>
                    <a:pt x="4625" y="11555"/>
                    <a:pt x="4436" y="11321"/>
                    <a:pt x="4259" y="11087"/>
                  </a:cubicBezTo>
                  <a:lnTo>
                    <a:pt x="4000" y="10721"/>
                  </a:lnTo>
                  <a:lnTo>
                    <a:pt x="3873" y="10538"/>
                  </a:lnTo>
                  <a:lnTo>
                    <a:pt x="3753" y="10348"/>
                  </a:lnTo>
                  <a:cubicBezTo>
                    <a:pt x="3115" y="9343"/>
                    <a:pt x="2597" y="8263"/>
                    <a:pt x="2174" y="7145"/>
                  </a:cubicBezTo>
                  <a:cubicBezTo>
                    <a:pt x="1750" y="6026"/>
                    <a:pt x="1422" y="4876"/>
                    <a:pt x="1144" y="3707"/>
                  </a:cubicBezTo>
                  <a:cubicBezTo>
                    <a:pt x="911" y="2712"/>
                    <a:pt x="711" y="1703"/>
                    <a:pt x="527" y="691"/>
                  </a:cubicBezTo>
                  <a:close/>
                  <a:moveTo>
                    <a:pt x="226" y="1"/>
                  </a:moveTo>
                  <a:cubicBezTo>
                    <a:pt x="214" y="1"/>
                    <a:pt x="202" y="2"/>
                    <a:pt x="190" y="5"/>
                  </a:cubicBezTo>
                  <a:cubicBezTo>
                    <a:pt x="76" y="30"/>
                    <a:pt x="0" y="137"/>
                    <a:pt x="19" y="257"/>
                  </a:cubicBezTo>
                  <a:cubicBezTo>
                    <a:pt x="468" y="2620"/>
                    <a:pt x="973" y="5003"/>
                    <a:pt x="1851" y="7265"/>
                  </a:cubicBezTo>
                  <a:cubicBezTo>
                    <a:pt x="2294" y="8396"/>
                    <a:pt x="2837" y="9489"/>
                    <a:pt x="3501" y="10512"/>
                  </a:cubicBezTo>
                  <a:lnTo>
                    <a:pt x="3621" y="10702"/>
                  </a:lnTo>
                  <a:lnTo>
                    <a:pt x="3753" y="10891"/>
                  </a:lnTo>
                  <a:lnTo>
                    <a:pt x="4019" y="11264"/>
                  </a:lnTo>
                  <a:cubicBezTo>
                    <a:pt x="4202" y="11504"/>
                    <a:pt x="4398" y="11738"/>
                    <a:pt x="4587" y="11978"/>
                  </a:cubicBezTo>
                  <a:cubicBezTo>
                    <a:pt x="4985" y="12440"/>
                    <a:pt x="5409" y="12869"/>
                    <a:pt x="5819" y="13305"/>
                  </a:cubicBezTo>
                  <a:cubicBezTo>
                    <a:pt x="6022" y="13526"/>
                    <a:pt x="6224" y="13747"/>
                    <a:pt x="6413" y="13975"/>
                  </a:cubicBezTo>
                  <a:cubicBezTo>
                    <a:pt x="6508" y="14089"/>
                    <a:pt x="6603" y="14202"/>
                    <a:pt x="6691" y="14322"/>
                  </a:cubicBezTo>
                  <a:cubicBezTo>
                    <a:pt x="6786" y="14443"/>
                    <a:pt x="6881" y="14556"/>
                    <a:pt x="6963" y="14683"/>
                  </a:cubicBezTo>
                  <a:cubicBezTo>
                    <a:pt x="7311" y="15163"/>
                    <a:pt x="7633" y="15668"/>
                    <a:pt x="7949" y="16180"/>
                  </a:cubicBezTo>
                  <a:cubicBezTo>
                    <a:pt x="8265" y="16692"/>
                    <a:pt x="8587" y="17204"/>
                    <a:pt x="8928" y="17703"/>
                  </a:cubicBezTo>
                  <a:cubicBezTo>
                    <a:pt x="9276" y="18202"/>
                    <a:pt x="9648" y="18689"/>
                    <a:pt x="10084" y="19118"/>
                  </a:cubicBezTo>
                  <a:cubicBezTo>
                    <a:pt x="10514" y="19554"/>
                    <a:pt x="11013" y="19927"/>
                    <a:pt x="11557" y="20218"/>
                  </a:cubicBezTo>
                  <a:cubicBezTo>
                    <a:pt x="12106" y="20496"/>
                    <a:pt x="12694" y="20685"/>
                    <a:pt x="13288" y="20824"/>
                  </a:cubicBezTo>
                  <a:cubicBezTo>
                    <a:pt x="14482" y="21077"/>
                    <a:pt x="15702" y="21121"/>
                    <a:pt x="16890" y="21241"/>
                  </a:cubicBezTo>
                  <a:cubicBezTo>
                    <a:pt x="17376" y="21286"/>
                    <a:pt x="17856" y="21355"/>
                    <a:pt x="18330" y="21456"/>
                  </a:cubicBezTo>
                  <a:cubicBezTo>
                    <a:pt x="18804" y="21564"/>
                    <a:pt x="19265" y="21696"/>
                    <a:pt x="19701" y="21892"/>
                  </a:cubicBezTo>
                  <a:cubicBezTo>
                    <a:pt x="20131" y="22069"/>
                    <a:pt x="20491" y="22379"/>
                    <a:pt x="20864" y="22695"/>
                  </a:cubicBezTo>
                  <a:cubicBezTo>
                    <a:pt x="21047" y="22859"/>
                    <a:pt x="21237" y="23023"/>
                    <a:pt x="21445" y="23175"/>
                  </a:cubicBezTo>
                  <a:cubicBezTo>
                    <a:pt x="21660" y="23320"/>
                    <a:pt x="21888" y="23465"/>
                    <a:pt x="22159" y="23548"/>
                  </a:cubicBezTo>
                  <a:cubicBezTo>
                    <a:pt x="22177" y="23552"/>
                    <a:pt x="22195" y="23554"/>
                    <a:pt x="22212" y="23554"/>
                  </a:cubicBezTo>
                  <a:cubicBezTo>
                    <a:pt x="22298" y="23554"/>
                    <a:pt x="22382" y="23506"/>
                    <a:pt x="22418" y="23428"/>
                  </a:cubicBezTo>
                  <a:lnTo>
                    <a:pt x="22418" y="23415"/>
                  </a:lnTo>
                  <a:cubicBezTo>
                    <a:pt x="22494" y="23232"/>
                    <a:pt x="22538" y="23030"/>
                    <a:pt x="22545" y="22827"/>
                  </a:cubicBezTo>
                  <a:cubicBezTo>
                    <a:pt x="22551" y="22625"/>
                    <a:pt x="22519" y="22423"/>
                    <a:pt x="22469" y="22240"/>
                  </a:cubicBezTo>
                  <a:cubicBezTo>
                    <a:pt x="22412" y="22044"/>
                    <a:pt x="22355" y="21892"/>
                    <a:pt x="22292" y="21722"/>
                  </a:cubicBezTo>
                  <a:lnTo>
                    <a:pt x="22121" y="21222"/>
                  </a:lnTo>
                  <a:cubicBezTo>
                    <a:pt x="21881" y="20559"/>
                    <a:pt x="21647" y="19895"/>
                    <a:pt x="21401" y="19232"/>
                  </a:cubicBezTo>
                  <a:cubicBezTo>
                    <a:pt x="21155" y="18575"/>
                    <a:pt x="20902" y="17911"/>
                    <a:pt x="20630" y="17261"/>
                  </a:cubicBezTo>
                  <a:cubicBezTo>
                    <a:pt x="20358" y="16604"/>
                    <a:pt x="20080" y="15953"/>
                    <a:pt x="19777" y="15315"/>
                  </a:cubicBezTo>
                  <a:cubicBezTo>
                    <a:pt x="19468" y="14676"/>
                    <a:pt x="19158" y="14038"/>
                    <a:pt x="18810" y="13419"/>
                  </a:cubicBezTo>
                  <a:cubicBezTo>
                    <a:pt x="18463" y="12793"/>
                    <a:pt x="18096" y="12187"/>
                    <a:pt x="17705" y="11587"/>
                  </a:cubicBezTo>
                  <a:cubicBezTo>
                    <a:pt x="17307" y="10993"/>
                    <a:pt x="16890" y="10418"/>
                    <a:pt x="16441" y="9855"/>
                  </a:cubicBezTo>
                  <a:cubicBezTo>
                    <a:pt x="15992" y="9299"/>
                    <a:pt x="15518" y="8768"/>
                    <a:pt x="15019" y="8257"/>
                  </a:cubicBezTo>
                  <a:cubicBezTo>
                    <a:pt x="14015" y="7239"/>
                    <a:pt x="12890" y="6329"/>
                    <a:pt x="11645" y="5609"/>
                  </a:cubicBezTo>
                  <a:cubicBezTo>
                    <a:pt x="11336" y="5420"/>
                    <a:pt x="11020" y="5262"/>
                    <a:pt x="10697" y="5091"/>
                  </a:cubicBezTo>
                  <a:cubicBezTo>
                    <a:pt x="10369" y="4946"/>
                    <a:pt x="10047" y="4788"/>
                    <a:pt x="9712" y="4655"/>
                  </a:cubicBezTo>
                  <a:cubicBezTo>
                    <a:pt x="9048" y="4390"/>
                    <a:pt x="8372" y="4175"/>
                    <a:pt x="7702" y="3954"/>
                  </a:cubicBezTo>
                  <a:cubicBezTo>
                    <a:pt x="7033" y="3739"/>
                    <a:pt x="6375" y="3518"/>
                    <a:pt x="5737" y="3252"/>
                  </a:cubicBezTo>
                  <a:cubicBezTo>
                    <a:pt x="5099" y="2981"/>
                    <a:pt x="4480" y="2671"/>
                    <a:pt x="3873" y="2330"/>
                  </a:cubicBezTo>
                  <a:cubicBezTo>
                    <a:pt x="2660" y="1647"/>
                    <a:pt x="1510" y="845"/>
                    <a:pt x="354" y="42"/>
                  </a:cubicBezTo>
                  <a:lnTo>
                    <a:pt x="348" y="42"/>
                  </a:lnTo>
                  <a:cubicBezTo>
                    <a:pt x="313" y="18"/>
                    <a:pt x="270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-1474375" y="2978650"/>
              <a:ext cx="545475" cy="555250"/>
            </a:xfrm>
            <a:custGeom>
              <a:rect b="b" l="l" r="r" t="t"/>
              <a:pathLst>
                <a:path extrusionOk="0" h="22210" w="21819">
                  <a:moveTo>
                    <a:pt x="63" y="0"/>
                  </a:moveTo>
                  <a:cubicBezTo>
                    <a:pt x="53" y="0"/>
                    <a:pt x="42" y="4"/>
                    <a:pt x="32" y="11"/>
                  </a:cubicBezTo>
                  <a:cubicBezTo>
                    <a:pt x="7" y="24"/>
                    <a:pt x="0" y="62"/>
                    <a:pt x="13" y="87"/>
                  </a:cubicBezTo>
                  <a:cubicBezTo>
                    <a:pt x="1416" y="2267"/>
                    <a:pt x="2869" y="4421"/>
                    <a:pt x="4531" y="6424"/>
                  </a:cubicBezTo>
                  <a:cubicBezTo>
                    <a:pt x="4948" y="6924"/>
                    <a:pt x="5378" y="7416"/>
                    <a:pt x="5826" y="7890"/>
                  </a:cubicBezTo>
                  <a:lnTo>
                    <a:pt x="6161" y="8244"/>
                  </a:lnTo>
                  <a:cubicBezTo>
                    <a:pt x="6269" y="8364"/>
                    <a:pt x="6382" y="8484"/>
                    <a:pt x="6496" y="8598"/>
                  </a:cubicBezTo>
                  <a:lnTo>
                    <a:pt x="7191" y="9287"/>
                  </a:lnTo>
                  <a:cubicBezTo>
                    <a:pt x="8126" y="10184"/>
                    <a:pt x="9093" y="11056"/>
                    <a:pt x="10085" y="11890"/>
                  </a:cubicBezTo>
                  <a:cubicBezTo>
                    <a:pt x="12069" y="13571"/>
                    <a:pt x="14129" y="15150"/>
                    <a:pt x="16113" y="16812"/>
                  </a:cubicBezTo>
                  <a:cubicBezTo>
                    <a:pt x="17105" y="17646"/>
                    <a:pt x="18078" y="18506"/>
                    <a:pt x="19026" y="19390"/>
                  </a:cubicBezTo>
                  <a:cubicBezTo>
                    <a:pt x="19967" y="20275"/>
                    <a:pt x="20858" y="21216"/>
                    <a:pt x="21717" y="22189"/>
                  </a:cubicBezTo>
                  <a:cubicBezTo>
                    <a:pt x="21728" y="22203"/>
                    <a:pt x="21741" y="22209"/>
                    <a:pt x="21756" y="22209"/>
                  </a:cubicBezTo>
                  <a:cubicBezTo>
                    <a:pt x="21768" y="22209"/>
                    <a:pt x="21782" y="22204"/>
                    <a:pt x="21793" y="22196"/>
                  </a:cubicBezTo>
                  <a:cubicBezTo>
                    <a:pt x="21812" y="22177"/>
                    <a:pt x="21819" y="22139"/>
                    <a:pt x="21793" y="22120"/>
                  </a:cubicBezTo>
                  <a:lnTo>
                    <a:pt x="21142" y="21400"/>
                  </a:lnTo>
                  <a:cubicBezTo>
                    <a:pt x="21035" y="21279"/>
                    <a:pt x="20928" y="21153"/>
                    <a:pt x="20814" y="21039"/>
                  </a:cubicBezTo>
                  <a:lnTo>
                    <a:pt x="20473" y="20686"/>
                  </a:lnTo>
                  <a:cubicBezTo>
                    <a:pt x="20245" y="20458"/>
                    <a:pt x="20024" y="20218"/>
                    <a:pt x="19790" y="19991"/>
                  </a:cubicBezTo>
                  <a:lnTo>
                    <a:pt x="19095" y="19314"/>
                  </a:lnTo>
                  <a:cubicBezTo>
                    <a:pt x="18147" y="18423"/>
                    <a:pt x="17181" y="17564"/>
                    <a:pt x="16182" y="16730"/>
                  </a:cubicBezTo>
                  <a:cubicBezTo>
                    <a:pt x="14211" y="15049"/>
                    <a:pt x="12170" y="13438"/>
                    <a:pt x="10211" y="11745"/>
                  </a:cubicBezTo>
                  <a:cubicBezTo>
                    <a:pt x="9226" y="10898"/>
                    <a:pt x="8278" y="10020"/>
                    <a:pt x="7355" y="9116"/>
                  </a:cubicBezTo>
                  <a:lnTo>
                    <a:pt x="6673" y="8427"/>
                  </a:lnTo>
                  <a:cubicBezTo>
                    <a:pt x="6553" y="8314"/>
                    <a:pt x="6445" y="8194"/>
                    <a:pt x="6338" y="8080"/>
                  </a:cubicBezTo>
                  <a:lnTo>
                    <a:pt x="6003" y="7720"/>
                  </a:lnTo>
                  <a:cubicBezTo>
                    <a:pt x="5561" y="7252"/>
                    <a:pt x="5138" y="6766"/>
                    <a:pt x="4727" y="6267"/>
                  </a:cubicBezTo>
                  <a:cubicBezTo>
                    <a:pt x="3071" y="4282"/>
                    <a:pt x="1612" y="2134"/>
                    <a:pt x="102" y="24"/>
                  </a:cubicBezTo>
                  <a:cubicBezTo>
                    <a:pt x="94" y="8"/>
                    <a:pt x="79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-1355100" y="3039525"/>
              <a:ext cx="48350" cy="153950"/>
            </a:xfrm>
            <a:custGeom>
              <a:rect b="b" l="l" r="r" t="t"/>
              <a:pathLst>
                <a:path extrusionOk="0" h="6158" w="1934">
                  <a:moveTo>
                    <a:pt x="63" y="1"/>
                  </a:moveTo>
                  <a:cubicBezTo>
                    <a:pt x="59" y="1"/>
                    <a:pt x="55" y="1"/>
                    <a:pt x="51" y="2"/>
                  </a:cubicBezTo>
                  <a:cubicBezTo>
                    <a:pt x="19" y="9"/>
                    <a:pt x="0" y="40"/>
                    <a:pt x="6" y="66"/>
                  </a:cubicBezTo>
                  <a:cubicBezTo>
                    <a:pt x="120" y="584"/>
                    <a:pt x="272" y="1089"/>
                    <a:pt x="436" y="1588"/>
                  </a:cubicBezTo>
                  <a:cubicBezTo>
                    <a:pt x="594" y="2088"/>
                    <a:pt x="765" y="2587"/>
                    <a:pt x="929" y="3086"/>
                  </a:cubicBezTo>
                  <a:cubicBezTo>
                    <a:pt x="1264" y="4084"/>
                    <a:pt x="1567" y="5095"/>
                    <a:pt x="1820" y="6113"/>
                  </a:cubicBezTo>
                  <a:cubicBezTo>
                    <a:pt x="1820" y="6113"/>
                    <a:pt x="1820" y="6119"/>
                    <a:pt x="1820" y="6119"/>
                  </a:cubicBezTo>
                  <a:cubicBezTo>
                    <a:pt x="1825" y="6141"/>
                    <a:pt x="1850" y="6158"/>
                    <a:pt x="1877" y="6158"/>
                  </a:cubicBezTo>
                  <a:cubicBezTo>
                    <a:pt x="1881" y="6158"/>
                    <a:pt x="1885" y="6158"/>
                    <a:pt x="1889" y="6157"/>
                  </a:cubicBezTo>
                  <a:cubicBezTo>
                    <a:pt x="1915" y="6144"/>
                    <a:pt x="1934" y="6119"/>
                    <a:pt x="1927" y="6087"/>
                  </a:cubicBezTo>
                  <a:cubicBezTo>
                    <a:pt x="1643" y="5070"/>
                    <a:pt x="1377" y="4053"/>
                    <a:pt x="1112" y="3035"/>
                  </a:cubicBezTo>
                  <a:cubicBezTo>
                    <a:pt x="973" y="2524"/>
                    <a:pt x="834" y="2012"/>
                    <a:pt x="676" y="1513"/>
                  </a:cubicBezTo>
                  <a:cubicBezTo>
                    <a:pt x="512" y="1007"/>
                    <a:pt x="335" y="514"/>
                    <a:pt x="107" y="34"/>
                  </a:cubicBezTo>
                  <a:cubicBezTo>
                    <a:pt x="102" y="13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-1296350" y="3062625"/>
              <a:ext cx="63200" cy="194750"/>
            </a:xfrm>
            <a:custGeom>
              <a:rect b="b" l="l" r="r" t="t"/>
              <a:pathLst>
                <a:path extrusionOk="0" h="7790" w="2528">
                  <a:moveTo>
                    <a:pt x="82" y="109"/>
                  </a:moveTo>
                  <a:cubicBezTo>
                    <a:pt x="78" y="112"/>
                    <a:pt x="74" y="116"/>
                    <a:pt x="70" y="121"/>
                  </a:cubicBezTo>
                  <a:cubicBezTo>
                    <a:pt x="70" y="121"/>
                    <a:pt x="70" y="115"/>
                    <a:pt x="82" y="109"/>
                  </a:cubicBezTo>
                  <a:close/>
                  <a:moveTo>
                    <a:pt x="108" y="1"/>
                  </a:moveTo>
                  <a:cubicBezTo>
                    <a:pt x="95" y="1"/>
                    <a:pt x="57" y="1"/>
                    <a:pt x="32" y="26"/>
                  </a:cubicBezTo>
                  <a:cubicBezTo>
                    <a:pt x="7" y="52"/>
                    <a:pt x="1" y="77"/>
                    <a:pt x="1" y="102"/>
                  </a:cubicBezTo>
                  <a:cubicBezTo>
                    <a:pt x="1" y="121"/>
                    <a:pt x="7" y="140"/>
                    <a:pt x="13" y="153"/>
                  </a:cubicBezTo>
                  <a:cubicBezTo>
                    <a:pt x="19" y="172"/>
                    <a:pt x="26" y="191"/>
                    <a:pt x="57" y="209"/>
                  </a:cubicBezTo>
                  <a:cubicBezTo>
                    <a:pt x="70" y="216"/>
                    <a:pt x="76" y="216"/>
                    <a:pt x="89" y="222"/>
                  </a:cubicBezTo>
                  <a:cubicBezTo>
                    <a:pt x="102" y="222"/>
                    <a:pt x="114" y="216"/>
                    <a:pt x="121" y="216"/>
                  </a:cubicBezTo>
                  <a:cubicBezTo>
                    <a:pt x="130" y="211"/>
                    <a:pt x="137" y="207"/>
                    <a:pt x="142" y="203"/>
                  </a:cubicBezTo>
                  <a:lnTo>
                    <a:pt x="142" y="203"/>
                  </a:lnTo>
                  <a:cubicBezTo>
                    <a:pt x="148" y="220"/>
                    <a:pt x="152" y="238"/>
                    <a:pt x="159" y="260"/>
                  </a:cubicBezTo>
                  <a:lnTo>
                    <a:pt x="196" y="386"/>
                  </a:lnTo>
                  <a:lnTo>
                    <a:pt x="348" y="873"/>
                  </a:lnTo>
                  <a:cubicBezTo>
                    <a:pt x="449" y="1201"/>
                    <a:pt x="557" y="1524"/>
                    <a:pt x="664" y="1852"/>
                  </a:cubicBezTo>
                  <a:cubicBezTo>
                    <a:pt x="778" y="2175"/>
                    <a:pt x="885" y="2497"/>
                    <a:pt x="993" y="2819"/>
                  </a:cubicBezTo>
                  <a:cubicBezTo>
                    <a:pt x="1100" y="3148"/>
                    <a:pt x="1207" y="3470"/>
                    <a:pt x="1315" y="3792"/>
                  </a:cubicBezTo>
                  <a:cubicBezTo>
                    <a:pt x="1744" y="5094"/>
                    <a:pt x="2117" y="6414"/>
                    <a:pt x="2421" y="7748"/>
                  </a:cubicBezTo>
                  <a:cubicBezTo>
                    <a:pt x="2426" y="7772"/>
                    <a:pt x="2442" y="7789"/>
                    <a:pt x="2464" y="7789"/>
                  </a:cubicBezTo>
                  <a:cubicBezTo>
                    <a:pt x="2471" y="7789"/>
                    <a:pt x="2477" y="7788"/>
                    <a:pt x="2484" y="7785"/>
                  </a:cubicBezTo>
                  <a:cubicBezTo>
                    <a:pt x="2509" y="7779"/>
                    <a:pt x="2528" y="7754"/>
                    <a:pt x="2522" y="7722"/>
                  </a:cubicBezTo>
                  <a:cubicBezTo>
                    <a:pt x="2193" y="6395"/>
                    <a:pt x="1858" y="5062"/>
                    <a:pt x="1498" y="3742"/>
                  </a:cubicBezTo>
                  <a:cubicBezTo>
                    <a:pt x="1410" y="3407"/>
                    <a:pt x="1315" y="3078"/>
                    <a:pt x="1214" y="2750"/>
                  </a:cubicBezTo>
                  <a:cubicBezTo>
                    <a:pt x="1113" y="2421"/>
                    <a:pt x="1012" y="2099"/>
                    <a:pt x="904" y="1770"/>
                  </a:cubicBezTo>
                  <a:cubicBezTo>
                    <a:pt x="797" y="1442"/>
                    <a:pt x="683" y="1119"/>
                    <a:pt x="557" y="803"/>
                  </a:cubicBezTo>
                  <a:cubicBezTo>
                    <a:pt x="500" y="639"/>
                    <a:pt x="430" y="481"/>
                    <a:pt x="367" y="323"/>
                  </a:cubicBezTo>
                  <a:lnTo>
                    <a:pt x="316" y="203"/>
                  </a:lnTo>
                  <a:cubicBezTo>
                    <a:pt x="298" y="172"/>
                    <a:pt x="279" y="121"/>
                    <a:pt x="247" y="77"/>
                  </a:cubicBezTo>
                  <a:cubicBezTo>
                    <a:pt x="228" y="52"/>
                    <a:pt x="203" y="26"/>
                    <a:pt x="165" y="14"/>
                  </a:cubicBezTo>
                  <a:cubicBezTo>
                    <a:pt x="152" y="1"/>
                    <a:pt x="127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-1226525" y="3087875"/>
              <a:ext cx="61625" cy="233550"/>
            </a:xfrm>
            <a:custGeom>
              <a:rect b="b" l="l" r="r" t="t"/>
              <a:pathLst>
                <a:path extrusionOk="0" h="9342" w="2465">
                  <a:moveTo>
                    <a:pt x="58" y="0"/>
                  </a:moveTo>
                  <a:cubicBezTo>
                    <a:pt x="54" y="0"/>
                    <a:pt x="49" y="1"/>
                    <a:pt x="45" y="2"/>
                  </a:cubicBezTo>
                  <a:cubicBezTo>
                    <a:pt x="19" y="15"/>
                    <a:pt x="0" y="46"/>
                    <a:pt x="13" y="71"/>
                  </a:cubicBezTo>
                  <a:cubicBezTo>
                    <a:pt x="291" y="823"/>
                    <a:pt x="582" y="1563"/>
                    <a:pt x="847" y="2308"/>
                  </a:cubicBezTo>
                  <a:lnTo>
                    <a:pt x="1049" y="2871"/>
                  </a:lnTo>
                  <a:lnTo>
                    <a:pt x="1232" y="3439"/>
                  </a:lnTo>
                  <a:lnTo>
                    <a:pt x="1409" y="4008"/>
                  </a:lnTo>
                  <a:lnTo>
                    <a:pt x="1574" y="4583"/>
                  </a:lnTo>
                  <a:cubicBezTo>
                    <a:pt x="1782" y="5354"/>
                    <a:pt x="1959" y="6131"/>
                    <a:pt x="2092" y="6914"/>
                  </a:cubicBezTo>
                  <a:cubicBezTo>
                    <a:pt x="2218" y="7704"/>
                    <a:pt x="2313" y="8494"/>
                    <a:pt x="2357" y="9290"/>
                  </a:cubicBezTo>
                  <a:cubicBezTo>
                    <a:pt x="2357" y="9319"/>
                    <a:pt x="2377" y="9342"/>
                    <a:pt x="2404" y="9342"/>
                  </a:cubicBezTo>
                  <a:cubicBezTo>
                    <a:pt x="2408" y="9342"/>
                    <a:pt x="2411" y="9341"/>
                    <a:pt x="2414" y="9341"/>
                  </a:cubicBezTo>
                  <a:cubicBezTo>
                    <a:pt x="2439" y="9341"/>
                    <a:pt x="2465" y="9316"/>
                    <a:pt x="2465" y="9284"/>
                  </a:cubicBezTo>
                  <a:cubicBezTo>
                    <a:pt x="2401" y="8488"/>
                    <a:pt x="2326" y="7692"/>
                    <a:pt x="2206" y="6896"/>
                  </a:cubicBezTo>
                  <a:cubicBezTo>
                    <a:pt x="2085" y="6106"/>
                    <a:pt x="1940" y="5316"/>
                    <a:pt x="1757" y="4539"/>
                  </a:cubicBezTo>
                  <a:lnTo>
                    <a:pt x="1612" y="3951"/>
                  </a:lnTo>
                  <a:lnTo>
                    <a:pt x="1454" y="3370"/>
                  </a:lnTo>
                  <a:lnTo>
                    <a:pt x="1277" y="2795"/>
                  </a:lnTo>
                  <a:lnTo>
                    <a:pt x="1087" y="2226"/>
                  </a:lnTo>
                  <a:cubicBezTo>
                    <a:pt x="822" y="1468"/>
                    <a:pt x="506" y="729"/>
                    <a:pt x="108" y="27"/>
                  </a:cubicBezTo>
                  <a:cubicBezTo>
                    <a:pt x="97" y="12"/>
                    <a:pt x="78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-1151500" y="3134300"/>
              <a:ext cx="42050" cy="232475"/>
            </a:xfrm>
            <a:custGeom>
              <a:rect b="b" l="l" r="r" t="t"/>
              <a:pathLst>
                <a:path extrusionOk="0" h="9299" w="1682">
                  <a:moveTo>
                    <a:pt x="58" y="1"/>
                  </a:moveTo>
                  <a:cubicBezTo>
                    <a:pt x="54" y="1"/>
                    <a:pt x="49" y="2"/>
                    <a:pt x="45" y="3"/>
                  </a:cubicBezTo>
                  <a:cubicBezTo>
                    <a:pt x="20" y="9"/>
                    <a:pt x="1" y="34"/>
                    <a:pt x="7" y="66"/>
                  </a:cubicBezTo>
                  <a:cubicBezTo>
                    <a:pt x="197" y="824"/>
                    <a:pt x="405" y="1570"/>
                    <a:pt x="595" y="2328"/>
                  </a:cubicBezTo>
                  <a:lnTo>
                    <a:pt x="734" y="2890"/>
                  </a:lnTo>
                  <a:lnTo>
                    <a:pt x="860" y="3459"/>
                  </a:lnTo>
                  <a:lnTo>
                    <a:pt x="986" y="4028"/>
                  </a:lnTo>
                  <a:lnTo>
                    <a:pt x="1100" y="4603"/>
                  </a:lnTo>
                  <a:cubicBezTo>
                    <a:pt x="1252" y="5367"/>
                    <a:pt x="1365" y="6138"/>
                    <a:pt x="1441" y="6915"/>
                  </a:cubicBezTo>
                  <a:cubicBezTo>
                    <a:pt x="1517" y="7686"/>
                    <a:pt x="1568" y="8470"/>
                    <a:pt x="1568" y="9247"/>
                  </a:cubicBezTo>
                  <a:cubicBezTo>
                    <a:pt x="1573" y="9275"/>
                    <a:pt x="1594" y="9298"/>
                    <a:pt x="1617" y="9298"/>
                  </a:cubicBezTo>
                  <a:cubicBezTo>
                    <a:pt x="1619" y="9298"/>
                    <a:pt x="1622" y="9298"/>
                    <a:pt x="1625" y="9297"/>
                  </a:cubicBezTo>
                  <a:cubicBezTo>
                    <a:pt x="1656" y="9297"/>
                    <a:pt x="1681" y="9272"/>
                    <a:pt x="1675" y="9247"/>
                  </a:cubicBezTo>
                  <a:cubicBezTo>
                    <a:pt x="1656" y="8463"/>
                    <a:pt x="1625" y="7680"/>
                    <a:pt x="1555" y="6903"/>
                  </a:cubicBezTo>
                  <a:cubicBezTo>
                    <a:pt x="1492" y="6125"/>
                    <a:pt x="1403" y="5348"/>
                    <a:pt x="1290" y="4571"/>
                  </a:cubicBezTo>
                  <a:lnTo>
                    <a:pt x="1195" y="3990"/>
                  </a:lnTo>
                  <a:lnTo>
                    <a:pt x="1094" y="3415"/>
                  </a:lnTo>
                  <a:lnTo>
                    <a:pt x="974" y="2840"/>
                  </a:lnTo>
                  <a:lnTo>
                    <a:pt x="835" y="2265"/>
                  </a:lnTo>
                  <a:cubicBezTo>
                    <a:pt x="645" y="1506"/>
                    <a:pt x="411" y="755"/>
                    <a:pt x="108" y="34"/>
                  </a:cubicBezTo>
                  <a:cubicBezTo>
                    <a:pt x="98" y="13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-1091300" y="3194175"/>
              <a:ext cx="35875" cy="214275"/>
            </a:xfrm>
            <a:custGeom>
              <a:rect b="b" l="l" r="r" t="t"/>
              <a:pathLst>
                <a:path extrusionOk="0" h="8571" w="1435">
                  <a:moveTo>
                    <a:pt x="62" y="0"/>
                  </a:moveTo>
                  <a:cubicBezTo>
                    <a:pt x="56" y="0"/>
                    <a:pt x="50" y="1"/>
                    <a:pt x="44" y="2"/>
                  </a:cubicBezTo>
                  <a:cubicBezTo>
                    <a:pt x="13" y="15"/>
                    <a:pt x="0" y="47"/>
                    <a:pt x="13" y="72"/>
                  </a:cubicBezTo>
                  <a:cubicBezTo>
                    <a:pt x="284" y="742"/>
                    <a:pt x="518" y="1411"/>
                    <a:pt x="701" y="2100"/>
                  </a:cubicBezTo>
                  <a:lnTo>
                    <a:pt x="834" y="2625"/>
                  </a:lnTo>
                  <a:lnTo>
                    <a:pt x="942" y="3149"/>
                  </a:lnTo>
                  <a:lnTo>
                    <a:pt x="1043" y="3673"/>
                  </a:lnTo>
                  <a:lnTo>
                    <a:pt x="1118" y="4204"/>
                  </a:lnTo>
                  <a:cubicBezTo>
                    <a:pt x="1314" y="5626"/>
                    <a:pt x="1327" y="7073"/>
                    <a:pt x="1270" y="8513"/>
                  </a:cubicBezTo>
                  <a:cubicBezTo>
                    <a:pt x="1270" y="8545"/>
                    <a:pt x="1295" y="8570"/>
                    <a:pt x="1327" y="8570"/>
                  </a:cubicBezTo>
                  <a:cubicBezTo>
                    <a:pt x="1352" y="8570"/>
                    <a:pt x="1377" y="8545"/>
                    <a:pt x="1377" y="8520"/>
                  </a:cubicBezTo>
                  <a:cubicBezTo>
                    <a:pt x="1403" y="7073"/>
                    <a:pt x="1434" y="5632"/>
                    <a:pt x="1308" y="4185"/>
                  </a:cubicBezTo>
                  <a:lnTo>
                    <a:pt x="1251" y="3642"/>
                  </a:lnTo>
                  <a:lnTo>
                    <a:pt x="1175" y="3105"/>
                  </a:lnTo>
                  <a:cubicBezTo>
                    <a:pt x="1144" y="2928"/>
                    <a:pt x="1106" y="2745"/>
                    <a:pt x="1074" y="2568"/>
                  </a:cubicBezTo>
                  <a:lnTo>
                    <a:pt x="948" y="2037"/>
                  </a:lnTo>
                  <a:cubicBezTo>
                    <a:pt x="758" y="1336"/>
                    <a:pt x="493" y="647"/>
                    <a:pt x="107" y="28"/>
                  </a:cubicBezTo>
                  <a:cubicBezTo>
                    <a:pt x="98" y="8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-1026550" y="3284425"/>
              <a:ext cx="17250" cy="163675"/>
            </a:xfrm>
            <a:custGeom>
              <a:rect b="b" l="l" r="r" t="t"/>
              <a:pathLst>
                <a:path extrusionOk="0" h="6547" w="690">
                  <a:moveTo>
                    <a:pt x="51" y="0"/>
                  </a:moveTo>
                  <a:cubicBezTo>
                    <a:pt x="20" y="0"/>
                    <a:pt x="1" y="26"/>
                    <a:pt x="1" y="57"/>
                  </a:cubicBezTo>
                  <a:cubicBezTo>
                    <a:pt x="39" y="601"/>
                    <a:pt x="114" y="1131"/>
                    <a:pt x="184" y="1662"/>
                  </a:cubicBezTo>
                  <a:cubicBezTo>
                    <a:pt x="260" y="2193"/>
                    <a:pt x="336" y="2730"/>
                    <a:pt x="399" y="3261"/>
                  </a:cubicBezTo>
                  <a:cubicBezTo>
                    <a:pt x="531" y="4335"/>
                    <a:pt x="601" y="5409"/>
                    <a:pt x="582" y="6489"/>
                  </a:cubicBezTo>
                  <a:cubicBezTo>
                    <a:pt x="582" y="6521"/>
                    <a:pt x="607" y="6546"/>
                    <a:pt x="633" y="6546"/>
                  </a:cubicBezTo>
                  <a:cubicBezTo>
                    <a:pt x="664" y="6546"/>
                    <a:pt x="689" y="6521"/>
                    <a:pt x="689" y="6489"/>
                  </a:cubicBezTo>
                  <a:cubicBezTo>
                    <a:pt x="677" y="5409"/>
                    <a:pt x="651" y="4329"/>
                    <a:pt x="588" y="3248"/>
                  </a:cubicBezTo>
                  <a:cubicBezTo>
                    <a:pt x="557" y="2705"/>
                    <a:pt x="512" y="2168"/>
                    <a:pt x="437" y="1630"/>
                  </a:cubicBezTo>
                  <a:cubicBezTo>
                    <a:pt x="361" y="1093"/>
                    <a:pt x="266" y="556"/>
                    <a:pt x="108" y="38"/>
                  </a:cubicBezTo>
                  <a:cubicBezTo>
                    <a:pt x="102" y="13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-1423825" y="3158925"/>
              <a:ext cx="115325" cy="35050"/>
            </a:xfrm>
            <a:custGeom>
              <a:rect b="b" l="l" r="r" t="t"/>
              <a:pathLst>
                <a:path extrusionOk="0" h="1402" w="4613">
                  <a:moveTo>
                    <a:pt x="60" y="1"/>
                  </a:moveTo>
                  <a:cubicBezTo>
                    <a:pt x="50" y="1"/>
                    <a:pt x="41" y="4"/>
                    <a:pt x="32" y="10"/>
                  </a:cubicBezTo>
                  <a:cubicBezTo>
                    <a:pt x="7" y="29"/>
                    <a:pt x="0" y="60"/>
                    <a:pt x="13" y="85"/>
                  </a:cubicBezTo>
                  <a:cubicBezTo>
                    <a:pt x="253" y="433"/>
                    <a:pt x="620" y="667"/>
                    <a:pt x="992" y="831"/>
                  </a:cubicBezTo>
                  <a:cubicBezTo>
                    <a:pt x="1372" y="995"/>
                    <a:pt x="1763" y="1103"/>
                    <a:pt x="2155" y="1191"/>
                  </a:cubicBezTo>
                  <a:cubicBezTo>
                    <a:pt x="2553" y="1273"/>
                    <a:pt x="2951" y="1330"/>
                    <a:pt x="3356" y="1362"/>
                  </a:cubicBezTo>
                  <a:cubicBezTo>
                    <a:pt x="3668" y="1392"/>
                    <a:pt x="3984" y="1402"/>
                    <a:pt x="4301" y="1402"/>
                  </a:cubicBezTo>
                  <a:cubicBezTo>
                    <a:pt x="4388" y="1402"/>
                    <a:pt x="4475" y="1401"/>
                    <a:pt x="4562" y="1400"/>
                  </a:cubicBezTo>
                  <a:cubicBezTo>
                    <a:pt x="4594" y="1393"/>
                    <a:pt x="4613" y="1368"/>
                    <a:pt x="4613" y="1343"/>
                  </a:cubicBezTo>
                  <a:cubicBezTo>
                    <a:pt x="4613" y="1311"/>
                    <a:pt x="4588" y="1292"/>
                    <a:pt x="4556" y="1292"/>
                  </a:cubicBezTo>
                  <a:cubicBezTo>
                    <a:pt x="4437" y="1300"/>
                    <a:pt x="4319" y="1303"/>
                    <a:pt x="4200" y="1303"/>
                  </a:cubicBezTo>
                  <a:cubicBezTo>
                    <a:pt x="3921" y="1303"/>
                    <a:pt x="3643" y="1284"/>
                    <a:pt x="3368" y="1248"/>
                  </a:cubicBezTo>
                  <a:cubicBezTo>
                    <a:pt x="2970" y="1204"/>
                    <a:pt x="2585" y="1122"/>
                    <a:pt x="2206" y="1002"/>
                  </a:cubicBezTo>
                  <a:cubicBezTo>
                    <a:pt x="2016" y="951"/>
                    <a:pt x="1827" y="888"/>
                    <a:pt x="1643" y="818"/>
                  </a:cubicBezTo>
                  <a:cubicBezTo>
                    <a:pt x="1454" y="749"/>
                    <a:pt x="1270" y="679"/>
                    <a:pt x="1094" y="597"/>
                  </a:cubicBezTo>
                  <a:cubicBezTo>
                    <a:pt x="740" y="439"/>
                    <a:pt x="405" y="256"/>
                    <a:pt x="95" y="16"/>
                  </a:cubicBezTo>
                  <a:cubicBezTo>
                    <a:pt x="85" y="5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-1347700" y="3257200"/>
              <a:ext cx="111725" cy="22725"/>
            </a:xfrm>
            <a:custGeom>
              <a:rect b="b" l="l" r="r" t="t"/>
              <a:pathLst>
                <a:path extrusionOk="0" h="909" w="4469">
                  <a:moveTo>
                    <a:pt x="4406" y="1"/>
                  </a:moveTo>
                  <a:cubicBezTo>
                    <a:pt x="4401" y="1"/>
                    <a:pt x="4397" y="1"/>
                    <a:pt x="4392" y="2"/>
                  </a:cubicBezTo>
                  <a:cubicBezTo>
                    <a:pt x="3691" y="230"/>
                    <a:pt x="2971" y="432"/>
                    <a:pt x="2244" y="533"/>
                  </a:cubicBezTo>
                  <a:cubicBezTo>
                    <a:pt x="1884" y="590"/>
                    <a:pt x="1517" y="628"/>
                    <a:pt x="1157" y="647"/>
                  </a:cubicBezTo>
                  <a:cubicBezTo>
                    <a:pt x="791" y="672"/>
                    <a:pt x="431" y="672"/>
                    <a:pt x="64" y="685"/>
                  </a:cubicBezTo>
                  <a:cubicBezTo>
                    <a:pt x="39" y="685"/>
                    <a:pt x="20" y="704"/>
                    <a:pt x="14" y="723"/>
                  </a:cubicBezTo>
                  <a:cubicBezTo>
                    <a:pt x="1" y="754"/>
                    <a:pt x="20" y="786"/>
                    <a:pt x="52" y="792"/>
                  </a:cubicBezTo>
                  <a:cubicBezTo>
                    <a:pt x="328" y="875"/>
                    <a:pt x="619" y="909"/>
                    <a:pt x="908" y="909"/>
                  </a:cubicBezTo>
                  <a:cubicBezTo>
                    <a:pt x="996" y="909"/>
                    <a:pt x="1083" y="906"/>
                    <a:pt x="1170" y="900"/>
                  </a:cubicBezTo>
                  <a:cubicBezTo>
                    <a:pt x="1549" y="881"/>
                    <a:pt x="1922" y="811"/>
                    <a:pt x="2282" y="723"/>
                  </a:cubicBezTo>
                  <a:cubicBezTo>
                    <a:pt x="3009" y="546"/>
                    <a:pt x="3710" y="312"/>
                    <a:pt x="4424" y="104"/>
                  </a:cubicBezTo>
                  <a:cubicBezTo>
                    <a:pt x="4449" y="97"/>
                    <a:pt x="4468" y="66"/>
                    <a:pt x="4456" y="34"/>
                  </a:cubicBezTo>
                  <a:cubicBezTo>
                    <a:pt x="4450" y="13"/>
                    <a:pt x="4428" y="1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-1286875" y="3317650"/>
              <a:ext cx="123725" cy="35200"/>
            </a:xfrm>
            <a:custGeom>
              <a:rect b="b" l="l" r="r" t="t"/>
              <a:pathLst>
                <a:path extrusionOk="0" h="1408" w="4949">
                  <a:moveTo>
                    <a:pt x="4890" y="0"/>
                  </a:moveTo>
                  <a:cubicBezTo>
                    <a:pt x="4884" y="0"/>
                    <a:pt x="4878" y="2"/>
                    <a:pt x="4872" y="4"/>
                  </a:cubicBezTo>
                  <a:cubicBezTo>
                    <a:pt x="4070" y="257"/>
                    <a:pt x="3286" y="554"/>
                    <a:pt x="2484" y="782"/>
                  </a:cubicBezTo>
                  <a:cubicBezTo>
                    <a:pt x="2079" y="895"/>
                    <a:pt x="1681" y="997"/>
                    <a:pt x="1277" y="1079"/>
                  </a:cubicBezTo>
                  <a:cubicBezTo>
                    <a:pt x="873" y="1154"/>
                    <a:pt x="468" y="1211"/>
                    <a:pt x="51" y="1262"/>
                  </a:cubicBezTo>
                  <a:cubicBezTo>
                    <a:pt x="32" y="1268"/>
                    <a:pt x="13" y="1281"/>
                    <a:pt x="7" y="1306"/>
                  </a:cubicBezTo>
                  <a:cubicBezTo>
                    <a:pt x="1" y="1338"/>
                    <a:pt x="20" y="1363"/>
                    <a:pt x="51" y="1369"/>
                  </a:cubicBezTo>
                  <a:cubicBezTo>
                    <a:pt x="212" y="1396"/>
                    <a:pt x="375" y="1408"/>
                    <a:pt x="537" y="1408"/>
                  </a:cubicBezTo>
                  <a:cubicBezTo>
                    <a:pt x="803" y="1408"/>
                    <a:pt x="1069" y="1376"/>
                    <a:pt x="1328" y="1325"/>
                  </a:cubicBezTo>
                  <a:cubicBezTo>
                    <a:pt x="1745" y="1243"/>
                    <a:pt x="2149" y="1110"/>
                    <a:pt x="2541" y="965"/>
                  </a:cubicBezTo>
                  <a:cubicBezTo>
                    <a:pt x="3331" y="668"/>
                    <a:pt x="4095" y="333"/>
                    <a:pt x="4904" y="106"/>
                  </a:cubicBezTo>
                  <a:cubicBezTo>
                    <a:pt x="4935" y="93"/>
                    <a:pt x="4948" y="68"/>
                    <a:pt x="4942" y="36"/>
                  </a:cubicBezTo>
                  <a:cubicBezTo>
                    <a:pt x="4932" y="16"/>
                    <a:pt x="4910" y="0"/>
                    <a:pt x="4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-1251950" y="3363550"/>
              <a:ext cx="144400" cy="41100"/>
            </a:xfrm>
            <a:custGeom>
              <a:rect b="b" l="l" r="r" t="t"/>
              <a:pathLst>
                <a:path extrusionOk="0" h="1644" w="5776">
                  <a:moveTo>
                    <a:pt x="5713" y="1"/>
                  </a:moveTo>
                  <a:cubicBezTo>
                    <a:pt x="5704" y="1"/>
                    <a:pt x="5695" y="3"/>
                    <a:pt x="5687" y="7"/>
                  </a:cubicBezTo>
                  <a:cubicBezTo>
                    <a:pt x="4827" y="475"/>
                    <a:pt x="3892" y="816"/>
                    <a:pt x="2945" y="1037"/>
                  </a:cubicBezTo>
                  <a:cubicBezTo>
                    <a:pt x="2464" y="1145"/>
                    <a:pt x="1984" y="1233"/>
                    <a:pt x="1504" y="1309"/>
                  </a:cubicBezTo>
                  <a:cubicBezTo>
                    <a:pt x="1017" y="1378"/>
                    <a:pt x="537" y="1442"/>
                    <a:pt x="51" y="1524"/>
                  </a:cubicBezTo>
                  <a:cubicBezTo>
                    <a:pt x="25" y="1524"/>
                    <a:pt x="6" y="1543"/>
                    <a:pt x="6" y="1568"/>
                  </a:cubicBezTo>
                  <a:cubicBezTo>
                    <a:pt x="0" y="1599"/>
                    <a:pt x="25" y="1625"/>
                    <a:pt x="57" y="1625"/>
                  </a:cubicBezTo>
                  <a:cubicBezTo>
                    <a:pt x="201" y="1638"/>
                    <a:pt x="346" y="1644"/>
                    <a:pt x="490" y="1644"/>
                  </a:cubicBezTo>
                  <a:cubicBezTo>
                    <a:pt x="841" y="1644"/>
                    <a:pt x="1193" y="1609"/>
                    <a:pt x="1542" y="1555"/>
                  </a:cubicBezTo>
                  <a:cubicBezTo>
                    <a:pt x="2035" y="1479"/>
                    <a:pt x="2515" y="1366"/>
                    <a:pt x="2989" y="1220"/>
                  </a:cubicBezTo>
                  <a:cubicBezTo>
                    <a:pt x="3943" y="930"/>
                    <a:pt x="4859" y="551"/>
                    <a:pt x="5737" y="102"/>
                  </a:cubicBezTo>
                  <a:cubicBezTo>
                    <a:pt x="5763" y="89"/>
                    <a:pt x="5775" y="51"/>
                    <a:pt x="5763" y="26"/>
                  </a:cubicBezTo>
                  <a:cubicBezTo>
                    <a:pt x="5750" y="9"/>
                    <a:pt x="5732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-1206475" y="3404475"/>
              <a:ext cx="148675" cy="49700"/>
            </a:xfrm>
            <a:custGeom>
              <a:rect b="b" l="l" r="r" t="t"/>
              <a:pathLst>
                <a:path extrusionOk="0" h="1988" w="5947">
                  <a:moveTo>
                    <a:pt x="5886" y="0"/>
                  </a:moveTo>
                  <a:cubicBezTo>
                    <a:pt x="5876" y="0"/>
                    <a:pt x="5867" y="3"/>
                    <a:pt x="5858" y="7"/>
                  </a:cubicBezTo>
                  <a:cubicBezTo>
                    <a:pt x="4986" y="550"/>
                    <a:pt x="4032" y="961"/>
                    <a:pt x="3046" y="1239"/>
                  </a:cubicBezTo>
                  <a:cubicBezTo>
                    <a:pt x="2554" y="1384"/>
                    <a:pt x="2054" y="1492"/>
                    <a:pt x="1555" y="1593"/>
                  </a:cubicBezTo>
                  <a:cubicBezTo>
                    <a:pt x="1056" y="1694"/>
                    <a:pt x="551" y="1776"/>
                    <a:pt x="45" y="1877"/>
                  </a:cubicBezTo>
                  <a:cubicBezTo>
                    <a:pt x="20" y="1883"/>
                    <a:pt x="1" y="1902"/>
                    <a:pt x="1" y="1928"/>
                  </a:cubicBezTo>
                  <a:cubicBezTo>
                    <a:pt x="1" y="1959"/>
                    <a:pt x="20" y="1984"/>
                    <a:pt x="51" y="1984"/>
                  </a:cubicBezTo>
                  <a:cubicBezTo>
                    <a:pt x="114" y="1987"/>
                    <a:pt x="176" y="1988"/>
                    <a:pt x="239" y="1988"/>
                  </a:cubicBezTo>
                  <a:cubicBezTo>
                    <a:pt x="699" y="1988"/>
                    <a:pt x="1155" y="1928"/>
                    <a:pt x="1606" y="1839"/>
                  </a:cubicBezTo>
                  <a:cubicBezTo>
                    <a:pt x="2118" y="1744"/>
                    <a:pt x="2617" y="1593"/>
                    <a:pt x="3103" y="1422"/>
                  </a:cubicBezTo>
                  <a:cubicBezTo>
                    <a:pt x="4083" y="1068"/>
                    <a:pt x="5024" y="626"/>
                    <a:pt x="5915" y="101"/>
                  </a:cubicBezTo>
                  <a:cubicBezTo>
                    <a:pt x="5940" y="83"/>
                    <a:pt x="5947" y="51"/>
                    <a:pt x="5934" y="26"/>
                  </a:cubicBezTo>
                  <a:cubicBezTo>
                    <a:pt x="5926" y="9"/>
                    <a:pt x="5906" y="0"/>
                    <a:pt x="5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-1096525" y="3454900"/>
              <a:ext cx="92600" cy="33800"/>
            </a:xfrm>
            <a:custGeom>
              <a:rect b="b" l="l" r="r" t="t"/>
              <a:pathLst>
                <a:path extrusionOk="0" h="1352" w="3704">
                  <a:moveTo>
                    <a:pt x="3646" y="1"/>
                  </a:moveTo>
                  <a:cubicBezTo>
                    <a:pt x="3636" y="1"/>
                    <a:pt x="3625" y="4"/>
                    <a:pt x="3615" y="12"/>
                  </a:cubicBezTo>
                  <a:cubicBezTo>
                    <a:pt x="3362" y="195"/>
                    <a:pt x="3078" y="347"/>
                    <a:pt x="2787" y="467"/>
                  </a:cubicBezTo>
                  <a:cubicBezTo>
                    <a:pt x="2490" y="587"/>
                    <a:pt x="2187" y="681"/>
                    <a:pt x="1877" y="751"/>
                  </a:cubicBezTo>
                  <a:cubicBezTo>
                    <a:pt x="1568" y="827"/>
                    <a:pt x="1258" y="890"/>
                    <a:pt x="942" y="953"/>
                  </a:cubicBezTo>
                  <a:cubicBezTo>
                    <a:pt x="790" y="991"/>
                    <a:pt x="626" y="1023"/>
                    <a:pt x="474" y="1080"/>
                  </a:cubicBezTo>
                  <a:cubicBezTo>
                    <a:pt x="323" y="1130"/>
                    <a:pt x="177" y="1187"/>
                    <a:pt x="26" y="1256"/>
                  </a:cubicBezTo>
                  <a:cubicBezTo>
                    <a:pt x="13" y="1263"/>
                    <a:pt x="1" y="1282"/>
                    <a:pt x="1" y="1301"/>
                  </a:cubicBezTo>
                  <a:cubicBezTo>
                    <a:pt x="1" y="1332"/>
                    <a:pt x="19" y="1351"/>
                    <a:pt x="51" y="1351"/>
                  </a:cubicBezTo>
                  <a:cubicBezTo>
                    <a:pt x="215" y="1351"/>
                    <a:pt x="380" y="1320"/>
                    <a:pt x="531" y="1288"/>
                  </a:cubicBezTo>
                  <a:lnTo>
                    <a:pt x="993" y="1174"/>
                  </a:lnTo>
                  <a:cubicBezTo>
                    <a:pt x="1308" y="1098"/>
                    <a:pt x="1618" y="1010"/>
                    <a:pt x="1921" y="909"/>
                  </a:cubicBezTo>
                  <a:cubicBezTo>
                    <a:pt x="2231" y="808"/>
                    <a:pt x="2528" y="694"/>
                    <a:pt x="2825" y="561"/>
                  </a:cubicBezTo>
                  <a:cubicBezTo>
                    <a:pt x="3122" y="429"/>
                    <a:pt x="3406" y="271"/>
                    <a:pt x="3672" y="94"/>
                  </a:cubicBezTo>
                  <a:lnTo>
                    <a:pt x="3672" y="87"/>
                  </a:lnTo>
                  <a:cubicBezTo>
                    <a:pt x="3697" y="75"/>
                    <a:pt x="3703" y="43"/>
                    <a:pt x="3684" y="24"/>
                  </a:cubicBezTo>
                  <a:cubicBezTo>
                    <a:pt x="3677" y="9"/>
                    <a:pt x="3662" y="1"/>
                    <a:pt x="3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7"/>
          <p:cNvGrpSpPr/>
          <p:nvPr/>
        </p:nvGrpSpPr>
        <p:grpSpPr>
          <a:xfrm rot="-1799982">
            <a:off x="324973" y="4412874"/>
            <a:ext cx="210422" cy="293437"/>
            <a:chOff x="-1479425" y="3246150"/>
            <a:chExt cx="95750" cy="133525"/>
          </a:xfrm>
        </p:grpSpPr>
        <p:sp>
          <p:nvSpPr>
            <p:cNvPr id="560" name="Google Shape;560;p27"/>
            <p:cNvSpPr/>
            <p:nvPr/>
          </p:nvSpPr>
          <p:spPr>
            <a:xfrm>
              <a:off x="-1479425" y="3246150"/>
              <a:ext cx="39200" cy="42100"/>
            </a:xfrm>
            <a:custGeom>
              <a:rect b="b" l="l" r="r" t="t"/>
              <a:pathLst>
                <a:path extrusionOk="0" h="1684" w="1568">
                  <a:moveTo>
                    <a:pt x="515" y="1"/>
                  </a:moveTo>
                  <a:cubicBezTo>
                    <a:pt x="252" y="1"/>
                    <a:pt x="25" y="203"/>
                    <a:pt x="7" y="470"/>
                  </a:cubicBezTo>
                  <a:cubicBezTo>
                    <a:pt x="7" y="470"/>
                    <a:pt x="0" y="602"/>
                    <a:pt x="38" y="754"/>
                  </a:cubicBezTo>
                  <a:cubicBezTo>
                    <a:pt x="76" y="906"/>
                    <a:pt x="152" y="1089"/>
                    <a:pt x="266" y="1241"/>
                  </a:cubicBezTo>
                  <a:cubicBezTo>
                    <a:pt x="379" y="1392"/>
                    <a:pt x="531" y="1512"/>
                    <a:pt x="670" y="1582"/>
                  </a:cubicBezTo>
                  <a:cubicBezTo>
                    <a:pt x="803" y="1658"/>
                    <a:pt x="929" y="1677"/>
                    <a:pt x="929" y="1677"/>
                  </a:cubicBezTo>
                  <a:cubicBezTo>
                    <a:pt x="948" y="1677"/>
                    <a:pt x="961" y="1677"/>
                    <a:pt x="973" y="1683"/>
                  </a:cubicBezTo>
                  <a:cubicBezTo>
                    <a:pt x="985" y="1684"/>
                    <a:pt x="996" y="1684"/>
                    <a:pt x="1008" y="1684"/>
                  </a:cubicBezTo>
                  <a:cubicBezTo>
                    <a:pt x="1296" y="1684"/>
                    <a:pt x="1537" y="1457"/>
                    <a:pt x="1561" y="1165"/>
                  </a:cubicBezTo>
                  <a:cubicBezTo>
                    <a:pt x="1561" y="1165"/>
                    <a:pt x="1567" y="1038"/>
                    <a:pt x="1523" y="887"/>
                  </a:cubicBezTo>
                  <a:cubicBezTo>
                    <a:pt x="1485" y="735"/>
                    <a:pt x="1397" y="565"/>
                    <a:pt x="1270" y="419"/>
                  </a:cubicBezTo>
                  <a:cubicBezTo>
                    <a:pt x="1150" y="274"/>
                    <a:pt x="992" y="160"/>
                    <a:pt x="847" y="91"/>
                  </a:cubicBezTo>
                  <a:cubicBezTo>
                    <a:pt x="708" y="21"/>
                    <a:pt x="582" y="2"/>
                    <a:pt x="582" y="2"/>
                  </a:cubicBezTo>
                  <a:lnTo>
                    <a:pt x="550" y="2"/>
                  </a:lnTo>
                  <a:cubicBezTo>
                    <a:pt x="538" y="1"/>
                    <a:pt x="527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-1416875" y="3326275"/>
              <a:ext cx="33200" cy="32900"/>
            </a:xfrm>
            <a:custGeom>
              <a:rect b="b" l="l" r="r" t="t"/>
              <a:pathLst>
                <a:path extrusionOk="0" h="1316" w="1328">
                  <a:moveTo>
                    <a:pt x="614" y="0"/>
                  </a:moveTo>
                  <a:cubicBezTo>
                    <a:pt x="557" y="0"/>
                    <a:pt x="519" y="7"/>
                    <a:pt x="519" y="7"/>
                  </a:cubicBezTo>
                  <a:cubicBezTo>
                    <a:pt x="253" y="51"/>
                    <a:pt x="38" y="266"/>
                    <a:pt x="13" y="544"/>
                  </a:cubicBezTo>
                  <a:cubicBezTo>
                    <a:pt x="13" y="544"/>
                    <a:pt x="0" y="658"/>
                    <a:pt x="26" y="772"/>
                  </a:cubicBezTo>
                  <a:cubicBezTo>
                    <a:pt x="51" y="898"/>
                    <a:pt x="114" y="1024"/>
                    <a:pt x="209" y="1119"/>
                  </a:cubicBezTo>
                  <a:cubicBezTo>
                    <a:pt x="297" y="1214"/>
                    <a:pt x="424" y="1283"/>
                    <a:pt x="544" y="1302"/>
                  </a:cubicBezTo>
                  <a:cubicBezTo>
                    <a:pt x="587" y="1312"/>
                    <a:pt x="631" y="1315"/>
                    <a:pt x="668" y="1315"/>
                  </a:cubicBezTo>
                  <a:cubicBezTo>
                    <a:pt x="724" y="1315"/>
                    <a:pt x="765" y="1309"/>
                    <a:pt x="765" y="1309"/>
                  </a:cubicBezTo>
                  <a:cubicBezTo>
                    <a:pt x="1049" y="1264"/>
                    <a:pt x="1283" y="1024"/>
                    <a:pt x="1315" y="721"/>
                  </a:cubicBezTo>
                  <a:cubicBezTo>
                    <a:pt x="1315" y="721"/>
                    <a:pt x="1327" y="607"/>
                    <a:pt x="1296" y="500"/>
                  </a:cubicBezTo>
                  <a:cubicBezTo>
                    <a:pt x="1270" y="380"/>
                    <a:pt x="1195" y="260"/>
                    <a:pt x="1094" y="171"/>
                  </a:cubicBezTo>
                  <a:cubicBezTo>
                    <a:pt x="992" y="83"/>
                    <a:pt x="866" y="26"/>
                    <a:pt x="746" y="13"/>
                  </a:cubicBezTo>
                  <a:cubicBezTo>
                    <a:pt x="698" y="3"/>
                    <a:pt x="652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-1469475" y="3336275"/>
              <a:ext cx="38575" cy="43400"/>
            </a:xfrm>
            <a:custGeom>
              <a:rect b="b" l="l" r="r" t="t"/>
              <a:pathLst>
                <a:path extrusionOk="0" h="1736" w="1543">
                  <a:moveTo>
                    <a:pt x="512" y="0"/>
                  </a:moveTo>
                  <a:cubicBezTo>
                    <a:pt x="267" y="0"/>
                    <a:pt x="48" y="181"/>
                    <a:pt x="19" y="435"/>
                  </a:cubicBezTo>
                  <a:cubicBezTo>
                    <a:pt x="19" y="435"/>
                    <a:pt x="0" y="561"/>
                    <a:pt x="26" y="719"/>
                  </a:cubicBezTo>
                  <a:cubicBezTo>
                    <a:pt x="51" y="877"/>
                    <a:pt x="120" y="1067"/>
                    <a:pt x="222" y="1225"/>
                  </a:cubicBezTo>
                  <a:cubicBezTo>
                    <a:pt x="329" y="1389"/>
                    <a:pt x="468" y="1528"/>
                    <a:pt x="601" y="1610"/>
                  </a:cubicBezTo>
                  <a:cubicBezTo>
                    <a:pt x="733" y="1692"/>
                    <a:pt x="860" y="1724"/>
                    <a:pt x="860" y="1724"/>
                  </a:cubicBezTo>
                  <a:cubicBezTo>
                    <a:pt x="872" y="1724"/>
                    <a:pt x="891" y="1730"/>
                    <a:pt x="910" y="1730"/>
                  </a:cubicBezTo>
                  <a:cubicBezTo>
                    <a:pt x="936" y="1734"/>
                    <a:pt x="962" y="1736"/>
                    <a:pt x="988" y="1736"/>
                  </a:cubicBezTo>
                  <a:cubicBezTo>
                    <a:pt x="1253" y="1736"/>
                    <a:pt x="1483" y="1533"/>
                    <a:pt x="1523" y="1262"/>
                  </a:cubicBezTo>
                  <a:cubicBezTo>
                    <a:pt x="1523" y="1262"/>
                    <a:pt x="1542" y="1130"/>
                    <a:pt x="1504" y="978"/>
                  </a:cubicBezTo>
                  <a:cubicBezTo>
                    <a:pt x="1479" y="820"/>
                    <a:pt x="1403" y="643"/>
                    <a:pt x="1289" y="485"/>
                  </a:cubicBezTo>
                  <a:cubicBezTo>
                    <a:pt x="1176" y="334"/>
                    <a:pt x="1024" y="201"/>
                    <a:pt x="885" y="125"/>
                  </a:cubicBezTo>
                  <a:cubicBezTo>
                    <a:pt x="752" y="43"/>
                    <a:pt x="626" y="11"/>
                    <a:pt x="626" y="11"/>
                  </a:cubicBezTo>
                  <a:cubicBezTo>
                    <a:pt x="607" y="11"/>
                    <a:pt x="594" y="5"/>
                    <a:pt x="582" y="5"/>
                  </a:cubicBezTo>
                  <a:cubicBezTo>
                    <a:pt x="558" y="2"/>
                    <a:pt x="53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7"/>
          <p:cNvGrpSpPr/>
          <p:nvPr/>
        </p:nvGrpSpPr>
        <p:grpSpPr>
          <a:xfrm flipH="1" rot="-2479170">
            <a:off x="8449040" y="4408932"/>
            <a:ext cx="947425" cy="797619"/>
            <a:chOff x="2413050" y="2309825"/>
            <a:chExt cx="364600" cy="306950"/>
          </a:xfrm>
        </p:grpSpPr>
        <p:sp>
          <p:nvSpPr>
            <p:cNvPr id="564" name="Google Shape;564;p27"/>
            <p:cNvSpPr/>
            <p:nvPr/>
          </p:nvSpPr>
          <p:spPr>
            <a:xfrm>
              <a:off x="2413050" y="2309825"/>
              <a:ext cx="353400" cy="306950"/>
            </a:xfrm>
            <a:custGeom>
              <a:rect b="b" l="l" r="r" t="t"/>
              <a:pathLst>
                <a:path extrusionOk="0" h="12278" w="14136">
                  <a:moveTo>
                    <a:pt x="6164" y="0"/>
                  </a:moveTo>
                  <a:cubicBezTo>
                    <a:pt x="6030" y="0"/>
                    <a:pt x="5882" y="58"/>
                    <a:pt x="5770" y="138"/>
                  </a:cubicBezTo>
                  <a:cubicBezTo>
                    <a:pt x="5561" y="277"/>
                    <a:pt x="5378" y="480"/>
                    <a:pt x="5131" y="499"/>
                  </a:cubicBezTo>
                  <a:cubicBezTo>
                    <a:pt x="5121" y="499"/>
                    <a:pt x="5110" y="500"/>
                    <a:pt x="5100" y="500"/>
                  </a:cubicBezTo>
                  <a:cubicBezTo>
                    <a:pt x="4805" y="500"/>
                    <a:pt x="4572" y="248"/>
                    <a:pt x="4304" y="126"/>
                  </a:cubicBezTo>
                  <a:cubicBezTo>
                    <a:pt x="4188" y="75"/>
                    <a:pt x="4063" y="51"/>
                    <a:pt x="3938" y="51"/>
                  </a:cubicBezTo>
                  <a:cubicBezTo>
                    <a:pt x="3550" y="51"/>
                    <a:pt x="3156" y="279"/>
                    <a:pt x="3008" y="638"/>
                  </a:cubicBezTo>
                  <a:cubicBezTo>
                    <a:pt x="2958" y="764"/>
                    <a:pt x="2926" y="909"/>
                    <a:pt x="2819" y="991"/>
                  </a:cubicBezTo>
                  <a:cubicBezTo>
                    <a:pt x="2751" y="1041"/>
                    <a:pt x="2674" y="1058"/>
                    <a:pt x="2592" y="1058"/>
                  </a:cubicBezTo>
                  <a:cubicBezTo>
                    <a:pt x="2466" y="1058"/>
                    <a:pt x="2329" y="1019"/>
                    <a:pt x="2200" y="1004"/>
                  </a:cubicBezTo>
                  <a:cubicBezTo>
                    <a:pt x="2174" y="1002"/>
                    <a:pt x="2148" y="1000"/>
                    <a:pt x="2122" y="1000"/>
                  </a:cubicBezTo>
                  <a:cubicBezTo>
                    <a:pt x="1514" y="1000"/>
                    <a:pt x="1041" y="1706"/>
                    <a:pt x="1144" y="2325"/>
                  </a:cubicBezTo>
                  <a:cubicBezTo>
                    <a:pt x="1189" y="2590"/>
                    <a:pt x="1296" y="2881"/>
                    <a:pt x="1144" y="3096"/>
                  </a:cubicBezTo>
                  <a:cubicBezTo>
                    <a:pt x="1062" y="3209"/>
                    <a:pt x="930" y="3273"/>
                    <a:pt x="809" y="3348"/>
                  </a:cubicBezTo>
                  <a:cubicBezTo>
                    <a:pt x="494" y="3563"/>
                    <a:pt x="310" y="3949"/>
                    <a:pt x="336" y="4328"/>
                  </a:cubicBezTo>
                  <a:cubicBezTo>
                    <a:pt x="361" y="4650"/>
                    <a:pt x="525" y="4941"/>
                    <a:pt x="633" y="5244"/>
                  </a:cubicBezTo>
                  <a:cubicBezTo>
                    <a:pt x="740" y="5547"/>
                    <a:pt x="942" y="5882"/>
                    <a:pt x="696" y="6084"/>
                  </a:cubicBezTo>
                  <a:cubicBezTo>
                    <a:pt x="475" y="6261"/>
                    <a:pt x="247" y="6451"/>
                    <a:pt x="127" y="6704"/>
                  </a:cubicBezTo>
                  <a:cubicBezTo>
                    <a:pt x="1" y="6963"/>
                    <a:pt x="26" y="7310"/>
                    <a:pt x="247" y="7487"/>
                  </a:cubicBezTo>
                  <a:cubicBezTo>
                    <a:pt x="355" y="7569"/>
                    <a:pt x="494" y="7607"/>
                    <a:pt x="595" y="7689"/>
                  </a:cubicBezTo>
                  <a:cubicBezTo>
                    <a:pt x="1043" y="8075"/>
                    <a:pt x="443" y="8953"/>
                    <a:pt x="873" y="9345"/>
                  </a:cubicBezTo>
                  <a:cubicBezTo>
                    <a:pt x="1037" y="9503"/>
                    <a:pt x="1302" y="9509"/>
                    <a:pt x="1467" y="9667"/>
                  </a:cubicBezTo>
                  <a:cubicBezTo>
                    <a:pt x="1593" y="9787"/>
                    <a:pt x="1631" y="9977"/>
                    <a:pt x="1719" y="10128"/>
                  </a:cubicBezTo>
                  <a:cubicBezTo>
                    <a:pt x="2143" y="10836"/>
                    <a:pt x="3350" y="10482"/>
                    <a:pt x="3943" y="11051"/>
                  </a:cubicBezTo>
                  <a:cubicBezTo>
                    <a:pt x="4127" y="11221"/>
                    <a:pt x="4240" y="11468"/>
                    <a:pt x="4462" y="11575"/>
                  </a:cubicBezTo>
                  <a:cubicBezTo>
                    <a:pt x="4555" y="11619"/>
                    <a:pt x="4653" y="11633"/>
                    <a:pt x="4755" y="11633"/>
                  </a:cubicBezTo>
                  <a:cubicBezTo>
                    <a:pt x="4937" y="11633"/>
                    <a:pt x="5129" y="11588"/>
                    <a:pt x="5311" y="11588"/>
                  </a:cubicBezTo>
                  <a:cubicBezTo>
                    <a:pt x="5406" y="11588"/>
                    <a:pt x="5499" y="11600"/>
                    <a:pt x="5586" y="11638"/>
                  </a:cubicBezTo>
                  <a:cubicBezTo>
                    <a:pt x="5921" y="11777"/>
                    <a:pt x="6079" y="12258"/>
                    <a:pt x="6439" y="12277"/>
                  </a:cubicBezTo>
                  <a:cubicBezTo>
                    <a:pt x="6450" y="12277"/>
                    <a:pt x="6461" y="12278"/>
                    <a:pt x="6472" y="12278"/>
                  </a:cubicBezTo>
                  <a:cubicBezTo>
                    <a:pt x="6867" y="12278"/>
                    <a:pt x="7069" y="11724"/>
                    <a:pt x="7463" y="11626"/>
                  </a:cubicBezTo>
                  <a:cubicBezTo>
                    <a:pt x="7507" y="11615"/>
                    <a:pt x="7550" y="11610"/>
                    <a:pt x="7594" y="11610"/>
                  </a:cubicBezTo>
                  <a:cubicBezTo>
                    <a:pt x="7922" y="11610"/>
                    <a:pt x="8251" y="11877"/>
                    <a:pt x="8569" y="11877"/>
                  </a:cubicBezTo>
                  <a:cubicBezTo>
                    <a:pt x="8633" y="11877"/>
                    <a:pt x="8696" y="11866"/>
                    <a:pt x="8758" y="11841"/>
                  </a:cubicBezTo>
                  <a:cubicBezTo>
                    <a:pt x="8973" y="11752"/>
                    <a:pt x="9080" y="11512"/>
                    <a:pt x="9118" y="11278"/>
                  </a:cubicBezTo>
                  <a:cubicBezTo>
                    <a:pt x="9156" y="11051"/>
                    <a:pt x="9137" y="10817"/>
                    <a:pt x="9194" y="10589"/>
                  </a:cubicBezTo>
                  <a:cubicBezTo>
                    <a:pt x="9302" y="10172"/>
                    <a:pt x="9674" y="9844"/>
                    <a:pt x="10098" y="9787"/>
                  </a:cubicBezTo>
                  <a:cubicBezTo>
                    <a:pt x="10141" y="9781"/>
                    <a:pt x="10185" y="9778"/>
                    <a:pt x="10229" y="9778"/>
                  </a:cubicBezTo>
                  <a:cubicBezTo>
                    <a:pt x="10611" y="9778"/>
                    <a:pt x="10991" y="9996"/>
                    <a:pt x="11178" y="10330"/>
                  </a:cubicBezTo>
                  <a:cubicBezTo>
                    <a:pt x="11286" y="10514"/>
                    <a:pt x="11292" y="10747"/>
                    <a:pt x="11235" y="10950"/>
                  </a:cubicBezTo>
                  <a:cubicBezTo>
                    <a:pt x="11191" y="11082"/>
                    <a:pt x="11102" y="11209"/>
                    <a:pt x="11115" y="11354"/>
                  </a:cubicBezTo>
                  <a:cubicBezTo>
                    <a:pt x="11128" y="11531"/>
                    <a:pt x="11311" y="11664"/>
                    <a:pt x="11494" y="11670"/>
                  </a:cubicBezTo>
                  <a:cubicBezTo>
                    <a:pt x="11499" y="11670"/>
                    <a:pt x="11505" y="11670"/>
                    <a:pt x="11510" y="11670"/>
                  </a:cubicBezTo>
                  <a:cubicBezTo>
                    <a:pt x="11681" y="11670"/>
                    <a:pt x="11846" y="11572"/>
                    <a:pt x="11974" y="11455"/>
                  </a:cubicBezTo>
                  <a:cubicBezTo>
                    <a:pt x="12107" y="11329"/>
                    <a:pt x="12208" y="11177"/>
                    <a:pt x="12328" y="11044"/>
                  </a:cubicBezTo>
                  <a:cubicBezTo>
                    <a:pt x="12701" y="10621"/>
                    <a:pt x="13573" y="10248"/>
                    <a:pt x="14135" y="10217"/>
                  </a:cubicBezTo>
                  <a:cubicBezTo>
                    <a:pt x="14053" y="9996"/>
                    <a:pt x="14022" y="9673"/>
                    <a:pt x="13933" y="9458"/>
                  </a:cubicBezTo>
                  <a:cubicBezTo>
                    <a:pt x="13845" y="9244"/>
                    <a:pt x="13668" y="9048"/>
                    <a:pt x="13434" y="9022"/>
                  </a:cubicBezTo>
                  <a:cubicBezTo>
                    <a:pt x="13418" y="9021"/>
                    <a:pt x="13401" y="9020"/>
                    <a:pt x="13385" y="9020"/>
                  </a:cubicBezTo>
                  <a:cubicBezTo>
                    <a:pt x="13209" y="9020"/>
                    <a:pt x="13028" y="9112"/>
                    <a:pt x="12854" y="9112"/>
                  </a:cubicBezTo>
                  <a:cubicBezTo>
                    <a:pt x="12811" y="9112"/>
                    <a:pt x="12768" y="9106"/>
                    <a:pt x="12726" y="9092"/>
                  </a:cubicBezTo>
                  <a:cubicBezTo>
                    <a:pt x="12511" y="9016"/>
                    <a:pt x="12423" y="8732"/>
                    <a:pt x="12480" y="8511"/>
                  </a:cubicBezTo>
                  <a:cubicBezTo>
                    <a:pt x="12537" y="8283"/>
                    <a:pt x="12695" y="8100"/>
                    <a:pt x="12834" y="7917"/>
                  </a:cubicBezTo>
                  <a:cubicBezTo>
                    <a:pt x="12872" y="7866"/>
                    <a:pt x="12910" y="7816"/>
                    <a:pt x="12922" y="7752"/>
                  </a:cubicBezTo>
                  <a:cubicBezTo>
                    <a:pt x="12941" y="7689"/>
                    <a:pt x="12929" y="7620"/>
                    <a:pt x="12903" y="7557"/>
                  </a:cubicBezTo>
                  <a:cubicBezTo>
                    <a:pt x="12840" y="7373"/>
                    <a:pt x="12663" y="7241"/>
                    <a:pt x="12467" y="7222"/>
                  </a:cubicBezTo>
                  <a:cubicBezTo>
                    <a:pt x="12425" y="7217"/>
                    <a:pt x="12378" y="7214"/>
                    <a:pt x="12329" y="7214"/>
                  </a:cubicBezTo>
                  <a:cubicBezTo>
                    <a:pt x="12158" y="7214"/>
                    <a:pt x="11972" y="7251"/>
                    <a:pt x="11962" y="7399"/>
                  </a:cubicBezTo>
                  <a:cubicBezTo>
                    <a:pt x="11948" y="7672"/>
                    <a:pt x="11667" y="7850"/>
                    <a:pt x="11391" y="7850"/>
                  </a:cubicBezTo>
                  <a:cubicBezTo>
                    <a:pt x="11297" y="7850"/>
                    <a:pt x="11204" y="7829"/>
                    <a:pt x="11121" y="7784"/>
                  </a:cubicBezTo>
                  <a:cubicBezTo>
                    <a:pt x="10793" y="7613"/>
                    <a:pt x="10647" y="7215"/>
                    <a:pt x="10647" y="6849"/>
                  </a:cubicBezTo>
                  <a:cubicBezTo>
                    <a:pt x="10647" y="6628"/>
                    <a:pt x="10685" y="6400"/>
                    <a:pt x="10780" y="6198"/>
                  </a:cubicBezTo>
                  <a:cubicBezTo>
                    <a:pt x="10919" y="5895"/>
                    <a:pt x="11178" y="5667"/>
                    <a:pt x="11387" y="5402"/>
                  </a:cubicBezTo>
                  <a:cubicBezTo>
                    <a:pt x="11589" y="5143"/>
                    <a:pt x="11760" y="4802"/>
                    <a:pt x="11671" y="4479"/>
                  </a:cubicBezTo>
                  <a:cubicBezTo>
                    <a:pt x="11640" y="4359"/>
                    <a:pt x="11570" y="4246"/>
                    <a:pt x="11456" y="4201"/>
                  </a:cubicBezTo>
                  <a:cubicBezTo>
                    <a:pt x="11423" y="4189"/>
                    <a:pt x="11389" y="4184"/>
                    <a:pt x="11355" y="4184"/>
                  </a:cubicBezTo>
                  <a:cubicBezTo>
                    <a:pt x="11104" y="4184"/>
                    <a:pt x="10851" y="4486"/>
                    <a:pt x="10614" y="4486"/>
                  </a:cubicBezTo>
                  <a:cubicBezTo>
                    <a:pt x="10572" y="4486"/>
                    <a:pt x="10530" y="4476"/>
                    <a:pt x="10490" y="4454"/>
                  </a:cubicBezTo>
                  <a:cubicBezTo>
                    <a:pt x="10344" y="4252"/>
                    <a:pt x="10471" y="3980"/>
                    <a:pt x="10565" y="3746"/>
                  </a:cubicBezTo>
                  <a:cubicBezTo>
                    <a:pt x="10654" y="3519"/>
                    <a:pt x="10660" y="3171"/>
                    <a:pt x="10420" y="3102"/>
                  </a:cubicBezTo>
                  <a:cubicBezTo>
                    <a:pt x="10395" y="3095"/>
                    <a:pt x="10369" y="3092"/>
                    <a:pt x="10343" y="3092"/>
                  </a:cubicBezTo>
                  <a:cubicBezTo>
                    <a:pt x="10245" y="3092"/>
                    <a:pt x="10142" y="3132"/>
                    <a:pt x="10040" y="3132"/>
                  </a:cubicBezTo>
                  <a:cubicBezTo>
                    <a:pt x="10022" y="3132"/>
                    <a:pt x="10003" y="3130"/>
                    <a:pt x="9984" y="3127"/>
                  </a:cubicBezTo>
                  <a:cubicBezTo>
                    <a:pt x="9674" y="3083"/>
                    <a:pt x="9668" y="2622"/>
                    <a:pt x="9813" y="2337"/>
                  </a:cubicBezTo>
                  <a:cubicBezTo>
                    <a:pt x="9959" y="2059"/>
                    <a:pt x="10174" y="1737"/>
                    <a:pt x="10028" y="1453"/>
                  </a:cubicBezTo>
                  <a:cubicBezTo>
                    <a:pt x="9935" y="1276"/>
                    <a:pt x="9752" y="1214"/>
                    <a:pt x="9548" y="1214"/>
                  </a:cubicBezTo>
                  <a:cubicBezTo>
                    <a:pt x="9365" y="1214"/>
                    <a:pt x="9165" y="1264"/>
                    <a:pt x="8998" y="1326"/>
                  </a:cubicBezTo>
                  <a:cubicBezTo>
                    <a:pt x="8814" y="1399"/>
                    <a:pt x="8597" y="1463"/>
                    <a:pt x="8402" y="1463"/>
                  </a:cubicBezTo>
                  <a:cubicBezTo>
                    <a:pt x="8221" y="1463"/>
                    <a:pt x="8059" y="1408"/>
                    <a:pt x="7956" y="1257"/>
                  </a:cubicBezTo>
                  <a:cubicBezTo>
                    <a:pt x="7810" y="1042"/>
                    <a:pt x="7867" y="701"/>
                    <a:pt x="7646" y="562"/>
                  </a:cubicBezTo>
                  <a:cubicBezTo>
                    <a:pt x="7587" y="524"/>
                    <a:pt x="7520" y="509"/>
                    <a:pt x="7450" y="509"/>
                  </a:cubicBezTo>
                  <a:cubicBezTo>
                    <a:pt x="7251" y="509"/>
                    <a:pt x="7020" y="622"/>
                    <a:pt x="6833" y="622"/>
                  </a:cubicBezTo>
                  <a:cubicBezTo>
                    <a:pt x="6747" y="622"/>
                    <a:pt x="6670" y="599"/>
                    <a:pt x="6610" y="530"/>
                  </a:cubicBezTo>
                  <a:cubicBezTo>
                    <a:pt x="6509" y="423"/>
                    <a:pt x="6521" y="246"/>
                    <a:pt x="6433" y="126"/>
                  </a:cubicBezTo>
                  <a:cubicBezTo>
                    <a:pt x="6369" y="36"/>
                    <a:pt x="6271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2467550" y="2460225"/>
              <a:ext cx="77275" cy="29725"/>
            </a:xfrm>
            <a:custGeom>
              <a:rect b="b" l="l" r="r" t="t"/>
              <a:pathLst>
                <a:path extrusionOk="0" h="1189" w="3091">
                  <a:moveTo>
                    <a:pt x="3041" y="0"/>
                  </a:moveTo>
                  <a:cubicBezTo>
                    <a:pt x="3034" y="0"/>
                    <a:pt x="3028" y="2"/>
                    <a:pt x="3021" y="5"/>
                  </a:cubicBezTo>
                  <a:cubicBezTo>
                    <a:pt x="2774" y="106"/>
                    <a:pt x="2528" y="207"/>
                    <a:pt x="2282" y="302"/>
                  </a:cubicBezTo>
                  <a:cubicBezTo>
                    <a:pt x="2035" y="403"/>
                    <a:pt x="1789" y="498"/>
                    <a:pt x="1536" y="586"/>
                  </a:cubicBezTo>
                  <a:cubicBezTo>
                    <a:pt x="1290" y="681"/>
                    <a:pt x="1037" y="770"/>
                    <a:pt x="790" y="852"/>
                  </a:cubicBezTo>
                  <a:cubicBezTo>
                    <a:pt x="538" y="940"/>
                    <a:pt x="285" y="1022"/>
                    <a:pt x="32" y="1105"/>
                  </a:cubicBezTo>
                  <a:cubicBezTo>
                    <a:pt x="13" y="1111"/>
                    <a:pt x="1" y="1136"/>
                    <a:pt x="1" y="1155"/>
                  </a:cubicBezTo>
                  <a:cubicBezTo>
                    <a:pt x="6" y="1176"/>
                    <a:pt x="24" y="1188"/>
                    <a:pt x="45" y="1188"/>
                  </a:cubicBezTo>
                  <a:cubicBezTo>
                    <a:pt x="49" y="1188"/>
                    <a:pt x="53" y="1188"/>
                    <a:pt x="57" y="1187"/>
                  </a:cubicBezTo>
                  <a:cubicBezTo>
                    <a:pt x="317" y="1130"/>
                    <a:pt x="576" y="1060"/>
                    <a:pt x="828" y="984"/>
                  </a:cubicBezTo>
                  <a:cubicBezTo>
                    <a:pt x="1087" y="909"/>
                    <a:pt x="1340" y="820"/>
                    <a:pt x="1593" y="732"/>
                  </a:cubicBezTo>
                  <a:cubicBezTo>
                    <a:pt x="1839" y="637"/>
                    <a:pt x="2092" y="542"/>
                    <a:pt x="2338" y="435"/>
                  </a:cubicBezTo>
                  <a:cubicBezTo>
                    <a:pt x="2579" y="327"/>
                    <a:pt x="2825" y="214"/>
                    <a:pt x="3059" y="87"/>
                  </a:cubicBezTo>
                  <a:cubicBezTo>
                    <a:pt x="3084" y="81"/>
                    <a:pt x="3090" y="56"/>
                    <a:pt x="3084" y="30"/>
                  </a:cubicBezTo>
                  <a:cubicBezTo>
                    <a:pt x="3075" y="12"/>
                    <a:pt x="3059" y="0"/>
                    <a:pt x="3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2491400" y="2491150"/>
              <a:ext cx="112025" cy="45875"/>
            </a:xfrm>
            <a:custGeom>
              <a:rect b="b" l="l" r="r" t="t"/>
              <a:pathLst>
                <a:path extrusionOk="0" h="1835" w="4481">
                  <a:moveTo>
                    <a:pt x="4427" y="0"/>
                  </a:moveTo>
                  <a:cubicBezTo>
                    <a:pt x="4419" y="0"/>
                    <a:pt x="4411" y="2"/>
                    <a:pt x="4405" y="7"/>
                  </a:cubicBezTo>
                  <a:cubicBezTo>
                    <a:pt x="4228" y="95"/>
                    <a:pt x="4051" y="183"/>
                    <a:pt x="3874" y="272"/>
                  </a:cubicBezTo>
                  <a:cubicBezTo>
                    <a:pt x="3697" y="354"/>
                    <a:pt x="3520" y="443"/>
                    <a:pt x="3343" y="525"/>
                  </a:cubicBezTo>
                  <a:cubicBezTo>
                    <a:pt x="2989" y="689"/>
                    <a:pt x="2629" y="847"/>
                    <a:pt x="2263" y="992"/>
                  </a:cubicBezTo>
                  <a:cubicBezTo>
                    <a:pt x="1903" y="1138"/>
                    <a:pt x="1530" y="1270"/>
                    <a:pt x="1157" y="1397"/>
                  </a:cubicBezTo>
                  <a:cubicBezTo>
                    <a:pt x="784" y="1523"/>
                    <a:pt x="411" y="1643"/>
                    <a:pt x="32" y="1750"/>
                  </a:cubicBezTo>
                  <a:cubicBezTo>
                    <a:pt x="13" y="1757"/>
                    <a:pt x="1" y="1776"/>
                    <a:pt x="1" y="1801"/>
                  </a:cubicBezTo>
                  <a:cubicBezTo>
                    <a:pt x="6" y="1822"/>
                    <a:pt x="24" y="1834"/>
                    <a:pt x="45" y="1834"/>
                  </a:cubicBezTo>
                  <a:cubicBezTo>
                    <a:pt x="49" y="1834"/>
                    <a:pt x="53" y="1834"/>
                    <a:pt x="58" y="1833"/>
                  </a:cubicBezTo>
                  <a:cubicBezTo>
                    <a:pt x="443" y="1744"/>
                    <a:pt x="822" y="1643"/>
                    <a:pt x="1201" y="1523"/>
                  </a:cubicBezTo>
                  <a:cubicBezTo>
                    <a:pt x="1580" y="1409"/>
                    <a:pt x="1953" y="1277"/>
                    <a:pt x="2320" y="1131"/>
                  </a:cubicBezTo>
                  <a:cubicBezTo>
                    <a:pt x="2686" y="980"/>
                    <a:pt x="3046" y="822"/>
                    <a:pt x="3406" y="651"/>
                  </a:cubicBezTo>
                  <a:cubicBezTo>
                    <a:pt x="3583" y="563"/>
                    <a:pt x="3760" y="474"/>
                    <a:pt x="3931" y="379"/>
                  </a:cubicBezTo>
                  <a:cubicBezTo>
                    <a:pt x="4108" y="285"/>
                    <a:pt x="4278" y="183"/>
                    <a:pt x="4449" y="89"/>
                  </a:cubicBezTo>
                  <a:cubicBezTo>
                    <a:pt x="4468" y="76"/>
                    <a:pt x="4481" y="44"/>
                    <a:pt x="4468" y="26"/>
                  </a:cubicBezTo>
                  <a:cubicBezTo>
                    <a:pt x="4460" y="9"/>
                    <a:pt x="4443" y="0"/>
                    <a:pt x="4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559950" y="2521025"/>
              <a:ext cx="99550" cy="45375"/>
            </a:xfrm>
            <a:custGeom>
              <a:rect b="b" l="l" r="r" t="t"/>
              <a:pathLst>
                <a:path extrusionOk="0" h="1815" w="3982">
                  <a:moveTo>
                    <a:pt x="3926" y="1"/>
                  </a:moveTo>
                  <a:cubicBezTo>
                    <a:pt x="3919" y="1"/>
                    <a:pt x="3913" y="2"/>
                    <a:pt x="3906" y="6"/>
                  </a:cubicBezTo>
                  <a:cubicBezTo>
                    <a:pt x="3748" y="88"/>
                    <a:pt x="3590" y="170"/>
                    <a:pt x="3432" y="246"/>
                  </a:cubicBezTo>
                  <a:cubicBezTo>
                    <a:pt x="3274" y="328"/>
                    <a:pt x="3116" y="404"/>
                    <a:pt x="2958" y="480"/>
                  </a:cubicBezTo>
                  <a:cubicBezTo>
                    <a:pt x="2636" y="631"/>
                    <a:pt x="2320" y="783"/>
                    <a:pt x="1991" y="922"/>
                  </a:cubicBezTo>
                  <a:cubicBezTo>
                    <a:pt x="1675" y="1067"/>
                    <a:pt x="1347" y="1206"/>
                    <a:pt x="1018" y="1339"/>
                  </a:cubicBezTo>
                  <a:cubicBezTo>
                    <a:pt x="690" y="1472"/>
                    <a:pt x="361" y="1604"/>
                    <a:pt x="33" y="1731"/>
                  </a:cubicBezTo>
                  <a:cubicBezTo>
                    <a:pt x="14" y="1737"/>
                    <a:pt x="1" y="1762"/>
                    <a:pt x="7" y="1781"/>
                  </a:cubicBezTo>
                  <a:cubicBezTo>
                    <a:pt x="13" y="1802"/>
                    <a:pt x="31" y="1814"/>
                    <a:pt x="51" y="1814"/>
                  </a:cubicBezTo>
                  <a:cubicBezTo>
                    <a:pt x="55" y="1814"/>
                    <a:pt x="60" y="1814"/>
                    <a:pt x="64" y="1813"/>
                  </a:cubicBezTo>
                  <a:cubicBezTo>
                    <a:pt x="399" y="1705"/>
                    <a:pt x="734" y="1592"/>
                    <a:pt x="1069" y="1465"/>
                  </a:cubicBezTo>
                  <a:cubicBezTo>
                    <a:pt x="1404" y="1339"/>
                    <a:pt x="1732" y="1206"/>
                    <a:pt x="2055" y="1061"/>
                  </a:cubicBezTo>
                  <a:cubicBezTo>
                    <a:pt x="2383" y="916"/>
                    <a:pt x="2699" y="764"/>
                    <a:pt x="3015" y="606"/>
                  </a:cubicBezTo>
                  <a:cubicBezTo>
                    <a:pt x="3173" y="524"/>
                    <a:pt x="3331" y="442"/>
                    <a:pt x="3489" y="353"/>
                  </a:cubicBezTo>
                  <a:cubicBezTo>
                    <a:pt x="3647" y="271"/>
                    <a:pt x="3798" y="183"/>
                    <a:pt x="3950" y="88"/>
                  </a:cubicBezTo>
                  <a:cubicBezTo>
                    <a:pt x="3975" y="75"/>
                    <a:pt x="3982" y="50"/>
                    <a:pt x="3969" y="31"/>
                  </a:cubicBezTo>
                  <a:cubicBezTo>
                    <a:pt x="3960" y="13"/>
                    <a:pt x="3944" y="1"/>
                    <a:pt x="3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522850" y="2392725"/>
              <a:ext cx="38250" cy="76700"/>
            </a:xfrm>
            <a:custGeom>
              <a:rect b="b" l="l" r="r" t="t"/>
              <a:pathLst>
                <a:path extrusionOk="0" h="3068" w="1530">
                  <a:moveTo>
                    <a:pt x="58" y="1"/>
                  </a:moveTo>
                  <a:cubicBezTo>
                    <a:pt x="51" y="1"/>
                    <a:pt x="44" y="3"/>
                    <a:pt x="38" y="7"/>
                  </a:cubicBezTo>
                  <a:cubicBezTo>
                    <a:pt x="13" y="20"/>
                    <a:pt x="0" y="45"/>
                    <a:pt x="13" y="70"/>
                  </a:cubicBezTo>
                  <a:lnTo>
                    <a:pt x="379" y="810"/>
                  </a:lnTo>
                  <a:cubicBezTo>
                    <a:pt x="499" y="1056"/>
                    <a:pt x="619" y="1302"/>
                    <a:pt x="739" y="1549"/>
                  </a:cubicBezTo>
                  <a:cubicBezTo>
                    <a:pt x="859" y="1802"/>
                    <a:pt x="973" y="2048"/>
                    <a:pt x="1093" y="2294"/>
                  </a:cubicBezTo>
                  <a:lnTo>
                    <a:pt x="1441" y="3046"/>
                  </a:lnTo>
                  <a:cubicBezTo>
                    <a:pt x="1450" y="3061"/>
                    <a:pt x="1467" y="3068"/>
                    <a:pt x="1483" y="3068"/>
                  </a:cubicBezTo>
                  <a:cubicBezTo>
                    <a:pt x="1488" y="3068"/>
                    <a:pt x="1493" y="3067"/>
                    <a:pt x="1498" y="3065"/>
                  </a:cubicBezTo>
                  <a:cubicBezTo>
                    <a:pt x="1517" y="3059"/>
                    <a:pt x="1529" y="3034"/>
                    <a:pt x="1523" y="3008"/>
                  </a:cubicBezTo>
                  <a:cubicBezTo>
                    <a:pt x="1428" y="2749"/>
                    <a:pt x="1321" y="2497"/>
                    <a:pt x="1213" y="2244"/>
                  </a:cubicBezTo>
                  <a:cubicBezTo>
                    <a:pt x="1106" y="1985"/>
                    <a:pt x="992" y="1738"/>
                    <a:pt x="872" y="1486"/>
                  </a:cubicBezTo>
                  <a:cubicBezTo>
                    <a:pt x="752" y="1239"/>
                    <a:pt x="632" y="993"/>
                    <a:pt x="499" y="746"/>
                  </a:cubicBezTo>
                  <a:cubicBezTo>
                    <a:pt x="373" y="500"/>
                    <a:pt x="240" y="260"/>
                    <a:pt x="95" y="26"/>
                  </a:cubicBezTo>
                  <a:cubicBezTo>
                    <a:pt x="86" y="9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587300" y="2392850"/>
              <a:ext cx="28300" cy="101825"/>
            </a:xfrm>
            <a:custGeom>
              <a:rect b="b" l="l" r="r" t="t"/>
              <a:pathLst>
                <a:path extrusionOk="0" h="4073" w="1132">
                  <a:moveTo>
                    <a:pt x="54" y="1"/>
                  </a:moveTo>
                  <a:cubicBezTo>
                    <a:pt x="51" y="1"/>
                    <a:pt x="48" y="1"/>
                    <a:pt x="44" y="2"/>
                  </a:cubicBezTo>
                  <a:cubicBezTo>
                    <a:pt x="19" y="8"/>
                    <a:pt x="0" y="27"/>
                    <a:pt x="6" y="53"/>
                  </a:cubicBezTo>
                  <a:lnTo>
                    <a:pt x="95" y="564"/>
                  </a:lnTo>
                  <a:lnTo>
                    <a:pt x="196" y="1070"/>
                  </a:lnTo>
                  <a:cubicBezTo>
                    <a:pt x="272" y="1405"/>
                    <a:pt x="348" y="1740"/>
                    <a:pt x="436" y="2075"/>
                  </a:cubicBezTo>
                  <a:cubicBezTo>
                    <a:pt x="525" y="2403"/>
                    <a:pt x="613" y="2738"/>
                    <a:pt x="714" y="3067"/>
                  </a:cubicBezTo>
                  <a:cubicBezTo>
                    <a:pt x="815" y="3395"/>
                    <a:pt x="923" y="3717"/>
                    <a:pt x="1043" y="4046"/>
                  </a:cubicBezTo>
                  <a:cubicBezTo>
                    <a:pt x="1048" y="4062"/>
                    <a:pt x="1066" y="4073"/>
                    <a:pt x="1083" y="4073"/>
                  </a:cubicBezTo>
                  <a:cubicBezTo>
                    <a:pt x="1086" y="4073"/>
                    <a:pt x="1090" y="4072"/>
                    <a:pt x="1093" y="4071"/>
                  </a:cubicBezTo>
                  <a:cubicBezTo>
                    <a:pt x="1118" y="4065"/>
                    <a:pt x="1131" y="4040"/>
                    <a:pt x="1125" y="4014"/>
                  </a:cubicBezTo>
                  <a:cubicBezTo>
                    <a:pt x="1030" y="3686"/>
                    <a:pt x="935" y="3357"/>
                    <a:pt x="847" y="3029"/>
                  </a:cubicBezTo>
                  <a:cubicBezTo>
                    <a:pt x="758" y="2694"/>
                    <a:pt x="664" y="2365"/>
                    <a:pt x="581" y="2037"/>
                  </a:cubicBezTo>
                  <a:cubicBezTo>
                    <a:pt x="493" y="1702"/>
                    <a:pt x="411" y="1373"/>
                    <a:pt x="335" y="1038"/>
                  </a:cubicBezTo>
                  <a:lnTo>
                    <a:pt x="95" y="40"/>
                  </a:lnTo>
                  <a:lnTo>
                    <a:pt x="95" y="34"/>
                  </a:lnTo>
                  <a:cubicBezTo>
                    <a:pt x="89" y="17"/>
                    <a:pt x="7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634200" y="2400125"/>
              <a:ext cx="30200" cy="117075"/>
            </a:xfrm>
            <a:custGeom>
              <a:rect b="b" l="l" r="r" t="t"/>
              <a:pathLst>
                <a:path extrusionOk="0" h="4683" w="1208">
                  <a:moveTo>
                    <a:pt x="55" y="0"/>
                  </a:moveTo>
                  <a:cubicBezTo>
                    <a:pt x="51" y="0"/>
                    <a:pt x="48" y="1"/>
                    <a:pt x="45" y="2"/>
                  </a:cubicBezTo>
                  <a:cubicBezTo>
                    <a:pt x="20" y="2"/>
                    <a:pt x="1" y="27"/>
                    <a:pt x="1" y="52"/>
                  </a:cubicBezTo>
                  <a:cubicBezTo>
                    <a:pt x="26" y="248"/>
                    <a:pt x="51" y="444"/>
                    <a:pt x="77" y="640"/>
                  </a:cubicBezTo>
                  <a:cubicBezTo>
                    <a:pt x="108" y="836"/>
                    <a:pt x="140" y="1032"/>
                    <a:pt x="171" y="1228"/>
                  </a:cubicBezTo>
                  <a:cubicBezTo>
                    <a:pt x="241" y="1619"/>
                    <a:pt x="323" y="2005"/>
                    <a:pt x="418" y="2390"/>
                  </a:cubicBezTo>
                  <a:cubicBezTo>
                    <a:pt x="513" y="2776"/>
                    <a:pt x="614" y="3155"/>
                    <a:pt x="734" y="3534"/>
                  </a:cubicBezTo>
                  <a:cubicBezTo>
                    <a:pt x="847" y="3913"/>
                    <a:pt x="980" y="4286"/>
                    <a:pt x="1119" y="4652"/>
                  </a:cubicBezTo>
                  <a:cubicBezTo>
                    <a:pt x="1128" y="4671"/>
                    <a:pt x="1141" y="4682"/>
                    <a:pt x="1157" y="4682"/>
                  </a:cubicBezTo>
                  <a:cubicBezTo>
                    <a:pt x="1163" y="4682"/>
                    <a:pt x="1169" y="4681"/>
                    <a:pt x="1176" y="4677"/>
                  </a:cubicBezTo>
                  <a:cubicBezTo>
                    <a:pt x="1195" y="4671"/>
                    <a:pt x="1208" y="4646"/>
                    <a:pt x="1201" y="4627"/>
                  </a:cubicBezTo>
                  <a:cubicBezTo>
                    <a:pt x="1081" y="4248"/>
                    <a:pt x="974" y="3875"/>
                    <a:pt x="866" y="3496"/>
                  </a:cubicBezTo>
                  <a:cubicBezTo>
                    <a:pt x="759" y="3117"/>
                    <a:pt x="658" y="2738"/>
                    <a:pt x="563" y="2352"/>
                  </a:cubicBezTo>
                  <a:cubicBezTo>
                    <a:pt x="468" y="1973"/>
                    <a:pt x="386" y="1588"/>
                    <a:pt x="310" y="1202"/>
                  </a:cubicBezTo>
                  <a:cubicBezTo>
                    <a:pt x="272" y="1006"/>
                    <a:pt x="234" y="817"/>
                    <a:pt x="197" y="621"/>
                  </a:cubicBezTo>
                  <a:cubicBezTo>
                    <a:pt x="165" y="431"/>
                    <a:pt x="127" y="236"/>
                    <a:pt x="95" y="40"/>
                  </a:cubicBezTo>
                  <a:cubicBezTo>
                    <a:pt x="90" y="18"/>
                    <a:pt x="75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508775" y="2518300"/>
              <a:ext cx="37150" cy="39700"/>
            </a:xfrm>
            <a:custGeom>
              <a:rect b="b" l="l" r="r" t="t"/>
              <a:pathLst>
                <a:path extrusionOk="0" h="1588" w="1486">
                  <a:moveTo>
                    <a:pt x="1437" y="1"/>
                  </a:moveTo>
                  <a:cubicBezTo>
                    <a:pt x="1421" y="1"/>
                    <a:pt x="1405" y="8"/>
                    <a:pt x="1397" y="20"/>
                  </a:cubicBezTo>
                  <a:cubicBezTo>
                    <a:pt x="1290" y="153"/>
                    <a:pt x="1189" y="285"/>
                    <a:pt x="1081" y="418"/>
                  </a:cubicBezTo>
                  <a:cubicBezTo>
                    <a:pt x="974" y="551"/>
                    <a:pt x="860" y="677"/>
                    <a:pt x="746" y="803"/>
                  </a:cubicBezTo>
                  <a:cubicBezTo>
                    <a:pt x="633" y="930"/>
                    <a:pt x="513" y="1044"/>
                    <a:pt x="393" y="1164"/>
                  </a:cubicBezTo>
                  <a:cubicBezTo>
                    <a:pt x="272" y="1284"/>
                    <a:pt x="146" y="1397"/>
                    <a:pt x="20" y="1511"/>
                  </a:cubicBezTo>
                  <a:cubicBezTo>
                    <a:pt x="7" y="1524"/>
                    <a:pt x="1" y="1549"/>
                    <a:pt x="13" y="1568"/>
                  </a:cubicBezTo>
                  <a:cubicBezTo>
                    <a:pt x="22" y="1580"/>
                    <a:pt x="35" y="1587"/>
                    <a:pt x="49" y="1587"/>
                  </a:cubicBezTo>
                  <a:cubicBezTo>
                    <a:pt x="56" y="1587"/>
                    <a:pt x="64" y="1585"/>
                    <a:pt x="70" y="1581"/>
                  </a:cubicBezTo>
                  <a:cubicBezTo>
                    <a:pt x="216" y="1486"/>
                    <a:pt x="355" y="1378"/>
                    <a:pt x="481" y="1265"/>
                  </a:cubicBezTo>
                  <a:cubicBezTo>
                    <a:pt x="614" y="1151"/>
                    <a:pt x="740" y="1031"/>
                    <a:pt x="860" y="905"/>
                  </a:cubicBezTo>
                  <a:cubicBezTo>
                    <a:pt x="974" y="778"/>
                    <a:pt x="1088" y="646"/>
                    <a:pt x="1189" y="507"/>
                  </a:cubicBezTo>
                  <a:cubicBezTo>
                    <a:pt x="1296" y="368"/>
                    <a:pt x="1391" y="222"/>
                    <a:pt x="1473" y="71"/>
                  </a:cubicBezTo>
                  <a:cubicBezTo>
                    <a:pt x="1486" y="52"/>
                    <a:pt x="1479" y="26"/>
                    <a:pt x="1460" y="7"/>
                  </a:cubicBezTo>
                  <a:cubicBezTo>
                    <a:pt x="1454" y="3"/>
                    <a:pt x="1445" y="1"/>
                    <a:pt x="1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582400" y="2545000"/>
              <a:ext cx="27825" cy="34525"/>
            </a:xfrm>
            <a:custGeom>
              <a:rect b="b" l="l" r="r" t="t"/>
              <a:pathLst>
                <a:path extrusionOk="0" h="1381" w="1113">
                  <a:moveTo>
                    <a:pt x="1064" y="1"/>
                  </a:moveTo>
                  <a:cubicBezTo>
                    <a:pt x="1048" y="1"/>
                    <a:pt x="1032" y="8"/>
                    <a:pt x="1024" y="20"/>
                  </a:cubicBezTo>
                  <a:cubicBezTo>
                    <a:pt x="948" y="140"/>
                    <a:pt x="878" y="254"/>
                    <a:pt x="796" y="367"/>
                  </a:cubicBezTo>
                  <a:cubicBezTo>
                    <a:pt x="721" y="475"/>
                    <a:pt x="645" y="589"/>
                    <a:pt x="556" y="696"/>
                  </a:cubicBezTo>
                  <a:cubicBezTo>
                    <a:pt x="474" y="803"/>
                    <a:pt x="386" y="904"/>
                    <a:pt x="297" y="1006"/>
                  </a:cubicBezTo>
                  <a:cubicBezTo>
                    <a:pt x="209" y="1113"/>
                    <a:pt x="114" y="1208"/>
                    <a:pt x="19" y="1309"/>
                  </a:cubicBezTo>
                  <a:cubicBezTo>
                    <a:pt x="0" y="1321"/>
                    <a:pt x="0" y="1347"/>
                    <a:pt x="13" y="1366"/>
                  </a:cubicBezTo>
                  <a:cubicBezTo>
                    <a:pt x="20" y="1376"/>
                    <a:pt x="31" y="1381"/>
                    <a:pt x="42" y="1381"/>
                  </a:cubicBezTo>
                  <a:cubicBezTo>
                    <a:pt x="51" y="1381"/>
                    <a:pt x="61" y="1378"/>
                    <a:pt x="70" y="1372"/>
                  </a:cubicBezTo>
                  <a:cubicBezTo>
                    <a:pt x="190" y="1290"/>
                    <a:pt x="291" y="1201"/>
                    <a:pt x="392" y="1100"/>
                  </a:cubicBezTo>
                  <a:cubicBezTo>
                    <a:pt x="493" y="1006"/>
                    <a:pt x="588" y="898"/>
                    <a:pt x="676" y="791"/>
                  </a:cubicBezTo>
                  <a:cubicBezTo>
                    <a:pt x="765" y="677"/>
                    <a:pt x="847" y="563"/>
                    <a:pt x="916" y="443"/>
                  </a:cubicBezTo>
                  <a:cubicBezTo>
                    <a:pt x="986" y="323"/>
                    <a:pt x="1055" y="197"/>
                    <a:pt x="1106" y="64"/>
                  </a:cubicBezTo>
                  <a:cubicBezTo>
                    <a:pt x="1112" y="45"/>
                    <a:pt x="1106" y="20"/>
                    <a:pt x="1087" y="7"/>
                  </a:cubicBezTo>
                  <a:cubicBezTo>
                    <a:pt x="1080" y="3"/>
                    <a:pt x="1072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477350" y="2479300"/>
              <a:ext cx="21975" cy="22025"/>
            </a:xfrm>
            <a:custGeom>
              <a:rect b="b" l="l" r="r" t="t"/>
              <a:pathLst>
                <a:path extrusionOk="0" h="881" w="879">
                  <a:moveTo>
                    <a:pt x="823" y="0"/>
                  </a:moveTo>
                  <a:cubicBezTo>
                    <a:pt x="814" y="0"/>
                    <a:pt x="805" y="2"/>
                    <a:pt x="796" y="7"/>
                  </a:cubicBezTo>
                  <a:cubicBezTo>
                    <a:pt x="727" y="70"/>
                    <a:pt x="651" y="127"/>
                    <a:pt x="588" y="190"/>
                  </a:cubicBezTo>
                  <a:cubicBezTo>
                    <a:pt x="518" y="253"/>
                    <a:pt x="449" y="323"/>
                    <a:pt x="386" y="386"/>
                  </a:cubicBezTo>
                  <a:cubicBezTo>
                    <a:pt x="253" y="525"/>
                    <a:pt x="127" y="657"/>
                    <a:pt x="13" y="809"/>
                  </a:cubicBezTo>
                  <a:cubicBezTo>
                    <a:pt x="0" y="822"/>
                    <a:pt x="0" y="847"/>
                    <a:pt x="13" y="860"/>
                  </a:cubicBezTo>
                  <a:cubicBezTo>
                    <a:pt x="20" y="874"/>
                    <a:pt x="32" y="881"/>
                    <a:pt x="44" y="881"/>
                  </a:cubicBezTo>
                  <a:cubicBezTo>
                    <a:pt x="53" y="881"/>
                    <a:pt x="62" y="878"/>
                    <a:pt x="70" y="872"/>
                  </a:cubicBezTo>
                  <a:cubicBezTo>
                    <a:pt x="222" y="752"/>
                    <a:pt x="361" y="626"/>
                    <a:pt x="493" y="493"/>
                  </a:cubicBezTo>
                  <a:cubicBezTo>
                    <a:pt x="556" y="430"/>
                    <a:pt x="620" y="360"/>
                    <a:pt x="683" y="291"/>
                  </a:cubicBezTo>
                  <a:cubicBezTo>
                    <a:pt x="746" y="221"/>
                    <a:pt x="809" y="152"/>
                    <a:pt x="866" y="76"/>
                  </a:cubicBezTo>
                  <a:cubicBezTo>
                    <a:pt x="879" y="57"/>
                    <a:pt x="879" y="38"/>
                    <a:pt x="866" y="19"/>
                  </a:cubicBezTo>
                  <a:cubicBezTo>
                    <a:pt x="854" y="7"/>
                    <a:pt x="839" y="0"/>
                    <a:pt x="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537225" y="2379275"/>
              <a:ext cx="8375" cy="39575"/>
            </a:xfrm>
            <a:custGeom>
              <a:rect b="b" l="l" r="r" t="t"/>
              <a:pathLst>
                <a:path extrusionOk="0" h="1583" w="335">
                  <a:moveTo>
                    <a:pt x="281" y="0"/>
                  </a:moveTo>
                  <a:cubicBezTo>
                    <a:pt x="259" y="0"/>
                    <a:pt x="239" y="18"/>
                    <a:pt x="234" y="40"/>
                  </a:cubicBezTo>
                  <a:cubicBezTo>
                    <a:pt x="215" y="166"/>
                    <a:pt x="196" y="292"/>
                    <a:pt x="177" y="412"/>
                  </a:cubicBezTo>
                  <a:lnTo>
                    <a:pt x="120" y="785"/>
                  </a:lnTo>
                  <a:lnTo>
                    <a:pt x="0" y="1531"/>
                  </a:lnTo>
                  <a:cubicBezTo>
                    <a:pt x="0" y="1556"/>
                    <a:pt x="6" y="1575"/>
                    <a:pt x="32" y="1581"/>
                  </a:cubicBezTo>
                  <a:cubicBezTo>
                    <a:pt x="35" y="1582"/>
                    <a:pt x="39" y="1583"/>
                    <a:pt x="42" y="1583"/>
                  </a:cubicBezTo>
                  <a:cubicBezTo>
                    <a:pt x="59" y="1583"/>
                    <a:pt x="77" y="1572"/>
                    <a:pt x="82" y="1556"/>
                  </a:cubicBezTo>
                  <a:cubicBezTo>
                    <a:pt x="171" y="1316"/>
                    <a:pt x="228" y="1063"/>
                    <a:pt x="272" y="810"/>
                  </a:cubicBezTo>
                  <a:cubicBezTo>
                    <a:pt x="291" y="684"/>
                    <a:pt x="310" y="558"/>
                    <a:pt x="316" y="431"/>
                  </a:cubicBezTo>
                  <a:cubicBezTo>
                    <a:pt x="329" y="305"/>
                    <a:pt x="335" y="179"/>
                    <a:pt x="329" y="46"/>
                  </a:cubicBezTo>
                  <a:cubicBezTo>
                    <a:pt x="329" y="27"/>
                    <a:pt x="316" y="8"/>
                    <a:pt x="291" y="2"/>
                  </a:cubicBezTo>
                  <a:cubicBezTo>
                    <a:pt x="287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570075" y="2399600"/>
              <a:ext cx="24500" cy="24050"/>
            </a:xfrm>
            <a:custGeom>
              <a:rect b="b" l="l" r="r" t="t"/>
              <a:pathLst>
                <a:path extrusionOk="0" h="962" w="980">
                  <a:moveTo>
                    <a:pt x="56" y="1"/>
                  </a:moveTo>
                  <a:cubicBezTo>
                    <a:pt x="46" y="1"/>
                    <a:pt x="35" y="4"/>
                    <a:pt x="26" y="10"/>
                  </a:cubicBezTo>
                  <a:cubicBezTo>
                    <a:pt x="7" y="23"/>
                    <a:pt x="0" y="54"/>
                    <a:pt x="13" y="73"/>
                  </a:cubicBezTo>
                  <a:cubicBezTo>
                    <a:pt x="76" y="162"/>
                    <a:pt x="146" y="244"/>
                    <a:pt x="215" y="320"/>
                  </a:cubicBezTo>
                  <a:cubicBezTo>
                    <a:pt x="285" y="396"/>
                    <a:pt x="354" y="471"/>
                    <a:pt x="430" y="547"/>
                  </a:cubicBezTo>
                  <a:cubicBezTo>
                    <a:pt x="575" y="692"/>
                    <a:pt x="733" y="831"/>
                    <a:pt x="904" y="952"/>
                  </a:cubicBezTo>
                  <a:cubicBezTo>
                    <a:pt x="913" y="958"/>
                    <a:pt x="923" y="961"/>
                    <a:pt x="932" y="961"/>
                  </a:cubicBezTo>
                  <a:cubicBezTo>
                    <a:pt x="942" y="961"/>
                    <a:pt x="951" y="958"/>
                    <a:pt x="961" y="952"/>
                  </a:cubicBezTo>
                  <a:cubicBezTo>
                    <a:pt x="980" y="933"/>
                    <a:pt x="980" y="907"/>
                    <a:pt x="961" y="888"/>
                  </a:cubicBezTo>
                  <a:cubicBezTo>
                    <a:pt x="828" y="730"/>
                    <a:pt x="683" y="585"/>
                    <a:pt x="537" y="440"/>
                  </a:cubicBezTo>
                  <a:cubicBezTo>
                    <a:pt x="462" y="364"/>
                    <a:pt x="392" y="294"/>
                    <a:pt x="316" y="225"/>
                  </a:cubicBezTo>
                  <a:cubicBezTo>
                    <a:pt x="240" y="149"/>
                    <a:pt x="165" y="80"/>
                    <a:pt x="82" y="10"/>
                  </a:cubicBezTo>
                  <a:cubicBezTo>
                    <a:pt x="76" y="4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640200" y="2404875"/>
              <a:ext cx="13925" cy="32475"/>
            </a:xfrm>
            <a:custGeom>
              <a:rect b="b" l="l" r="r" t="t"/>
              <a:pathLst>
                <a:path extrusionOk="0" h="1299" w="557">
                  <a:moveTo>
                    <a:pt x="509" y="0"/>
                  </a:moveTo>
                  <a:cubicBezTo>
                    <a:pt x="487" y="0"/>
                    <a:pt x="468" y="17"/>
                    <a:pt x="462" y="39"/>
                  </a:cubicBezTo>
                  <a:cubicBezTo>
                    <a:pt x="437" y="140"/>
                    <a:pt x="412" y="248"/>
                    <a:pt x="380" y="349"/>
                  </a:cubicBezTo>
                  <a:cubicBezTo>
                    <a:pt x="348" y="450"/>
                    <a:pt x="317" y="551"/>
                    <a:pt x="279" y="652"/>
                  </a:cubicBezTo>
                  <a:cubicBezTo>
                    <a:pt x="203" y="848"/>
                    <a:pt x="108" y="1044"/>
                    <a:pt x="7" y="1233"/>
                  </a:cubicBezTo>
                  <a:cubicBezTo>
                    <a:pt x="1" y="1252"/>
                    <a:pt x="1" y="1271"/>
                    <a:pt x="20" y="1284"/>
                  </a:cubicBezTo>
                  <a:cubicBezTo>
                    <a:pt x="29" y="1293"/>
                    <a:pt x="40" y="1298"/>
                    <a:pt x="51" y="1298"/>
                  </a:cubicBezTo>
                  <a:cubicBezTo>
                    <a:pt x="62" y="1298"/>
                    <a:pt x="73" y="1293"/>
                    <a:pt x="83" y="1284"/>
                  </a:cubicBezTo>
                  <a:cubicBezTo>
                    <a:pt x="228" y="1113"/>
                    <a:pt x="336" y="911"/>
                    <a:pt x="418" y="703"/>
                  </a:cubicBezTo>
                  <a:cubicBezTo>
                    <a:pt x="462" y="602"/>
                    <a:pt x="494" y="494"/>
                    <a:pt x="513" y="380"/>
                  </a:cubicBezTo>
                  <a:cubicBezTo>
                    <a:pt x="538" y="273"/>
                    <a:pt x="551" y="159"/>
                    <a:pt x="557" y="52"/>
                  </a:cubicBezTo>
                  <a:cubicBezTo>
                    <a:pt x="557" y="27"/>
                    <a:pt x="538" y="8"/>
                    <a:pt x="519" y="1"/>
                  </a:cubicBezTo>
                  <a:cubicBezTo>
                    <a:pt x="516" y="0"/>
                    <a:pt x="512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481600" y="2431700"/>
              <a:ext cx="296050" cy="148650"/>
            </a:xfrm>
            <a:custGeom>
              <a:rect b="b" l="l" r="r" t="t"/>
              <a:pathLst>
                <a:path extrusionOk="0" h="5946" w="11842">
                  <a:moveTo>
                    <a:pt x="155" y="0"/>
                  </a:moveTo>
                  <a:cubicBezTo>
                    <a:pt x="118" y="0"/>
                    <a:pt x="80" y="16"/>
                    <a:pt x="58" y="47"/>
                  </a:cubicBezTo>
                  <a:cubicBezTo>
                    <a:pt x="1" y="116"/>
                    <a:pt x="26" y="224"/>
                    <a:pt x="108" y="261"/>
                  </a:cubicBezTo>
                  <a:lnTo>
                    <a:pt x="11539" y="5929"/>
                  </a:lnTo>
                  <a:cubicBezTo>
                    <a:pt x="11560" y="5940"/>
                    <a:pt x="11584" y="5945"/>
                    <a:pt x="11607" y="5945"/>
                  </a:cubicBezTo>
                  <a:cubicBezTo>
                    <a:pt x="11664" y="5945"/>
                    <a:pt x="11720" y="5914"/>
                    <a:pt x="11747" y="5860"/>
                  </a:cubicBezTo>
                  <a:cubicBezTo>
                    <a:pt x="11842" y="5670"/>
                    <a:pt x="11766" y="5436"/>
                    <a:pt x="11570" y="5348"/>
                  </a:cubicBezTo>
                  <a:lnTo>
                    <a:pt x="203" y="9"/>
                  </a:lnTo>
                  <a:cubicBezTo>
                    <a:pt x="188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27"/>
          <p:cNvGrpSpPr/>
          <p:nvPr/>
        </p:nvGrpSpPr>
        <p:grpSpPr>
          <a:xfrm rot="4500069">
            <a:off x="-175849" y="3452755"/>
            <a:ext cx="756267" cy="855284"/>
            <a:chOff x="2320025" y="2756025"/>
            <a:chExt cx="379600" cy="429300"/>
          </a:xfrm>
        </p:grpSpPr>
        <p:sp>
          <p:nvSpPr>
            <p:cNvPr id="579" name="Google Shape;579;p27"/>
            <p:cNvSpPr/>
            <p:nvPr/>
          </p:nvSpPr>
          <p:spPr>
            <a:xfrm>
              <a:off x="2320025" y="2933075"/>
              <a:ext cx="379450" cy="250350"/>
            </a:xfrm>
            <a:custGeom>
              <a:rect b="b" l="l" r="r" t="t"/>
              <a:pathLst>
                <a:path extrusionOk="0" h="10014" w="15178">
                  <a:moveTo>
                    <a:pt x="4576" y="1"/>
                  </a:moveTo>
                  <a:cubicBezTo>
                    <a:pt x="4381" y="1"/>
                    <a:pt x="4183" y="24"/>
                    <a:pt x="3993" y="60"/>
                  </a:cubicBezTo>
                  <a:cubicBezTo>
                    <a:pt x="3490" y="154"/>
                    <a:pt x="2993" y="321"/>
                    <a:pt x="2485" y="321"/>
                  </a:cubicBezTo>
                  <a:cubicBezTo>
                    <a:pt x="2451" y="321"/>
                    <a:pt x="2417" y="320"/>
                    <a:pt x="2382" y="319"/>
                  </a:cubicBezTo>
                  <a:cubicBezTo>
                    <a:pt x="1950" y="298"/>
                    <a:pt x="1496" y="151"/>
                    <a:pt x="1077" y="151"/>
                  </a:cubicBezTo>
                  <a:cubicBezTo>
                    <a:pt x="865" y="151"/>
                    <a:pt x="661" y="189"/>
                    <a:pt x="474" y="300"/>
                  </a:cubicBezTo>
                  <a:cubicBezTo>
                    <a:pt x="183" y="470"/>
                    <a:pt x="0" y="799"/>
                    <a:pt x="6" y="1134"/>
                  </a:cubicBezTo>
                  <a:cubicBezTo>
                    <a:pt x="25" y="1753"/>
                    <a:pt x="600" y="2176"/>
                    <a:pt x="954" y="2682"/>
                  </a:cubicBezTo>
                  <a:cubicBezTo>
                    <a:pt x="1201" y="3036"/>
                    <a:pt x="1346" y="3446"/>
                    <a:pt x="1592" y="3794"/>
                  </a:cubicBezTo>
                  <a:cubicBezTo>
                    <a:pt x="1934" y="4280"/>
                    <a:pt x="2452" y="4609"/>
                    <a:pt x="2963" y="4912"/>
                  </a:cubicBezTo>
                  <a:cubicBezTo>
                    <a:pt x="3646" y="5317"/>
                    <a:pt x="4335" y="5702"/>
                    <a:pt x="5036" y="6062"/>
                  </a:cubicBezTo>
                  <a:cubicBezTo>
                    <a:pt x="5436" y="6271"/>
                    <a:pt x="5865" y="6475"/>
                    <a:pt x="6317" y="6475"/>
                  </a:cubicBezTo>
                  <a:cubicBezTo>
                    <a:pt x="6343" y="6475"/>
                    <a:pt x="6368" y="6474"/>
                    <a:pt x="6394" y="6473"/>
                  </a:cubicBezTo>
                  <a:cubicBezTo>
                    <a:pt x="7191" y="6429"/>
                    <a:pt x="7791" y="5721"/>
                    <a:pt x="8555" y="5475"/>
                  </a:cubicBezTo>
                  <a:cubicBezTo>
                    <a:pt x="8836" y="5383"/>
                    <a:pt x="8986" y="5272"/>
                    <a:pt x="9295" y="5272"/>
                  </a:cubicBezTo>
                  <a:cubicBezTo>
                    <a:pt x="9432" y="5272"/>
                    <a:pt x="9601" y="5294"/>
                    <a:pt x="9825" y="5348"/>
                  </a:cubicBezTo>
                  <a:cubicBezTo>
                    <a:pt x="10710" y="5569"/>
                    <a:pt x="11437" y="6056"/>
                    <a:pt x="12069" y="6713"/>
                  </a:cubicBezTo>
                  <a:cubicBezTo>
                    <a:pt x="13029" y="7705"/>
                    <a:pt x="13907" y="8767"/>
                    <a:pt x="14710" y="9891"/>
                  </a:cubicBezTo>
                  <a:cubicBezTo>
                    <a:pt x="14825" y="9907"/>
                    <a:pt x="14984" y="10014"/>
                    <a:pt x="15107" y="10014"/>
                  </a:cubicBezTo>
                  <a:cubicBezTo>
                    <a:pt x="15132" y="10014"/>
                    <a:pt x="15156" y="10009"/>
                    <a:pt x="15177" y="9999"/>
                  </a:cubicBezTo>
                  <a:cubicBezTo>
                    <a:pt x="13964" y="7490"/>
                    <a:pt x="11753" y="5424"/>
                    <a:pt x="9137" y="4483"/>
                  </a:cubicBezTo>
                  <a:cubicBezTo>
                    <a:pt x="8903" y="4129"/>
                    <a:pt x="8827" y="3699"/>
                    <a:pt x="8688" y="3301"/>
                  </a:cubicBezTo>
                  <a:cubicBezTo>
                    <a:pt x="8473" y="2650"/>
                    <a:pt x="8088" y="2056"/>
                    <a:pt x="7589" y="1589"/>
                  </a:cubicBezTo>
                  <a:cubicBezTo>
                    <a:pt x="7405" y="1412"/>
                    <a:pt x="7197" y="1254"/>
                    <a:pt x="6957" y="1184"/>
                  </a:cubicBezTo>
                  <a:cubicBezTo>
                    <a:pt x="6774" y="1134"/>
                    <a:pt x="6571" y="1134"/>
                    <a:pt x="6394" y="1064"/>
                  </a:cubicBezTo>
                  <a:cubicBezTo>
                    <a:pt x="6041" y="925"/>
                    <a:pt x="5857" y="540"/>
                    <a:pt x="5560" y="300"/>
                  </a:cubicBezTo>
                  <a:cubicBezTo>
                    <a:pt x="5286" y="79"/>
                    <a:pt x="4935" y="1"/>
                    <a:pt x="4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334225" y="2959500"/>
              <a:ext cx="203025" cy="99400"/>
            </a:xfrm>
            <a:custGeom>
              <a:rect b="b" l="l" r="r" t="t"/>
              <a:pathLst>
                <a:path extrusionOk="0" h="3976" w="8121">
                  <a:moveTo>
                    <a:pt x="39" y="1"/>
                  </a:moveTo>
                  <a:lnTo>
                    <a:pt x="1" y="64"/>
                  </a:lnTo>
                  <a:lnTo>
                    <a:pt x="955" y="690"/>
                  </a:lnTo>
                  <a:cubicBezTo>
                    <a:pt x="1271" y="898"/>
                    <a:pt x="1593" y="1107"/>
                    <a:pt x="1896" y="1334"/>
                  </a:cubicBezTo>
                  <a:cubicBezTo>
                    <a:pt x="2054" y="1448"/>
                    <a:pt x="2200" y="1562"/>
                    <a:pt x="2345" y="1688"/>
                  </a:cubicBezTo>
                  <a:cubicBezTo>
                    <a:pt x="2484" y="1814"/>
                    <a:pt x="2623" y="1947"/>
                    <a:pt x="2762" y="2073"/>
                  </a:cubicBezTo>
                  <a:cubicBezTo>
                    <a:pt x="2901" y="2206"/>
                    <a:pt x="3046" y="2332"/>
                    <a:pt x="3204" y="2446"/>
                  </a:cubicBezTo>
                  <a:cubicBezTo>
                    <a:pt x="3362" y="2560"/>
                    <a:pt x="3533" y="2661"/>
                    <a:pt x="3703" y="2743"/>
                  </a:cubicBezTo>
                  <a:cubicBezTo>
                    <a:pt x="4057" y="2907"/>
                    <a:pt x="4424" y="3027"/>
                    <a:pt x="4778" y="3154"/>
                  </a:cubicBezTo>
                  <a:cubicBezTo>
                    <a:pt x="5138" y="3280"/>
                    <a:pt x="5498" y="3407"/>
                    <a:pt x="5864" y="3520"/>
                  </a:cubicBezTo>
                  <a:cubicBezTo>
                    <a:pt x="6231" y="3634"/>
                    <a:pt x="6604" y="3735"/>
                    <a:pt x="6976" y="3817"/>
                  </a:cubicBezTo>
                  <a:cubicBezTo>
                    <a:pt x="7349" y="3893"/>
                    <a:pt x="7735" y="3950"/>
                    <a:pt x="8114" y="3975"/>
                  </a:cubicBezTo>
                  <a:lnTo>
                    <a:pt x="8120" y="3899"/>
                  </a:lnTo>
                  <a:cubicBezTo>
                    <a:pt x="7362" y="3830"/>
                    <a:pt x="6623" y="3647"/>
                    <a:pt x="5896" y="3413"/>
                  </a:cubicBezTo>
                  <a:cubicBezTo>
                    <a:pt x="5536" y="3299"/>
                    <a:pt x="5176" y="3173"/>
                    <a:pt x="4815" y="3046"/>
                  </a:cubicBezTo>
                  <a:cubicBezTo>
                    <a:pt x="4462" y="2914"/>
                    <a:pt x="4095" y="2794"/>
                    <a:pt x="3760" y="2629"/>
                  </a:cubicBezTo>
                  <a:cubicBezTo>
                    <a:pt x="3059" y="2339"/>
                    <a:pt x="2604" y="1675"/>
                    <a:pt x="1959" y="1246"/>
                  </a:cubicBezTo>
                  <a:cubicBezTo>
                    <a:pt x="1650" y="1024"/>
                    <a:pt x="1328" y="816"/>
                    <a:pt x="1005" y="614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411150" y="2965350"/>
              <a:ext cx="24525" cy="65575"/>
            </a:xfrm>
            <a:custGeom>
              <a:rect b="b" l="l" r="r" t="t"/>
              <a:pathLst>
                <a:path extrusionOk="0" h="2623" w="981">
                  <a:moveTo>
                    <a:pt x="51" y="1"/>
                  </a:moveTo>
                  <a:lnTo>
                    <a:pt x="1" y="45"/>
                  </a:lnTo>
                  <a:cubicBezTo>
                    <a:pt x="127" y="228"/>
                    <a:pt x="190" y="456"/>
                    <a:pt x="228" y="683"/>
                  </a:cubicBezTo>
                  <a:cubicBezTo>
                    <a:pt x="260" y="911"/>
                    <a:pt x="260" y="1144"/>
                    <a:pt x="279" y="1384"/>
                  </a:cubicBezTo>
                  <a:cubicBezTo>
                    <a:pt x="292" y="1498"/>
                    <a:pt x="304" y="1618"/>
                    <a:pt x="329" y="1738"/>
                  </a:cubicBezTo>
                  <a:cubicBezTo>
                    <a:pt x="355" y="1858"/>
                    <a:pt x="405" y="1978"/>
                    <a:pt x="462" y="2079"/>
                  </a:cubicBezTo>
                  <a:cubicBezTo>
                    <a:pt x="576" y="2294"/>
                    <a:pt x="728" y="2497"/>
                    <a:pt x="942" y="2623"/>
                  </a:cubicBezTo>
                  <a:lnTo>
                    <a:pt x="980" y="2553"/>
                  </a:lnTo>
                  <a:cubicBezTo>
                    <a:pt x="892" y="2497"/>
                    <a:pt x="810" y="2408"/>
                    <a:pt x="740" y="2320"/>
                  </a:cubicBezTo>
                  <a:cubicBezTo>
                    <a:pt x="671" y="2231"/>
                    <a:pt x="614" y="2130"/>
                    <a:pt x="563" y="2029"/>
                  </a:cubicBezTo>
                  <a:cubicBezTo>
                    <a:pt x="513" y="1928"/>
                    <a:pt x="468" y="1820"/>
                    <a:pt x="449" y="1713"/>
                  </a:cubicBezTo>
                  <a:cubicBezTo>
                    <a:pt x="424" y="1599"/>
                    <a:pt x="412" y="1486"/>
                    <a:pt x="405" y="1372"/>
                  </a:cubicBezTo>
                  <a:cubicBezTo>
                    <a:pt x="380" y="1138"/>
                    <a:pt x="380" y="904"/>
                    <a:pt x="336" y="664"/>
                  </a:cubicBezTo>
                  <a:cubicBezTo>
                    <a:pt x="298" y="430"/>
                    <a:pt x="216" y="190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413375" y="3042750"/>
              <a:ext cx="68250" cy="9425"/>
            </a:xfrm>
            <a:custGeom>
              <a:rect b="b" l="l" r="r" t="t"/>
              <a:pathLst>
                <a:path extrusionOk="0" h="377" w="2730">
                  <a:moveTo>
                    <a:pt x="2193" y="0"/>
                  </a:moveTo>
                  <a:cubicBezTo>
                    <a:pt x="2140" y="0"/>
                    <a:pt x="2087" y="3"/>
                    <a:pt x="2035" y="7"/>
                  </a:cubicBezTo>
                  <a:cubicBezTo>
                    <a:pt x="1801" y="26"/>
                    <a:pt x="1574" y="77"/>
                    <a:pt x="1353" y="127"/>
                  </a:cubicBezTo>
                  <a:cubicBezTo>
                    <a:pt x="1131" y="184"/>
                    <a:pt x="910" y="235"/>
                    <a:pt x="683" y="254"/>
                  </a:cubicBezTo>
                  <a:cubicBezTo>
                    <a:pt x="607" y="262"/>
                    <a:pt x="532" y="267"/>
                    <a:pt x="456" y="267"/>
                  </a:cubicBezTo>
                  <a:cubicBezTo>
                    <a:pt x="311" y="267"/>
                    <a:pt x="167" y="249"/>
                    <a:pt x="26" y="203"/>
                  </a:cubicBezTo>
                  <a:lnTo>
                    <a:pt x="0" y="272"/>
                  </a:lnTo>
                  <a:cubicBezTo>
                    <a:pt x="108" y="317"/>
                    <a:pt x="228" y="348"/>
                    <a:pt x="342" y="361"/>
                  </a:cubicBezTo>
                  <a:cubicBezTo>
                    <a:pt x="408" y="371"/>
                    <a:pt x="474" y="376"/>
                    <a:pt x="539" y="376"/>
                  </a:cubicBezTo>
                  <a:cubicBezTo>
                    <a:pt x="592" y="376"/>
                    <a:pt x="644" y="373"/>
                    <a:pt x="695" y="367"/>
                  </a:cubicBezTo>
                  <a:cubicBezTo>
                    <a:pt x="929" y="355"/>
                    <a:pt x="1157" y="298"/>
                    <a:pt x="1378" y="247"/>
                  </a:cubicBezTo>
                  <a:cubicBezTo>
                    <a:pt x="1599" y="190"/>
                    <a:pt x="1820" y="140"/>
                    <a:pt x="2048" y="115"/>
                  </a:cubicBezTo>
                  <a:cubicBezTo>
                    <a:pt x="2123" y="108"/>
                    <a:pt x="2200" y="104"/>
                    <a:pt x="2276" y="104"/>
                  </a:cubicBezTo>
                  <a:cubicBezTo>
                    <a:pt x="2423" y="104"/>
                    <a:pt x="2568" y="119"/>
                    <a:pt x="2705" y="165"/>
                  </a:cubicBezTo>
                  <a:lnTo>
                    <a:pt x="2730" y="102"/>
                  </a:lnTo>
                  <a:cubicBezTo>
                    <a:pt x="2559" y="28"/>
                    <a:pt x="2376" y="0"/>
                    <a:pt x="2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2354600" y="2990775"/>
              <a:ext cx="36525" cy="8250"/>
            </a:xfrm>
            <a:custGeom>
              <a:rect b="b" l="l" r="r" t="t"/>
              <a:pathLst>
                <a:path extrusionOk="0" h="330" w="1461">
                  <a:moveTo>
                    <a:pt x="753" y="1"/>
                  </a:moveTo>
                  <a:cubicBezTo>
                    <a:pt x="626" y="1"/>
                    <a:pt x="500" y="1"/>
                    <a:pt x="374" y="14"/>
                  </a:cubicBezTo>
                  <a:cubicBezTo>
                    <a:pt x="254" y="20"/>
                    <a:pt x="127" y="26"/>
                    <a:pt x="7" y="26"/>
                  </a:cubicBezTo>
                  <a:lnTo>
                    <a:pt x="1" y="108"/>
                  </a:lnTo>
                  <a:cubicBezTo>
                    <a:pt x="127" y="127"/>
                    <a:pt x="254" y="127"/>
                    <a:pt x="380" y="127"/>
                  </a:cubicBezTo>
                  <a:cubicBezTo>
                    <a:pt x="464" y="127"/>
                    <a:pt x="546" y="125"/>
                    <a:pt x="626" y="125"/>
                  </a:cubicBezTo>
                  <a:cubicBezTo>
                    <a:pt x="666" y="125"/>
                    <a:pt x="706" y="125"/>
                    <a:pt x="746" y="127"/>
                  </a:cubicBezTo>
                  <a:cubicBezTo>
                    <a:pt x="987" y="134"/>
                    <a:pt x="1227" y="178"/>
                    <a:pt x="1416" y="330"/>
                  </a:cubicBezTo>
                  <a:lnTo>
                    <a:pt x="1460" y="279"/>
                  </a:lnTo>
                  <a:cubicBezTo>
                    <a:pt x="1416" y="228"/>
                    <a:pt x="1366" y="191"/>
                    <a:pt x="1309" y="153"/>
                  </a:cubicBezTo>
                  <a:cubicBezTo>
                    <a:pt x="1252" y="121"/>
                    <a:pt x="1195" y="89"/>
                    <a:pt x="1132" y="70"/>
                  </a:cubicBezTo>
                  <a:cubicBezTo>
                    <a:pt x="1012" y="26"/>
                    <a:pt x="879" y="14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2462175" y="3003275"/>
              <a:ext cx="34150" cy="48025"/>
            </a:xfrm>
            <a:custGeom>
              <a:rect b="b" l="l" r="r" t="t"/>
              <a:pathLst>
                <a:path extrusionOk="0" h="1921" w="1366">
                  <a:moveTo>
                    <a:pt x="58" y="0"/>
                  </a:moveTo>
                  <a:lnTo>
                    <a:pt x="1" y="57"/>
                  </a:lnTo>
                  <a:cubicBezTo>
                    <a:pt x="121" y="196"/>
                    <a:pt x="146" y="392"/>
                    <a:pt x="184" y="588"/>
                  </a:cubicBezTo>
                  <a:cubicBezTo>
                    <a:pt x="222" y="784"/>
                    <a:pt x="310" y="980"/>
                    <a:pt x="418" y="1150"/>
                  </a:cubicBezTo>
                  <a:cubicBezTo>
                    <a:pt x="538" y="1314"/>
                    <a:pt x="671" y="1466"/>
                    <a:pt x="822" y="1599"/>
                  </a:cubicBezTo>
                  <a:cubicBezTo>
                    <a:pt x="980" y="1725"/>
                    <a:pt x="1144" y="1839"/>
                    <a:pt x="1334" y="1921"/>
                  </a:cubicBezTo>
                  <a:lnTo>
                    <a:pt x="1366" y="1858"/>
                  </a:lnTo>
                  <a:cubicBezTo>
                    <a:pt x="1031" y="1662"/>
                    <a:pt x="734" y="1397"/>
                    <a:pt x="525" y="1081"/>
                  </a:cubicBezTo>
                  <a:cubicBezTo>
                    <a:pt x="418" y="916"/>
                    <a:pt x="336" y="746"/>
                    <a:pt x="298" y="562"/>
                  </a:cubicBezTo>
                  <a:cubicBezTo>
                    <a:pt x="272" y="468"/>
                    <a:pt x="254" y="367"/>
                    <a:pt x="222" y="272"/>
                  </a:cubicBezTo>
                  <a:cubicBezTo>
                    <a:pt x="190" y="177"/>
                    <a:pt x="140" y="76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556325" y="2760850"/>
              <a:ext cx="141725" cy="411150"/>
            </a:xfrm>
            <a:custGeom>
              <a:rect b="b" l="l" r="r" t="t"/>
              <a:pathLst>
                <a:path extrusionOk="0" h="16446" w="5669">
                  <a:moveTo>
                    <a:pt x="2253" y="1"/>
                  </a:moveTo>
                  <a:cubicBezTo>
                    <a:pt x="2148" y="1"/>
                    <a:pt x="2044" y="14"/>
                    <a:pt x="1940" y="42"/>
                  </a:cubicBezTo>
                  <a:cubicBezTo>
                    <a:pt x="1397" y="194"/>
                    <a:pt x="1050" y="737"/>
                    <a:pt x="803" y="1255"/>
                  </a:cubicBezTo>
                  <a:cubicBezTo>
                    <a:pt x="279" y="2380"/>
                    <a:pt x="1" y="3726"/>
                    <a:pt x="500" y="4863"/>
                  </a:cubicBezTo>
                  <a:cubicBezTo>
                    <a:pt x="683" y="5274"/>
                    <a:pt x="961" y="5641"/>
                    <a:pt x="1125" y="6064"/>
                  </a:cubicBezTo>
                  <a:cubicBezTo>
                    <a:pt x="1435" y="6866"/>
                    <a:pt x="1321" y="7821"/>
                    <a:pt x="1789" y="8541"/>
                  </a:cubicBezTo>
                  <a:cubicBezTo>
                    <a:pt x="2035" y="8907"/>
                    <a:pt x="2395" y="9154"/>
                    <a:pt x="2756" y="9400"/>
                  </a:cubicBezTo>
                  <a:cubicBezTo>
                    <a:pt x="3008" y="9571"/>
                    <a:pt x="3312" y="9861"/>
                    <a:pt x="3621" y="9975"/>
                  </a:cubicBezTo>
                  <a:cubicBezTo>
                    <a:pt x="3684" y="10146"/>
                    <a:pt x="3722" y="10316"/>
                    <a:pt x="3792" y="10506"/>
                  </a:cubicBezTo>
                  <a:cubicBezTo>
                    <a:pt x="3969" y="11024"/>
                    <a:pt x="4342" y="13267"/>
                    <a:pt x="4834" y="14885"/>
                  </a:cubicBezTo>
                  <a:cubicBezTo>
                    <a:pt x="4961" y="15302"/>
                    <a:pt x="5169" y="16060"/>
                    <a:pt x="5359" y="16445"/>
                  </a:cubicBezTo>
                  <a:cubicBezTo>
                    <a:pt x="5473" y="16439"/>
                    <a:pt x="5555" y="16332"/>
                    <a:pt x="5567" y="16224"/>
                  </a:cubicBezTo>
                  <a:cubicBezTo>
                    <a:pt x="5586" y="16111"/>
                    <a:pt x="5548" y="16003"/>
                    <a:pt x="5517" y="15902"/>
                  </a:cubicBezTo>
                  <a:cubicBezTo>
                    <a:pt x="4872" y="13943"/>
                    <a:pt x="4379" y="11928"/>
                    <a:pt x="4253" y="9880"/>
                  </a:cubicBezTo>
                  <a:cubicBezTo>
                    <a:pt x="4398" y="9741"/>
                    <a:pt x="4493" y="9539"/>
                    <a:pt x="4613" y="9362"/>
                  </a:cubicBezTo>
                  <a:cubicBezTo>
                    <a:pt x="4853" y="9002"/>
                    <a:pt x="5150" y="8667"/>
                    <a:pt x="5296" y="8250"/>
                  </a:cubicBezTo>
                  <a:cubicBezTo>
                    <a:pt x="5567" y="7511"/>
                    <a:pt x="5321" y="6689"/>
                    <a:pt x="5334" y="5893"/>
                  </a:cubicBezTo>
                  <a:cubicBezTo>
                    <a:pt x="5352" y="5034"/>
                    <a:pt x="5668" y="4175"/>
                    <a:pt x="5466" y="3341"/>
                  </a:cubicBezTo>
                  <a:cubicBezTo>
                    <a:pt x="5340" y="2829"/>
                    <a:pt x="5030" y="2393"/>
                    <a:pt x="4727" y="1963"/>
                  </a:cubicBezTo>
                  <a:cubicBezTo>
                    <a:pt x="4323" y="1394"/>
                    <a:pt x="3899" y="819"/>
                    <a:pt x="3343" y="409"/>
                  </a:cubicBezTo>
                  <a:cubicBezTo>
                    <a:pt x="3026" y="176"/>
                    <a:pt x="2638" y="1"/>
                    <a:pt x="2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2612875" y="2778475"/>
              <a:ext cx="41725" cy="215025"/>
            </a:xfrm>
            <a:custGeom>
              <a:rect b="b" l="l" r="r" t="t"/>
              <a:pathLst>
                <a:path extrusionOk="0" h="8601" w="1669">
                  <a:moveTo>
                    <a:pt x="1" y="1"/>
                  </a:moveTo>
                  <a:cubicBezTo>
                    <a:pt x="1" y="740"/>
                    <a:pt x="171" y="1467"/>
                    <a:pt x="373" y="2174"/>
                  </a:cubicBezTo>
                  <a:cubicBezTo>
                    <a:pt x="569" y="2876"/>
                    <a:pt x="803" y="3571"/>
                    <a:pt x="974" y="4285"/>
                  </a:cubicBezTo>
                  <a:cubicBezTo>
                    <a:pt x="1062" y="4639"/>
                    <a:pt x="1132" y="4999"/>
                    <a:pt x="1170" y="5359"/>
                  </a:cubicBezTo>
                  <a:cubicBezTo>
                    <a:pt x="1189" y="5542"/>
                    <a:pt x="1195" y="5719"/>
                    <a:pt x="1195" y="5902"/>
                  </a:cubicBezTo>
                  <a:cubicBezTo>
                    <a:pt x="1195" y="6086"/>
                    <a:pt x="1195" y="6269"/>
                    <a:pt x="1220" y="6458"/>
                  </a:cubicBezTo>
                  <a:cubicBezTo>
                    <a:pt x="1239" y="6642"/>
                    <a:pt x="1290" y="6825"/>
                    <a:pt x="1359" y="6995"/>
                  </a:cubicBezTo>
                  <a:cubicBezTo>
                    <a:pt x="1429" y="7166"/>
                    <a:pt x="1492" y="7337"/>
                    <a:pt x="1523" y="7514"/>
                  </a:cubicBezTo>
                  <a:cubicBezTo>
                    <a:pt x="1599" y="7867"/>
                    <a:pt x="1587" y="8240"/>
                    <a:pt x="1486" y="8588"/>
                  </a:cubicBezTo>
                  <a:lnTo>
                    <a:pt x="1542" y="8600"/>
                  </a:lnTo>
                  <a:cubicBezTo>
                    <a:pt x="1650" y="8247"/>
                    <a:pt x="1669" y="7867"/>
                    <a:pt x="1599" y="7501"/>
                  </a:cubicBezTo>
                  <a:cubicBezTo>
                    <a:pt x="1561" y="7318"/>
                    <a:pt x="1498" y="7141"/>
                    <a:pt x="1429" y="6970"/>
                  </a:cubicBezTo>
                  <a:cubicBezTo>
                    <a:pt x="1366" y="6800"/>
                    <a:pt x="1315" y="6629"/>
                    <a:pt x="1296" y="6446"/>
                  </a:cubicBezTo>
                  <a:cubicBezTo>
                    <a:pt x="1277" y="6269"/>
                    <a:pt x="1277" y="6086"/>
                    <a:pt x="1277" y="5902"/>
                  </a:cubicBezTo>
                  <a:cubicBezTo>
                    <a:pt x="1277" y="5719"/>
                    <a:pt x="1271" y="5536"/>
                    <a:pt x="1252" y="5353"/>
                  </a:cubicBezTo>
                  <a:cubicBezTo>
                    <a:pt x="1220" y="4986"/>
                    <a:pt x="1151" y="4620"/>
                    <a:pt x="1062" y="4266"/>
                  </a:cubicBezTo>
                  <a:cubicBezTo>
                    <a:pt x="885" y="3545"/>
                    <a:pt x="645" y="2857"/>
                    <a:pt x="443" y="2149"/>
                  </a:cubicBezTo>
                  <a:cubicBezTo>
                    <a:pt x="342" y="1802"/>
                    <a:pt x="247" y="1448"/>
                    <a:pt x="178" y="1088"/>
                  </a:cubicBezTo>
                  <a:cubicBezTo>
                    <a:pt x="108" y="727"/>
                    <a:pt x="58" y="367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2637375" y="2826650"/>
              <a:ext cx="25600" cy="57525"/>
            </a:xfrm>
            <a:custGeom>
              <a:rect b="b" l="l" r="r" t="t"/>
              <a:pathLst>
                <a:path extrusionOk="0" h="2301" w="1024">
                  <a:moveTo>
                    <a:pt x="986" y="1"/>
                  </a:moveTo>
                  <a:cubicBezTo>
                    <a:pt x="739" y="342"/>
                    <a:pt x="556" y="715"/>
                    <a:pt x="392" y="1100"/>
                  </a:cubicBezTo>
                  <a:cubicBezTo>
                    <a:pt x="316" y="1296"/>
                    <a:pt x="240" y="1486"/>
                    <a:pt x="177" y="1688"/>
                  </a:cubicBezTo>
                  <a:cubicBezTo>
                    <a:pt x="107" y="1884"/>
                    <a:pt x="51" y="2086"/>
                    <a:pt x="0" y="2288"/>
                  </a:cubicBezTo>
                  <a:lnTo>
                    <a:pt x="51" y="2301"/>
                  </a:lnTo>
                  <a:cubicBezTo>
                    <a:pt x="114" y="2105"/>
                    <a:pt x="183" y="1909"/>
                    <a:pt x="253" y="1713"/>
                  </a:cubicBezTo>
                  <a:cubicBezTo>
                    <a:pt x="322" y="1517"/>
                    <a:pt x="392" y="1328"/>
                    <a:pt x="474" y="1132"/>
                  </a:cubicBezTo>
                  <a:cubicBezTo>
                    <a:pt x="550" y="942"/>
                    <a:pt x="638" y="753"/>
                    <a:pt x="727" y="570"/>
                  </a:cubicBezTo>
                  <a:cubicBezTo>
                    <a:pt x="821" y="386"/>
                    <a:pt x="916" y="203"/>
                    <a:pt x="1024" y="26"/>
                  </a:cubicBezTo>
                  <a:lnTo>
                    <a:pt x="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2586975" y="2845150"/>
              <a:ext cx="56575" cy="70000"/>
            </a:xfrm>
            <a:custGeom>
              <a:rect b="b" l="l" r="r" t="t"/>
              <a:pathLst>
                <a:path extrusionOk="0" h="2800" w="2263">
                  <a:moveTo>
                    <a:pt x="38" y="0"/>
                  </a:moveTo>
                  <a:lnTo>
                    <a:pt x="0" y="32"/>
                  </a:lnTo>
                  <a:cubicBezTo>
                    <a:pt x="177" y="272"/>
                    <a:pt x="373" y="499"/>
                    <a:pt x="569" y="727"/>
                  </a:cubicBezTo>
                  <a:cubicBezTo>
                    <a:pt x="771" y="948"/>
                    <a:pt x="980" y="1163"/>
                    <a:pt x="1188" y="1378"/>
                  </a:cubicBezTo>
                  <a:cubicBezTo>
                    <a:pt x="1403" y="1586"/>
                    <a:pt x="1612" y="1795"/>
                    <a:pt x="1795" y="2028"/>
                  </a:cubicBezTo>
                  <a:cubicBezTo>
                    <a:pt x="1978" y="2262"/>
                    <a:pt x="2130" y="2515"/>
                    <a:pt x="2212" y="2799"/>
                  </a:cubicBezTo>
                  <a:lnTo>
                    <a:pt x="2262" y="2787"/>
                  </a:lnTo>
                  <a:cubicBezTo>
                    <a:pt x="2193" y="2490"/>
                    <a:pt x="2041" y="2218"/>
                    <a:pt x="1858" y="1978"/>
                  </a:cubicBezTo>
                  <a:cubicBezTo>
                    <a:pt x="1675" y="1738"/>
                    <a:pt x="1466" y="1523"/>
                    <a:pt x="1252" y="1314"/>
                  </a:cubicBezTo>
                  <a:cubicBezTo>
                    <a:pt x="822" y="897"/>
                    <a:pt x="424" y="455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2643200" y="2890950"/>
              <a:ext cx="33525" cy="50100"/>
            </a:xfrm>
            <a:custGeom>
              <a:rect b="b" l="l" r="r" t="t"/>
              <a:pathLst>
                <a:path extrusionOk="0" h="2004" w="1341">
                  <a:moveTo>
                    <a:pt x="1290" y="1"/>
                  </a:moveTo>
                  <a:cubicBezTo>
                    <a:pt x="1145" y="367"/>
                    <a:pt x="904" y="689"/>
                    <a:pt x="645" y="993"/>
                  </a:cubicBezTo>
                  <a:cubicBezTo>
                    <a:pt x="513" y="1144"/>
                    <a:pt x="380" y="1290"/>
                    <a:pt x="247" y="1448"/>
                  </a:cubicBezTo>
                  <a:cubicBezTo>
                    <a:pt x="190" y="1523"/>
                    <a:pt x="121" y="1599"/>
                    <a:pt x="64" y="1688"/>
                  </a:cubicBezTo>
                  <a:cubicBezTo>
                    <a:pt x="39" y="1738"/>
                    <a:pt x="20" y="1782"/>
                    <a:pt x="7" y="1839"/>
                  </a:cubicBezTo>
                  <a:cubicBezTo>
                    <a:pt x="1" y="1896"/>
                    <a:pt x="7" y="1959"/>
                    <a:pt x="45" y="2004"/>
                  </a:cubicBezTo>
                  <a:lnTo>
                    <a:pt x="83" y="1978"/>
                  </a:lnTo>
                  <a:cubicBezTo>
                    <a:pt x="39" y="1903"/>
                    <a:pt x="70" y="1801"/>
                    <a:pt x="121" y="1726"/>
                  </a:cubicBezTo>
                  <a:cubicBezTo>
                    <a:pt x="171" y="1643"/>
                    <a:pt x="247" y="1574"/>
                    <a:pt x="310" y="1498"/>
                  </a:cubicBezTo>
                  <a:lnTo>
                    <a:pt x="709" y="1049"/>
                  </a:lnTo>
                  <a:cubicBezTo>
                    <a:pt x="841" y="892"/>
                    <a:pt x="968" y="734"/>
                    <a:pt x="1081" y="563"/>
                  </a:cubicBezTo>
                  <a:cubicBezTo>
                    <a:pt x="1189" y="392"/>
                    <a:pt x="1284" y="209"/>
                    <a:pt x="1340" y="13"/>
                  </a:cubicBezTo>
                  <a:lnTo>
                    <a:pt x="1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2609875" y="2919700"/>
              <a:ext cx="43625" cy="53900"/>
            </a:xfrm>
            <a:custGeom>
              <a:rect b="b" l="l" r="r" t="t"/>
              <a:pathLst>
                <a:path extrusionOk="0" h="2156" w="1745">
                  <a:moveTo>
                    <a:pt x="45" y="1"/>
                  </a:moveTo>
                  <a:lnTo>
                    <a:pt x="1" y="26"/>
                  </a:lnTo>
                  <a:cubicBezTo>
                    <a:pt x="121" y="234"/>
                    <a:pt x="285" y="405"/>
                    <a:pt x="468" y="557"/>
                  </a:cubicBezTo>
                  <a:cubicBezTo>
                    <a:pt x="645" y="708"/>
                    <a:pt x="835" y="847"/>
                    <a:pt x="1012" y="999"/>
                  </a:cubicBezTo>
                  <a:cubicBezTo>
                    <a:pt x="1182" y="1144"/>
                    <a:pt x="1334" y="1321"/>
                    <a:pt x="1454" y="1517"/>
                  </a:cubicBezTo>
                  <a:cubicBezTo>
                    <a:pt x="1568" y="1713"/>
                    <a:pt x="1650" y="1934"/>
                    <a:pt x="1694" y="2155"/>
                  </a:cubicBezTo>
                  <a:lnTo>
                    <a:pt x="1745" y="2149"/>
                  </a:lnTo>
                  <a:cubicBezTo>
                    <a:pt x="1713" y="1915"/>
                    <a:pt x="1637" y="1688"/>
                    <a:pt x="1523" y="1479"/>
                  </a:cubicBezTo>
                  <a:cubicBezTo>
                    <a:pt x="1410" y="1271"/>
                    <a:pt x="1245" y="1087"/>
                    <a:pt x="1068" y="929"/>
                  </a:cubicBezTo>
                  <a:cubicBezTo>
                    <a:pt x="892" y="778"/>
                    <a:pt x="702" y="639"/>
                    <a:pt x="519" y="493"/>
                  </a:cubicBezTo>
                  <a:cubicBezTo>
                    <a:pt x="342" y="348"/>
                    <a:pt x="171" y="190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2444025" y="2756025"/>
              <a:ext cx="255600" cy="429300"/>
            </a:xfrm>
            <a:custGeom>
              <a:rect b="b" l="l" r="r" t="t"/>
              <a:pathLst>
                <a:path extrusionOk="0" h="17172" w="10224">
                  <a:moveTo>
                    <a:pt x="1759" y="1"/>
                  </a:moveTo>
                  <a:cubicBezTo>
                    <a:pt x="1554" y="1"/>
                    <a:pt x="1353" y="37"/>
                    <a:pt x="1163" y="122"/>
                  </a:cubicBezTo>
                  <a:cubicBezTo>
                    <a:pt x="638" y="355"/>
                    <a:pt x="335" y="911"/>
                    <a:pt x="196" y="1474"/>
                  </a:cubicBezTo>
                  <a:cubicBezTo>
                    <a:pt x="0" y="2251"/>
                    <a:pt x="57" y="3066"/>
                    <a:pt x="120" y="3869"/>
                  </a:cubicBezTo>
                  <a:cubicBezTo>
                    <a:pt x="164" y="4469"/>
                    <a:pt x="209" y="5088"/>
                    <a:pt x="474" y="5631"/>
                  </a:cubicBezTo>
                  <a:cubicBezTo>
                    <a:pt x="910" y="6516"/>
                    <a:pt x="1833" y="7040"/>
                    <a:pt x="2477" y="7786"/>
                  </a:cubicBezTo>
                  <a:cubicBezTo>
                    <a:pt x="3071" y="8475"/>
                    <a:pt x="3463" y="9385"/>
                    <a:pt x="4246" y="9846"/>
                  </a:cubicBezTo>
                  <a:cubicBezTo>
                    <a:pt x="4682" y="10105"/>
                    <a:pt x="5188" y="10174"/>
                    <a:pt x="5668" y="10320"/>
                  </a:cubicBezTo>
                  <a:cubicBezTo>
                    <a:pt x="5902" y="10389"/>
                    <a:pt x="6135" y="10497"/>
                    <a:pt x="6363" y="10509"/>
                  </a:cubicBezTo>
                  <a:cubicBezTo>
                    <a:pt x="7759" y="12411"/>
                    <a:pt x="8815" y="14560"/>
                    <a:pt x="9687" y="16758"/>
                  </a:cubicBezTo>
                  <a:cubicBezTo>
                    <a:pt x="9731" y="16872"/>
                    <a:pt x="9781" y="16999"/>
                    <a:pt x="9876" y="17081"/>
                  </a:cubicBezTo>
                  <a:cubicBezTo>
                    <a:pt x="9936" y="17136"/>
                    <a:pt x="10018" y="17172"/>
                    <a:pt x="10095" y="17172"/>
                  </a:cubicBezTo>
                  <a:cubicBezTo>
                    <a:pt x="10141" y="17172"/>
                    <a:pt x="10186" y="17159"/>
                    <a:pt x="10224" y="17131"/>
                  </a:cubicBezTo>
                  <a:cubicBezTo>
                    <a:pt x="10104" y="16651"/>
                    <a:pt x="9731" y="15817"/>
                    <a:pt x="9541" y="15362"/>
                  </a:cubicBezTo>
                  <a:cubicBezTo>
                    <a:pt x="8777" y="13568"/>
                    <a:pt x="7456" y="11312"/>
                    <a:pt x="7235" y="10724"/>
                  </a:cubicBezTo>
                  <a:cubicBezTo>
                    <a:pt x="7153" y="10509"/>
                    <a:pt x="7064" y="10326"/>
                    <a:pt x="6995" y="10137"/>
                  </a:cubicBezTo>
                  <a:cubicBezTo>
                    <a:pt x="7184" y="9802"/>
                    <a:pt x="7241" y="9321"/>
                    <a:pt x="7336" y="8980"/>
                  </a:cubicBezTo>
                  <a:cubicBezTo>
                    <a:pt x="7469" y="8506"/>
                    <a:pt x="7608" y="8020"/>
                    <a:pt x="7551" y="7514"/>
                  </a:cubicBezTo>
                  <a:cubicBezTo>
                    <a:pt x="7437" y="6535"/>
                    <a:pt x="6635" y="5777"/>
                    <a:pt x="6319" y="4842"/>
                  </a:cubicBezTo>
                  <a:cubicBezTo>
                    <a:pt x="6148" y="4342"/>
                    <a:pt x="6123" y="3818"/>
                    <a:pt x="5984" y="3319"/>
                  </a:cubicBezTo>
                  <a:cubicBezTo>
                    <a:pt x="5586" y="1941"/>
                    <a:pt x="4347" y="956"/>
                    <a:pt x="3058" y="355"/>
                  </a:cubicBezTo>
                  <a:cubicBezTo>
                    <a:pt x="2650" y="162"/>
                    <a:pt x="2195" y="1"/>
                    <a:pt x="1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2386200" y="2911600"/>
              <a:ext cx="312000" cy="272425"/>
            </a:xfrm>
            <a:custGeom>
              <a:rect b="b" l="l" r="r" t="t"/>
              <a:pathLst>
                <a:path extrusionOk="0" h="10897" w="12480">
                  <a:moveTo>
                    <a:pt x="970" y="1"/>
                  </a:moveTo>
                  <a:cubicBezTo>
                    <a:pt x="850" y="1"/>
                    <a:pt x="731" y="20"/>
                    <a:pt x="613" y="66"/>
                  </a:cubicBezTo>
                  <a:cubicBezTo>
                    <a:pt x="329" y="173"/>
                    <a:pt x="114" y="445"/>
                    <a:pt x="76" y="748"/>
                  </a:cubicBezTo>
                  <a:cubicBezTo>
                    <a:pt x="1" y="1304"/>
                    <a:pt x="468" y="1772"/>
                    <a:pt x="715" y="2277"/>
                  </a:cubicBezTo>
                  <a:cubicBezTo>
                    <a:pt x="885" y="2631"/>
                    <a:pt x="955" y="3023"/>
                    <a:pt x="1125" y="3370"/>
                  </a:cubicBezTo>
                  <a:cubicBezTo>
                    <a:pt x="1365" y="3857"/>
                    <a:pt x="1789" y="4229"/>
                    <a:pt x="2206" y="4577"/>
                  </a:cubicBezTo>
                  <a:cubicBezTo>
                    <a:pt x="2755" y="5032"/>
                    <a:pt x="3324" y="5481"/>
                    <a:pt x="3905" y="5904"/>
                  </a:cubicBezTo>
                  <a:cubicBezTo>
                    <a:pt x="4259" y="6163"/>
                    <a:pt x="4638" y="6422"/>
                    <a:pt x="5068" y="6466"/>
                  </a:cubicBezTo>
                  <a:cubicBezTo>
                    <a:pt x="5111" y="6470"/>
                    <a:pt x="5155" y="6472"/>
                    <a:pt x="5197" y="6472"/>
                  </a:cubicBezTo>
                  <a:cubicBezTo>
                    <a:pt x="5872" y="6472"/>
                    <a:pt x="6482" y="5985"/>
                    <a:pt x="7159" y="5872"/>
                  </a:cubicBezTo>
                  <a:cubicBezTo>
                    <a:pt x="7372" y="5841"/>
                    <a:pt x="7509" y="5785"/>
                    <a:pt x="7696" y="5785"/>
                  </a:cubicBezTo>
                  <a:cubicBezTo>
                    <a:pt x="7849" y="5785"/>
                    <a:pt x="8035" y="5822"/>
                    <a:pt x="8322" y="5942"/>
                  </a:cubicBezTo>
                  <a:cubicBezTo>
                    <a:pt x="9093" y="6264"/>
                    <a:pt x="9674" y="6807"/>
                    <a:pt x="10148" y="7490"/>
                  </a:cubicBezTo>
                  <a:cubicBezTo>
                    <a:pt x="10868" y="8520"/>
                    <a:pt x="11513" y="9600"/>
                    <a:pt x="12075" y="10725"/>
                  </a:cubicBezTo>
                  <a:cubicBezTo>
                    <a:pt x="12187" y="10759"/>
                    <a:pt x="12324" y="10897"/>
                    <a:pt x="12438" y="10897"/>
                  </a:cubicBezTo>
                  <a:cubicBezTo>
                    <a:pt x="12452" y="10897"/>
                    <a:pt x="12466" y="10894"/>
                    <a:pt x="12480" y="10889"/>
                  </a:cubicBezTo>
                  <a:cubicBezTo>
                    <a:pt x="11747" y="8457"/>
                    <a:pt x="10053" y="6283"/>
                    <a:pt x="7823" y="5064"/>
                  </a:cubicBezTo>
                  <a:cubicBezTo>
                    <a:pt x="7665" y="4710"/>
                    <a:pt x="7652" y="4312"/>
                    <a:pt x="7589" y="3933"/>
                  </a:cubicBezTo>
                  <a:cubicBezTo>
                    <a:pt x="7488" y="3313"/>
                    <a:pt x="7229" y="2726"/>
                    <a:pt x="6844" y="2233"/>
                  </a:cubicBezTo>
                  <a:cubicBezTo>
                    <a:pt x="6705" y="2050"/>
                    <a:pt x="6540" y="1873"/>
                    <a:pt x="6325" y="1778"/>
                  </a:cubicBezTo>
                  <a:cubicBezTo>
                    <a:pt x="6167" y="1708"/>
                    <a:pt x="5991" y="1683"/>
                    <a:pt x="5845" y="1595"/>
                  </a:cubicBezTo>
                  <a:cubicBezTo>
                    <a:pt x="5542" y="1418"/>
                    <a:pt x="5435" y="1045"/>
                    <a:pt x="5201" y="786"/>
                  </a:cubicBezTo>
                  <a:cubicBezTo>
                    <a:pt x="4886" y="441"/>
                    <a:pt x="4386" y="342"/>
                    <a:pt x="3913" y="342"/>
                  </a:cubicBezTo>
                  <a:cubicBezTo>
                    <a:pt x="3883" y="342"/>
                    <a:pt x="3853" y="343"/>
                    <a:pt x="3823" y="344"/>
                  </a:cubicBezTo>
                  <a:cubicBezTo>
                    <a:pt x="3494" y="352"/>
                    <a:pt x="3162" y="396"/>
                    <a:pt x="2834" y="396"/>
                  </a:cubicBezTo>
                  <a:cubicBezTo>
                    <a:pt x="2665" y="396"/>
                    <a:pt x="2498" y="384"/>
                    <a:pt x="2332" y="350"/>
                  </a:cubicBezTo>
                  <a:cubicBezTo>
                    <a:pt x="1875" y="255"/>
                    <a:pt x="1414" y="1"/>
                    <a:pt x="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2400900" y="2930925"/>
              <a:ext cx="169200" cy="117850"/>
            </a:xfrm>
            <a:custGeom>
              <a:rect b="b" l="l" r="r" t="t"/>
              <a:pathLst>
                <a:path extrusionOk="0" h="4714" w="6768">
                  <a:moveTo>
                    <a:pt x="32" y="0"/>
                  </a:moveTo>
                  <a:lnTo>
                    <a:pt x="0" y="38"/>
                  </a:lnTo>
                  <a:lnTo>
                    <a:pt x="771" y="739"/>
                  </a:lnTo>
                  <a:cubicBezTo>
                    <a:pt x="1030" y="967"/>
                    <a:pt x="1289" y="1201"/>
                    <a:pt x="1536" y="1447"/>
                  </a:cubicBezTo>
                  <a:cubicBezTo>
                    <a:pt x="1656" y="1574"/>
                    <a:pt x="1776" y="1700"/>
                    <a:pt x="1883" y="1833"/>
                  </a:cubicBezTo>
                  <a:cubicBezTo>
                    <a:pt x="1997" y="1965"/>
                    <a:pt x="2098" y="2104"/>
                    <a:pt x="2205" y="2237"/>
                  </a:cubicBezTo>
                  <a:cubicBezTo>
                    <a:pt x="2313" y="2376"/>
                    <a:pt x="2426" y="2515"/>
                    <a:pt x="2553" y="2635"/>
                  </a:cubicBezTo>
                  <a:cubicBezTo>
                    <a:pt x="2673" y="2761"/>
                    <a:pt x="2812" y="2875"/>
                    <a:pt x="2957" y="2976"/>
                  </a:cubicBezTo>
                  <a:cubicBezTo>
                    <a:pt x="3248" y="3172"/>
                    <a:pt x="3564" y="3330"/>
                    <a:pt x="3867" y="3501"/>
                  </a:cubicBezTo>
                  <a:cubicBezTo>
                    <a:pt x="4170" y="3665"/>
                    <a:pt x="4480" y="3829"/>
                    <a:pt x="4796" y="3981"/>
                  </a:cubicBezTo>
                  <a:cubicBezTo>
                    <a:pt x="5106" y="4133"/>
                    <a:pt x="5422" y="4278"/>
                    <a:pt x="5750" y="4404"/>
                  </a:cubicBezTo>
                  <a:cubicBezTo>
                    <a:pt x="6079" y="4531"/>
                    <a:pt x="6414" y="4638"/>
                    <a:pt x="6755" y="4714"/>
                  </a:cubicBezTo>
                  <a:lnTo>
                    <a:pt x="6767" y="4657"/>
                  </a:lnTo>
                  <a:cubicBezTo>
                    <a:pt x="6091" y="4493"/>
                    <a:pt x="5447" y="4221"/>
                    <a:pt x="4828" y="3911"/>
                  </a:cubicBezTo>
                  <a:cubicBezTo>
                    <a:pt x="4518" y="3753"/>
                    <a:pt x="4215" y="3589"/>
                    <a:pt x="3905" y="3425"/>
                  </a:cubicBezTo>
                  <a:cubicBezTo>
                    <a:pt x="3602" y="3254"/>
                    <a:pt x="3292" y="3096"/>
                    <a:pt x="3008" y="2900"/>
                  </a:cubicBezTo>
                  <a:cubicBezTo>
                    <a:pt x="2420" y="2534"/>
                    <a:pt x="2104" y="1871"/>
                    <a:pt x="1586" y="1397"/>
                  </a:cubicBezTo>
                  <a:cubicBezTo>
                    <a:pt x="1340" y="1150"/>
                    <a:pt x="1081" y="916"/>
                    <a:pt x="815" y="689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2469450" y="2947025"/>
              <a:ext cx="12975" cy="61950"/>
            </a:xfrm>
            <a:custGeom>
              <a:rect b="b" l="l" r="r" t="t"/>
              <a:pathLst>
                <a:path extrusionOk="0" h="2478" w="519">
                  <a:moveTo>
                    <a:pt x="45" y="1"/>
                  </a:moveTo>
                  <a:lnTo>
                    <a:pt x="0" y="26"/>
                  </a:lnTo>
                  <a:cubicBezTo>
                    <a:pt x="95" y="216"/>
                    <a:pt x="120" y="424"/>
                    <a:pt x="120" y="639"/>
                  </a:cubicBezTo>
                  <a:cubicBezTo>
                    <a:pt x="114" y="847"/>
                    <a:pt x="83" y="1062"/>
                    <a:pt x="70" y="1277"/>
                  </a:cubicBezTo>
                  <a:cubicBezTo>
                    <a:pt x="64" y="1384"/>
                    <a:pt x="57" y="1492"/>
                    <a:pt x="64" y="1599"/>
                  </a:cubicBezTo>
                  <a:cubicBezTo>
                    <a:pt x="70" y="1713"/>
                    <a:pt x="95" y="1827"/>
                    <a:pt x="133" y="1928"/>
                  </a:cubicBezTo>
                  <a:cubicBezTo>
                    <a:pt x="203" y="2130"/>
                    <a:pt x="310" y="2332"/>
                    <a:pt x="481" y="2478"/>
                  </a:cubicBezTo>
                  <a:lnTo>
                    <a:pt x="519" y="2440"/>
                  </a:lnTo>
                  <a:cubicBezTo>
                    <a:pt x="443" y="2370"/>
                    <a:pt x="380" y="2282"/>
                    <a:pt x="329" y="2187"/>
                  </a:cubicBezTo>
                  <a:cubicBezTo>
                    <a:pt x="278" y="2098"/>
                    <a:pt x="241" y="2004"/>
                    <a:pt x="209" y="1903"/>
                  </a:cubicBezTo>
                  <a:cubicBezTo>
                    <a:pt x="177" y="1802"/>
                    <a:pt x="152" y="1700"/>
                    <a:pt x="152" y="1599"/>
                  </a:cubicBezTo>
                  <a:cubicBezTo>
                    <a:pt x="146" y="1492"/>
                    <a:pt x="152" y="1384"/>
                    <a:pt x="158" y="1283"/>
                  </a:cubicBezTo>
                  <a:cubicBezTo>
                    <a:pt x="171" y="1069"/>
                    <a:pt x="203" y="854"/>
                    <a:pt x="196" y="639"/>
                  </a:cubicBezTo>
                  <a:cubicBezTo>
                    <a:pt x="196" y="418"/>
                    <a:pt x="158" y="190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459650" y="3021600"/>
              <a:ext cx="61950" cy="8375"/>
            </a:xfrm>
            <a:custGeom>
              <a:rect b="b" l="l" r="r" t="t"/>
              <a:pathLst>
                <a:path extrusionOk="0" h="335" w="2478">
                  <a:moveTo>
                    <a:pt x="26" y="0"/>
                  </a:moveTo>
                  <a:lnTo>
                    <a:pt x="1" y="51"/>
                  </a:lnTo>
                  <a:cubicBezTo>
                    <a:pt x="184" y="158"/>
                    <a:pt x="399" y="215"/>
                    <a:pt x="607" y="228"/>
                  </a:cubicBezTo>
                  <a:cubicBezTo>
                    <a:pt x="682" y="234"/>
                    <a:pt x="756" y="237"/>
                    <a:pt x="830" y="237"/>
                  </a:cubicBezTo>
                  <a:cubicBezTo>
                    <a:pt x="967" y="237"/>
                    <a:pt x="1103" y="227"/>
                    <a:pt x="1239" y="215"/>
                  </a:cubicBezTo>
                  <a:cubicBezTo>
                    <a:pt x="1389" y="201"/>
                    <a:pt x="1540" y="191"/>
                    <a:pt x="1688" y="191"/>
                  </a:cubicBezTo>
                  <a:cubicBezTo>
                    <a:pt x="1745" y="191"/>
                    <a:pt x="1802" y="192"/>
                    <a:pt x="1858" y="196"/>
                  </a:cubicBezTo>
                  <a:cubicBezTo>
                    <a:pt x="2067" y="202"/>
                    <a:pt x="2269" y="240"/>
                    <a:pt x="2452" y="335"/>
                  </a:cubicBezTo>
                  <a:lnTo>
                    <a:pt x="2478" y="291"/>
                  </a:lnTo>
                  <a:cubicBezTo>
                    <a:pt x="2288" y="183"/>
                    <a:pt x="2079" y="133"/>
                    <a:pt x="1865" y="114"/>
                  </a:cubicBezTo>
                  <a:cubicBezTo>
                    <a:pt x="1801" y="108"/>
                    <a:pt x="1737" y="106"/>
                    <a:pt x="1673" y="106"/>
                  </a:cubicBezTo>
                  <a:cubicBezTo>
                    <a:pt x="1526" y="106"/>
                    <a:pt x="1378" y="118"/>
                    <a:pt x="1233" y="126"/>
                  </a:cubicBezTo>
                  <a:cubicBezTo>
                    <a:pt x="1083" y="140"/>
                    <a:pt x="936" y="150"/>
                    <a:pt x="787" y="150"/>
                  </a:cubicBezTo>
                  <a:cubicBezTo>
                    <a:pt x="730" y="150"/>
                    <a:pt x="672" y="149"/>
                    <a:pt x="614" y="145"/>
                  </a:cubicBezTo>
                  <a:cubicBezTo>
                    <a:pt x="411" y="133"/>
                    <a:pt x="209" y="95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414625" y="2962500"/>
              <a:ext cx="32100" cy="11400"/>
            </a:xfrm>
            <a:custGeom>
              <a:rect b="b" l="l" r="r" t="t"/>
              <a:pathLst>
                <a:path extrusionOk="0" h="456" w="1284">
                  <a:moveTo>
                    <a:pt x="14" y="1"/>
                  </a:moveTo>
                  <a:lnTo>
                    <a:pt x="1" y="51"/>
                  </a:lnTo>
                  <a:cubicBezTo>
                    <a:pt x="222" y="121"/>
                    <a:pt x="456" y="127"/>
                    <a:pt x="671" y="172"/>
                  </a:cubicBezTo>
                  <a:cubicBezTo>
                    <a:pt x="885" y="216"/>
                    <a:pt x="1100" y="292"/>
                    <a:pt x="1246" y="456"/>
                  </a:cubicBezTo>
                  <a:lnTo>
                    <a:pt x="1284" y="431"/>
                  </a:lnTo>
                  <a:cubicBezTo>
                    <a:pt x="1220" y="329"/>
                    <a:pt x="1126" y="254"/>
                    <a:pt x="1018" y="197"/>
                  </a:cubicBezTo>
                  <a:cubicBezTo>
                    <a:pt x="911" y="146"/>
                    <a:pt x="797" y="115"/>
                    <a:pt x="690" y="89"/>
                  </a:cubicBezTo>
                  <a:cubicBezTo>
                    <a:pt x="456" y="45"/>
                    <a:pt x="235" y="39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510050" y="2988575"/>
              <a:ext cx="24025" cy="47425"/>
            </a:xfrm>
            <a:custGeom>
              <a:rect b="b" l="l" r="r" t="t"/>
              <a:pathLst>
                <a:path extrusionOk="0" h="1897" w="961">
                  <a:moveTo>
                    <a:pt x="45" y="0"/>
                  </a:moveTo>
                  <a:lnTo>
                    <a:pt x="0" y="32"/>
                  </a:lnTo>
                  <a:cubicBezTo>
                    <a:pt x="95" y="177"/>
                    <a:pt x="89" y="361"/>
                    <a:pt x="95" y="538"/>
                  </a:cubicBezTo>
                  <a:cubicBezTo>
                    <a:pt x="101" y="721"/>
                    <a:pt x="152" y="904"/>
                    <a:pt x="228" y="1075"/>
                  </a:cubicBezTo>
                  <a:cubicBezTo>
                    <a:pt x="304" y="1239"/>
                    <a:pt x="405" y="1397"/>
                    <a:pt x="525" y="1536"/>
                  </a:cubicBezTo>
                  <a:cubicBezTo>
                    <a:pt x="645" y="1675"/>
                    <a:pt x="777" y="1795"/>
                    <a:pt x="929" y="1896"/>
                  </a:cubicBezTo>
                  <a:lnTo>
                    <a:pt x="961" y="1858"/>
                  </a:lnTo>
                  <a:cubicBezTo>
                    <a:pt x="822" y="1751"/>
                    <a:pt x="695" y="1624"/>
                    <a:pt x="588" y="1485"/>
                  </a:cubicBezTo>
                  <a:cubicBezTo>
                    <a:pt x="474" y="1346"/>
                    <a:pt x="379" y="1195"/>
                    <a:pt x="310" y="1037"/>
                  </a:cubicBezTo>
                  <a:cubicBezTo>
                    <a:pt x="234" y="879"/>
                    <a:pt x="184" y="708"/>
                    <a:pt x="177" y="531"/>
                  </a:cubicBezTo>
                  <a:cubicBezTo>
                    <a:pt x="171" y="443"/>
                    <a:pt x="165" y="354"/>
                    <a:pt x="152" y="260"/>
                  </a:cubicBezTo>
                  <a:cubicBezTo>
                    <a:pt x="133" y="171"/>
                    <a:pt x="108" y="76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2476875" y="2779575"/>
              <a:ext cx="126700" cy="218500"/>
            </a:xfrm>
            <a:custGeom>
              <a:rect b="b" l="l" r="r" t="t"/>
              <a:pathLst>
                <a:path extrusionOk="0" h="8740" w="5068">
                  <a:moveTo>
                    <a:pt x="57" y="1"/>
                  </a:moveTo>
                  <a:lnTo>
                    <a:pt x="0" y="45"/>
                  </a:lnTo>
                  <a:cubicBezTo>
                    <a:pt x="266" y="374"/>
                    <a:pt x="487" y="728"/>
                    <a:pt x="689" y="1094"/>
                  </a:cubicBezTo>
                  <a:cubicBezTo>
                    <a:pt x="891" y="1467"/>
                    <a:pt x="1068" y="1846"/>
                    <a:pt x="1239" y="2231"/>
                  </a:cubicBezTo>
                  <a:cubicBezTo>
                    <a:pt x="1574" y="3002"/>
                    <a:pt x="1871" y="3792"/>
                    <a:pt x="2243" y="4550"/>
                  </a:cubicBezTo>
                  <a:cubicBezTo>
                    <a:pt x="2433" y="4929"/>
                    <a:pt x="2635" y="5302"/>
                    <a:pt x="2875" y="5656"/>
                  </a:cubicBezTo>
                  <a:cubicBezTo>
                    <a:pt x="3002" y="5827"/>
                    <a:pt x="3128" y="6004"/>
                    <a:pt x="3267" y="6162"/>
                  </a:cubicBezTo>
                  <a:cubicBezTo>
                    <a:pt x="3400" y="6326"/>
                    <a:pt x="3532" y="6484"/>
                    <a:pt x="3646" y="6654"/>
                  </a:cubicBezTo>
                  <a:cubicBezTo>
                    <a:pt x="3766" y="6825"/>
                    <a:pt x="3848" y="7015"/>
                    <a:pt x="3912" y="7211"/>
                  </a:cubicBezTo>
                  <a:cubicBezTo>
                    <a:pt x="3975" y="7413"/>
                    <a:pt x="4051" y="7615"/>
                    <a:pt x="4158" y="7804"/>
                  </a:cubicBezTo>
                  <a:cubicBezTo>
                    <a:pt x="4367" y="8177"/>
                    <a:pt x="4664" y="8500"/>
                    <a:pt x="5024" y="8740"/>
                  </a:cubicBezTo>
                  <a:lnTo>
                    <a:pt x="5068" y="8676"/>
                  </a:lnTo>
                  <a:cubicBezTo>
                    <a:pt x="4727" y="8436"/>
                    <a:pt x="4442" y="8120"/>
                    <a:pt x="4246" y="7754"/>
                  </a:cubicBezTo>
                  <a:cubicBezTo>
                    <a:pt x="4145" y="7571"/>
                    <a:pt x="4076" y="7381"/>
                    <a:pt x="4013" y="7179"/>
                  </a:cubicBezTo>
                  <a:cubicBezTo>
                    <a:pt x="3981" y="7078"/>
                    <a:pt x="3943" y="6977"/>
                    <a:pt x="3899" y="6876"/>
                  </a:cubicBezTo>
                  <a:cubicBezTo>
                    <a:pt x="3855" y="6781"/>
                    <a:pt x="3798" y="6686"/>
                    <a:pt x="3741" y="6598"/>
                  </a:cubicBezTo>
                  <a:cubicBezTo>
                    <a:pt x="3621" y="6414"/>
                    <a:pt x="3488" y="6250"/>
                    <a:pt x="3356" y="6086"/>
                  </a:cubicBezTo>
                  <a:cubicBezTo>
                    <a:pt x="3217" y="5928"/>
                    <a:pt x="3096" y="5764"/>
                    <a:pt x="2976" y="5587"/>
                  </a:cubicBezTo>
                  <a:cubicBezTo>
                    <a:pt x="2743" y="5245"/>
                    <a:pt x="2540" y="4873"/>
                    <a:pt x="2357" y="4500"/>
                  </a:cubicBezTo>
                  <a:cubicBezTo>
                    <a:pt x="1984" y="3748"/>
                    <a:pt x="1675" y="2958"/>
                    <a:pt x="1334" y="2187"/>
                  </a:cubicBezTo>
                  <a:cubicBezTo>
                    <a:pt x="992" y="1416"/>
                    <a:pt x="601" y="652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469775" y="2858100"/>
              <a:ext cx="64475" cy="33975"/>
            </a:xfrm>
            <a:custGeom>
              <a:rect b="b" l="l" r="r" t="t"/>
              <a:pathLst>
                <a:path extrusionOk="0" h="1359" w="2579">
                  <a:moveTo>
                    <a:pt x="25" y="0"/>
                  </a:moveTo>
                  <a:lnTo>
                    <a:pt x="0" y="70"/>
                  </a:lnTo>
                  <a:cubicBezTo>
                    <a:pt x="228" y="146"/>
                    <a:pt x="449" y="234"/>
                    <a:pt x="664" y="335"/>
                  </a:cubicBezTo>
                  <a:cubicBezTo>
                    <a:pt x="878" y="430"/>
                    <a:pt x="1093" y="531"/>
                    <a:pt x="1302" y="645"/>
                  </a:cubicBezTo>
                  <a:cubicBezTo>
                    <a:pt x="1510" y="752"/>
                    <a:pt x="1719" y="872"/>
                    <a:pt x="1921" y="992"/>
                  </a:cubicBezTo>
                  <a:cubicBezTo>
                    <a:pt x="2129" y="1112"/>
                    <a:pt x="2332" y="1232"/>
                    <a:pt x="2534" y="1359"/>
                  </a:cubicBezTo>
                  <a:lnTo>
                    <a:pt x="2578" y="1296"/>
                  </a:lnTo>
                  <a:cubicBezTo>
                    <a:pt x="2382" y="1150"/>
                    <a:pt x="2186" y="1018"/>
                    <a:pt x="1984" y="891"/>
                  </a:cubicBezTo>
                  <a:cubicBezTo>
                    <a:pt x="1782" y="765"/>
                    <a:pt x="1573" y="645"/>
                    <a:pt x="1359" y="537"/>
                  </a:cubicBezTo>
                  <a:cubicBezTo>
                    <a:pt x="1144" y="424"/>
                    <a:pt x="929" y="323"/>
                    <a:pt x="708" y="228"/>
                  </a:cubicBezTo>
                  <a:cubicBezTo>
                    <a:pt x="480" y="139"/>
                    <a:pt x="253" y="64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2544800" y="2820025"/>
              <a:ext cx="8400" cy="102700"/>
            </a:xfrm>
            <a:custGeom>
              <a:rect b="b" l="l" r="r" t="t"/>
              <a:pathLst>
                <a:path extrusionOk="0" h="4108" w="336">
                  <a:moveTo>
                    <a:pt x="177" y="1"/>
                  </a:moveTo>
                  <a:cubicBezTo>
                    <a:pt x="171" y="348"/>
                    <a:pt x="165" y="689"/>
                    <a:pt x="146" y="1030"/>
                  </a:cubicBezTo>
                  <a:cubicBezTo>
                    <a:pt x="127" y="1372"/>
                    <a:pt x="101" y="1713"/>
                    <a:pt x="64" y="2054"/>
                  </a:cubicBezTo>
                  <a:cubicBezTo>
                    <a:pt x="32" y="2395"/>
                    <a:pt x="0" y="2743"/>
                    <a:pt x="19" y="3090"/>
                  </a:cubicBezTo>
                  <a:cubicBezTo>
                    <a:pt x="26" y="3267"/>
                    <a:pt x="51" y="3438"/>
                    <a:pt x="89" y="3608"/>
                  </a:cubicBezTo>
                  <a:cubicBezTo>
                    <a:pt x="127" y="3785"/>
                    <a:pt x="184" y="3950"/>
                    <a:pt x="266" y="4108"/>
                  </a:cubicBezTo>
                  <a:lnTo>
                    <a:pt x="335" y="4070"/>
                  </a:lnTo>
                  <a:cubicBezTo>
                    <a:pt x="196" y="3766"/>
                    <a:pt x="146" y="3425"/>
                    <a:pt x="133" y="3090"/>
                  </a:cubicBezTo>
                  <a:cubicBezTo>
                    <a:pt x="120" y="2749"/>
                    <a:pt x="152" y="2408"/>
                    <a:pt x="184" y="2067"/>
                  </a:cubicBezTo>
                  <a:cubicBezTo>
                    <a:pt x="215" y="1726"/>
                    <a:pt x="247" y="1378"/>
                    <a:pt x="253" y="1037"/>
                  </a:cubicBezTo>
                  <a:cubicBezTo>
                    <a:pt x="266" y="689"/>
                    <a:pt x="259" y="348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504825" y="2924750"/>
              <a:ext cx="65575" cy="21675"/>
            </a:xfrm>
            <a:custGeom>
              <a:rect b="b" l="l" r="r" t="t"/>
              <a:pathLst>
                <a:path extrusionOk="0" h="867" w="2623">
                  <a:moveTo>
                    <a:pt x="39" y="1"/>
                  </a:moveTo>
                  <a:lnTo>
                    <a:pt x="1" y="70"/>
                  </a:lnTo>
                  <a:cubicBezTo>
                    <a:pt x="197" y="197"/>
                    <a:pt x="411" y="291"/>
                    <a:pt x="639" y="367"/>
                  </a:cubicBezTo>
                  <a:cubicBezTo>
                    <a:pt x="860" y="437"/>
                    <a:pt x="1088" y="481"/>
                    <a:pt x="1321" y="519"/>
                  </a:cubicBezTo>
                  <a:cubicBezTo>
                    <a:pt x="1549" y="557"/>
                    <a:pt x="1776" y="588"/>
                    <a:pt x="2004" y="620"/>
                  </a:cubicBezTo>
                  <a:cubicBezTo>
                    <a:pt x="2118" y="639"/>
                    <a:pt x="2231" y="652"/>
                    <a:pt x="2332" y="683"/>
                  </a:cubicBezTo>
                  <a:cubicBezTo>
                    <a:pt x="2440" y="715"/>
                    <a:pt x="2535" y="772"/>
                    <a:pt x="2547" y="866"/>
                  </a:cubicBezTo>
                  <a:lnTo>
                    <a:pt x="2623" y="860"/>
                  </a:lnTo>
                  <a:cubicBezTo>
                    <a:pt x="2617" y="791"/>
                    <a:pt x="2579" y="727"/>
                    <a:pt x="2528" y="683"/>
                  </a:cubicBezTo>
                  <a:cubicBezTo>
                    <a:pt x="2478" y="645"/>
                    <a:pt x="2421" y="614"/>
                    <a:pt x="2364" y="588"/>
                  </a:cubicBezTo>
                  <a:cubicBezTo>
                    <a:pt x="2250" y="551"/>
                    <a:pt x="2136" y="538"/>
                    <a:pt x="2023" y="513"/>
                  </a:cubicBezTo>
                  <a:cubicBezTo>
                    <a:pt x="1795" y="468"/>
                    <a:pt x="1568" y="437"/>
                    <a:pt x="1340" y="399"/>
                  </a:cubicBezTo>
                  <a:cubicBezTo>
                    <a:pt x="1113" y="361"/>
                    <a:pt x="885" y="317"/>
                    <a:pt x="671" y="254"/>
                  </a:cubicBezTo>
                  <a:cubicBezTo>
                    <a:pt x="449" y="190"/>
                    <a:pt x="241" y="108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2576875" y="2902650"/>
              <a:ext cx="10450" cy="79150"/>
            </a:xfrm>
            <a:custGeom>
              <a:rect b="b" l="l" r="r" t="t"/>
              <a:pathLst>
                <a:path extrusionOk="0" h="3166" w="418">
                  <a:moveTo>
                    <a:pt x="348" y="0"/>
                  </a:moveTo>
                  <a:lnTo>
                    <a:pt x="272" y="13"/>
                  </a:lnTo>
                  <a:cubicBezTo>
                    <a:pt x="297" y="272"/>
                    <a:pt x="265" y="537"/>
                    <a:pt x="215" y="796"/>
                  </a:cubicBezTo>
                  <a:cubicBezTo>
                    <a:pt x="158" y="1055"/>
                    <a:pt x="95" y="1314"/>
                    <a:pt x="51" y="1586"/>
                  </a:cubicBezTo>
                  <a:cubicBezTo>
                    <a:pt x="6" y="1852"/>
                    <a:pt x="0" y="2136"/>
                    <a:pt x="57" y="2408"/>
                  </a:cubicBezTo>
                  <a:cubicBezTo>
                    <a:pt x="107" y="2673"/>
                    <a:pt x="209" y="2932"/>
                    <a:pt x="360" y="3166"/>
                  </a:cubicBezTo>
                  <a:lnTo>
                    <a:pt x="417" y="3128"/>
                  </a:lnTo>
                  <a:cubicBezTo>
                    <a:pt x="291" y="2894"/>
                    <a:pt x="209" y="2641"/>
                    <a:pt x="164" y="2389"/>
                  </a:cubicBezTo>
                  <a:cubicBezTo>
                    <a:pt x="120" y="2130"/>
                    <a:pt x="126" y="1864"/>
                    <a:pt x="171" y="1605"/>
                  </a:cubicBezTo>
                  <a:cubicBezTo>
                    <a:pt x="215" y="1346"/>
                    <a:pt x="278" y="1081"/>
                    <a:pt x="329" y="815"/>
                  </a:cubicBezTo>
                  <a:cubicBezTo>
                    <a:pt x="373" y="550"/>
                    <a:pt x="398" y="272"/>
                    <a:pt x="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6" name="Google Shape;606;p28"/>
          <p:cNvSpPr/>
          <p:nvPr/>
        </p:nvSpPr>
        <p:spPr>
          <a:xfrm>
            <a:off x="-1917450" y="2428440"/>
            <a:ext cx="2356638" cy="2428466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28"/>
          <p:cNvGrpSpPr/>
          <p:nvPr/>
        </p:nvGrpSpPr>
        <p:grpSpPr>
          <a:xfrm>
            <a:off x="8104797" y="-570906"/>
            <a:ext cx="1357582" cy="1743148"/>
            <a:chOff x="-975525" y="1572525"/>
            <a:chExt cx="561425" cy="720875"/>
          </a:xfrm>
        </p:grpSpPr>
        <p:sp>
          <p:nvSpPr>
            <p:cNvPr id="608" name="Google Shape;608;p28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8"/>
          <p:cNvGrpSpPr/>
          <p:nvPr/>
        </p:nvGrpSpPr>
        <p:grpSpPr>
          <a:xfrm rot="1799918">
            <a:off x="-398835" y="4179588"/>
            <a:ext cx="1241088" cy="1296285"/>
            <a:chOff x="-1480050" y="2959700"/>
            <a:chExt cx="563800" cy="588875"/>
          </a:xfrm>
        </p:grpSpPr>
        <p:sp>
          <p:nvSpPr>
            <p:cNvPr id="626" name="Google Shape;626;p28"/>
            <p:cNvSpPr/>
            <p:nvPr/>
          </p:nvSpPr>
          <p:spPr>
            <a:xfrm>
              <a:off x="-1480050" y="2959700"/>
              <a:ext cx="563800" cy="588875"/>
            </a:xfrm>
            <a:custGeom>
              <a:rect b="b" l="l" r="r" t="t"/>
              <a:pathLst>
                <a:path extrusionOk="0" h="23555" w="22552">
                  <a:moveTo>
                    <a:pt x="527" y="691"/>
                  </a:moveTo>
                  <a:cubicBezTo>
                    <a:pt x="1532" y="1412"/>
                    <a:pt x="2545" y="2127"/>
                    <a:pt x="3627" y="2759"/>
                  </a:cubicBezTo>
                  <a:cubicBezTo>
                    <a:pt x="4240" y="3120"/>
                    <a:pt x="4878" y="3448"/>
                    <a:pt x="5529" y="3733"/>
                  </a:cubicBezTo>
                  <a:cubicBezTo>
                    <a:pt x="6186" y="4017"/>
                    <a:pt x="6862" y="4251"/>
                    <a:pt x="7525" y="4478"/>
                  </a:cubicBezTo>
                  <a:cubicBezTo>
                    <a:pt x="8195" y="4706"/>
                    <a:pt x="8852" y="4933"/>
                    <a:pt x="9491" y="5198"/>
                  </a:cubicBezTo>
                  <a:cubicBezTo>
                    <a:pt x="9813" y="5325"/>
                    <a:pt x="10122" y="5483"/>
                    <a:pt x="10432" y="5628"/>
                  </a:cubicBezTo>
                  <a:cubicBezTo>
                    <a:pt x="10735" y="5786"/>
                    <a:pt x="11045" y="5944"/>
                    <a:pt x="11336" y="6127"/>
                  </a:cubicBezTo>
                  <a:cubicBezTo>
                    <a:pt x="11923" y="6487"/>
                    <a:pt x="12492" y="6879"/>
                    <a:pt x="13023" y="7315"/>
                  </a:cubicBezTo>
                  <a:cubicBezTo>
                    <a:pt x="13560" y="7751"/>
                    <a:pt x="14078" y="8212"/>
                    <a:pt x="14558" y="8705"/>
                  </a:cubicBezTo>
                  <a:cubicBezTo>
                    <a:pt x="15045" y="9204"/>
                    <a:pt x="15500" y="9723"/>
                    <a:pt x="15935" y="10266"/>
                  </a:cubicBezTo>
                  <a:cubicBezTo>
                    <a:pt x="16359" y="10809"/>
                    <a:pt x="16770" y="11372"/>
                    <a:pt x="17149" y="11953"/>
                  </a:cubicBezTo>
                  <a:cubicBezTo>
                    <a:pt x="17907" y="13116"/>
                    <a:pt x="18570" y="14341"/>
                    <a:pt x="19177" y="15599"/>
                  </a:cubicBezTo>
                  <a:cubicBezTo>
                    <a:pt x="19783" y="16856"/>
                    <a:pt x="20333" y="18145"/>
                    <a:pt x="20864" y="19441"/>
                  </a:cubicBezTo>
                  <a:cubicBezTo>
                    <a:pt x="21129" y="20091"/>
                    <a:pt x="21388" y="20742"/>
                    <a:pt x="21647" y="21399"/>
                  </a:cubicBezTo>
                  <a:lnTo>
                    <a:pt x="21837" y="21892"/>
                  </a:lnTo>
                  <a:cubicBezTo>
                    <a:pt x="21900" y="22050"/>
                    <a:pt x="21976" y="22227"/>
                    <a:pt x="22020" y="22366"/>
                  </a:cubicBezTo>
                  <a:cubicBezTo>
                    <a:pt x="22094" y="22601"/>
                    <a:pt x="22118" y="22836"/>
                    <a:pt x="22075" y="23062"/>
                  </a:cubicBezTo>
                  <a:lnTo>
                    <a:pt x="22075" y="23062"/>
                  </a:lnTo>
                  <a:cubicBezTo>
                    <a:pt x="21942" y="23004"/>
                    <a:pt x="21810" y="22925"/>
                    <a:pt x="21679" y="22840"/>
                  </a:cubicBezTo>
                  <a:cubicBezTo>
                    <a:pt x="21490" y="22707"/>
                    <a:pt x="21300" y="22556"/>
                    <a:pt x="21104" y="22404"/>
                  </a:cubicBezTo>
                  <a:cubicBezTo>
                    <a:pt x="20915" y="22252"/>
                    <a:pt x="20719" y="22094"/>
                    <a:pt x="20510" y="21949"/>
                  </a:cubicBezTo>
                  <a:cubicBezTo>
                    <a:pt x="20409" y="21873"/>
                    <a:pt x="20302" y="21804"/>
                    <a:pt x="20188" y="21741"/>
                  </a:cubicBezTo>
                  <a:cubicBezTo>
                    <a:pt x="20074" y="21677"/>
                    <a:pt x="19948" y="21627"/>
                    <a:pt x="19834" y="21576"/>
                  </a:cubicBezTo>
                  <a:cubicBezTo>
                    <a:pt x="19366" y="21387"/>
                    <a:pt x="18880" y="21254"/>
                    <a:pt x="18393" y="21153"/>
                  </a:cubicBezTo>
                  <a:cubicBezTo>
                    <a:pt x="17901" y="21058"/>
                    <a:pt x="17408" y="20995"/>
                    <a:pt x="16915" y="20951"/>
                  </a:cubicBezTo>
                  <a:cubicBezTo>
                    <a:pt x="15714" y="20843"/>
                    <a:pt x="14507" y="20812"/>
                    <a:pt x="13345" y="20572"/>
                  </a:cubicBezTo>
                  <a:cubicBezTo>
                    <a:pt x="12764" y="20445"/>
                    <a:pt x="12195" y="20268"/>
                    <a:pt x="11670" y="19997"/>
                  </a:cubicBezTo>
                  <a:cubicBezTo>
                    <a:pt x="11152" y="19719"/>
                    <a:pt x="10678" y="19365"/>
                    <a:pt x="10261" y="18948"/>
                  </a:cubicBezTo>
                  <a:cubicBezTo>
                    <a:pt x="9421" y="18107"/>
                    <a:pt x="8795" y="17071"/>
                    <a:pt x="8170" y="16047"/>
                  </a:cubicBezTo>
                  <a:cubicBezTo>
                    <a:pt x="7854" y="15536"/>
                    <a:pt x="7532" y="15018"/>
                    <a:pt x="7178" y="14525"/>
                  </a:cubicBezTo>
                  <a:cubicBezTo>
                    <a:pt x="7096" y="14398"/>
                    <a:pt x="7001" y="14278"/>
                    <a:pt x="6906" y="14158"/>
                  </a:cubicBezTo>
                  <a:cubicBezTo>
                    <a:pt x="6818" y="14032"/>
                    <a:pt x="6723" y="13918"/>
                    <a:pt x="6622" y="13798"/>
                  </a:cubicBezTo>
                  <a:cubicBezTo>
                    <a:pt x="6432" y="13564"/>
                    <a:pt x="6224" y="13337"/>
                    <a:pt x="6022" y="13116"/>
                  </a:cubicBezTo>
                  <a:cubicBezTo>
                    <a:pt x="5611" y="12673"/>
                    <a:pt x="5194" y="12244"/>
                    <a:pt x="4808" y="11789"/>
                  </a:cubicBezTo>
                  <a:cubicBezTo>
                    <a:pt x="4625" y="11555"/>
                    <a:pt x="4436" y="11321"/>
                    <a:pt x="4259" y="11087"/>
                  </a:cubicBezTo>
                  <a:lnTo>
                    <a:pt x="4000" y="10721"/>
                  </a:lnTo>
                  <a:lnTo>
                    <a:pt x="3873" y="10538"/>
                  </a:lnTo>
                  <a:lnTo>
                    <a:pt x="3753" y="10348"/>
                  </a:lnTo>
                  <a:cubicBezTo>
                    <a:pt x="3115" y="9343"/>
                    <a:pt x="2597" y="8263"/>
                    <a:pt x="2174" y="7145"/>
                  </a:cubicBezTo>
                  <a:cubicBezTo>
                    <a:pt x="1750" y="6026"/>
                    <a:pt x="1422" y="4876"/>
                    <a:pt x="1144" y="3707"/>
                  </a:cubicBezTo>
                  <a:cubicBezTo>
                    <a:pt x="911" y="2712"/>
                    <a:pt x="711" y="1703"/>
                    <a:pt x="527" y="691"/>
                  </a:cubicBezTo>
                  <a:close/>
                  <a:moveTo>
                    <a:pt x="226" y="1"/>
                  </a:moveTo>
                  <a:cubicBezTo>
                    <a:pt x="214" y="1"/>
                    <a:pt x="202" y="2"/>
                    <a:pt x="190" y="5"/>
                  </a:cubicBezTo>
                  <a:cubicBezTo>
                    <a:pt x="76" y="30"/>
                    <a:pt x="0" y="137"/>
                    <a:pt x="19" y="257"/>
                  </a:cubicBezTo>
                  <a:cubicBezTo>
                    <a:pt x="468" y="2620"/>
                    <a:pt x="973" y="5003"/>
                    <a:pt x="1851" y="7265"/>
                  </a:cubicBezTo>
                  <a:cubicBezTo>
                    <a:pt x="2294" y="8396"/>
                    <a:pt x="2837" y="9489"/>
                    <a:pt x="3501" y="10512"/>
                  </a:cubicBezTo>
                  <a:lnTo>
                    <a:pt x="3621" y="10702"/>
                  </a:lnTo>
                  <a:lnTo>
                    <a:pt x="3753" y="10891"/>
                  </a:lnTo>
                  <a:lnTo>
                    <a:pt x="4019" y="11264"/>
                  </a:lnTo>
                  <a:cubicBezTo>
                    <a:pt x="4202" y="11504"/>
                    <a:pt x="4398" y="11738"/>
                    <a:pt x="4587" y="11978"/>
                  </a:cubicBezTo>
                  <a:cubicBezTo>
                    <a:pt x="4985" y="12440"/>
                    <a:pt x="5409" y="12869"/>
                    <a:pt x="5819" y="13305"/>
                  </a:cubicBezTo>
                  <a:cubicBezTo>
                    <a:pt x="6022" y="13526"/>
                    <a:pt x="6224" y="13747"/>
                    <a:pt x="6413" y="13975"/>
                  </a:cubicBezTo>
                  <a:cubicBezTo>
                    <a:pt x="6508" y="14089"/>
                    <a:pt x="6603" y="14202"/>
                    <a:pt x="6691" y="14322"/>
                  </a:cubicBezTo>
                  <a:cubicBezTo>
                    <a:pt x="6786" y="14443"/>
                    <a:pt x="6881" y="14556"/>
                    <a:pt x="6963" y="14683"/>
                  </a:cubicBezTo>
                  <a:cubicBezTo>
                    <a:pt x="7311" y="15163"/>
                    <a:pt x="7633" y="15668"/>
                    <a:pt x="7949" y="16180"/>
                  </a:cubicBezTo>
                  <a:cubicBezTo>
                    <a:pt x="8265" y="16692"/>
                    <a:pt x="8587" y="17204"/>
                    <a:pt x="8928" y="17703"/>
                  </a:cubicBezTo>
                  <a:cubicBezTo>
                    <a:pt x="9276" y="18202"/>
                    <a:pt x="9648" y="18689"/>
                    <a:pt x="10084" y="19118"/>
                  </a:cubicBezTo>
                  <a:cubicBezTo>
                    <a:pt x="10514" y="19554"/>
                    <a:pt x="11013" y="19927"/>
                    <a:pt x="11557" y="20218"/>
                  </a:cubicBezTo>
                  <a:cubicBezTo>
                    <a:pt x="12106" y="20496"/>
                    <a:pt x="12694" y="20685"/>
                    <a:pt x="13288" y="20824"/>
                  </a:cubicBezTo>
                  <a:cubicBezTo>
                    <a:pt x="14482" y="21077"/>
                    <a:pt x="15702" y="21121"/>
                    <a:pt x="16890" y="21241"/>
                  </a:cubicBezTo>
                  <a:cubicBezTo>
                    <a:pt x="17376" y="21286"/>
                    <a:pt x="17856" y="21355"/>
                    <a:pt x="18330" y="21456"/>
                  </a:cubicBezTo>
                  <a:cubicBezTo>
                    <a:pt x="18804" y="21564"/>
                    <a:pt x="19265" y="21696"/>
                    <a:pt x="19701" y="21892"/>
                  </a:cubicBezTo>
                  <a:cubicBezTo>
                    <a:pt x="20131" y="22069"/>
                    <a:pt x="20491" y="22379"/>
                    <a:pt x="20864" y="22695"/>
                  </a:cubicBezTo>
                  <a:cubicBezTo>
                    <a:pt x="21047" y="22859"/>
                    <a:pt x="21237" y="23023"/>
                    <a:pt x="21445" y="23175"/>
                  </a:cubicBezTo>
                  <a:cubicBezTo>
                    <a:pt x="21660" y="23320"/>
                    <a:pt x="21888" y="23465"/>
                    <a:pt x="22159" y="23548"/>
                  </a:cubicBezTo>
                  <a:cubicBezTo>
                    <a:pt x="22177" y="23552"/>
                    <a:pt x="22195" y="23554"/>
                    <a:pt x="22212" y="23554"/>
                  </a:cubicBezTo>
                  <a:cubicBezTo>
                    <a:pt x="22298" y="23554"/>
                    <a:pt x="22382" y="23506"/>
                    <a:pt x="22418" y="23428"/>
                  </a:cubicBezTo>
                  <a:lnTo>
                    <a:pt x="22418" y="23415"/>
                  </a:lnTo>
                  <a:cubicBezTo>
                    <a:pt x="22494" y="23232"/>
                    <a:pt x="22538" y="23030"/>
                    <a:pt x="22545" y="22827"/>
                  </a:cubicBezTo>
                  <a:cubicBezTo>
                    <a:pt x="22551" y="22625"/>
                    <a:pt x="22519" y="22423"/>
                    <a:pt x="22469" y="22240"/>
                  </a:cubicBezTo>
                  <a:cubicBezTo>
                    <a:pt x="22412" y="22044"/>
                    <a:pt x="22355" y="21892"/>
                    <a:pt x="22292" y="21722"/>
                  </a:cubicBezTo>
                  <a:lnTo>
                    <a:pt x="22121" y="21222"/>
                  </a:lnTo>
                  <a:cubicBezTo>
                    <a:pt x="21881" y="20559"/>
                    <a:pt x="21647" y="19895"/>
                    <a:pt x="21401" y="19232"/>
                  </a:cubicBezTo>
                  <a:cubicBezTo>
                    <a:pt x="21155" y="18575"/>
                    <a:pt x="20902" y="17911"/>
                    <a:pt x="20630" y="17261"/>
                  </a:cubicBezTo>
                  <a:cubicBezTo>
                    <a:pt x="20358" y="16604"/>
                    <a:pt x="20080" y="15953"/>
                    <a:pt x="19777" y="15315"/>
                  </a:cubicBezTo>
                  <a:cubicBezTo>
                    <a:pt x="19468" y="14676"/>
                    <a:pt x="19158" y="14038"/>
                    <a:pt x="18810" y="13419"/>
                  </a:cubicBezTo>
                  <a:cubicBezTo>
                    <a:pt x="18463" y="12793"/>
                    <a:pt x="18096" y="12187"/>
                    <a:pt x="17705" y="11587"/>
                  </a:cubicBezTo>
                  <a:cubicBezTo>
                    <a:pt x="17307" y="10993"/>
                    <a:pt x="16890" y="10418"/>
                    <a:pt x="16441" y="9855"/>
                  </a:cubicBezTo>
                  <a:cubicBezTo>
                    <a:pt x="15992" y="9299"/>
                    <a:pt x="15518" y="8768"/>
                    <a:pt x="15019" y="8257"/>
                  </a:cubicBezTo>
                  <a:cubicBezTo>
                    <a:pt x="14015" y="7239"/>
                    <a:pt x="12890" y="6329"/>
                    <a:pt x="11645" y="5609"/>
                  </a:cubicBezTo>
                  <a:cubicBezTo>
                    <a:pt x="11336" y="5420"/>
                    <a:pt x="11020" y="5262"/>
                    <a:pt x="10697" y="5091"/>
                  </a:cubicBezTo>
                  <a:cubicBezTo>
                    <a:pt x="10369" y="4946"/>
                    <a:pt x="10047" y="4788"/>
                    <a:pt x="9712" y="4655"/>
                  </a:cubicBezTo>
                  <a:cubicBezTo>
                    <a:pt x="9048" y="4390"/>
                    <a:pt x="8372" y="4175"/>
                    <a:pt x="7702" y="3954"/>
                  </a:cubicBezTo>
                  <a:cubicBezTo>
                    <a:pt x="7033" y="3739"/>
                    <a:pt x="6375" y="3518"/>
                    <a:pt x="5737" y="3252"/>
                  </a:cubicBezTo>
                  <a:cubicBezTo>
                    <a:pt x="5099" y="2981"/>
                    <a:pt x="4480" y="2671"/>
                    <a:pt x="3873" y="2330"/>
                  </a:cubicBezTo>
                  <a:cubicBezTo>
                    <a:pt x="2660" y="1647"/>
                    <a:pt x="1510" y="845"/>
                    <a:pt x="354" y="42"/>
                  </a:cubicBezTo>
                  <a:lnTo>
                    <a:pt x="348" y="42"/>
                  </a:lnTo>
                  <a:cubicBezTo>
                    <a:pt x="313" y="18"/>
                    <a:pt x="270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-1474375" y="2978650"/>
              <a:ext cx="545475" cy="555250"/>
            </a:xfrm>
            <a:custGeom>
              <a:rect b="b" l="l" r="r" t="t"/>
              <a:pathLst>
                <a:path extrusionOk="0" h="22210" w="21819">
                  <a:moveTo>
                    <a:pt x="63" y="0"/>
                  </a:moveTo>
                  <a:cubicBezTo>
                    <a:pt x="53" y="0"/>
                    <a:pt x="42" y="4"/>
                    <a:pt x="32" y="11"/>
                  </a:cubicBezTo>
                  <a:cubicBezTo>
                    <a:pt x="7" y="24"/>
                    <a:pt x="0" y="62"/>
                    <a:pt x="13" y="87"/>
                  </a:cubicBezTo>
                  <a:cubicBezTo>
                    <a:pt x="1416" y="2267"/>
                    <a:pt x="2869" y="4421"/>
                    <a:pt x="4531" y="6424"/>
                  </a:cubicBezTo>
                  <a:cubicBezTo>
                    <a:pt x="4948" y="6924"/>
                    <a:pt x="5378" y="7416"/>
                    <a:pt x="5826" y="7890"/>
                  </a:cubicBezTo>
                  <a:lnTo>
                    <a:pt x="6161" y="8244"/>
                  </a:lnTo>
                  <a:cubicBezTo>
                    <a:pt x="6269" y="8364"/>
                    <a:pt x="6382" y="8484"/>
                    <a:pt x="6496" y="8598"/>
                  </a:cubicBezTo>
                  <a:lnTo>
                    <a:pt x="7191" y="9287"/>
                  </a:lnTo>
                  <a:cubicBezTo>
                    <a:pt x="8126" y="10184"/>
                    <a:pt x="9093" y="11056"/>
                    <a:pt x="10085" y="11890"/>
                  </a:cubicBezTo>
                  <a:cubicBezTo>
                    <a:pt x="12069" y="13571"/>
                    <a:pt x="14129" y="15150"/>
                    <a:pt x="16113" y="16812"/>
                  </a:cubicBezTo>
                  <a:cubicBezTo>
                    <a:pt x="17105" y="17646"/>
                    <a:pt x="18078" y="18506"/>
                    <a:pt x="19026" y="19390"/>
                  </a:cubicBezTo>
                  <a:cubicBezTo>
                    <a:pt x="19967" y="20275"/>
                    <a:pt x="20858" y="21216"/>
                    <a:pt x="21717" y="22189"/>
                  </a:cubicBezTo>
                  <a:cubicBezTo>
                    <a:pt x="21728" y="22203"/>
                    <a:pt x="21741" y="22209"/>
                    <a:pt x="21756" y="22209"/>
                  </a:cubicBezTo>
                  <a:cubicBezTo>
                    <a:pt x="21768" y="22209"/>
                    <a:pt x="21782" y="22204"/>
                    <a:pt x="21793" y="22196"/>
                  </a:cubicBezTo>
                  <a:cubicBezTo>
                    <a:pt x="21812" y="22177"/>
                    <a:pt x="21819" y="22139"/>
                    <a:pt x="21793" y="22120"/>
                  </a:cubicBezTo>
                  <a:lnTo>
                    <a:pt x="21142" y="21400"/>
                  </a:lnTo>
                  <a:cubicBezTo>
                    <a:pt x="21035" y="21279"/>
                    <a:pt x="20928" y="21153"/>
                    <a:pt x="20814" y="21039"/>
                  </a:cubicBezTo>
                  <a:lnTo>
                    <a:pt x="20473" y="20686"/>
                  </a:lnTo>
                  <a:cubicBezTo>
                    <a:pt x="20245" y="20458"/>
                    <a:pt x="20024" y="20218"/>
                    <a:pt x="19790" y="19991"/>
                  </a:cubicBezTo>
                  <a:lnTo>
                    <a:pt x="19095" y="19314"/>
                  </a:lnTo>
                  <a:cubicBezTo>
                    <a:pt x="18147" y="18423"/>
                    <a:pt x="17181" y="17564"/>
                    <a:pt x="16182" y="16730"/>
                  </a:cubicBezTo>
                  <a:cubicBezTo>
                    <a:pt x="14211" y="15049"/>
                    <a:pt x="12170" y="13438"/>
                    <a:pt x="10211" y="11745"/>
                  </a:cubicBezTo>
                  <a:cubicBezTo>
                    <a:pt x="9226" y="10898"/>
                    <a:pt x="8278" y="10020"/>
                    <a:pt x="7355" y="9116"/>
                  </a:cubicBezTo>
                  <a:lnTo>
                    <a:pt x="6673" y="8427"/>
                  </a:lnTo>
                  <a:cubicBezTo>
                    <a:pt x="6553" y="8314"/>
                    <a:pt x="6445" y="8194"/>
                    <a:pt x="6338" y="8080"/>
                  </a:cubicBezTo>
                  <a:lnTo>
                    <a:pt x="6003" y="7720"/>
                  </a:lnTo>
                  <a:cubicBezTo>
                    <a:pt x="5561" y="7252"/>
                    <a:pt x="5138" y="6766"/>
                    <a:pt x="4727" y="6267"/>
                  </a:cubicBezTo>
                  <a:cubicBezTo>
                    <a:pt x="3071" y="4282"/>
                    <a:pt x="1612" y="2134"/>
                    <a:pt x="102" y="24"/>
                  </a:cubicBezTo>
                  <a:cubicBezTo>
                    <a:pt x="94" y="8"/>
                    <a:pt x="79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-1355100" y="3039525"/>
              <a:ext cx="48350" cy="153950"/>
            </a:xfrm>
            <a:custGeom>
              <a:rect b="b" l="l" r="r" t="t"/>
              <a:pathLst>
                <a:path extrusionOk="0" h="6158" w="1934">
                  <a:moveTo>
                    <a:pt x="63" y="1"/>
                  </a:moveTo>
                  <a:cubicBezTo>
                    <a:pt x="59" y="1"/>
                    <a:pt x="55" y="1"/>
                    <a:pt x="51" y="2"/>
                  </a:cubicBezTo>
                  <a:cubicBezTo>
                    <a:pt x="19" y="9"/>
                    <a:pt x="0" y="40"/>
                    <a:pt x="6" y="66"/>
                  </a:cubicBezTo>
                  <a:cubicBezTo>
                    <a:pt x="120" y="584"/>
                    <a:pt x="272" y="1089"/>
                    <a:pt x="436" y="1588"/>
                  </a:cubicBezTo>
                  <a:cubicBezTo>
                    <a:pt x="594" y="2088"/>
                    <a:pt x="765" y="2587"/>
                    <a:pt x="929" y="3086"/>
                  </a:cubicBezTo>
                  <a:cubicBezTo>
                    <a:pt x="1264" y="4084"/>
                    <a:pt x="1567" y="5095"/>
                    <a:pt x="1820" y="6113"/>
                  </a:cubicBezTo>
                  <a:cubicBezTo>
                    <a:pt x="1820" y="6113"/>
                    <a:pt x="1820" y="6119"/>
                    <a:pt x="1820" y="6119"/>
                  </a:cubicBezTo>
                  <a:cubicBezTo>
                    <a:pt x="1825" y="6141"/>
                    <a:pt x="1850" y="6158"/>
                    <a:pt x="1877" y="6158"/>
                  </a:cubicBezTo>
                  <a:cubicBezTo>
                    <a:pt x="1881" y="6158"/>
                    <a:pt x="1885" y="6158"/>
                    <a:pt x="1889" y="6157"/>
                  </a:cubicBezTo>
                  <a:cubicBezTo>
                    <a:pt x="1915" y="6144"/>
                    <a:pt x="1934" y="6119"/>
                    <a:pt x="1927" y="6087"/>
                  </a:cubicBezTo>
                  <a:cubicBezTo>
                    <a:pt x="1643" y="5070"/>
                    <a:pt x="1377" y="4053"/>
                    <a:pt x="1112" y="3035"/>
                  </a:cubicBezTo>
                  <a:cubicBezTo>
                    <a:pt x="973" y="2524"/>
                    <a:pt x="834" y="2012"/>
                    <a:pt x="676" y="1513"/>
                  </a:cubicBezTo>
                  <a:cubicBezTo>
                    <a:pt x="512" y="1007"/>
                    <a:pt x="335" y="514"/>
                    <a:pt x="107" y="34"/>
                  </a:cubicBezTo>
                  <a:cubicBezTo>
                    <a:pt x="102" y="13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-1296350" y="3062625"/>
              <a:ext cx="63200" cy="194750"/>
            </a:xfrm>
            <a:custGeom>
              <a:rect b="b" l="l" r="r" t="t"/>
              <a:pathLst>
                <a:path extrusionOk="0" h="7790" w="2528">
                  <a:moveTo>
                    <a:pt x="82" y="109"/>
                  </a:moveTo>
                  <a:cubicBezTo>
                    <a:pt x="78" y="112"/>
                    <a:pt x="74" y="116"/>
                    <a:pt x="70" y="121"/>
                  </a:cubicBezTo>
                  <a:cubicBezTo>
                    <a:pt x="70" y="121"/>
                    <a:pt x="70" y="115"/>
                    <a:pt x="82" y="109"/>
                  </a:cubicBezTo>
                  <a:close/>
                  <a:moveTo>
                    <a:pt x="108" y="1"/>
                  </a:moveTo>
                  <a:cubicBezTo>
                    <a:pt x="95" y="1"/>
                    <a:pt x="57" y="1"/>
                    <a:pt x="32" y="26"/>
                  </a:cubicBezTo>
                  <a:cubicBezTo>
                    <a:pt x="7" y="52"/>
                    <a:pt x="1" y="77"/>
                    <a:pt x="1" y="102"/>
                  </a:cubicBezTo>
                  <a:cubicBezTo>
                    <a:pt x="1" y="121"/>
                    <a:pt x="7" y="140"/>
                    <a:pt x="13" y="153"/>
                  </a:cubicBezTo>
                  <a:cubicBezTo>
                    <a:pt x="19" y="172"/>
                    <a:pt x="26" y="191"/>
                    <a:pt x="57" y="209"/>
                  </a:cubicBezTo>
                  <a:cubicBezTo>
                    <a:pt x="70" y="216"/>
                    <a:pt x="76" y="216"/>
                    <a:pt x="89" y="222"/>
                  </a:cubicBezTo>
                  <a:cubicBezTo>
                    <a:pt x="102" y="222"/>
                    <a:pt x="114" y="216"/>
                    <a:pt x="121" y="216"/>
                  </a:cubicBezTo>
                  <a:cubicBezTo>
                    <a:pt x="130" y="211"/>
                    <a:pt x="137" y="207"/>
                    <a:pt x="142" y="203"/>
                  </a:cubicBezTo>
                  <a:lnTo>
                    <a:pt x="142" y="203"/>
                  </a:lnTo>
                  <a:cubicBezTo>
                    <a:pt x="148" y="220"/>
                    <a:pt x="152" y="238"/>
                    <a:pt x="159" y="260"/>
                  </a:cubicBezTo>
                  <a:lnTo>
                    <a:pt x="196" y="386"/>
                  </a:lnTo>
                  <a:lnTo>
                    <a:pt x="348" y="873"/>
                  </a:lnTo>
                  <a:cubicBezTo>
                    <a:pt x="449" y="1201"/>
                    <a:pt x="557" y="1524"/>
                    <a:pt x="664" y="1852"/>
                  </a:cubicBezTo>
                  <a:cubicBezTo>
                    <a:pt x="778" y="2175"/>
                    <a:pt x="885" y="2497"/>
                    <a:pt x="993" y="2819"/>
                  </a:cubicBezTo>
                  <a:cubicBezTo>
                    <a:pt x="1100" y="3148"/>
                    <a:pt x="1207" y="3470"/>
                    <a:pt x="1315" y="3792"/>
                  </a:cubicBezTo>
                  <a:cubicBezTo>
                    <a:pt x="1744" y="5094"/>
                    <a:pt x="2117" y="6414"/>
                    <a:pt x="2421" y="7748"/>
                  </a:cubicBezTo>
                  <a:cubicBezTo>
                    <a:pt x="2426" y="7772"/>
                    <a:pt x="2442" y="7789"/>
                    <a:pt x="2464" y="7789"/>
                  </a:cubicBezTo>
                  <a:cubicBezTo>
                    <a:pt x="2471" y="7789"/>
                    <a:pt x="2477" y="7788"/>
                    <a:pt x="2484" y="7785"/>
                  </a:cubicBezTo>
                  <a:cubicBezTo>
                    <a:pt x="2509" y="7779"/>
                    <a:pt x="2528" y="7754"/>
                    <a:pt x="2522" y="7722"/>
                  </a:cubicBezTo>
                  <a:cubicBezTo>
                    <a:pt x="2193" y="6395"/>
                    <a:pt x="1858" y="5062"/>
                    <a:pt x="1498" y="3742"/>
                  </a:cubicBezTo>
                  <a:cubicBezTo>
                    <a:pt x="1410" y="3407"/>
                    <a:pt x="1315" y="3078"/>
                    <a:pt x="1214" y="2750"/>
                  </a:cubicBezTo>
                  <a:cubicBezTo>
                    <a:pt x="1113" y="2421"/>
                    <a:pt x="1012" y="2099"/>
                    <a:pt x="904" y="1770"/>
                  </a:cubicBezTo>
                  <a:cubicBezTo>
                    <a:pt x="797" y="1442"/>
                    <a:pt x="683" y="1119"/>
                    <a:pt x="557" y="803"/>
                  </a:cubicBezTo>
                  <a:cubicBezTo>
                    <a:pt x="500" y="639"/>
                    <a:pt x="430" y="481"/>
                    <a:pt x="367" y="323"/>
                  </a:cubicBezTo>
                  <a:lnTo>
                    <a:pt x="316" y="203"/>
                  </a:lnTo>
                  <a:cubicBezTo>
                    <a:pt x="298" y="172"/>
                    <a:pt x="279" y="121"/>
                    <a:pt x="247" y="77"/>
                  </a:cubicBezTo>
                  <a:cubicBezTo>
                    <a:pt x="228" y="52"/>
                    <a:pt x="203" y="26"/>
                    <a:pt x="165" y="14"/>
                  </a:cubicBezTo>
                  <a:cubicBezTo>
                    <a:pt x="152" y="1"/>
                    <a:pt x="127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-1226525" y="3087875"/>
              <a:ext cx="61625" cy="233550"/>
            </a:xfrm>
            <a:custGeom>
              <a:rect b="b" l="l" r="r" t="t"/>
              <a:pathLst>
                <a:path extrusionOk="0" h="9342" w="2465">
                  <a:moveTo>
                    <a:pt x="58" y="0"/>
                  </a:moveTo>
                  <a:cubicBezTo>
                    <a:pt x="54" y="0"/>
                    <a:pt x="49" y="1"/>
                    <a:pt x="45" y="2"/>
                  </a:cubicBezTo>
                  <a:cubicBezTo>
                    <a:pt x="19" y="15"/>
                    <a:pt x="0" y="46"/>
                    <a:pt x="13" y="71"/>
                  </a:cubicBezTo>
                  <a:cubicBezTo>
                    <a:pt x="291" y="823"/>
                    <a:pt x="582" y="1563"/>
                    <a:pt x="847" y="2308"/>
                  </a:cubicBezTo>
                  <a:lnTo>
                    <a:pt x="1049" y="2871"/>
                  </a:lnTo>
                  <a:lnTo>
                    <a:pt x="1232" y="3439"/>
                  </a:lnTo>
                  <a:lnTo>
                    <a:pt x="1409" y="4008"/>
                  </a:lnTo>
                  <a:lnTo>
                    <a:pt x="1574" y="4583"/>
                  </a:lnTo>
                  <a:cubicBezTo>
                    <a:pt x="1782" y="5354"/>
                    <a:pt x="1959" y="6131"/>
                    <a:pt x="2092" y="6914"/>
                  </a:cubicBezTo>
                  <a:cubicBezTo>
                    <a:pt x="2218" y="7704"/>
                    <a:pt x="2313" y="8494"/>
                    <a:pt x="2357" y="9290"/>
                  </a:cubicBezTo>
                  <a:cubicBezTo>
                    <a:pt x="2357" y="9319"/>
                    <a:pt x="2377" y="9342"/>
                    <a:pt x="2404" y="9342"/>
                  </a:cubicBezTo>
                  <a:cubicBezTo>
                    <a:pt x="2408" y="9342"/>
                    <a:pt x="2411" y="9341"/>
                    <a:pt x="2414" y="9341"/>
                  </a:cubicBezTo>
                  <a:cubicBezTo>
                    <a:pt x="2439" y="9341"/>
                    <a:pt x="2465" y="9316"/>
                    <a:pt x="2465" y="9284"/>
                  </a:cubicBezTo>
                  <a:cubicBezTo>
                    <a:pt x="2401" y="8488"/>
                    <a:pt x="2326" y="7692"/>
                    <a:pt x="2206" y="6896"/>
                  </a:cubicBezTo>
                  <a:cubicBezTo>
                    <a:pt x="2085" y="6106"/>
                    <a:pt x="1940" y="5316"/>
                    <a:pt x="1757" y="4539"/>
                  </a:cubicBezTo>
                  <a:lnTo>
                    <a:pt x="1612" y="3951"/>
                  </a:lnTo>
                  <a:lnTo>
                    <a:pt x="1454" y="3370"/>
                  </a:lnTo>
                  <a:lnTo>
                    <a:pt x="1277" y="2795"/>
                  </a:lnTo>
                  <a:lnTo>
                    <a:pt x="1087" y="2226"/>
                  </a:lnTo>
                  <a:cubicBezTo>
                    <a:pt x="822" y="1468"/>
                    <a:pt x="506" y="729"/>
                    <a:pt x="108" y="27"/>
                  </a:cubicBezTo>
                  <a:cubicBezTo>
                    <a:pt x="97" y="12"/>
                    <a:pt x="78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-1151500" y="3134300"/>
              <a:ext cx="42050" cy="232475"/>
            </a:xfrm>
            <a:custGeom>
              <a:rect b="b" l="l" r="r" t="t"/>
              <a:pathLst>
                <a:path extrusionOk="0" h="9299" w="1682">
                  <a:moveTo>
                    <a:pt x="58" y="1"/>
                  </a:moveTo>
                  <a:cubicBezTo>
                    <a:pt x="54" y="1"/>
                    <a:pt x="49" y="2"/>
                    <a:pt x="45" y="3"/>
                  </a:cubicBezTo>
                  <a:cubicBezTo>
                    <a:pt x="20" y="9"/>
                    <a:pt x="1" y="34"/>
                    <a:pt x="7" y="66"/>
                  </a:cubicBezTo>
                  <a:cubicBezTo>
                    <a:pt x="197" y="824"/>
                    <a:pt x="405" y="1570"/>
                    <a:pt x="595" y="2328"/>
                  </a:cubicBezTo>
                  <a:lnTo>
                    <a:pt x="734" y="2890"/>
                  </a:lnTo>
                  <a:lnTo>
                    <a:pt x="860" y="3459"/>
                  </a:lnTo>
                  <a:lnTo>
                    <a:pt x="986" y="4028"/>
                  </a:lnTo>
                  <a:lnTo>
                    <a:pt x="1100" y="4603"/>
                  </a:lnTo>
                  <a:cubicBezTo>
                    <a:pt x="1252" y="5367"/>
                    <a:pt x="1365" y="6138"/>
                    <a:pt x="1441" y="6915"/>
                  </a:cubicBezTo>
                  <a:cubicBezTo>
                    <a:pt x="1517" y="7686"/>
                    <a:pt x="1568" y="8470"/>
                    <a:pt x="1568" y="9247"/>
                  </a:cubicBezTo>
                  <a:cubicBezTo>
                    <a:pt x="1573" y="9275"/>
                    <a:pt x="1594" y="9298"/>
                    <a:pt x="1617" y="9298"/>
                  </a:cubicBezTo>
                  <a:cubicBezTo>
                    <a:pt x="1619" y="9298"/>
                    <a:pt x="1622" y="9298"/>
                    <a:pt x="1625" y="9297"/>
                  </a:cubicBezTo>
                  <a:cubicBezTo>
                    <a:pt x="1656" y="9297"/>
                    <a:pt x="1681" y="9272"/>
                    <a:pt x="1675" y="9247"/>
                  </a:cubicBezTo>
                  <a:cubicBezTo>
                    <a:pt x="1656" y="8463"/>
                    <a:pt x="1625" y="7680"/>
                    <a:pt x="1555" y="6903"/>
                  </a:cubicBezTo>
                  <a:cubicBezTo>
                    <a:pt x="1492" y="6125"/>
                    <a:pt x="1403" y="5348"/>
                    <a:pt x="1290" y="4571"/>
                  </a:cubicBezTo>
                  <a:lnTo>
                    <a:pt x="1195" y="3990"/>
                  </a:lnTo>
                  <a:lnTo>
                    <a:pt x="1094" y="3415"/>
                  </a:lnTo>
                  <a:lnTo>
                    <a:pt x="974" y="2840"/>
                  </a:lnTo>
                  <a:lnTo>
                    <a:pt x="835" y="2265"/>
                  </a:lnTo>
                  <a:cubicBezTo>
                    <a:pt x="645" y="1506"/>
                    <a:pt x="411" y="755"/>
                    <a:pt x="108" y="34"/>
                  </a:cubicBezTo>
                  <a:cubicBezTo>
                    <a:pt x="98" y="13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-1091300" y="3194175"/>
              <a:ext cx="35875" cy="214275"/>
            </a:xfrm>
            <a:custGeom>
              <a:rect b="b" l="l" r="r" t="t"/>
              <a:pathLst>
                <a:path extrusionOk="0" h="8571" w="1435">
                  <a:moveTo>
                    <a:pt x="62" y="0"/>
                  </a:moveTo>
                  <a:cubicBezTo>
                    <a:pt x="56" y="0"/>
                    <a:pt x="50" y="1"/>
                    <a:pt x="44" y="2"/>
                  </a:cubicBezTo>
                  <a:cubicBezTo>
                    <a:pt x="13" y="15"/>
                    <a:pt x="0" y="47"/>
                    <a:pt x="13" y="72"/>
                  </a:cubicBezTo>
                  <a:cubicBezTo>
                    <a:pt x="284" y="742"/>
                    <a:pt x="518" y="1411"/>
                    <a:pt x="701" y="2100"/>
                  </a:cubicBezTo>
                  <a:lnTo>
                    <a:pt x="834" y="2625"/>
                  </a:lnTo>
                  <a:lnTo>
                    <a:pt x="942" y="3149"/>
                  </a:lnTo>
                  <a:lnTo>
                    <a:pt x="1043" y="3673"/>
                  </a:lnTo>
                  <a:lnTo>
                    <a:pt x="1118" y="4204"/>
                  </a:lnTo>
                  <a:cubicBezTo>
                    <a:pt x="1314" y="5626"/>
                    <a:pt x="1327" y="7073"/>
                    <a:pt x="1270" y="8513"/>
                  </a:cubicBezTo>
                  <a:cubicBezTo>
                    <a:pt x="1270" y="8545"/>
                    <a:pt x="1295" y="8570"/>
                    <a:pt x="1327" y="8570"/>
                  </a:cubicBezTo>
                  <a:cubicBezTo>
                    <a:pt x="1352" y="8570"/>
                    <a:pt x="1377" y="8545"/>
                    <a:pt x="1377" y="8520"/>
                  </a:cubicBezTo>
                  <a:cubicBezTo>
                    <a:pt x="1403" y="7073"/>
                    <a:pt x="1434" y="5632"/>
                    <a:pt x="1308" y="4185"/>
                  </a:cubicBezTo>
                  <a:lnTo>
                    <a:pt x="1251" y="3642"/>
                  </a:lnTo>
                  <a:lnTo>
                    <a:pt x="1175" y="3105"/>
                  </a:lnTo>
                  <a:cubicBezTo>
                    <a:pt x="1144" y="2928"/>
                    <a:pt x="1106" y="2745"/>
                    <a:pt x="1074" y="2568"/>
                  </a:cubicBezTo>
                  <a:lnTo>
                    <a:pt x="948" y="2037"/>
                  </a:lnTo>
                  <a:cubicBezTo>
                    <a:pt x="758" y="1336"/>
                    <a:pt x="493" y="647"/>
                    <a:pt x="107" y="28"/>
                  </a:cubicBezTo>
                  <a:cubicBezTo>
                    <a:pt x="98" y="8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-1026550" y="3284425"/>
              <a:ext cx="17250" cy="163675"/>
            </a:xfrm>
            <a:custGeom>
              <a:rect b="b" l="l" r="r" t="t"/>
              <a:pathLst>
                <a:path extrusionOk="0" h="6547" w="690">
                  <a:moveTo>
                    <a:pt x="51" y="0"/>
                  </a:moveTo>
                  <a:cubicBezTo>
                    <a:pt x="20" y="0"/>
                    <a:pt x="1" y="26"/>
                    <a:pt x="1" y="57"/>
                  </a:cubicBezTo>
                  <a:cubicBezTo>
                    <a:pt x="39" y="601"/>
                    <a:pt x="114" y="1131"/>
                    <a:pt x="184" y="1662"/>
                  </a:cubicBezTo>
                  <a:cubicBezTo>
                    <a:pt x="260" y="2193"/>
                    <a:pt x="336" y="2730"/>
                    <a:pt x="399" y="3261"/>
                  </a:cubicBezTo>
                  <a:cubicBezTo>
                    <a:pt x="531" y="4335"/>
                    <a:pt x="601" y="5409"/>
                    <a:pt x="582" y="6489"/>
                  </a:cubicBezTo>
                  <a:cubicBezTo>
                    <a:pt x="582" y="6521"/>
                    <a:pt x="607" y="6546"/>
                    <a:pt x="633" y="6546"/>
                  </a:cubicBezTo>
                  <a:cubicBezTo>
                    <a:pt x="664" y="6546"/>
                    <a:pt x="689" y="6521"/>
                    <a:pt x="689" y="6489"/>
                  </a:cubicBezTo>
                  <a:cubicBezTo>
                    <a:pt x="677" y="5409"/>
                    <a:pt x="651" y="4329"/>
                    <a:pt x="588" y="3248"/>
                  </a:cubicBezTo>
                  <a:cubicBezTo>
                    <a:pt x="557" y="2705"/>
                    <a:pt x="512" y="2168"/>
                    <a:pt x="437" y="1630"/>
                  </a:cubicBezTo>
                  <a:cubicBezTo>
                    <a:pt x="361" y="1093"/>
                    <a:pt x="266" y="556"/>
                    <a:pt x="108" y="38"/>
                  </a:cubicBezTo>
                  <a:cubicBezTo>
                    <a:pt x="102" y="13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-1423825" y="3158925"/>
              <a:ext cx="115325" cy="35050"/>
            </a:xfrm>
            <a:custGeom>
              <a:rect b="b" l="l" r="r" t="t"/>
              <a:pathLst>
                <a:path extrusionOk="0" h="1402" w="4613">
                  <a:moveTo>
                    <a:pt x="60" y="1"/>
                  </a:moveTo>
                  <a:cubicBezTo>
                    <a:pt x="50" y="1"/>
                    <a:pt x="41" y="4"/>
                    <a:pt x="32" y="10"/>
                  </a:cubicBezTo>
                  <a:cubicBezTo>
                    <a:pt x="7" y="29"/>
                    <a:pt x="0" y="60"/>
                    <a:pt x="13" y="85"/>
                  </a:cubicBezTo>
                  <a:cubicBezTo>
                    <a:pt x="253" y="433"/>
                    <a:pt x="620" y="667"/>
                    <a:pt x="992" y="831"/>
                  </a:cubicBezTo>
                  <a:cubicBezTo>
                    <a:pt x="1372" y="995"/>
                    <a:pt x="1763" y="1103"/>
                    <a:pt x="2155" y="1191"/>
                  </a:cubicBezTo>
                  <a:cubicBezTo>
                    <a:pt x="2553" y="1273"/>
                    <a:pt x="2951" y="1330"/>
                    <a:pt x="3356" y="1362"/>
                  </a:cubicBezTo>
                  <a:cubicBezTo>
                    <a:pt x="3668" y="1392"/>
                    <a:pt x="3984" y="1402"/>
                    <a:pt x="4301" y="1402"/>
                  </a:cubicBezTo>
                  <a:cubicBezTo>
                    <a:pt x="4388" y="1402"/>
                    <a:pt x="4475" y="1401"/>
                    <a:pt x="4562" y="1400"/>
                  </a:cubicBezTo>
                  <a:cubicBezTo>
                    <a:pt x="4594" y="1393"/>
                    <a:pt x="4613" y="1368"/>
                    <a:pt x="4613" y="1343"/>
                  </a:cubicBezTo>
                  <a:cubicBezTo>
                    <a:pt x="4613" y="1311"/>
                    <a:pt x="4588" y="1292"/>
                    <a:pt x="4556" y="1292"/>
                  </a:cubicBezTo>
                  <a:cubicBezTo>
                    <a:pt x="4437" y="1300"/>
                    <a:pt x="4319" y="1303"/>
                    <a:pt x="4200" y="1303"/>
                  </a:cubicBezTo>
                  <a:cubicBezTo>
                    <a:pt x="3921" y="1303"/>
                    <a:pt x="3643" y="1284"/>
                    <a:pt x="3368" y="1248"/>
                  </a:cubicBezTo>
                  <a:cubicBezTo>
                    <a:pt x="2970" y="1204"/>
                    <a:pt x="2585" y="1122"/>
                    <a:pt x="2206" y="1002"/>
                  </a:cubicBezTo>
                  <a:cubicBezTo>
                    <a:pt x="2016" y="951"/>
                    <a:pt x="1827" y="888"/>
                    <a:pt x="1643" y="818"/>
                  </a:cubicBezTo>
                  <a:cubicBezTo>
                    <a:pt x="1454" y="749"/>
                    <a:pt x="1270" y="679"/>
                    <a:pt x="1094" y="597"/>
                  </a:cubicBezTo>
                  <a:cubicBezTo>
                    <a:pt x="740" y="439"/>
                    <a:pt x="405" y="256"/>
                    <a:pt x="95" y="16"/>
                  </a:cubicBezTo>
                  <a:cubicBezTo>
                    <a:pt x="85" y="5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-1347700" y="3257200"/>
              <a:ext cx="111725" cy="22725"/>
            </a:xfrm>
            <a:custGeom>
              <a:rect b="b" l="l" r="r" t="t"/>
              <a:pathLst>
                <a:path extrusionOk="0" h="909" w="4469">
                  <a:moveTo>
                    <a:pt x="4406" y="1"/>
                  </a:moveTo>
                  <a:cubicBezTo>
                    <a:pt x="4401" y="1"/>
                    <a:pt x="4397" y="1"/>
                    <a:pt x="4392" y="2"/>
                  </a:cubicBezTo>
                  <a:cubicBezTo>
                    <a:pt x="3691" y="230"/>
                    <a:pt x="2971" y="432"/>
                    <a:pt x="2244" y="533"/>
                  </a:cubicBezTo>
                  <a:cubicBezTo>
                    <a:pt x="1884" y="590"/>
                    <a:pt x="1517" y="628"/>
                    <a:pt x="1157" y="647"/>
                  </a:cubicBezTo>
                  <a:cubicBezTo>
                    <a:pt x="791" y="672"/>
                    <a:pt x="431" y="672"/>
                    <a:pt x="64" y="685"/>
                  </a:cubicBezTo>
                  <a:cubicBezTo>
                    <a:pt x="39" y="685"/>
                    <a:pt x="20" y="704"/>
                    <a:pt x="14" y="723"/>
                  </a:cubicBezTo>
                  <a:cubicBezTo>
                    <a:pt x="1" y="754"/>
                    <a:pt x="20" y="786"/>
                    <a:pt x="52" y="792"/>
                  </a:cubicBezTo>
                  <a:cubicBezTo>
                    <a:pt x="328" y="875"/>
                    <a:pt x="619" y="909"/>
                    <a:pt x="908" y="909"/>
                  </a:cubicBezTo>
                  <a:cubicBezTo>
                    <a:pt x="996" y="909"/>
                    <a:pt x="1083" y="906"/>
                    <a:pt x="1170" y="900"/>
                  </a:cubicBezTo>
                  <a:cubicBezTo>
                    <a:pt x="1549" y="881"/>
                    <a:pt x="1922" y="811"/>
                    <a:pt x="2282" y="723"/>
                  </a:cubicBezTo>
                  <a:cubicBezTo>
                    <a:pt x="3009" y="546"/>
                    <a:pt x="3710" y="312"/>
                    <a:pt x="4424" y="104"/>
                  </a:cubicBezTo>
                  <a:cubicBezTo>
                    <a:pt x="4449" y="97"/>
                    <a:pt x="4468" y="66"/>
                    <a:pt x="4456" y="34"/>
                  </a:cubicBezTo>
                  <a:cubicBezTo>
                    <a:pt x="4450" y="13"/>
                    <a:pt x="4428" y="1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-1286875" y="3317650"/>
              <a:ext cx="123725" cy="35200"/>
            </a:xfrm>
            <a:custGeom>
              <a:rect b="b" l="l" r="r" t="t"/>
              <a:pathLst>
                <a:path extrusionOk="0" h="1408" w="4949">
                  <a:moveTo>
                    <a:pt x="4890" y="0"/>
                  </a:moveTo>
                  <a:cubicBezTo>
                    <a:pt x="4884" y="0"/>
                    <a:pt x="4878" y="2"/>
                    <a:pt x="4872" y="4"/>
                  </a:cubicBezTo>
                  <a:cubicBezTo>
                    <a:pt x="4070" y="257"/>
                    <a:pt x="3286" y="554"/>
                    <a:pt x="2484" y="782"/>
                  </a:cubicBezTo>
                  <a:cubicBezTo>
                    <a:pt x="2079" y="895"/>
                    <a:pt x="1681" y="997"/>
                    <a:pt x="1277" y="1079"/>
                  </a:cubicBezTo>
                  <a:cubicBezTo>
                    <a:pt x="873" y="1154"/>
                    <a:pt x="468" y="1211"/>
                    <a:pt x="51" y="1262"/>
                  </a:cubicBezTo>
                  <a:cubicBezTo>
                    <a:pt x="32" y="1268"/>
                    <a:pt x="13" y="1281"/>
                    <a:pt x="7" y="1306"/>
                  </a:cubicBezTo>
                  <a:cubicBezTo>
                    <a:pt x="1" y="1338"/>
                    <a:pt x="20" y="1363"/>
                    <a:pt x="51" y="1369"/>
                  </a:cubicBezTo>
                  <a:cubicBezTo>
                    <a:pt x="212" y="1396"/>
                    <a:pt x="375" y="1408"/>
                    <a:pt x="537" y="1408"/>
                  </a:cubicBezTo>
                  <a:cubicBezTo>
                    <a:pt x="803" y="1408"/>
                    <a:pt x="1069" y="1376"/>
                    <a:pt x="1328" y="1325"/>
                  </a:cubicBezTo>
                  <a:cubicBezTo>
                    <a:pt x="1745" y="1243"/>
                    <a:pt x="2149" y="1110"/>
                    <a:pt x="2541" y="965"/>
                  </a:cubicBezTo>
                  <a:cubicBezTo>
                    <a:pt x="3331" y="668"/>
                    <a:pt x="4095" y="333"/>
                    <a:pt x="4904" y="106"/>
                  </a:cubicBezTo>
                  <a:cubicBezTo>
                    <a:pt x="4935" y="93"/>
                    <a:pt x="4948" y="68"/>
                    <a:pt x="4942" y="36"/>
                  </a:cubicBezTo>
                  <a:cubicBezTo>
                    <a:pt x="4932" y="16"/>
                    <a:pt x="4910" y="0"/>
                    <a:pt x="4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-1251950" y="3363550"/>
              <a:ext cx="144400" cy="41100"/>
            </a:xfrm>
            <a:custGeom>
              <a:rect b="b" l="l" r="r" t="t"/>
              <a:pathLst>
                <a:path extrusionOk="0" h="1644" w="5776">
                  <a:moveTo>
                    <a:pt x="5713" y="1"/>
                  </a:moveTo>
                  <a:cubicBezTo>
                    <a:pt x="5704" y="1"/>
                    <a:pt x="5695" y="3"/>
                    <a:pt x="5687" y="7"/>
                  </a:cubicBezTo>
                  <a:cubicBezTo>
                    <a:pt x="4827" y="475"/>
                    <a:pt x="3892" y="816"/>
                    <a:pt x="2945" y="1037"/>
                  </a:cubicBezTo>
                  <a:cubicBezTo>
                    <a:pt x="2464" y="1145"/>
                    <a:pt x="1984" y="1233"/>
                    <a:pt x="1504" y="1309"/>
                  </a:cubicBezTo>
                  <a:cubicBezTo>
                    <a:pt x="1017" y="1378"/>
                    <a:pt x="537" y="1442"/>
                    <a:pt x="51" y="1524"/>
                  </a:cubicBezTo>
                  <a:cubicBezTo>
                    <a:pt x="25" y="1524"/>
                    <a:pt x="6" y="1543"/>
                    <a:pt x="6" y="1568"/>
                  </a:cubicBezTo>
                  <a:cubicBezTo>
                    <a:pt x="0" y="1599"/>
                    <a:pt x="25" y="1625"/>
                    <a:pt x="57" y="1625"/>
                  </a:cubicBezTo>
                  <a:cubicBezTo>
                    <a:pt x="201" y="1638"/>
                    <a:pt x="346" y="1644"/>
                    <a:pt x="490" y="1644"/>
                  </a:cubicBezTo>
                  <a:cubicBezTo>
                    <a:pt x="841" y="1644"/>
                    <a:pt x="1193" y="1609"/>
                    <a:pt x="1542" y="1555"/>
                  </a:cubicBezTo>
                  <a:cubicBezTo>
                    <a:pt x="2035" y="1479"/>
                    <a:pt x="2515" y="1366"/>
                    <a:pt x="2989" y="1220"/>
                  </a:cubicBezTo>
                  <a:cubicBezTo>
                    <a:pt x="3943" y="930"/>
                    <a:pt x="4859" y="551"/>
                    <a:pt x="5737" y="102"/>
                  </a:cubicBezTo>
                  <a:cubicBezTo>
                    <a:pt x="5763" y="89"/>
                    <a:pt x="5775" y="51"/>
                    <a:pt x="5763" y="26"/>
                  </a:cubicBezTo>
                  <a:cubicBezTo>
                    <a:pt x="5750" y="9"/>
                    <a:pt x="5732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-1206475" y="3404475"/>
              <a:ext cx="148675" cy="49700"/>
            </a:xfrm>
            <a:custGeom>
              <a:rect b="b" l="l" r="r" t="t"/>
              <a:pathLst>
                <a:path extrusionOk="0" h="1988" w="5947">
                  <a:moveTo>
                    <a:pt x="5886" y="0"/>
                  </a:moveTo>
                  <a:cubicBezTo>
                    <a:pt x="5876" y="0"/>
                    <a:pt x="5867" y="3"/>
                    <a:pt x="5858" y="7"/>
                  </a:cubicBezTo>
                  <a:cubicBezTo>
                    <a:pt x="4986" y="550"/>
                    <a:pt x="4032" y="961"/>
                    <a:pt x="3046" y="1239"/>
                  </a:cubicBezTo>
                  <a:cubicBezTo>
                    <a:pt x="2554" y="1384"/>
                    <a:pt x="2054" y="1492"/>
                    <a:pt x="1555" y="1593"/>
                  </a:cubicBezTo>
                  <a:cubicBezTo>
                    <a:pt x="1056" y="1694"/>
                    <a:pt x="551" y="1776"/>
                    <a:pt x="45" y="1877"/>
                  </a:cubicBezTo>
                  <a:cubicBezTo>
                    <a:pt x="20" y="1883"/>
                    <a:pt x="1" y="1902"/>
                    <a:pt x="1" y="1928"/>
                  </a:cubicBezTo>
                  <a:cubicBezTo>
                    <a:pt x="1" y="1959"/>
                    <a:pt x="20" y="1984"/>
                    <a:pt x="51" y="1984"/>
                  </a:cubicBezTo>
                  <a:cubicBezTo>
                    <a:pt x="114" y="1987"/>
                    <a:pt x="176" y="1988"/>
                    <a:pt x="239" y="1988"/>
                  </a:cubicBezTo>
                  <a:cubicBezTo>
                    <a:pt x="699" y="1988"/>
                    <a:pt x="1155" y="1928"/>
                    <a:pt x="1606" y="1839"/>
                  </a:cubicBezTo>
                  <a:cubicBezTo>
                    <a:pt x="2118" y="1744"/>
                    <a:pt x="2617" y="1593"/>
                    <a:pt x="3103" y="1422"/>
                  </a:cubicBezTo>
                  <a:cubicBezTo>
                    <a:pt x="4083" y="1068"/>
                    <a:pt x="5024" y="626"/>
                    <a:pt x="5915" y="101"/>
                  </a:cubicBezTo>
                  <a:cubicBezTo>
                    <a:pt x="5940" y="83"/>
                    <a:pt x="5947" y="51"/>
                    <a:pt x="5934" y="26"/>
                  </a:cubicBezTo>
                  <a:cubicBezTo>
                    <a:pt x="5926" y="9"/>
                    <a:pt x="5906" y="0"/>
                    <a:pt x="5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-1096525" y="3454900"/>
              <a:ext cx="92600" cy="33800"/>
            </a:xfrm>
            <a:custGeom>
              <a:rect b="b" l="l" r="r" t="t"/>
              <a:pathLst>
                <a:path extrusionOk="0" h="1352" w="3704">
                  <a:moveTo>
                    <a:pt x="3646" y="1"/>
                  </a:moveTo>
                  <a:cubicBezTo>
                    <a:pt x="3636" y="1"/>
                    <a:pt x="3625" y="4"/>
                    <a:pt x="3615" y="12"/>
                  </a:cubicBezTo>
                  <a:cubicBezTo>
                    <a:pt x="3362" y="195"/>
                    <a:pt x="3078" y="347"/>
                    <a:pt x="2787" y="467"/>
                  </a:cubicBezTo>
                  <a:cubicBezTo>
                    <a:pt x="2490" y="587"/>
                    <a:pt x="2187" y="681"/>
                    <a:pt x="1877" y="751"/>
                  </a:cubicBezTo>
                  <a:cubicBezTo>
                    <a:pt x="1568" y="827"/>
                    <a:pt x="1258" y="890"/>
                    <a:pt x="942" y="953"/>
                  </a:cubicBezTo>
                  <a:cubicBezTo>
                    <a:pt x="790" y="991"/>
                    <a:pt x="626" y="1023"/>
                    <a:pt x="474" y="1080"/>
                  </a:cubicBezTo>
                  <a:cubicBezTo>
                    <a:pt x="323" y="1130"/>
                    <a:pt x="177" y="1187"/>
                    <a:pt x="26" y="1256"/>
                  </a:cubicBezTo>
                  <a:cubicBezTo>
                    <a:pt x="13" y="1263"/>
                    <a:pt x="1" y="1282"/>
                    <a:pt x="1" y="1301"/>
                  </a:cubicBezTo>
                  <a:cubicBezTo>
                    <a:pt x="1" y="1332"/>
                    <a:pt x="19" y="1351"/>
                    <a:pt x="51" y="1351"/>
                  </a:cubicBezTo>
                  <a:cubicBezTo>
                    <a:pt x="215" y="1351"/>
                    <a:pt x="380" y="1320"/>
                    <a:pt x="531" y="1288"/>
                  </a:cubicBezTo>
                  <a:lnTo>
                    <a:pt x="993" y="1174"/>
                  </a:lnTo>
                  <a:cubicBezTo>
                    <a:pt x="1308" y="1098"/>
                    <a:pt x="1618" y="1010"/>
                    <a:pt x="1921" y="909"/>
                  </a:cubicBezTo>
                  <a:cubicBezTo>
                    <a:pt x="2231" y="808"/>
                    <a:pt x="2528" y="694"/>
                    <a:pt x="2825" y="561"/>
                  </a:cubicBezTo>
                  <a:cubicBezTo>
                    <a:pt x="3122" y="429"/>
                    <a:pt x="3406" y="271"/>
                    <a:pt x="3672" y="94"/>
                  </a:cubicBezTo>
                  <a:lnTo>
                    <a:pt x="3672" y="87"/>
                  </a:lnTo>
                  <a:cubicBezTo>
                    <a:pt x="3697" y="75"/>
                    <a:pt x="3703" y="43"/>
                    <a:pt x="3684" y="24"/>
                  </a:cubicBezTo>
                  <a:cubicBezTo>
                    <a:pt x="3677" y="9"/>
                    <a:pt x="3662" y="1"/>
                    <a:pt x="3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-1479425" y="3246150"/>
              <a:ext cx="39200" cy="42100"/>
            </a:xfrm>
            <a:custGeom>
              <a:rect b="b" l="l" r="r" t="t"/>
              <a:pathLst>
                <a:path extrusionOk="0" h="1684" w="1568">
                  <a:moveTo>
                    <a:pt x="515" y="1"/>
                  </a:moveTo>
                  <a:cubicBezTo>
                    <a:pt x="252" y="1"/>
                    <a:pt x="25" y="203"/>
                    <a:pt x="7" y="470"/>
                  </a:cubicBezTo>
                  <a:cubicBezTo>
                    <a:pt x="7" y="470"/>
                    <a:pt x="0" y="602"/>
                    <a:pt x="38" y="754"/>
                  </a:cubicBezTo>
                  <a:cubicBezTo>
                    <a:pt x="76" y="906"/>
                    <a:pt x="152" y="1089"/>
                    <a:pt x="266" y="1241"/>
                  </a:cubicBezTo>
                  <a:cubicBezTo>
                    <a:pt x="379" y="1392"/>
                    <a:pt x="531" y="1512"/>
                    <a:pt x="670" y="1582"/>
                  </a:cubicBezTo>
                  <a:cubicBezTo>
                    <a:pt x="803" y="1658"/>
                    <a:pt x="929" y="1677"/>
                    <a:pt x="929" y="1677"/>
                  </a:cubicBezTo>
                  <a:cubicBezTo>
                    <a:pt x="948" y="1677"/>
                    <a:pt x="961" y="1677"/>
                    <a:pt x="973" y="1683"/>
                  </a:cubicBezTo>
                  <a:cubicBezTo>
                    <a:pt x="985" y="1684"/>
                    <a:pt x="996" y="1684"/>
                    <a:pt x="1008" y="1684"/>
                  </a:cubicBezTo>
                  <a:cubicBezTo>
                    <a:pt x="1296" y="1684"/>
                    <a:pt x="1537" y="1457"/>
                    <a:pt x="1561" y="1165"/>
                  </a:cubicBezTo>
                  <a:cubicBezTo>
                    <a:pt x="1561" y="1165"/>
                    <a:pt x="1567" y="1038"/>
                    <a:pt x="1523" y="887"/>
                  </a:cubicBezTo>
                  <a:cubicBezTo>
                    <a:pt x="1485" y="735"/>
                    <a:pt x="1397" y="565"/>
                    <a:pt x="1270" y="419"/>
                  </a:cubicBezTo>
                  <a:cubicBezTo>
                    <a:pt x="1150" y="274"/>
                    <a:pt x="992" y="160"/>
                    <a:pt x="847" y="91"/>
                  </a:cubicBezTo>
                  <a:cubicBezTo>
                    <a:pt x="708" y="21"/>
                    <a:pt x="582" y="2"/>
                    <a:pt x="582" y="2"/>
                  </a:cubicBezTo>
                  <a:lnTo>
                    <a:pt x="550" y="2"/>
                  </a:lnTo>
                  <a:cubicBezTo>
                    <a:pt x="538" y="1"/>
                    <a:pt x="527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-1416875" y="3326275"/>
              <a:ext cx="33200" cy="32900"/>
            </a:xfrm>
            <a:custGeom>
              <a:rect b="b" l="l" r="r" t="t"/>
              <a:pathLst>
                <a:path extrusionOk="0" h="1316" w="1328">
                  <a:moveTo>
                    <a:pt x="614" y="0"/>
                  </a:moveTo>
                  <a:cubicBezTo>
                    <a:pt x="557" y="0"/>
                    <a:pt x="519" y="7"/>
                    <a:pt x="519" y="7"/>
                  </a:cubicBezTo>
                  <a:cubicBezTo>
                    <a:pt x="253" y="51"/>
                    <a:pt x="38" y="266"/>
                    <a:pt x="13" y="544"/>
                  </a:cubicBezTo>
                  <a:cubicBezTo>
                    <a:pt x="13" y="544"/>
                    <a:pt x="0" y="658"/>
                    <a:pt x="26" y="772"/>
                  </a:cubicBezTo>
                  <a:cubicBezTo>
                    <a:pt x="51" y="898"/>
                    <a:pt x="114" y="1024"/>
                    <a:pt x="209" y="1119"/>
                  </a:cubicBezTo>
                  <a:cubicBezTo>
                    <a:pt x="297" y="1214"/>
                    <a:pt x="424" y="1283"/>
                    <a:pt x="544" y="1302"/>
                  </a:cubicBezTo>
                  <a:cubicBezTo>
                    <a:pt x="587" y="1312"/>
                    <a:pt x="631" y="1315"/>
                    <a:pt x="668" y="1315"/>
                  </a:cubicBezTo>
                  <a:cubicBezTo>
                    <a:pt x="724" y="1315"/>
                    <a:pt x="765" y="1309"/>
                    <a:pt x="765" y="1309"/>
                  </a:cubicBezTo>
                  <a:cubicBezTo>
                    <a:pt x="1049" y="1264"/>
                    <a:pt x="1283" y="1024"/>
                    <a:pt x="1315" y="721"/>
                  </a:cubicBezTo>
                  <a:cubicBezTo>
                    <a:pt x="1315" y="721"/>
                    <a:pt x="1327" y="607"/>
                    <a:pt x="1296" y="500"/>
                  </a:cubicBezTo>
                  <a:cubicBezTo>
                    <a:pt x="1270" y="380"/>
                    <a:pt x="1195" y="260"/>
                    <a:pt x="1094" y="171"/>
                  </a:cubicBezTo>
                  <a:cubicBezTo>
                    <a:pt x="992" y="83"/>
                    <a:pt x="866" y="26"/>
                    <a:pt x="746" y="13"/>
                  </a:cubicBezTo>
                  <a:cubicBezTo>
                    <a:pt x="698" y="3"/>
                    <a:pt x="652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-1469475" y="3336275"/>
              <a:ext cx="38575" cy="43400"/>
            </a:xfrm>
            <a:custGeom>
              <a:rect b="b" l="l" r="r" t="t"/>
              <a:pathLst>
                <a:path extrusionOk="0" h="1736" w="1543">
                  <a:moveTo>
                    <a:pt x="512" y="0"/>
                  </a:moveTo>
                  <a:cubicBezTo>
                    <a:pt x="267" y="0"/>
                    <a:pt x="48" y="181"/>
                    <a:pt x="19" y="435"/>
                  </a:cubicBezTo>
                  <a:cubicBezTo>
                    <a:pt x="19" y="435"/>
                    <a:pt x="0" y="561"/>
                    <a:pt x="26" y="719"/>
                  </a:cubicBezTo>
                  <a:cubicBezTo>
                    <a:pt x="51" y="877"/>
                    <a:pt x="120" y="1067"/>
                    <a:pt x="222" y="1225"/>
                  </a:cubicBezTo>
                  <a:cubicBezTo>
                    <a:pt x="329" y="1389"/>
                    <a:pt x="468" y="1528"/>
                    <a:pt x="601" y="1610"/>
                  </a:cubicBezTo>
                  <a:cubicBezTo>
                    <a:pt x="733" y="1692"/>
                    <a:pt x="860" y="1724"/>
                    <a:pt x="860" y="1724"/>
                  </a:cubicBezTo>
                  <a:cubicBezTo>
                    <a:pt x="872" y="1724"/>
                    <a:pt x="891" y="1730"/>
                    <a:pt x="910" y="1730"/>
                  </a:cubicBezTo>
                  <a:cubicBezTo>
                    <a:pt x="936" y="1734"/>
                    <a:pt x="962" y="1736"/>
                    <a:pt x="988" y="1736"/>
                  </a:cubicBezTo>
                  <a:cubicBezTo>
                    <a:pt x="1253" y="1736"/>
                    <a:pt x="1483" y="1533"/>
                    <a:pt x="1523" y="1262"/>
                  </a:cubicBezTo>
                  <a:cubicBezTo>
                    <a:pt x="1523" y="1262"/>
                    <a:pt x="1542" y="1130"/>
                    <a:pt x="1504" y="978"/>
                  </a:cubicBezTo>
                  <a:cubicBezTo>
                    <a:pt x="1479" y="820"/>
                    <a:pt x="1403" y="643"/>
                    <a:pt x="1289" y="485"/>
                  </a:cubicBezTo>
                  <a:cubicBezTo>
                    <a:pt x="1176" y="334"/>
                    <a:pt x="1024" y="201"/>
                    <a:pt x="885" y="125"/>
                  </a:cubicBezTo>
                  <a:cubicBezTo>
                    <a:pt x="752" y="43"/>
                    <a:pt x="626" y="11"/>
                    <a:pt x="626" y="11"/>
                  </a:cubicBezTo>
                  <a:cubicBezTo>
                    <a:pt x="607" y="11"/>
                    <a:pt x="594" y="5"/>
                    <a:pt x="582" y="5"/>
                  </a:cubicBezTo>
                  <a:cubicBezTo>
                    <a:pt x="558" y="2"/>
                    <a:pt x="53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8"/>
          <p:cNvSpPr/>
          <p:nvPr/>
        </p:nvSpPr>
        <p:spPr>
          <a:xfrm>
            <a:off x="8704650" y="-10"/>
            <a:ext cx="2356638" cy="2428466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28"/>
          <p:cNvGrpSpPr/>
          <p:nvPr/>
        </p:nvGrpSpPr>
        <p:grpSpPr>
          <a:xfrm>
            <a:off x="-202888" y="3540125"/>
            <a:ext cx="372367" cy="346526"/>
            <a:chOff x="3843900" y="781125"/>
            <a:chExt cx="217225" cy="202150"/>
          </a:xfrm>
        </p:grpSpPr>
        <p:sp>
          <p:nvSpPr>
            <p:cNvPr id="645" name="Google Shape;645;p28"/>
            <p:cNvSpPr/>
            <p:nvPr/>
          </p:nvSpPr>
          <p:spPr>
            <a:xfrm>
              <a:off x="3843900" y="787500"/>
              <a:ext cx="217225" cy="195775"/>
            </a:xfrm>
            <a:custGeom>
              <a:rect b="b" l="l" r="r" t="t"/>
              <a:pathLst>
                <a:path extrusionOk="0" h="7831" w="8689">
                  <a:moveTo>
                    <a:pt x="3665" y="0"/>
                  </a:moveTo>
                  <a:cubicBezTo>
                    <a:pt x="3385" y="0"/>
                    <a:pt x="3102" y="47"/>
                    <a:pt x="2837" y="127"/>
                  </a:cubicBezTo>
                  <a:cubicBezTo>
                    <a:pt x="1529" y="525"/>
                    <a:pt x="487" y="1687"/>
                    <a:pt x="247" y="3033"/>
                  </a:cubicBezTo>
                  <a:cubicBezTo>
                    <a:pt x="0" y="4373"/>
                    <a:pt x="563" y="5832"/>
                    <a:pt x="1650" y="6660"/>
                  </a:cubicBezTo>
                  <a:cubicBezTo>
                    <a:pt x="2193" y="7071"/>
                    <a:pt x="2837" y="7330"/>
                    <a:pt x="3482" y="7545"/>
                  </a:cubicBezTo>
                  <a:cubicBezTo>
                    <a:pt x="3944" y="7695"/>
                    <a:pt x="4420" y="7830"/>
                    <a:pt x="4899" y="7830"/>
                  </a:cubicBezTo>
                  <a:cubicBezTo>
                    <a:pt x="4963" y="7830"/>
                    <a:pt x="5028" y="7828"/>
                    <a:pt x="5093" y="7823"/>
                  </a:cubicBezTo>
                  <a:cubicBezTo>
                    <a:pt x="5529" y="7785"/>
                    <a:pt x="5946" y="7620"/>
                    <a:pt x="6332" y="7406"/>
                  </a:cubicBezTo>
                  <a:cubicBezTo>
                    <a:pt x="7317" y="6856"/>
                    <a:pt x="8113" y="5940"/>
                    <a:pt x="8404" y="4847"/>
                  </a:cubicBezTo>
                  <a:cubicBezTo>
                    <a:pt x="8688" y="3760"/>
                    <a:pt x="8429" y="2515"/>
                    <a:pt x="7646" y="1706"/>
                  </a:cubicBezTo>
                  <a:cubicBezTo>
                    <a:pt x="6888" y="916"/>
                    <a:pt x="5763" y="613"/>
                    <a:pt x="4701" y="348"/>
                  </a:cubicBezTo>
                  <a:lnTo>
                    <a:pt x="4701" y="348"/>
                  </a:lnTo>
                  <a:lnTo>
                    <a:pt x="4853" y="373"/>
                  </a:lnTo>
                  <a:cubicBezTo>
                    <a:pt x="4517" y="109"/>
                    <a:pt x="4095" y="0"/>
                    <a:pt x="3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3868375" y="810500"/>
              <a:ext cx="68150" cy="58675"/>
            </a:xfrm>
            <a:custGeom>
              <a:rect b="b" l="l" r="r" t="t"/>
              <a:pathLst>
                <a:path extrusionOk="0" h="2347" w="2726">
                  <a:moveTo>
                    <a:pt x="2491" y="0"/>
                  </a:moveTo>
                  <a:cubicBezTo>
                    <a:pt x="2480" y="0"/>
                    <a:pt x="2470" y="1"/>
                    <a:pt x="2459" y="3"/>
                  </a:cubicBezTo>
                  <a:cubicBezTo>
                    <a:pt x="1681" y="135"/>
                    <a:pt x="930" y="514"/>
                    <a:pt x="443" y="1083"/>
                  </a:cubicBezTo>
                  <a:cubicBezTo>
                    <a:pt x="266" y="1285"/>
                    <a:pt x="146" y="1500"/>
                    <a:pt x="83" y="1728"/>
                  </a:cubicBezTo>
                  <a:cubicBezTo>
                    <a:pt x="1" y="2056"/>
                    <a:pt x="252" y="2347"/>
                    <a:pt x="548" y="2347"/>
                  </a:cubicBezTo>
                  <a:cubicBezTo>
                    <a:pt x="617" y="2347"/>
                    <a:pt x="689" y="2331"/>
                    <a:pt x="759" y="2296"/>
                  </a:cubicBezTo>
                  <a:cubicBezTo>
                    <a:pt x="1201" y="2081"/>
                    <a:pt x="1593" y="1772"/>
                    <a:pt x="1941" y="1405"/>
                  </a:cubicBezTo>
                  <a:cubicBezTo>
                    <a:pt x="2250" y="1077"/>
                    <a:pt x="2459" y="685"/>
                    <a:pt x="2661" y="281"/>
                  </a:cubicBezTo>
                  <a:cubicBezTo>
                    <a:pt x="2726" y="151"/>
                    <a:pt x="2632" y="0"/>
                    <a:pt x="2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3843900" y="839450"/>
              <a:ext cx="216275" cy="143825"/>
            </a:xfrm>
            <a:custGeom>
              <a:rect b="b" l="l" r="r" t="t"/>
              <a:pathLst>
                <a:path extrusionOk="0" h="5753" w="8651">
                  <a:moveTo>
                    <a:pt x="7949" y="1"/>
                  </a:moveTo>
                  <a:cubicBezTo>
                    <a:pt x="7949" y="7"/>
                    <a:pt x="7943" y="20"/>
                    <a:pt x="7943" y="33"/>
                  </a:cubicBezTo>
                  <a:cubicBezTo>
                    <a:pt x="7527" y="2016"/>
                    <a:pt x="5486" y="3900"/>
                    <a:pt x="3408" y="3900"/>
                  </a:cubicBezTo>
                  <a:cubicBezTo>
                    <a:pt x="3401" y="3900"/>
                    <a:pt x="3394" y="3900"/>
                    <a:pt x="3387" y="3900"/>
                  </a:cubicBezTo>
                  <a:cubicBezTo>
                    <a:pt x="2231" y="3887"/>
                    <a:pt x="1334" y="3217"/>
                    <a:pt x="771" y="2250"/>
                  </a:cubicBezTo>
                  <a:cubicBezTo>
                    <a:pt x="518" y="1814"/>
                    <a:pt x="310" y="1366"/>
                    <a:pt x="259" y="886"/>
                  </a:cubicBezTo>
                  <a:cubicBezTo>
                    <a:pt x="253" y="905"/>
                    <a:pt x="247" y="930"/>
                    <a:pt x="247" y="955"/>
                  </a:cubicBezTo>
                  <a:cubicBezTo>
                    <a:pt x="0" y="2295"/>
                    <a:pt x="563" y="3754"/>
                    <a:pt x="1650" y="4582"/>
                  </a:cubicBezTo>
                  <a:cubicBezTo>
                    <a:pt x="2193" y="4993"/>
                    <a:pt x="2837" y="5252"/>
                    <a:pt x="3482" y="5467"/>
                  </a:cubicBezTo>
                  <a:cubicBezTo>
                    <a:pt x="3944" y="5617"/>
                    <a:pt x="4420" y="5752"/>
                    <a:pt x="4899" y="5752"/>
                  </a:cubicBezTo>
                  <a:cubicBezTo>
                    <a:pt x="4963" y="5752"/>
                    <a:pt x="5028" y="5750"/>
                    <a:pt x="5093" y="5745"/>
                  </a:cubicBezTo>
                  <a:cubicBezTo>
                    <a:pt x="5529" y="5707"/>
                    <a:pt x="5946" y="5542"/>
                    <a:pt x="6332" y="5328"/>
                  </a:cubicBezTo>
                  <a:cubicBezTo>
                    <a:pt x="7317" y="4778"/>
                    <a:pt x="8113" y="3862"/>
                    <a:pt x="8404" y="2769"/>
                  </a:cubicBezTo>
                  <a:cubicBezTo>
                    <a:pt x="8651" y="1840"/>
                    <a:pt x="8493" y="791"/>
                    <a:pt x="7949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3939775" y="781125"/>
              <a:ext cx="72850" cy="72600"/>
            </a:xfrm>
            <a:custGeom>
              <a:rect b="b" l="l" r="r" t="t"/>
              <a:pathLst>
                <a:path extrusionOk="0" h="2904" w="2914">
                  <a:moveTo>
                    <a:pt x="1118" y="1"/>
                  </a:moveTo>
                  <a:cubicBezTo>
                    <a:pt x="1097" y="1"/>
                    <a:pt x="1075" y="7"/>
                    <a:pt x="1056" y="21"/>
                  </a:cubicBezTo>
                  <a:cubicBezTo>
                    <a:pt x="1018" y="47"/>
                    <a:pt x="999" y="91"/>
                    <a:pt x="986" y="135"/>
                  </a:cubicBezTo>
                  <a:cubicBezTo>
                    <a:pt x="936" y="293"/>
                    <a:pt x="885" y="451"/>
                    <a:pt x="835" y="603"/>
                  </a:cubicBezTo>
                  <a:cubicBezTo>
                    <a:pt x="759" y="647"/>
                    <a:pt x="677" y="710"/>
                    <a:pt x="588" y="710"/>
                  </a:cubicBezTo>
                  <a:cubicBezTo>
                    <a:pt x="583" y="710"/>
                    <a:pt x="579" y="711"/>
                    <a:pt x="574" y="711"/>
                  </a:cubicBezTo>
                  <a:cubicBezTo>
                    <a:pt x="501" y="711"/>
                    <a:pt x="425" y="679"/>
                    <a:pt x="353" y="679"/>
                  </a:cubicBezTo>
                  <a:cubicBezTo>
                    <a:pt x="330" y="679"/>
                    <a:pt x="307" y="682"/>
                    <a:pt x="285" y="691"/>
                  </a:cubicBezTo>
                  <a:cubicBezTo>
                    <a:pt x="152" y="742"/>
                    <a:pt x="165" y="944"/>
                    <a:pt x="228" y="1077"/>
                  </a:cubicBezTo>
                  <a:cubicBezTo>
                    <a:pt x="285" y="1209"/>
                    <a:pt x="367" y="1367"/>
                    <a:pt x="285" y="1487"/>
                  </a:cubicBezTo>
                  <a:cubicBezTo>
                    <a:pt x="228" y="1576"/>
                    <a:pt x="108" y="1607"/>
                    <a:pt x="64" y="1702"/>
                  </a:cubicBezTo>
                  <a:cubicBezTo>
                    <a:pt x="1" y="1828"/>
                    <a:pt x="133" y="1974"/>
                    <a:pt x="272" y="2005"/>
                  </a:cubicBezTo>
                  <a:cubicBezTo>
                    <a:pt x="311" y="2014"/>
                    <a:pt x="350" y="2017"/>
                    <a:pt x="388" y="2017"/>
                  </a:cubicBezTo>
                  <a:cubicBezTo>
                    <a:pt x="483" y="2017"/>
                    <a:pt x="577" y="1998"/>
                    <a:pt x="672" y="1998"/>
                  </a:cubicBezTo>
                  <a:cubicBezTo>
                    <a:pt x="682" y="1998"/>
                    <a:pt x="692" y="1999"/>
                    <a:pt x="702" y="1999"/>
                  </a:cubicBezTo>
                  <a:cubicBezTo>
                    <a:pt x="847" y="1999"/>
                    <a:pt x="1012" y="2081"/>
                    <a:pt x="1018" y="2227"/>
                  </a:cubicBezTo>
                  <a:cubicBezTo>
                    <a:pt x="1031" y="2334"/>
                    <a:pt x="942" y="2454"/>
                    <a:pt x="999" y="2555"/>
                  </a:cubicBezTo>
                  <a:cubicBezTo>
                    <a:pt x="1024" y="2602"/>
                    <a:pt x="1071" y="2621"/>
                    <a:pt x="1125" y="2621"/>
                  </a:cubicBezTo>
                  <a:cubicBezTo>
                    <a:pt x="1180" y="2621"/>
                    <a:pt x="1241" y="2600"/>
                    <a:pt x="1290" y="2568"/>
                  </a:cubicBezTo>
                  <a:cubicBezTo>
                    <a:pt x="1378" y="2511"/>
                    <a:pt x="1460" y="2422"/>
                    <a:pt x="1568" y="2403"/>
                  </a:cubicBezTo>
                  <a:cubicBezTo>
                    <a:pt x="1583" y="2401"/>
                    <a:pt x="1597" y="2400"/>
                    <a:pt x="1612" y="2400"/>
                  </a:cubicBezTo>
                  <a:cubicBezTo>
                    <a:pt x="1897" y="2400"/>
                    <a:pt x="2044" y="2903"/>
                    <a:pt x="2343" y="2903"/>
                  </a:cubicBezTo>
                  <a:cubicBezTo>
                    <a:pt x="2350" y="2903"/>
                    <a:pt x="2357" y="2903"/>
                    <a:pt x="2364" y="2903"/>
                  </a:cubicBezTo>
                  <a:cubicBezTo>
                    <a:pt x="2395" y="2903"/>
                    <a:pt x="2427" y="2896"/>
                    <a:pt x="2452" y="2877"/>
                  </a:cubicBezTo>
                  <a:cubicBezTo>
                    <a:pt x="2528" y="2808"/>
                    <a:pt x="2484" y="2681"/>
                    <a:pt x="2452" y="2587"/>
                  </a:cubicBezTo>
                  <a:cubicBezTo>
                    <a:pt x="2402" y="2397"/>
                    <a:pt x="2452" y="2176"/>
                    <a:pt x="2591" y="2031"/>
                  </a:cubicBezTo>
                  <a:cubicBezTo>
                    <a:pt x="2718" y="1904"/>
                    <a:pt x="2914" y="1797"/>
                    <a:pt x="2907" y="1620"/>
                  </a:cubicBezTo>
                  <a:cubicBezTo>
                    <a:pt x="2895" y="1348"/>
                    <a:pt x="2433" y="1298"/>
                    <a:pt x="2402" y="1032"/>
                  </a:cubicBezTo>
                  <a:cubicBezTo>
                    <a:pt x="2383" y="900"/>
                    <a:pt x="2490" y="786"/>
                    <a:pt x="2560" y="666"/>
                  </a:cubicBezTo>
                  <a:cubicBezTo>
                    <a:pt x="2629" y="552"/>
                    <a:pt x="2648" y="363"/>
                    <a:pt x="2522" y="312"/>
                  </a:cubicBezTo>
                  <a:cubicBezTo>
                    <a:pt x="2497" y="298"/>
                    <a:pt x="2471" y="294"/>
                    <a:pt x="2444" y="294"/>
                  </a:cubicBezTo>
                  <a:cubicBezTo>
                    <a:pt x="2422" y="294"/>
                    <a:pt x="2399" y="297"/>
                    <a:pt x="2377" y="299"/>
                  </a:cubicBezTo>
                  <a:cubicBezTo>
                    <a:pt x="2149" y="325"/>
                    <a:pt x="1922" y="350"/>
                    <a:pt x="1694" y="375"/>
                  </a:cubicBezTo>
                  <a:cubicBezTo>
                    <a:pt x="1660" y="380"/>
                    <a:pt x="1626" y="385"/>
                    <a:pt x="1592" y="385"/>
                  </a:cubicBezTo>
                  <a:cubicBezTo>
                    <a:pt x="1543" y="385"/>
                    <a:pt x="1495" y="376"/>
                    <a:pt x="1454" y="350"/>
                  </a:cubicBezTo>
                  <a:cubicBezTo>
                    <a:pt x="1372" y="299"/>
                    <a:pt x="1340" y="198"/>
                    <a:pt x="1290" y="116"/>
                  </a:cubicBezTo>
                  <a:cubicBezTo>
                    <a:pt x="1252" y="55"/>
                    <a:pt x="118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28"/>
          <p:cNvGrpSpPr/>
          <p:nvPr/>
        </p:nvGrpSpPr>
        <p:grpSpPr>
          <a:xfrm flipH="1" rot="10800000">
            <a:off x="8704661" y="1199891"/>
            <a:ext cx="626476" cy="889811"/>
            <a:chOff x="3318350" y="529775"/>
            <a:chExt cx="259550" cy="368650"/>
          </a:xfrm>
        </p:grpSpPr>
        <p:sp>
          <p:nvSpPr>
            <p:cNvPr id="650" name="Google Shape;650;p28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28"/>
          <p:cNvGrpSpPr/>
          <p:nvPr/>
        </p:nvGrpSpPr>
        <p:grpSpPr>
          <a:xfrm>
            <a:off x="582459" y="4898219"/>
            <a:ext cx="725192" cy="660385"/>
            <a:chOff x="2396150" y="829725"/>
            <a:chExt cx="406475" cy="370150"/>
          </a:xfrm>
        </p:grpSpPr>
        <p:sp>
          <p:nvSpPr>
            <p:cNvPr id="657" name="Google Shape;657;p28"/>
            <p:cNvSpPr/>
            <p:nvPr/>
          </p:nvSpPr>
          <p:spPr>
            <a:xfrm>
              <a:off x="2396150" y="829725"/>
              <a:ext cx="406475" cy="370150"/>
            </a:xfrm>
            <a:custGeom>
              <a:rect b="b" l="l" r="r" t="t"/>
              <a:pathLst>
                <a:path extrusionOk="0" h="14806" w="16259">
                  <a:moveTo>
                    <a:pt x="8127" y="1"/>
                  </a:moveTo>
                  <a:cubicBezTo>
                    <a:pt x="6240" y="1"/>
                    <a:pt x="4352" y="718"/>
                    <a:pt x="2907" y="2153"/>
                  </a:cubicBezTo>
                  <a:cubicBezTo>
                    <a:pt x="13" y="5034"/>
                    <a:pt x="1" y="9723"/>
                    <a:pt x="2882" y="12623"/>
                  </a:cubicBezTo>
                  <a:cubicBezTo>
                    <a:pt x="4327" y="14078"/>
                    <a:pt x="6227" y="14806"/>
                    <a:pt x="8128" y="14806"/>
                  </a:cubicBezTo>
                  <a:cubicBezTo>
                    <a:pt x="10017" y="14806"/>
                    <a:pt x="11906" y="14087"/>
                    <a:pt x="13352" y="12648"/>
                  </a:cubicBezTo>
                  <a:cubicBezTo>
                    <a:pt x="16246" y="9767"/>
                    <a:pt x="16258" y="5078"/>
                    <a:pt x="13377" y="2184"/>
                  </a:cubicBezTo>
                  <a:cubicBezTo>
                    <a:pt x="11931" y="729"/>
                    <a:pt x="10029" y="1"/>
                    <a:pt x="8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412275" y="844200"/>
              <a:ext cx="369975" cy="336925"/>
            </a:xfrm>
            <a:custGeom>
              <a:rect b="b" l="l" r="r" t="t"/>
              <a:pathLst>
                <a:path extrusionOk="0" h="13477" w="14799">
                  <a:moveTo>
                    <a:pt x="7400" y="0"/>
                  </a:moveTo>
                  <a:cubicBezTo>
                    <a:pt x="5682" y="0"/>
                    <a:pt x="3963" y="653"/>
                    <a:pt x="2648" y="1959"/>
                  </a:cubicBezTo>
                  <a:cubicBezTo>
                    <a:pt x="13" y="4588"/>
                    <a:pt x="0" y="8853"/>
                    <a:pt x="2622" y="11488"/>
                  </a:cubicBezTo>
                  <a:cubicBezTo>
                    <a:pt x="3938" y="12813"/>
                    <a:pt x="5668" y="13477"/>
                    <a:pt x="7398" y="13477"/>
                  </a:cubicBezTo>
                  <a:cubicBezTo>
                    <a:pt x="9116" y="13477"/>
                    <a:pt x="10835" y="12823"/>
                    <a:pt x="12151" y="11513"/>
                  </a:cubicBezTo>
                  <a:cubicBezTo>
                    <a:pt x="14786" y="8891"/>
                    <a:pt x="14798" y="4626"/>
                    <a:pt x="12176" y="1985"/>
                  </a:cubicBezTo>
                  <a:cubicBezTo>
                    <a:pt x="10860" y="662"/>
                    <a:pt x="9131" y="0"/>
                    <a:pt x="7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2505625" y="844300"/>
              <a:ext cx="276625" cy="336775"/>
            </a:xfrm>
            <a:custGeom>
              <a:rect b="b" l="l" r="r" t="t"/>
              <a:pathLst>
                <a:path extrusionOk="0" h="13471" w="11065">
                  <a:moveTo>
                    <a:pt x="3678" y="0"/>
                  </a:moveTo>
                  <a:cubicBezTo>
                    <a:pt x="3562" y="0"/>
                    <a:pt x="3446" y="3"/>
                    <a:pt x="3330" y="9"/>
                  </a:cubicBezTo>
                  <a:cubicBezTo>
                    <a:pt x="5131" y="1829"/>
                    <a:pt x="7109" y="3958"/>
                    <a:pt x="7450" y="6580"/>
                  </a:cubicBezTo>
                  <a:cubicBezTo>
                    <a:pt x="7779" y="9127"/>
                    <a:pt x="5952" y="11863"/>
                    <a:pt x="3514" y="12659"/>
                  </a:cubicBezTo>
                  <a:cubicBezTo>
                    <a:pt x="3058" y="12806"/>
                    <a:pt x="2598" y="12874"/>
                    <a:pt x="2143" y="12874"/>
                  </a:cubicBezTo>
                  <a:cubicBezTo>
                    <a:pt x="1406" y="12874"/>
                    <a:pt x="680" y="12696"/>
                    <a:pt x="0" y="12387"/>
                  </a:cubicBezTo>
                  <a:lnTo>
                    <a:pt x="0" y="12387"/>
                  </a:lnTo>
                  <a:cubicBezTo>
                    <a:pt x="1111" y="13109"/>
                    <a:pt x="2387" y="13471"/>
                    <a:pt x="3665" y="13471"/>
                  </a:cubicBezTo>
                  <a:cubicBezTo>
                    <a:pt x="5383" y="13471"/>
                    <a:pt x="7101" y="12817"/>
                    <a:pt x="8417" y="11509"/>
                  </a:cubicBezTo>
                  <a:cubicBezTo>
                    <a:pt x="11052" y="8887"/>
                    <a:pt x="11064" y="4622"/>
                    <a:pt x="8442" y="1981"/>
                  </a:cubicBezTo>
                  <a:cubicBezTo>
                    <a:pt x="7128" y="660"/>
                    <a:pt x="5403" y="0"/>
                    <a:pt x="3678" y="0"/>
                  </a:cubicBezTo>
                  <a:close/>
                </a:path>
              </a:pathLst>
            </a:custGeom>
            <a:solidFill>
              <a:srgbClr val="573B33">
                <a:alpha val="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514150" y="926950"/>
              <a:ext cx="187525" cy="174625"/>
            </a:xfrm>
            <a:custGeom>
              <a:rect b="b" l="l" r="r" t="t"/>
              <a:pathLst>
                <a:path extrusionOk="0" h="6985" w="7501">
                  <a:moveTo>
                    <a:pt x="2077" y="0"/>
                  </a:moveTo>
                  <a:cubicBezTo>
                    <a:pt x="1960" y="0"/>
                    <a:pt x="1845" y="26"/>
                    <a:pt x="1738" y="84"/>
                  </a:cubicBezTo>
                  <a:cubicBezTo>
                    <a:pt x="1346" y="286"/>
                    <a:pt x="1239" y="791"/>
                    <a:pt x="1258" y="1227"/>
                  </a:cubicBezTo>
                  <a:cubicBezTo>
                    <a:pt x="1290" y="1992"/>
                    <a:pt x="1561" y="2725"/>
                    <a:pt x="1593" y="3483"/>
                  </a:cubicBezTo>
                  <a:cubicBezTo>
                    <a:pt x="1618" y="4241"/>
                    <a:pt x="1233" y="4823"/>
                    <a:pt x="569" y="5341"/>
                  </a:cubicBezTo>
                  <a:cubicBezTo>
                    <a:pt x="1" y="5783"/>
                    <a:pt x="228" y="6478"/>
                    <a:pt x="702" y="6788"/>
                  </a:cubicBezTo>
                  <a:cubicBezTo>
                    <a:pt x="911" y="6925"/>
                    <a:pt x="1153" y="6985"/>
                    <a:pt x="1400" y="6985"/>
                  </a:cubicBezTo>
                  <a:cubicBezTo>
                    <a:pt x="1719" y="6985"/>
                    <a:pt x="2048" y="6885"/>
                    <a:pt x="2326" y="6724"/>
                  </a:cubicBezTo>
                  <a:cubicBezTo>
                    <a:pt x="2825" y="6440"/>
                    <a:pt x="3204" y="5998"/>
                    <a:pt x="3608" y="5593"/>
                  </a:cubicBezTo>
                  <a:cubicBezTo>
                    <a:pt x="4007" y="5189"/>
                    <a:pt x="4468" y="4804"/>
                    <a:pt x="5024" y="4677"/>
                  </a:cubicBezTo>
                  <a:cubicBezTo>
                    <a:pt x="5200" y="4638"/>
                    <a:pt x="5383" y="4627"/>
                    <a:pt x="5568" y="4627"/>
                  </a:cubicBezTo>
                  <a:cubicBezTo>
                    <a:pt x="5829" y="4627"/>
                    <a:pt x="6093" y="4649"/>
                    <a:pt x="6350" y="4649"/>
                  </a:cubicBezTo>
                  <a:cubicBezTo>
                    <a:pt x="6673" y="4649"/>
                    <a:pt x="6985" y="4613"/>
                    <a:pt x="7261" y="4450"/>
                  </a:cubicBezTo>
                  <a:cubicBezTo>
                    <a:pt x="7336" y="4412"/>
                    <a:pt x="7412" y="4355"/>
                    <a:pt x="7450" y="4273"/>
                  </a:cubicBezTo>
                  <a:cubicBezTo>
                    <a:pt x="7501" y="4153"/>
                    <a:pt x="7457" y="4007"/>
                    <a:pt x="7393" y="3887"/>
                  </a:cubicBezTo>
                  <a:cubicBezTo>
                    <a:pt x="7008" y="3154"/>
                    <a:pt x="6123" y="2845"/>
                    <a:pt x="5296" y="2756"/>
                  </a:cubicBezTo>
                  <a:cubicBezTo>
                    <a:pt x="4923" y="2712"/>
                    <a:pt x="4525" y="2706"/>
                    <a:pt x="4196" y="2510"/>
                  </a:cubicBezTo>
                  <a:cubicBezTo>
                    <a:pt x="3830" y="2295"/>
                    <a:pt x="3615" y="1897"/>
                    <a:pt x="3457" y="1505"/>
                  </a:cubicBezTo>
                  <a:cubicBezTo>
                    <a:pt x="3293" y="1114"/>
                    <a:pt x="3154" y="703"/>
                    <a:pt x="2876" y="387"/>
                  </a:cubicBezTo>
                  <a:cubicBezTo>
                    <a:pt x="2672" y="161"/>
                    <a:pt x="2369" y="0"/>
                    <a:pt x="2077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2574325" y="1026025"/>
              <a:ext cx="18050" cy="17700"/>
            </a:xfrm>
            <a:custGeom>
              <a:rect b="b" l="l" r="r" t="t"/>
              <a:pathLst>
                <a:path extrusionOk="0" h="708" w="722">
                  <a:moveTo>
                    <a:pt x="241" y="55"/>
                  </a:moveTo>
                  <a:lnTo>
                    <a:pt x="209" y="70"/>
                  </a:lnTo>
                  <a:lnTo>
                    <a:pt x="203" y="70"/>
                  </a:lnTo>
                  <a:lnTo>
                    <a:pt x="241" y="55"/>
                  </a:lnTo>
                  <a:close/>
                  <a:moveTo>
                    <a:pt x="144" y="119"/>
                  </a:moveTo>
                  <a:cubicBezTo>
                    <a:pt x="140" y="122"/>
                    <a:pt x="137" y="126"/>
                    <a:pt x="133" y="129"/>
                  </a:cubicBezTo>
                  <a:lnTo>
                    <a:pt x="133" y="129"/>
                  </a:lnTo>
                  <a:cubicBezTo>
                    <a:pt x="134" y="128"/>
                    <a:pt x="136" y="126"/>
                    <a:pt x="137" y="124"/>
                  </a:cubicBezTo>
                  <a:lnTo>
                    <a:pt x="137" y="124"/>
                  </a:lnTo>
                  <a:cubicBezTo>
                    <a:pt x="140" y="122"/>
                    <a:pt x="142" y="120"/>
                    <a:pt x="144" y="119"/>
                  </a:cubicBezTo>
                  <a:close/>
                  <a:moveTo>
                    <a:pt x="645" y="512"/>
                  </a:moveTo>
                  <a:cubicBezTo>
                    <a:pt x="645" y="512"/>
                    <a:pt x="645" y="512"/>
                    <a:pt x="645" y="512"/>
                  </a:cubicBezTo>
                  <a:cubicBezTo>
                    <a:pt x="645" y="512"/>
                    <a:pt x="645" y="512"/>
                    <a:pt x="645" y="512"/>
                  </a:cubicBezTo>
                  <a:lnTo>
                    <a:pt x="645" y="512"/>
                  </a:lnTo>
                  <a:cubicBezTo>
                    <a:pt x="645" y="512"/>
                    <a:pt x="645" y="512"/>
                    <a:pt x="645" y="512"/>
                  </a:cubicBezTo>
                  <a:close/>
                  <a:moveTo>
                    <a:pt x="355" y="0"/>
                  </a:moveTo>
                  <a:cubicBezTo>
                    <a:pt x="298" y="0"/>
                    <a:pt x="241" y="13"/>
                    <a:pt x="184" y="44"/>
                  </a:cubicBezTo>
                  <a:cubicBezTo>
                    <a:pt x="159" y="57"/>
                    <a:pt x="134" y="76"/>
                    <a:pt x="115" y="101"/>
                  </a:cubicBezTo>
                  <a:lnTo>
                    <a:pt x="108" y="101"/>
                  </a:lnTo>
                  <a:cubicBezTo>
                    <a:pt x="108" y="101"/>
                    <a:pt x="58" y="171"/>
                    <a:pt x="58" y="171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2" y="177"/>
                    <a:pt x="20" y="253"/>
                    <a:pt x="20" y="259"/>
                  </a:cubicBezTo>
                  <a:cubicBezTo>
                    <a:pt x="7" y="335"/>
                    <a:pt x="1" y="360"/>
                    <a:pt x="20" y="436"/>
                  </a:cubicBezTo>
                  <a:cubicBezTo>
                    <a:pt x="20" y="443"/>
                    <a:pt x="52" y="518"/>
                    <a:pt x="52" y="518"/>
                  </a:cubicBezTo>
                  <a:lnTo>
                    <a:pt x="58" y="518"/>
                  </a:lnTo>
                  <a:cubicBezTo>
                    <a:pt x="58" y="518"/>
                    <a:pt x="58" y="525"/>
                    <a:pt x="58" y="525"/>
                  </a:cubicBezTo>
                  <a:cubicBezTo>
                    <a:pt x="64" y="531"/>
                    <a:pt x="108" y="594"/>
                    <a:pt x="115" y="600"/>
                  </a:cubicBezTo>
                  <a:cubicBezTo>
                    <a:pt x="140" y="619"/>
                    <a:pt x="165" y="645"/>
                    <a:pt x="191" y="657"/>
                  </a:cubicBezTo>
                  <a:cubicBezTo>
                    <a:pt x="191" y="664"/>
                    <a:pt x="191" y="664"/>
                    <a:pt x="197" y="664"/>
                  </a:cubicBezTo>
                  <a:cubicBezTo>
                    <a:pt x="222" y="670"/>
                    <a:pt x="247" y="683"/>
                    <a:pt x="273" y="695"/>
                  </a:cubicBezTo>
                  <a:lnTo>
                    <a:pt x="279" y="695"/>
                  </a:lnTo>
                  <a:cubicBezTo>
                    <a:pt x="304" y="702"/>
                    <a:pt x="336" y="708"/>
                    <a:pt x="367" y="708"/>
                  </a:cubicBezTo>
                  <a:cubicBezTo>
                    <a:pt x="380" y="708"/>
                    <a:pt x="399" y="702"/>
                    <a:pt x="412" y="702"/>
                  </a:cubicBezTo>
                  <a:cubicBezTo>
                    <a:pt x="424" y="702"/>
                    <a:pt x="437" y="695"/>
                    <a:pt x="456" y="695"/>
                  </a:cubicBezTo>
                  <a:cubicBezTo>
                    <a:pt x="481" y="689"/>
                    <a:pt x="513" y="676"/>
                    <a:pt x="538" y="664"/>
                  </a:cubicBezTo>
                  <a:cubicBezTo>
                    <a:pt x="563" y="651"/>
                    <a:pt x="589" y="626"/>
                    <a:pt x="614" y="607"/>
                  </a:cubicBezTo>
                  <a:cubicBezTo>
                    <a:pt x="633" y="582"/>
                    <a:pt x="652" y="556"/>
                    <a:pt x="671" y="531"/>
                  </a:cubicBezTo>
                  <a:cubicBezTo>
                    <a:pt x="696" y="493"/>
                    <a:pt x="709" y="449"/>
                    <a:pt x="709" y="405"/>
                  </a:cubicBezTo>
                  <a:cubicBezTo>
                    <a:pt x="721" y="367"/>
                    <a:pt x="715" y="322"/>
                    <a:pt x="702" y="278"/>
                  </a:cubicBezTo>
                  <a:cubicBezTo>
                    <a:pt x="696" y="234"/>
                    <a:pt x="677" y="196"/>
                    <a:pt x="645" y="158"/>
                  </a:cubicBezTo>
                  <a:cubicBezTo>
                    <a:pt x="630" y="135"/>
                    <a:pt x="613" y="115"/>
                    <a:pt x="591" y="98"/>
                  </a:cubicBezTo>
                  <a:lnTo>
                    <a:pt x="591" y="98"/>
                  </a:lnTo>
                  <a:cubicBezTo>
                    <a:pt x="548" y="55"/>
                    <a:pt x="499" y="25"/>
                    <a:pt x="443" y="13"/>
                  </a:cubicBezTo>
                  <a:cubicBezTo>
                    <a:pt x="412" y="7"/>
                    <a:pt x="386" y="7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575450" y="990150"/>
              <a:ext cx="17700" cy="17575"/>
            </a:xfrm>
            <a:custGeom>
              <a:rect b="b" l="l" r="r" t="t"/>
              <a:pathLst>
                <a:path extrusionOk="0" h="703" w="708">
                  <a:moveTo>
                    <a:pt x="373" y="1"/>
                  </a:moveTo>
                  <a:cubicBezTo>
                    <a:pt x="341" y="1"/>
                    <a:pt x="316" y="7"/>
                    <a:pt x="285" y="7"/>
                  </a:cubicBezTo>
                  <a:cubicBezTo>
                    <a:pt x="228" y="26"/>
                    <a:pt x="177" y="51"/>
                    <a:pt x="133" y="96"/>
                  </a:cubicBezTo>
                  <a:cubicBezTo>
                    <a:pt x="120" y="108"/>
                    <a:pt x="114" y="115"/>
                    <a:pt x="101" y="127"/>
                  </a:cubicBezTo>
                  <a:cubicBezTo>
                    <a:pt x="70" y="159"/>
                    <a:pt x="44" y="197"/>
                    <a:pt x="32" y="241"/>
                  </a:cubicBezTo>
                  <a:cubicBezTo>
                    <a:pt x="13" y="279"/>
                    <a:pt x="0" y="323"/>
                    <a:pt x="0" y="367"/>
                  </a:cubicBezTo>
                  <a:cubicBezTo>
                    <a:pt x="0" y="412"/>
                    <a:pt x="7" y="456"/>
                    <a:pt x="32" y="494"/>
                  </a:cubicBezTo>
                  <a:cubicBezTo>
                    <a:pt x="44" y="538"/>
                    <a:pt x="70" y="576"/>
                    <a:pt x="101" y="607"/>
                  </a:cubicBezTo>
                  <a:cubicBezTo>
                    <a:pt x="127" y="626"/>
                    <a:pt x="152" y="639"/>
                    <a:pt x="171" y="658"/>
                  </a:cubicBezTo>
                  <a:cubicBezTo>
                    <a:pt x="228" y="690"/>
                    <a:pt x="278" y="702"/>
                    <a:pt x="341" y="702"/>
                  </a:cubicBezTo>
                  <a:cubicBezTo>
                    <a:pt x="367" y="702"/>
                    <a:pt x="398" y="696"/>
                    <a:pt x="424" y="696"/>
                  </a:cubicBezTo>
                  <a:cubicBezTo>
                    <a:pt x="487" y="677"/>
                    <a:pt x="537" y="652"/>
                    <a:pt x="581" y="607"/>
                  </a:cubicBezTo>
                  <a:cubicBezTo>
                    <a:pt x="588" y="595"/>
                    <a:pt x="600" y="589"/>
                    <a:pt x="607" y="576"/>
                  </a:cubicBezTo>
                  <a:cubicBezTo>
                    <a:pt x="645" y="544"/>
                    <a:pt x="670" y="506"/>
                    <a:pt x="683" y="462"/>
                  </a:cubicBezTo>
                  <a:cubicBezTo>
                    <a:pt x="702" y="424"/>
                    <a:pt x="708" y="386"/>
                    <a:pt x="708" y="336"/>
                  </a:cubicBezTo>
                  <a:cubicBezTo>
                    <a:pt x="708" y="292"/>
                    <a:pt x="702" y="254"/>
                    <a:pt x="683" y="209"/>
                  </a:cubicBezTo>
                  <a:cubicBezTo>
                    <a:pt x="670" y="165"/>
                    <a:pt x="645" y="134"/>
                    <a:pt x="613" y="96"/>
                  </a:cubicBezTo>
                  <a:cubicBezTo>
                    <a:pt x="588" y="83"/>
                    <a:pt x="563" y="64"/>
                    <a:pt x="537" y="45"/>
                  </a:cubicBezTo>
                  <a:cubicBezTo>
                    <a:pt x="487" y="14"/>
                    <a:pt x="430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2614150" y="1014650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373" y="0"/>
                  </a:moveTo>
                  <a:cubicBezTo>
                    <a:pt x="341" y="0"/>
                    <a:pt x="316" y="7"/>
                    <a:pt x="285" y="13"/>
                  </a:cubicBezTo>
                  <a:cubicBezTo>
                    <a:pt x="228" y="26"/>
                    <a:pt x="177" y="57"/>
                    <a:pt x="133" y="95"/>
                  </a:cubicBezTo>
                  <a:cubicBezTo>
                    <a:pt x="120" y="108"/>
                    <a:pt x="114" y="114"/>
                    <a:pt x="101" y="127"/>
                  </a:cubicBezTo>
                  <a:cubicBezTo>
                    <a:pt x="70" y="158"/>
                    <a:pt x="44" y="196"/>
                    <a:pt x="32" y="240"/>
                  </a:cubicBezTo>
                  <a:cubicBezTo>
                    <a:pt x="13" y="278"/>
                    <a:pt x="0" y="323"/>
                    <a:pt x="0" y="367"/>
                  </a:cubicBezTo>
                  <a:cubicBezTo>
                    <a:pt x="0" y="411"/>
                    <a:pt x="13" y="455"/>
                    <a:pt x="32" y="493"/>
                  </a:cubicBezTo>
                  <a:cubicBezTo>
                    <a:pt x="44" y="537"/>
                    <a:pt x="70" y="575"/>
                    <a:pt x="101" y="607"/>
                  </a:cubicBezTo>
                  <a:cubicBezTo>
                    <a:pt x="127" y="626"/>
                    <a:pt x="152" y="645"/>
                    <a:pt x="171" y="664"/>
                  </a:cubicBezTo>
                  <a:cubicBezTo>
                    <a:pt x="228" y="689"/>
                    <a:pt x="278" y="708"/>
                    <a:pt x="341" y="708"/>
                  </a:cubicBezTo>
                  <a:cubicBezTo>
                    <a:pt x="367" y="702"/>
                    <a:pt x="398" y="702"/>
                    <a:pt x="424" y="695"/>
                  </a:cubicBezTo>
                  <a:cubicBezTo>
                    <a:pt x="487" y="676"/>
                    <a:pt x="537" y="651"/>
                    <a:pt x="582" y="607"/>
                  </a:cubicBezTo>
                  <a:cubicBezTo>
                    <a:pt x="588" y="601"/>
                    <a:pt x="601" y="588"/>
                    <a:pt x="607" y="582"/>
                  </a:cubicBezTo>
                  <a:cubicBezTo>
                    <a:pt x="645" y="550"/>
                    <a:pt x="670" y="512"/>
                    <a:pt x="683" y="468"/>
                  </a:cubicBezTo>
                  <a:cubicBezTo>
                    <a:pt x="702" y="424"/>
                    <a:pt x="708" y="386"/>
                    <a:pt x="708" y="341"/>
                  </a:cubicBezTo>
                  <a:cubicBezTo>
                    <a:pt x="708" y="291"/>
                    <a:pt x="702" y="253"/>
                    <a:pt x="683" y="215"/>
                  </a:cubicBezTo>
                  <a:cubicBezTo>
                    <a:pt x="670" y="171"/>
                    <a:pt x="645" y="133"/>
                    <a:pt x="613" y="101"/>
                  </a:cubicBezTo>
                  <a:cubicBezTo>
                    <a:pt x="588" y="82"/>
                    <a:pt x="563" y="63"/>
                    <a:pt x="537" y="45"/>
                  </a:cubicBezTo>
                  <a:cubicBezTo>
                    <a:pt x="487" y="13"/>
                    <a:pt x="430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28"/>
          <p:cNvGrpSpPr/>
          <p:nvPr/>
        </p:nvGrpSpPr>
        <p:grpSpPr>
          <a:xfrm rot="-1799969">
            <a:off x="8599942" y="4768308"/>
            <a:ext cx="543897" cy="506151"/>
            <a:chOff x="3843900" y="781125"/>
            <a:chExt cx="217225" cy="202150"/>
          </a:xfrm>
        </p:grpSpPr>
        <p:sp>
          <p:nvSpPr>
            <p:cNvPr id="665" name="Google Shape;665;p28"/>
            <p:cNvSpPr/>
            <p:nvPr/>
          </p:nvSpPr>
          <p:spPr>
            <a:xfrm>
              <a:off x="3843900" y="787500"/>
              <a:ext cx="217225" cy="195775"/>
            </a:xfrm>
            <a:custGeom>
              <a:rect b="b" l="l" r="r" t="t"/>
              <a:pathLst>
                <a:path extrusionOk="0" h="7831" w="8689">
                  <a:moveTo>
                    <a:pt x="3665" y="0"/>
                  </a:moveTo>
                  <a:cubicBezTo>
                    <a:pt x="3385" y="0"/>
                    <a:pt x="3102" y="47"/>
                    <a:pt x="2837" y="127"/>
                  </a:cubicBezTo>
                  <a:cubicBezTo>
                    <a:pt x="1529" y="525"/>
                    <a:pt x="487" y="1687"/>
                    <a:pt x="247" y="3033"/>
                  </a:cubicBezTo>
                  <a:cubicBezTo>
                    <a:pt x="0" y="4373"/>
                    <a:pt x="563" y="5832"/>
                    <a:pt x="1650" y="6660"/>
                  </a:cubicBezTo>
                  <a:cubicBezTo>
                    <a:pt x="2193" y="7071"/>
                    <a:pt x="2837" y="7330"/>
                    <a:pt x="3482" y="7545"/>
                  </a:cubicBezTo>
                  <a:cubicBezTo>
                    <a:pt x="3944" y="7695"/>
                    <a:pt x="4420" y="7830"/>
                    <a:pt x="4899" y="7830"/>
                  </a:cubicBezTo>
                  <a:cubicBezTo>
                    <a:pt x="4963" y="7830"/>
                    <a:pt x="5028" y="7828"/>
                    <a:pt x="5093" y="7823"/>
                  </a:cubicBezTo>
                  <a:cubicBezTo>
                    <a:pt x="5529" y="7785"/>
                    <a:pt x="5946" y="7620"/>
                    <a:pt x="6332" y="7406"/>
                  </a:cubicBezTo>
                  <a:cubicBezTo>
                    <a:pt x="7317" y="6856"/>
                    <a:pt x="8113" y="5940"/>
                    <a:pt x="8404" y="4847"/>
                  </a:cubicBezTo>
                  <a:cubicBezTo>
                    <a:pt x="8688" y="3760"/>
                    <a:pt x="8429" y="2515"/>
                    <a:pt x="7646" y="1706"/>
                  </a:cubicBezTo>
                  <a:cubicBezTo>
                    <a:pt x="6888" y="916"/>
                    <a:pt x="5763" y="613"/>
                    <a:pt x="4701" y="348"/>
                  </a:cubicBezTo>
                  <a:lnTo>
                    <a:pt x="4701" y="348"/>
                  </a:lnTo>
                  <a:lnTo>
                    <a:pt x="4853" y="373"/>
                  </a:lnTo>
                  <a:cubicBezTo>
                    <a:pt x="4517" y="109"/>
                    <a:pt x="4095" y="0"/>
                    <a:pt x="3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3868375" y="810500"/>
              <a:ext cx="68150" cy="58675"/>
            </a:xfrm>
            <a:custGeom>
              <a:rect b="b" l="l" r="r" t="t"/>
              <a:pathLst>
                <a:path extrusionOk="0" h="2347" w="2726">
                  <a:moveTo>
                    <a:pt x="2491" y="0"/>
                  </a:moveTo>
                  <a:cubicBezTo>
                    <a:pt x="2480" y="0"/>
                    <a:pt x="2470" y="1"/>
                    <a:pt x="2459" y="3"/>
                  </a:cubicBezTo>
                  <a:cubicBezTo>
                    <a:pt x="1681" y="135"/>
                    <a:pt x="930" y="514"/>
                    <a:pt x="443" y="1083"/>
                  </a:cubicBezTo>
                  <a:cubicBezTo>
                    <a:pt x="266" y="1285"/>
                    <a:pt x="146" y="1500"/>
                    <a:pt x="83" y="1728"/>
                  </a:cubicBezTo>
                  <a:cubicBezTo>
                    <a:pt x="1" y="2056"/>
                    <a:pt x="252" y="2347"/>
                    <a:pt x="548" y="2347"/>
                  </a:cubicBezTo>
                  <a:cubicBezTo>
                    <a:pt x="617" y="2347"/>
                    <a:pt x="689" y="2331"/>
                    <a:pt x="759" y="2296"/>
                  </a:cubicBezTo>
                  <a:cubicBezTo>
                    <a:pt x="1201" y="2081"/>
                    <a:pt x="1593" y="1772"/>
                    <a:pt x="1941" y="1405"/>
                  </a:cubicBezTo>
                  <a:cubicBezTo>
                    <a:pt x="2250" y="1077"/>
                    <a:pt x="2459" y="685"/>
                    <a:pt x="2661" y="281"/>
                  </a:cubicBezTo>
                  <a:cubicBezTo>
                    <a:pt x="2726" y="151"/>
                    <a:pt x="2632" y="0"/>
                    <a:pt x="2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843900" y="839450"/>
              <a:ext cx="216275" cy="143825"/>
            </a:xfrm>
            <a:custGeom>
              <a:rect b="b" l="l" r="r" t="t"/>
              <a:pathLst>
                <a:path extrusionOk="0" h="5753" w="8651">
                  <a:moveTo>
                    <a:pt x="7949" y="1"/>
                  </a:moveTo>
                  <a:cubicBezTo>
                    <a:pt x="7949" y="7"/>
                    <a:pt x="7943" y="20"/>
                    <a:pt x="7943" y="33"/>
                  </a:cubicBezTo>
                  <a:cubicBezTo>
                    <a:pt x="7527" y="2016"/>
                    <a:pt x="5486" y="3900"/>
                    <a:pt x="3408" y="3900"/>
                  </a:cubicBezTo>
                  <a:cubicBezTo>
                    <a:pt x="3401" y="3900"/>
                    <a:pt x="3394" y="3900"/>
                    <a:pt x="3387" y="3900"/>
                  </a:cubicBezTo>
                  <a:cubicBezTo>
                    <a:pt x="2231" y="3887"/>
                    <a:pt x="1334" y="3217"/>
                    <a:pt x="771" y="2250"/>
                  </a:cubicBezTo>
                  <a:cubicBezTo>
                    <a:pt x="518" y="1814"/>
                    <a:pt x="310" y="1366"/>
                    <a:pt x="259" y="886"/>
                  </a:cubicBezTo>
                  <a:cubicBezTo>
                    <a:pt x="253" y="905"/>
                    <a:pt x="247" y="930"/>
                    <a:pt x="247" y="955"/>
                  </a:cubicBezTo>
                  <a:cubicBezTo>
                    <a:pt x="0" y="2295"/>
                    <a:pt x="563" y="3754"/>
                    <a:pt x="1650" y="4582"/>
                  </a:cubicBezTo>
                  <a:cubicBezTo>
                    <a:pt x="2193" y="4993"/>
                    <a:pt x="2837" y="5252"/>
                    <a:pt x="3482" y="5467"/>
                  </a:cubicBezTo>
                  <a:cubicBezTo>
                    <a:pt x="3944" y="5617"/>
                    <a:pt x="4420" y="5752"/>
                    <a:pt x="4899" y="5752"/>
                  </a:cubicBezTo>
                  <a:cubicBezTo>
                    <a:pt x="4963" y="5752"/>
                    <a:pt x="5028" y="5750"/>
                    <a:pt x="5093" y="5745"/>
                  </a:cubicBezTo>
                  <a:cubicBezTo>
                    <a:pt x="5529" y="5707"/>
                    <a:pt x="5946" y="5542"/>
                    <a:pt x="6332" y="5328"/>
                  </a:cubicBezTo>
                  <a:cubicBezTo>
                    <a:pt x="7317" y="4778"/>
                    <a:pt x="8113" y="3862"/>
                    <a:pt x="8404" y="2769"/>
                  </a:cubicBezTo>
                  <a:cubicBezTo>
                    <a:pt x="8651" y="1840"/>
                    <a:pt x="8493" y="791"/>
                    <a:pt x="7949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939775" y="781125"/>
              <a:ext cx="72850" cy="72600"/>
            </a:xfrm>
            <a:custGeom>
              <a:rect b="b" l="l" r="r" t="t"/>
              <a:pathLst>
                <a:path extrusionOk="0" h="2904" w="2914">
                  <a:moveTo>
                    <a:pt x="1118" y="1"/>
                  </a:moveTo>
                  <a:cubicBezTo>
                    <a:pt x="1097" y="1"/>
                    <a:pt x="1075" y="7"/>
                    <a:pt x="1056" y="21"/>
                  </a:cubicBezTo>
                  <a:cubicBezTo>
                    <a:pt x="1018" y="47"/>
                    <a:pt x="999" y="91"/>
                    <a:pt x="986" y="135"/>
                  </a:cubicBezTo>
                  <a:cubicBezTo>
                    <a:pt x="936" y="293"/>
                    <a:pt x="885" y="451"/>
                    <a:pt x="835" y="603"/>
                  </a:cubicBezTo>
                  <a:cubicBezTo>
                    <a:pt x="759" y="647"/>
                    <a:pt x="677" y="710"/>
                    <a:pt x="588" y="710"/>
                  </a:cubicBezTo>
                  <a:cubicBezTo>
                    <a:pt x="583" y="710"/>
                    <a:pt x="579" y="711"/>
                    <a:pt x="574" y="711"/>
                  </a:cubicBezTo>
                  <a:cubicBezTo>
                    <a:pt x="501" y="711"/>
                    <a:pt x="425" y="679"/>
                    <a:pt x="353" y="679"/>
                  </a:cubicBezTo>
                  <a:cubicBezTo>
                    <a:pt x="330" y="679"/>
                    <a:pt x="307" y="682"/>
                    <a:pt x="285" y="691"/>
                  </a:cubicBezTo>
                  <a:cubicBezTo>
                    <a:pt x="152" y="742"/>
                    <a:pt x="165" y="944"/>
                    <a:pt x="228" y="1077"/>
                  </a:cubicBezTo>
                  <a:cubicBezTo>
                    <a:pt x="285" y="1209"/>
                    <a:pt x="367" y="1367"/>
                    <a:pt x="285" y="1487"/>
                  </a:cubicBezTo>
                  <a:cubicBezTo>
                    <a:pt x="228" y="1576"/>
                    <a:pt x="108" y="1607"/>
                    <a:pt x="64" y="1702"/>
                  </a:cubicBezTo>
                  <a:cubicBezTo>
                    <a:pt x="1" y="1828"/>
                    <a:pt x="133" y="1974"/>
                    <a:pt x="272" y="2005"/>
                  </a:cubicBezTo>
                  <a:cubicBezTo>
                    <a:pt x="311" y="2014"/>
                    <a:pt x="350" y="2017"/>
                    <a:pt x="388" y="2017"/>
                  </a:cubicBezTo>
                  <a:cubicBezTo>
                    <a:pt x="483" y="2017"/>
                    <a:pt x="577" y="1998"/>
                    <a:pt x="672" y="1998"/>
                  </a:cubicBezTo>
                  <a:cubicBezTo>
                    <a:pt x="682" y="1998"/>
                    <a:pt x="692" y="1999"/>
                    <a:pt x="702" y="1999"/>
                  </a:cubicBezTo>
                  <a:cubicBezTo>
                    <a:pt x="847" y="1999"/>
                    <a:pt x="1012" y="2081"/>
                    <a:pt x="1018" y="2227"/>
                  </a:cubicBezTo>
                  <a:cubicBezTo>
                    <a:pt x="1031" y="2334"/>
                    <a:pt x="942" y="2454"/>
                    <a:pt x="999" y="2555"/>
                  </a:cubicBezTo>
                  <a:cubicBezTo>
                    <a:pt x="1024" y="2602"/>
                    <a:pt x="1071" y="2621"/>
                    <a:pt x="1125" y="2621"/>
                  </a:cubicBezTo>
                  <a:cubicBezTo>
                    <a:pt x="1180" y="2621"/>
                    <a:pt x="1241" y="2600"/>
                    <a:pt x="1290" y="2568"/>
                  </a:cubicBezTo>
                  <a:cubicBezTo>
                    <a:pt x="1378" y="2511"/>
                    <a:pt x="1460" y="2422"/>
                    <a:pt x="1568" y="2403"/>
                  </a:cubicBezTo>
                  <a:cubicBezTo>
                    <a:pt x="1583" y="2401"/>
                    <a:pt x="1597" y="2400"/>
                    <a:pt x="1612" y="2400"/>
                  </a:cubicBezTo>
                  <a:cubicBezTo>
                    <a:pt x="1897" y="2400"/>
                    <a:pt x="2044" y="2903"/>
                    <a:pt x="2343" y="2903"/>
                  </a:cubicBezTo>
                  <a:cubicBezTo>
                    <a:pt x="2350" y="2903"/>
                    <a:pt x="2357" y="2903"/>
                    <a:pt x="2364" y="2903"/>
                  </a:cubicBezTo>
                  <a:cubicBezTo>
                    <a:pt x="2395" y="2903"/>
                    <a:pt x="2427" y="2896"/>
                    <a:pt x="2452" y="2877"/>
                  </a:cubicBezTo>
                  <a:cubicBezTo>
                    <a:pt x="2528" y="2808"/>
                    <a:pt x="2484" y="2681"/>
                    <a:pt x="2452" y="2587"/>
                  </a:cubicBezTo>
                  <a:cubicBezTo>
                    <a:pt x="2402" y="2397"/>
                    <a:pt x="2452" y="2176"/>
                    <a:pt x="2591" y="2031"/>
                  </a:cubicBezTo>
                  <a:cubicBezTo>
                    <a:pt x="2718" y="1904"/>
                    <a:pt x="2914" y="1797"/>
                    <a:pt x="2907" y="1620"/>
                  </a:cubicBezTo>
                  <a:cubicBezTo>
                    <a:pt x="2895" y="1348"/>
                    <a:pt x="2433" y="1298"/>
                    <a:pt x="2402" y="1032"/>
                  </a:cubicBezTo>
                  <a:cubicBezTo>
                    <a:pt x="2383" y="900"/>
                    <a:pt x="2490" y="786"/>
                    <a:pt x="2560" y="666"/>
                  </a:cubicBezTo>
                  <a:cubicBezTo>
                    <a:pt x="2629" y="552"/>
                    <a:pt x="2648" y="363"/>
                    <a:pt x="2522" y="312"/>
                  </a:cubicBezTo>
                  <a:cubicBezTo>
                    <a:pt x="2497" y="298"/>
                    <a:pt x="2471" y="294"/>
                    <a:pt x="2444" y="294"/>
                  </a:cubicBezTo>
                  <a:cubicBezTo>
                    <a:pt x="2422" y="294"/>
                    <a:pt x="2399" y="297"/>
                    <a:pt x="2377" y="299"/>
                  </a:cubicBezTo>
                  <a:cubicBezTo>
                    <a:pt x="2149" y="325"/>
                    <a:pt x="1922" y="350"/>
                    <a:pt x="1694" y="375"/>
                  </a:cubicBezTo>
                  <a:cubicBezTo>
                    <a:pt x="1660" y="380"/>
                    <a:pt x="1626" y="385"/>
                    <a:pt x="1592" y="385"/>
                  </a:cubicBezTo>
                  <a:cubicBezTo>
                    <a:pt x="1543" y="385"/>
                    <a:pt x="1495" y="376"/>
                    <a:pt x="1454" y="350"/>
                  </a:cubicBezTo>
                  <a:cubicBezTo>
                    <a:pt x="1372" y="299"/>
                    <a:pt x="1340" y="198"/>
                    <a:pt x="1290" y="116"/>
                  </a:cubicBezTo>
                  <a:cubicBezTo>
                    <a:pt x="1252" y="55"/>
                    <a:pt x="118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28"/>
          <p:cNvSpPr/>
          <p:nvPr/>
        </p:nvSpPr>
        <p:spPr>
          <a:xfrm>
            <a:off x="-1774200" y="-1659735"/>
            <a:ext cx="2356638" cy="2428466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72" name="Google Shape;672;p29"/>
          <p:cNvGrpSpPr/>
          <p:nvPr/>
        </p:nvGrpSpPr>
        <p:grpSpPr>
          <a:xfrm rot="899980">
            <a:off x="406208" y="113486"/>
            <a:ext cx="272655" cy="301396"/>
            <a:chOff x="-975525" y="1821975"/>
            <a:chExt cx="114075" cy="126100"/>
          </a:xfrm>
        </p:grpSpPr>
        <p:sp>
          <p:nvSpPr>
            <p:cNvPr id="673" name="Google Shape;673;p29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29"/>
          <p:cNvSpPr/>
          <p:nvPr/>
        </p:nvSpPr>
        <p:spPr>
          <a:xfrm rot="10800000">
            <a:off x="-1039362" y="3777957"/>
            <a:ext cx="1603217" cy="1652081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9"/>
          <p:cNvSpPr/>
          <p:nvPr/>
        </p:nvSpPr>
        <p:spPr>
          <a:xfrm>
            <a:off x="8665525" y="3687407"/>
            <a:ext cx="1603217" cy="1652081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29"/>
          <p:cNvGrpSpPr/>
          <p:nvPr/>
        </p:nvGrpSpPr>
        <p:grpSpPr>
          <a:xfrm rot="-5400000">
            <a:off x="8796071" y="4013799"/>
            <a:ext cx="1071268" cy="2383386"/>
            <a:chOff x="3225" y="2398575"/>
            <a:chExt cx="405200" cy="901500"/>
          </a:xfrm>
        </p:grpSpPr>
        <p:sp>
          <p:nvSpPr>
            <p:cNvPr id="679" name="Google Shape;679;p29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29"/>
          <p:cNvGrpSpPr/>
          <p:nvPr/>
        </p:nvGrpSpPr>
        <p:grpSpPr>
          <a:xfrm rot="899980">
            <a:off x="-547697" y="-78237"/>
            <a:ext cx="940938" cy="1722991"/>
            <a:chOff x="-807775" y="1572525"/>
            <a:chExt cx="393675" cy="720875"/>
          </a:xfrm>
        </p:grpSpPr>
        <p:sp>
          <p:nvSpPr>
            <p:cNvPr id="692" name="Google Shape;692;p29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9"/>
          <p:cNvGrpSpPr/>
          <p:nvPr/>
        </p:nvGrpSpPr>
        <p:grpSpPr>
          <a:xfrm rot="-5400000">
            <a:off x="8623666" y="4227062"/>
            <a:ext cx="264380" cy="351427"/>
            <a:chOff x="190100" y="2096200"/>
            <a:chExt cx="100000" cy="132925"/>
          </a:xfrm>
        </p:grpSpPr>
        <p:sp>
          <p:nvSpPr>
            <p:cNvPr id="707" name="Google Shape;707;p29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29"/>
          <p:cNvGrpSpPr/>
          <p:nvPr/>
        </p:nvGrpSpPr>
        <p:grpSpPr>
          <a:xfrm>
            <a:off x="36331" y="3969425"/>
            <a:ext cx="563848" cy="465286"/>
            <a:chOff x="3120100" y="2772325"/>
            <a:chExt cx="288325" cy="237925"/>
          </a:xfrm>
        </p:grpSpPr>
        <p:sp>
          <p:nvSpPr>
            <p:cNvPr id="711" name="Google Shape;711;p29"/>
            <p:cNvSpPr/>
            <p:nvPr/>
          </p:nvSpPr>
          <p:spPr>
            <a:xfrm>
              <a:off x="3120100" y="2864100"/>
              <a:ext cx="288325" cy="146150"/>
            </a:xfrm>
            <a:custGeom>
              <a:rect b="b" l="l" r="r" t="t"/>
              <a:pathLst>
                <a:path extrusionOk="0" h="5846" w="11533">
                  <a:moveTo>
                    <a:pt x="1087" y="0"/>
                  </a:moveTo>
                  <a:cubicBezTo>
                    <a:pt x="1087" y="0"/>
                    <a:pt x="1" y="5788"/>
                    <a:pt x="5694" y="5845"/>
                  </a:cubicBezTo>
                  <a:cubicBezTo>
                    <a:pt x="5724" y="5845"/>
                    <a:pt x="5754" y="5846"/>
                    <a:pt x="5784" y="5846"/>
                  </a:cubicBezTo>
                  <a:cubicBezTo>
                    <a:pt x="11532" y="5846"/>
                    <a:pt x="10944" y="417"/>
                    <a:pt x="10944" y="417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120100" y="2864100"/>
              <a:ext cx="142350" cy="146150"/>
            </a:xfrm>
            <a:custGeom>
              <a:rect b="b" l="l" r="r" t="t"/>
              <a:pathLst>
                <a:path extrusionOk="0" h="5846" w="5694">
                  <a:moveTo>
                    <a:pt x="1087" y="0"/>
                  </a:moveTo>
                  <a:cubicBezTo>
                    <a:pt x="1087" y="0"/>
                    <a:pt x="1" y="5788"/>
                    <a:pt x="5694" y="5845"/>
                  </a:cubicBezTo>
                  <a:cubicBezTo>
                    <a:pt x="2345" y="3792"/>
                    <a:pt x="3514" y="102"/>
                    <a:pt x="3514" y="102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146475" y="2772325"/>
              <a:ext cx="247250" cy="138375"/>
            </a:xfrm>
            <a:custGeom>
              <a:rect b="b" l="l" r="r" t="t"/>
              <a:pathLst>
                <a:path extrusionOk="0" h="5535" w="9890">
                  <a:moveTo>
                    <a:pt x="5279" y="1"/>
                  </a:moveTo>
                  <a:cubicBezTo>
                    <a:pt x="5243" y="1"/>
                    <a:pt x="5208" y="6"/>
                    <a:pt x="5176" y="19"/>
                  </a:cubicBezTo>
                  <a:cubicBezTo>
                    <a:pt x="5100" y="57"/>
                    <a:pt x="5056" y="133"/>
                    <a:pt x="5005" y="196"/>
                  </a:cubicBezTo>
                  <a:cubicBezTo>
                    <a:pt x="4771" y="493"/>
                    <a:pt x="4386" y="632"/>
                    <a:pt x="4013" y="695"/>
                  </a:cubicBezTo>
                  <a:cubicBezTo>
                    <a:pt x="3640" y="752"/>
                    <a:pt x="3261" y="752"/>
                    <a:pt x="2895" y="841"/>
                  </a:cubicBezTo>
                  <a:cubicBezTo>
                    <a:pt x="2528" y="929"/>
                    <a:pt x="2137" y="1258"/>
                    <a:pt x="1985" y="1605"/>
                  </a:cubicBezTo>
                  <a:lnTo>
                    <a:pt x="1915" y="1624"/>
                  </a:lnTo>
                  <a:cubicBezTo>
                    <a:pt x="1637" y="1687"/>
                    <a:pt x="1441" y="1795"/>
                    <a:pt x="1233" y="1991"/>
                  </a:cubicBezTo>
                  <a:cubicBezTo>
                    <a:pt x="1094" y="2130"/>
                    <a:pt x="841" y="2490"/>
                    <a:pt x="734" y="2660"/>
                  </a:cubicBezTo>
                  <a:lnTo>
                    <a:pt x="607" y="2711"/>
                  </a:lnTo>
                  <a:cubicBezTo>
                    <a:pt x="241" y="2882"/>
                    <a:pt x="1" y="3273"/>
                    <a:pt x="32" y="3671"/>
                  </a:cubicBezTo>
                  <a:cubicBezTo>
                    <a:pt x="184" y="5403"/>
                    <a:pt x="4765" y="5523"/>
                    <a:pt x="4765" y="5523"/>
                  </a:cubicBezTo>
                  <a:cubicBezTo>
                    <a:pt x="4985" y="5531"/>
                    <a:pt x="5196" y="5535"/>
                    <a:pt x="5398" y="5535"/>
                  </a:cubicBezTo>
                  <a:cubicBezTo>
                    <a:pt x="9329" y="5535"/>
                    <a:pt x="9889" y="4088"/>
                    <a:pt x="9889" y="4088"/>
                  </a:cubicBezTo>
                  <a:cubicBezTo>
                    <a:pt x="9864" y="3735"/>
                    <a:pt x="9833" y="3374"/>
                    <a:pt x="9719" y="3040"/>
                  </a:cubicBezTo>
                  <a:cubicBezTo>
                    <a:pt x="9611" y="2698"/>
                    <a:pt x="9422" y="2376"/>
                    <a:pt x="9138" y="2168"/>
                  </a:cubicBezTo>
                  <a:cubicBezTo>
                    <a:pt x="9106" y="2142"/>
                    <a:pt x="9074" y="2123"/>
                    <a:pt x="9043" y="2098"/>
                  </a:cubicBezTo>
                  <a:lnTo>
                    <a:pt x="9043" y="2003"/>
                  </a:lnTo>
                  <a:cubicBezTo>
                    <a:pt x="9036" y="1567"/>
                    <a:pt x="8714" y="1182"/>
                    <a:pt x="8316" y="1011"/>
                  </a:cubicBezTo>
                  <a:cubicBezTo>
                    <a:pt x="8103" y="920"/>
                    <a:pt x="7874" y="881"/>
                    <a:pt x="7643" y="881"/>
                  </a:cubicBezTo>
                  <a:cubicBezTo>
                    <a:pt x="7441" y="881"/>
                    <a:pt x="7237" y="911"/>
                    <a:pt x="7040" y="961"/>
                  </a:cubicBezTo>
                  <a:cubicBezTo>
                    <a:pt x="6819" y="1018"/>
                    <a:pt x="6755" y="1018"/>
                    <a:pt x="6547" y="1112"/>
                  </a:cubicBezTo>
                  <a:cubicBezTo>
                    <a:pt x="6389" y="588"/>
                    <a:pt x="5953" y="165"/>
                    <a:pt x="5429" y="26"/>
                  </a:cubicBezTo>
                  <a:cubicBezTo>
                    <a:pt x="5381" y="11"/>
                    <a:pt x="5329" y="1"/>
                    <a:pt x="5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288238" y="2799500"/>
              <a:ext cx="28300" cy="12575"/>
            </a:xfrm>
            <a:custGeom>
              <a:rect b="b" l="l" r="r" t="t"/>
              <a:pathLst>
                <a:path extrusionOk="0" h="503" w="1132">
                  <a:moveTo>
                    <a:pt x="1132" y="0"/>
                  </a:moveTo>
                  <a:cubicBezTo>
                    <a:pt x="1024" y="19"/>
                    <a:pt x="929" y="63"/>
                    <a:pt x="835" y="101"/>
                  </a:cubicBezTo>
                  <a:cubicBezTo>
                    <a:pt x="740" y="145"/>
                    <a:pt x="645" y="183"/>
                    <a:pt x="557" y="228"/>
                  </a:cubicBezTo>
                  <a:lnTo>
                    <a:pt x="285" y="360"/>
                  </a:lnTo>
                  <a:cubicBezTo>
                    <a:pt x="190" y="405"/>
                    <a:pt x="95" y="449"/>
                    <a:pt x="1" y="499"/>
                  </a:cubicBezTo>
                  <a:cubicBezTo>
                    <a:pt x="27" y="502"/>
                    <a:pt x="52" y="503"/>
                    <a:pt x="78" y="503"/>
                  </a:cubicBezTo>
                  <a:cubicBezTo>
                    <a:pt x="267" y="503"/>
                    <a:pt x="453" y="444"/>
                    <a:pt x="620" y="367"/>
                  </a:cubicBezTo>
                  <a:cubicBezTo>
                    <a:pt x="715" y="322"/>
                    <a:pt x="809" y="266"/>
                    <a:pt x="892" y="202"/>
                  </a:cubicBezTo>
                  <a:cubicBezTo>
                    <a:pt x="980" y="145"/>
                    <a:pt x="1056" y="76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170563" y="2833600"/>
              <a:ext cx="168575" cy="27550"/>
            </a:xfrm>
            <a:custGeom>
              <a:rect b="b" l="l" r="r" t="t"/>
              <a:pathLst>
                <a:path extrusionOk="0" h="1102" w="6743">
                  <a:moveTo>
                    <a:pt x="853" y="1"/>
                  </a:moveTo>
                  <a:cubicBezTo>
                    <a:pt x="556" y="1"/>
                    <a:pt x="253" y="51"/>
                    <a:pt x="0" y="203"/>
                  </a:cubicBezTo>
                  <a:cubicBezTo>
                    <a:pt x="181" y="136"/>
                    <a:pt x="371" y="110"/>
                    <a:pt x="561" y="110"/>
                  </a:cubicBezTo>
                  <a:cubicBezTo>
                    <a:pt x="657" y="110"/>
                    <a:pt x="752" y="117"/>
                    <a:pt x="847" y="127"/>
                  </a:cubicBezTo>
                  <a:cubicBezTo>
                    <a:pt x="1125" y="159"/>
                    <a:pt x="1409" y="228"/>
                    <a:pt x="1681" y="298"/>
                  </a:cubicBezTo>
                  <a:cubicBezTo>
                    <a:pt x="2237" y="456"/>
                    <a:pt x="2780" y="652"/>
                    <a:pt x="3337" y="816"/>
                  </a:cubicBezTo>
                  <a:cubicBezTo>
                    <a:pt x="3621" y="898"/>
                    <a:pt x="3905" y="974"/>
                    <a:pt x="4196" y="1025"/>
                  </a:cubicBezTo>
                  <a:cubicBezTo>
                    <a:pt x="4462" y="1071"/>
                    <a:pt x="4733" y="1101"/>
                    <a:pt x="5005" y="1101"/>
                  </a:cubicBezTo>
                  <a:cubicBezTo>
                    <a:pt x="5030" y="1101"/>
                    <a:pt x="5055" y="1101"/>
                    <a:pt x="5080" y="1100"/>
                  </a:cubicBezTo>
                  <a:cubicBezTo>
                    <a:pt x="5377" y="1094"/>
                    <a:pt x="5674" y="1056"/>
                    <a:pt x="5959" y="974"/>
                  </a:cubicBezTo>
                  <a:cubicBezTo>
                    <a:pt x="6243" y="886"/>
                    <a:pt x="6515" y="759"/>
                    <a:pt x="6742" y="576"/>
                  </a:cubicBezTo>
                  <a:lnTo>
                    <a:pt x="6742" y="576"/>
                  </a:lnTo>
                  <a:cubicBezTo>
                    <a:pt x="6483" y="709"/>
                    <a:pt x="6211" y="803"/>
                    <a:pt x="5927" y="854"/>
                  </a:cubicBezTo>
                  <a:cubicBezTo>
                    <a:pt x="5727" y="890"/>
                    <a:pt x="5524" y="904"/>
                    <a:pt x="5320" y="904"/>
                  </a:cubicBezTo>
                  <a:cubicBezTo>
                    <a:pt x="5240" y="904"/>
                    <a:pt x="5160" y="902"/>
                    <a:pt x="5080" y="898"/>
                  </a:cubicBezTo>
                  <a:cubicBezTo>
                    <a:pt x="4518" y="873"/>
                    <a:pt x="3962" y="740"/>
                    <a:pt x="3412" y="570"/>
                  </a:cubicBezTo>
                  <a:cubicBezTo>
                    <a:pt x="2856" y="412"/>
                    <a:pt x="2307" y="222"/>
                    <a:pt x="1732" y="108"/>
                  </a:cubicBezTo>
                  <a:cubicBezTo>
                    <a:pt x="1441" y="51"/>
                    <a:pt x="1150" y="7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3201213" y="2808425"/>
              <a:ext cx="65100" cy="11400"/>
            </a:xfrm>
            <a:custGeom>
              <a:rect b="b" l="l" r="r" t="t"/>
              <a:pathLst>
                <a:path extrusionOk="0" h="456" w="2604">
                  <a:moveTo>
                    <a:pt x="776" y="0"/>
                  </a:moveTo>
                  <a:cubicBezTo>
                    <a:pt x="737" y="0"/>
                    <a:pt x="697" y="1"/>
                    <a:pt x="657" y="3"/>
                  </a:cubicBezTo>
                  <a:cubicBezTo>
                    <a:pt x="430" y="10"/>
                    <a:pt x="202" y="60"/>
                    <a:pt x="0" y="161"/>
                  </a:cubicBezTo>
                  <a:cubicBezTo>
                    <a:pt x="228" y="161"/>
                    <a:pt x="436" y="174"/>
                    <a:pt x="651" y="199"/>
                  </a:cubicBezTo>
                  <a:cubicBezTo>
                    <a:pt x="859" y="224"/>
                    <a:pt x="1074" y="269"/>
                    <a:pt x="1283" y="307"/>
                  </a:cubicBezTo>
                  <a:cubicBezTo>
                    <a:pt x="1498" y="351"/>
                    <a:pt x="1712" y="395"/>
                    <a:pt x="1934" y="420"/>
                  </a:cubicBezTo>
                  <a:cubicBezTo>
                    <a:pt x="2071" y="440"/>
                    <a:pt x="2213" y="456"/>
                    <a:pt x="2357" y="456"/>
                  </a:cubicBezTo>
                  <a:cubicBezTo>
                    <a:pt x="2439" y="456"/>
                    <a:pt x="2521" y="451"/>
                    <a:pt x="2603" y="439"/>
                  </a:cubicBezTo>
                  <a:cubicBezTo>
                    <a:pt x="2389" y="363"/>
                    <a:pt x="2186" y="294"/>
                    <a:pt x="1978" y="224"/>
                  </a:cubicBezTo>
                  <a:cubicBezTo>
                    <a:pt x="1763" y="161"/>
                    <a:pt x="1554" y="98"/>
                    <a:pt x="1333" y="60"/>
                  </a:cubicBezTo>
                  <a:cubicBezTo>
                    <a:pt x="1151" y="24"/>
                    <a:pt x="964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3339263" y="2815125"/>
              <a:ext cx="37475" cy="9825"/>
            </a:xfrm>
            <a:custGeom>
              <a:rect b="b" l="l" r="r" t="t"/>
              <a:pathLst>
                <a:path extrusionOk="0" h="393" w="1499">
                  <a:moveTo>
                    <a:pt x="399" y="1"/>
                  </a:moveTo>
                  <a:cubicBezTo>
                    <a:pt x="266" y="1"/>
                    <a:pt x="127" y="13"/>
                    <a:pt x="1" y="58"/>
                  </a:cubicBezTo>
                  <a:cubicBezTo>
                    <a:pt x="133" y="76"/>
                    <a:pt x="260" y="95"/>
                    <a:pt x="386" y="114"/>
                  </a:cubicBezTo>
                  <a:cubicBezTo>
                    <a:pt x="512" y="140"/>
                    <a:pt x="632" y="165"/>
                    <a:pt x="759" y="197"/>
                  </a:cubicBezTo>
                  <a:cubicBezTo>
                    <a:pt x="885" y="222"/>
                    <a:pt x="1005" y="253"/>
                    <a:pt x="1132" y="285"/>
                  </a:cubicBezTo>
                  <a:cubicBezTo>
                    <a:pt x="1252" y="310"/>
                    <a:pt x="1372" y="348"/>
                    <a:pt x="1498" y="392"/>
                  </a:cubicBezTo>
                  <a:cubicBezTo>
                    <a:pt x="1403" y="298"/>
                    <a:pt x="1290" y="222"/>
                    <a:pt x="1169" y="171"/>
                  </a:cubicBezTo>
                  <a:cubicBezTo>
                    <a:pt x="1043" y="114"/>
                    <a:pt x="917" y="76"/>
                    <a:pt x="790" y="45"/>
                  </a:cubicBezTo>
                  <a:cubicBezTo>
                    <a:pt x="664" y="20"/>
                    <a:pt x="531" y="1"/>
                    <a:pt x="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29"/>
          <p:cNvGrpSpPr/>
          <p:nvPr/>
        </p:nvGrpSpPr>
        <p:grpSpPr>
          <a:xfrm>
            <a:off x="8665525" y="3538700"/>
            <a:ext cx="406475" cy="370150"/>
            <a:chOff x="2396150" y="829725"/>
            <a:chExt cx="406475" cy="370150"/>
          </a:xfrm>
        </p:grpSpPr>
        <p:sp>
          <p:nvSpPr>
            <p:cNvPr id="719" name="Google Shape;719;p29"/>
            <p:cNvSpPr/>
            <p:nvPr/>
          </p:nvSpPr>
          <p:spPr>
            <a:xfrm>
              <a:off x="2396150" y="829725"/>
              <a:ext cx="406475" cy="370150"/>
            </a:xfrm>
            <a:custGeom>
              <a:rect b="b" l="l" r="r" t="t"/>
              <a:pathLst>
                <a:path extrusionOk="0" h="14806" w="16259">
                  <a:moveTo>
                    <a:pt x="8127" y="1"/>
                  </a:moveTo>
                  <a:cubicBezTo>
                    <a:pt x="6240" y="1"/>
                    <a:pt x="4352" y="718"/>
                    <a:pt x="2907" y="2153"/>
                  </a:cubicBezTo>
                  <a:cubicBezTo>
                    <a:pt x="13" y="5034"/>
                    <a:pt x="1" y="9723"/>
                    <a:pt x="2882" y="12623"/>
                  </a:cubicBezTo>
                  <a:cubicBezTo>
                    <a:pt x="4327" y="14078"/>
                    <a:pt x="6227" y="14806"/>
                    <a:pt x="8128" y="14806"/>
                  </a:cubicBezTo>
                  <a:cubicBezTo>
                    <a:pt x="10017" y="14806"/>
                    <a:pt x="11906" y="14087"/>
                    <a:pt x="13352" y="12648"/>
                  </a:cubicBezTo>
                  <a:cubicBezTo>
                    <a:pt x="16246" y="9767"/>
                    <a:pt x="16258" y="5078"/>
                    <a:pt x="13377" y="2184"/>
                  </a:cubicBezTo>
                  <a:cubicBezTo>
                    <a:pt x="11931" y="729"/>
                    <a:pt x="10029" y="1"/>
                    <a:pt x="8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2412275" y="844200"/>
              <a:ext cx="369975" cy="336925"/>
            </a:xfrm>
            <a:custGeom>
              <a:rect b="b" l="l" r="r" t="t"/>
              <a:pathLst>
                <a:path extrusionOk="0" h="13477" w="14799">
                  <a:moveTo>
                    <a:pt x="7400" y="0"/>
                  </a:moveTo>
                  <a:cubicBezTo>
                    <a:pt x="5682" y="0"/>
                    <a:pt x="3963" y="653"/>
                    <a:pt x="2648" y="1959"/>
                  </a:cubicBezTo>
                  <a:cubicBezTo>
                    <a:pt x="13" y="4588"/>
                    <a:pt x="0" y="8853"/>
                    <a:pt x="2622" y="11488"/>
                  </a:cubicBezTo>
                  <a:cubicBezTo>
                    <a:pt x="3938" y="12813"/>
                    <a:pt x="5668" y="13477"/>
                    <a:pt x="7398" y="13477"/>
                  </a:cubicBezTo>
                  <a:cubicBezTo>
                    <a:pt x="9116" y="13477"/>
                    <a:pt x="10835" y="12823"/>
                    <a:pt x="12151" y="11513"/>
                  </a:cubicBezTo>
                  <a:cubicBezTo>
                    <a:pt x="14786" y="8891"/>
                    <a:pt x="14798" y="4626"/>
                    <a:pt x="12176" y="1985"/>
                  </a:cubicBezTo>
                  <a:cubicBezTo>
                    <a:pt x="10860" y="662"/>
                    <a:pt x="9131" y="0"/>
                    <a:pt x="7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2505625" y="844300"/>
              <a:ext cx="276625" cy="336775"/>
            </a:xfrm>
            <a:custGeom>
              <a:rect b="b" l="l" r="r" t="t"/>
              <a:pathLst>
                <a:path extrusionOk="0" h="13471" w="11065">
                  <a:moveTo>
                    <a:pt x="3678" y="0"/>
                  </a:moveTo>
                  <a:cubicBezTo>
                    <a:pt x="3562" y="0"/>
                    <a:pt x="3446" y="3"/>
                    <a:pt x="3330" y="9"/>
                  </a:cubicBezTo>
                  <a:cubicBezTo>
                    <a:pt x="5131" y="1829"/>
                    <a:pt x="7109" y="3958"/>
                    <a:pt x="7450" y="6580"/>
                  </a:cubicBezTo>
                  <a:cubicBezTo>
                    <a:pt x="7779" y="9127"/>
                    <a:pt x="5952" y="11863"/>
                    <a:pt x="3514" y="12659"/>
                  </a:cubicBezTo>
                  <a:cubicBezTo>
                    <a:pt x="3058" y="12806"/>
                    <a:pt x="2598" y="12874"/>
                    <a:pt x="2143" y="12874"/>
                  </a:cubicBezTo>
                  <a:cubicBezTo>
                    <a:pt x="1406" y="12874"/>
                    <a:pt x="680" y="12696"/>
                    <a:pt x="0" y="12387"/>
                  </a:cubicBezTo>
                  <a:lnTo>
                    <a:pt x="0" y="12387"/>
                  </a:lnTo>
                  <a:cubicBezTo>
                    <a:pt x="1111" y="13109"/>
                    <a:pt x="2387" y="13471"/>
                    <a:pt x="3665" y="13471"/>
                  </a:cubicBezTo>
                  <a:cubicBezTo>
                    <a:pt x="5383" y="13471"/>
                    <a:pt x="7101" y="12817"/>
                    <a:pt x="8417" y="11509"/>
                  </a:cubicBezTo>
                  <a:cubicBezTo>
                    <a:pt x="11052" y="8887"/>
                    <a:pt x="11064" y="4622"/>
                    <a:pt x="8442" y="1981"/>
                  </a:cubicBezTo>
                  <a:cubicBezTo>
                    <a:pt x="7128" y="660"/>
                    <a:pt x="5403" y="0"/>
                    <a:pt x="3678" y="0"/>
                  </a:cubicBezTo>
                  <a:close/>
                </a:path>
              </a:pathLst>
            </a:custGeom>
            <a:solidFill>
              <a:srgbClr val="573B33">
                <a:alpha val="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2514150" y="926950"/>
              <a:ext cx="187525" cy="174625"/>
            </a:xfrm>
            <a:custGeom>
              <a:rect b="b" l="l" r="r" t="t"/>
              <a:pathLst>
                <a:path extrusionOk="0" h="6985" w="7501">
                  <a:moveTo>
                    <a:pt x="2077" y="0"/>
                  </a:moveTo>
                  <a:cubicBezTo>
                    <a:pt x="1960" y="0"/>
                    <a:pt x="1845" y="26"/>
                    <a:pt x="1738" y="84"/>
                  </a:cubicBezTo>
                  <a:cubicBezTo>
                    <a:pt x="1346" y="286"/>
                    <a:pt x="1239" y="791"/>
                    <a:pt x="1258" y="1227"/>
                  </a:cubicBezTo>
                  <a:cubicBezTo>
                    <a:pt x="1290" y="1992"/>
                    <a:pt x="1561" y="2725"/>
                    <a:pt x="1593" y="3483"/>
                  </a:cubicBezTo>
                  <a:cubicBezTo>
                    <a:pt x="1618" y="4241"/>
                    <a:pt x="1233" y="4823"/>
                    <a:pt x="569" y="5341"/>
                  </a:cubicBezTo>
                  <a:cubicBezTo>
                    <a:pt x="1" y="5783"/>
                    <a:pt x="228" y="6478"/>
                    <a:pt x="702" y="6788"/>
                  </a:cubicBezTo>
                  <a:cubicBezTo>
                    <a:pt x="911" y="6925"/>
                    <a:pt x="1153" y="6985"/>
                    <a:pt x="1400" y="6985"/>
                  </a:cubicBezTo>
                  <a:cubicBezTo>
                    <a:pt x="1719" y="6985"/>
                    <a:pt x="2048" y="6885"/>
                    <a:pt x="2326" y="6724"/>
                  </a:cubicBezTo>
                  <a:cubicBezTo>
                    <a:pt x="2825" y="6440"/>
                    <a:pt x="3204" y="5998"/>
                    <a:pt x="3608" y="5593"/>
                  </a:cubicBezTo>
                  <a:cubicBezTo>
                    <a:pt x="4007" y="5189"/>
                    <a:pt x="4468" y="4804"/>
                    <a:pt x="5024" y="4677"/>
                  </a:cubicBezTo>
                  <a:cubicBezTo>
                    <a:pt x="5200" y="4638"/>
                    <a:pt x="5383" y="4627"/>
                    <a:pt x="5568" y="4627"/>
                  </a:cubicBezTo>
                  <a:cubicBezTo>
                    <a:pt x="5829" y="4627"/>
                    <a:pt x="6093" y="4649"/>
                    <a:pt x="6350" y="4649"/>
                  </a:cubicBezTo>
                  <a:cubicBezTo>
                    <a:pt x="6673" y="4649"/>
                    <a:pt x="6985" y="4613"/>
                    <a:pt x="7261" y="4450"/>
                  </a:cubicBezTo>
                  <a:cubicBezTo>
                    <a:pt x="7336" y="4412"/>
                    <a:pt x="7412" y="4355"/>
                    <a:pt x="7450" y="4273"/>
                  </a:cubicBezTo>
                  <a:cubicBezTo>
                    <a:pt x="7501" y="4153"/>
                    <a:pt x="7457" y="4007"/>
                    <a:pt x="7393" y="3887"/>
                  </a:cubicBezTo>
                  <a:cubicBezTo>
                    <a:pt x="7008" y="3154"/>
                    <a:pt x="6123" y="2845"/>
                    <a:pt x="5296" y="2756"/>
                  </a:cubicBezTo>
                  <a:cubicBezTo>
                    <a:pt x="4923" y="2712"/>
                    <a:pt x="4525" y="2706"/>
                    <a:pt x="4196" y="2510"/>
                  </a:cubicBezTo>
                  <a:cubicBezTo>
                    <a:pt x="3830" y="2295"/>
                    <a:pt x="3615" y="1897"/>
                    <a:pt x="3457" y="1505"/>
                  </a:cubicBezTo>
                  <a:cubicBezTo>
                    <a:pt x="3293" y="1114"/>
                    <a:pt x="3154" y="703"/>
                    <a:pt x="2876" y="387"/>
                  </a:cubicBezTo>
                  <a:cubicBezTo>
                    <a:pt x="2672" y="161"/>
                    <a:pt x="2369" y="0"/>
                    <a:pt x="2077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2574325" y="1026025"/>
              <a:ext cx="18050" cy="17700"/>
            </a:xfrm>
            <a:custGeom>
              <a:rect b="b" l="l" r="r" t="t"/>
              <a:pathLst>
                <a:path extrusionOk="0" h="708" w="722">
                  <a:moveTo>
                    <a:pt x="241" y="55"/>
                  </a:moveTo>
                  <a:lnTo>
                    <a:pt x="209" y="70"/>
                  </a:lnTo>
                  <a:lnTo>
                    <a:pt x="203" y="70"/>
                  </a:lnTo>
                  <a:lnTo>
                    <a:pt x="241" y="55"/>
                  </a:lnTo>
                  <a:close/>
                  <a:moveTo>
                    <a:pt x="144" y="119"/>
                  </a:moveTo>
                  <a:cubicBezTo>
                    <a:pt x="140" y="122"/>
                    <a:pt x="137" y="126"/>
                    <a:pt x="133" y="129"/>
                  </a:cubicBezTo>
                  <a:lnTo>
                    <a:pt x="133" y="129"/>
                  </a:lnTo>
                  <a:cubicBezTo>
                    <a:pt x="134" y="128"/>
                    <a:pt x="136" y="126"/>
                    <a:pt x="137" y="124"/>
                  </a:cubicBezTo>
                  <a:lnTo>
                    <a:pt x="137" y="124"/>
                  </a:lnTo>
                  <a:cubicBezTo>
                    <a:pt x="140" y="122"/>
                    <a:pt x="142" y="120"/>
                    <a:pt x="144" y="119"/>
                  </a:cubicBezTo>
                  <a:close/>
                  <a:moveTo>
                    <a:pt x="645" y="512"/>
                  </a:moveTo>
                  <a:cubicBezTo>
                    <a:pt x="645" y="512"/>
                    <a:pt x="645" y="512"/>
                    <a:pt x="645" y="512"/>
                  </a:cubicBezTo>
                  <a:cubicBezTo>
                    <a:pt x="645" y="512"/>
                    <a:pt x="645" y="512"/>
                    <a:pt x="645" y="512"/>
                  </a:cubicBezTo>
                  <a:lnTo>
                    <a:pt x="645" y="512"/>
                  </a:lnTo>
                  <a:cubicBezTo>
                    <a:pt x="645" y="512"/>
                    <a:pt x="645" y="512"/>
                    <a:pt x="645" y="512"/>
                  </a:cubicBezTo>
                  <a:close/>
                  <a:moveTo>
                    <a:pt x="355" y="0"/>
                  </a:moveTo>
                  <a:cubicBezTo>
                    <a:pt x="298" y="0"/>
                    <a:pt x="241" y="13"/>
                    <a:pt x="184" y="44"/>
                  </a:cubicBezTo>
                  <a:cubicBezTo>
                    <a:pt x="159" y="57"/>
                    <a:pt x="134" y="76"/>
                    <a:pt x="115" y="101"/>
                  </a:cubicBezTo>
                  <a:lnTo>
                    <a:pt x="108" y="101"/>
                  </a:lnTo>
                  <a:cubicBezTo>
                    <a:pt x="108" y="101"/>
                    <a:pt x="58" y="171"/>
                    <a:pt x="58" y="171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2" y="177"/>
                    <a:pt x="20" y="253"/>
                    <a:pt x="20" y="259"/>
                  </a:cubicBezTo>
                  <a:cubicBezTo>
                    <a:pt x="7" y="335"/>
                    <a:pt x="1" y="360"/>
                    <a:pt x="20" y="436"/>
                  </a:cubicBezTo>
                  <a:cubicBezTo>
                    <a:pt x="20" y="443"/>
                    <a:pt x="52" y="518"/>
                    <a:pt x="52" y="518"/>
                  </a:cubicBezTo>
                  <a:lnTo>
                    <a:pt x="58" y="518"/>
                  </a:lnTo>
                  <a:cubicBezTo>
                    <a:pt x="58" y="518"/>
                    <a:pt x="58" y="525"/>
                    <a:pt x="58" y="525"/>
                  </a:cubicBezTo>
                  <a:cubicBezTo>
                    <a:pt x="64" y="531"/>
                    <a:pt x="108" y="594"/>
                    <a:pt x="115" y="600"/>
                  </a:cubicBezTo>
                  <a:cubicBezTo>
                    <a:pt x="140" y="619"/>
                    <a:pt x="165" y="645"/>
                    <a:pt x="191" y="657"/>
                  </a:cubicBezTo>
                  <a:cubicBezTo>
                    <a:pt x="191" y="664"/>
                    <a:pt x="191" y="664"/>
                    <a:pt x="197" y="664"/>
                  </a:cubicBezTo>
                  <a:cubicBezTo>
                    <a:pt x="222" y="670"/>
                    <a:pt x="247" y="683"/>
                    <a:pt x="273" y="695"/>
                  </a:cubicBezTo>
                  <a:lnTo>
                    <a:pt x="279" y="695"/>
                  </a:lnTo>
                  <a:cubicBezTo>
                    <a:pt x="304" y="702"/>
                    <a:pt x="336" y="708"/>
                    <a:pt x="367" y="708"/>
                  </a:cubicBezTo>
                  <a:cubicBezTo>
                    <a:pt x="380" y="708"/>
                    <a:pt x="399" y="702"/>
                    <a:pt x="412" y="702"/>
                  </a:cubicBezTo>
                  <a:cubicBezTo>
                    <a:pt x="424" y="702"/>
                    <a:pt x="437" y="695"/>
                    <a:pt x="456" y="695"/>
                  </a:cubicBezTo>
                  <a:cubicBezTo>
                    <a:pt x="481" y="689"/>
                    <a:pt x="513" y="676"/>
                    <a:pt x="538" y="664"/>
                  </a:cubicBezTo>
                  <a:cubicBezTo>
                    <a:pt x="563" y="651"/>
                    <a:pt x="589" y="626"/>
                    <a:pt x="614" y="607"/>
                  </a:cubicBezTo>
                  <a:cubicBezTo>
                    <a:pt x="633" y="582"/>
                    <a:pt x="652" y="556"/>
                    <a:pt x="671" y="531"/>
                  </a:cubicBezTo>
                  <a:cubicBezTo>
                    <a:pt x="696" y="493"/>
                    <a:pt x="709" y="449"/>
                    <a:pt x="709" y="405"/>
                  </a:cubicBezTo>
                  <a:cubicBezTo>
                    <a:pt x="721" y="367"/>
                    <a:pt x="715" y="322"/>
                    <a:pt x="702" y="278"/>
                  </a:cubicBezTo>
                  <a:cubicBezTo>
                    <a:pt x="696" y="234"/>
                    <a:pt x="677" y="196"/>
                    <a:pt x="645" y="158"/>
                  </a:cubicBezTo>
                  <a:cubicBezTo>
                    <a:pt x="630" y="135"/>
                    <a:pt x="613" y="115"/>
                    <a:pt x="591" y="98"/>
                  </a:cubicBezTo>
                  <a:lnTo>
                    <a:pt x="591" y="98"/>
                  </a:lnTo>
                  <a:cubicBezTo>
                    <a:pt x="548" y="55"/>
                    <a:pt x="499" y="25"/>
                    <a:pt x="443" y="13"/>
                  </a:cubicBezTo>
                  <a:cubicBezTo>
                    <a:pt x="412" y="7"/>
                    <a:pt x="386" y="7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2575450" y="990150"/>
              <a:ext cx="17700" cy="17575"/>
            </a:xfrm>
            <a:custGeom>
              <a:rect b="b" l="l" r="r" t="t"/>
              <a:pathLst>
                <a:path extrusionOk="0" h="703" w="708">
                  <a:moveTo>
                    <a:pt x="373" y="1"/>
                  </a:moveTo>
                  <a:cubicBezTo>
                    <a:pt x="341" y="1"/>
                    <a:pt x="316" y="7"/>
                    <a:pt x="285" y="7"/>
                  </a:cubicBezTo>
                  <a:cubicBezTo>
                    <a:pt x="228" y="26"/>
                    <a:pt x="177" y="51"/>
                    <a:pt x="133" y="96"/>
                  </a:cubicBezTo>
                  <a:cubicBezTo>
                    <a:pt x="120" y="108"/>
                    <a:pt x="114" y="115"/>
                    <a:pt x="101" y="127"/>
                  </a:cubicBezTo>
                  <a:cubicBezTo>
                    <a:pt x="70" y="159"/>
                    <a:pt x="44" y="197"/>
                    <a:pt x="32" y="241"/>
                  </a:cubicBezTo>
                  <a:cubicBezTo>
                    <a:pt x="13" y="279"/>
                    <a:pt x="0" y="323"/>
                    <a:pt x="0" y="367"/>
                  </a:cubicBezTo>
                  <a:cubicBezTo>
                    <a:pt x="0" y="412"/>
                    <a:pt x="7" y="456"/>
                    <a:pt x="32" y="494"/>
                  </a:cubicBezTo>
                  <a:cubicBezTo>
                    <a:pt x="44" y="538"/>
                    <a:pt x="70" y="576"/>
                    <a:pt x="101" y="607"/>
                  </a:cubicBezTo>
                  <a:cubicBezTo>
                    <a:pt x="127" y="626"/>
                    <a:pt x="152" y="639"/>
                    <a:pt x="171" y="658"/>
                  </a:cubicBezTo>
                  <a:cubicBezTo>
                    <a:pt x="228" y="690"/>
                    <a:pt x="278" y="702"/>
                    <a:pt x="341" y="702"/>
                  </a:cubicBezTo>
                  <a:cubicBezTo>
                    <a:pt x="367" y="702"/>
                    <a:pt x="398" y="696"/>
                    <a:pt x="424" y="696"/>
                  </a:cubicBezTo>
                  <a:cubicBezTo>
                    <a:pt x="487" y="677"/>
                    <a:pt x="537" y="652"/>
                    <a:pt x="581" y="607"/>
                  </a:cubicBezTo>
                  <a:cubicBezTo>
                    <a:pt x="588" y="595"/>
                    <a:pt x="600" y="589"/>
                    <a:pt x="607" y="576"/>
                  </a:cubicBezTo>
                  <a:cubicBezTo>
                    <a:pt x="645" y="544"/>
                    <a:pt x="670" y="506"/>
                    <a:pt x="683" y="462"/>
                  </a:cubicBezTo>
                  <a:cubicBezTo>
                    <a:pt x="702" y="424"/>
                    <a:pt x="708" y="386"/>
                    <a:pt x="708" y="336"/>
                  </a:cubicBezTo>
                  <a:cubicBezTo>
                    <a:pt x="708" y="292"/>
                    <a:pt x="702" y="254"/>
                    <a:pt x="683" y="209"/>
                  </a:cubicBezTo>
                  <a:cubicBezTo>
                    <a:pt x="670" y="165"/>
                    <a:pt x="645" y="134"/>
                    <a:pt x="613" y="96"/>
                  </a:cubicBezTo>
                  <a:cubicBezTo>
                    <a:pt x="588" y="83"/>
                    <a:pt x="563" y="64"/>
                    <a:pt x="537" y="45"/>
                  </a:cubicBezTo>
                  <a:cubicBezTo>
                    <a:pt x="487" y="14"/>
                    <a:pt x="430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2614150" y="1014650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373" y="0"/>
                  </a:moveTo>
                  <a:cubicBezTo>
                    <a:pt x="341" y="0"/>
                    <a:pt x="316" y="7"/>
                    <a:pt x="285" y="13"/>
                  </a:cubicBezTo>
                  <a:cubicBezTo>
                    <a:pt x="228" y="26"/>
                    <a:pt x="177" y="57"/>
                    <a:pt x="133" y="95"/>
                  </a:cubicBezTo>
                  <a:cubicBezTo>
                    <a:pt x="120" y="108"/>
                    <a:pt x="114" y="114"/>
                    <a:pt x="101" y="127"/>
                  </a:cubicBezTo>
                  <a:cubicBezTo>
                    <a:pt x="70" y="158"/>
                    <a:pt x="44" y="196"/>
                    <a:pt x="32" y="240"/>
                  </a:cubicBezTo>
                  <a:cubicBezTo>
                    <a:pt x="13" y="278"/>
                    <a:pt x="0" y="323"/>
                    <a:pt x="0" y="367"/>
                  </a:cubicBezTo>
                  <a:cubicBezTo>
                    <a:pt x="0" y="411"/>
                    <a:pt x="13" y="455"/>
                    <a:pt x="32" y="493"/>
                  </a:cubicBezTo>
                  <a:cubicBezTo>
                    <a:pt x="44" y="537"/>
                    <a:pt x="70" y="575"/>
                    <a:pt x="101" y="607"/>
                  </a:cubicBezTo>
                  <a:cubicBezTo>
                    <a:pt x="127" y="626"/>
                    <a:pt x="152" y="645"/>
                    <a:pt x="171" y="664"/>
                  </a:cubicBezTo>
                  <a:cubicBezTo>
                    <a:pt x="228" y="689"/>
                    <a:pt x="278" y="708"/>
                    <a:pt x="341" y="708"/>
                  </a:cubicBezTo>
                  <a:cubicBezTo>
                    <a:pt x="367" y="702"/>
                    <a:pt x="398" y="702"/>
                    <a:pt x="424" y="695"/>
                  </a:cubicBezTo>
                  <a:cubicBezTo>
                    <a:pt x="487" y="676"/>
                    <a:pt x="537" y="651"/>
                    <a:pt x="582" y="607"/>
                  </a:cubicBezTo>
                  <a:cubicBezTo>
                    <a:pt x="588" y="601"/>
                    <a:pt x="601" y="588"/>
                    <a:pt x="607" y="582"/>
                  </a:cubicBezTo>
                  <a:cubicBezTo>
                    <a:pt x="645" y="550"/>
                    <a:pt x="670" y="512"/>
                    <a:pt x="683" y="468"/>
                  </a:cubicBezTo>
                  <a:cubicBezTo>
                    <a:pt x="702" y="424"/>
                    <a:pt x="708" y="386"/>
                    <a:pt x="708" y="341"/>
                  </a:cubicBezTo>
                  <a:cubicBezTo>
                    <a:pt x="708" y="291"/>
                    <a:pt x="702" y="253"/>
                    <a:pt x="683" y="215"/>
                  </a:cubicBezTo>
                  <a:cubicBezTo>
                    <a:pt x="670" y="171"/>
                    <a:pt x="645" y="133"/>
                    <a:pt x="613" y="101"/>
                  </a:cubicBezTo>
                  <a:cubicBezTo>
                    <a:pt x="588" y="82"/>
                    <a:pt x="563" y="63"/>
                    <a:pt x="537" y="45"/>
                  </a:cubicBezTo>
                  <a:cubicBezTo>
                    <a:pt x="487" y="13"/>
                    <a:pt x="430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29"/>
          <p:cNvSpPr/>
          <p:nvPr/>
        </p:nvSpPr>
        <p:spPr>
          <a:xfrm rot="10800000">
            <a:off x="8543813" y="-527793"/>
            <a:ext cx="1603217" cy="1652081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29"/>
          <p:cNvGrpSpPr/>
          <p:nvPr/>
        </p:nvGrpSpPr>
        <p:grpSpPr>
          <a:xfrm>
            <a:off x="8543830" y="250825"/>
            <a:ext cx="406481" cy="577343"/>
            <a:chOff x="3318350" y="529775"/>
            <a:chExt cx="259550" cy="368650"/>
          </a:xfrm>
        </p:grpSpPr>
        <p:sp>
          <p:nvSpPr>
            <p:cNvPr id="728" name="Google Shape;728;p29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 txBox="1"/>
          <p:nvPr>
            <p:ph type="title"/>
          </p:nvPr>
        </p:nvSpPr>
        <p:spPr>
          <a:xfrm>
            <a:off x="2038200" y="2368747"/>
            <a:ext cx="50676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6" name="Google Shape;736;p30"/>
          <p:cNvSpPr txBox="1"/>
          <p:nvPr>
            <p:ph hasCustomPrompt="1" idx="2" type="title"/>
          </p:nvPr>
        </p:nvSpPr>
        <p:spPr>
          <a:xfrm>
            <a:off x="3909750" y="1337575"/>
            <a:ext cx="1324500" cy="91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7" name="Google Shape;737;p30"/>
          <p:cNvSpPr/>
          <p:nvPr/>
        </p:nvSpPr>
        <p:spPr>
          <a:xfrm>
            <a:off x="8261025" y="-242832"/>
            <a:ext cx="1518384" cy="1564663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30"/>
          <p:cNvGrpSpPr/>
          <p:nvPr/>
        </p:nvGrpSpPr>
        <p:grpSpPr>
          <a:xfrm rot="899957">
            <a:off x="228746" y="3424300"/>
            <a:ext cx="224940" cy="313682"/>
            <a:chOff x="-1479425" y="3246150"/>
            <a:chExt cx="95750" cy="133525"/>
          </a:xfrm>
        </p:grpSpPr>
        <p:sp>
          <p:nvSpPr>
            <p:cNvPr id="739" name="Google Shape;739;p30"/>
            <p:cNvSpPr/>
            <p:nvPr/>
          </p:nvSpPr>
          <p:spPr>
            <a:xfrm>
              <a:off x="-1479425" y="3246150"/>
              <a:ext cx="39200" cy="42100"/>
            </a:xfrm>
            <a:custGeom>
              <a:rect b="b" l="l" r="r" t="t"/>
              <a:pathLst>
                <a:path extrusionOk="0" h="1684" w="1568">
                  <a:moveTo>
                    <a:pt x="515" y="1"/>
                  </a:moveTo>
                  <a:cubicBezTo>
                    <a:pt x="252" y="1"/>
                    <a:pt x="25" y="203"/>
                    <a:pt x="7" y="470"/>
                  </a:cubicBezTo>
                  <a:cubicBezTo>
                    <a:pt x="7" y="470"/>
                    <a:pt x="0" y="602"/>
                    <a:pt x="38" y="754"/>
                  </a:cubicBezTo>
                  <a:cubicBezTo>
                    <a:pt x="76" y="906"/>
                    <a:pt x="152" y="1089"/>
                    <a:pt x="266" y="1241"/>
                  </a:cubicBezTo>
                  <a:cubicBezTo>
                    <a:pt x="379" y="1392"/>
                    <a:pt x="531" y="1512"/>
                    <a:pt x="670" y="1582"/>
                  </a:cubicBezTo>
                  <a:cubicBezTo>
                    <a:pt x="803" y="1658"/>
                    <a:pt x="929" y="1677"/>
                    <a:pt x="929" y="1677"/>
                  </a:cubicBezTo>
                  <a:cubicBezTo>
                    <a:pt x="948" y="1677"/>
                    <a:pt x="961" y="1677"/>
                    <a:pt x="973" y="1683"/>
                  </a:cubicBezTo>
                  <a:cubicBezTo>
                    <a:pt x="985" y="1684"/>
                    <a:pt x="996" y="1684"/>
                    <a:pt x="1008" y="1684"/>
                  </a:cubicBezTo>
                  <a:cubicBezTo>
                    <a:pt x="1296" y="1684"/>
                    <a:pt x="1537" y="1457"/>
                    <a:pt x="1561" y="1165"/>
                  </a:cubicBezTo>
                  <a:cubicBezTo>
                    <a:pt x="1561" y="1165"/>
                    <a:pt x="1567" y="1038"/>
                    <a:pt x="1523" y="887"/>
                  </a:cubicBezTo>
                  <a:cubicBezTo>
                    <a:pt x="1485" y="735"/>
                    <a:pt x="1397" y="565"/>
                    <a:pt x="1270" y="419"/>
                  </a:cubicBezTo>
                  <a:cubicBezTo>
                    <a:pt x="1150" y="274"/>
                    <a:pt x="992" y="160"/>
                    <a:pt x="847" y="91"/>
                  </a:cubicBezTo>
                  <a:cubicBezTo>
                    <a:pt x="708" y="21"/>
                    <a:pt x="582" y="2"/>
                    <a:pt x="582" y="2"/>
                  </a:cubicBezTo>
                  <a:lnTo>
                    <a:pt x="550" y="2"/>
                  </a:lnTo>
                  <a:cubicBezTo>
                    <a:pt x="538" y="1"/>
                    <a:pt x="527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-1416875" y="3326275"/>
              <a:ext cx="33200" cy="32900"/>
            </a:xfrm>
            <a:custGeom>
              <a:rect b="b" l="l" r="r" t="t"/>
              <a:pathLst>
                <a:path extrusionOk="0" h="1316" w="1328">
                  <a:moveTo>
                    <a:pt x="614" y="0"/>
                  </a:moveTo>
                  <a:cubicBezTo>
                    <a:pt x="557" y="0"/>
                    <a:pt x="519" y="7"/>
                    <a:pt x="519" y="7"/>
                  </a:cubicBezTo>
                  <a:cubicBezTo>
                    <a:pt x="253" y="51"/>
                    <a:pt x="38" y="266"/>
                    <a:pt x="13" y="544"/>
                  </a:cubicBezTo>
                  <a:cubicBezTo>
                    <a:pt x="13" y="544"/>
                    <a:pt x="0" y="658"/>
                    <a:pt x="26" y="772"/>
                  </a:cubicBezTo>
                  <a:cubicBezTo>
                    <a:pt x="51" y="898"/>
                    <a:pt x="114" y="1024"/>
                    <a:pt x="209" y="1119"/>
                  </a:cubicBezTo>
                  <a:cubicBezTo>
                    <a:pt x="297" y="1214"/>
                    <a:pt x="424" y="1283"/>
                    <a:pt x="544" y="1302"/>
                  </a:cubicBezTo>
                  <a:cubicBezTo>
                    <a:pt x="587" y="1312"/>
                    <a:pt x="631" y="1315"/>
                    <a:pt x="668" y="1315"/>
                  </a:cubicBezTo>
                  <a:cubicBezTo>
                    <a:pt x="724" y="1315"/>
                    <a:pt x="765" y="1309"/>
                    <a:pt x="765" y="1309"/>
                  </a:cubicBezTo>
                  <a:cubicBezTo>
                    <a:pt x="1049" y="1264"/>
                    <a:pt x="1283" y="1024"/>
                    <a:pt x="1315" y="721"/>
                  </a:cubicBezTo>
                  <a:cubicBezTo>
                    <a:pt x="1315" y="721"/>
                    <a:pt x="1327" y="607"/>
                    <a:pt x="1296" y="500"/>
                  </a:cubicBezTo>
                  <a:cubicBezTo>
                    <a:pt x="1270" y="380"/>
                    <a:pt x="1195" y="260"/>
                    <a:pt x="1094" y="171"/>
                  </a:cubicBezTo>
                  <a:cubicBezTo>
                    <a:pt x="992" y="83"/>
                    <a:pt x="866" y="26"/>
                    <a:pt x="746" y="13"/>
                  </a:cubicBezTo>
                  <a:cubicBezTo>
                    <a:pt x="698" y="3"/>
                    <a:pt x="652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-1469475" y="3336275"/>
              <a:ext cx="38575" cy="43400"/>
            </a:xfrm>
            <a:custGeom>
              <a:rect b="b" l="l" r="r" t="t"/>
              <a:pathLst>
                <a:path extrusionOk="0" h="1736" w="1543">
                  <a:moveTo>
                    <a:pt x="512" y="0"/>
                  </a:moveTo>
                  <a:cubicBezTo>
                    <a:pt x="267" y="0"/>
                    <a:pt x="48" y="181"/>
                    <a:pt x="19" y="435"/>
                  </a:cubicBezTo>
                  <a:cubicBezTo>
                    <a:pt x="19" y="435"/>
                    <a:pt x="0" y="561"/>
                    <a:pt x="26" y="719"/>
                  </a:cubicBezTo>
                  <a:cubicBezTo>
                    <a:pt x="51" y="877"/>
                    <a:pt x="120" y="1067"/>
                    <a:pt x="222" y="1225"/>
                  </a:cubicBezTo>
                  <a:cubicBezTo>
                    <a:pt x="329" y="1389"/>
                    <a:pt x="468" y="1528"/>
                    <a:pt x="601" y="1610"/>
                  </a:cubicBezTo>
                  <a:cubicBezTo>
                    <a:pt x="733" y="1692"/>
                    <a:pt x="860" y="1724"/>
                    <a:pt x="860" y="1724"/>
                  </a:cubicBezTo>
                  <a:cubicBezTo>
                    <a:pt x="872" y="1724"/>
                    <a:pt x="891" y="1730"/>
                    <a:pt x="910" y="1730"/>
                  </a:cubicBezTo>
                  <a:cubicBezTo>
                    <a:pt x="936" y="1734"/>
                    <a:pt x="962" y="1736"/>
                    <a:pt x="988" y="1736"/>
                  </a:cubicBezTo>
                  <a:cubicBezTo>
                    <a:pt x="1253" y="1736"/>
                    <a:pt x="1483" y="1533"/>
                    <a:pt x="1523" y="1262"/>
                  </a:cubicBezTo>
                  <a:cubicBezTo>
                    <a:pt x="1523" y="1262"/>
                    <a:pt x="1542" y="1130"/>
                    <a:pt x="1504" y="978"/>
                  </a:cubicBezTo>
                  <a:cubicBezTo>
                    <a:pt x="1479" y="820"/>
                    <a:pt x="1403" y="643"/>
                    <a:pt x="1289" y="485"/>
                  </a:cubicBezTo>
                  <a:cubicBezTo>
                    <a:pt x="1176" y="334"/>
                    <a:pt x="1024" y="201"/>
                    <a:pt x="885" y="125"/>
                  </a:cubicBezTo>
                  <a:cubicBezTo>
                    <a:pt x="752" y="43"/>
                    <a:pt x="626" y="11"/>
                    <a:pt x="626" y="11"/>
                  </a:cubicBezTo>
                  <a:cubicBezTo>
                    <a:pt x="607" y="11"/>
                    <a:pt x="594" y="5"/>
                    <a:pt x="582" y="5"/>
                  </a:cubicBezTo>
                  <a:cubicBezTo>
                    <a:pt x="558" y="2"/>
                    <a:pt x="53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/>
          <p:nvPr>
            <p:ph type="title"/>
          </p:nvPr>
        </p:nvSpPr>
        <p:spPr>
          <a:xfrm>
            <a:off x="1721338" y="3282125"/>
            <a:ext cx="57009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4" name="Google Shape;744;p31"/>
          <p:cNvSpPr txBox="1"/>
          <p:nvPr>
            <p:ph idx="1" type="subTitle"/>
          </p:nvPr>
        </p:nvSpPr>
        <p:spPr>
          <a:xfrm>
            <a:off x="1721750" y="1199575"/>
            <a:ext cx="5700900" cy="19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5" name="Google Shape;745;p31"/>
          <p:cNvSpPr/>
          <p:nvPr/>
        </p:nvSpPr>
        <p:spPr>
          <a:xfrm rot="-1662636">
            <a:off x="-858303" y="3965412"/>
            <a:ext cx="1900561" cy="1958488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31"/>
          <p:cNvGrpSpPr/>
          <p:nvPr/>
        </p:nvGrpSpPr>
        <p:grpSpPr>
          <a:xfrm>
            <a:off x="981589" y="4544853"/>
            <a:ext cx="711564" cy="426926"/>
            <a:chOff x="4878563" y="2663650"/>
            <a:chExt cx="258600" cy="155150"/>
          </a:xfrm>
        </p:grpSpPr>
        <p:sp>
          <p:nvSpPr>
            <p:cNvPr id="747" name="Google Shape;747;p31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1"/>
          <p:cNvGrpSpPr/>
          <p:nvPr/>
        </p:nvGrpSpPr>
        <p:grpSpPr>
          <a:xfrm rot="10800000">
            <a:off x="146328" y="2905928"/>
            <a:ext cx="566903" cy="340135"/>
            <a:chOff x="4878563" y="2663650"/>
            <a:chExt cx="258600" cy="155150"/>
          </a:xfrm>
        </p:grpSpPr>
        <p:sp>
          <p:nvSpPr>
            <p:cNvPr id="761" name="Google Shape;761;p31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"/>
          <p:cNvSpPr txBox="1"/>
          <p:nvPr>
            <p:ph type="title"/>
          </p:nvPr>
        </p:nvSpPr>
        <p:spPr>
          <a:xfrm>
            <a:off x="1179688" y="1190513"/>
            <a:ext cx="29100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6" name="Google Shape;776;p32"/>
          <p:cNvSpPr txBox="1"/>
          <p:nvPr>
            <p:ph idx="1" type="subTitle"/>
          </p:nvPr>
        </p:nvSpPr>
        <p:spPr>
          <a:xfrm>
            <a:off x="1179688" y="3089284"/>
            <a:ext cx="29100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7" name="Google Shape;777;p32"/>
          <p:cNvSpPr/>
          <p:nvPr>
            <p:ph idx="2" type="pic"/>
          </p:nvPr>
        </p:nvSpPr>
        <p:spPr>
          <a:xfrm>
            <a:off x="5054288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778" name="Google Shape;778;p32"/>
          <p:cNvSpPr/>
          <p:nvPr/>
        </p:nvSpPr>
        <p:spPr>
          <a:xfrm rot="-4499990">
            <a:off x="-1258722" y="-962280"/>
            <a:ext cx="2015847" cy="2077288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2"/>
          <p:cNvSpPr/>
          <p:nvPr/>
        </p:nvSpPr>
        <p:spPr>
          <a:xfrm rot="-900010">
            <a:off x="-1360695" y="3635441"/>
            <a:ext cx="2015847" cy="2077288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3"/>
          <p:cNvSpPr txBox="1"/>
          <p:nvPr>
            <p:ph type="title"/>
          </p:nvPr>
        </p:nvSpPr>
        <p:spPr>
          <a:xfrm>
            <a:off x="1091725" y="1605538"/>
            <a:ext cx="27432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2" name="Google Shape;782;p33"/>
          <p:cNvSpPr txBox="1"/>
          <p:nvPr>
            <p:ph idx="1" type="subTitle"/>
          </p:nvPr>
        </p:nvSpPr>
        <p:spPr>
          <a:xfrm>
            <a:off x="1091725" y="2606760"/>
            <a:ext cx="27432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3" name="Google Shape;783;p33"/>
          <p:cNvSpPr/>
          <p:nvPr/>
        </p:nvSpPr>
        <p:spPr>
          <a:xfrm>
            <a:off x="-1594400" y="-127439"/>
            <a:ext cx="2234488" cy="2057580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33"/>
          <p:cNvGrpSpPr/>
          <p:nvPr/>
        </p:nvGrpSpPr>
        <p:grpSpPr>
          <a:xfrm rot="-9000013">
            <a:off x="-204420" y="73888"/>
            <a:ext cx="655628" cy="931216"/>
            <a:chOff x="3318350" y="529775"/>
            <a:chExt cx="259550" cy="368650"/>
          </a:xfrm>
        </p:grpSpPr>
        <p:sp>
          <p:nvSpPr>
            <p:cNvPr id="785" name="Google Shape;785;p33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33"/>
          <p:cNvGrpSpPr/>
          <p:nvPr/>
        </p:nvGrpSpPr>
        <p:grpSpPr>
          <a:xfrm flipH="1" rot="5400000">
            <a:off x="82072" y="1270594"/>
            <a:ext cx="390467" cy="554597"/>
            <a:chOff x="3318350" y="529775"/>
            <a:chExt cx="259550" cy="368650"/>
          </a:xfrm>
        </p:grpSpPr>
        <p:sp>
          <p:nvSpPr>
            <p:cNvPr id="792" name="Google Shape;792;p33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>
            <a:off x="220513" y="901342"/>
            <a:ext cx="419592" cy="390473"/>
            <a:chOff x="3843900" y="781125"/>
            <a:chExt cx="217225" cy="202150"/>
          </a:xfrm>
        </p:grpSpPr>
        <p:sp>
          <p:nvSpPr>
            <p:cNvPr id="799" name="Google Shape;799;p33"/>
            <p:cNvSpPr/>
            <p:nvPr/>
          </p:nvSpPr>
          <p:spPr>
            <a:xfrm>
              <a:off x="3843900" y="787500"/>
              <a:ext cx="217225" cy="195775"/>
            </a:xfrm>
            <a:custGeom>
              <a:rect b="b" l="l" r="r" t="t"/>
              <a:pathLst>
                <a:path extrusionOk="0" h="7831" w="8689">
                  <a:moveTo>
                    <a:pt x="3665" y="0"/>
                  </a:moveTo>
                  <a:cubicBezTo>
                    <a:pt x="3385" y="0"/>
                    <a:pt x="3102" y="47"/>
                    <a:pt x="2837" y="127"/>
                  </a:cubicBezTo>
                  <a:cubicBezTo>
                    <a:pt x="1529" y="525"/>
                    <a:pt x="487" y="1687"/>
                    <a:pt x="247" y="3033"/>
                  </a:cubicBezTo>
                  <a:cubicBezTo>
                    <a:pt x="0" y="4373"/>
                    <a:pt x="563" y="5832"/>
                    <a:pt x="1650" y="6660"/>
                  </a:cubicBezTo>
                  <a:cubicBezTo>
                    <a:pt x="2193" y="7071"/>
                    <a:pt x="2837" y="7330"/>
                    <a:pt x="3482" y="7545"/>
                  </a:cubicBezTo>
                  <a:cubicBezTo>
                    <a:pt x="3944" y="7695"/>
                    <a:pt x="4420" y="7830"/>
                    <a:pt x="4899" y="7830"/>
                  </a:cubicBezTo>
                  <a:cubicBezTo>
                    <a:pt x="4963" y="7830"/>
                    <a:pt x="5028" y="7828"/>
                    <a:pt x="5093" y="7823"/>
                  </a:cubicBezTo>
                  <a:cubicBezTo>
                    <a:pt x="5529" y="7785"/>
                    <a:pt x="5946" y="7620"/>
                    <a:pt x="6332" y="7406"/>
                  </a:cubicBezTo>
                  <a:cubicBezTo>
                    <a:pt x="7317" y="6856"/>
                    <a:pt x="8113" y="5940"/>
                    <a:pt x="8404" y="4847"/>
                  </a:cubicBezTo>
                  <a:cubicBezTo>
                    <a:pt x="8688" y="3760"/>
                    <a:pt x="8429" y="2515"/>
                    <a:pt x="7646" y="1706"/>
                  </a:cubicBezTo>
                  <a:cubicBezTo>
                    <a:pt x="6888" y="916"/>
                    <a:pt x="5763" y="613"/>
                    <a:pt x="4701" y="348"/>
                  </a:cubicBezTo>
                  <a:lnTo>
                    <a:pt x="4701" y="348"/>
                  </a:lnTo>
                  <a:lnTo>
                    <a:pt x="4853" y="373"/>
                  </a:lnTo>
                  <a:cubicBezTo>
                    <a:pt x="4517" y="109"/>
                    <a:pt x="4095" y="0"/>
                    <a:pt x="3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868375" y="810500"/>
              <a:ext cx="68150" cy="58675"/>
            </a:xfrm>
            <a:custGeom>
              <a:rect b="b" l="l" r="r" t="t"/>
              <a:pathLst>
                <a:path extrusionOk="0" h="2347" w="2726">
                  <a:moveTo>
                    <a:pt x="2491" y="0"/>
                  </a:moveTo>
                  <a:cubicBezTo>
                    <a:pt x="2480" y="0"/>
                    <a:pt x="2470" y="1"/>
                    <a:pt x="2459" y="3"/>
                  </a:cubicBezTo>
                  <a:cubicBezTo>
                    <a:pt x="1681" y="135"/>
                    <a:pt x="930" y="514"/>
                    <a:pt x="443" y="1083"/>
                  </a:cubicBezTo>
                  <a:cubicBezTo>
                    <a:pt x="266" y="1285"/>
                    <a:pt x="146" y="1500"/>
                    <a:pt x="83" y="1728"/>
                  </a:cubicBezTo>
                  <a:cubicBezTo>
                    <a:pt x="1" y="2056"/>
                    <a:pt x="252" y="2347"/>
                    <a:pt x="548" y="2347"/>
                  </a:cubicBezTo>
                  <a:cubicBezTo>
                    <a:pt x="617" y="2347"/>
                    <a:pt x="689" y="2331"/>
                    <a:pt x="759" y="2296"/>
                  </a:cubicBezTo>
                  <a:cubicBezTo>
                    <a:pt x="1201" y="2081"/>
                    <a:pt x="1593" y="1772"/>
                    <a:pt x="1941" y="1405"/>
                  </a:cubicBezTo>
                  <a:cubicBezTo>
                    <a:pt x="2250" y="1077"/>
                    <a:pt x="2459" y="685"/>
                    <a:pt x="2661" y="281"/>
                  </a:cubicBezTo>
                  <a:cubicBezTo>
                    <a:pt x="2726" y="151"/>
                    <a:pt x="2632" y="0"/>
                    <a:pt x="2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3843900" y="839450"/>
              <a:ext cx="216275" cy="143825"/>
            </a:xfrm>
            <a:custGeom>
              <a:rect b="b" l="l" r="r" t="t"/>
              <a:pathLst>
                <a:path extrusionOk="0" h="5753" w="8651">
                  <a:moveTo>
                    <a:pt x="7949" y="1"/>
                  </a:moveTo>
                  <a:cubicBezTo>
                    <a:pt x="7949" y="7"/>
                    <a:pt x="7943" y="20"/>
                    <a:pt x="7943" y="33"/>
                  </a:cubicBezTo>
                  <a:cubicBezTo>
                    <a:pt x="7527" y="2016"/>
                    <a:pt x="5486" y="3900"/>
                    <a:pt x="3408" y="3900"/>
                  </a:cubicBezTo>
                  <a:cubicBezTo>
                    <a:pt x="3401" y="3900"/>
                    <a:pt x="3394" y="3900"/>
                    <a:pt x="3387" y="3900"/>
                  </a:cubicBezTo>
                  <a:cubicBezTo>
                    <a:pt x="2231" y="3887"/>
                    <a:pt x="1334" y="3217"/>
                    <a:pt x="771" y="2250"/>
                  </a:cubicBezTo>
                  <a:cubicBezTo>
                    <a:pt x="518" y="1814"/>
                    <a:pt x="310" y="1366"/>
                    <a:pt x="259" y="886"/>
                  </a:cubicBezTo>
                  <a:cubicBezTo>
                    <a:pt x="253" y="905"/>
                    <a:pt x="247" y="930"/>
                    <a:pt x="247" y="955"/>
                  </a:cubicBezTo>
                  <a:cubicBezTo>
                    <a:pt x="0" y="2295"/>
                    <a:pt x="563" y="3754"/>
                    <a:pt x="1650" y="4582"/>
                  </a:cubicBezTo>
                  <a:cubicBezTo>
                    <a:pt x="2193" y="4993"/>
                    <a:pt x="2837" y="5252"/>
                    <a:pt x="3482" y="5467"/>
                  </a:cubicBezTo>
                  <a:cubicBezTo>
                    <a:pt x="3944" y="5617"/>
                    <a:pt x="4420" y="5752"/>
                    <a:pt x="4899" y="5752"/>
                  </a:cubicBezTo>
                  <a:cubicBezTo>
                    <a:pt x="4963" y="5752"/>
                    <a:pt x="5028" y="5750"/>
                    <a:pt x="5093" y="5745"/>
                  </a:cubicBezTo>
                  <a:cubicBezTo>
                    <a:pt x="5529" y="5707"/>
                    <a:pt x="5946" y="5542"/>
                    <a:pt x="6332" y="5328"/>
                  </a:cubicBezTo>
                  <a:cubicBezTo>
                    <a:pt x="7317" y="4778"/>
                    <a:pt x="8113" y="3862"/>
                    <a:pt x="8404" y="2769"/>
                  </a:cubicBezTo>
                  <a:cubicBezTo>
                    <a:pt x="8651" y="1840"/>
                    <a:pt x="8493" y="791"/>
                    <a:pt x="7949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3939775" y="781125"/>
              <a:ext cx="72850" cy="72600"/>
            </a:xfrm>
            <a:custGeom>
              <a:rect b="b" l="l" r="r" t="t"/>
              <a:pathLst>
                <a:path extrusionOk="0" h="2904" w="2914">
                  <a:moveTo>
                    <a:pt x="1118" y="1"/>
                  </a:moveTo>
                  <a:cubicBezTo>
                    <a:pt x="1097" y="1"/>
                    <a:pt x="1075" y="7"/>
                    <a:pt x="1056" y="21"/>
                  </a:cubicBezTo>
                  <a:cubicBezTo>
                    <a:pt x="1018" y="47"/>
                    <a:pt x="999" y="91"/>
                    <a:pt x="986" y="135"/>
                  </a:cubicBezTo>
                  <a:cubicBezTo>
                    <a:pt x="936" y="293"/>
                    <a:pt x="885" y="451"/>
                    <a:pt x="835" y="603"/>
                  </a:cubicBezTo>
                  <a:cubicBezTo>
                    <a:pt x="759" y="647"/>
                    <a:pt x="677" y="710"/>
                    <a:pt x="588" y="710"/>
                  </a:cubicBezTo>
                  <a:cubicBezTo>
                    <a:pt x="583" y="710"/>
                    <a:pt x="579" y="711"/>
                    <a:pt x="574" y="711"/>
                  </a:cubicBezTo>
                  <a:cubicBezTo>
                    <a:pt x="501" y="711"/>
                    <a:pt x="425" y="679"/>
                    <a:pt x="353" y="679"/>
                  </a:cubicBezTo>
                  <a:cubicBezTo>
                    <a:pt x="330" y="679"/>
                    <a:pt x="307" y="682"/>
                    <a:pt x="285" y="691"/>
                  </a:cubicBezTo>
                  <a:cubicBezTo>
                    <a:pt x="152" y="742"/>
                    <a:pt x="165" y="944"/>
                    <a:pt x="228" y="1077"/>
                  </a:cubicBezTo>
                  <a:cubicBezTo>
                    <a:pt x="285" y="1209"/>
                    <a:pt x="367" y="1367"/>
                    <a:pt x="285" y="1487"/>
                  </a:cubicBezTo>
                  <a:cubicBezTo>
                    <a:pt x="228" y="1576"/>
                    <a:pt x="108" y="1607"/>
                    <a:pt x="64" y="1702"/>
                  </a:cubicBezTo>
                  <a:cubicBezTo>
                    <a:pt x="1" y="1828"/>
                    <a:pt x="133" y="1974"/>
                    <a:pt x="272" y="2005"/>
                  </a:cubicBezTo>
                  <a:cubicBezTo>
                    <a:pt x="311" y="2014"/>
                    <a:pt x="350" y="2017"/>
                    <a:pt x="388" y="2017"/>
                  </a:cubicBezTo>
                  <a:cubicBezTo>
                    <a:pt x="483" y="2017"/>
                    <a:pt x="577" y="1998"/>
                    <a:pt x="672" y="1998"/>
                  </a:cubicBezTo>
                  <a:cubicBezTo>
                    <a:pt x="682" y="1998"/>
                    <a:pt x="692" y="1999"/>
                    <a:pt x="702" y="1999"/>
                  </a:cubicBezTo>
                  <a:cubicBezTo>
                    <a:pt x="847" y="1999"/>
                    <a:pt x="1012" y="2081"/>
                    <a:pt x="1018" y="2227"/>
                  </a:cubicBezTo>
                  <a:cubicBezTo>
                    <a:pt x="1031" y="2334"/>
                    <a:pt x="942" y="2454"/>
                    <a:pt x="999" y="2555"/>
                  </a:cubicBezTo>
                  <a:cubicBezTo>
                    <a:pt x="1024" y="2602"/>
                    <a:pt x="1071" y="2621"/>
                    <a:pt x="1125" y="2621"/>
                  </a:cubicBezTo>
                  <a:cubicBezTo>
                    <a:pt x="1180" y="2621"/>
                    <a:pt x="1241" y="2600"/>
                    <a:pt x="1290" y="2568"/>
                  </a:cubicBezTo>
                  <a:cubicBezTo>
                    <a:pt x="1378" y="2511"/>
                    <a:pt x="1460" y="2422"/>
                    <a:pt x="1568" y="2403"/>
                  </a:cubicBezTo>
                  <a:cubicBezTo>
                    <a:pt x="1583" y="2401"/>
                    <a:pt x="1597" y="2400"/>
                    <a:pt x="1612" y="2400"/>
                  </a:cubicBezTo>
                  <a:cubicBezTo>
                    <a:pt x="1897" y="2400"/>
                    <a:pt x="2044" y="2903"/>
                    <a:pt x="2343" y="2903"/>
                  </a:cubicBezTo>
                  <a:cubicBezTo>
                    <a:pt x="2350" y="2903"/>
                    <a:pt x="2357" y="2903"/>
                    <a:pt x="2364" y="2903"/>
                  </a:cubicBezTo>
                  <a:cubicBezTo>
                    <a:pt x="2395" y="2903"/>
                    <a:pt x="2427" y="2896"/>
                    <a:pt x="2452" y="2877"/>
                  </a:cubicBezTo>
                  <a:cubicBezTo>
                    <a:pt x="2528" y="2808"/>
                    <a:pt x="2484" y="2681"/>
                    <a:pt x="2452" y="2587"/>
                  </a:cubicBezTo>
                  <a:cubicBezTo>
                    <a:pt x="2402" y="2397"/>
                    <a:pt x="2452" y="2176"/>
                    <a:pt x="2591" y="2031"/>
                  </a:cubicBezTo>
                  <a:cubicBezTo>
                    <a:pt x="2718" y="1904"/>
                    <a:pt x="2914" y="1797"/>
                    <a:pt x="2907" y="1620"/>
                  </a:cubicBezTo>
                  <a:cubicBezTo>
                    <a:pt x="2895" y="1348"/>
                    <a:pt x="2433" y="1298"/>
                    <a:pt x="2402" y="1032"/>
                  </a:cubicBezTo>
                  <a:cubicBezTo>
                    <a:pt x="2383" y="900"/>
                    <a:pt x="2490" y="786"/>
                    <a:pt x="2560" y="666"/>
                  </a:cubicBezTo>
                  <a:cubicBezTo>
                    <a:pt x="2629" y="552"/>
                    <a:pt x="2648" y="363"/>
                    <a:pt x="2522" y="312"/>
                  </a:cubicBezTo>
                  <a:cubicBezTo>
                    <a:pt x="2497" y="298"/>
                    <a:pt x="2471" y="294"/>
                    <a:pt x="2444" y="294"/>
                  </a:cubicBezTo>
                  <a:cubicBezTo>
                    <a:pt x="2422" y="294"/>
                    <a:pt x="2399" y="297"/>
                    <a:pt x="2377" y="299"/>
                  </a:cubicBezTo>
                  <a:cubicBezTo>
                    <a:pt x="2149" y="325"/>
                    <a:pt x="1922" y="350"/>
                    <a:pt x="1694" y="375"/>
                  </a:cubicBezTo>
                  <a:cubicBezTo>
                    <a:pt x="1660" y="380"/>
                    <a:pt x="1626" y="385"/>
                    <a:pt x="1592" y="385"/>
                  </a:cubicBezTo>
                  <a:cubicBezTo>
                    <a:pt x="1543" y="385"/>
                    <a:pt x="1495" y="376"/>
                    <a:pt x="1454" y="350"/>
                  </a:cubicBezTo>
                  <a:cubicBezTo>
                    <a:pt x="1372" y="299"/>
                    <a:pt x="1340" y="198"/>
                    <a:pt x="1290" y="116"/>
                  </a:cubicBezTo>
                  <a:cubicBezTo>
                    <a:pt x="1252" y="55"/>
                    <a:pt x="118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33"/>
          <p:cNvGrpSpPr/>
          <p:nvPr/>
        </p:nvGrpSpPr>
        <p:grpSpPr>
          <a:xfrm rot="-4500084">
            <a:off x="-894004" y="1264838"/>
            <a:ext cx="3361236" cy="674057"/>
            <a:chOff x="-1963068" y="3240031"/>
            <a:chExt cx="574438" cy="115203"/>
          </a:xfrm>
        </p:grpSpPr>
        <p:sp>
          <p:nvSpPr>
            <p:cNvPr id="804" name="Google Shape;804;p33"/>
            <p:cNvSpPr/>
            <p:nvPr/>
          </p:nvSpPr>
          <p:spPr>
            <a:xfrm>
              <a:off x="-1963068" y="3258169"/>
              <a:ext cx="39200" cy="42100"/>
            </a:xfrm>
            <a:custGeom>
              <a:rect b="b" l="l" r="r" t="t"/>
              <a:pathLst>
                <a:path extrusionOk="0" h="1684" w="1568">
                  <a:moveTo>
                    <a:pt x="515" y="1"/>
                  </a:moveTo>
                  <a:cubicBezTo>
                    <a:pt x="252" y="1"/>
                    <a:pt x="25" y="203"/>
                    <a:pt x="7" y="470"/>
                  </a:cubicBezTo>
                  <a:cubicBezTo>
                    <a:pt x="7" y="470"/>
                    <a:pt x="0" y="602"/>
                    <a:pt x="38" y="754"/>
                  </a:cubicBezTo>
                  <a:cubicBezTo>
                    <a:pt x="76" y="906"/>
                    <a:pt x="152" y="1089"/>
                    <a:pt x="266" y="1241"/>
                  </a:cubicBezTo>
                  <a:cubicBezTo>
                    <a:pt x="379" y="1392"/>
                    <a:pt x="531" y="1512"/>
                    <a:pt x="670" y="1582"/>
                  </a:cubicBezTo>
                  <a:cubicBezTo>
                    <a:pt x="803" y="1658"/>
                    <a:pt x="929" y="1677"/>
                    <a:pt x="929" y="1677"/>
                  </a:cubicBezTo>
                  <a:cubicBezTo>
                    <a:pt x="948" y="1677"/>
                    <a:pt x="961" y="1677"/>
                    <a:pt x="973" y="1683"/>
                  </a:cubicBezTo>
                  <a:cubicBezTo>
                    <a:pt x="985" y="1684"/>
                    <a:pt x="996" y="1684"/>
                    <a:pt x="1008" y="1684"/>
                  </a:cubicBezTo>
                  <a:cubicBezTo>
                    <a:pt x="1296" y="1684"/>
                    <a:pt x="1537" y="1457"/>
                    <a:pt x="1561" y="1165"/>
                  </a:cubicBezTo>
                  <a:cubicBezTo>
                    <a:pt x="1561" y="1165"/>
                    <a:pt x="1567" y="1038"/>
                    <a:pt x="1523" y="887"/>
                  </a:cubicBezTo>
                  <a:cubicBezTo>
                    <a:pt x="1485" y="735"/>
                    <a:pt x="1397" y="565"/>
                    <a:pt x="1270" y="419"/>
                  </a:cubicBezTo>
                  <a:cubicBezTo>
                    <a:pt x="1150" y="274"/>
                    <a:pt x="992" y="160"/>
                    <a:pt x="847" y="91"/>
                  </a:cubicBezTo>
                  <a:cubicBezTo>
                    <a:pt x="708" y="21"/>
                    <a:pt x="582" y="2"/>
                    <a:pt x="582" y="2"/>
                  </a:cubicBezTo>
                  <a:lnTo>
                    <a:pt x="550" y="2"/>
                  </a:lnTo>
                  <a:cubicBezTo>
                    <a:pt x="538" y="1"/>
                    <a:pt x="527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-1834692" y="3240031"/>
              <a:ext cx="33200" cy="32900"/>
            </a:xfrm>
            <a:custGeom>
              <a:rect b="b" l="l" r="r" t="t"/>
              <a:pathLst>
                <a:path extrusionOk="0" h="1316" w="1328">
                  <a:moveTo>
                    <a:pt x="614" y="0"/>
                  </a:moveTo>
                  <a:cubicBezTo>
                    <a:pt x="557" y="0"/>
                    <a:pt x="519" y="7"/>
                    <a:pt x="519" y="7"/>
                  </a:cubicBezTo>
                  <a:cubicBezTo>
                    <a:pt x="253" y="51"/>
                    <a:pt x="38" y="266"/>
                    <a:pt x="13" y="544"/>
                  </a:cubicBezTo>
                  <a:cubicBezTo>
                    <a:pt x="13" y="544"/>
                    <a:pt x="0" y="658"/>
                    <a:pt x="26" y="772"/>
                  </a:cubicBezTo>
                  <a:cubicBezTo>
                    <a:pt x="51" y="898"/>
                    <a:pt x="114" y="1024"/>
                    <a:pt x="209" y="1119"/>
                  </a:cubicBezTo>
                  <a:cubicBezTo>
                    <a:pt x="297" y="1214"/>
                    <a:pt x="424" y="1283"/>
                    <a:pt x="544" y="1302"/>
                  </a:cubicBezTo>
                  <a:cubicBezTo>
                    <a:pt x="587" y="1312"/>
                    <a:pt x="631" y="1315"/>
                    <a:pt x="668" y="1315"/>
                  </a:cubicBezTo>
                  <a:cubicBezTo>
                    <a:pt x="724" y="1315"/>
                    <a:pt x="765" y="1309"/>
                    <a:pt x="765" y="1309"/>
                  </a:cubicBezTo>
                  <a:cubicBezTo>
                    <a:pt x="1049" y="1264"/>
                    <a:pt x="1283" y="1024"/>
                    <a:pt x="1315" y="721"/>
                  </a:cubicBezTo>
                  <a:cubicBezTo>
                    <a:pt x="1315" y="721"/>
                    <a:pt x="1327" y="607"/>
                    <a:pt x="1296" y="500"/>
                  </a:cubicBezTo>
                  <a:cubicBezTo>
                    <a:pt x="1270" y="380"/>
                    <a:pt x="1195" y="260"/>
                    <a:pt x="1094" y="171"/>
                  </a:cubicBezTo>
                  <a:cubicBezTo>
                    <a:pt x="992" y="83"/>
                    <a:pt x="866" y="26"/>
                    <a:pt x="746" y="13"/>
                  </a:cubicBezTo>
                  <a:cubicBezTo>
                    <a:pt x="698" y="3"/>
                    <a:pt x="652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-1427204" y="3311834"/>
              <a:ext cx="38575" cy="43400"/>
            </a:xfrm>
            <a:custGeom>
              <a:rect b="b" l="l" r="r" t="t"/>
              <a:pathLst>
                <a:path extrusionOk="0" h="1736" w="1543">
                  <a:moveTo>
                    <a:pt x="512" y="0"/>
                  </a:moveTo>
                  <a:cubicBezTo>
                    <a:pt x="267" y="0"/>
                    <a:pt x="48" y="181"/>
                    <a:pt x="19" y="435"/>
                  </a:cubicBezTo>
                  <a:cubicBezTo>
                    <a:pt x="19" y="435"/>
                    <a:pt x="0" y="561"/>
                    <a:pt x="26" y="719"/>
                  </a:cubicBezTo>
                  <a:cubicBezTo>
                    <a:pt x="51" y="877"/>
                    <a:pt x="120" y="1067"/>
                    <a:pt x="222" y="1225"/>
                  </a:cubicBezTo>
                  <a:cubicBezTo>
                    <a:pt x="329" y="1389"/>
                    <a:pt x="468" y="1528"/>
                    <a:pt x="601" y="1610"/>
                  </a:cubicBezTo>
                  <a:cubicBezTo>
                    <a:pt x="733" y="1692"/>
                    <a:pt x="860" y="1724"/>
                    <a:pt x="860" y="1724"/>
                  </a:cubicBezTo>
                  <a:cubicBezTo>
                    <a:pt x="872" y="1724"/>
                    <a:pt x="891" y="1730"/>
                    <a:pt x="910" y="1730"/>
                  </a:cubicBezTo>
                  <a:cubicBezTo>
                    <a:pt x="936" y="1734"/>
                    <a:pt x="962" y="1736"/>
                    <a:pt x="988" y="1736"/>
                  </a:cubicBezTo>
                  <a:cubicBezTo>
                    <a:pt x="1253" y="1736"/>
                    <a:pt x="1483" y="1533"/>
                    <a:pt x="1523" y="1262"/>
                  </a:cubicBezTo>
                  <a:cubicBezTo>
                    <a:pt x="1523" y="1262"/>
                    <a:pt x="1542" y="1130"/>
                    <a:pt x="1504" y="978"/>
                  </a:cubicBezTo>
                  <a:cubicBezTo>
                    <a:pt x="1479" y="820"/>
                    <a:pt x="1403" y="643"/>
                    <a:pt x="1289" y="485"/>
                  </a:cubicBezTo>
                  <a:cubicBezTo>
                    <a:pt x="1176" y="334"/>
                    <a:pt x="1024" y="201"/>
                    <a:pt x="885" y="125"/>
                  </a:cubicBezTo>
                  <a:cubicBezTo>
                    <a:pt x="752" y="43"/>
                    <a:pt x="626" y="11"/>
                    <a:pt x="626" y="11"/>
                  </a:cubicBezTo>
                  <a:cubicBezTo>
                    <a:pt x="607" y="11"/>
                    <a:pt x="594" y="5"/>
                    <a:pt x="582" y="5"/>
                  </a:cubicBezTo>
                  <a:cubicBezTo>
                    <a:pt x="558" y="2"/>
                    <a:pt x="53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3"/>
          <p:cNvGrpSpPr/>
          <p:nvPr/>
        </p:nvGrpSpPr>
        <p:grpSpPr>
          <a:xfrm>
            <a:off x="856500" y="86000"/>
            <a:ext cx="406475" cy="370150"/>
            <a:chOff x="2396150" y="829725"/>
            <a:chExt cx="406475" cy="370150"/>
          </a:xfrm>
        </p:grpSpPr>
        <p:sp>
          <p:nvSpPr>
            <p:cNvPr id="808" name="Google Shape;808;p33"/>
            <p:cNvSpPr/>
            <p:nvPr/>
          </p:nvSpPr>
          <p:spPr>
            <a:xfrm>
              <a:off x="2396150" y="829725"/>
              <a:ext cx="406475" cy="370150"/>
            </a:xfrm>
            <a:custGeom>
              <a:rect b="b" l="l" r="r" t="t"/>
              <a:pathLst>
                <a:path extrusionOk="0" h="14806" w="16259">
                  <a:moveTo>
                    <a:pt x="8127" y="1"/>
                  </a:moveTo>
                  <a:cubicBezTo>
                    <a:pt x="6240" y="1"/>
                    <a:pt x="4352" y="718"/>
                    <a:pt x="2907" y="2153"/>
                  </a:cubicBezTo>
                  <a:cubicBezTo>
                    <a:pt x="13" y="5034"/>
                    <a:pt x="1" y="9723"/>
                    <a:pt x="2882" y="12623"/>
                  </a:cubicBezTo>
                  <a:cubicBezTo>
                    <a:pt x="4327" y="14078"/>
                    <a:pt x="6227" y="14806"/>
                    <a:pt x="8128" y="14806"/>
                  </a:cubicBezTo>
                  <a:cubicBezTo>
                    <a:pt x="10017" y="14806"/>
                    <a:pt x="11906" y="14087"/>
                    <a:pt x="13352" y="12648"/>
                  </a:cubicBezTo>
                  <a:cubicBezTo>
                    <a:pt x="16246" y="9767"/>
                    <a:pt x="16258" y="5078"/>
                    <a:pt x="13377" y="2184"/>
                  </a:cubicBezTo>
                  <a:cubicBezTo>
                    <a:pt x="11931" y="729"/>
                    <a:pt x="10029" y="1"/>
                    <a:pt x="8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2412275" y="844200"/>
              <a:ext cx="369975" cy="336925"/>
            </a:xfrm>
            <a:custGeom>
              <a:rect b="b" l="l" r="r" t="t"/>
              <a:pathLst>
                <a:path extrusionOk="0" h="13477" w="14799">
                  <a:moveTo>
                    <a:pt x="7400" y="0"/>
                  </a:moveTo>
                  <a:cubicBezTo>
                    <a:pt x="5682" y="0"/>
                    <a:pt x="3963" y="653"/>
                    <a:pt x="2648" y="1959"/>
                  </a:cubicBezTo>
                  <a:cubicBezTo>
                    <a:pt x="13" y="4588"/>
                    <a:pt x="0" y="8853"/>
                    <a:pt x="2622" y="11488"/>
                  </a:cubicBezTo>
                  <a:cubicBezTo>
                    <a:pt x="3938" y="12813"/>
                    <a:pt x="5668" y="13477"/>
                    <a:pt x="7398" y="13477"/>
                  </a:cubicBezTo>
                  <a:cubicBezTo>
                    <a:pt x="9116" y="13477"/>
                    <a:pt x="10835" y="12823"/>
                    <a:pt x="12151" y="11513"/>
                  </a:cubicBezTo>
                  <a:cubicBezTo>
                    <a:pt x="14786" y="8891"/>
                    <a:pt x="14798" y="4626"/>
                    <a:pt x="12176" y="1985"/>
                  </a:cubicBezTo>
                  <a:cubicBezTo>
                    <a:pt x="10860" y="662"/>
                    <a:pt x="9131" y="0"/>
                    <a:pt x="7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2505625" y="844300"/>
              <a:ext cx="276625" cy="336775"/>
            </a:xfrm>
            <a:custGeom>
              <a:rect b="b" l="l" r="r" t="t"/>
              <a:pathLst>
                <a:path extrusionOk="0" h="13471" w="11065">
                  <a:moveTo>
                    <a:pt x="3678" y="0"/>
                  </a:moveTo>
                  <a:cubicBezTo>
                    <a:pt x="3562" y="0"/>
                    <a:pt x="3446" y="3"/>
                    <a:pt x="3330" y="9"/>
                  </a:cubicBezTo>
                  <a:cubicBezTo>
                    <a:pt x="5131" y="1829"/>
                    <a:pt x="7109" y="3958"/>
                    <a:pt x="7450" y="6580"/>
                  </a:cubicBezTo>
                  <a:cubicBezTo>
                    <a:pt x="7779" y="9127"/>
                    <a:pt x="5952" y="11863"/>
                    <a:pt x="3514" y="12659"/>
                  </a:cubicBezTo>
                  <a:cubicBezTo>
                    <a:pt x="3058" y="12806"/>
                    <a:pt x="2598" y="12874"/>
                    <a:pt x="2143" y="12874"/>
                  </a:cubicBezTo>
                  <a:cubicBezTo>
                    <a:pt x="1406" y="12874"/>
                    <a:pt x="680" y="12696"/>
                    <a:pt x="0" y="12387"/>
                  </a:cubicBezTo>
                  <a:lnTo>
                    <a:pt x="0" y="12387"/>
                  </a:lnTo>
                  <a:cubicBezTo>
                    <a:pt x="1111" y="13109"/>
                    <a:pt x="2387" y="13471"/>
                    <a:pt x="3665" y="13471"/>
                  </a:cubicBezTo>
                  <a:cubicBezTo>
                    <a:pt x="5383" y="13471"/>
                    <a:pt x="7101" y="12817"/>
                    <a:pt x="8417" y="11509"/>
                  </a:cubicBezTo>
                  <a:cubicBezTo>
                    <a:pt x="11052" y="8887"/>
                    <a:pt x="11064" y="4622"/>
                    <a:pt x="8442" y="1981"/>
                  </a:cubicBezTo>
                  <a:cubicBezTo>
                    <a:pt x="7128" y="660"/>
                    <a:pt x="5403" y="0"/>
                    <a:pt x="3678" y="0"/>
                  </a:cubicBezTo>
                  <a:close/>
                </a:path>
              </a:pathLst>
            </a:custGeom>
            <a:solidFill>
              <a:srgbClr val="573B33">
                <a:alpha val="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2514150" y="926950"/>
              <a:ext cx="187525" cy="174625"/>
            </a:xfrm>
            <a:custGeom>
              <a:rect b="b" l="l" r="r" t="t"/>
              <a:pathLst>
                <a:path extrusionOk="0" h="6985" w="7501">
                  <a:moveTo>
                    <a:pt x="2077" y="0"/>
                  </a:moveTo>
                  <a:cubicBezTo>
                    <a:pt x="1960" y="0"/>
                    <a:pt x="1845" y="26"/>
                    <a:pt x="1738" y="84"/>
                  </a:cubicBezTo>
                  <a:cubicBezTo>
                    <a:pt x="1346" y="286"/>
                    <a:pt x="1239" y="791"/>
                    <a:pt x="1258" y="1227"/>
                  </a:cubicBezTo>
                  <a:cubicBezTo>
                    <a:pt x="1290" y="1992"/>
                    <a:pt x="1561" y="2725"/>
                    <a:pt x="1593" y="3483"/>
                  </a:cubicBezTo>
                  <a:cubicBezTo>
                    <a:pt x="1618" y="4241"/>
                    <a:pt x="1233" y="4823"/>
                    <a:pt x="569" y="5341"/>
                  </a:cubicBezTo>
                  <a:cubicBezTo>
                    <a:pt x="1" y="5783"/>
                    <a:pt x="228" y="6478"/>
                    <a:pt x="702" y="6788"/>
                  </a:cubicBezTo>
                  <a:cubicBezTo>
                    <a:pt x="911" y="6925"/>
                    <a:pt x="1153" y="6985"/>
                    <a:pt x="1400" y="6985"/>
                  </a:cubicBezTo>
                  <a:cubicBezTo>
                    <a:pt x="1719" y="6985"/>
                    <a:pt x="2048" y="6885"/>
                    <a:pt x="2326" y="6724"/>
                  </a:cubicBezTo>
                  <a:cubicBezTo>
                    <a:pt x="2825" y="6440"/>
                    <a:pt x="3204" y="5998"/>
                    <a:pt x="3608" y="5593"/>
                  </a:cubicBezTo>
                  <a:cubicBezTo>
                    <a:pt x="4007" y="5189"/>
                    <a:pt x="4468" y="4804"/>
                    <a:pt x="5024" y="4677"/>
                  </a:cubicBezTo>
                  <a:cubicBezTo>
                    <a:pt x="5200" y="4638"/>
                    <a:pt x="5383" y="4627"/>
                    <a:pt x="5568" y="4627"/>
                  </a:cubicBezTo>
                  <a:cubicBezTo>
                    <a:pt x="5829" y="4627"/>
                    <a:pt x="6093" y="4649"/>
                    <a:pt x="6350" y="4649"/>
                  </a:cubicBezTo>
                  <a:cubicBezTo>
                    <a:pt x="6673" y="4649"/>
                    <a:pt x="6985" y="4613"/>
                    <a:pt x="7261" y="4450"/>
                  </a:cubicBezTo>
                  <a:cubicBezTo>
                    <a:pt x="7336" y="4412"/>
                    <a:pt x="7412" y="4355"/>
                    <a:pt x="7450" y="4273"/>
                  </a:cubicBezTo>
                  <a:cubicBezTo>
                    <a:pt x="7501" y="4153"/>
                    <a:pt x="7457" y="4007"/>
                    <a:pt x="7393" y="3887"/>
                  </a:cubicBezTo>
                  <a:cubicBezTo>
                    <a:pt x="7008" y="3154"/>
                    <a:pt x="6123" y="2845"/>
                    <a:pt x="5296" y="2756"/>
                  </a:cubicBezTo>
                  <a:cubicBezTo>
                    <a:pt x="4923" y="2712"/>
                    <a:pt x="4525" y="2706"/>
                    <a:pt x="4196" y="2510"/>
                  </a:cubicBezTo>
                  <a:cubicBezTo>
                    <a:pt x="3830" y="2295"/>
                    <a:pt x="3615" y="1897"/>
                    <a:pt x="3457" y="1505"/>
                  </a:cubicBezTo>
                  <a:cubicBezTo>
                    <a:pt x="3293" y="1114"/>
                    <a:pt x="3154" y="703"/>
                    <a:pt x="2876" y="387"/>
                  </a:cubicBezTo>
                  <a:cubicBezTo>
                    <a:pt x="2672" y="161"/>
                    <a:pt x="2369" y="0"/>
                    <a:pt x="2077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2574325" y="1026025"/>
              <a:ext cx="18050" cy="17700"/>
            </a:xfrm>
            <a:custGeom>
              <a:rect b="b" l="l" r="r" t="t"/>
              <a:pathLst>
                <a:path extrusionOk="0" h="708" w="722">
                  <a:moveTo>
                    <a:pt x="241" y="55"/>
                  </a:moveTo>
                  <a:lnTo>
                    <a:pt x="209" y="70"/>
                  </a:lnTo>
                  <a:lnTo>
                    <a:pt x="203" y="70"/>
                  </a:lnTo>
                  <a:lnTo>
                    <a:pt x="241" y="55"/>
                  </a:lnTo>
                  <a:close/>
                  <a:moveTo>
                    <a:pt x="144" y="119"/>
                  </a:moveTo>
                  <a:cubicBezTo>
                    <a:pt x="140" y="122"/>
                    <a:pt x="137" y="126"/>
                    <a:pt x="133" y="129"/>
                  </a:cubicBezTo>
                  <a:lnTo>
                    <a:pt x="133" y="129"/>
                  </a:lnTo>
                  <a:cubicBezTo>
                    <a:pt x="134" y="128"/>
                    <a:pt x="136" y="126"/>
                    <a:pt x="137" y="124"/>
                  </a:cubicBezTo>
                  <a:lnTo>
                    <a:pt x="137" y="124"/>
                  </a:lnTo>
                  <a:cubicBezTo>
                    <a:pt x="140" y="122"/>
                    <a:pt x="142" y="120"/>
                    <a:pt x="144" y="119"/>
                  </a:cubicBezTo>
                  <a:close/>
                  <a:moveTo>
                    <a:pt x="645" y="512"/>
                  </a:moveTo>
                  <a:cubicBezTo>
                    <a:pt x="645" y="512"/>
                    <a:pt x="645" y="512"/>
                    <a:pt x="645" y="512"/>
                  </a:cubicBezTo>
                  <a:cubicBezTo>
                    <a:pt x="645" y="512"/>
                    <a:pt x="645" y="512"/>
                    <a:pt x="645" y="512"/>
                  </a:cubicBezTo>
                  <a:lnTo>
                    <a:pt x="645" y="512"/>
                  </a:lnTo>
                  <a:cubicBezTo>
                    <a:pt x="645" y="512"/>
                    <a:pt x="645" y="512"/>
                    <a:pt x="645" y="512"/>
                  </a:cubicBezTo>
                  <a:close/>
                  <a:moveTo>
                    <a:pt x="355" y="0"/>
                  </a:moveTo>
                  <a:cubicBezTo>
                    <a:pt x="298" y="0"/>
                    <a:pt x="241" y="13"/>
                    <a:pt x="184" y="44"/>
                  </a:cubicBezTo>
                  <a:cubicBezTo>
                    <a:pt x="159" y="57"/>
                    <a:pt x="134" y="76"/>
                    <a:pt x="115" y="101"/>
                  </a:cubicBezTo>
                  <a:lnTo>
                    <a:pt x="108" y="101"/>
                  </a:lnTo>
                  <a:cubicBezTo>
                    <a:pt x="108" y="101"/>
                    <a:pt x="58" y="171"/>
                    <a:pt x="58" y="171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2" y="177"/>
                    <a:pt x="20" y="253"/>
                    <a:pt x="20" y="259"/>
                  </a:cubicBezTo>
                  <a:cubicBezTo>
                    <a:pt x="7" y="335"/>
                    <a:pt x="1" y="360"/>
                    <a:pt x="20" y="436"/>
                  </a:cubicBezTo>
                  <a:cubicBezTo>
                    <a:pt x="20" y="443"/>
                    <a:pt x="52" y="518"/>
                    <a:pt x="52" y="518"/>
                  </a:cubicBezTo>
                  <a:lnTo>
                    <a:pt x="58" y="518"/>
                  </a:lnTo>
                  <a:cubicBezTo>
                    <a:pt x="58" y="518"/>
                    <a:pt x="58" y="525"/>
                    <a:pt x="58" y="525"/>
                  </a:cubicBezTo>
                  <a:cubicBezTo>
                    <a:pt x="64" y="531"/>
                    <a:pt x="108" y="594"/>
                    <a:pt x="115" y="600"/>
                  </a:cubicBezTo>
                  <a:cubicBezTo>
                    <a:pt x="140" y="619"/>
                    <a:pt x="165" y="645"/>
                    <a:pt x="191" y="657"/>
                  </a:cubicBezTo>
                  <a:cubicBezTo>
                    <a:pt x="191" y="664"/>
                    <a:pt x="191" y="664"/>
                    <a:pt x="197" y="664"/>
                  </a:cubicBezTo>
                  <a:cubicBezTo>
                    <a:pt x="222" y="670"/>
                    <a:pt x="247" y="683"/>
                    <a:pt x="273" y="695"/>
                  </a:cubicBezTo>
                  <a:lnTo>
                    <a:pt x="279" y="695"/>
                  </a:lnTo>
                  <a:cubicBezTo>
                    <a:pt x="304" y="702"/>
                    <a:pt x="336" y="708"/>
                    <a:pt x="367" y="708"/>
                  </a:cubicBezTo>
                  <a:cubicBezTo>
                    <a:pt x="380" y="708"/>
                    <a:pt x="399" y="702"/>
                    <a:pt x="412" y="702"/>
                  </a:cubicBezTo>
                  <a:cubicBezTo>
                    <a:pt x="424" y="702"/>
                    <a:pt x="437" y="695"/>
                    <a:pt x="456" y="695"/>
                  </a:cubicBezTo>
                  <a:cubicBezTo>
                    <a:pt x="481" y="689"/>
                    <a:pt x="513" y="676"/>
                    <a:pt x="538" y="664"/>
                  </a:cubicBezTo>
                  <a:cubicBezTo>
                    <a:pt x="563" y="651"/>
                    <a:pt x="589" y="626"/>
                    <a:pt x="614" y="607"/>
                  </a:cubicBezTo>
                  <a:cubicBezTo>
                    <a:pt x="633" y="582"/>
                    <a:pt x="652" y="556"/>
                    <a:pt x="671" y="531"/>
                  </a:cubicBezTo>
                  <a:cubicBezTo>
                    <a:pt x="696" y="493"/>
                    <a:pt x="709" y="449"/>
                    <a:pt x="709" y="405"/>
                  </a:cubicBezTo>
                  <a:cubicBezTo>
                    <a:pt x="721" y="367"/>
                    <a:pt x="715" y="322"/>
                    <a:pt x="702" y="278"/>
                  </a:cubicBezTo>
                  <a:cubicBezTo>
                    <a:pt x="696" y="234"/>
                    <a:pt x="677" y="196"/>
                    <a:pt x="645" y="158"/>
                  </a:cubicBezTo>
                  <a:cubicBezTo>
                    <a:pt x="630" y="135"/>
                    <a:pt x="613" y="115"/>
                    <a:pt x="591" y="98"/>
                  </a:cubicBezTo>
                  <a:lnTo>
                    <a:pt x="591" y="98"/>
                  </a:lnTo>
                  <a:cubicBezTo>
                    <a:pt x="548" y="55"/>
                    <a:pt x="499" y="25"/>
                    <a:pt x="443" y="13"/>
                  </a:cubicBezTo>
                  <a:cubicBezTo>
                    <a:pt x="412" y="7"/>
                    <a:pt x="386" y="7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2575450" y="990150"/>
              <a:ext cx="17700" cy="17575"/>
            </a:xfrm>
            <a:custGeom>
              <a:rect b="b" l="l" r="r" t="t"/>
              <a:pathLst>
                <a:path extrusionOk="0" h="703" w="708">
                  <a:moveTo>
                    <a:pt x="373" y="1"/>
                  </a:moveTo>
                  <a:cubicBezTo>
                    <a:pt x="341" y="1"/>
                    <a:pt x="316" y="7"/>
                    <a:pt x="285" y="7"/>
                  </a:cubicBezTo>
                  <a:cubicBezTo>
                    <a:pt x="228" y="26"/>
                    <a:pt x="177" y="51"/>
                    <a:pt x="133" y="96"/>
                  </a:cubicBezTo>
                  <a:cubicBezTo>
                    <a:pt x="120" y="108"/>
                    <a:pt x="114" y="115"/>
                    <a:pt x="101" y="127"/>
                  </a:cubicBezTo>
                  <a:cubicBezTo>
                    <a:pt x="70" y="159"/>
                    <a:pt x="44" y="197"/>
                    <a:pt x="32" y="241"/>
                  </a:cubicBezTo>
                  <a:cubicBezTo>
                    <a:pt x="13" y="279"/>
                    <a:pt x="0" y="323"/>
                    <a:pt x="0" y="367"/>
                  </a:cubicBezTo>
                  <a:cubicBezTo>
                    <a:pt x="0" y="412"/>
                    <a:pt x="7" y="456"/>
                    <a:pt x="32" y="494"/>
                  </a:cubicBezTo>
                  <a:cubicBezTo>
                    <a:pt x="44" y="538"/>
                    <a:pt x="70" y="576"/>
                    <a:pt x="101" y="607"/>
                  </a:cubicBezTo>
                  <a:cubicBezTo>
                    <a:pt x="127" y="626"/>
                    <a:pt x="152" y="639"/>
                    <a:pt x="171" y="658"/>
                  </a:cubicBezTo>
                  <a:cubicBezTo>
                    <a:pt x="228" y="690"/>
                    <a:pt x="278" y="702"/>
                    <a:pt x="341" y="702"/>
                  </a:cubicBezTo>
                  <a:cubicBezTo>
                    <a:pt x="367" y="702"/>
                    <a:pt x="398" y="696"/>
                    <a:pt x="424" y="696"/>
                  </a:cubicBezTo>
                  <a:cubicBezTo>
                    <a:pt x="487" y="677"/>
                    <a:pt x="537" y="652"/>
                    <a:pt x="581" y="607"/>
                  </a:cubicBezTo>
                  <a:cubicBezTo>
                    <a:pt x="588" y="595"/>
                    <a:pt x="600" y="589"/>
                    <a:pt x="607" y="576"/>
                  </a:cubicBezTo>
                  <a:cubicBezTo>
                    <a:pt x="645" y="544"/>
                    <a:pt x="670" y="506"/>
                    <a:pt x="683" y="462"/>
                  </a:cubicBezTo>
                  <a:cubicBezTo>
                    <a:pt x="702" y="424"/>
                    <a:pt x="708" y="386"/>
                    <a:pt x="708" y="336"/>
                  </a:cubicBezTo>
                  <a:cubicBezTo>
                    <a:pt x="708" y="292"/>
                    <a:pt x="702" y="254"/>
                    <a:pt x="683" y="209"/>
                  </a:cubicBezTo>
                  <a:cubicBezTo>
                    <a:pt x="670" y="165"/>
                    <a:pt x="645" y="134"/>
                    <a:pt x="613" y="96"/>
                  </a:cubicBezTo>
                  <a:cubicBezTo>
                    <a:pt x="588" y="83"/>
                    <a:pt x="563" y="64"/>
                    <a:pt x="537" y="45"/>
                  </a:cubicBezTo>
                  <a:cubicBezTo>
                    <a:pt x="487" y="14"/>
                    <a:pt x="430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2614150" y="1014650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373" y="0"/>
                  </a:moveTo>
                  <a:cubicBezTo>
                    <a:pt x="341" y="0"/>
                    <a:pt x="316" y="7"/>
                    <a:pt x="285" y="13"/>
                  </a:cubicBezTo>
                  <a:cubicBezTo>
                    <a:pt x="228" y="26"/>
                    <a:pt x="177" y="57"/>
                    <a:pt x="133" y="95"/>
                  </a:cubicBezTo>
                  <a:cubicBezTo>
                    <a:pt x="120" y="108"/>
                    <a:pt x="114" y="114"/>
                    <a:pt x="101" y="127"/>
                  </a:cubicBezTo>
                  <a:cubicBezTo>
                    <a:pt x="70" y="158"/>
                    <a:pt x="44" y="196"/>
                    <a:pt x="32" y="240"/>
                  </a:cubicBezTo>
                  <a:cubicBezTo>
                    <a:pt x="13" y="278"/>
                    <a:pt x="0" y="323"/>
                    <a:pt x="0" y="367"/>
                  </a:cubicBezTo>
                  <a:cubicBezTo>
                    <a:pt x="0" y="411"/>
                    <a:pt x="13" y="455"/>
                    <a:pt x="32" y="493"/>
                  </a:cubicBezTo>
                  <a:cubicBezTo>
                    <a:pt x="44" y="537"/>
                    <a:pt x="70" y="575"/>
                    <a:pt x="101" y="607"/>
                  </a:cubicBezTo>
                  <a:cubicBezTo>
                    <a:pt x="127" y="626"/>
                    <a:pt x="152" y="645"/>
                    <a:pt x="171" y="664"/>
                  </a:cubicBezTo>
                  <a:cubicBezTo>
                    <a:pt x="228" y="689"/>
                    <a:pt x="278" y="708"/>
                    <a:pt x="341" y="708"/>
                  </a:cubicBezTo>
                  <a:cubicBezTo>
                    <a:pt x="367" y="702"/>
                    <a:pt x="398" y="702"/>
                    <a:pt x="424" y="695"/>
                  </a:cubicBezTo>
                  <a:cubicBezTo>
                    <a:pt x="487" y="676"/>
                    <a:pt x="537" y="651"/>
                    <a:pt x="582" y="607"/>
                  </a:cubicBezTo>
                  <a:cubicBezTo>
                    <a:pt x="588" y="601"/>
                    <a:pt x="601" y="588"/>
                    <a:pt x="607" y="582"/>
                  </a:cubicBezTo>
                  <a:cubicBezTo>
                    <a:pt x="645" y="550"/>
                    <a:pt x="670" y="512"/>
                    <a:pt x="683" y="468"/>
                  </a:cubicBezTo>
                  <a:cubicBezTo>
                    <a:pt x="702" y="424"/>
                    <a:pt x="708" y="386"/>
                    <a:pt x="708" y="341"/>
                  </a:cubicBezTo>
                  <a:cubicBezTo>
                    <a:pt x="708" y="291"/>
                    <a:pt x="702" y="253"/>
                    <a:pt x="683" y="215"/>
                  </a:cubicBezTo>
                  <a:cubicBezTo>
                    <a:pt x="670" y="171"/>
                    <a:pt x="645" y="133"/>
                    <a:pt x="613" y="101"/>
                  </a:cubicBezTo>
                  <a:cubicBezTo>
                    <a:pt x="588" y="82"/>
                    <a:pt x="563" y="63"/>
                    <a:pt x="537" y="45"/>
                  </a:cubicBezTo>
                  <a:cubicBezTo>
                    <a:pt x="487" y="13"/>
                    <a:pt x="430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33"/>
          <p:cNvGrpSpPr/>
          <p:nvPr/>
        </p:nvGrpSpPr>
        <p:grpSpPr>
          <a:xfrm>
            <a:off x="-346316" y="2377661"/>
            <a:ext cx="653693" cy="595275"/>
            <a:chOff x="2396150" y="829725"/>
            <a:chExt cx="406475" cy="370150"/>
          </a:xfrm>
        </p:grpSpPr>
        <p:sp>
          <p:nvSpPr>
            <p:cNvPr id="816" name="Google Shape;816;p33"/>
            <p:cNvSpPr/>
            <p:nvPr/>
          </p:nvSpPr>
          <p:spPr>
            <a:xfrm>
              <a:off x="2396150" y="829725"/>
              <a:ext cx="406475" cy="370150"/>
            </a:xfrm>
            <a:custGeom>
              <a:rect b="b" l="l" r="r" t="t"/>
              <a:pathLst>
                <a:path extrusionOk="0" h="14806" w="16259">
                  <a:moveTo>
                    <a:pt x="8127" y="1"/>
                  </a:moveTo>
                  <a:cubicBezTo>
                    <a:pt x="6240" y="1"/>
                    <a:pt x="4352" y="718"/>
                    <a:pt x="2907" y="2153"/>
                  </a:cubicBezTo>
                  <a:cubicBezTo>
                    <a:pt x="13" y="5034"/>
                    <a:pt x="1" y="9723"/>
                    <a:pt x="2882" y="12623"/>
                  </a:cubicBezTo>
                  <a:cubicBezTo>
                    <a:pt x="4327" y="14078"/>
                    <a:pt x="6227" y="14806"/>
                    <a:pt x="8128" y="14806"/>
                  </a:cubicBezTo>
                  <a:cubicBezTo>
                    <a:pt x="10017" y="14806"/>
                    <a:pt x="11906" y="14087"/>
                    <a:pt x="13352" y="12648"/>
                  </a:cubicBezTo>
                  <a:cubicBezTo>
                    <a:pt x="16246" y="9767"/>
                    <a:pt x="16258" y="5078"/>
                    <a:pt x="13377" y="2184"/>
                  </a:cubicBezTo>
                  <a:cubicBezTo>
                    <a:pt x="11931" y="729"/>
                    <a:pt x="10029" y="1"/>
                    <a:pt x="8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2412275" y="844200"/>
              <a:ext cx="369975" cy="336925"/>
            </a:xfrm>
            <a:custGeom>
              <a:rect b="b" l="l" r="r" t="t"/>
              <a:pathLst>
                <a:path extrusionOk="0" h="13477" w="14799">
                  <a:moveTo>
                    <a:pt x="7400" y="0"/>
                  </a:moveTo>
                  <a:cubicBezTo>
                    <a:pt x="5682" y="0"/>
                    <a:pt x="3963" y="653"/>
                    <a:pt x="2648" y="1959"/>
                  </a:cubicBezTo>
                  <a:cubicBezTo>
                    <a:pt x="13" y="4588"/>
                    <a:pt x="0" y="8853"/>
                    <a:pt x="2622" y="11488"/>
                  </a:cubicBezTo>
                  <a:cubicBezTo>
                    <a:pt x="3938" y="12813"/>
                    <a:pt x="5668" y="13477"/>
                    <a:pt x="7398" y="13477"/>
                  </a:cubicBezTo>
                  <a:cubicBezTo>
                    <a:pt x="9116" y="13477"/>
                    <a:pt x="10835" y="12823"/>
                    <a:pt x="12151" y="11513"/>
                  </a:cubicBezTo>
                  <a:cubicBezTo>
                    <a:pt x="14786" y="8891"/>
                    <a:pt x="14798" y="4626"/>
                    <a:pt x="12176" y="1985"/>
                  </a:cubicBezTo>
                  <a:cubicBezTo>
                    <a:pt x="10860" y="662"/>
                    <a:pt x="9131" y="0"/>
                    <a:pt x="7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2505625" y="844300"/>
              <a:ext cx="276625" cy="336775"/>
            </a:xfrm>
            <a:custGeom>
              <a:rect b="b" l="l" r="r" t="t"/>
              <a:pathLst>
                <a:path extrusionOk="0" h="13471" w="11065">
                  <a:moveTo>
                    <a:pt x="3678" y="0"/>
                  </a:moveTo>
                  <a:cubicBezTo>
                    <a:pt x="3562" y="0"/>
                    <a:pt x="3446" y="3"/>
                    <a:pt x="3330" y="9"/>
                  </a:cubicBezTo>
                  <a:cubicBezTo>
                    <a:pt x="5131" y="1829"/>
                    <a:pt x="7109" y="3958"/>
                    <a:pt x="7450" y="6580"/>
                  </a:cubicBezTo>
                  <a:cubicBezTo>
                    <a:pt x="7779" y="9127"/>
                    <a:pt x="5952" y="11863"/>
                    <a:pt x="3514" y="12659"/>
                  </a:cubicBezTo>
                  <a:cubicBezTo>
                    <a:pt x="3058" y="12806"/>
                    <a:pt x="2598" y="12874"/>
                    <a:pt x="2143" y="12874"/>
                  </a:cubicBezTo>
                  <a:cubicBezTo>
                    <a:pt x="1406" y="12874"/>
                    <a:pt x="680" y="12696"/>
                    <a:pt x="0" y="12387"/>
                  </a:cubicBezTo>
                  <a:lnTo>
                    <a:pt x="0" y="12387"/>
                  </a:lnTo>
                  <a:cubicBezTo>
                    <a:pt x="1111" y="13109"/>
                    <a:pt x="2387" y="13471"/>
                    <a:pt x="3665" y="13471"/>
                  </a:cubicBezTo>
                  <a:cubicBezTo>
                    <a:pt x="5383" y="13471"/>
                    <a:pt x="7101" y="12817"/>
                    <a:pt x="8417" y="11509"/>
                  </a:cubicBezTo>
                  <a:cubicBezTo>
                    <a:pt x="11052" y="8887"/>
                    <a:pt x="11064" y="4622"/>
                    <a:pt x="8442" y="1981"/>
                  </a:cubicBezTo>
                  <a:cubicBezTo>
                    <a:pt x="7128" y="660"/>
                    <a:pt x="5403" y="0"/>
                    <a:pt x="3678" y="0"/>
                  </a:cubicBezTo>
                  <a:close/>
                </a:path>
              </a:pathLst>
            </a:custGeom>
            <a:solidFill>
              <a:srgbClr val="573B33">
                <a:alpha val="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2514150" y="926950"/>
              <a:ext cx="187525" cy="174625"/>
            </a:xfrm>
            <a:custGeom>
              <a:rect b="b" l="l" r="r" t="t"/>
              <a:pathLst>
                <a:path extrusionOk="0" h="6985" w="7501">
                  <a:moveTo>
                    <a:pt x="2077" y="0"/>
                  </a:moveTo>
                  <a:cubicBezTo>
                    <a:pt x="1960" y="0"/>
                    <a:pt x="1845" y="26"/>
                    <a:pt x="1738" y="84"/>
                  </a:cubicBezTo>
                  <a:cubicBezTo>
                    <a:pt x="1346" y="286"/>
                    <a:pt x="1239" y="791"/>
                    <a:pt x="1258" y="1227"/>
                  </a:cubicBezTo>
                  <a:cubicBezTo>
                    <a:pt x="1290" y="1992"/>
                    <a:pt x="1561" y="2725"/>
                    <a:pt x="1593" y="3483"/>
                  </a:cubicBezTo>
                  <a:cubicBezTo>
                    <a:pt x="1618" y="4241"/>
                    <a:pt x="1233" y="4823"/>
                    <a:pt x="569" y="5341"/>
                  </a:cubicBezTo>
                  <a:cubicBezTo>
                    <a:pt x="1" y="5783"/>
                    <a:pt x="228" y="6478"/>
                    <a:pt x="702" y="6788"/>
                  </a:cubicBezTo>
                  <a:cubicBezTo>
                    <a:pt x="911" y="6925"/>
                    <a:pt x="1153" y="6985"/>
                    <a:pt x="1400" y="6985"/>
                  </a:cubicBezTo>
                  <a:cubicBezTo>
                    <a:pt x="1719" y="6985"/>
                    <a:pt x="2048" y="6885"/>
                    <a:pt x="2326" y="6724"/>
                  </a:cubicBezTo>
                  <a:cubicBezTo>
                    <a:pt x="2825" y="6440"/>
                    <a:pt x="3204" y="5998"/>
                    <a:pt x="3608" y="5593"/>
                  </a:cubicBezTo>
                  <a:cubicBezTo>
                    <a:pt x="4007" y="5189"/>
                    <a:pt x="4468" y="4804"/>
                    <a:pt x="5024" y="4677"/>
                  </a:cubicBezTo>
                  <a:cubicBezTo>
                    <a:pt x="5200" y="4638"/>
                    <a:pt x="5383" y="4627"/>
                    <a:pt x="5568" y="4627"/>
                  </a:cubicBezTo>
                  <a:cubicBezTo>
                    <a:pt x="5829" y="4627"/>
                    <a:pt x="6093" y="4649"/>
                    <a:pt x="6350" y="4649"/>
                  </a:cubicBezTo>
                  <a:cubicBezTo>
                    <a:pt x="6673" y="4649"/>
                    <a:pt x="6985" y="4613"/>
                    <a:pt x="7261" y="4450"/>
                  </a:cubicBezTo>
                  <a:cubicBezTo>
                    <a:pt x="7336" y="4412"/>
                    <a:pt x="7412" y="4355"/>
                    <a:pt x="7450" y="4273"/>
                  </a:cubicBezTo>
                  <a:cubicBezTo>
                    <a:pt x="7501" y="4153"/>
                    <a:pt x="7457" y="4007"/>
                    <a:pt x="7393" y="3887"/>
                  </a:cubicBezTo>
                  <a:cubicBezTo>
                    <a:pt x="7008" y="3154"/>
                    <a:pt x="6123" y="2845"/>
                    <a:pt x="5296" y="2756"/>
                  </a:cubicBezTo>
                  <a:cubicBezTo>
                    <a:pt x="4923" y="2712"/>
                    <a:pt x="4525" y="2706"/>
                    <a:pt x="4196" y="2510"/>
                  </a:cubicBezTo>
                  <a:cubicBezTo>
                    <a:pt x="3830" y="2295"/>
                    <a:pt x="3615" y="1897"/>
                    <a:pt x="3457" y="1505"/>
                  </a:cubicBezTo>
                  <a:cubicBezTo>
                    <a:pt x="3293" y="1114"/>
                    <a:pt x="3154" y="703"/>
                    <a:pt x="2876" y="387"/>
                  </a:cubicBezTo>
                  <a:cubicBezTo>
                    <a:pt x="2672" y="161"/>
                    <a:pt x="2369" y="0"/>
                    <a:pt x="2077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2574325" y="1026025"/>
              <a:ext cx="18050" cy="17700"/>
            </a:xfrm>
            <a:custGeom>
              <a:rect b="b" l="l" r="r" t="t"/>
              <a:pathLst>
                <a:path extrusionOk="0" h="708" w="722">
                  <a:moveTo>
                    <a:pt x="241" y="55"/>
                  </a:moveTo>
                  <a:lnTo>
                    <a:pt x="209" y="70"/>
                  </a:lnTo>
                  <a:lnTo>
                    <a:pt x="203" y="70"/>
                  </a:lnTo>
                  <a:lnTo>
                    <a:pt x="241" y="55"/>
                  </a:lnTo>
                  <a:close/>
                  <a:moveTo>
                    <a:pt x="144" y="119"/>
                  </a:moveTo>
                  <a:cubicBezTo>
                    <a:pt x="140" y="122"/>
                    <a:pt x="137" y="126"/>
                    <a:pt x="133" y="129"/>
                  </a:cubicBezTo>
                  <a:lnTo>
                    <a:pt x="133" y="129"/>
                  </a:lnTo>
                  <a:cubicBezTo>
                    <a:pt x="134" y="128"/>
                    <a:pt x="136" y="126"/>
                    <a:pt x="137" y="124"/>
                  </a:cubicBezTo>
                  <a:lnTo>
                    <a:pt x="137" y="124"/>
                  </a:lnTo>
                  <a:cubicBezTo>
                    <a:pt x="140" y="122"/>
                    <a:pt x="142" y="120"/>
                    <a:pt x="144" y="119"/>
                  </a:cubicBezTo>
                  <a:close/>
                  <a:moveTo>
                    <a:pt x="645" y="512"/>
                  </a:moveTo>
                  <a:cubicBezTo>
                    <a:pt x="645" y="512"/>
                    <a:pt x="645" y="512"/>
                    <a:pt x="645" y="512"/>
                  </a:cubicBezTo>
                  <a:cubicBezTo>
                    <a:pt x="645" y="512"/>
                    <a:pt x="645" y="512"/>
                    <a:pt x="645" y="512"/>
                  </a:cubicBezTo>
                  <a:lnTo>
                    <a:pt x="645" y="512"/>
                  </a:lnTo>
                  <a:cubicBezTo>
                    <a:pt x="645" y="512"/>
                    <a:pt x="645" y="512"/>
                    <a:pt x="645" y="512"/>
                  </a:cubicBezTo>
                  <a:close/>
                  <a:moveTo>
                    <a:pt x="355" y="0"/>
                  </a:moveTo>
                  <a:cubicBezTo>
                    <a:pt x="298" y="0"/>
                    <a:pt x="241" y="13"/>
                    <a:pt x="184" y="44"/>
                  </a:cubicBezTo>
                  <a:cubicBezTo>
                    <a:pt x="159" y="57"/>
                    <a:pt x="134" y="76"/>
                    <a:pt x="115" y="101"/>
                  </a:cubicBezTo>
                  <a:lnTo>
                    <a:pt x="108" y="101"/>
                  </a:lnTo>
                  <a:cubicBezTo>
                    <a:pt x="108" y="101"/>
                    <a:pt x="58" y="171"/>
                    <a:pt x="58" y="171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2" y="177"/>
                    <a:pt x="20" y="253"/>
                    <a:pt x="20" y="259"/>
                  </a:cubicBezTo>
                  <a:cubicBezTo>
                    <a:pt x="7" y="335"/>
                    <a:pt x="1" y="360"/>
                    <a:pt x="20" y="436"/>
                  </a:cubicBezTo>
                  <a:cubicBezTo>
                    <a:pt x="20" y="443"/>
                    <a:pt x="52" y="518"/>
                    <a:pt x="52" y="518"/>
                  </a:cubicBezTo>
                  <a:lnTo>
                    <a:pt x="58" y="518"/>
                  </a:lnTo>
                  <a:cubicBezTo>
                    <a:pt x="58" y="518"/>
                    <a:pt x="58" y="525"/>
                    <a:pt x="58" y="525"/>
                  </a:cubicBezTo>
                  <a:cubicBezTo>
                    <a:pt x="64" y="531"/>
                    <a:pt x="108" y="594"/>
                    <a:pt x="115" y="600"/>
                  </a:cubicBezTo>
                  <a:cubicBezTo>
                    <a:pt x="140" y="619"/>
                    <a:pt x="165" y="645"/>
                    <a:pt x="191" y="657"/>
                  </a:cubicBezTo>
                  <a:cubicBezTo>
                    <a:pt x="191" y="664"/>
                    <a:pt x="191" y="664"/>
                    <a:pt x="197" y="664"/>
                  </a:cubicBezTo>
                  <a:cubicBezTo>
                    <a:pt x="222" y="670"/>
                    <a:pt x="247" y="683"/>
                    <a:pt x="273" y="695"/>
                  </a:cubicBezTo>
                  <a:lnTo>
                    <a:pt x="279" y="695"/>
                  </a:lnTo>
                  <a:cubicBezTo>
                    <a:pt x="304" y="702"/>
                    <a:pt x="336" y="708"/>
                    <a:pt x="367" y="708"/>
                  </a:cubicBezTo>
                  <a:cubicBezTo>
                    <a:pt x="380" y="708"/>
                    <a:pt x="399" y="702"/>
                    <a:pt x="412" y="702"/>
                  </a:cubicBezTo>
                  <a:cubicBezTo>
                    <a:pt x="424" y="702"/>
                    <a:pt x="437" y="695"/>
                    <a:pt x="456" y="695"/>
                  </a:cubicBezTo>
                  <a:cubicBezTo>
                    <a:pt x="481" y="689"/>
                    <a:pt x="513" y="676"/>
                    <a:pt x="538" y="664"/>
                  </a:cubicBezTo>
                  <a:cubicBezTo>
                    <a:pt x="563" y="651"/>
                    <a:pt x="589" y="626"/>
                    <a:pt x="614" y="607"/>
                  </a:cubicBezTo>
                  <a:cubicBezTo>
                    <a:pt x="633" y="582"/>
                    <a:pt x="652" y="556"/>
                    <a:pt x="671" y="531"/>
                  </a:cubicBezTo>
                  <a:cubicBezTo>
                    <a:pt x="696" y="493"/>
                    <a:pt x="709" y="449"/>
                    <a:pt x="709" y="405"/>
                  </a:cubicBezTo>
                  <a:cubicBezTo>
                    <a:pt x="721" y="367"/>
                    <a:pt x="715" y="322"/>
                    <a:pt x="702" y="278"/>
                  </a:cubicBezTo>
                  <a:cubicBezTo>
                    <a:pt x="696" y="234"/>
                    <a:pt x="677" y="196"/>
                    <a:pt x="645" y="158"/>
                  </a:cubicBezTo>
                  <a:cubicBezTo>
                    <a:pt x="630" y="135"/>
                    <a:pt x="613" y="115"/>
                    <a:pt x="591" y="98"/>
                  </a:cubicBezTo>
                  <a:lnTo>
                    <a:pt x="591" y="98"/>
                  </a:lnTo>
                  <a:cubicBezTo>
                    <a:pt x="548" y="55"/>
                    <a:pt x="499" y="25"/>
                    <a:pt x="443" y="13"/>
                  </a:cubicBezTo>
                  <a:cubicBezTo>
                    <a:pt x="412" y="7"/>
                    <a:pt x="386" y="7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2575450" y="990150"/>
              <a:ext cx="17700" cy="17575"/>
            </a:xfrm>
            <a:custGeom>
              <a:rect b="b" l="l" r="r" t="t"/>
              <a:pathLst>
                <a:path extrusionOk="0" h="703" w="708">
                  <a:moveTo>
                    <a:pt x="373" y="1"/>
                  </a:moveTo>
                  <a:cubicBezTo>
                    <a:pt x="341" y="1"/>
                    <a:pt x="316" y="7"/>
                    <a:pt x="285" y="7"/>
                  </a:cubicBezTo>
                  <a:cubicBezTo>
                    <a:pt x="228" y="26"/>
                    <a:pt x="177" y="51"/>
                    <a:pt x="133" y="96"/>
                  </a:cubicBezTo>
                  <a:cubicBezTo>
                    <a:pt x="120" y="108"/>
                    <a:pt x="114" y="115"/>
                    <a:pt x="101" y="127"/>
                  </a:cubicBezTo>
                  <a:cubicBezTo>
                    <a:pt x="70" y="159"/>
                    <a:pt x="44" y="197"/>
                    <a:pt x="32" y="241"/>
                  </a:cubicBezTo>
                  <a:cubicBezTo>
                    <a:pt x="13" y="279"/>
                    <a:pt x="0" y="323"/>
                    <a:pt x="0" y="367"/>
                  </a:cubicBezTo>
                  <a:cubicBezTo>
                    <a:pt x="0" y="412"/>
                    <a:pt x="7" y="456"/>
                    <a:pt x="32" y="494"/>
                  </a:cubicBezTo>
                  <a:cubicBezTo>
                    <a:pt x="44" y="538"/>
                    <a:pt x="70" y="576"/>
                    <a:pt x="101" y="607"/>
                  </a:cubicBezTo>
                  <a:cubicBezTo>
                    <a:pt x="127" y="626"/>
                    <a:pt x="152" y="639"/>
                    <a:pt x="171" y="658"/>
                  </a:cubicBezTo>
                  <a:cubicBezTo>
                    <a:pt x="228" y="690"/>
                    <a:pt x="278" y="702"/>
                    <a:pt x="341" y="702"/>
                  </a:cubicBezTo>
                  <a:cubicBezTo>
                    <a:pt x="367" y="702"/>
                    <a:pt x="398" y="696"/>
                    <a:pt x="424" y="696"/>
                  </a:cubicBezTo>
                  <a:cubicBezTo>
                    <a:pt x="487" y="677"/>
                    <a:pt x="537" y="652"/>
                    <a:pt x="581" y="607"/>
                  </a:cubicBezTo>
                  <a:cubicBezTo>
                    <a:pt x="588" y="595"/>
                    <a:pt x="600" y="589"/>
                    <a:pt x="607" y="576"/>
                  </a:cubicBezTo>
                  <a:cubicBezTo>
                    <a:pt x="645" y="544"/>
                    <a:pt x="670" y="506"/>
                    <a:pt x="683" y="462"/>
                  </a:cubicBezTo>
                  <a:cubicBezTo>
                    <a:pt x="702" y="424"/>
                    <a:pt x="708" y="386"/>
                    <a:pt x="708" y="336"/>
                  </a:cubicBezTo>
                  <a:cubicBezTo>
                    <a:pt x="708" y="292"/>
                    <a:pt x="702" y="254"/>
                    <a:pt x="683" y="209"/>
                  </a:cubicBezTo>
                  <a:cubicBezTo>
                    <a:pt x="670" y="165"/>
                    <a:pt x="645" y="134"/>
                    <a:pt x="613" y="96"/>
                  </a:cubicBezTo>
                  <a:cubicBezTo>
                    <a:pt x="588" y="83"/>
                    <a:pt x="563" y="64"/>
                    <a:pt x="537" y="45"/>
                  </a:cubicBezTo>
                  <a:cubicBezTo>
                    <a:pt x="487" y="14"/>
                    <a:pt x="430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2614150" y="1014650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373" y="0"/>
                  </a:moveTo>
                  <a:cubicBezTo>
                    <a:pt x="341" y="0"/>
                    <a:pt x="316" y="7"/>
                    <a:pt x="285" y="13"/>
                  </a:cubicBezTo>
                  <a:cubicBezTo>
                    <a:pt x="228" y="26"/>
                    <a:pt x="177" y="57"/>
                    <a:pt x="133" y="95"/>
                  </a:cubicBezTo>
                  <a:cubicBezTo>
                    <a:pt x="120" y="108"/>
                    <a:pt x="114" y="114"/>
                    <a:pt x="101" y="127"/>
                  </a:cubicBezTo>
                  <a:cubicBezTo>
                    <a:pt x="70" y="158"/>
                    <a:pt x="44" y="196"/>
                    <a:pt x="32" y="240"/>
                  </a:cubicBezTo>
                  <a:cubicBezTo>
                    <a:pt x="13" y="278"/>
                    <a:pt x="0" y="323"/>
                    <a:pt x="0" y="367"/>
                  </a:cubicBezTo>
                  <a:cubicBezTo>
                    <a:pt x="0" y="411"/>
                    <a:pt x="13" y="455"/>
                    <a:pt x="32" y="493"/>
                  </a:cubicBezTo>
                  <a:cubicBezTo>
                    <a:pt x="44" y="537"/>
                    <a:pt x="70" y="575"/>
                    <a:pt x="101" y="607"/>
                  </a:cubicBezTo>
                  <a:cubicBezTo>
                    <a:pt x="127" y="626"/>
                    <a:pt x="152" y="645"/>
                    <a:pt x="171" y="664"/>
                  </a:cubicBezTo>
                  <a:cubicBezTo>
                    <a:pt x="228" y="689"/>
                    <a:pt x="278" y="708"/>
                    <a:pt x="341" y="708"/>
                  </a:cubicBezTo>
                  <a:cubicBezTo>
                    <a:pt x="367" y="702"/>
                    <a:pt x="398" y="702"/>
                    <a:pt x="424" y="695"/>
                  </a:cubicBezTo>
                  <a:cubicBezTo>
                    <a:pt x="487" y="676"/>
                    <a:pt x="537" y="651"/>
                    <a:pt x="582" y="607"/>
                  </a:cubicBezTo>
                  <a:cubicBezTo>
                    <a:pt x="588" y="601"/>
                    <a:pt x="601" y="588"/>
                    <a:pt x="607" y="582"/>
                  </a:cubicBezTo>
                  <a:cubicBezTo>
                    <a:pt x="645" y="550"/>
                    <a:pt x="670" y="512"/>
                    <a:pt x="683" y="468"/>
                  </a:cubicBezTo>
                  <a:cubicBezTo>
                    <a:pt x="702" y="424"/>
                    <a:pt x="708" y="386"/>
                    <a:pt x="708" y="341"/>
                  </a:cubicBezTo>
                  <a:cubicBezTo>
                    <a:pt x="708" y="291"/>
                    <a:pt x="702" y="253"/>
                    <a:pt x="683" y="215"/>
                  </a:cubicBezTo>
                  <a:cubicBezTo>
                    <a:pt x="670" y="171"/>
                    <a:pt x="645" y="133"/>
                    <a:pt x="613" y="101"/>
                  </a:cubicBezTo>
                  <a:cubicBezTo>
                    <a:pt x="588" y="82"/>
                    <a:pt x="563" y="63"/>
                    <a:pt x="537" y="45"/>
                  </a:cubicBezTo>
                  <a:cubicBezTo>
                    <a:pt x="487" y="13"/>
                    <a:pt x="430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4"/>
          <p:cNvSpPr txBox="1"/>
          <p:nvPr>
            <p:ph type="title"/>
          </p:nvPr>
        </p:nvSpPr>
        <p:spPr>
          <a:xfrm>
            <a:off x="4985200" y="1654363"/>
            <a:ext cx="27432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5" name="Google Shape;825;p34"/>
          <p:cNvSpPr txBox="1"/>
          <p:nvPr>
            <p:ph idx="1" type="subTitle"/>
          </p:nvPr>
        </p:nvSpPr>
        <p:spPr>
          <a:xfrm>
            <a:off x="4985325" y="2648748"/>
            <a:ext cx="27432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6" name="Google Shape;826;p34"/>
          <p:cNvSpPr/>
          <p:nvPr/>
        </p:nvSpPr>
        <p:spPr>
          <a:xfrm rot="2904233">
            <a:off x="7940721" y="-576127"/>
            <a:ext cx="2190372" cy="2231263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34"/>
          <p:cNvGrpSpPr/>
          <p:nvPr/>
        </p:nvGrpSpPr>
        <p:grpSpPr>
          <a:xfrm>
            <a:off x="8430781" y="1273861"/>
            <a:ext cx="733701" cy="605424"/>
            <a:chOff x="3120100" y="2772325"/>
            <a:chExt cx="288325" cy="237925"/>
          </a:xfrm>
        </p:grpSpPr>
        <p:sp>
          <p:nvSpPr>
            <p:cNvPr id="828" name="Google Shape;828;p34"/>
            <p:cNvSpPr/>
            <p:nvPr/>
          </p:nvSpPr>
          <p:spPr>
            <a:xfrm>
              <a:off x="3120100" y="2864100"/>
              <a:ext cx="288325" cy="146150"/>
            </a:xfrm>
            <a:custGeom>
              <a:rect b="b" l="l" r="r" t="t"/>
              <a:pathLst>
                <a:path extrusionOk="0" h="5846" w="11533">
                  <a:moveTo>
                    <a:pt x="1087" y="0"/>
                  </a:moveTo>
                  <a:cubicBezTo>
                    <a:pt x="1087" y="0"/>
                    <a:pt x="1" y="5788"/>
                    <a:pt x="5694" y="5845"/>
                  </a:cubicBezTo>
                  <a:cubicBezTo>
                    <a:pt x="5724" y="5845"/>
                    <a:pt x="5754" y="5846"/>
                    <a:pt x="5784" y="5846"/>
                  </a:cubicBezTo>
                  <a:cubicBezTo>
                    <a:pt x="11532" y="5846"/>
                    <a:pt x="10944" y="417"/>
                    <a:pt x="10944" y="417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3120100" y="2864100"/>
              <a:ext cx="142350" cy="146150"/>
            </a:xfrm>
            <a:custGeom>
              <a:rect b="b" l="l" r="r" t="t"/>
              <a:pathLst>
                <a:path extrusionOk="0" h="5846" w="5694">
                  <a:moveTo>
                    <a:pt x="1087" y="0"/>
                  </a:moveTo>
                  <a:cubicBezTo>
                    <a:pt x="1087" y="0"/>
                    <a:pt x="1" y="5788"/>
                    <a:pt x="5694" y="5845"/>
                  </a:cubicBezTo>
                  <a:cubicBezTo>
                    <a:pt x="2345" y="3792"/>
                    <a:pt x="3514" y="102"/>
                    <a:pt x="3514" y="102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146475" y="2772325"/>
              <a:ext cx="247250" cy="138375"/>
            </a:xfrm>
            <a:custGeom>
              <a:rect b="b" l="l" r="r" t="t"/>
              <a:pathLst>
                <a:path extrusionOk="0" h="5535" w="9890">
                  <a:moveTo>
                    <a:pt x="5279" y="1"/>
                  </a:moveTo>
                  <a:cubicBezTo>
                    <a:pt x="5243" y="1"/>
                    <a:pt x="5208" y="6"/>
                    <a:pt x="5176" y="19"/>
                  </a:cubicBezTo>
                  <a:cubicBezTo>
                    <a:pt x="5100" y="57"/>
                    <a:pt x="5056" y="133"/>
                    <a:pt x="5005" y="196"/>
                  </a:cubicBezTo>
                  <a:cubicBezTo>
                    <a:pt x="4771" y="493"/>
                    <a:pt x="4386" y="632"/>
                    <a:pt x="4013" y="695"/>
                  </a:cubicBezTo>
                  <a:cubicBezTo>
                    <a:pt x="3640" y="752"/>
                    <a:pt x="3261" y="752"/>
                    <a:pt x="2895" y="841"/>
                  </a:cubicBezTo>
                  <a:cubicBezTo>
                    <a:pt x="2528" y="929"/>
                    <a:pt x="2137" y="1258"/>
                    <a:pt x="1985" y="1605"/>
                  </a:cubicBezTo>
                  <a:lnTo>
                    <a:pt x="1915" y="1624"/>
                  </a:lnTo>
                  <a:cubicBezTo>
                    <a:pt x="1637" y="1687"/>
                    <a:pt x="1441" y="1795"/>
                    <a:pt x="1233" y="1991"/>
                  </a:cubicBezTo>
                  <a:cubicBezTo>
                    <a:pt x="1094" y="2130"/>
                    <a:pt x="841" y="2490"/>
                    <a:pt x="734" y="2660"/>
                  </a:cubicBezTo>
                  <a:lnTo>
                    <a:pt x="607" y="2711"/>
                  </a:lnTo>
                  <a:cubicBezTo>
                    <a:pt x="241" y="2882"/>
                    <a:pt x="1" y="3273"/>
                    <a:pt x="32" y="3671"/>
                  </a:cubicBezTo>
                  <a:cubicBezTo>
                    <a:pt x="184" y="5403"/>
                    <a:pt x="4765" y="5523"/>
                    <a:pt x="4765" y="5523"/>
                  </a:cubicBezTo>
                  <a:cubicBezTo>
                    <a:pt x="4985" y="5531"/>
                    <a:pt x="5196" y="5535"/>
                    <a:pt x="5398" y="5535"/>
                  </a:cubicBezTo>
                  <a:cubicBezTo>
                    <a:pt x="9329" y="5535"/>
                    <a:pt x="9889" y="4088"/>
                    <a:pt x="9889" y="4088"/>
                  </a:cubicBezTo>
                  <a:cubicBezTo>
                    <a:pt x="9864" y="3735"/>
                    <a:pt x="9833" y="3374"/>
                    <a:pt x="9719" y="3040"/>
                  </a:cubicBezTo>
                  <a:cubicBezTo>
                    <a:pt x="9611" y="2698"/>
                    <a:pt x="9422" y="2376"/>
                    <a:pt x="9138" y="2168"/>
                  </a:cubicBezTo>
                  <a:cubicBezTo>
                    <a:pt x="9106" y="2142"/>
                    <a:pt x="9074" y="2123"/>
                    <a:pt x="9043" y="2098"/>
                  </a:cubicBezTo>
                  <a:lnTo>
                    <a:pt x="9043" y="2003"/>
                  </a:lnTo>
                  <a:cubicBezTo>
                    <a:pt x="9036" y="1567"/>
                    <a:pt x="8714" y="1182"/>
                    <a:pt x="8316" y="1011"/>
                  </a:cubicBezTo>
                  <a:cubicBezTo>
                    <a:pt x="8103" y="920"/>
                    <a:pt x="7874" y="881"/>
                    <a:pt x="7643" y="881"/>
                  </a:cubicBezTo>
                  <a:cubicBezTo>
                    <a:pt x="7441" y="881"/>
                    <a:pt x="7237" y="911"/>
                    <a:pt x="7040" y="961"/>
                  </a:cubicBezTo>
                  <a:cubicBezTo>
                    <a:pt x="6819" y="1018"/>
                    <a:pt x="6755" y="1018"/>
                    <a:pt x="6547" y="1112"/>
                  </a:cubicBezTo>
                  <a:cubicBezTo>
                    <a:pt x="6389" y="588"/>
                    <a:pt x="5953" y="165"/>
                    <a:pt x="5429" y="26"/>
                  </a:cubicBezTo>
                  <a:cubicBezTo>
                    <a:pt x="5381" y="11"/>
                    <a:pt x="5329" y="1"/>
                    <a:pt x="5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288238" y="2799500"/>
              <a:ext cx="28300" cy="12575"/>
            </a:xfrm>
            <a:custGeom>
              <a:rect b="b" l="l" r="r" t="t"/>
              <a:pathLst>
                <a:path extrusionOk="0" h="503" w="1132">
                  <a:moveTo>
                    <a:pt x="1132" y="0"/>
                  </a:moveTo>
                  <a:cubicBezTo>
                    <a:pt x="1024" y="19"/>
                    <a:pt x="929" y="63"/>
                    <a:pt x="835" y="101"/>
                  </a:cubicBezTo>
                  <a:cubicBezTo>
                    <a:pt x="740" y="145"/>
                    <a:pt x="645" y="183"/>
                    <a:pt x="557" y="228"/>
                  </a:cubicBezTo>
                  <a:lnTo>
                    <a:pt x="285" y="360"/>
                  </a:lnTo>
                  <a:cubicBezTo>
                    <a:pt x="190" y="405"/>
                    <a:pt x="95" y="449"/>
                    <a:pt x="1" y="499"/>
                  </a:cubicBezTo>
                  <a:cubicBezTo>
                    <a:pt x="27" y="502"/>
                    <a:pt x="52" y="503"/>
                    <a:pt x="78" y="503"/>
                  </a:cubicBezTo>
                  <a:cubicBezTo>
                    <a:pt x="267" y="503"/>
                    <a:pt x="453" y="444"/>
                    <a:pt x="620" y="367"/>
                  </a:cubicBezTo>
                  <a:cubicBezTo>
                    <a:pt x="715" y="322"/>
                    <a:pt x="809" y="266"/>
                    <a:pt x="892" y="202"/>
                  </a:cubicBezTo>
                  <a:cubicBezTo>
                    <a:pt x="980" y="145"/>
                    <a:pt x="1056" y="76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170563" y="2833600"/>
              <a:ext cx="168575" cy="27550"/>
            </a:xfrm>
            <a:custGeom>
              <a:rect b="b" l="l" r="r" t="t"/>
              <a:pathLst>
                <a:path extrusionOk="0" h="1102" w="6743">
                  <a:moveTo>
                    <a:pt x="853" y="1"/>
                  </a:moveTo>
                  <a:cubicBezTo>
                    <a:pt x="556" y="1"/>
                    <a:pt x="253" y="51"/>
                    <a:pt x="0" y="203"/>
                  </a:cubicBezTo>
                  <a:cubicBezTo>
                    <a:pt x="181" y="136"/>
                    <a:pt x="371" y="110"/>
                    <a:pt x="561" y="110"/>
                  </a:cubicBezTo>
                  <a:cubicBezTo>
                    <a:pt x="657" y="110"/>
                    <a:pt x="752" y="117"/>
                    <a:pt x="847" y="127"/>
                  </a:cubicBezTo>
                  <a:cubicBezTo>
                    <a:pt x="1125" y="159"/>
                    <a:pt x="1409" y="228"/>
                    <a:pt x="1681" y="298"/>
                  </a:cubicBezTo>
                  <a:cubicBezTo>
                    <a:pt x="2237" y="456"/>
                    <a:pt x="2780" y="652"/>
                    <a:pt x="3337" y="816"/>
                  </a:cubicBezTo>
                  <a:cubicBezTo>
                    <a:pt x="3621" y="898"/>
                    <a:pt x="3905" y="974"/>
                    <a:pt x="4196" y="1025"/>
                  </a:cubicBezTo>
                  <a:cubicBezTo>
                    <a:pt x="4462" y="1071"/>
                    <a:pt x="4733" y="1101"/>
                    <a:pt x="5005" y="1101"/>
                  </a:cubicBezTo>
                  <a:cubicBezTo>
                    <a:pt x="5030" y="1101"/>
                    <a:pt x="5055" y="1101"/>
                    <a:pt x="5080" y="1100"/>
                  </a:cubicBezTo>
                  <a:cubicBezTo>
                    <a:pt x="5377" y="1094"/>
                    <a:pt x="5674" y="1056"/>
                    <a:pt x="5959" y="974"/>
                  </a:cubicBezTo>
                  <a:cubicBezTo>
                    <a:pt x="6243" y="886"/>
                    <a:pt x="6515" y="759"/>
                    <a:pt x="6742" y="576"/>
                  </a:cubicBezTo>
                  <a:lnTo>
                    <a:pt x="6742" y="576"/>
                  </a:lnTo>
                  <a:cubicBezTo>
                    <a:pt x="6483" y="709"/>
                    <a:pt x="6211" y="803"/>
                    <a:pt x="5927" y="854"/>
                  </a:cubicBezTo>
                  <a:cubicBezTo>
                    <a:pt x="5727" y="890"/>
                    <a:pt x="5524" y="904"/>
                    <a:pt x="5320" y="904"/>
                  </a:cubicBezTo>
                  <a:cubicBezTo>
                    <a:pt x="5240" y="904"/>
                    <a:pt x="5160" y="902"/>
                    <a:pt x="5080" y="898"/>
                  </a:cubicBezTo>
                  <a:cubicBezTo>
                    <a:pt x="4518" y="873"/>
                    <a:pt x="3962" y="740"/>
                    <a:pt x="3412" y="570"/>
                  </a:cubicBezTo>
                  <a:cubicBezTo>
                    <a:pt x="2856" y="412"/>
                    <a:pt x="2307" y="222"/>
                    <a:pt x="1732" y="108"/>
                  </a:cubicBezTo>
                  <a:cubicBezTo>
                    <a:pt x="1441" y="51"/>
                    <a:pt x="1150" y="7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3201213" y="2808425"/>
              <a:ext cx="65100" cy="11400"/>
            </a:xfrm>
            <a:custGeom>
              <a:rect b="b" l="l" r="r" t="t"/>
              <a:pathLst>
                <a:path extrusionOk="0" h="456" w="2604">
                  <a:moveTo>
                    <a:pt x="776" y="0"/>
                  </a:moveTo>
                  <a:cubicBezTo>
                    <a:pt x="737" y="0"/>
                    <a:pt x="697" y="1"/>
                    <a:pt x="657" y="3"/>
                  </a:cubicBezTo>
                  <a:cubicBezTo>
                    <a:pt x="430" y="10"/>
                    <a:pt x="202" y="60"/>
                    <a:pt x="0" y="161"/>
                  </a:cubicBezTo>
                  <a:cubicBezTo>
                    <a:pt x="228" y="161"/>
                    <a:pt x="436" y="174"/>
                    <a:pt x="651" y="199"/>
                  </a:cubicBezTo>
                  <a:cubicBezTo>
                    <a:pt x="859" y="224"/>
                    <a:pt x="1074" y="269"/>
                    <a:pt x="1283" y="307"/>
                  </a:cubicBezTo>
                  <a:cubicBezTo>
                    <a:pt x="1498" y="351"/>
                    <a:pt x="1712" y="395"/>
                    <a:pt x="1934" y="420"/>
                  </a:cubicBezTo>
                  <a:cubicBezTo>
                    <a:pt x="2071" y="440"/>
                    <a:pt x="2213" y="456"/>
                    <a:pt x="2357" y="456"/>
                  </a:cubicBezTo>
                  <a:cubicBezTo>
                    <a:pt x="2439" y="456"/>
                    <a:pt x="2521" y="451"/>
                    <a:pt x="2603" y="439"/>
                  </a:cubicBezTo>
                  <a:cubicBezTo>
                    <a:pt x="2389" y="363"/>
                    <a:pt x="2186" y="294"/>
                    <a:pt x="1978" y="224"/>
                  </a:cubicBezTo>
                  <a:cubicBezTo>
                    <a:pt x="1763" y="161"/>
                    <a:pt x="1554" y="98"/>
                    <a:pt x="1333" y="60"/>
                  </a:cubicBezTo>
                  <a:cubicBezTo>
                    <a:pt x="1151" y="24"/>
                    <a:pt x="964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3339263" y="2815125"/>
              <a:ext cx="37475" cy="9825"/>
            </a:xfrm>
            <a:custGeom>
              <a:rect b="b" l="l" r="r" t="t"/>
              <a:pathLst>
                <a:path extrusionOk="0" h="393" w="1499">
                  <a:moveTo>
                    <a:pt x="399" y="1"/>
                  </a:moveTo>
                  <a:cubicBezTo>
                    <a:pt x="266" y="1"/>
                    <a:pt x="127" y="13"/>
                    <a:pt x="1" y="58"/>
                  </a:cubicBezTo>
                  <a:cubicBezTo>
                    <a:pt x="133" y="76"/>
                    <a:pt x="260" y="95"/>
                    <a:pt x="386" y="114"/>
                  </a:cubicBezTo>
                  <a:cubicBezTo>
                    <a:pt x="512" y="140"/>
                    <a:pt x="632" y="165"/>
                    <a:pt x="759" y="197"/>
                  </a:cubicBezTo>
                  <a:cubicBezTo>
                    <a:pt x="885" y="222"/>
                    <a:pt x="1005" y="253"/>
                    <a:pt x="1132" y="285"/>
                  </a:cubicBezTo>
                  <a:cubicBezTo>
                    <a:pt x="1252" y="310"/>
                    <a:pt x="1372" y="348"/>
                    <a:pt x="1498" y="392"/>
                  </a:cubicBezTo>
                  <a:cubicBezTo>
                    <a:pt x="1403" y="298"/>
                    <a:pt x="1290" y="222"/>
                    <a:pt x="1169" y="171"/>
                  </a:cubicBezTo>
                  <a:cubicBezTo>
                    <a:pt x="1043" y="114"/>
                    <a:pt x="917" y="76"/>
                    <a:pt x="790" y="45"/>
                  </a:cubicBezTo>
                  <a:cubicBezTo>
                    <a:pt x="664" y="20"/>
                    <a:pt x="531" y="1"/>
                    <a:pt x="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5"/>
          <p:cNvSpPr txBox="1"/>
          <p:nvPr>
            <p:ph type="title"/>
          </p:nvPr>
        </p:nvSpPr>
        <p:spPr>
          <a:xfrm>
            <a:off x="1111200" y="1185000"/>
            <a:ext cx="2451000" cy="16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7" name="Google Shape;837;p35"/>
          <p:cNvSpPr txBox="1"/>
          <p:nvPr>
            <p:ph idx="1" type="subTitle"/>
          </p:nvPr>
        </p:nvSpPr>
        <p:spPr>
          <a:xfrm>
            <a:off x="1111200" y="2754285"/>
            <a:ext cx="24510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8" name="Google Shape;838;p35"/>
          <p:cNvSpPr/>
          <p:nvPr>
            <p:ph idx="2" type="pic"/>
          </p:nvPr>
        </p:nvSpPr>
        <p:spPr>
          <a:xfrm>
            <a:off x="5122800" y="533838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839" name="Google Shape;839;p35"/>
          <p:cNvSpPr/>
          <p:nvPr/>
        </p:nvSpPr>
        <p:spPr>
          <a:xfrm>
            <a:off x="-457625" y="-206323"/>
            <a:ext cx="1086053" cy="1424434"/>
          </a:xfrm>
          <a:custGeom>
            <a:rect b="b" l="l" r="r" t="t"/>
            <a:pathLst>
              <a:path extrusionOk="0" h="8862" w="6757">
                <a:moveTo>
                  <a:pt x="1497" y="0"/>
                </a:moveTo>
                <a:cubicBezTo>
                  <a:pt x="98" y="0"/>
                  <a:pt x="0" y="3319"/>
                  <a:pt x="84" y="4206"/>
                </a:cubicBezTo>
                <a:cubicBezTo>
                  <a:pt x="179" y="5205"/>
                  <a:pt x="438" y="6209"/>
                  <a:pt x="975" y="7062"/>
                </a:cubicBezTo>
                <a:cubicBezTo>
                  <a:pt x="1518" y="7909"/>
                  <a:pt x="2365" y="8598"/>
                  <a:pt x="3351" y="8800"/>
                </a:cubicBezTo>
                <a:cubicBezTo>
                  <a:pt x="3545" y="8841"/>
                  <a:pt x="3745" y="8862"/>
                  <a:pt x="3945" y="8862"/>
                </a:cubicBezTo>
                <a:cubicBezTo>
                  <a:pt x="4754" y="8862"/>
                  <a:pt x="5570" y="8527"/>
                  <a:pt x="6061" y="7884"/>
                </a:cubicBezTo>
                <a:cubicBezTo>
                  <a:pt x="6756" y="6980"/>
                  <a:pt x="6700" y="5666"/>
                  <a:pt x="6213" y="4630"/>
                </a:cubicBezTo>
                <a:cubicBezTo>
                  <a:pt x="5727" y="3593"/>
                  <a:pt x="4893" y="2778"/>
                  <a:pt x="4071" y="1982"/>
                </a:cubicBezTo>
                <a:cubicBezTo>
                  <a:pt x="3622" y="1552"/>
                  <a:pt x="3180" y="1123"/>
                  <a:pt x="2732" y="693"/>
                </a:cubicBezTo>
                <a:cubicBezTo>
                  <a:pt x="2441" y="415"/>
                  <a:pt x="2131" y="118"/>
                  <a:pt x="1733" y="30"/>
                </a:cubicBezTo>
                <a:cubicBezTo>
                  <a:pt x="1651" y="10"/>
                  <a:pt x="1572" y="0"/>
                  <a:pt x="1497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0" name="Google Shape;840;p35"/>
          <p:cNvGrpSpPr/>
          <p:nvPr/>
        </p:nvGrpSpPr>
        <p:grpSpPr>
          <a:xfrm>
            <a:off x="77534" y="51539"/>
            <a:ext cx="875225" cy="1275780"/>
            <a:chOff x="2421575" y="1842475"/>
            <a:chExt cx="295275" cy="430425"/>
          </a:xfrm>
        </p:grpSpPr>
        <p:sp>
          <p:nvSpPr>
            <p:cNvPr id="841" name="Google Shape;841;p35"/>
            <p:cNvSpPr/>
            <p:nvPr/>
          </p:nvSpPr>
          <p:spPr>
            <a:xfrm>
              <a:off x="2695800" y="1852700"/>
              <a:ext cx="21050" cy="27300"/>
            </a:xfrm>
            <a:custGeom>
              <a:rect b="b" l="l" r="r" t="t"/>
              <a:pathLst>
                <a:path extrusionOk="0" h="1092" w="842">
                  <a:moveTo>
                    <a:pt x="332" y="1"/>
                  </a:moveTo>
                  <a:cubicBezTo>
                    <a:pt x="211" y="1"/>
                    <a:pt x="90" y="47"/>
                    <a:pt x="1" y="131"/>
                  </a:cubicBezTo>
                  <a:lnTo>
                    <a:pt x="304" y="1092"/>
                  </a:lnTo>
                  <a:cubicBezTo>
                    <a:pt x="582" y="953"/>
                    <a:pt x="841" y="668"/>
                    <a:pt x="778" y="365"/>
                  </a:cubicBezTo>
                  <a:cubicBezTo>
                    <a:pt x="740" y="201"/>
                    <a:pt x="614" y="62"/>
                    <a:pt x="456" y="17"/>
                  </a:cubicBezTo>
                  <a:cubicBezTo>
                    <a:pt x="415" y="6"/>
                    <a:pt x="373" y="1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2421575" y="1842475"/>
              <a:ext cx="292425" cy="430425"/>
            </a:xfrm>
            <a:custGeom>
              <a:rect b="b" l="l" r="r" t="t"/>
              <a:pathLst>
                <a:path extrusionOk="0" h="17217" w="11697">
                  <a:moveTo>
                    <a:pt x="9587" y="0"/>
                  </a:moveTo>
                  <a:cubicBezTo>
                    <a:pt x="9261" y="0"/>
                    <a:pt x="8935" y="43"/>
                    <a:pt x="8651" y="98"/>
                  </a:cubicBezTo>
                  <a:cubicBezTo>
                    <a:pt x="5290" y="749"/>
                    <a:pt x="2629" y="3510"/>
                    <a:pt x="1265" y="6650"/>
                  </a:cubicBezTo>
                  <a:cubicBezTo>
                    <a:pt x="424" y="8590"/>
                    <a:pt x="1" y="10783"/>
                    <a:pt x="513" y="12830"/>
                  </a:cubicBezTo>
                  <a:cubicBezTo>
                    <a:pt x="936" y="14517"/>
                    <a:pt x="1998" y="16040"/>
                    <a:pt x="3432" y="17019"/>
                  </a:cubicBezTo>
                  <a:cubicBezTo>
                    <a:pt x="3577" y="17114"/>
                    <a:pt x="3729" y="17209"/>
                    <a:pt x="3899" y="17215"/>
                  </a:cubicBezTo>
                  <a:cubicBezTo>
                    <a:pt x="3911" y="17216"/>
                    <a:pt x="3923" y="17216"/>
                    <a:pt x="3934" y="17216"/>
                  </a:cubicBezTo>
                  <a:cubicBezTo>
                    <a:pt x="4416" y="17216"/>
                    <a:pt x="4638" y="16571"/>
                    <a:pt x="4601" y="16078"/>
                  </a:cubicBezTo>
                  <a:cubicBezTo>
                    <a:pt x="4531" y="15193"/>
                    <a:pt x="4133" y="14365"/>
                    <a:pt x="3931" y="13500"/>
                  </a:cubicBezTo>
                  <a:cubicBezTo>
                    <a:pt x="3470" y="11446"/>
                    <a:pt x="4190" y="9266"/>
                    <a:pt x="5403" y="7535"/>
                  </a:cubicBezTo>
                  <a:cubicBezTo>
                    <a:pt x="6812" y="5526"/>
                    <a:pt x="8803" y="4123"/>
                    <a:pt x="10641" y="2537"/>
                  </a:cubicBezTo>
                  <a:cubicBezTo>
                    <a:pt x="11210" y="2057"/>
                    <a:pt x="11697" y="1362"/>
                    <a:pt x="11172" y="648"/>
                  </a:cubicBezTo>
                  <a:cubicBezTo>
                    <a:pt x="10814" y="149"/>
                    <a:pt x="10198" y="0"/>
                    <a:pt x="9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2501525" y="1876125"/>
              <a:ext cx="177575" cy="199650"/>
            </a:xfrm>
            <a:custGeom>
              <a:rect b="b" l="l" r="r" t="t"/>
              <a:pathLst>
                <a:path extrusionOk="0" h="7986" w="7103">
                  <a:moveTo>
                    <a:pt x="7062" y="1"/>
                  </a:moveTo>
                  <a:cubicBezTo>
                    <a:pt x="7058" y="1"/>
                    <a:pt x="7055" y="1"/>
                    <a:pt x="7052" y="3"/>
                  </a:cubicBezTo>
                  <a:cubicBezTo>
                    <a:pt x="6211" y="357"/>
                    <a:pt x="5415" y="818"/>
                    <a:pt x="4676" y="1355"/>
                  </a:cubicBezTo>
                  <a:cubicBezTo>
                    <a:pt x="3937" y="1892"/>
                    <a:pt x="3260" y="2511"/>
                    <a:pt x="2654" y="3194"/>
                  </a:cubicBezTo>
                  <a:cubicBezTo>
                    <a:pt x="2047" y="3876"/>
                    <a:pt x="1517" y="4628"/>
                    <a:pt x="1068" y="5424"/>
                  </a:cubicBezTo>
                  <a:lnTo>
                    <a:pt x="752" y="6025"/>
                  </a:lnTo>
                  <a:lnTo>
                    <a:pt x="468" y="6650"/>
                  </a:lnTo>
                  <a:lnTo>
                    <a:pt x="221" y="7288"/>
                  </a:lnTo>
                  <a:lnTo>
                    <a:pt x="6" y="7939"/>
                  </a:lnTo>
                  <a:cubicBezTo>
                    <a:pt x="0" y="7958"/>
                    <a:pt x="13" y="7977"/>
                    <a:pt x="32" y="7983"/>
                  </a:cubicBezTo>
                  <a:cubicBezTo>
                    <a:pt x="36" y="7985"/>
                    <a:pt x="41" y="7986"/>
                    <a:pt x="46" y="7986"/>
                  </a:cubicBezTo>
                  <a:cubicBezTo>
                    <a:pt x="59" y="7986"/>
                    <a:pt x="71" y="7979"/>
                    <a:pt x="76" y="7964"/>
                  </a:cubicBezTo>
                  <a:lnTo>
                    <a:pt x="76" y="7958"/>
                  </a:lnTo>
                  <a:lnTo>
                    <a:pt x="297" y="7314"/>
                  </a:lnTo>
                  <a:lnTo>
                    <a:pt x="550" y="6688"/>
                  </a:lnTo>
                  <a:lnTo>
                    <a:pt x="840" y="6069"/>
                  </a:lnTo>
                  <a:lnTo>
                    <a:pt x="1156" y="5469"/>
                  </a:lnTo>
                  <a:cubicBezTo>
                    <a:pt x="1605" y="4685"/>
                    <a:pt x="2136" y="3946"/>
                    <a:pt x="2736" y="3270"/>
                  </a:cubicBezTo>
                  <a:cubicBezTo>
                    <a:pt x="3336" y="2587"/>
                    <a:pt x="4006" y="1974"/>
                    <a:pt x="4733" y="1431"/>
                  </a:cubicBezTo>
                  <a:cubicBezTo>
                    <a:pt x="5466" y="894"/>
                    <a:pt x="6249" y="433"/>
                    <a:pt x="7077" y="60"/>
                  </a:cubicBezTo>
                  <a:cubicBezTo>
                    <a:pt x="7090" y="53"/>
                    <a:pt x="7102" y="35"/>
                    <a:pt x="7090" y="22"/>
                  </a:cubicBezTo>
                  <a:cubicBezTo>
                    <a:pt x="7085" y="8"/>
                    <a:pt x="7073" y="1"/>
                    <a:pt x="7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2491725" y="2101400"/>
              <a:ext cx="22775" cy="133450"/>
            </a:xfrm>
            <a:custGeom>
              <a:rect b="b" l="l" r="r" t="t"/>
              <a:pathLst>
                <a:path extrusionOk="0" h="5338" w="911">
                  <a:moveTo>
                    <a:pt x="168" y="1"/>
                  </a:moveTo>
                  <a:cubicBezTo>
                    <a:pt x="154" y="1"/>
                    <a:pt x="145" y="12"/>
                    <a:pt x="139" y="28"/>
                  </a:cubicBezTo>
                  <a:cubicBezTo>
                    <a:pt x="64" y="470"/>
                    <a:pt x="19" y="925"/>
                    <a:pt x="13" y="1373"/>
                  </a:cubicBezTo>
                  <a:cubicBezTo>
                    <a:pt x="0" y="1822"/>
                    <a:pt x="32" y="2277"/>
                    <a:pt x="89" y="2726"/>
                  </a:cubicBezTo>
                  <a:cubicBezTo>
                    <a:pt x="146" y="3174"/>
                    <a:pt x="240" y="3616"/>
                    <a:pt x="361" y="4052"/>
                  </a:cubicBezTo>
                  <a:cubicBezTo>
                    <a:pt x="487" y="4482"/>
                    <a:pt x="645" y="4905"/>
                    <a:pt x="841" y="5316"/>
                  </a:cubicBezTo>
                  <a:cubicBezTo>
                    <a:pt x="845" y="5330"/>
                    <a:pt x="857" y="5338"/>
                    <a:pt x="871" y="5338"/>
                  </a:cubicBezTo>
                  <a:cubicBezTo>
                    <a:pt x="875" y="5338"/>
                    <a:pt x="880" y="5337"/>
                    <a:pt x="885" y="5335"/>
                  </a:cubicBezTo>
                  <a:cubicBezTo>
                    <a:pt x="904" y="5323"/>
                    <a:pt x="910" y="5304"/>
                    <a:pt x="904" y="5285"/>
                  </a:cubicBezTo>
                  <a:cubicBezTo>
                    <a:pt x="733" y="4874"/>
                    <a:pt x="582" y="4451"/>
                    <a:pt x="468" y="4021"/>
                  </a:cubicBezTo>
                  <a:cubicBezTo>
                    <a:pt x="348" y="3591"/>
                    <a:pt x="259" y="3149"/>
                    <a:pt x="203" y="2707"/>
                  </a:cubicBezTo>
                  <a:cubicBezTo>
                    <a:pt x="139" y="2271"/>
                    <a:pt x="114" y="1822"/>
                    <a:pt x="114" y="1373"/>
                  </a:cubicBezTo>
                  <a:cubicBezTo>
                    <a:pt x="114" y="931"/>
                    <a:pt x="146" y="482"/>
                    <a:pt x="209" y="40"/>
                  </a:cubicBezTo>
                  <a:cubicBezTo>
                    <a:pt x="209" y="21"/>
                    <a:pt x="196" y="2"/>
                    <a:pt x="177" y="2"/>
                  </a:cubicBezTo>
                  <a:cubicBezTo>
                    <a:pt x="174" y="1"/>
                    <a:pt x="171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2459975" y="1872150"/>
              <a:ext cx="173950" cy="186475"/>
            </a:xfrm>
            <a:custGeom>
              <a:rect b="b" l="l" r="r" t="t"/>
              <a:pathLst>
                <a:path extrusionOk="0" h="7459" w="6958">
                  <a:moveTo>
                    <a:pt x="5745" y="1"/>
                  </a:moveTo>
                  <a:cubicBezTo>
                    <a:pt x="5103" y="1"/>
                    <a:pt x="4338" y="504"/>
                    <a:pt x="3924" y="838"/>
                  </a:cubicBezTo>
                  <a:cubicBezTo>
                    <a:pt x="2578" y="1937"/>
                    <a:pt x="1618" y="3435"/>
                    <a:pt x="740" y="4939"/>
                  </a:cubicBezTo>
                  <a:cubicBezTo>
                    <a:pt x="373" y="5571"/>
                    <a:pt x="0" y="6310"/>
                    <a:pt x="228" y="7011"/>
                  </a:cubicBezTo>
                  <a:cubicBezTo>
                    <a:pt x="301" y="7235"/>
                    <a:pt x="492" y="7459"/>
                    <a:pt x="711" y="7459"/>
                  </a:cubicBezTo>
                  <a:cubicBezTo>
                    <a:pt x="739" y="7459"/>
                    <a:pt x="768" y="7455"/>
                    <a:pt x="796" y="7447"/>
                  </a:cubicBezTo>
                  <a:cubicBezTo>
                    <a:pt x="961" y="7403"/>
                    <a:pt x="1068" y="7245"/>
                    <a:pt x="1150" y="7100"/>
                  </a:cubicBezTo>
                  <a:cubicBezTo>
                    <a:pt x="2224" y="5229"/>
                    <a:pt x="3134" y="3157"/>
                    <a:pt x="4853" y="1855"/>
                  </a:cubicBezTo>
                  <a:cubicBezTo>
                    <a:pt x="5112" y="1653"/>
                    <a:pt x="6957" y="396"/>
                    <a:pt x="6098" y="61"/>
                  </a:cubicBezTo>
                  <a:cubicBezTo>
                    <a:pt x="5987" y="19"/>
                    <a:pt x="5868" y="1"/>
                    <a:pt x="5745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459500" y="2198275"/>
              <a:ext cx="9025" cy="13450"/>
            </a:xfrm>
            <a:custGeom>
              <a:rect b="b" l="l" r="r" t="t"/>
              <a:pathLst>
                <a:path extrusionOk="0" h="538" w="361">
                  <a:moveTo>
                    <a:pt x="76" y="1"/>
                  </a:moveTo>
                  <a:cubicBezTo>
                    <a:pt x="32" y="7"/>
                    <a:pt x="0" y="38"/>
                    <a:pt x="7" y="76"/>
                  </a:cubicBezTo>
                  <a:cubicBezTo>
                    <a:pt x="13" y="171"/>
                    <a:pt x="38" y="247"/>
                    <a:pt x="76" y="316"/>
                  </a:cubicBezTo>
                  <a:cubicBezTo>
                    <a:pt x="114" y="392"/>
                    <a:pt x="158" y="462"/>
                    <a:pt x="228" y="519"/>
                  </a:cubicBezTo>
                  <a:cubicBezTo>
                    <a:pt x="247" y="531"/>
                    <a:pt x="266" y="538"/>
                    <a:pt x="285" y="538"/>
                  </a:cubicBezTo>
                  <a:cubicBezTo>
                    <a:pt x="329" y="531"/>
                    <a:pt x="361" y="493"/>
                    <a:pt x="361" y="449"/>
                  </a:cubicBezTo>
                  <a:cubicBezTo>
                    <a:pt x="354" y="361"/>
                    <a:pt x="323" y="285"/>
                    <a:pt x="278" y="215"/>
                  </a:cubicBezTo>
                  <a:cubicBezTo>
                    <a:pt x="240" y="140"/>
                    <a:pt x="196" y="70"/>
                    <a:pt x="120" y="20"/>
                  </a:cubicBezTo>
                  <a:cubicBezTo>
                    <a:pt x="108" y="7"/>
                    <a:pt x="89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476875" y="220900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94" y="0"/>
                  </a:moveTo>
                  <a:cubicBezTo>
                    <a:pt x="56" y="0"/>
                    <a:pt x="24" y="24"/>
                    <a:pt x="13" y="58"/>
                  </a:cubicBezTo>
                  <a:cubicBezTo>
                    <a:pt x="0" y="128"/>
                    <a:pt x="13" y="184"/>
                    <a:pt x="38" y="235"/>
                  </a:cubicBezTo>
                  <a:cubicBezTo>
                    <a:pt x="70" y="286"/>
                    <a:pt x="108" y="330"/>
                    <a:pt x="171" y="355"/>
                  </a:cubicBezTo>
                  <a:lnTo>
                    <a:pt x="203" y="355"/>
                  </a:lnTo>
                  <a:cubicBezTo>
                    <a:pt x="247" y="355"/>
                    <a:pt x="285" y="317"/>
                    <a:pt x="285" y="267"/>
                  </a:cubicBezTo>
                  <a:lnTo>
                    <a:pt x="285" y="260"/>
                  </a:lnTo>
                  <a:cubicBezTo>
                    <a:pt x="285" y="203"/>
                    <a:pt x="266" y="159"/>
                    <a:pt x="241" y="121"/>
                  </a:cubicBezTo>
                  <a:cubicBezTo>
                    <a:pt x="215" y="83"/>
                    <a:pt x="190" y="45"/>
                    <a:pt x="139" y="14"/>
                  </a:cubicBezTo>
                  <a:lnTo>
                    <a:pt x="133" y="14"/>
                  </a:lnTo>
                  <a:cubicBezTo>
                    <a:pt x="127" y="8"/>
                    <a:pt x="114" y="1"/>
                    <a:pt x="108" y="1"/>
                  </a:cubicBezTo>
                  <a:cubicBezTo>
                    <a:pt x="103" y="1"/>
                    <a:pt x="99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474500" y="2221975"/>
              <a:ext cx="7600" cy="9175"/>
            </a:xfrm>
            <a:custGeom>
              <a:rect b="b" l="l" r="r" t="t"/>
              <a:pathLst>
                <a:path extrusionOk="0" h="367" w="304">
                  <a:moveTo>
                    <a:pt x="83" y="0"/>
                  </a:moveTo>
                  <a:cubicBezTo>
                    <a:pt x="39" y="0"/>
                    <a:pt x="1" y="38"/>
                    <a:pt x="1" y="82"/>
                  </a:cubicBezTo>
                  <a:cubicBezTo>
                    <a:pt x="1" y="146"/>
                    <a:pt x="26" y="196"/>
                    <a:pt x="57" y="247"/>
                  </a:cubicBezTo>
                  <a:cubicBezTo>
                    <a:pt x="83" y="291"/>
                    <a:pt x="121" y="335"/>
                    <a:pt x="184" y="360"/>
                  </a:cubicBezTo>
                  <a:cubicBezTo>
                    <a:pt x="196" y="360"/>
                    <a:pt x="209" y="367"/>
                    <a:pt x="222" y="367"/>
                  </a:cubicBezTo>
                  <a:cubicBezTo>
                    <a:pt x="266" y="367"/>
                    <a:pt x="304" y="323"/>
                    <a:pt x="304" y="278"/>
                  </a:cubicBezTo>
                  <a:cubicBezTo>
                    <a:pt x="304" y="209"/>
                    <a:pt x="279" y="158"/>
                    <a:pt x="247" y="114"/>
                  </a:cubicBezTo>
                  <a:cubicBezTo>
                    <a:pt x="209" y="70"/>
                    <a:pt x="171" y="32"/>
                    <a:pt x="108" y="7"/>
                  </a:cubicBezTo>
                  <a:cubicBezTo>
                    <a:pt x="102" y="0"/>
                    <a:pt x="8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663425" y="1907450"/>
              <a:ext cx="9825" cy="7775"/>
            </a:xfrm>
            <a:custGeom>
              <a:rect b="b" l="l" r="r" t="t"/>
              <a:pathLst>
                <a:path extrusionOk="0" h="311" w="393">
                  <a:moveTo>
                    <a:pt x="315" y="0"/>
                  </a:moveTo>
                  <a:cubicBezTo>
                    <a:pt x="312" y="0"/>
                    <a:pt x="308" y="0"/>
                    <a:pt x="304" y="1"/>
                  </a:cubicBezTo>
                  <a:cubicBezTo>
                    <a:pt x="234" y="7"/>
                    <a:pt x="190" y="33"/>
                    <a:pt x="140" y="58"/>
                  </a:cubicBezTo>
                  <a:cubicBezTo>
                    <a:pt x="95" y="89"/>
                    <a:pt x="51" y="121"/>
                    <a:pt x="20" y="178"/>
                  </a:cubicBezTo>
                  <a:lnTo>
                    <a:pt x="13" y="184"/>
                  </a:lnTo>
                  <a:cubicBezTo>
                    <a:pt x="7" y="197"/>
                    <a:pt x="7" y="210"/>
                    <a:pt x="7" y="222"/>
                  </a:cubicBezTo>
                  <a:cubicBezTo>
                    <a:pt x="1" y="266"/>
                    <a:pt x="39" y="304"/>
                    <a:pt x="83" y="311"/>
                  </a:cubicBezTo>
                  <a:cubicBezTo>
                    <a:pt x="152" y="311"/>
                    <a:pt x="215" y="285"/>
                    <a:pt x="266" y="254"/>
                  </a:cubicBezTo>
                  <a:cubicBezTo>
                    <a:pt x="317" y="216"/>
                    <a:pt x="367" y="172"/>
                    <a:pt x="386" y="102"/>
                  </a:cubicBezTo>
                  <a:cubicBezTo>
                    <a:pt x="392" y="89"/>
                    <a:pt x="392" y="77"/>
                    <a:pt x="392" y="64"/>
                  </a:cubicBezTo>
                  <a:cubicBezTo>
                    <a:pt x="387" y="30"/>
                    <a:pt x="354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643675" y="1910300"/>
              <a:ext cx="11250" cy="9275"/>
            </a:xfrm>
            <a:custGeom>
              <a:rect b="b" l="l" r="r" t="t"/>
              <a:pathLst>
                <a:path extrusionOk="0" h="371" w="450">
                  <a:moveTo>
                    <a:pt x="367" y="1"/>
                  </a:moveTo>
                  <a:cubicBezTo>
                    <a:pt x="285" y="7"/>
                    <a:pt x="216" y="45"/>
                    <a:pt x="152" y="83"/>
                  </a:cubicBezTo>
                  <a:cubicBezTo>
                    <a:pt x="96" y="127"/>
                    <a:pt x="39" y="184"/>
                    <a:pt x="7" y="260"/>
                  </a:cubicBezTo>
                  <a:cubicBezTo>
                    <a:pt x="1" y="279"/>
                    <a:pt x="1" y="291"/>
                    <a:pt x="7" y="310"/>
                  </a:cubicBezTo>
                  <a:cubicBezTo>
                    <a:pt x="18" y="347"/>
                    <a:pt x="50" y="370"/>
                    <a:pt x="82" y="370"/>
                  </a:cubicBezTo>
                  <a:cubicBezTo>
                    <a:pt x="89" y="370"/>
                    <a:pt x="95" y="369"/>
                    <a:pt x="102" y="367"/>
                  </a:cubicBezTo>
                  <a:lnTo>
                    <a:pt x="108" y="367"/>
                  </a:lnTo>
                  <a:cubicBezTo>
                    <a:pt x="184" y="348"/>
                    <a:pt x="235" y="310"/>
                    <a:pt x="291" y="272"/>
                  </a:cubicBezTo>
                  <a:cubicBezTo>
                    <a:pt x="342" y="228"/>
                    <a:pt x="393" y="184"/>
                    <a:pt x="437" y="114"/>
                  </a:cubicBezTo>
                  <a:cubicBezTo>
                    <a:pt x="443" y="102"/>
                    <a:pt x="449" y="89"/>
                    <a:pt x="449" y="70"/>
                  </a:cubicBezTo>
                  <a:cubicBezTo>
                    <a:pt x="443" y="32"/>
                    <a:pt x="41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2639425" y="1928950"/>
              <a:ext cx="9350" cy="7925"/>
            </a:xfrm>
            <a:custGeom>
              <a:rect b="b" l="l" r="r" t="t"/>
              <a:pathLst>
                <a:path extrusionOk="0" h="317" w="374">
                  <a:moveTo>
                    <a:pt x="291" y="0"/>
                  </a:moveTo>
                  <a:cubicBezTo>
                    <a:pt x="221" y="7"/>
                    <a:pt x="171" y="32"/>
                    <a:pt x="120" y="64"/>
                  </a:cubicBezTo>
                  <a:cubicBezTo>
                    <a:pt x="76" y="95"/>
                    <a:pt x="32" y="139"/>
                    <a:pt x="7" y="203"/>
                  </a:cubicBezTo>
                  <a:cubicBezTo>
                    <a:pt x="7" y="209"/>
                    <a:pt x="0" y="221"/>
                    <a:pt x="0" y="234"/>
                  </a:cubicBezTo>
                  <a:cubicBezTo>
                    <a:pt x="7" y="285"/>
                    <a:pt x="44" y="316"/>
                    <a:pt x="95" y="316"/>
                  </a:cubicBezTo>
                  <a:cubicBezTo>
                    <a:pt x="158" y="310"/>
                    <a:pt x="209" y="285"/>
                    <a:pt x="259" y="247"/>
                  </a:cubicBezTo>
                  <a:cubicBezTo>
                    <a:pt x="304" y="215"/>
                    <a:pt x="341" y="171"/>
                    <a:pt x="367" y="108"/>
                  </a:cubicBezTo>
                  <a:cubicBezTo>
                    <a:pt x="373" y="101"/>
                    <a:pt x="373" y="89"/>
                    <a:pt x="373" y="76"/>
                  </a:cubicBezTo>
                  <a:cubicBezTo>
                    <a:pt x="367" y="32"/>
                    <a:pt x="335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2445425" y="2055425"/>
              <a:ext cx="6350" cy="8775"/>
            </a:xfrm>
            <a:custGeom>
              <a:rect b="b" l="l" r="r" t="t"/>
              <a:pathLst>
                <a:path extrusionOk="0" h="351" w="254">
                  <a:moveTo>
                    <a:pt x="152" y="0"/>
                  </a:moveTo>
                  <a:cubicBezTo>
                    <a:pt x="134" y="0"/>
                    <a:pt x="117" y="5"/>
                    <a:pt x="102" y="15"/>
                  </a:cubicBezTo>
                  <a:cubicBezTo>
                    <a:pt x="58" y="53"/>
                    <a:pt x="33" y="97"/>
                    <a:pt x="20" y="142"/>
                  </a:cubicBezTo>
                  <a:cubicBezTo>
                    <a:pt x="1" y="186"/>
                    <a:pt x="1" y="236"/>
                    <a:pt x="20" y="293"/>
                  </a:cubicBezTo>
                  <a:cubicBezTo>
                    <a:pt x="26" y="300"/>
                    <a:pt x="26" y="306"/>
                    <a:pt x="33" y="312"/>
                  </a:cubicBezTo>
                  <a:cubicBezTo>
                    <a:pt x="51" y="338"/>
                    <a:pt x="78" y="351"/>
                    <a:pt x="105" y="351"/>
                  </a:cubicBezTo>
                  <a:cubicBezTo>
                    <a:pt x="124" y="351"/>
                    <a:pt x="143" y="344"/>
                    <a:pt x="159" y="331"/>
                  </a:cubicBezTo>
                  <a:cubicBezTo>
                    <a:pt x="210" y="293"/>
                    <a:pt x="228" y="249"/>
                    <a:pt x="241" y="205"/>
                  </a:cubicBezTo>
                  <a:cubicBezTo>
                    <a:pt x="247" y="154"/>
                    <a:pt x="254" y="104"/>
                    <a:pt x="228" y="53"/>
                  </a:cubicBezTo>
                  <a:cubicBezTo>
                    <a:pt x="228" y="47"/>
                    <a:pt x="222" y="34"/>
                    <a:pt x="222" y="34"/>
                  </a:cubicBezTo>
                  <a:cubicBezTo>
                    <a:pt x="203" y="11"/>
                    <a:pt x="177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2451600" y="2074375"/>
              <a:ext cx="6175" cy="9100"/>
            </a:xfrm>
            <a:custGeom>
              <a:rect b="b" l="l" r="r" t="t"/>
              <a:pathLst>
                <a:path extrusionOk="0" h="364" w="247">
                  <a:moveTo>
                    <a:pt x="146" y="1"/>
                  </a:moveTo>
                  <a:cubicBezTo>
                    <a:pt x="128" y="1"/>
                    <a:pt x="109" y="7"/>
                    <a:pt x="95" y="22"/>
                  </a:cubicBezTo>
                  <a:cubicBezTo>
                    <a:pt x="45" y="66"/>
                    <a:pt x="26" y="110"/>
                    <a:pt x="13" y="161"/>
                  </a:cubicBezTo>
                  <a:cubicBezTo>
                    <a:pt x="7" y="205"/>
                    <a:pt x="0" y="256"/>
                    <a:pt x="26" y="312"/>
                  </a:cubicBezTo>
                  <a:cubicBezTo>
                    <a:pt x="32" y="319"/>
                    <a:pt x="38" y="325"/>
                    <a:pt x="45" y="331"/>
                  </a:cubicBezTo>
                  <a:cubicBezTo>
                    <a:pt x="62" y="352"/>
                    <a:pt x="86" y="363"/>
                    <a:pt x="111" y="363"/>
                  </a:cubicBezTo>
                  <a:cubicBezTo>
                    <a:pt x="132" y="363"/>
                    <a:pt x="154" y="355"/>
                    <a:pt x="171" y="338"/>
                  </a:cubicBezTo>
                  <a:cubicBezTo>
                    <a:pt x="215" y="300"/>
                    <a:pt x="234" y="256"/>
                    <a:pt x="241" y="205"/>
                  </a:cubicBezTo>
                  <a:cubicBezTo>
                    <a:pt x="247" y="154"/>
                    <a:pt x="247" y="104"/>
                    <a:pt x="222" y="47"/>
                  </a:cubicBezTo>
                  <a:cubicBezTo>
                    <a:pt x="215" y="41"/>
                    <a:pt x="215" y="34"/>
                    <a:pt x="209" y="28"/>
                  </a:cubicBezTo>
                  <a:cubicBezTo>
                    <a:pt x="192" y="11"/>
                    <a:pt x="168" y="1"/>
                    <a:pt x="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2440075" y="2081500"/>
              <a:ext cx="6025" cy="9000"/>
            </a:xfrm>
            <a:custGeom>
              <a:rect b="b" l="l" r="r" t="t"/>
              <a:pathLst>
                <a:path extrusionOk="0" h="360" w="241">
                  <a:moveTo>
                    <a:pt x="136" y="0"/>
                  </a:moveTo>
                  <a:cubicBezTo>
                    <a:pt x="116" y="0"/>
                    <a:pt x="97" y="7"/>
                    <a:pt x="82" y="21"/>
                  </a:cubicBezTo>
                  <a:cubicBezTo>
                    <a:pt x="38" y="65"/>
                    <a:pt x="19" y="110"/>
                    <a:pt x="6" y="160"/>
                  </a:cubicBezTo>
                  <a:cubicBezTo>
                    <a:pt x="0" y="204"/>
                    <a:pt x="0" y="255"/>
                    <a:pt x="25" y="312"/>
                  </a:cubicBezTo>
                  <a:cubicBezTo>
                    <a:pt x="25" y="318"/>
                    <a:pt x="32" y="324"/>
                    <a:pt x="38" y="331"/>
                  </a:cubicBezTo>
                  <a:cubicBezTo>
                    <a:pt x="58" y="350"/>
                    <a:pt x="83" y="360"/>
                    <a:pt x="107" y="360"/>
                  </a:cubicBezTo>
                  <a:cubicBezTo>
                    <a:pt x="129" y="360"/>
                    <a:pt x="149" y="352"/>
                    <a:pt x="164" y="337"/>
                  </a:cubicBezTo>
                  <a:cubicBezTo>
                    <a:pt x="209" y="293"/>
                    <a:pt x="228" y="249"/>
                    <a:pt x="234" y="198"/>
                  </a:cubicBezTo>
                  <a:cubicBezTo>
                    <a:pt x="240" y="154"/>
                    <a:pt x="240" y="103"/>
                    <a:pt x="215" y="46"/>
                  </a:cubicBezTo>
                  <a:cubicBezTo>
                    <a:pt x="209" y="40"/>
                    <a:pt x="202" y="34"/>
                    <a:pt x="202" y="27"/>
                  </a:cubicBezTo>
                  <a:cubicBezTo>
                    <a:pt x="185" y="10"/>
                    <a:pt x="160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35"/>
          <p:cNvSpPr/>
          <p:nvPr/>
        </p:nvSpPr>
        <p:spPr>
          <a:xfrm rot="10800000">
            <a:off x="-27875" y="-1078673"/>
            <a:ext cx="1086053" cy="1424434"/>
          </a:xfrm>
          <a:custGeom>
            <a:rect b="b" l="l" r="r" t="t"/>
            <a:pathLst>
              <a:path extrusionOk="0" h="8862" w="6757">
                <a:moveTo>
                  <a:pt x="1497" y="0"/>
                </a:moveTo>
                <a:cubicBezTo>
                  <a:pt x="98" y="0"/>
                  <a:pt x="0" y="3319"/>
                  <a:pt x="84" y="4206"/>
                </a:cubicBezTo>
                <a:cubicBezTo>
                  <a:pt x="179" y="5205"/>
                  <a:pt x="438" y="6209"/>
                  <a:pt x="975" y="7062"/>
                </a:cubicBezTo>
                <a:cubicBezTo>
                  <a:pt x="1518" y="7909"/>
                  <a:pt x="2365" y="8598"/>
                  <a:pt x="3351" y="8800"/>
                </a:cubicBezTo>
                <a:cubicBezTo>
                  <a:pt x="3545" y="8841"/>
                  <a:pt x="3745" y="8862"/>
                  <a:pt x="3945" y="8862"/>
                </a:cubicBezTo>
                <a:cubicBezTo>
                  <a:pt x="4754" y="8862"/>
                  <a:pt x="5570" y="8527"/>
                  <a:pt x="6061" y="7884"/>
                </a:cubicBezTo>
                <a:cubicBezTo>
                  <a:pt x="6756" y="6980"/>
                  <a:pt x="6700" y="5666"/>
                  <a:pt x="6213" y="4630"/>
                </a:cubicBezTo>
                <a:cubicBezTo>
                  <a:pt x="5727" y="3593"/>
                  <a:pt x="4893" y="2778"/>
                  <a:pt x="4071" y="1982"/>
                </a:cubicBezTo>
                <a:cubicBezTo>
                  <a:pt x="3622" y="1552"/>
                  <a:pt x="3180" y="1123"/>
                  <a:pt x="2732" y="693"/>
                </a:cubicBezTo>
                <a:cubicBezTo>
                  <a:pt x="2441" y="415"/>
                  <a:pt x="2131" y="118"/>
                  <a:pt x="1733" y="30"/>
                </a:cubicBezTo>
                <a:cubicBezTo>
                  <a:pt x="1651" y="10"/>
                  <a:pt x="1572" y="0"/>
                  <a:pt x="1497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8" name="Google Shape;858;p36"/>
          <p:cNvSpPr txBox="1"/>
          <p:nvPr>
            <p:ph idx="1" type="subTitle"/>
          </p:nvPr>
        </p:nvSpPr>
        <p:spPr>
          <a:xfrm>
            <a:off x="4882150" y="1961979"/>
            <a:ext cx="24609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9" name="Google Shape;859;p36"/>
          <p:cNvSpPr txBox="1"/>
          <p:nvPr>
            <p:ph idx="2" type="subTitle"/>
          </p:nvPr>
        </p:nvSpPr>
        <p:spPr>
          <a:xfrm>
            <a:off x="1800925" y="1961979"/>
            <a:ext cx="24609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0" name="Google Shape;860;p36"/>
          <p:cNvSpPr txBox="1"/>
          <p:nvPr>
            <p:ph idx="3" type="subTitle"/>
          </p:nvPr>
        </p:nvSpPr>
        <p:spPr>
          <a:xfrm>
            <a:off x="1800925" y="1526600"/>
            <a:ext cx="24609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1" name="Google Shape;861;p36"/>
          <p:cNvSpPr txBox="1"/>
          <p:nvPr>
            <p:ph idx="4" type="subTitle"/>
          </p:nvPr>
        </p:nvSpPr>
        <p:spPr>
          <a:xfrm>
            <a:off x="4882174" y="1526600"/>
            <a:ext cx="24609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62" name="Google Shape;862;p36"/>
          <p:cNvGrpSpPr/>
          <p:nvPr/>
        </p:nvGrpSpPr>
        <p:grpSpPr>
          <a:xfrm flipH="1" rot="10800000">
            <a:off x="8843703" y="1592162"/>
            <a:ext cx="688192" cy="2044661"/>
            <a:chOff x="3225" y="2096200"/>
            <a:chExt cx="405200" cy="1203875"/>
          </a:xfrm>
        </p:grpSpPr>
        <p:sp>
          <p:nvSpPr>
            <p:cNvPr id="863" name="Google Shape;863;p36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6"/>
          <p:cNvGrpSpPr/>
          <p:nvPr/>
        </p:nvGrpSpPr>
        <p:grpSpPr>
          <a:xfrm rot="-900057">
            <a:off x="4847" y="2797621"/>
            <a:ext cx="688183" cy="2044635"/>
            <a:chOff x="3225" y="2096200"/>
            <a:chExt cx="405200" cy="1203875"/>
          </a:xfrm>
        </p:grpSpPr>
        <p:sp>
          <p:nvSpPr>
            <p:cNvPr id="879" name="Google Shape;879;p36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36"/>
          <p:cNvSpPr/>
          <p:nvPr/>
        </p:nvSpPr>
        <p:spPr>
          <a:xfrm>
            <a:off x="7372500" y="-1639080"/>
            <a:ext cx="2116526" cy="2056667"/>
          </a:xfrm>
          <a:custGeom>
            <a:rect b="b" l="l" r="r" t="t"/>
            <a:pathLst>
              <a:path extrusionOk="0" h="31713" w="32636">
                <a:moveTo>
                  <a:pt x="20747" y="1"/>
                </a:moveTo>
                <a:cubicBezTo>
                  <a:pt x="16937" y="1"/>
                  <a:pt x="12370" y="1500"/>
                  <a:pt x="9478" y="2644"/>
                </a:cubicBezTo>
                <a:cubicBezTo>
                  <a:pt x="7260" y="3522"/>
                  <a:pt x="5017" y="4527"/>
                  <a:pt x="3356" y="6252"/>
                </a:cubicBezTo>
                <a:cubicBezTo>
                  <a:pt x="746" y="8962"/>
                  <a:pt x="0" y="13120"/>
                  <a:pt x="746" y="16829"/>
                </a:cubicBezTo>
                <a:cubicBezTo>
                  <a:pt x="1706" y="21644"/>
                  <a:pt x="4960" y="25833"/>
                  <a:pt x="9118" y="28379"/>
                </a:cubicBezTo>
                <a:cubicBezTo>
                  <a:pt x="12880" y="30685"/>
                  <a:pt x="17312" y="31713"/>
                  <a:pt x="21715" y="31713"/>
                </a:cubicBezTo>
                <a:cubicBezTo>
                  <a:pt x="22186" y="31713"/>
                  <a:pt x="22657" y="31701"/>
                  <a:pt x="23126" y="31678"/>
                </a:cubicBezTo>
                <a:cubicBezTo>
                  <a:pt x="25180" y="31577"/>
                  <a:pt x="27322" y="31223"/>
                  <a:pt x="28933" y="29946"/>
                </a:cubicBezTo>
                <a:cubicBezTo>
                  <a:pt x="31359" y="28025"/>
                  <a:pt x="31928" y="24601"/>
                  <a:pt x="32187" y="21498"/>
                </a:cubicBezTo>
                <a:cubicBezTo>
                  <a:pt x="32547" y="17208"/>
                  <a:pt x="32636" y="12779"/>
                  <a:pt x="31208" y="8722"/>
                </a:cubicBezTo>
                <a:cubicBezTo>
                  <a:pt x="29894" y="4982"/>
                  <a:pt x="27764" y="1797"/>
                  <a:pt x="23948" y="470"/>
                </a:cubicBezTo>
                <a:cubicBezTo>
                  <a:pt x="22997" y="140"/>
                  <a:pt x="21907" y="1"/>
                  <a:pt x="2074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8843688" y="225845"/>
            <a:ext cx="2116526" cy="2056667"/>
          </a:xfrm>
          <a:custGeom>
            <a:rect b="b" l="l" r="r" t="t"/>
            <a:pathLst>
              <a:path extrusionOk="0" h="31713" w="32636">
                <a:moveTo>
                  <a:pt x="20747" y="1"/>
                </a:moveTo>
                <a:cubicBezTo>
                  <a:pt x="16937" y="1"/>
                  <a:pt x="12370" y="1500"/>
                  <a:pt x="9478" y="2644"/>
                </a:cubicBezTo>
                <a:cubicBezTo>
                  <a:pt x="7260" y="3522"/>
                  <a:pt x="5017" y="4527"/>
                  <a:pt x="3356" y="6252"/>
                </a:cubicBezTo>
                <a:cubicBezTo>
                  <a:pt x="746" y="8962"/>
                  <a:pt x="0" y="13120"/>
                  <a:pt x="746" y="16829"/>
                </a:cubicBezTo>
                <a:cubicBezTo>
                  <a:pt x="1706" y="21644"/>
                  <a:pt x="4960" y="25833"/>
                  <a:pt x="9118" y="28379"/>
                </a:cubicBezTo>
                <a:cubicBezTo>
                  <a:pt x="12880" y="30685"/>
                  <a:pt x="17312" y="31713"/>
                  <a:pt x="21715" y="31713"/>
                </a:cubicBezTo>
                <a:cubicBezTo>
                  <a:pt x="22186" y="31713"/>
                  <a:pt x="22657" y="31701"/>
                  <a:pt x="23126" y="31678"/>
                </a:cubicBezTo>
                <a:cubicBezTo>
                  <a:pt x="25180" y="31577"/>
                  <a:pt x="27322" y="31223"/>
                  <a:pt x="28933" y="29946"/>
                </a:cubicBezTo>
                <a:cubicBezTo>
                  <a:pt x="31359" y="28025"/>
                  <a:pt x="31928" y="24601"/>
                  <a:pt x="32187" y="21498"/>
                </a:cubicBezTo>
                <a:cubicBezTo>
                  <a:pt x="32547" y="17208"/>
                  <a:pt x="32636" y="12779"/>
                  <a:pt x="31208" y="8722"/>
                </a:cubicBezTo>
                <a:cubicBezTo>
                  <a:pt x="29894" y="4982"/>
                  <a:pt x="27764" y="1797"/>
                  <a:pt x="23948" y="470"/>
                </a:cubicBezTo>
                <a:cubicBezTo>
                  <a:pt x="22997" y="140"/>
                  <a:pt x="21907" y="1"/>
                  <a:pt x="2074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6"/>
          <p:cNvSpPr/>
          <p:nvPr/>
        </p:nvSpPr>
        <p:spPr>
          <a:xfrm rot="-5400000">
            <a:off x="322827" y="4144468"/>
            <a:ext cx="1727581" cy="2272932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36"/>
          <p:cNvGrpSpPr/>
          <p:nvPr/>
        </p:nvGrpSpPr>
        <p:grpSpPr>
          <a:xfrm>
            <a:off x="7926643" y="-52332"/>
            <a:ext cx="1312762" cy="1481505"/>
            <a:chOff x="7926643" y="-52332"/>
            <a:chExt cx="1312762" cy="1481505"/>
          </a:xfrm>
        </p:grpSpPr>
        <p:grpSp>
          <p:nvGrpSpPr>
            <p:cNvPr id="898" name="Google Shape;898;p36"/>
            <p:cNvGrpSpPr/>
            <p:nvPr/>
          </p:nvGrpSpPr>
          <p:grpSpPr>
            <a:xfrm>
              <a:off x="8592240" y="645497"/>
              <a:ext cx="551751" cy="783676"/>
              <a:chOff x="-169335" y="61547"/>
              <a:chExt cx="551751" cy="783676"/>
            </a:xfrm>
          </p:grpSpPr>
          <p:sp>
            <p:nvSpPr>
              <p:cNvPr id="899" name="Google Shape;899;p36"/>
              <p:cNvSpPr/>
              <p:nvPr/>
            </p:nvSpPr>
            <p:spPr>
              <a:xfrm>
                <a:off x="-124162" y="668144"/>
                <a:ext cx="338374" cy="177079"/>
              </a:xfrm>
              <a:custGeom>
                <a:rect b="b" l="l" r="r" t="t"/>
                <a:pathLst>
                  <a:path extrusionOk="0" h="3332" w="6367">
                    <a:moveTo>
                      <a:pt x="2809" y="1"/>
                    </a:moveTo>
                    <a:cubicBezTo>
                      <a:pt x="2809" y="1"/>
                      <a:pt x="1766" y="115"/>
                      <a:pt x="901" y="1037"/>
                    </a:cubicBezTo>
                    <a:cubicBezTo>
                      <a:pt x="452" y="1517"/>
                      <a:pt x="193" y="1770"/>
                      <a:pt x="41" y="1909"/>
                    </a:cubicBezTo>
                    <a:cubicBezTo>
                      <a:pt x="0" y="1950"/>
                      <a:pt x="30" y="2018"/>
                      <a:pt x="84" y="2018"/>
                    </a:cubicBezTo>
                    <a:cubicBezTo>
                      <a:pt x="89" y="2018"/>
                      <a:pt x="93" y="2017"/>
                      <a:pt x="98" y="2017"/>
                    </a:cubicBezTo>
                    <a:cubicBezTo>
                      <a:pt x="547" y="1947"/>
                      <a:pt x="1533" y="1764"/>
                      <a:pt x="2051" y="1442"/>
                    </a:cubicBezTo>
                    <a:cubicBezTo>
                      <a:pt x="2061" y="1435"/>
                      <a:pt x="2072" y="1433"/>
                      <a:pt x="2083" y="1433"/>
                    </a:cubicBezTo>
                    <a:cubicBezTo>
                      <a:pt x="2116" y="1433"/>
                      <a:pt x="2145" y="1460"/>
                      <a:pt x="2145" y="1498"/>
                    </a:cubicBezTo>
                    <a:cubicBezTo>
                      <a:pt x="2127" y="1726"/>
                      <a:pt x="2139" y="2244"/>
                      <a:pt x="2392" y="3122"/>
                    </a:cubicBezTo>
                    <a:cubicBezTo>
                      <a:pt x="2400" y="3150"/>
                      <a:pt x="2428" y="3168"/>
                      <a:pt x="2455" y="3168"/>
                    </a:cubicBezTo>
                    <a:cubicBezTo>
                      <a:pt x="2471" y="3168"/>
                      <a:pt x="2488" y="3162"/>
                      <a:pt x="2499" y="3148"/>
                    </a:cubicBezTo>
                    <a:cubicBezTo>
                      <a:pt x="2683" y="2958"/>
                      <a:pt x="3137" y="2446"/>
                      <a:pt x="3346" y="2004"/>
                    </a:cubicBezTo>
                    <a:cubicBezTo>
                      <a:pt x="3357" y="1979"/>
                      <a:pt x="3380" y="1968"/>
                      <a:pt x="3403" y="1968"/>
                    </a:cubicBezTo>
                    <a:cubicBezTo>
                      <a:pt x="3433" y="1968"/>
                      <a:pt x="3462" y="1987"/>
                      <a:pt x="3466" y="2023"/>
                    </a:cubicBezTo>
                    <a:cubicBezTo>
                      <a:pt x="3517" y="2351"/>
                      <a:pt x="3656" y="2882"/>
                      <a:pt x="4047" y="3312"/>
                    </a:cubicBezTo>
                    <a:cubicBezTo>
                      <a:pt x="4061" y="3326"/>
                      <a:pt x="4078" y="3332"/>
                      <a:pt x="4095" y="3332"/>
                    </a:cubicBezTo>
                    <a:cubicBezTo>
                      <a:pt x="4124" y="3332"/>
                      <a:pt x="4153" y="3312"/>
                      <a:pt x="4161" y="3280"/>
                    </a:cubicBezTo>
                    <a:lnTo>
                      <a:pt x="4483" y="2105"/>
                    </a:lnTo>
                    <a:cubicBezTo>
                      <a:pt x="4493" y="2073"/>
                      <a:pt x="4520" y="2058"/>
                      <a:pt x="4547" y="2058"/>
                    </a:cubicBezTo>
                    <a:cubicBezTo>
                      <a:pt x="4573" y="2058"/>
                      <a:pt x="4600" y="2073"/>
                      <a:pt x="4610" y="2105"/>
                    </a:cubicBezTo>
                    <a:cubicBezTo>
                      <a:pt x="4723" y="2490"/>
                      <a:pt x="5090" y="3167"/>
                      <a:pt x="6284" y="3249"/>
                    </a:cubicBezTo>
                    <a:cubicBezTo>
                      <a:pt x="6335" y="3249"/>
                      <a:pt x="6366" y="3204"/>
                      <a:pt x="6354" y="3160"/>
                    </a:cubicBezTo>
                    <a:cubicBezTo>
                      <a:pt x="6215" y="2743"/>
                      <a:pt x="5583" y="968"/>
                      <a:pt x="4641" y="304"/>
                    </a:cubicBezTo>
                    <a:lnTo>
                      <a:pt x="28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-86270" y="668144"/>
                <a:ext cx="267904" cy="112295"/>
              </a:xfrm>
              <a:custGeom>
                <a:rect b="b" l="l" r="r" t="t"/>
                <a:pathLst>
                  <a:path extrusionOk="0" h="2113" w="5041">
                    <a:moveTo>
                      <a:pt x="2229" y="1"/>
                    </a:moveTo>
                    <a:cubicBezTo>
                      <a:pt x="2229" y="1"/>
                      <a:pt x="1401" y="70"/>
                      <a:pt x="718" y="658"/>
                    </a:cubicBezTo>
                    <a:cubicBezTo>
                      <a:pt x="365" y="961"/>
                      <a:pt x="156" y="1126"/>
                      <a:pt x="36" y="1208"/>
                    </a:cubicBezTo>
                    <a:cubicBezTo>
                      <a:pt x="0" y="1238"/>
                      <a:pt x="26" y="1284"/>
                      <a:pt x="72" y="1284"/>
                    </a:cubicBezTo>
                    <a:cubicBezTo>
                      <a:pt x="75" y="1284"/>
                      <a:pt x="77" y="1284"/>
                      <a:pt x="80" y="1284"/>
                    </a:cubicBezTo>
                    <a:cubicBezTo>
                      <a:pt x="434" y="1239"/>
                      <a:pt x="1218" y="1119"/>
                      <a:pt x="1622" y="917"/>
                    </a:cubicBezTo>
                    <a:cubicBezTo>
                      <a:pt x="1632" y="912"/>
                      <a:pt x="1643" y="910"/>
                      <a:pt x="1654" y="910"/>
                    </a:cubicBezTo>
                    <a:cubicBezTo>
                      <a:pt x="1680" y="910"/>
                      <a:pt x="1702" y="926"/>
                      <a:pt x="1698" y="949"/>
                    </a:cubicBezTo>
                    <a:cubicBezTo>
                      <a:pt x="1685" y="1094"/>
                      <a:pt x="1698" y="1423"/>
                      <a:pt x="1894" y="1979"/>
                    </a:cubicBezTo>
                    <a:cubicBezTo>
                      <a:pt x="1902" y="1999"/>
                      <a:pt x="1925" y="2011"/>
                      <a:pt x="1947" y="2011"/>
                    </a:cubicBezTo>
                    <a:cubicBezTo>
                      <a:pt x="1960" y="2011"/>
                      <a:pt x="1973" y="2007"/>
                      <a:pt x="1982" y="1998"/>
                    </a:cubicBezTo>
                    <a:cubicBezTo>
                      <a:pt x="2128" y="1878"/>
                      <a:pt x="2488" y="1555"/>
                      <a:pt x="2652" y="1271"/>
                    </a:cubicBezTo>
                    <a:cubicBezTo>
                      <a:pt x="2660" y="1257"/>
                      <a:pt x="2678" y="1251"/>
                      <a:pt x="2696" y="1251"/>
                    </a:cubicBezTo>
                    <a:cubicBezTo>
                      <a:pt x="2719" y="1251"/>
                      <a:pt x="2743" y="1262"/>
                      <a:pt x="2747" y="1284"/>
                    </a:cubicBezTo>
                    <a:cubicBezTo>
                      <a:pt x="2785" y="1492"/>
                      <a:pt x="2898" y="1827"/>
                      <a:pt x="3208" y="2099"/>
                    </a:cubicBezTo>
                    <a:cubicBezTo>
                      <a:pt x="3218" y="2108"/>
                      <a:pt x="3231" y="2112"/>
                      <a:pt x="3244" y="2112"/>
                    </a:cubicBezTo>
                    <a:cubicBezTo>
                      <a:pt x="3266" y="2112"/>
                      <a:pt x="3289" y="2102"/>
                      <a:pt x="3296" y="2086"/>
                    </a:cubicBezTo>
                    <a:lnTo>
                      <a:pt x="3549" y="1334"/>
                    </a:lnTo>
                    <a:cubicBezTo>
                      <a:pt x="3556" y="1315"/>
                      <a:pt x="3576" y="1306"/>
                      <a:pt x="3597" y="1306"/>
                    </a:cubicBezTo>
                    <a:cubicBezTo>
                      <a:pt x="3619" y="1306"/>
                      <a:pt x="3641" y="1315"/>
                      <a:pt x="3650" y="1334"/>
                    </a:cubicBezTo>
                    <a:cubicBezTo>
                      <a:pt x="3739" y="1581"/>
                      <a:pt x="4029" y="2010"/>
                      <a:pt x="4977" y="2061"/>
                    </a:cubicBezTo>
                    <a:cubicBezTo>
                      <a:pt x="5015" y="2061"/>
                      <a:pt x="5040" y="2035"/>
                      <a:pt x="5028" y="2004"/>
                    </a:cubicBezTo>
                    <a:cubicBezTo>
                      <a:pt x="4920" y="1739"/>
                      <a:pt x="4421" y="614"/>
                      <a:pt x="3676" y="197"/>
                    </a:cubicBezTo>
                    <a:lnTo>
                      <a:pt x="2229" y="1"/>
                    </a:lnTo>
                    <a:close/>
                  </a:path>
                </a:pathLst>
              </a:custGeom>
              <a:solidFill>
                <a:srgbClr val="573B33">
                  <a:alpha val="1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-169335" y="61547"/>
                <a:ext cx="551751" cy="672444"/>
              </a:xfrm>
              <a:custGeom>
                <a:rect b="b" l="l" r="r" t="t"/>
                <a:pathLst>
                  <a:path extrusionOk="0" h="12653" w="10382">
                    <a:moveTo>
                      <a:pt x="5732" y="1"/>
                    </a:moveTo>
                    <a:cubicBezTo>
                      <a:pt x="5566" y="1"/>
                      <a:pt x="5401" y="20"/>
                      <a:pt x="5239" y="60"/>
                    </a:cubicBezTo>
                    <a:cubicBezTo>
                      <a:pt x="4809" y="168"/>
                      <a:pt x="4430" y="414"/>
                      <a:pt x="4082" y="699"/>
                    </a:cubicBezTo>
                    <a:cubicBezTo>
                      <a:pt x="2357" y="2089"/>
                      <a:pt x="1441" y="4224"/>
                      <a:pt x="702" y="6316"/>
                    </a:cubicBezTo>
                    <a:cubicBezTo>
                      <a:pt x="342" y="7333"/>
                      <a:pt x="7" y="8376"/>
                      <a:pt x="0" y="9456"/>
                    </a:cubicBezTo>
                    <a:cubicBezTo>
                      <a:pt x="0" y="9987"/>
                      <a:pt x="89" y="10556"/>
                      <a:pt x="443" y="10947"/>
                    </a:cubicBezTo>
                    <a:cubicBezTo>
                      <a:pt x="771" y="11320"/>
                      <a:pt x="1277" y="11484"/>
                      <a:pt x="1757" y="11617"/>
                    </a:cubicBezTo>
                    <a:cubicBezTo>
                      <a:pt x="2534" y="11838"/>
                      <a:pt x="3324" y="12034"/>
                      <a:pt x="4114" y="12198"/>
                    </a:cubicBezTo>
                    <a:cubicBezTo>
                      <a:pt x="4796" y="12542"/>
                      <a:pt x="5565" y="12653"/>
                      <a:pt x="6330" y="12653"/>
                    </a:cubicBezTo>
                    <a:cubicBezTo>
                      <a:pt x="6551" y="12653"/>
                      <a:pt x="6771" y="12644"/>
                      <a:pt x="6989" y="12628"/>
                    </a:cubicBezTo>
                    <a:cubicBezTo>
                      <a:pt x="7564" y="12590"/>
                      <a:pt x="8158" y="12540"/>
                      <a:pt x="8651" y="12243"/>
                    </a:cubicBezTo>
                    <a:cubicBezTo>
                      <a:pt x="9238" y="11889"/>
                      <a:pt x="9573" y="11232"/>
                      <a:pt x="9801" y="10587"/>
                    </a:cubicBezTo>
                    <a:cubicBezTo>
                      <a:pt x="10268" y="9235"/>
                      <a:pt x="10382" y="7763"/>
                      <a:pt x="10129" y="6354"/>
                    </a:cubicBezTo>
                    <a:cubicBezTo>
                      <a:pt x="9933" y="5280"/>
                      <a:pt x="9529" y="4256"/>
                      <a:pt x="9106" y="3251"/>
                    </a:cubicBezTo>
                    <a:cubicBezTo>
                      <a:pt x="8745" y="2411"/>
                      <a:pt x="8360" y="1558"/>
                      <a:pt x="7715" y="907"/>
                    </a:cubicBezTo>
                    <a:cubicBezTo>
                      <a:pt x="7195" y="376"/>
                      <a:pt x="6464" y="1"/>
                      <a:pt x="57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127533" y="152691"/>
                <a:ext cx="254883" cy="581247"/>
              </a:xfrm>
              <a:custGeom>
                <a:rect b="b" l="l" r="r" t="t"/>
                <a:pathLst>
                  <a:path extrusionOk="0" h="10937" w="4796">
                    <a:moveTo>
                      <a:pt x="2761" y="1"/>
                    </a:moveTo>
                    <a:lnTo>
                      <a:pt x="2761" y="1"/>
                    </a:lnTo>
                    <a:cubicBezTo>
                      <a:pt x="2951" y="443"/>
                      <a:pt x="3084" y="911"/>
                      <a:pt x="3197" y="1366"/>
                    </a:cubicBezTo>
                    <a:cubicBezTo>
                      <a:pt x="3532" y="2699"/>
                      <a:pt x="3829" y="3931"/>
                      <a:pt x="3779" y="5315"/>
                    </a:cubicBezTo>
                    <a:cubicBezTo>
                      <a:pt x="3734" y="6673"/>
                      <a:pt x="3463" y="7924"/>
                      <a:pt x="2597" y="9005"/>
                    </a:cubicBezTo>
                    <a:cubicBezTo>
                      <a:pt x="1896" y="9877"/>
                      <a:pt x="904" y="10313"/>
                      <a:pt x="0" y="10894"/>
                    </a:cubicBezTo>
                    <a:cubicBezTo>
                      <a:pt x="251" y="10925"/>
                      <a:pt x="503" y="10937"/>
                      <a:pt x="755" y="10937"/>
                    </a:cubicBezTo>
                    <a:cubicBezTo>
                      <a:pt x="972" y="10937"/>
                      <a:pt x="1189" y="10928"/>
                      <a:pt x="1403" y="10913"/>
                    </a:cubicBezTo>
                    <a:cubicBezTo>
                      <a:pt x="1978" y="10875"/>
                      <a:pt x="2572" y="10825"/>
                      <a:pt x="3065" y="10528"/>
                    </a:cubicBezTo>
                    <a:cubicBezTo>
                      <a:pt x="3652" y="10174"/>
                      <a:pt x="3987" y="9517"/>
                      <a:pt x="4215" y="8872"/>
                    </a:cubicBezTo>
                    <a:cubicBezTo>
                      <a:pt x="4682" y="7520"/>
                      <a:pt x="4796" y="6048"/>
                      <a:pt x="4543" y="4639"/>
                    </a:cubicBezTo>
                    <a:cubicBezTo>
                      <a:pt x="4347" y="3565"/>
                      <a:pt x="3943" y="2541"/>
                      <a:pt x="3520" y="1536"/>
                    </a:cubicBezTo>
                    <a:cubicBezTo>
                      <a:pt x="3292" y="1012"/>
                      <a:pt x="3058" y="487"/>
                      <a:pt x="2761" y="1"/>
                    </a:cubicBezTo>
                    <a:close/>
                  </a:path>
                </a:pathLst>
              </a:custGeom>
              <a:solidFill>
                <a:srgbClr val="573B33">
                  <a:alpha val="1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-62567" y="153382"/>
                <a:ext cx="322112" cy="572000"/>
              </a:xfrm>
              <a:custGeom>
                <a:rect b="b" l="l" r="r" t="t"/>
                <a:pathLst>
                  <a:path extrusionOk="0" h="10763" w="6061">
                    <a:moveTo>
                      <a:pt x="4301" y="0"/>
                    </a:moveTo>
                    <a:cubicBezTo>
                      <a:pt x="4169" y="0"/>
                      <a:pt x="4036" y="33"/>
                      <a:pt x="3918" y="95"/>
                    </a:cubicBezTo>
                    <a:cubicBezTo>
                      <a:pt x="3514" y="310"/>
                      <a:pt x="3318" y="746"/>
                      <a:pt x="3166" y="1163"/>
                    </a:cubicBezTo>
                    <a:cubicBezTo>
                      <a:pt x="3122" y="1271"/>
                      <a:pt x="3084" y="1384"/>
                      <a:pt x="2989" y="1454"/>
                    </a:cubicBezTo>
                    <a:cubicBezTo>
                      <a:pt x="2916" y="1515"/>
                      <a:pt x="2830" y="1535"/>
                      <a:pt x="2738" y="1535"/>
                    </a:cubicBezTo>
                    <a:cubicBezTo>
                      <a:pt x="2582" y="1535"/>
                      <a:pt x="2409" y="1478"/>
                      <a:pt x="2250" y="1466"/>
                    </a:cubicBezTo>
                    <a:cubicBezTo>
                      <a:pt x="2230" y="1465"/>
                      <a:pt x="2210" y="1464"/>
                      <a:pt x="2190" y="1464"/>
                    </a:cubicBezTo>
                    <a:cubicBezTo>
                      <a:pt x="1641" y="1464"/>
                      <a:pt x="1184" y="2123"/>
                      <a:pt x="1410" y="2642"/>
                    </a:cubicBezTo>
                    <a:cubicBezTo>
                      <a:pt x="1517" y="2888"/>
                      <a:pt x="1757" y="3116"/>
                      <a:pt x="1707" y="3387"/>
                    </a:cubicBezTo>
                    <a:cubicBezTo>
                      <a:pt x="1618" y="3893"/>
                      <a:pt x="727" y="3798"/>
                      <a:pt x="513" y="4266"/>
                    </a:cubicBezTo>
                    <a:cubicBezTo>
                      <a:pt x="241" y="4866"/>
                      <a:pt x="1397" y="5416"/>
                      <a:pt x="1144" y="6022"/>
                    </a:cubicBezTo>
                    <a:cubicBezTo>
                      <a:pt x="1050" y="6275"/>
                      <a:pt x="759" y="6376"/>
                      <a:pt x="513" y="6483"/>
                    </a:cubicBezTo>
                    <a:cubicBezTo>
                      <a:pt x="266" y="6591"/>
                      <a:pt x="1" y="6793"/>
                      <a:pt x="32" y="7058"/>
                    </a:cubicBezTo>
                    <a:cubicBezTo>
                      <a:pt x="64" y="7317"/>
                      <a:pt x="355" y="7450"/>
                      <a:pt x="513" y="7665"/>
                    </a:cubicBezTo>
                    <a:cubicBezTo>
                      <a:pt x="715" y="7937"/>
                      <a:pt x="677" y="8328"/>
                      <a:pt x="513" y="8625"/>
                    </a:cubicBezTo>
                    <a:cubicBezTo>
                      <a:pt x="449" y="8733"/>
                      <a:pt x="374" y="8828"/>
                      <a:pt x="291" y="8916"/>
                    </a:cubicBezTo>
                    <a:cubicBezTo>
                      <a:pt x="127" y="9093"/>
                      <a:pt x="190" y="9384"/>
                      <a:pt x="418" y="9453"/>
                    </a:cubicBezTo>
                    <a:cubicBezTo>
                      <a:pt x="999" y="9630"/>
                      <a:pt x="1555" y="9940"/>
                      <a:pt x="1903" y="10432"/>
                    </a:cubicBezTo>
                    <a:cubicBezTo>
                      <a:pt x="2165" y="10497"/>
                      <a:pt x="2653" y="10763"/>
                      <a:pt x="3189" y="10763"/>
                    </a:cubicBezTo>
                    <a:cubicBezTo>
                      <a:pt x="3388" y="10763"/>
                      <a:pt x="3594" y="10726"/>
                      <a:pt x="3798" y="10628"/>
                    </a:cubicBezTo>
                    <a:cubicBezTo>
                      <a:pt x="4133" y="10464"/>
                      <a:pt x="4424" y="10091"/>
                      <a:pt x="4253" y="9756"/>
                    </a:cubicBezTo>
                    <a:cubicBezTo>
                      <a:pt x="4196" y="9649"/>
                      <a:pt x="4095" y="9561"/>
                      <a:pt x="4045" y="9440"/>
                    </a:cubicBezTo>
                    <a:cubicBezTo>
                      <a:pt x="3868" y="9017"/>
                      <a:pt x="4417" y="8619"/>
                      <a:pt x="4778" y="8436"/>
                    </a:cubicBezTo>
                    <a:cubicBezTo>
                      <a:pt x="4992" y="8335"/>
                      <a:pt x="5163" y="8151"/>
                      <a:pt x="5220" y="7924"/>
                    </a:cubicBezTo>
                    <a:cubicBezTo>
                      <a:pt x="5372" y="7336"/>
                      <a:pt x="4632" y="7292"/>
                      <a:pt x="4563" y="6869"/>
                    </a:cubicBezTo>
                    <a:cubicBezTo>
                      <a:pt x="4538" y="6711"/>
                      <a:pt x="4626" y="6553"/>
                      <a:pt x="4733" y="6427"/>
                    </a:cubicBezTo>
                    <a:cubicBezTo>
                      <a:pt x="4980" y="6142"/>
                      <a:pt x="5327" y="5965"/>
                      <a:pt x="5599" y="5700"/>
                    </a:cubicBezTo>
                    <a:cubicBezTo>
                      <a:pt x="5871" y="5434"/>
                      <a:pt x="6060" y="5011"/>
                      <a:pt x="5871" y="4683"/>
                    </a:cubicBezTo>
                    <a:cubicBezTo>
                      <a:pt x="5738" y="4461"/>
                      <a:pt x="5460" y="4354"/>
                      <a:pt x="5308" y="4139"/>
                    </a:cubicBezTo>
                    <a:cubicBezTo>
                      <a:pt x="5112" y="3855"/>
                      <a:pt x="5182" y="3457"/>
                      <a:pt x="5353" y="3153"/>
                    </a:cubicBezTo>
                    <a:cubicBezTo>
                      <a:pt x="5517" y="2850"/>
                      <a:pt x="5763" y="2597"/>
                      <a:pt x="5921" y="2288"/>
                    </a:cubicBezTo>
                    <a:cubicBezTo>
                      <a:pt x="5984" y="2168"/>
                      <a:pt x="6035" y="2016"/>
                      <a:pt x="5966" y="1896"/>
                    </a:cubicBezTo>
                    <a:cubicBezTo>
                      <a:pt x="5845" y="1669"/>
                      <a:pt x="5498" y="1763"/>
                      <a:pt x="5264" y="1650"/>
                    </a:cubicBezTo>
                    <a:cubicBezTo>
                      <a:pt x="4721" y="1384"/>
                      <a:pt x="5296" y="348"/>
                      <a:pt x="4575" y="51"/>
                    </a:cubicBezTo>
                    <a:cubicBezTo>
                      <a:pt x="4488" y="17"/>
                      <a:pt x="4395" y="0"/>
                      <a:pt x="4301" y="0"/>
                    </a:cubicBezTo>
                    <a:close/>
                  </a:path>
                </a:pathLst>
              </a:custGeom>
              <a:solidFill>
                <a:srgbClr val="573B33">
                  <a:alpha val="1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42235" y="212745"/>
                <a:ext cx="142747" cy="501157"/>
              </a:xfrm>
              <a:custGeom>
                <a:rect b="b" l="l" r="r" t="t"/>
                <a:pathLst>
                  <a:path extrusionOk="0" h="9430" w="2686">
                    <a:moveTo>
                      <a:pt x="1877" y="1"/>
                    </a:moveTo>
                    <a:cubicBezTo>
                      <a:pt x="1766" y="1"/>
                      <a:pt x="1656" y="53"/>
                      <a:pt x="1592" y="160"/>
                    </a:cubicBezTo>
                    <a:cubicBezTo>
                      <a:pt x="1592" y="166"/>
                      <a:pt x="1586" y="172"/>
                      <a:pt x="1580" y="179"/>
                    </a:cubicBezTo>
                    <a:cubicBezTo>
                      <a:pt x="645" y="1796"/>
                      <a:pt x="190" y="3648"/>
                      <a:pt x="108" y="5518"/>
                    </a:cubicBezTo>
                    <a:cubicBezTo>
                      <a:pt x="32" y="7268"/>
                      <a:pt x="0" y="8349"/>
                      <a:pt x="322" y="9429"/>
                    </a:cubicBezTo>
                    <a:cubicBezTo>
                      <a:pt x="1731" y="7609"/>
                      <a:pt x="2401" y="5303"/>
                      <a:pt x="2603" y="3016"/>
                    </a:cubicBezTo>
                    <a:cubicBezTo>
                      <a:pt x="2686" y="2049"/>
                      <a:pt x="2660" y="994"/>
                      <a:pt x="2186" y="179"/>
                    </a:cubicBezTo>
                    <a:cubicBezTo>
                      <a:pt x="2118" y="61"/>
                      <a:pt x="1997" y="1"/>
                      <a:pt x="18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36"/>
            <p:cNvGrpSpPr/>
            <p:nvPr/>
          </p:nvGrpSpPr>
          <p:grpSpPr>
            <a:xfrm>
              <a:off x="8705404" y="-52332"/>
              <a:ext cx="534001" cy="534851"/>
              <a:chOff x="165629" y="1812668"/>
              <a:chExt cx="534001" cy="534851"/>
            </a:xfrm>
          </p:grpSpPr>
          <p:sp>
            <p:nvSpPr>
              <p:cNvPr id="906" name="Google Shape;906;p36"/>
              <p:cNvSpPr/>
              <p:nvPr/>
            </p:nvSpPr>
            <p:spPr>
              <a:xfrm>
                <a:off x="165629" y="2162947"/>
                <a:ext cx="181437" cy="184573"/>
              </a:xfrm>
              <a:custGeom>
                <a:rect b="b" l="l" r="r" t="t"/>
                <a:pathLst>
                  <a:path extrusionOk="0" h="3473" w="3414">
                    <a:moveTo>
                      <a:pt x="1240" y="0"/>
                    </a:moveTo>
                    <a:cubicBezTo>
                      <a:pt x="1126" y="0"/>
                      <a:pt x="1005" y="8"/>
                      <a:pt x="879" y="28"/>
                    </a:cubicBezTo>
                    <a:cubicBezTo>
                      <a:pt x="437" y="98"/>
                      <a:pt x="191" y="123"/>
                      <a:pt x="58" y="136"/>
                    </a:cubicBezTo>
                    <a:cubicBezTo>
                      <a:pt x="14" y="136"/>
                      <a:pt x="1" y="192"/>
                      <a:pt x="39" y="218"/>
                    </a:cubicBezTo>
                    <a:cubicBezTo>
                      <a:pt x="311" y="363"/>
                      <a:pt x="917" y="679"/>
                      <a:pt x="1322" y="723"/>
                    </a:cubicBezTo>
                    <a:cubicBezTo>
                      <a:pt x="1359" y="730"/>
                      <a:pt x="1372" y="767"/>
                      <a:pt x="1353" y="793"/>
                    </a:cubicBezTo>
                    <a:cubicBezTo>
                      <a:pt x="1246" y="906"/>
                      <a:pt x="1037" y="1191"/>
                      <a:pt x="803" y="1766"/>
                    </a:cubicBezTo>
                    <a:cubicBezTo>
                      <a:pt x="791" y="1797"/>
                      <a:pt x="816" y="1829"/>
                      <a:pt x="854" y="1829"/>
                    </a:cubicBezTo>
                    <a:cubicBezTo>
                      <a:pt x="1031" y="1797"/>
                      <a:pt x="1486" y="1715"/>
                      <a:pt x="1783" y="1570"/>
                    </a:cubicBezTo>
                    <a:cubicBezTo>
                      <a:pt x="1791" y="1565"/>
                      <a:pt x="1798" y="1563"/>
                      <a:pt x="1806" y="1563"/>
                    </a:cubicBezTo>
                    <a:cubicBezTo>
                      <a:pt x="1834" y="1563"/>
                      <a:pt x="1855" y="1597"/>
                      <a:pt x="1840" y="1627"/>
                    </a:cubicBezTo>
                    <a:cubicBezTo>
                      <a:pt x="1726" y="1823"/>
                      <a:pt x="1581" y="2164"/>
                      <a:pt x="1612" y="2562"/>
                    </a:cubicBezTo>
                    <a:cubicBezTo>
                      <a:pt x="1612" y="2585"/>
                      <a:pt x="1635" y="2601"/>
                      <a:pt x="1658" y="2601"/>
                    </a:cubicBezTo>
                    <a:cubicBezTo>
                      <a:pt x="1666" y="2601"/>
                      <a:pt x="1675" y="2599"/>
                      <a:pt x="1682" y="2594"/>
                    </a:cubicBezTo>
                    <a:lnTo>
                      <a:pt x="2345" y="2094"/>
                    </a:lnTo>
                    <a:cubicBezTo>
                      <a:pt x="2354" y="2089"/>
                      <a:pt x="2363" y="2086"/>
                      <a:pt x="2371" y="2086"/>
                    </a:cubicBezTo>
                    <a:cubicBezTo>
                      <a:pt x="2402" y="2086"/>
                      <a:pt x="2429" y="2117"/>
                      <a:pt x="2415" y="2151"/>
                    </a:cubicBezTo>
                    <a:cubicBezTo>
                      <a:pt x="2314" y="2404"/>
                      <a:pt x="2231" y="2916"/>
                      <a:pt x="2832" y="3459"/>
                    </a:cubicBezTo>
                    <a:cubicBezTo>
                      <a:pt x="2841" y="3469"/>
                      <a:pt x="2853" y="3473"/>
                      <a:pt x="2864" y="3473"/>
                    </a:cubicBezTo>
                    <a:cubicBezTo>
                      <a:pt x="2882" y="3473"/>
                      <a:pt x="2900" y="3462"/>
                      <a:pt x="2908" y="3447"/>
                    </a:cubicBezTo>
                    <a:cubicBezTo>
                      <a:pt x="3009" y="3162"/>
                      <a:pt x="3413" y="1949"/>
                      <a:pt x="3186" y="1203"/>
                    </a:cubicBezTo>
                    <a:lnTo>
                      <a:pt x="2333" y="275"/>
                    </a:lnTo>
                    <a:cubicBezTo>
                      <a:pt x="2333" y="275"/>
                      <a:pt x="1893" y="0"/>
                      <a:pt x="1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202352" y="2165286"/>
                <a:ext cx="139665" cy="135307"/>
              </a:xfrm>
              <a:custGeom>
                <a:rect b="b" l="l" r="r" t="t"/>
                <a:pathLst>
                  <a:path extrusionOk="0" h="2546" w="2628">
                    <a:moveTo>
                      <a:pt x="719" y="1"/>
                    </a:moveTo>
                    <a:cubicBezTo>
                      <a:pt x="690" y="1"/>
                      <a:pt x="660" y="2"/>
                      <a:pt x="631" y="3"/>
                    </a:cubicBezTo>
                    <a:cubicBezTo>
                      <a:pt x="315" y="16"/>
                      <a:pt x="131" y="16"/>
                      <a:pt x="37" y="16"/>
                    </a:cubicBezTo>
                    <a:cubicBezTo>
                      <a:pt x="35" y="15"/>
                      <a:pt x="33" y="15"/>
                      <a:pt x="31" y="15"/>
                    </a:cubicBezTo>
                    <a:cubicBezTo>
                      <a:pt x="4" y="15"/>
                      <a:pt x="1" y="55"/>
                      <a:pt x="30" y="66"/>
                    </a:cubicBezTo>
                    <a:cubicBezTo>
                      <a:pt x="239" y="193"/>
                      <a:pt x="706" y="458"/>
                      <a:pt x="1010" y="521"/>
                    </a:cubicBezTo>
                    <a:cubicBezTo>
                      <a:pt x="1035" y="521"/>
                      <a:pt x="1048" y="553"/>
                      <a:pt x="1035" y="572"/>
                    </a:cubicBezTo>
                    <a:cubicBezTo>
                      <a:pt x="965" y="641"/>
                      <a:pt x="833" y="825"/>
                      <a:pt x="706" y="1204"/>
                    </a:cubicBezTo>
                    <a:cubicBezTo>
                      <a:pt x="700" y="1223"/>
                      <a:pt x="719" y="1248"/>
                      <a:pt x="744" y="1248"/>
                    </a:cubicBezTo>
                    <a:cubicBezTo>
                      <a:pt x="877" y="1242"/>
                      <a:pt x="1199" y="1223"/>
                      <a:pt x="1408" y="1141"/>
                    </a:cubicBezTo>
                    <a:cubicBezTo>
                      <a:pt x="1412" y="1139"/>
                      <a:pt x="1416" y="1138"/>
                      <a:pt x="1420" y="1138"/>
                    </a:cubicBezTo>
                    <a:cubicBezTo>
                      <a:pt x="1442" y="1138"/>
                      <a:pt x="1463" y="1163"/>
                      <a:pt x="1452" y="1185"/>
                    </a:cubicBezTo>
                    <a:cubicBezTo>
                      <a:pt x="1389" y="1317"/>
                      <a:pt x="1307" y="1539"/>
                      <a:pt x="1357" y="1817"/>
                    </a:cubicBezTo>
                    <a:cubicBezTo>
                      <a:pt x="1362" y="1835"/>
                      <a:pt x="1380" y="1847"/>
                      <a:pt x="1397" y="1847"/>
                    </a:cubicBezTo>
                    <a:cubicBezTo>
                      <a:pt x="1403" y="1847"/>
                      <a:pt x="1409" y="1845"/>
                      <a:pt x="1414" y="1842"/>
                    </a:cubicBezTo>
                    <a:lnTo>
                      <a:pt x="1863" y="1551"/>
                    </a:lnTo>
                    <a:cubicBezTo>
                      <a:pt x="1868" y="1547"/>
                      <a:pt x="1874" y="1545"/>
                      <a:pt x="1880" y="1545"/>
                    </a:cubicBezTo>
                    <a:cubicBezTo>
                      <a:pt x="1902" y="1545"/>
                      <a:pt x="1923" y="1569"/>
                      <a:pt x="1913" y="1589"/>
                    </a:cubicBezTo>
                    <a:cubicBezTo>
                      <a:pt x="1863" y="1760"/>
                      <a:pt x="1837" y="2114"/>
                      <a:pt x="2324" y="2537"/>
                    </a:cubicBezTo>
                    <a:cubicBezTo>
                      <a:pt x="2330" y="2543"/>
                      <a:pt x="2339" y="2546"/>
                      <a:pt x="2348" y="2546"/>
                    </a:cubicBezTo>
                    <a:cubicBezTo>
                      <a:pt x="2360" y="2546"/>
                      <a:pt x="2371" y="2541"/>
                      <a:pt x="2374" y="2531"/>
                    </a:cubicBezTo>
                    <a:cubicBezTo>
                      <a:pt x="2425" y="2341"/>
                      <a:pt x="2627" y="1526"/>
                      <a:pt x="2406" y="989"/>
                    </a:cubicBezTo>
                    <a:lnTo>
                      <a:pt x="1711" y="281"/>
                    </a:lnTo>
                    <a:cubicBezTo>
                      <a:pt x="1711" y="281"/>
                      <a:pt x="1288" y="1"/>
                      <a:pt x="719" y="1"/>
                    </a:cubicBezTo>
                    <a:close/>
                  </a:path>
                </a:pathLst>
              </a:custGeom>
              <a:solidFill>
                <a:srgbClr val="573B33">
                  <a:alpha val="1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185824" y="1812668"/>
                <a:ext cx="513806" cy="513646"/>
              </a:xfrm>
              <a:custGeom>
                <a:rect b="b" l="l" r="r" t="t"/>
                <a:pathLst>
                  <a:path extrusionOk="0" h="9665" w="9668">
                    <a:moveTo>
                      <a:pt x="7481" y="1"/>
                    </a:moveTo>
                    <a:cubicBezTo>
                      <a:pt x="7428" y="1"/>
                      <a:pt x="7376" y="2"/>
                      <a:pt x="7323" y="4"/>
                    </a:cubicBezTo>
                    <a:cubicBezTo>
                      <a:pt x="5541" y="73"/>
                      <a:pt x="3918" y="1008"/>
                      <a:pt x="2439" y="2000"/>
                    </a:cubicBezTo>
                    <a:cubicBezTo>
                      <a:pt x="1719" y="2487"/>
                      <a:pt x="998" y="2999"/>
                      <a:pt x="474" y="3687"/>
                    </a:cubicBezTo>
                    <a:cubicBezTo>
                      <a:pt x="215" y="4029"/>
                      <a:pt x="0" y="4439"/>
                      <a:pt x="38" y="4869"/>
                    </a:cubicBezTo>
                    <a:cubicBezTo>
                      <a:pt x="70" y="5267"/>
                      <a:pt x="316" y="5608"/>
                      <a:pt x="562" y="5930"/>
                    </a:cubicBezTo>
                    <a:cubicBezTo>
                      <a:pt x="954" y="6449"/>
                      <a:pt x="1371" y="6954"/>
                      <a:pt x="1807" y="7441"/>
                    </a:cubicBezTo>
                    <a:cubicBezTo>
                      <a:pt x="2155" y="8148"/>
                      <a:pt x="2787" y="8679"/>
                      <a:pt x="3450" y="9102"/>
                    </a:cubicBezTo>
                    <a:cubicBezTo>
                      <a:pt x="3835" y="9355"/>
                      <a:pt x="4246" y="9614"/>
                      <a:pt x="4707" y="9658"/>
                    </a:cubicBezTo>
                    <a:cubicBezTo>
                      <a:pt x="4754" y="9663"/>
                      <a:pt x="4800" y="9665"/>
                      <a:pt x="4847" y="9665"/>
                    </a:cubicBezTo>
                    <a:cubicBezTo>
                      <a:pt x="5346" y="9665"/>
                      <a:pt x="5826" y="9424"/>
                      <a:pt x="6243" y="9140"/>
                    </a:cubicBezTo>
                    <a:cubicBezTo>
                      <a:pt x="7197" y="8496"/>
                      <a:pt x="7987" y="7599"/>
                      <a:pt x="8499" y="6569"/>
                    </a:cubicBezTo>
                    <a:cubicBezTo>
                      <a:pt x="8890" y="5785"/>
                      <a:pt x="9124" y="4926"/>
                      <a:pt x="9333" y="4073"/>
                    </a:cubicBezTo>
                    <a:cubicBezTo>
                      <a:pt x="9510" y="3359"/>
                      <a:pt x="9668" y="2626"/>
                      <a:pt x="9566" y="1893"/>
                    </a:cubicBezTo>
                    <a:cubicBezTo>
                      <a:pt x="9465" y="1166"/>
                      <a:pt x="9061" y="440"/>
                      <a:pt x="8379" y="155"/>
                    </a:cubicBezTo>
                    <a:cubicBezTo>
                      <a:pt x="8098" y="36"/>
                      <a:pt x="7789" y="1"/>
                      <a:pt x="74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321450" y="1957223"/>
                <a:ext cx="373503" cy="369092"/>
              </a:xfrm>
              <a:custGeom>
                <a:rect b="b" l="l" r="r" t="t"/>
                <a:pathLst>
                  <a:path extrusionOk="0" h="6945" w="7028">
                    <a:moveTo>
                      <a:pt x="7027" y="1"/>
                    </a:moveTo>
                    <a:lnTo>
                      <a:pt x="7027" y="1"/>
                    </a:lnTo>
                    <a:cubicBezTo>
                      <a:pt x="6939" y="373"/>
                      <a:pt x="6806" y="740"/>
                      <a:pt x="6661" y="1087"/>
                    </a:cubicBezTo>
                    <a:cubicBezTo>
                      <a:pt x="6231" y="2111"/>
                      <a:pt x="5827" y="3053"/>
                      <a:pt x="5131" y="3918"/>
                    </a:cubicBezTo>
                    <a:cubicBezTo>
                      <a:pt x="4443" y="4771"/>
                      <a:pt x="3666" y="5447"/>
                      <a:pt x="2585" y="5725"/>
                    </a:cubicBezTo>
                    <a:cubicBezTo>
                      <a:pt x="2281" y="5805"/>
                      <a:pt x="1981" y="5832"/>
                      <a:pt x="1681" y="5832"/>
                    </a:cubicBezTo>
                    <a:cubicBezTo>
                      <a:pt x="1121" y="5832"/>
                      <a:pt x="565" y="5735"/>
                      <a:pt x="1" y="5694"/>
                    </a:cubicBezTo>
                    <a:lnTo>
                      <a:pt x="1" y="5694"/>
                    </a:lnTo>
                    <a:cubicBezTo>
                      <a:pt x="272" y="5953"/>
                      <a:pt x="582" y="6180"/>
                      <a:pt x="898" y="6382"/>
                    </a:cubicBezTo>
                    <a:cubicBezTo>
                      <a:pt x="1283" y="6635"/>
                      <a:pt x="1694" y="6894"/>
                      <a:pt x="2155" y="6938"/>
                    </a:cubicBezTo>
                    <a:cubicBezTo>
                      <a:pt x="2202" y="6943"/>
                      <a:pt x="2248" y="6945"/>
                      <a:pt x="2295" y="6945"/>
                    </a:cubicBezTo>
                    <a:cubicBezTo>
                      <a:pt x="2794" y="6945"/>
                      <a:pt x="3274" y="6704"/>
                      <a:pt x="3691" y="6420"/>
                    </a:cubicBezTo>
                    <a:cubicBezTo>
                      <a:pt x="4645" y="5776"/>
                      <a:pt x="5435" y="4879"/>
                      <a:pt x="5947" y="3849"/>
                    </a:cubicBezTo>
                    <a:cubicBezTo>
                      <a:pt x="6338" y="3065"/>
                      <a:pt x="6572" y="2206"/>
                      <a:pt x="6781" y="1353"/>
                    </a:cubicBezTo>
                    <a:cubicBezTo>
                      <a:pt x="6888" y="911"/>
                      <a:pt x="6989" y="456"/>
                      <a:pt x="7027" y="1"/>
                    </a:cubicBezTo>
                    <a:close/>
                  </a:path>
                </a:pathLst>
              </a:custGeom>
              <a:solidFill>
                <a:srgbClr val="573B33">
                  <a:alpha val="1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243912" y="1895362"/>
                <a:ext cx="406666" cy="362236"/>
              </a:xfrm>
              <a:custGeom>
                <a:rect b="b" l="l" r="r" t="t"/>
                <a:pathLst>
                  <a:path extrusionOk="0" h="6816" w="7652">
                    <a:moveTo>
                      <a:pt x="4733" y="0"/>
                    </a:moveTo>
                    <a:cubicBezTo>
                      <a:pt x="4425" y="0"/>
                      <a:pt x="4106" y="193"/>
                      <a:pt x="4038" y="495"/>
                    </a:cubicBezTo>
                    <a:cubicBezTo>
                      <a:pt x="3987" y="710"/>
                      <a:pt x="4025" y="975"/>
                      <a:pt x="3867" y="1127"/>
                    </a:cubicBezTo>
                    <a:cubicBezTo>
                      <a:pt x="3796" y="1192"/>
                      <a:pt x="3714" y="1215"/>
                      <a:pt x="3624" y="1215"/>
                    </a:cubicBezTo>
                    <a:cubicBezTo>
                      <a:pt x="3396" y="1215"/>
                      <a:pt x="3122" y="1066"/>
                      <a:pt x="2880" y="1066"/>
                    </a:cubicBezTo>
                    <a:cubicBezTo>
                      <a:pt x="2807" y="1066"/>
                      <a:pt x="2738" y="1079"/>
                      <a:pt x="2673" y="1114"/>
                    </a:cubicBezTo>
                    <a:cubicBezTo>
                      <a:pt x="2212" y="1367"/>
                      <a:pt x="2686" y="2277"/>
                      <a:pt x="2237" y="2555"/>
                    </a:cubicBezTo>
                    <a:cubicBezTo>
                      <a:pt x="2163" y="2599"/>
                      <a:pt x="2083" y="2614"/>
                      <a:pt x="2001" y="2614"/>
                    </a:cubicBezTo>
                    <a:cubicBezTo>
                      <a:pt x="1870" y="2614"/>
                      <a:pt x="1733" y="2575"/>
                      <a:pt x="1605" y="2548"/>
                    </a:cubicBezTo>
                    <a:cubicBezTo>
                      <a:pt x="1534" y="2531"/>
                      <a:pt x="1456" y="2520"/>
                      <a:pt x="1379" y="2520"/>
                    </a:cubicBezTo>
                    <a:cubicBezTo>
                      <a:pt x="1231" y="2520"/>
                      <a:pt x="1088" y="2562"/>
                      <a:pt x="1017" y="2687"/>
                    </a:cubicBezTo>
                    <a:cubicBezTo>
                      <a:pt x="910" y="2871"/>
                      <a:pt x="1036" y="3098"/>
                      <a:pt x="1036" y="3307"/>
                    </a:cubicBezTo>
                    <a:cubicBezTo>
                      <a:pt x="1036" y="3578"/>
                      <a:pt x="822" y="3818"/>
                      <a:pt x="575" y="3926"/>
                    </a:cubicBezTo>
                    <a:cubicBezTo>
                      <a:pt x="480" y="3964"/>
                      <a:pt x="386" y="3989"/>
                      <a:pt x="285" y="4008"/>
                    </a:cubicBezTo>
                    <a:cubicBezTo>
                      <a:pt x="95" y="4046"/>
                      <a:pt x="0" y="4261"/>
                      <a:pt x="114" y="4419"/>
                    </a:cubicBezTo>
                    <a:cubicBezTo>
                      <a:pt x="405" y="4810"/>
                      <a:pt x="563" y="5297"/>
                      <a:pt x="550" y="5784"/>
                    </a:cubicBezTo>
                    <a:cubicBezTo>
                      <a:pt x="739" y="6017"/>
                      <a:pt x="1068" y="6674"/>
                      <a:pt x="1725" y="6801"/>
                    </a:cubicBezTo>
                    <a:cubicBezTo>
                      <a:pt x="1776" y="6811"/>
                      <a:pt x="1830" y="6816"/>
                      <a:pt x="1884" y="6816"/>
                    </a:cubicBezTo>
                    <a:cubicBezTo>
                      <a:pt x="2137" y="6816"/>
                      <a:pt x="2398" y="6704"/>
                      <a:pt x="2439" y="6460"/>
                    </a:cubicBezTo>
                    <a:cubicBezTo>
                      <a:pt x="2458" y="6359"/>
                      <a:pt x="2433" y="6257"/>
                      <a:pt x="2458" y="6156"/>
                    </a:cubicBezTo>
                    <a:cubicBezTo>
                      <a:pt x="2521" y="5902"/>
                      <a:pt x="2813" y="5830"/>
                      <a:pt x="3091" y="5830"/>
                    </a:cubicBezTo>
                    <a:cubicBezTo>
                      <a:pt x="3207" y="5830"/>
                      <a:pt x="3320" y="5843"/>
                      <a:pt x="3412" y="5859"/>
                    </a:cubicBezTo>
                    <a:cubicBezTo>
                      <a:pt x="3459" y="5869"/>
                      <a:pt x="3506" y="5873"/>
                      <a:pt x="3553" y="5873"/>
                    </a:cubicBezTo>
                    <a:cubicBezTo>
                      <a:pt x="3696" y="5873"/>
                      <a:pt x="3835" y="5830"/>
                      <a:pt x="3949" y="5739"/>
                    </a:cubicBezTo>
                    <a:cubicBezTo>
                      <a:pt x="4322" y="5436"/>
                      <a:pt x="3873" y="5051"/>
                      <a:pt x="4031" y="4747"/>
                    </a:cubicBezTo>
                    <a:cubicBezTo>
                      <a:pt x="4088" y="4627"/>
                      <a:pt x="4221" y="4570"/>
                      <a:pt x="4354" y="4545"/>
                    </a:cubicBezTo>
                    <a:cubicBezTo>
                      <a:pt x="4491" y="4513"/>
                      <a:pt x="4630" y="4508"/>
                      <a:pt x="4770" y="4508"/>
                    </a:cubicBezTo>
                    <a:cubicBezTo>
                      <a:pt x="4838" y="4508"/>
                      <a:pt x="4905" y="4509"/>
                      <a:pt x="4973" y="4509"/>
                    </a:cubicBezTo>
                    <a:cubicBezTo>
                      <a:pt x="5070" y="4509"/>
                      <a:pt x="5167" y="4507"/>
                      <a:pt x="5264" y="4495"/>
                    </a:cubicBezTo>
                    <a:cubicBezTo>
                      <a:pt x="5567" y="4457"/>
                      <a:pt x="5895" y="4267"/>
                      <a:pt x="5927" y="3964"/>
                    </a:cubicBezTo>
                    <a:cubicBezTo>
                      <a:pt x="5946" y="3755"/>
                      <a:pt x="5820" y="3553"/>
                      <a:pt x="5826" y="3345"/>
                    </a:cubicBezTo>
                    <a:cubicBezTo>
                      <a:pt x="5839" y="3067"/>
                      <a:pt x="6072" y="2845"/>
                      <a:pt x="6325" y="2732"/>
                    </a:cubicBezTo>
                    <a:cubicBezTo>
                      <a:pt x="6584" y="2612"/>
                      <a:pt x="6862" y="2567"/>
                      <a:pt x="7115" y="2447"/>
                    </a:cubicBezTo>
                    <a:cubicBezTo>
                      <a:pt x="7216" y="2397"/>
                      <a:pt x="7317" y="2327"/>
                      <a:pt x="7336" y="2214"/>
                    </a:cubicBezTo>
                    <a:cubicBezTo>
                      <a:pt x="7361" y="2011"/>
                      <a:pt x="7090" y="1904"/>
                      <a:pt x="7001" y="1721"/>
                    </a:cubicBezTo>
                    <a:cubicBezTo>
                      <a:pt x="6774" y="1285"/>
                      <a:pt x="7652" y="893"/>
                      <a:pt x="7323" y="356"/>
                    </a:cubicBezTo>
                    <a:cubicBezTo>
                      <a:pt x="7229" y="198"/>
                      <a:pt x="7064" y="97"/>
                      <a:pt x="6881" y="65"/>
                    </a:cubicBezTo>
                    <a:cubicBezTo>
                      <a:pt x="6836" y="58"/>
                      <a:pt x="6792" y="55"/>
                      <a:pt x="6748" y="55"/>
                    </a:cubicBezTo>
                    <a:cubicBezTo>
                      <a:pt x="6433" y="55"/>
                      <a:pt x="6143" y="222"/>
                      <a:pt x="5883" y="394"/>
                    </a:cubicBezTo>
                    <a:cubicBezTo>
                      <a:pt x="5801" y="444"/>
                      <a:pt x="5719" y="495"/>
                      <a:pt x="5624" y="501"/>
                    </a:cubicBezTo>
                    <a:cubicBezTo>
                      <a:pt x="5621" y="501"/>
                      <a:pt x="5618" y="501"/>
                      <a:pt x="5615" y="501"/>
                    </a:cubicBezTo>
                    <a:cubicBezTo>
                      <a:pt x="5418" y="501"/>
                      <a:pt x="5293" y="284"/>
                      <a:pt x="5144" y="147"/>
                    </a:cubicBezTo>
                    <a:cubicBezTo>
                      <a:pt x="5030" y="46"/>
                      <a:pt x="4883" y="0"/>
                      <a:pt x="4733" y="0"/>
                    </a:cubicBezTo>
                    <a:close/>
                  </a:path>
                </a:pathLst>
              </a:custGeom>
              <a:solidFill>
                <a:srgbClr val="573B33">
                  <a:alpha val="1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286215" y="1929269"/>
                <a:ext cx="301757" cy="286239"/>
              </a:xfrm>
              <a:custGeom>
                <a:rect b="b" l="l" r="r" t="t"/>
                <a:pathLst>
                  <a:path extrusionOk="0" h="5386" w="5678">
                    <a:moveTo>
                      <a:pt x="5389" y="0"/>
                    </a:moveTo>
                    <a:cubicBezTo>
                      <a:pt x="5356" y="0"/>
                      <a:pt x="5322" y="7"/>
                      <a:pt x="5289" y="21"/>
                    </a:cubicBezTo>
                    <a:cubicBezTo>
                      <a:pt x="5283" y="21"/>
                      <a:pt x="5276" y="27"/>
                      <a:pt x="5270" y="27"/>
                    </a:cubicBezTo>
                    <a:cubicBezTo>
                      <a:pt x="3886" y="621"/>
                      <a:pt x="2698" y="1594"/>
                      <a:pt x="1744" y="2763"/>
                    </a:cubicBezTo>
                    <a:cubicBezTo>
                      <a:pt x="853" y="3850"/>
                      <a:pt x="310" y="4533"/>
                      <a:pt x="0" y="5386"/>
                    </a:cubicBezTo>
                    <a:cubicBezTo>
                      <a:pt x="1789" y="4893"/>
                      <a:pt x="3330" y="3730"/>
                      <a:pt x="4562" y="2346"/>
                    </a:cubicBezTo>
                    <a:cubicBezTo>
                      <a:pt x="5080" y="1765"/>
                      <a:pt x="5573" y="1076"/>
                      <a:pt x="5662" y="318"/>
                    </a:cubicBezTo>
                    <a:cubicBezTo>
                      <a:pt x="5677" y="146"/>
                      <a:pt x="5543" y="0"/>
                      <a:pt x="5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36"/>
            <p:cNvGrpSpPr/>
            <p:nvPr/>
          </p:nvGrpSpPr>
          <p:grpSpPr>
            <a:xfrm flipH="1">
              <a:off x="7926643" y="46457"/>
              <a:ext cx="397938" cy="398571"/>
              <a:chOff x="165629" y="1812668"/>
              <a:chExt cx="534001" cy="534851"/>
            </a:xfrm>
          </p:grpSpPr>
          <p:sp>
            <p:nvSpPr>
              <p:cNvPr id="913" name="Google Shape;913;p36"/>
              <p:cNvSpPr/>
              <p:nvPr/>
            </p:nvSpPr>
            <p:spPr>
              <a:xfrm>
                <a:off x="165629" y="2162947"/>
                <a:ext cx="181437" cy="184573"/>
              </a:xfrm>
              <a:custGeom>
                <a:rect b="b" l="l" r="r" t="t"/>
                <a:pathLst>
                  <a:path extrusionOk="0" h="3473" w="3414">
                    <a:moveTo>
                      <a:pt x="1240" y="0"/>
                    </a:moveTo>
                    <a:cubicBezTo>
                      <a:pt x="1126" y="0"/>
                      <a:pt x="1005" y="8"/>
                      <a:pt x="879" y="28"/>
                    </a:cubicBezTo>
                    <a:cubicBezTo>
                      <a:pt x="437" y="98"/>
                      <a:pt x="191" y="123"/>
                      <a:pt x="58" y="136"/>
                    </a:cubicBezTo>
                    <a:cubicBezTo>
                      <a:pt x="14" y="136"/>
                      <a:pt x="1" y="192"/>
                      <a:pt x="39" y="218"/>
                    </a:cubicBezTo>
                    <a:cubicBezTo>
                      <a:pt x="311" y="363"/>
                      <a:pt x="917" y="679"/>
                      <a:pt x="1322" y="723"/>
                    </a:cubicBezTo>
                    <a:cubicBezTo>
                      <a:pt x="1359" y="730"/>
                      <a:pt x="1372" y="767"/>
                      <a:pt x="1353" y="793"/>
                    </a:cubicBezTo>
                    <a:cubicBezTo>
                      <a:pt x="1246" y="906"/>
                      <a:pt x="1037" y="1191"/>
                      <a:pt x="803" y="1766"/>
                    </a:cubicBezTo>
                    <a:cubicBezTo>
                      <a:pt x="791" y="1797"/>
                      <a:pt x="816" y="1829"/>
                      <a:pt x="854" y="1829"/>
                    </a:cubicBezTo>
                    <a:cubicBezTo>
                      <a:pt x="1031" y="1797"/>
                      <a:pt x="1486" y="1715"/>
                      <a:pt x="1783" y="1570"/>
                    </a:cubicBezTo>
                    <a:cubicBezTo>
                      <a:pt x="1791" y="1565"/>
                      <a:pt x="1798" y="1563"/>
                      <a:pt x="1806" y="1563"/>
                    </a:cubicBezTo>
                    <a:cubicBezTo>
                      <a:pt x="1834" y="1563"/>
                      <a:pt x="1855" y="1597"/>
                      <a:pt x="1840" y="1627"/>
                    </a:cubicBezTo>
                    <a:cubicBezTo>
                      <a:pt x="1726" y="1823"/>
                      <a:pt x="1581" y="2164"/>
                      <a:pt x="1612" y="2562"/>
                    </a:cubicBezTo>
                    <a:cubicBezTo>
                      <a:pt x="1612" y="2585"/>
                      <a:pt x="1635" y="2601"/>
                      <a:pt x="1658" y="2601"/>
                    </a:cubicBezTo>
                    <a:cubicBezTo>
                      <a:pt x="1666" y="2601"/>
                      <a:pt x="1675" y="2599"/>
                      <a:pt x="1682" y="2594"/>
                    </a:cubicBezTo>
                    <a:lnTo>
                      <a:pt x="2345" y="2094"/>
                    </a:lnTo>
                    <a:cubicBezTo>
                      <a:pt x="2354" y="2089"/>
                      <a:pt x="2363" y="2086"/>
                      <a:pt x="2371" y="2086"/>
                    </a:cubicBezTo>
                    <a:cubicBezTo>
                      <a:pt x="2402" y="2086"/>
                      <a:pt x="2429" y="2117"/>
                      <a:pt x="2415" y="2151"/>
                    </a:cubicBezTo>
                    <a:cubicBezTo>
                      <a:pt x="2314" y="2404"/>
                      <a:pt x="2231" y="2916"/>
                      <a:pt x="2832" y="3459"/>
                    </a:cubicBezTo>
                    <a:cubicBezTo>
                      <a:pt x="2841" y="3469"/>
                      <a:pt x="2853" y="3473"/>
                      <a:pt x="2864" y="3473"/>
                    </a:cubicBezTo>
                    <a:cubicBezTo>
                      <a:pt x="2882" y="3473"/>
                      <a:pt x="2900" y="3462"/>
                      <a:pt x="2908" y="3447"/>
                    </a:cubicBezTo>
                    <a:cubicBezTo>
                      <a:pt x="3009" y="3162"/>
                      <a:pt x="3413" y="1949"/>
                      <a:pt x="3186" y="1203"/>
                    </a:cubicBezTo>
                    <a:lnTo>
                      <a:pt x="2333" y="275"/>
                    </a:lnTo>
                    <a:cubicBezTo>
                      <a:pt x="2333" y="275"/>
                      <a:pt x="1893" y="0"/>
                      <a:pt x="1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202352" y="2165286"/>
                <a:ext cx="139665" cy="135307"/>
              </a:xfrm>
              <a:custGeom>
                <a:rect b="b" l="l" r="r" t="t"/>
                <a:pathLst>
                  <a:path extrusionOk="0" h="2546" w="2628">
                    <a:moveTo>
                      <a:pt x="719" y="1"/>
                    </a:moveTo>
                    <a:cubicBezTo>
                      <a:pt x="690" y="1"/>
                      <a:pt x="660" y="2"/>
                      <a:pt x="631" y="3"/>
                    </a:cubicBezTo>
                    <a:cubicBezTo>
                      <a:pt x="315" y="16"/>
                      <a:pt x="131" y="16"/>
                      <a:pt x="37" y="16"/>
                    </a:cubicBezTo>
                    <a:cubicBezTo>
                      <a:pt x="35" y="15"/>
                      <a:pt x="33" y="15"/>
                      <a:pt x="31" y="15"/>
                    </a:cubicBezTo>
                    <a:cubicBezTo>
                      <a:pt x="4" y="15"/>
                      <a:pt x="1" y="55"/>
                      <a:pt x="30" y="66"/>
                    </a:cubicBezTo>
                    <a:cubicBezTo>
                      <a:pt x="239" y="193"/>
                      <a:pt x="706" y="458"/>
                      <a:pt x="1010" y="521"/>
                    </a:cubicBezTo>
                    <a:cubicBezTo>
                      <a:pt x="1035" y="521"/>
                      <a:pt x="1048" y="553"/>
                      <a:pt x="1035" y="572"/>
                    </a:cubicBezTo>
                    <a:cubicBezTo>
                      <a:pt x="965" y="641"/>
                      <a:pt x="833" y="825"/>
                      <a:pt x="706" y="1204"/>
                    </a:cubicBezTo>
                    <a:cubicBezTo>
                      <a:pt x="700" y="1223"/>
                      <a:pt x="719" y="1248"/>
                      <a:pt x="744" y="1248"/>
                    </a:cubicBezTo>
                    <a:cubicBezTo>
                      <a:pt x="877" y="1242"/>
                      <a:pt x="1199" y="1223"/>
                      <a:pt x="1408" y="1141"/>
                    </a:cubicBezTo>
                    <a:cubicBezTo>
                      <a:pt x="1412" y="1139"/>
                      <a:pt x="1416" y="1138"/>
                      <a:pt x="1420" y="1138"/>
                    </a:cubicBezTo>
                    <a:cubicBezTo>
                      <a:pt x="1442" y="1138"/>
                      <a:pt x="1463" y="1163"/>
                      <a:pt x="1452" y="1185"/>
                    </a:cubicBezTo>
                    <a:cubicBezTo>
                      <a:pt x="1389" y="1317"/>
                      <a:pt x="1307" y="1539"/>
                      <a:pt x="1357" y="1817"/>
                    </a:cubicBezTo>
                    <a:cubicBezTo>
                      <a:pt x="1362" y="1835"/>
                      <a:pt x="1380" y="1847"/>
                      <a:pt x="1397" y="1847"/>
                    </a:cubicBezTo>
                    <a:cubicBezTo>
                      <a:pt x="1403" y="1847"/>
                      <a:pt x="1409" y="1845"/>
                      <a:pt x="1414" y="1842"/>
                    </a:cubicBezTo>
                    <a:lnTo>
                      <a:pt x="1863" y="1551"/>
                    </a:lnTo>
                    <a:cubicBezTo>
                      <a:pt x="1868" y="1547"/>
                      <a:pt x="1874" y="1545"/>
                      <a:pt x="1880" y="1545"/>
                    </a:cubicBezTo>
                    <a:cubicBezTo>
                      <a:pt x="1902" y="1545"/>
                      <a:pt x="1923" y="1569"/>
                      <a:pt x="1913" y="1589"/>
                    </a:cubicBezTo>
                    <a:cubicBezTo>
                      <a:pt x="1863" y="1760"/>
                      <a:pt x="1837" y="2114"/>
                      <a:pt x="2324" y="2537"/>
                    </a:cubicBezTo>
                    <a:cubicBezTo>
                      <a:pt x="2330" y="2543"/>
                      <a:pt x="2339" y="2546"/>
                      <a:pt x="2348" y="2546"/>
                    </a:cubicBezTo>
                    <a:cubicBezTo>
                      <a:pt x="2360" y="2546"/>
                      <a:pt x="2371" y="2541"/>
                      <a:pt x="2374" y="2531"/>
                    </a:cubicBezTo>
                    <a:cubicBezTo>
                      <a:pt x="2425" y="2341"/>
                      <a:pt x="2627" y="1526"/>
                      <a:pt x="2406" y="989"/>
                    </a:cubicBezTo>
                    <a:lnTo>
                      <a:pt x="1711" y="281"/>
                    </a:lnTo>
                    <a:cubicBezTo>
                      <a:pt x="1711" y="281"/>
                      <a:pt x="1288" y="1"/>
                      <a:pt x="719" y="1"/>
                    </a:cubicBezTo>
                    <a:close/>
                  </a:path>
                </a:pathLst>
              </a:custGeom>
              <a:solidFill>
                <a:srgbClr val="573B33">
                  <a:alpha val="1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185824" y="1812668"/>
                <a:ext cx="513806" cy="513646"/>
              </a:xfrm>
              <a:custGeom>
                <a:rect b="b" l="l" r="r" t="t"/>
                <a:pathLst>
                  <a:path extrusionOk="0" h="9665" w="9668">
                    <a:moveTo>
                      <a:pt x="7481" y="1"/>
                    </a:moveTo>
                    <a:cubicBezTo>
                      <a:pt x="7428" y="1"/>
                      <a:pt x="7376" y="2"/>
                      <a:pt x="7323" y="4"/>
                    </a:cubicBezTo>
                    <a:cubicBezTo>
                      <a:pt x="5541" y="73"/>
                      <a:pt x="3918" y="1008"/>
                      <a:pt x="2439" y="2000"/>
                    </a:cubicBezTo>
                    <a:cubicBezTo>
                      <a:pt x="1719" y="2487"/>
                      <a:pt x="998" y="2999"/>
                      <a:pt x="474" y="3687"/>
                    </a:cubicBezTo>
                    <a:cubicBezTo>
                      <a:pt x="215" y="4029"/>
                      <a:pt x="0" y="4439"/>
                      <a:pt x="38" y="4869"/>
                    </a:cubicBezTo>
                    <a:cubicBezTo>
                      <a:pt x="70" y="5267"/>
                      <a:pt x="316" y="5608"/>
                      <a:pt x="562" y="5930"/>
                    </a:cubicBezTo>
                    <a:cubicBezTo>
                      <a:pt x="954" y="6449"/>
                      <a:pt x="1371" y="6954"/>
                      <a:pt x="1807" y="7441"/>
                    </a:cubicBezTo>
                    <a:cubicBezTo>
                      <a:pt x="2155" y="8148"/>
                      <a:pt x="2787" y="8679"/>
                      <a:pt x="3450" y="9102"/>
                    </a:cubicBezTo>
                    <a:cubicBezTo>
                      <a:pt x="3835" y="9355"/>
                      <a:pt x="4246" y="9614"/>
                      <a:pt x="4707" y="9658"/>
                    </a:cubicBezTo>
                    <a:cubicBezTo>
                      <a:pt x="4754" y="9663"/>
                      <a:pt x="4800" y="9665"/>
                      <a:pt x="4847" y="9665"/>
                    </a:cubicBezTo>
                    <a:cubicBezTo>
                      <a:pt x="5346" y="9665"/>
                      <a:pt x="5826" y="9424"/>
                      <a:pt x="6243" y="9140"/>
                    </a:cubicBezTo>
                    <a:cubicBezTo>
                      <a:pt x="7197" y="8496"/>
                      <a:pt x="7987" y="7599"/>
                      <a:pt x="8499" y="6569"/>
                    </a:cubicBezTo>
                    <a:cubicBezTo>
                      <a:pt x="8890" y="5785"/>
                      <a:pt x="9124" y="4926"/>
                      <a:pt x="9333" y="4073"/>
                    </a:cubicBezTo>
                    <a:cubicBezTo>
                      <a:pt x="9510" y="3359"/>
                      <a:pt x="9668" y="2626"/>
                      <a:pt x="9566" y="1893"/>
                    </a:cubicBezTo>
                    <a:cubicBezTo>
                      <a:pt x="9465" y="1166"/>
                      <a:pt x="9061" y="440"/>
                      <a:pt x="8379" y="155"/>
                    </a:cubicBezTo>
                    <a:cubicBezTo>
                      <a:pt x="8098" y="36"/>
                      <a:pt x="7789" y="1"/>
                      <a:pt x="74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321450" y="1957223"/>
                <a:ext cx="373503" cy="369092"/>
              </a:xfrm>
              <a:custGeom>
                <a:rect b="b" l="l" r="r" t="t"/>
                <a:pathLst>
                  <a:path extrusionOk="0" h="6945" w="7028">
                    <a:moveTo>
                      <a:pt x="7027" y="1"/>
                    </a:moveTo>
                    <a:lnTo>
                      <a:pt x="7027" y="1"/>
                    </a:lnTo>
                    <a:cubicBezTo>
                      <a:pt x="6939" y="373"/>
                      <a:pt x="6806" y="740"/>
                      <a:pt x="6661" y="1087"/>
                    </a:cubicBezTo>
                    <a:cubicBezTo>
                      <a:pt x="6231" y="2111"/>
                      <a:pt x="5827" y="3053"/>
                      <a:pt x="5131" y="3918"/>
                    </a:cubicBezTo>
                    <a:cubicBezTo>
                      <a:pt x="4443" y="4771"/>
                      <a:pt x="3666" y="5447"/>
                      <a:pt x="2585" y="5725"/>
                    </a:cubicBezTo>
                    <a:cubicBezTo>
                      <a:pt x="2281" y="5805"/>
                      <a:pt x="1981" y="5832"/>
                      <a:pt x="1681" y="5832"/>
                    </a:cubicBezTo>
                    <a:cubicBezTo>
                      <a:pt x="1121" y="5832"/>
                      <a:pt x="565" y="5735"/>
                      <a:pt x="1" y="5694"/>
                    </a:cubicBezTo>
                    <a:lnTo>
                      <a:pt x="1" y="5694"/>
                    </a:lnTo>
                    <a:cubicBezTo>
                      <a:pt x="272" y="5953"/>
                      <a:pt x="582" y="6180"/>
                      <a:pt x="898" y="6382"/>
                    </a:cubicBezTo>
                    <a:cubicBezTo>
                      <a:pt x="1283" y="6635"/>
                      <a:pt x="1694" y="6894"/>
                      <a:pt x="2155" y="6938"/>
                    </a:cubicBezTo>
                    <a:cubicBezTo>
                      <a:pt x="2202" y="6943"/>
                      <a:pt x="2248" y="6945"/>
                      <a:pt x="2295" y="6945"/>
                    </a:cubicBezTo>
                    <a:cubicBezTo>
                      <a:pt x="2794" y="6945"/>
                      <a:pt x="3274" y="6704"/>
                      <a:pt x="3691" y="6420"/>
                    </a:cubicBezTo>
                    <a:cubicBezTo>
                      <a:pt x="4645" y="5776"/>
                      <a:pt x="5435" y="4879"/>
                      <a:pt x="5947" y="3849"/>
                    </a:cubicBezTo>
                    <a:cubicBezTo>
                      <a:pt x="6338" y="3065"/>
                      <a:pt x="6572" y="2206"/>
                      <a:pt x="6781" y="1353"/>
                    </a:cubicBezTo>
                    <a:cubicBezTo>
                      <a:pt x="6888" y="911"/>
                      <a:pt x="6989" y="456"/>
                      <a:pt x="7027" y="1"/>
                    </a:cubicBezTo>
                    <a:close/>
                  </a:path>
                </a:pathLst>
              </a:custGeom>
              <a:solidFill>
                <a:srgbClr val="573B33">
                  <a:alpha val="1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243912" y="1895362"/>
                <a:ext cx="406666" cy="362236"/>
              </a:xfrm>
              <a:custGeom>
                <a:rect b="b" l="l" r="r" t="t"/>
                <a:pathLst>
                  <a:path extrusionOk="0" h="6816" w="7652">
                    <a:moveTo>
                      <a:pt x="4733" y="0"/>
                    </a:moveTo>
                    <a:cubicBezTo>
                      <a:pt x="4425" y="0"/>
                      <a:pt x="4106" y="193"/>
                      <a:pt x="4038" y="495"/>
                    </a:cubicBezTo>
                    <a:cubicBezTo>
                      <a:pt x="3987" y="710"/>
                      <a:pt x="4025" y="975"/>
                      <a:pt x="3867" y="1127"/>
                    </a:cubicBezTo>
                    <a:cubicBezTo>
                      <a:pt x="3796" y="1192"/>
                      <a:pt x="3714" y="1215"/>
                      <a:pt x="3624" y="1215"/>
                    </a:cubicBezTo>
                    <a:cubicBezTo>
                      <a:pt x="3396" y="1215"/>
                      <a:pt x="3122" y="1066"/>
                      <a:pt x="2880" y="1066"/>
                    </a:cubicBezTo>
                    <a:cubicBezTo>
                      <a:pt x="2807" y="1066"/>
                      <a:pt x="2738" y="1079"/>
                      <a:pt x="2673" y="1114"/>
                    </a:cubicBezTo>
                    <a:cubicBezTo>
                      <a:pt x="2212" y="1367"/>
                      <a:pt x="2686" y="2277"/>
                      <a:pt x="2237" y="2555"/>
                    </a:cubicBezTo>
                    <a:cubicBezTo>
                      <a:pt x="2163" y="2599"/>
                      <a:pt x="2083" y="2614"/>
                      <a:pt x="2001" y="2614"/>
                    </a:cubicBezTo>
                    <a:cubicBezTo>
                      <a:pt x="1870" y="2614"/>
                      <a:pt x="1733" y="2575"/>
                      <a:pt x="1605" y="2548"/>
                    </a:cubicBezTo>
                    <a:cubicBezTo>
                      <a:pt x="1534" y="2531"/>
                      <a:pt x="1456" y="2520"/>
                      <a:pt x="1379" y="2520"/>
                    </a:cubicBezTo>
                    <a:cubicBezTo>
                      <a:pt x="1231" y="2520"/>
                      <a:pt x="1088" y="2562"/>
                      <a:pt x="1017" y="2687"/>
                    </a:cubicBezTo>
                    <a:cubicBezTo>
                      <a:pt x="910" y="2871"/>
                      <a:pt x="1036" y="3098"/>
                      <a:pt x="1036" y="3307"/>
                    </a:cubicBezTo>
                    <a:cubicBezTo>
                      <a:pt x="1036" y="3578"/>
                      <a:pt x="822" y="3818"/>
                      <a:pt x="575" y="3926"/>
                    </a:cubicBezTo>
                    <a:cubicBezTo>
                      <a:pt x="480" y="3964"/>
                      <a:pt x="386" y="3989"/>
                      <a:pt x="285" y="4008"/>
                    </a:cubicBezTo>
                    <a:cubicBezTo>
                      <a:pt x="95" y="4046"/>
                      <a:pt x="0" y="4261"/>
                      <a:pt x="114" y="4419"/>
                    </a:cubicBezTo>
                    <a:cubicBezTo>
                      <a:pt x="405" y="4810"/>
                      <a:pt x="563" y="5297"/>
                      <a:pt x="550" y="5784"/>
                    </a:cubicBezTo>
                    <a:cubicBezTo>
                      <a:pt x="739" y="6017"/>
                      <a:pt x="1068" y="6674"/>
                      <a:pt x="1725" y="6801"/>
                    </a:cubicBezTo>
                    <a:cubicBezTo>
                      <a:pt x="1776" y="6811"/>
                      <a:pt x="1830" y="6816"/>
                      <a:pt x="1884" y="6816"/>
                    </a:cubicBezTo>
                    <a:cubicBezTo>
                      <a:pt x="2137" y="6816"/>
                      <a:pt x="2398" y="6704"/>
                      <a:pt x="2439" y="6460"/>
                    </a:cubicBezTo>
                    <a:cubicBezTo>
                      <a:pt x="2458" y="6359"/>
                      <a:pt x="2433" y="6257"/>
                      <a:pt x="2458" y="6156"/>
                    </a:cubicBezTo>
                    <a:cubicBezTo>
                      <a:pt x="2521" y="5902"/>
                      <a:pt x="2813" y="5830"/>
                      <a:pt x="3091" y="5830"/>
                    </a:cubicBezTo>
                    <a:cubicBezTo>
                      <a:pt x="3207" y="5830"/>
                      <a:pt x="3320" y="5843"/>
                      <a:pt x="3412" y="5859"/>
                    </a:cubicBezTo>
                    <a:cubicBezTo>
                      <a:pt x="3459" y="5869"/>
                      <a:pt x="3506" y="5873"/>
                      <a:pt x="3553" y="5873"/>
                    </a:cubicBezTo>
                    <a:cubicBezTo>
                      <a:pt x="3696" y="5873"/>
                      <a:pt x="3835" y="5830"/>
                      <a:pt x="3949" y="5739"/>
                    </a:cubicBezTo>
                    <a:cubicBezTo>
                      <a:pt x="4322" y="5436"/>
                      <a:pt x="3873" y="5051"/>
                      <a:pt x="4031" y="4747"/>
                    </a:cubicBezTo>
                    <a:cubicBezTo>
                      <a:pt x="4088" y="4627"/>
                      <a:pt x="4221" y="4570"/>
                      <a:pt x="4354" y="4545"/>
                    </a:cubicBezTo>
                    <a:cubicBezTo>
                      <a:pt x="4491" y="4513"/>
                      <a:pt x="4630" y="4508"/>
                      <a:pt x="4770" y="4508"/>
                    </a:cubicBezTo>
                    <a:cubicBezTo>
                      <a:pt x="4838" y="4508"/>
                      <a:pt x="4905" y="4509"/>
                      <a:pt x="4973" y="4509"/>
                    </a:cubicBezTo>
                    <a:cubicBezTo>
                      <a:pt x="5070" y="4509"/>
                      <a:pt x="5167" y="4507"/>
                      <a:pt x="5264" y="4495"/>
                    </a:cubicBezTo>
                    <a:cubicBezTo>
                      <a:pt x="5567" y="4457"/>
                      <a:pt x="5895" y="4267"/>
                      <a:pt x="5927" y="3964"/>
                    </a:cubicBezTo>
                    <a:cubicBezTo>
                      <a:pt x="5946" y="3755"/>
                      <a:pt x="5820" y="3553"/>
                      <a:pt x="5826" y="3345"/>
                    </a:cubicBezTo>
                    <a:cubicBezTo>
                      <a:pt x="5839" y="3067"/>
                      <a:pt x="6072" y="2845"/>
                      <a:pt x="6325" y="2732"/>
                    </a:cubicBezTo>
                    <a:cubicBezTo>
                      <a:pt x="6584" y="2612"/>
                      <a:pt x="6862" y="2567"/>
                      <a:pt x="7115" y="2447"/>
                    </a:cubicBezTo>
                    <a:cubicBezTo>
                      <a:pt x="7216" y="2397"/>
                      <a:pt x="7317" y="2327"/>
                      <a:pt x="7336" y="2214"/>
                    </a:cubicBezTo>
                    <a:cubicBezTo>
                      <a:pt x="7361" y="2011"/>
                      <a:pt x="7090" y="1904"/>
                      <a:pt x="7001" y="1721"/>
                    </a:cubicBezTo>
                    <a:cubicBezTo>
                      <a:pt x="6774" y="1285"/>
                      <a:pt x="7652" y="893"/>
                      <a:pt x="7323" y="356"/>
                    </a:cubicBezTo>
                    <a:cubicBezTo>
                      <a:pt x="7229" y="198"/>
                      <a:pt x="7064" y="97"/>
                      <a:pt x="6881" y="65"/>
                    </a:cubicBezTo>
                    <a:cubicBezTo>
                      <a:pt x="6836" y="58"/>
                      <a:pt x="6792" y="55"/>
                      <a:pt x="6748" y="55"/>
                    </a:cubicBezTo>
                    <a:cubicBezTo>
                      <a:pt x="6433" y="55"/>
                      <a:pt x="6143" y="222"/>
                      <a:pt x="5883" y="394"/>
                    </a:cubicBezTo>
                    <a:cubicBezTo>
                      <a:pt x="5801" y="444"/>
                      <a:pt x="5719" y="495"/>
                      <a:pt x="5624" y="501"/>
                    </a:cubicBezTo>
                    <a:cubicBezTo>
                      <a:pt x="5621" y="501"/>
                      <a:pt x="5618" y="501"/>
                      <a:pt x="5615" y="501"/>
                    </a:cubicBezTo>
                    <a:cubicBezTo>
                      <a:pt x="5418" y="501"/>
                      <a:pt x="5293" y="284"/>
                      <a:pt x="5144" y="147"/>
                    </a:cubicBezTo>
                    <a:cubicBezTo>
                      <a:pt x="5030" y="46"/>
                      <a:pt x="4883" y="0"/>
                      <a:pt x="4733" y="0"/>
                    </a:cubicBezTo>
                    <a:close/>
                  </a:path>
                </a:pathLst>
              </a:custGeom>
              <a:solidFill>
                <a:srgbClr val="573B33">
                  <a:alpha val="1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286215" y="1929269"/>
                <a:ext cx="301757" cy="286239"/>
              </a:xfrm>
              <a:custGeom>
                <a:rect b="b" l="l" r="r" t="t"/>
                <a:pathLst>
                  <a:path extrusionOk="0" h="5386" w="5678">
                    <a:moveTo>
                      <a:pt x="5389" y="0"/>
                    </a:moveTo>
                    <a:cubicBezTo>
                      <a:pt x="5356" y="0"/>
                      <a:pt x="5322" y="7"/>
                      <a:pt x="5289" y="21"/>
                    </a:cubicBezTo>
                    <a:cubicBezTo>
                      <a:pt x="5283" y="21"/>
                      <a:pt x="5276" y="27"/>
                      <a:pt x="5270" y="27"/>
                    </a:cubicBezTo>
                    <a:cubicBezTo>
                      <a:pt x="3886" y="621"/>
                      <a:pt x="2698" y="1594"/>
                      <a:pt x="1744" y="2763"/>
                    </a:cubicBezTo>
                    <a:cubicBezTo>
                      <a:pt x="853" y="3850"/>
                      <a:pt x="310" y="4533"/>
                      <a:pt x="0" y="5386"/>
                    </a:cubicBezTo>
                    <a:cubicBezTo>
                      <a:pt x="1789" y="4893"/>
                      <a:pt x="3330" y="3730"/>
                      <a:pt x="4562" y="2346"/>
                    </a:cubicBezTo>
                    <a:cubicBezTo>
                      <a:pt x="5080" y="1765"/>
                      <a:pt x="5573" y="1076"/>
                      <a:pt x="5662" y="318"/>
                    </a:cubicBezTo>
                    <a:cubicBezTo>
                      <a:pt x="5677" y="146"/>
                      <a:pt x="5543" y="0"/>
                      <a:pt x="5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9" name="Google Shape;919;p36"/>
          <p:cNvSpPr/>
          <p:nvPr/>
        </p:nvSpPr>
        <p:spPr>
          <a:xfrm>
            <a:off x="-1499125" y="-982805"/>
            <a:ext cx="2116526" cy="2056667"/>
          </a:xfrm>
          <a:custGeom>
            <a:rect b="b" l="l" r="r" t="t"/>
            <a:pathLst>
              <a:path extrusionOk="0" h="31713" w="32636">
                <a:moveTo>
                  <a:pt x="20747" y="1"/>
                </a:moveTo>
                <a:cubicBezTo>
                  <a:pt x="16937" y="1"/>
                  <a:pt x="12370" y="1500"/>
                  <a:pt x="9478" y="2644"/>
                </a:cubicBezTo>
                <a:cubicBezTo>
                  <a:pt x="7260" y="3522"/>
                  <a:pt x="5017" y="4527"/>
                  <a:pt x="3356" y="6252"/>
                </a:cubicBezTo>
                <a:cubicBezTo>
                  <a:pt x="746" y="8962"/>
                  <a:pt x="0" y="13120"/>
                  <a:pt x="746" y="16829"/>
                </a:cubicBezTo>
                <a:cubicBezTo>
                  <a:pt x="1706" y="21644"/>
                  <a:pt x="4960" y="25833"/>
                  <a:pt x="9118" y="28379"/>
                </a:cubicBezTo>
                <a:cubicBezTo>
                  <a:pt x="12880" y="30685"/>
                  <a:pt x="17312" y="31713"/>
                  <a:pt x="21715" y="31713"/>
                </a:cubicBezTo>
                <a:cubicBezTo>
                  <a:pt x="22186" y="31713"/>
                  <a:pt x="22657" y="31701"/>
                  <a:pt x="23126" y="31678"/>
                </a:cubicBezTo>
                <a:cubicBezTo>
                  <a:pt x="25180" y="31577"/>
                  <a:pt x="27322" y="31223"/>
                  <a:pt x="28933" y="29946"/>
                </a:cubicBezTo>
                <a:cubicBezTo>
                  <a:pt x="31359" y="28025"/>
                  <a:pt x="31928" y="24601"/>
                  <a:pt x="32187" y="21498"/>
                </a:cubicBezTo>
                <a:cubicBezTo>
                  <a:pt x="32547" y="17208"/>
                  <a:pt x="32636" y="12779"/>
                  <a:pt x="31208" y="8722"/>
                </a:cubicBezTo>
                <a:cubicBezTo>
                  <a:pt x="29894" y="4982"/>
                  <a:pt x="27764" y="1797"/>
                  <a:pt x="23948" y="470"/>
                </a:cubicBezTo>
                <a:cubicBezTo>
                  <a:pt x="22997" y="140"/>
                  <a:pt x="21907" y="1"/>
                  <a:pt x="2074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2" name="Google Shape;922;p37"/>
          <p:cNvSpPr txBox="1"/>
          <p:nvPr>
            <p:ph idx="1" type="subTitle"/>
          </p:nvPr>
        </p:nvSpPr>
        <p:spPr>
          <a:xfrm>
            <a:off x="4572000" y="1667625"/>
            <a:ext cx="3216000" cy="22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3" name="Google Shape;923;p37"/>
          <p:cNvSpPr txBox="1"/>
          <p:nvPr>
            <p:ph idx="2" type="subTitle"/>
          </p:nvPr>
        </p:nvSpPr>
        <p:spPr>
          <a:xfrm>
            <a:off x="1356000" y="1667625"/>
            <a:ext cx="3216000" cy="22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4" name="Google Shape;924;p37"/>
          <p:cNvSpPr/>
          <p:nvPr/>
        </p:nvSpPr>
        <p:spPr>
          <a:xfrm>
            <a:off x="8294825" y="977472"/>
            <a:ext cx="2270731" cy="2206511"/>
          </a:xfrm>
          <a:custGeom>
            <a:rect b="b" l="l" r="r" t="t"/>
            <a:pathLst>
              <a:path extrusionOk="0" h="31713" w="32636">
                <a:moveTo>
                  <a:pt x="20747" y="1"/>
                </a:moveTo>
                <a:cubicBezTo>
                  <a:pt x="16937" y="1"/>
                  <a:pt x="12370" y="1500"/>
                  <a:pt x="9478" y="2644"/>
                </a:cubicBezTo>
                <a:cubicBezTo>
                  <a:pt x="7260" y="3522"/>
                  <a:pt x="5017" y="4527"/>
                  <a:pt x="3356" y="6252"/>
                </a:cubicBezTo>
                <a:cubicBezTo>
                  <a:pt x="746" y="8962"/>
                  <a:pt x="0" y="13120"/>
                  <a:pt x="746" y="16829"/>
                </a:cubicBezTo>
                <a:cubicBezTo>
                  <a:pt x="1706" y="21644"/>
                  <a:pt x="4960" y="25833"/>
                  <a:pt x="9118" y="28379"/>
                </a:cubicBezTo>
                <a:cubicBezTo>
                  <a:pt x="12880" y="30685"/>
                  <a:pt x="17312" y="31713"/>
                  <a:pt x="21715" y="31713"/>
                </a:cubicBezTo>
                <a:cubicBezTo>
                  <a:pt x="22186" y="31713"/>
                  <a:pt x="22657" y="31701"/>
                  <a:pt x="23126" y="31678"/>
                </a:cubicBezTo>
                <a:cubicBezTo>
                  <a:pt x="25180" y="31577"/>
                  <a:pt x="27322" y="31223"/>
                  <a:pt x="28933" y="29946"/>
                </a:cubicBezTo>
                <a:cubicBezTo>
                  <a:pt x="31359" y="28025"/>
                  <a:pt x="31928" y="24601"/>
                  <a:pt x="32187" y="21498"/>
                </a:cubicBezTo>
                <a:cubicBezTo>
                  <a:pt x="32547" y="17208"/>
                  <a:pt x="32636" y="12779"/>
                  <a:pt x="31208" y="8722"/>
                </a:cubicBezTo>
                <a:cubicBezTo>
                  <a:pt x="29894" y="4982"/>
                  <a:pt x="27764" y="1797"/>
                  <a:pt x="23948" y="470"/>
                </a:cubicBezTo>
                <a:cubicBezTo>
                  <a:pt x="22997" y="140"/>
                  <a:pt x="21907" y="1"/>
                  <a:pt x="2074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5" name="Google Shape;925;p37"/>
          <p:cNvGrpSpPr/>
          <p:nvPr/>
        </p:nvGrpSpPr>
        <p:grpSpPr>
          <a:xfrm flipH="1" rot="7257131">
            <a:off x="8158426" y="2538266"/>
            <a:ext cx="953496" cy="1224298"/>
            <a:chOff x="-975525" y="1572525"/>
            <a:chExt cx="561425" cy="720875"/>
          </a:xfrm>
        </p:grpSpPr>
        <p:sp>
          <p:nvSpPr>
            <p:cNvPr id="926" name="Google Shape;926;p37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3" name="Google Shape;943;p37"/>
          <p:cNvSpPr/>
          <p:nvPr/>
        </p:nvSpPr>
        <p:spPr>
          <a:xfrm rot="-1800033">
            <a:off x="-1392693" y="3320798"/>
            <a:ext cx="2506684" cy="2308225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37"/>
          <p:cNvGrpSpPr/>
          <p:nvPr/>
        </p:nvGrpSpPr>
        <p:grpSpPr>
          <a:xfrm rot="2700000">
            <a:off x="-246685" y="4167403"/>
            <a:ext cx="958078" cy="806588"/>
            <a:chOff x="2413050" y="2309825"/>
            <a:chExt cx="364600" cy="306950"/>
          </a:xfrm>
        </p:grpSpPr>
        <p:sp>
          <p:nvSpPr>
            <p:cNvPr id="945" name="Google Shape;945;p37"/>
            <p:cNvSpPr/>
            <p:nvPr/>
          </p:nvSpPr>
          <p:spPr>
            <a:xfrm>
              <a:off x="2413050" y="2309825"/>
              <a:ext cx="353400" cy="306950"/>
            </a:xfrm>
            <a:custGeom>
              <a:rect b="b" l="l" r="r" t="t"/>
              <a:pathLst>
                <a:path extrusionOk="0" h="12278" w="14136">
                  <a:moveTo>
                    <a:pt x="6164" y="0"/>
                  </a:moveTo>
                  <a:cubicBezTo>
                    <a:pt x="6030" y="0"/>
                    <a:pt x="5882" y="58"/>
                    <a:pt x="5770" y="138"/>
                  </a:cubicBezTo>
                  <a:cubicBezTo>
                    <a:pt x="5561" y="277"/>
                    <a:pt x="5378" y="480"/>
                    <a:pt x="5131" y="499"/>
                  </a:cubicBezTo>
                  <a:cubicBezTo>
                    <a:pt x="5121" y="499"/>
                    <a:pt x="5110" y="500"/>
                    <a:pt x="5100" y="500"/>
                  </a:cubicBezTo>
                  <a:cubicBezTo>
                    <a:pt x="4805" y="500"/>
                    <a:pt x="4572" y="248"/>
                    <a:pt x="4304" y="126"/>
                  </a:cubicBezTo>
                  <a:cubicBezTo>
                    <a:pt x="4188" y="75"/>
                    <a:pt x="4063" y="51"/>
                    <a:pt x="3938" y="51"/>
                  </a:cubicBezTo>
                  <a:cubicBezTo>
                    <a:pt x="3550" y="51"/>
                    <a:pt x="3156" y="279"/>
                    <a:pt x="3008" y="638"/>
                  </a:cubicBezTo>
                  <a:cubicBezTo>
                    <a:pt x="2958" y="764"/>
                    <a:pt x="2926" y="909"/>
                    <a:pt x="2819" y="991"/>
                  </a:cubicBezTo>
                  <a:cubicBezTo>
                    <a:pt x="2751" y="1041"/>
                    <a:pt x="2674" y="1058"/>
                    <a:pt x="2592" y="1058"/>
                  </a:cubicBezTo>
                  <a:cubicBezTo>
                    <a:pt x="2466" y="1058"/>
                    <a:pt x="2329" y="1019"/>
                    <a:pt x="2200" y="1004"/>
                  </a:cubicBezTo>
                  <a:cubicBezTo>
                    <a:pt x="2174" y="1002"/>
                    <a:pt x="2148" y="1000"/>
                    <a:pt x="2122" y="1000"/>
                  </a:cubicBezTo>
                  <a:cubicBezTo>
                    <a:pt x="1514" y="1000"/>
                    <a:pt x="1041" y="1706"/>
                    <a:pt x="1144" y="2325"/>
                  </a:cubicBezTo>
                  <a:cubicBezTo>
                    <a:pt x="1189" y="2590"/>
                    <a:pt x="1296" y="2881"/>
                    <a:pt x="1144" y="3096"/>
                  </a:cubicBezTo>
                  <a:cubicBezTo>
                    <a:pt x="1062" y="3209"/>
                    <a:pt x="930" y="3273"/>
                    <a:pt x="809" y="3348"/>
                  </a:cubicBezTo>
                  <a:cubicBezTo>
                    <a:pt x="494" y="3563"/>
                    <a:pt x="310" y="3949"/>
                    <a:pt x="336" y="4328"/>
                  </a:cubicBezTo>
                  <a:cubicBezTo>
                    <a:pt x="361" y="4650"/>
                    <a:pt x="525" y="4941"/>
                    <a:pt x="633" y="5244"/>
                  </a:cubicBezTo>
                  <a:cubicBezTo>
                    <a:pt x="740" y="5547"/>
                    <a:pt x="942" y="5882"/>
                    <a:pt x="696" y="6084"/>
                  </a:cubicBezTo>
                  <a:cubicBezTo>
                    <a:pt x="475" y="6261"/>
                    <a:pt x="247" y="6451"/>
                    <a:pt x="127" y="6704"/>
                  </a:cubicBezTo>
                  <a:cubicBezTo>
                    <a:pt x="1" y="6963"/>
                    <a:pt x="26" y="7310"/>
                    <a:pt x="247" y="7487"/>
                  </a:cubicBezTo>
                  <a:cubicBezTo>
                    <a:pt x="355" y="7569"/>
                    <a:pt x="494" y="7607"/>
                    <a:pt x="595" y="7689"/>
                  </a:cubicBezTo>
                  <a:cubicBezTo>
                    <a:pt x="1043" y="8075"/>
                    <a:pt x="443" y="8953"/>
                    <a:pt x="873" y="9345"/>
                  </a:cubicBezTo>
                  <a:cubicBezTo>
                    <a:pt x="1037" y="9503"/>
                    <a:pt x="1302" y="9509"/>
                    <a:pt x="1467" y="9667"/>
                  </a:cubicBezTo>
                  <a:cubicBezTo>
                    <a:pt x="1593" y="9787"/>
                    <a:pt x="1631" y="9977"/>
                    <a:pt x="1719" y="10128"/>
                  </a:cubicBezTo>
                  <a:cubicBezTo>
                    <a:pt x="2143" y="10836"/>
                    <a:pt x="3350" y="10482"/>
                    <a:pt x="3943" y="11051"/>
                  </a:cubicBezTo>
                  <a:cubicBezTo>
                    <a:pt x="4127" y="11221"/>
                    <a:pt x="4240" y="11468"/>
                    <a:pt x="4462" y="11575"/>
                  </a:cubicBezTo>
                  <a:cubicBezTo>
                    <a:pt x="4555" y="11619"/>
                    <a:pt x="4653" y="11633"/>
                    <a:pt x="4755" y="11633"/>
                  </a:cubicBezTo>
                  <a:cubicBezTo>
                    <a:pt x="4937" y="11633"/>
                    <a:pt x="5129" y="11588"/>
                    <a:pt x="5311" y="11588"/>
                  </a:cubicBezTo>
                  <a:cubicBezTo>
                    <a:pt x="5406" y="11588"/>
                    <a:pt x="5499" y="11600"/>
                    <a:pt x="5586" y="11638"/>
                  </a:cubicBezTo>
                  <a:cubicBezTo>
                    <a:pt x="5921" y="11777"/>
                    <a:pt x="6079" y="12258"/>
                    <a:pt x="6439" y="12277"/>
                  </a:cubicBezTo>
                  <a:cubicBezTo>
                    <a:pt x="6450" y="12277"/>
                    <a:pt x="6461" y="12278"/>
                    <a:pt x="6472" y="12278"/>
                  </a:cubicBezTo>
                  <a:cubicBezTo>
                    <a:pt x="6867" y="12278"/>
                    <a:pt x="7069" y="11724"/>
                    <a:pt x="7463" y="11626"/>
                  </a:cubicBezTo>
                  <a:cubicBezTo>
                    <a:pt x="7507" y="11615"/>
                    <a:pt x="7550" y="11610"/>
                    <a:pt x="7594" y="11610"/>
                  </a:cubicBezTo>
                  <a:cubicBezTo>
                    <a:pt x="7922" y="11610"/>
                    <a:pt x="8251" y="11877"/>
                    <a:pt x="8569" y="11877"/>
                  </a:cubicBezTo>
                  <a:cubicBezTo>
                    <a:pt x="8633" y="11877"/>
                    <a:pt x="8696" y="11866"/>
                    <a:pt x="8758" y="11841"/>
                  </a:cubicBezTo>
                  <a:cubicBezTo>
                    <a:pt x="8973" y="11752"/>
                    <a:pt x="9080" y="11512"/>
                    <a:pt x="9118" y="11278"/>
                  </a:cubicBezTo>
                  <a:cubicBezTo>
                    <a:pt x="9156" y="11051"/>
                    <a:pt x="9137" y="10817"/>
                    <a:pt x="9194" y="10589"/>
                  </a:cubicBezTo>
                  <a:cubicBezTo>
                    <a:pt x="9302" y="10172"/>
                    <a:pt x="9674" y="9844"/>
                    <a:pt x="10098" y="9787"/>
                  </a:cubicBezTo>
                  <a:cubicBezTo>
                    <a:pt x="10141" y="9781"/>
                    <a:pt x="10185" y="9778"/>
                    <a:pt x="10229" y="9778"/>
                  </a:cubicBezTo>
                  <a:cubicBezTo>
                    <a:pt x="10611" y="9778"/>
                    <a:pt x="10991" y="9996"/>
                    <a:pt x="11178" y="10330"/>
                  </a:cubicBezTo>
                  <a:cubicBezTo>
                    <a:pt x="11286" y="10514"/>
                    <a:pt x="11292" y="10747"/>
                    <a:pt x="11235" y="10950"/>
                  </a:cubicBezTo>
                  <a:cubicBezTo>
                    <a:pt x="11191" y="11082"/>
                    <a:pt x="11102" y="11209"/>
                    <a:pt x="11115" y="11354"/>
                  </a:cubicBezTo>
                  <a:cubicBezTo>
                    <a:pt x="11128" y="11531"/>
                    <a:pt x="11311" y="11664"/>
                    <a:pt x="11494" y="11670"/>
                  </a:cubicBezTo>
                  <a:cubicBezTo>
                    <a:pt x="11499" y="11670"/>
                    <a:pt x="11505" y="11670"/>
                    <a:pt x="11510" y="11670"/>
                  </a:cubicBezTo>
                  <a:cubicBezTo>
                    <a:pt x="11681" y="11670"/>
                    <a:pt x="11846" y="11572"/>
                    <a:pt x="11974" y="11455"/>
                  </a:cubicBezTo>
                  <a:cubicBezTo>
                    <a:pt x="12107" y="11329"/>
                    <a:pt x="12208" y="11177"/>
                    <a:pt x="12328" y="11044"/>
                  </a:cubicBezTo>
                  <a:cubicBezTo>
                    <a:pt x="12701" y="10621"/>
                    <a:pt x="13573" y="10248"/>
                    <a:pt x="14135" y="10217"/>
                  </a:cubicBezTo>
                  <a:cubicBezTo>
                    <a:pt x="14053" y="9996"/>
                    <a:pt x="14022" y="9673"/>
                    <a:pt x="13933" y="9458"/>
                  </a:cubicBezTo>
                  <a:cubicBezTo>
                    <a:pt x="13845" y="9244"/>
                    <a:pt x="13668" y="9048"/>
                    <a:pt x="13434" y="9022"/>
                  </a:cubicBezTo>
                  <a:cubicBezTo>
                    <a:pt x="13418" y="9021"/>
                    <a:pt x="13401" y="9020"/>
                    <a:pt x="13385" y="9020"/>
                  </a:cubicBezTo>
                  <a:cubicBezTo>
                    <a:pt x="13209" y="9020"/>
                    <a:pt x="13028" y="9112"/>
                    <a:pt x="12854" y="9112"/>
                  </a:cubicBezTo>
                  <a:cubicBezTo>
                    <a:pt x="12811" y="9112"/>
                    <a:pt x="12768" y="9106"/>
                    <a:pt x="12726" y="9092"/>
                  </a:cubicBezTo>
                  <a:cubicBezTo>
                    <a:pt x="12511" y="9016"/>
                    <a:pt x="12423" y="8732"/>
                    <a:pt x="12480" y="8511"/>
                  </a:cubicBezTo>
                  <a:cubicBezTo>
                    <a:pt x="12537" y="8283"/>
                    <a:pt x="12695" y="8100"/>
                    <a:pt x="12834" y="7917"/>
                  </a:cubicBezTo>
                  <a:cubicBezTo>
                    <a:pt x="12872" y="7866"/>
                    <a:pt x="12910" y="7816"/>
                    <a:pt x="12922" y="7752"/>
                  </a:cubicBezTo>
                  <a:cubicBezTo>
                    <a:pt x="12941" y="7689"/>
                    <a:pt x="12929" y="7620"/>
                    <a:pt x="12903" y="7557"/>
                  </a:cubicBezTo>
                  <a:cubicBezTo>
                    <a:pt x="12840" y="7373"/>
                    <a:pt x="12663" y="7241"/>
                    <a:pt x="12467" y="7222"/>
                  </a:cubicBezTo>
                  <a:cubicBezTo>
                    <a:pt x="12425" y="7217"/>
                    <a:pt x="12378" y="7214"/>
                    <a:pt x="12329" y="7214"/>
                  </a:cubicBezTo>
                  <a:cubicBezTo>
                    <a:pt x="12158" y="7214"/>
                    <a:pt x="11972" y="7251"/>
                    <a:pt x="11962" y="7399"/>
                  </a:cubicBezTo>
                  <a:cubicBezTo>
                    <a:pt x="11948" y="7672"/>
                    <a:pt x="11667" y="7850"/>
                    <a:pt x="11391" y="7850"/>
                  </a:cubicBezTo>
                  <a:cubicBezTo>
                    <a:pt x="11297" y="7850"/>
                    <a:pt x="11204" y="7829"/>
                    <a:pt x="11121" y="7784"/>
                  </a:cubicBezTo>
                  <a:cubicBezTo>
                    <a:pt x="10793" y="7613"/>
                    <a:pt x="10647" y="7215"/>
                    <a:pt x="10647" y="6849"/>
                  </a:cubicBezTo>
                  <a:cubicBezTo>
                    <a:pt x="10647" y="6628"/>
                    <a:pt x="10685" y="6400"/>
                    <a:pt x="10780" y="6198"/>
                  </a:cubicBezTo>
                  <a:cubicBezTo>
                    <a:pt x="10919" y="5895"/>
                    <a:pt x="11178" y="5667"/>
                    <a:pt x="11387" y="5402"/>
                  </a:cubicBezTo>
                  <a:cubicBezTo>
                    <a:pt x="11589" y="5143"/>
                    <a:pt x="11760" y="4802"/>
                    <a:pt x="11671" y="4479"/>
                  </a:cubicBezTo>
                  <a:cubicBezTo>
                    <a:pt x="11640" y="4359"/>
                    <a:pt x="11570" y="4246"/>
                    <a:pt x="11456" y="4201"/>
                  </a:cubicBezTo>
                  <a:cubicBezTo>
                    <a:pt x="11423" y="4189"/>
                    <a:pt x="11389" y="4184"/>
                    <a:pt x="11355" y="4184"/>
                  </a:cubicBezTo>
                  <a:cubicBezTo>
                    <a:pt x="11104" y="4184"/>
                    <a:pt x="10851" y="4486"/>
                    <a:pt x="10614" y="4486"/>
                  </a:cubicBezTo>
                  <a:cubicBezTo>
                    <a:pt x="10572" y="4486"/>
                    <a:pt x="10530" y="4476"/>
                    <a:pt x="10490" y="4454"/>
                  </a:cubicBezTo>
                  <a:cubicBezTo>
                    <a:pt x="10344" y="4252"/>
                    <a:pt x="10471" y="3980"/>
                    <a:pt x="10565" y="3746"/>
                  </a:cubicBezTo>
                  <a:cubicBezTo>
                    <a:pt x="10654" y="3519"/>
                    <a:pt x="10660" y="3171"/>
                    <a:pt x="10420" y="3102"/>
                  </a:cubicBezTo>
                  <a:cubicBezTo>
                    <a:pt x="10395" y="3095"/>
                    <a:pt x="10369" y="3092"/>
                    <a:pt x="10343" y="3092"/>
                  </a:cubicBezTo>
                  <a:cubicBezTo>
                    <a:pt x="10245" y="3092"/>
                    <a:pt x="10142" y="3132"/>
                    <a:pt x="10040" y="3132"/>
                  </a:cubicBezTo>
                  <a:cubicBezTo>
                    <a:pt x="10022" y="3132"/>
                    <a:pt x="10003" y="3130"/>
                    <a:pt x="9984" y="3127"/>
                  </a:cubicBezTo>
                  <a:cubicBezTo>
                    <a:pt x="9674" y="3083"/>
                    <a:pt x="9668" y="2622"/>
                    <a:pt x="9813" y="2337"/>
                  </a:cubicBezTo>
                  <a:cubicBezTo>
                    <a:pt x="9959" y="2059"/>
                    <a:pt x="10174" y="1737"/>
                    <a:pt x="10028" y="1453"/>
                  </a:cubicBezTo>
                  <a:cubicBezTo>
                    <a:pt x="9935" y="1276"/>
                    <a:pt x="9752" y="1214"/>
                    <a:pt x="9548" y="1214"/>
                  </a:cubicBezTo>
                  <a:cubicBezTo>
                    <a:pt x="9365" y="1214"/>
                    <a:pt x="9165" y="1264"/>
                    <a:pt x="8998" y="1326"/>
                  </a:cubicBezTo>
                  <a:cubicBezTo>
                    <a:pt x="8814" y="1399"/>
                    <a:pt x="8597" y="1463"/>
                    <a:pt x="8402" y="1463"/>
                  </a:cubicBezTo>
                  <a:cubicBezTo>
                    <a:pt x="8221" y="1463"/>
                    <a:pt x="8059" y="1408"/>
                    <a:pt x="7956" y="1257"/>
                  </a:cubicBezTo>
                  <a:cubicBezTo>
                    <a:pt x="7810" y="1042"/>
                    <a:pt x="7867" y="701"/>
                    <a:pt x="7646" y="562"/>
                  </a:cubicBezTo>
                  <a:cubicBezTo>
                    <a:pt x="7587" y="524"/>
                    <a:pt x="7520" y="509"/>
                    <a:pt x="7450" y="509"/>
                  </a:cubicBezTo>
                  <a:cubicBezTo>
                    <a:pt x="7251" y="509"/>
                    <a:pt x="7020" y="622"/>
                    <a:pt x="6833" y="622"/>
                  </a:cubicBezTo>
                  <a:cubicBezTo>
                    <a:pt x="6747" y="622"/>
                    <a:pt x="6670" y="599"/>
                    <a:pt x="6610" y="530"/>
                  </a:cubicBezTo>
                  <a:cubicBezTo>
                    <a:pt x="6509" y="423"/>
                    <a:pt x="6521" y="246"/>
                    <a:pt x="6433" y="126"/>
                  </a:cubicBezTo>
                  <a:cubicBezTo>
                    <a:pt x="6369" y="36"/>
                    <a:pt x="6271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2467550" y="2460225"/>
              <a:ext cx="77275" cy="29725"/>
            </a:xfrm>
            <a:custGeom>
              <a:rect b="b" l="l" r="r" t="t"/>
              <a:pathLst>
                <a:path extrusionOk="0" h="1189" w="3091">
                  <a:moveTo>
                    <a:pt x="3041" y="0"/>
                  </a:moveTo>
                  <a:cubicBezTo>
                    <a:pt x="3034" y="0"/>
                    <a:pt x="3028" y="2"/>
                    <a:pt x="3021" y="5"/>
                  </a:cubicBezTo>
                  <a:cubicBezTo>
                    <a:pt x="2774" y="106"/>
                    <a:pt x="2528" y="207"/>
                    <a:pt x="2282" y="302"/>
                  </a:cubicBezTo>
                  <a:cubicBezTo>
                    <a:pt x="2035" y="403"/>
                    <a:pt x="1789" y="498"/>
                    <a:pt x="1536" y="586"/>
                  </a:cubicBezTo>
                  <a:cubicBezTo>
                    <a:pt x="1290" y="681"/>
                    <a:pt x="1037" y="770"/>
                    <a:pt x="790" y="852"/>
                  </a:cubicBezTo>
                  <a:cubicBezTo>
                    <a:pt x="538" y="940"/>
                    <a:pt x="285" y="1022"/>
                    <a:pt x="32" y="1105"/>
                  </a:cubicBezTo>
                  <a:cubicBezTo>
                    <a:pt x="13" y="1111"/>
                    <a:pt x="1" y="1136"/>
                    <a:pt x="1" y="1155"/>
                  </a:cubicBezTo>
                  <a:cubicBezTo>
                    <a:pt x="6" y="1176"/>
                    <a:pt x="24" y="1188"/>
                    <a:pt x="45" y="1188"/>
                  </a:cubicBezTo>
                  <a:cubicBezTo>
                    <a:pt x="49" y="1188"/>
                    <a:pt x="53" y="1188"/>
                    <a:pt x="57" y="1187"/>
                  </a:cubicBezTo>
                  <a:cubicBezTo>
                    <a:pt x="317" y="1130"/>
                    <a:pt x="576" y="1060"/>
                    <a:pt x="828" y="984"/>
                  </a:cubicBezTo>
                  <a:cubicBezTo>
                    <a:pt x="1087" y="909"/>
                    <a:pt x="1340" y="820"/>
                    <a:pt x="1593" y="732"/>
                  </a:cubicBezTo>
                  <a:cubicBezTo>
                    <a:pt x="1839" y="637"/>
                    <a:pt x="2092" y="542"/>
                    <a:pt x="2338" y="435"/>
                  </a:cubicBezTo>
                  <a:cubicBezTo>
                    <a:pt x="2579" y="327"/>
                    <a:pt x="2825" y="214"/>
                    <a:pt x="3059" y="87"/>
                  </a:cubicBezTo>
                  <a:cubicBezTo>
                    <a:pt x="3084" y="81"/>
                    <a:pt x="3090" y="56"/>
                    <a:pt x="3084" y="30"/>
                  </a:cubicBezTo>
                  <a:cubicBezTo>
                    <a:pt x="3075" y="12"/>
                    <a:pt x="3059" y="0"/>
                    <a:pt x="3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491400" y="2491150"/>
              <a:ext cx="112025" cy="45875"/>
            </a:xfrm>
            <a:custGeom>
              <a:rect b="b" l="l" r="r" t="t"/>
              <a:pathLst>
                <a:path extrusionOk="0" h="1835" w="4481">
                  <a:moveTo>
                    <a:pt x="4427" y="0"/>
                  </a:moveTo>
                  <a:cubicBezTo>
                    <a:pt x="4419" y="0"/>
                    <a:pt x="4411" y="2"/>
                    <a:pt x="4405" y="7"/>
                  </a:cubicBezTo>
                  <a:cubicBezTo>
                    <a:pt x="4228" y="95"/>
                    <a:pt x="4051" y="183"/>
                    <a:pt x="3874" y="272"/>
                  </a:cubicBezTo>
                  <a:cubicBezTo>
                    <a:pt x="3697" y="354"/>
                    <a:pt x="3520" y="443"/>
                    <a:pt x="3343" y="525"/>
                  </a:cubicBezTo>
                  <a:cubicBezTo>
                    <a:pt x="2989" y="689"/>
                    <a:pt x="2629" y="847"/>
                    <a:pt x="2263" y="992"/>
                  </a:cubicBezTo>
                  <a:cubicBezTo>
                    <a:pt x="1903" y="1138"/>
                    <a:pt x="1530" y="1270"/>
                    <a:pt x="1157" y="1397"/>
                  </a:cubicBezTo>
                  <a:cubicBezTo>
                    <a:pt x="784" y="1523"/>
                    <a:pt x="411" y="1643"/>
                    <a:pt x="32" y="1750"/>
                  </a:cubicBezTo>
                  <a:cubicBezTo>
                    <a:pt x="13" y="1757"/>
                    <a:pt x="1" y="1776"/>
                    <a:pt x="1" y="1801"/>
                  </a:cubicBezTo>
                  <a:cubicBezTo>
                    <a:pt x="6" y="1822"/>
                    <a:pt x="24" y="1834"/>
                    <a:pt x="45" y="1834"/>
                  </a:cubicBezTo>
                  <a:cubicBezTo>
                    <a:pt x="49" y="1834"/>
                    <a:pt x="53" y="1834"/>
                    <a:pt x="58" y="1833"/>
                  </a:cubicBezTo>
                  <a:cubicBezTo>
                    <a:pt x="443" y="1744"/>
                    <a:pt x="822" y="1643"/>
                    <a:pt x="1201" y="1523"/>
                  </a:cubicBezTo>
                  <a:cubicBezTo>
                    <a:pt x="1580" y="1409"/>
                    <a:pt x="1953" y="1277"/>
                    <a:pt x="2320" y="1131"/>
                  </a:cubicBezTo>
                  <a:cubicBezTo>
                    <a:pt x="2686" y="980"/>
                    <a:pt x="3046" y="822"/>
                    <a:pt x="3406" y="651"/>
                  </a:cubicBezTo>
                  <a:cubicBezTo>
                    <a:pt x="3583" y="563"/>
                    <a:pt x="3760" y="474"/>
                    <a:pt x="3931" y="379"/>
                  </a:cubicBezTo>
                  <a:cubicBezTo>
                    <a:pt x="4108" y="285"/>
                    <a:pt x="4278" y="183"/>
                    <a:pt x="4449" y="89"/>
                  </a:cubicBezTo>
                  <a:cubicBezTo>
                    <a:pt x="4468" y="76"/>
                    <a:pt x="4481" y="44"/>
                    <a:pt x="4468" y="26"/>
                  </a:cubicBezTo>
                  <a:cubicBezTo>
                    <a:pt x="4460" y="9"/>
                    <a:pt x="4443" y="0"/>
                    <a:pt x="4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559950" y="2521025"/>
              <a:ext cx="99550" cy="45375"/>
            </a:xfrm>
            <a:custGeom>
              <a:rect b="b" l="l" r="r" t="t"/>
              <a:pathLst>
                <a:path extrusionOk="0" h="1815" w="3982">
                  <a:moveTo>
                    <a:pt x="3926" y="1"/>
                  </a:moveTo>
                  <a:cubicBezTo>
                    <a:pt x="3919" y="1"/>
                    <a:pt x="3913" y="2"/>
                    <a:pt x="3906" y="6"/>
                  </a:cubicBezTo>
                  <a:cubicBezTo>
                    <a:pt x="3748" y="88"/>
                    <a:pt x="3590" y="170"/>
                    <a:pt x="3432" y="246"/>
                  </a:cubicBezTo>
                  <a:cubicBezTo>
                    <a:pt x="3274" y="328"/>
                    <a:pt x="3116" y="404"/>
                    <a:pt x="2958" y="480"/>
                  </a:cubicBezTo>
                  <a:cubicBezTo>
                    <a:pt x="2636" y="631"/>
                    <a:pt x="2320" y="783"/>
                    <a:pt x="1991" y="922"/>
                  </a:cubicBezTo>
                  <a:cubicBezTo>
                    <a:pt x="1675" y="1067"/>
                    <a:pt x="1347" y="1206"/>
                    <a:pt x="1018" y="1339"/>
                  </a:cubicBezTo>
                  <a:cubicBezTo>
                    <a:pt x="690" y="1472"/>
                    <a:pt x="361" y="1604"/>
                    <a:pt x="33" y="1731"/>
                  </a:cubicBezTo>
                  <a:cubicBezTo>
                    <a:pt x="14" y="1737"/>
                    <a:pt x="1" y="1762"/>
                    <a:pt x="7" y="1781"/>
                  </a:cubicBezTo>
                  <a:cubicBezTo>
                    <a:pt x="13" y="1802"/>
                    <a:pt x="31" y="1814"/>
                    <a:pt x="51" y="1814"/>
                  </a:cubicBezTo>
                  <a:cubicBezTo>
                    <a:pt x="55" y="1814"/>
                    <a:pt x="60" y="1814"/>
                    <a:pt x="64" y="1813"/>
                  </a:cubicBezTo>
                  <a:cubicBezTo>
                    <a:pt x="399" y="1705"/>
                    <a:pt x="734" y="1592"/>
                    <a:pt x="1069" y="1465"/>
                  </a:cubicBezTo>
                  <a:cubicBezTo>
                    <a:pt x="1404" y="1339"/>
                    <a:pt x="1732" y="1206"/>
                    <a:pt x="2055" y="1061"/>
                  </a:cubicBezTo>
                  <a:cubicBezTo>
                    <a:pt x="2383" y="916"/>
                    <a:pt x="2699" y="764"/>
                    <a:pt x="3015" y="606"/>
                  </a:cubicBezTo>
                  <a:cubicBezTo>
                    <a:pt x="3173" y="524"/>
                    <a:pt x="3331" y="442"/>
                    <a:pt x="3489" y="353"/>
                  </a:cubicBezTo>
                  <a:cubicBezTo>
                    <a:pt x="3647" y="271"/>
                    <a:pt x="3798" y="183"/>
                    <a:pt x="3950" y="88"/>
                  </a:cubicBezTo>
                  <a:cubicBezTo>
                    <a:pt x="3975" y="75"/>
                    <a:pt x="3982" y="50"/>
                    <a:pt x="3969" y="31"/>
                  </a:cubicBezTo>
                  <a:cubicBezTo>
                    <a:pt x="3960" y="13"/>
                    <a:pt x="3944" y="1"/>
                    <a:pt x="3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522850" y="2392725"/>
              <a:ext cx="38250" cy="76700"/>
            </a:xfrm>
            <a:custGeom>
              <a:rect b="b" l="l" r="r" t="t"/>
              <a:pathLst>
                <a:path extrusionOk="0" h="3068" w="1530">
                  <a:moveTo>
                    <a:pt x="58" y="1"/>
                  </a:moveTo>
                  <a:cubicBezTo>
                    <a:pt x="51" y="1"/>
                    <a:pt x="44" y="3"/>
                    <a:pt x="38" y="7"/>
                  </a:cubicBezTo>
                  <a:cubicBezTo>
                    <a:pt x="13" y="20"/>
                    <a:pt x="0" y="45"/>
                    <a:pt x="13" y="70"/>
                  </a:cubicBezTo>
                  <a:lnTo>
                    <a:pt x="379" y="810"/>
                  </a:lnTo>
                  <a:cubicBezTo>
                    <a:pt x="499" y="1056"/>
                    <a:pt x="619" y="1302"/>
                    <a:pt x="739" y="1549"/>
                  </a:cubicBezTo>
                  <a:cubicBezTo>
                    <a:pt x="859" y="1802"/>
                    <a:pt x="973" y="2048"/>
                    <a:pt x="1093" y="2294"/>
                  </a:cubicBezTo>
                  <a:lnTo>
                    <a:pt x="1441" y="3046"/>
                  </a:lnTo>
                  <a:cubicBezTo>
                    <a:pt x="1450" y="3061"/>
                    <a:pt x="1467" y="3068"/>
                    <a:pt x="1483" y="3068"/>
                  </a:cubicBezTo>
                  <a:cubicBezTo>
                    <a:pt x="1488" y="3068"/>
                    <a:pt x="1493" y="3067"/>
                    <a:pt x="1498" y="3065"/>
                  </a:cubicBezTo>
                  <a:cubicBezTo>
                    <a:pt x="1517" y="3059"/>
                    <a:pt x="1529" y="3034"/>
                    <a:pt x="1523" y="3008"/>
                  </a:cubicBezTo>
                  <a:cubicBezTo>
                    <a:pt x="1428" y="2749"/>
                    <a:pt x="1321" y="2497"/>
                    <a:pt x="1213" y="2244"/>
                  </a:cubicBezTo>
                  <a:cubicBezTo>
                    <a:pt x="1106" y="1985"/>
                    <a:pt x="992" y="1738"/>
                    <a:pt x="872" y="1486"/>
                  </a:cubicBezTo>
                  <a:cubicBezTo>
                    <a:pt x="752" y="1239"/>
                    <a:pt x="632" y="993"/>
                    <a:pt x="499" y="746"/>
                  </a:cubicBezTo>
                  <a:cubicBezTo>
                    <a:pt x="373" y="500"/>
                    <a:pt x="240" y="260"/>
                    <a:pt x="95" y="26"/>
                  </a:cubicBezTo>
                  <a:cubicBezTo>
                    <a:pt x="86" y="9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2587300" y="2392850"/>
              <a:ext cx="28300" cy="101825"/>
            </a:xfrm>
            <a:custGeom>
              <a:rect b="b" l="l" r="r" t="t"/>
              <a:pathLst>
                <a:path extrusionOk="0" h="4073" w="1132">
                  <a:moveTo>
                    <a:pt x="54" y="1"/>
                  </a:moveTo>
                  <a:cubicBezTo>
                    <a:pt x="51" y="1"/>
                    <a:pt x="48" y="1"/>
                    <a:pt x="44" y="2"/>
                  </a:cubicBezTo>
                  <a:cubicBezTo>
                    <a:pt x="19" y="8"/>
                    <a:pt x="0" y="27"/>
                    <a:pt x="6" y="53"/>
                  </a:cubicBezTo>
                  <a:lnTo>
                    <a:pt x="95" y="564"/>
                  </a:lnTo>
                  <a:lnTo>
                    <a:pt x="196" y="1070"/>
                  </a:lnTo>
                  <a:cubicBezTo>
                    <a:pt x="272" y="1405"/>
                    <a:pt x="348" y="1740"/>
                    <a:pt x="436" y="2075"/>
                  </a:cubicBezTo>
                  <a:cubicBezTo>
                    <a:pt x="525" y="2403"/>
                    <a:pt x="613" y="2738"/>
                    <a:pt x="714" y="3067"/>
                  </a:cubicBezTo>
                  <a:cubicBezTo>
                    <a:pt x="815" y="3395"/>
                    <a:pt x="923" y="3717"/>
                    <a:pt x="1043" y="4046"/>
                  </a:cubicBezTo>
                  <a:cubicBezTo>
                    <a:pt x="1048" y="4062"/>
                    <a:pt x="1066" y="4073"/>
                    <a:pt x="1083" y="4073"/>
                  </a:cubicBezTo>
                  <a:cubicBezTo>
                    <a:pt x="1086" y="4073"/>
                    <a:pt x="1090" y="4072"/>
                    <a:pt x="1093" y="4071"/>
                  </a:cubicBezTo>
                  <a:cubicBezTo>
                    <a:pt x="1118" y="4065"/>
                    <a:pt x="1131" y="4040"/>
                    <a:pt x="1125" y="4014"/>
                  </a:cubicBezTo>
                  <a:cubicBezTo>
                    <a:pt x="1030" y="3686"/>
                    <a:pt x="935" y="3357"/>
                    <a:pt x="847" y="3029"/>
                  </a:cubicBezTo>
                  <a:cubicBezTo>
                    <a:pt x="758" y="2694"/>
                    <a:pt x="664" y="2365"/>
                    <a:pt x="581" y="2037"/>
                  </a:cubicBezTo>
                  <a:cubicBezTo>
                    <a:pt x="493" y="1702"/>
                    <a:pt x="411" y="1373"/>
                    <a:pt x="335" y="1038"/>
                  </a:cubicBezTo>
                  <a:lnTo>
                    <a:pt x="95" y="40"/>
                  </a:lnTo>
                  <a:lnTo>
                    <a:pt x="95" y="34"/>
                  </a:lnTo>
                  <a:cubicBezTo>
                    <a:pt x="89" y="17"/>
                    <a:pt x="7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2634200" y="2400125"/>
              <a:ext cx="30200" cy="117075"/>
            </a:xfrm>
            <a:custGeom>
              <a:rect b="b" l="l" r="r" t="t"/>
              <a:pathLst>
                <a:path extrusionOk="0" h="4683" w="1208">
                  <a:moveTo>
                    <a:pt x="55" y="0"/>
                  </a:moveTo>
                  <a:cubicBezTo>
                    <a:pt x="51" y="0"/>
                    <a:pt x="48" y="1"/>
                    <a:pt x="45" y="2"/>
                  </a:cubicBezTo>
                  <a:cubicBezTo>
                    <a:pt x="20" y="2"/>
                    <a:pt x="1" y="27"/>
                    <a:pt x="1" y="52"/>
                  </a:cubicBezTo>
                  <a:cubicBezTo>
                    <a:pt x="26" y="248"/>
                    <a:pt x="51" y="444"/>
                    <a:pt x="77" y="640"/>
                  </a:cubicBezTo>
                  <a:cubicBezTo>
                    <a:pt x="108" y="836"/>
                    <a:pt x="140" y="1032"/>
                    <a:pt x="171" y="1228"/>
                  </a:cubicBezTo>
                  <a:cubicBezTo>
                    <a:pt x="241" y="1619"/>
                    <a:pt x="323" y="2005"/>
                    <a:pt x="418" y="2390"/>
                  </a:cubicBezTo>
                  <a:cubicBezTo>
                    <a:pt x="513" y="2776"/>
                    <a:pt x="614" y="3155"/>
                    <a:pt x="734" y="3534"/>
                  </a:cubicBezTo>
                  <a:cubicBezTo>
                    <a:pt x="847" y="3913"/>
                    <a:pt x="980" y="4286"/>
                    <a:pt x="1119" y="4652"/>
                  </a:cubicBezTo>
                  <a:cubicBezTo>
                    <a:pt x="1128" y="4671"/>
                    <a:pt x="1141" y="4682"/>
                    <a:pt x="1157" y="4682"/>
                  </a:cubicBezTo>
                  <a:cubicBezTo>
                    <a:pt x="1163" y="4682"/>
                    <a:pt x="1169" y="4681"/>
                    <a:pt x="1176" y="4677"/>
                  </a:cubicBezTo>
                  <a:cubicBezTo>
                    <a:pt x="1195" y="4671"/>
                    <a:pt x="1208" y="4646"/>
                    <a:pt x="1201" y="4627"/>
                  </a:cubicBezTo>
                  <a:cubicBezTo>
                    <a:pt x="1081" y="4248"/>
                    <a:pt x="974" y="3875"/>
                    <a:pt x="866" y="3496"/>
                  </a:cubicBezTo>
                  <a:cubicBezTo>
                    <a:pt x="759" y="3117"/>
                    <a:pt x="658" y="2738"/>
                    <a:pt x="563" y="2352"/>
                  </a:cubicBezTo>
                  <a:cubicBezTo>
                    <a:pt x="468" y="1973"/>
                    <a:pt x="386" y="1588"/>
                    <a:pt x="310" y="1202"/>
                  </a:cubicBezTo>
                  <a:cubicBezTo>
                    <a:pt x="272" y="1006"/>
                    <a:pt x="234" y="817"/>
                    <a:pt x="197" y="621"/>
                  </a:cubicBezTo>
                  <a:cubicBezTo>
                    <a:pt x="165" y="431"/>
                    <a:pt x="127" y="236"/>
                    <a:pt x="95" y="40"/>
                  </a:cubicBezTo>
                  <a:cubicBezTo>
                    <a:pt x="90" y="18"/>
                    <a:pt x="75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2508775" y="2518300"/>
              <a:ext cx="37150" cy="39700"/>
            </a:xfrm>
            <a:custGeom>
              <a:rect b="b" l="l" r="r" t="t"/>
              <a:pathLst>
                <a:path extrusionOk="0" h="1588" w="1486">
                  <a:moveTo>
                    <a:pt x="1437" y="1"/>
                  </a:moveTo>
                  <a:cubicBezTo>
                    <a:pt x="1421" y="1"/>
                    <a:pt x="1405" y="8"/>
                    <a:pt x="1397" y="20"/>
                  </a:cubicBezTo>
                  <a:cubicBezTo>
                    <a:pt x="1290" y="153"/>
                    <a:pt x="1189" y="285"/>
                    <a:pt x="1081" y="418"/>
                  </a:cubicBezTo>
                  <a:cubicBezTo>
                    <a:pt x="974" y="551"/>
                    <a:pt x="860" y="677"/>
                    <a:pt x="746" y="803"/>
                  </a:cubicBezTo>
                  <a:cubicBezTo>
                    <a:pt x="633" y="930"/>
                    <a:pt x="513" y="1044"/>
                    <a:pt x="393" y="1164"/>
                  </a:cubicBezTo>
                  <a:cubicBezTo>
                    <a:pt x="272" y="1284"/>
                    <a:pt x="146" y="1397"/>
                    <a:pt x="20" y="1511"/>
                  </a:cubicBezTo>
                  <a:cubicBezTo>
                    <a:pt x="7" y="1524"/>
                    <a:pt x="1" y="1549"/>
                    <a:pt x="13" y="1568"/>
                  </a:cubicBezTo>
                  <a:cubicBezTo>
                    <a:pt x="22" y="1580"/>
                    <a:pt x="35" y="1587"/>
                    <a:pt x="49" y="1587"/>
                  </a:cubicBezTo>
                  <a:cubicBezTo>
                    <a:pt x="56" y="1587"/>
                    <a:pt x="64" y="1585"/>
                    <a:pt x="70" y="1581"/>
                  </a:cubicBezTo>
                  <a:cubicBezTo>
                    <a:pt x="216" y="1486"/>
                    <a:pt x="355" y="1378"/>
                    <a:pt x="481" y="1265"/>
                  </a:cubicBezTo>
                  <a:cubicBezTo>
                    <a:pt x="614" y="1151"/>
                    <a:pt x="740" y="1031"/>
                    <a:pt x="860" y="905"/>
                  </a:cubicBezTo>
                  <a:cubicBezTo>
                    <a:pt x="974" y="778"/>
                    <a:pt x="1088" y="646"/>
                    <a:pt x="1189" y="507"/>
                  </a:cubicBezTo>
                  <a:cubicBezTo>
                    <a:pt x="1296" y="368"/>
                    <a:pt x="1391" y="222"/>
                    <a:pt x="1473" y="71"/>
                  </a:cubicBezTo>
                  <a:cubicBezTo>
                    <a:pt x="1486" y="52"/>
                    <a:pt x="1479" y="26"/>
                    <a:pt x="1460" y="7"/>
                  </a:cubicBezTo>
                  <a:cubicBezTo>
                    <a:pt x="1454" y="3"/>
                    <a:pt x="1445" y="1"/>
                    <a:pt x="1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2582400" y="2545000"/>
              <a:ext cx="27825" cy="34525"/>
            </a:xfrm>
            <a:custGeom>
              <a:rect b="b" l="l" r="r" t="t"/>
              <a:pathLst>
                <a:path extrusionOk="0" h="1381" w="1113">
                  <a:moveTo>
                    <a:pt x="1064" y="1"/>
                  </a:moveTo>
                  <a:cubicBezTo>
                    <a:pt x="1048" y="1"/>
                    <a:pt x="1032" y="8"/>
                    <a:pt x="1024" y="20"/>
                  </a:cubicBezTo>
                  <a:cubicBezTo>
                    <a:pt x="948" y="140"/>
                    <a:pt x="878" y="254"/>
                    <a:pt x="796" y="367"/>
                  </a:cubicBezTo>
                  <a:cubicBezTo>
                    <a:pt x="721" y="475"/>
                    <a:pt x="645" y="589"/>
                    <a:pt x="556" y="696"/>
                  </a:cubicBezTo>
                  <a:cubicBezTo>
                    <a:pt x="474" y="803"/>
                    <a:pt x="386" y="904"/>
                    <a:pt x="297" y="1006"/>
                  </a:cubicBezTo>
                  <a:cubicBezTo>
                    <a:pt x="209" y="1113"/>
                    <a:pt x="114" y="1208"/>
                    <a:pt x="19" y="1309"/>
                  </a:cubicBezTo>
                  <a:cubicBezTo>
                    <a:pt x="0" y="1321"/>
                    <a:pt x="0" y="1347"/>
                    <a:pt x="13" y="1366"/>
                  </a:cubicBezTo>
                  <a:cubicBezTo>
                    <a:pt x="20" y="1376"/>
                    <a:pt x="31" y="1381"/>
                    <a:pt x="42" y="1381"/>
                  </a:cubicBezTo>
                  <a:cubicBezTo>
                    <a:pt x="51" y="1381"/>
                    <a:pt x="61" y="1378"/>
                    <a:pt x="70" y="1372"/>
                  </a:cubicBezTo>
                  <a:cubicBezTo>
                    <a:pt x="190" y="1290"/>
                    <a:pt x="291" y="1201"/>
                    <a:pt x="392" y="1100"/>
                  </a:cubicBezTo>
                  <a:cubicBezTo>
                    <a:pt x="493" y="1006"/>
                    <a:pt x="588" y="898"/>
                    <a:pt x="676" y="791"/>
                  </a:cubicBezTo>
                  <a:cubicBezTo>
                    <a:pt x="765" y="677"/>
                    <a:pt x="847" y="563"/>
                    <a:pt x="916" y="443"/>
                  </a:cubicBezTo>
                  <a:cubicBezTo>
                    <a:pt x="986" y="323"/>
                    <a:pt x="1055" y="197"/>
                    <a:pt x="1106" y="64"/>
                  </a:cubicBezTo>
                  <a:cubicBezTo>
                    <a:pt x="1112" y="45"/>
                    <a:pt x="1106" y="20"/>
                    <a:pt x="1087" y="7"/>
                  </a:cubicBezTo>
                  <a:cubicBezTo>
                    <a:pt x="1080" y="3"/>
                    <a:pt x="1072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2477350" y="2479300"/>
              <a:ext cx="21975" cy="22025"/>
            </a:xfrm>
            <a:custGeom>
              <a:rect b="b" l="l" r="r" t="t"/>
              <a:pathLst>
                <a:path extrusionOk="0" h="881" w="879">
                  <a:moveTo>
                    <a:pt x="823" y="0"/>
                  </a:moveTo>
                  <a:cubicBezTo>
                    <a:pt x="814" y="0"/>
                    <a:pt x="805" y="2"/>
                    <a:pt x="796" y="7"/>
                  </a:cubicBezTo>
                  <a:cubicBezTo>
                    <a:pt x="727" y="70"/>
                    <a:pt x="651" y="127"/>
                    <a:pt x="588" y="190"/>
                  </a:cubicBezTo>
                  <a:cubicBezTo>
                    <a:pt x="518" y="253"/>
                    <a:pt x="449" y="323"/>
                    <a:pt x="386" y="386"/>
                  </a:cubicBezTo>
                  <a:cubicBezTo>
                    <a:pt x="253" y="525"/>
                    <a:pt x="127" y="657"/>
                    <a:pt x="13" y="809"/>
                  </a:cubicBezTo>
                  <a:cubicBezTo>
                    <a:pt x="0" y="822"/>
                    <a:pt x="0" y="847"/>
                    <a:pt x="13" y="860"/>
                  </a:cubicBezTo>
                  <a:cubicBezTo>
                    <a:pt x="20" y="874"/>
                    <a:pt x="32" y="881"/>
                    <a:pt x="44" y="881"/>
                  </a:cubicBezTo>
                  <a:cubicBezTo>
                    <a:pt x="53" y="881"/>
                    <a:pt x="62" y="878"/>
                    <a:pt x="70" y="872"/>
                  </a:cubicBezTo>
                  <a:cubicBezTo>
                    <a:pt x="222" y="752"/>
                    <a:pt x="361" y="626"/>
                    <a:pt x="493" y="493"/>
                  </a:cubicBezTo>
                  <a:cubicBezTo>
                    <a:pt x="556" y="430"/>
                    <a:pt x="620" y="360"/>
                    <a:pt x="683" y="291"/>
                  </a:cubicBezTo>
                  <a:cubicBezTo>
                    <a:pt x="746" y="221"/>
                    <a:pt x="809" y="152"/>
                    <a:pt x="866" y="76"/>
                  </a:cubicBezTo>
                  <a:cubicBezTo>
                    <a:pt x="879" y="57"/>
                    <a:pt x="879" y="38"/>
                    <a:pt x="866" y="19"/>
                  </a:cubicBezTo>
                  <a:cubicBezTo>
                    <a:pt x="854" y="7"/>
                    <a:pt x="839" y="0"/>
                    <a:pt x="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2537225" y="2379275"/>
              <a:ext cx="8375" cy="39575"/>
            </a:xfrm>
            <a:custGeom>
              <a:rect b="b" l="l" r="r" t="t"/>
              <a:pathLst>
                <a:path extrusionOk="0" h="1583" w="335">
                  <a:moveTo>
                    <a:pt x="281" y="0"/>
                  </a:moveTo>
                  <a:cubicBezTo>
                    <a:pt x="259" y="0"/>
                    <a:pt x="239" y="18"/>
                    <a:pt x="234" y="40"/>
                  </a:cubicBezTo>
                  <a:cubicBezTo>
                    <a:pt x="215" y="166"/>
                    <a:pt x="196" y="292"/>
                    <a:pt x="177" y="412"/>
                  </a:cubicBezTo>
                  <a:lnTo>
                    <a:pt x="120" y="785"/>
                  </a:lnTo>
                  <a:lnTo>
                    <a:pt x="0" y="1531"/>
                  </a:lnTo>
                  <a:cubicBezTo>
                    <a:pt x="0" y="1556"/>
                    <a:pt x="6" y="1575"/>
                    <a:pt x="32" y="1581"/>
                  </a:cubicBezTo>
                  <a:cubicBezTo>
                    <a:pt x="35" y="1582"/>
                    <a:pt x="39" y="1583"/>
                    <a:pt x="42" y="1583"/>
                  </a:cubicBezTo>
                  <a:cubicBezTo>
                    <a:pt x="59" y="1583"/>
                    <a:pt x="77" y="1572"/>
                    <a:pt x="82" y="1556"/>
                  </a:cubicBezTo>
                  <a:cubicBezTo>
                    <a:pt x="171" y="1316"/>
                    <a:pt x="228" y="1063"/>
                    <a:pt x="272" y="810"/>
                  </a:cubicBezTo>
                  <a:cubicBezTo>
                    <a:pt x="291" y="684"/>
                    <a:pt x="310" y="558"/>
                    <a:pt x="316" y="431"/>
                  </a:cubicBezTo>
                  <a:cubicBezTo>
                    <a:pt x="329" y="305"/>
                    <a:pt x="335" y="179"/>
                    <a:pt x="329" y="46"/>
                  </a:cubicBezTo>
                  <a:cubicBezTo>
                    <a:pt x="329" y="27"/>
                    <a:pt x="316" y="8"/>
                    <a:pt x="291" y="2"/>
                  </a:cubicBezTo>
                  <a:cubicBezTo>
                    <a:pt x="287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2570075" y="2399600"/>
              <a:ext cx="24500" cy="24050"/>
            </a:xfrm>
            <a:custGeom>
              <a:rect b="b" l="l" r="r" t="t"/>
              <a:pathLst>
                <a:path extrusionOk="0" h="962" w="980">
                  <a:moveTo>
                    <a:pt x="56" y="1"/>
                  </a:moveTo>
                  <a:cubicBezTo>
                    <a:pt x="46" y="1"/>
                    <a:pt x="35" y="4"/>
                    <a:pt x="26" y="10"/>
                  </a:cubicBezTo>
                  <a:cubicBezTo>
                    <a:pt x="7" y="23"/>
                    <a:pt x="0" y="54"/>
                    <a:pt x="13" y="73"/>
                  </a:cubicBezTo>
                  <a:cubicBezTo>
                    <a:pt x="76" y="162"/>
                    <a:pt x="146" y="244"/>
                    <a:pt x="215" y="320"/>
                  </a:cubicBezTo>
                  <a:cubicBezTo>
                    <a:pt x="285" y="396"/>
                    <a:pt x="354" y="471"/>
                    <a:pt x="430" y="547"/>
                  </a:cubicBezTo>
                  <a:cubicBezTo>
                    <a:pt x="575" y="692"/>
                    <a:pt x="733" y="831"/>
                    <a:pt x="904" y="952"/>
                  </a:cubicBezTo>
                  <a:cubicBezTo>
                    <a:pt x="913" y="958"/>
                    <a:pt x="923" y="961"/>
                    <a:pt x="932" y="961"/>
                  </a:cubicBezTo>
                  <a:cubicBezTo>
                    <a:pt x="942" y="961"/>
                    <a:pt x="951" y="958"/>
                    <a:pt x="961" y="952"/>
                  </a:cubicBezTo>
                  <a:cubicBezTo>
                    <a:pt x="980" y="933"/>
                    <a:pt x="980" y="907"/>
                    <a:pt x="961" y="888"/>
                  </a:cubicBezTo>
                  <a:cubicBezTo>
                    <a:pt x="828" y="730"/>
                    <a:pt x="683" y="585"/>
                    <a:pt x="537" y="440"/>
                  </a:cubicBezTo>
                  <a:cubicBezTo>
                    <a:pt x="462" y="364"/>
                    <a:pt x="392" y="294"/>
                    <a:pt x="316" y="225"/>
                  </a:cubicBezTo>
                  <a:cubicBezTo>
                    <a:pt x="240" y="149"/>
                    <a:pt x="165" y="80"/>
                    <a:pt x="82" y="10"/>
                  </a:cubicBezTo>
                  <a:cubicBezTo>
                    <a:pt x="76" y="4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2640200" y="2404875"/>
              <a:ext cx="13925" cy="32475"/>
            </a:xfrm>
            <a:custGeom>
              <a:rect b="b" l="l" r="r" t="t"/>
              <a:pathLst>
                <a:path extrusionOk="0" h="1299" w="557">
                  <a:moveTo>
                    <a:pt x="509" y="0"/>
                  </a:moveTo>
                  <a:cubicBezTo>
                    <a:pt x="487" y="0"/>
                    <a:pt x="468" y="17"/>
                    <a:pt x="462" y="39"/>
                  </a:cubicBezTo>
                  <a:cubicBezTo>
                    <a:pt x="437" y="140"/>
                    <a:pt x="412" y="248"/>
                    <a:pt x="380" y="349"/>
                  </a:cubicBezTo>
                  <a:cubicBezTo>
                    <a:pt x="348" y="450"/>
                    <a:pt x="317" y="551"/>
                    <a:pt x="279" y="652"/>
                  </a:cubicBezTo>
                  <a:cubicBezTo>
                    <a:pt x="203" y="848"/>
                    <a:pt x="108" y="1044"/>
                    <a:pt x="7" y="1233"/>
                  </a:cubicBezTo>
                  <a:cubicBezTo>
                    <a:pt x="1" y="1252"/>
                    <a:pt x="1" y="1271"/>
                    <a:pt x="20" y="1284"/>
                  </a:cubicBezTo>
                  <a:cubicBezTo>
                    <a:pt x="29" y="1293"/>
                    <a:pt x="40" y="1298"/>
                    <a:pt x="51" y="1298"/>
                  </a:cubicBezTo>
                  <a:cubicBezTo>
                    <a:pt x="62" y="1298"/>
                    <a:pt x="73" y="1293"/>
                    <a:pt x="83" y="1284"/>
                  </a:cubicBezTo>
                  <a:cubicBezTo>
                    <a:pt x="228" y="1113"/>
                    <a:pt x="336" y="911"/>
                    <a:pt x="418" y="703"/>
                  </a:cubicBezTo>
                  <a:cubicBezTo>
                    <a:pt x="462" y="602"/>
                    <a:pt x="494" y="494"/>
                    <a:pt x="513" y="380"/>
                  </a:cubicBezTo>
                  <a:cubicBezTo>
                    <a:pt x="538" y="273"/>
                    <a:pt x="551" y="159"/>
                    <a:pt x="557" y="52"/>
                  </a:cubicBezTo>
                  <a:cubicBezTo>
                    <a:pt x="557" y="27"/>
                    <a:pt x="538" y="8"/>
                    <a:pt x="519" y="1"/>
                  </a:cubicBezTo>
                  <a:cubicBezTo>
                    <a:pt x="516" y="0"/>
                    <a:pt x="512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2481600" y="2431700"/>
              <a:ext cx="296050" cy="148650"/>
            </a:xfrm>
            <a:custGeom>
              <a:rect b="b" l="l" r="r" t="t"/>
              <a:pathLst>
                <a:path extrusionOk="0" h="5946" w="11842">
                  <a:moveTo>
                    <a:pt x="155" y="0"/>
                  </a:moveTo>
                  <a:cubicBezTo>
                    <a:pt x="118" y="0"/>
                    <a:pt x="80" y="16"/>
                    <a:pt x="58" y="47"/>
                  </a:cubicBezTo>
                  <a:cubicBezTo>
                    <a:pt x="1" y="116"/>
                    <a:pt x="26" y="224"/>
                    <a:pt x="108" y="261"/>
                  </a:cubicBezTo>
                  <a:lnTo>
                    <a:pt x="11539" y="5929"/>
                  </a:lnTo>
                  <a:cubicBezTo>
                    <a:pt x="11560" y="5940"/>
                    <a:pt x="11584" y="5945"/>
                    <a:pt x="11607" y="5945"/>
                  </a:cubicBezTo>
                  <a:cubicBezTo>
                    <a:pt x="11664" y="5945"/>
                    <a:pt x="11720" y="5914"/>
                    <a:pt x="11747" y="5860"/>
                  </a:cubicBezTo>
                  <a:cubicBezTo>
                    <a:pt x="11842" y="5670"/>
                    <a:pt x="11766" y="5436"/>
                    <a:pt x="11570" y="5348"/>
                  </a:cubicBezTo>
                  <a:lnTo>
                    <a:pt x="203" y="9"/>
                  </a:lnTo>
                  <a:cubicBezTo>
                    <a:pt x="188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37"/>
          <p:cNvGrpSpPr/>
          <p:nvPr/>
        </p:nvGrpSpPr>
        <p:grpSpPr>
          <a:xfrm>
            <a:off x="8736325" y="2711217"/>
            <a:ext cx="456802" cy="425101"/>
            <a:chOff x="3843900" y="781125"/>
            <a:chExt cx="217225" cy="202150"/>
          </a:xfrm>
        </p:grpSpPr>
        <p:sp>
          <p:nvSpPr>
            <p:cNvPr id="960" name="Google Shape;960;p37"/>
            <p:cNvSpPr/>
            <p:nvPr/>
          </p:nvSpPr>
          <p:spPr>
            <a:xfrm>
              <a:off x="3843900" y="787500"/>
              <a:ext cx="217225" cy="195775"/>
            </a:xfrm>
            <a:custGeom>
              <a:rect b="b" l="l" r="r" t="t"/>
              <a:pathLst>
                <a:path extrusionOk="0" h="7831" w="8689">
                  <a:moveTo>
                    <a:pt x="3665" y="0"/>
                  </a:moveTo>
                  <a:cubicBezTo>
                    <a:pt x="3385" y="0"/>
                    <a:pt x="3102" y="47"/>
                    <a:pt x="2837" y="127"/>
                  </a:cubicBezTo>
                  <a:cubicBezTo>
                    <a:pt x="1529" y="525"/>
                    <a:pt x="487" y="1687"/>
                    <a:pt x="247" y="3033"/>
                  </a:cubicBezTo>
                  <a:cubicBezTo>
                    <a:pt x="0" y="4373"/>
                    <a:pt x="563" y="5832"/>
                    <a:pt x="1650" y="6660"/>
                  </a:cubicBezTo>
                  <a:cubicBezTo>
                    <a:pt x="2193" y="7071"/>
                    <a:pt x="2837" y="7330"/>
                    <a:pt x="3482" y="7545"/>
                  </a:cubicBezTo>
                  <a:cubicBezTo>
                    <a:pt x="3944" y="7695"/>
                    <a:pt x="4420" y="7830"/>
                    <a:pt x="4899" y="7830"/>
                  </a:cubicBezTo>
                  <a:cubicBezTo>
                    <a:pt x="4963" y="7830"/>
                    <a:pt x="5028" y="7828"/>
                    <a:pt x="5093" y="7823"/>
                  </a:cubicBezTo>
                  <a:cubicBezTo>
                    <a:pt x="5529" y="7785"/>
                    <a:pt x="5946" y="7620"/>
                    <a:pt x="6332" y="7406"/>
                  </a:cubicBezTo>
                  <a:cubicBezTo>
                    <a:pt x="7317" y="6856"/>
                    <a:pt x="8113" y="5940"/>
                    <a:pt x="8404" y="4847"/>
                  </a:cubicBezTo>
                  <a:cubicBezTo>
                    <a:pt x="8688" y="3760"/>
                    <a:pt x="8429" y="2515"/>
                    <a:pt x="7646" y="1706"/>
                  </a:cubicBezTo>
                  <a:cubicBezTo>
                    <a:pt x="6888" y="916"/>
                    <a:pt x="5763" y="613"/>
                    <a:pt x="4701" y="348"/>
                  </a:cubicBezTo>
                  <a:lnTo>
                    <a:pt x="4701" y="348"/>
                  </a:lnTo>
                  <a:lnTo>
                    <a:pt x="4853" y="373"/>
                  </a:lnTo>
                  <a:cubicBezTo>
                    <a:pt x="4517" y="109"/>
                    <a:pt x="4095" y="0"/>
                    <a:pt x="3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3868375" y="810500"/>
              <a:ext cx="68150" cy="58675"/>
            </a:xfrm>
            <a:custGeom>
              <a:rect b="b" l="l" r="r" t="t"/>
              <a:pathLst>
                <a:path extrusionOk="0" h="2347" w="2726">
                  <a:moveTo>
                    <a:pt x="2491" y="0"/>
                  </a:moveTo>
                  <a:cubicBezTo>
                    <a:pt x="2480" y="0"/>
                    <a:pt x="2470" y="1"/>
                    <a:pt x="2459" y="3"/>
                  </a:cubicBezTo>
                  <a:cubicBezTo>
                    <a:pt x="1681" y="135"/>
                    <a:pt x="930" y="514"/>
                    <a:pt x="443" y="1083"/>
                  </a:cubicBezTo>
                  <a:cubicBezTo>
                    <a:pt x="266" y="1285"/>
                    <a:pt x="146" y="1500"/>
                    <a:pt x="83" y="1728"/>
                  </a:cubicBezTo>
                  <a:cubicBezTo>
                    <a:pt x="1" y="2056"/>
                    <a:pt x="252" y="2347"/>
                    <a:pt x="548" y="2347"/>
                  </a:cubicBezTo>
                  <a:cubicBezTo>
                    <a:pt x="617" y="2347"/>
                    <a:pt x="689" y="2331"/>
                    <a:pt x="759" y="2296"/>
                  </a:cubicBezTo>
                  <a:cubicBezTo>
                    <a:pt x="1201" y="2081"/>
                    <a:pt x="1593" y="1772"/>
                    <a:pt x="1941" y="1405"/>
                  </a:cubicBezTo>
                  <a:cubicBezTo>
                    <a:pt x="2250" y="1077"/>
                    <a:pt x="2459" y="685"/>
                    <a:pt x="2661" y="281"/>
                  </a:cubicBezTo>
                  <a:cubicBezTo>
                    <a:pt x="2726" y="151"/>
                    <a:pt x="2632" y="0"/>
                    <a:pt x="2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3843900" y="839450"/>
              <a:ext cx="216275" cy="143825"/>
            </a:xfrm>
            <a:custGeom>
              <a:rect b="b" l="l" r="r" t="t"/>
              <a:pathLst>
                <a:path extrusionOk="0" h="5753" w="8651">
                  <a:moveTo>
                    <a:pt x="7949" y="1"/>
                  </a:moveTo>
                  <a:cubicBezTo>
                    <a:pt x="7949" y="7"/>
                    <a:pt x="7943" y="20"/>
                    <a:pt x="7943" y="33"/>
                  </a:cubicBezTo>
                  <a:cubicBezTo>
                    <a:pt x="7527" y="2016"/>
                    <a:pt x="5486" y="3900"/>
                    <a:pt x="3408" y="3900"/>
                  </a:cubicBezTo>
                  <a:cubicBezTo>
                    <a:pt x="3401" y="3900"/>
                    <a:pt x="3394" y="3900"/>
                    <a:pt x="3387" y="3900"/>
                  </a:cubicBezTo>
                  <a:cubicBezTo>
                    <a:pt x="2231" y="3887"/>
                    <a:pt x="1334" y="3217"/>
                    <a:pt x="771" y="2250"/>
                  </a:cubicBezTo>
                  <a:cubicBezTo>
                    <a:pt x="518" y="1814"/>
                    <a:pt x="310" y="1366"/>
                    <a:pt x="259" y="886"/>
                  </a:cubicBezTo>
                  <a:cubicBezTo>
                    <a:pt x="253" y="905"/>
                    <a:pt x="247" y="930"/>
                    <a:pt x="247" y="955"/>
                  </a:cubicBezTo>
                  <a:cubicBezTo>
                    <a:pt x="0" y="2295"/>
                    <a:pt x="563" y="3754"/>
                    <a:pt x="1650" y="4582"/>
                  </a:cubicBezTo>
                  <a:cubicBezTo>
                    <a:pt x="2193" y="4993"/>
                    <a:pt x="2837" y="5252"/>
                    <a:pt x="3482" y="5467"/>
                  </a:cubicBezTo>
                  <a:cubicBezTo>
                    <a:pt x="3944" y="5617"/>
                    <a:pt x="4420" y="5752"/>
                    <a:pt x="4899" y="5752"/>
                  </a:cubicBezTo>
                  <a:cubicBezTo>
                    <a:pt x="4963" y="5752"/>
                    <a:pt x="5028" y="5750"/>
                    <a:pt x="5093" y="5745"/>
                  </a:cubicBezTo>
                  <a:cubicBezTo>
                    <a:pt x="5529" y="5707"/>
                    <a:pt x="5946" y="5542"/>
                    <a:pt x="6332" y="5328"/>
                  </a:cubicBezTo>
                  <a:cubicBezTo>
                    <a:pt x="7317" y="4778"/>
                    <a:pt x="8113" y="3862"/>
                    <a:pt x="8404" y="2769"/>
                  </a:cubicBezTo>
                  <a:cubicBezTo>
                    <a:pt x="8651" y="1840"/>
                    <a:pt x="8493" y="791"/>
                    <a:pt x="7949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3939775" y="781125"/>
              <a:ext cx="72850" cy="72600"/>
            </a:xfrm>
            <a:custGeom>
              <a:rect b="b" l="l" r="r" t="t"/>
              <a:pathLst>
                <a:path extrusionOk="0" h="2904" w="2914">
                  <a:moveTo>
                    <a:pt x="1118" y="1"/>
                  </a:moveTo>
                  <a:cubicBezTo>
                    <a:pt x="1097" y="1"/>
                    <a:pt x="1075" y="7"/>
                    <a:pt x="1056" y="21"/>
                  </a:cubicBezTo>
                  <a:cubicBezTo>
                    <a:pt x="1018" y="47"/>
                    <a:pt x="999" y="91"/>
                    <a:pt x="986" y="135"/>
                  </a:cubicBezTo>
                  <a:cubicBezTo>
                    <a:pt x="936" y="293"/>
                    <a:pt x="885" y="451"/>
                    <a:pt x="835" y="603"/>
                  </a:cubicBezTo>
                  <a:cubicBezTo>
                    <a:pt x="759" y="647"/>
                    <a:pt x="677" y="710"/>
                    <a:pt x="588" y="710"/>
                  </a:cubicBezTo>
                  <a:cubicBezTo>
                    <a:pt x="583" y="710"/>
                    <a:pt x="579" y="711"/>
                    <a:pt x="574" y="711"/>
                  </a:cubicBezTo>
                  <a:cubicBezTo>
                    <a:pt x="501" y="711"/>
                    <a:pt x="425" y="679"/>
                    <a:pt x="353" y="679"/>
                  </a:cubicBezTo>
                  <a:cubicBezTo>
                    <a:pt x="330" y="679"/>
                    <a:pt x="307" y="682"/>
                    <a:pt x="285" y="691"/>
                  </a:cubicBezTo>
                  <a:cubicBezTo>
                    <a:pt x="152" y="742"/>
                    <a:pt x="165" y="944"/>
                    <a:pt x="228" y="1077"/>
                  </a:cubicBezTo>
                  <a:cubicBezTo>
                    <a:pt x="285" y="1209"/>
                    <a:pt x="367" y="1367"/>
                    <a:pt x="285" y="1487"/>
                  </a:cubicBezTo>
                  <a:cubicBezTo>
                    <a:pt x="228" y="1576"/>
                    <a:pt x="108" y="1607"/>
                    <a:pt x="64" y="1702"/>
                  </a:cubicBezTo>
                  <a:cubicBezTo>
                    <a:pt x="1" y="1828"/>
                    <a:pt x="133" y="1974"/>
                    <a:pt x="272" y="2005"/>
                  </a:cubicBezTo>
                  <a:cubicBezTo>
                    <a:pt x="311" y="2014"/>
                    <a:pt x="350" y="2017"/>
                    <a:pt x="388" y="2017"/>
                  </a:cubicBezTo>
                  <a:cubicBezTo>
                    <a:pt x="483" y="2017"/>
                    <a:pt x="577" y="1998"/>
                    <a:pt x="672" y="1998"/>
                  </a:cubicBezTo>
                  <a:cubicBezTo>
                    <a:pt x="682" y="1998"/>
                    <a:pt x="692" y="1999"/>
                    <a:pt x="702" y="1999"/>
                  </a:cubicBezTo>
                  <a:cubicBezTo>
                    <a:pt x="847" y="1999"/>
                    <a:pt x="1012" y="2081"/>
                    <a:pt x="1018" y="2227"/>
                  </a:cubicBezTo>
                  <a:cubicBezTo>
                    <a:pt x="1031" y="2334"/>
                    <a:pt x="942" y="2454"/>
                    <a:pt x="999" y="2555"/>
                  </a:cubicBezTo>
                  <a:cubicBezTo>
                    <a:pt x="1024" y="2602"/>
                    <a:pt x="1071" y="2621"/>
                    <a:pt x="1125" y="2621"/>
                  </a:cubicBezTo>
                  <a:cubicBezTo>
                    <a:pt x="1180" y="2621"/>
                    <a:pt x="1241" y="2600"/>
                    <a:pt x="1290" y="2568"/>
                  </a:cubicBezTo>
                  <a:cubicBezTo>
                    <a:pt x="1378" y="2511"/>
                    <a:pt x="1460" y="2422"/>
                    <a:pt x="1568" y="2403"/>
                  </a:cubicBezTo>
                  <a:cubicBezTo>
                    <a:pt x="1583" y="2401"/>
                    <a:pt x="1597" y="2400"/>
                    <a:pt x="1612" y="2400"/>
                  </a:cubicBezTo>
                  <a:cubicBezTo>
                    <a:pt x="1897" y="2400"/>
                    <a:pt x="2044" y="2903"/>
                    <a:pt x="2343" y="2903"/>
                  </a:cubicBezTo>
                  <a:cubicBezTo>
                    <a:pt x="2350" y="2903"/>
                    <a:pt x="2357" y="2903"/>
                    <a:pt x="2364" y="2903"/>
                  </a:cubicBezTo>
                  <a:cubicBezTo>
                    <a:pt x="2395" y="2903"/>
                    <a:pt x="2427" y="2896"/>
                    <a:pt x="2452" y="2877"/>
                  </a:cubicBezTo>
                  <a:cubicBezTo>
                    <a:pt x="2528" y="2808"/>
                    <a:pt x="2484" y="2681"/>
                    <a:pt x="2452" y="2587"/>
                  </a:cubicBezTo>
                  <a:cubicBezTo>
                    <a:pt x="2402" y="2397"/>
                    <a:pt x="2452" y="2176"/>
                    <a:pt x="2591" y="2031"/>
                  </a:cubicBezTo>
                  <a:cubicBezTo>
                    <a:pt x="2718" y="1904"/>
                    <a:pt x="2914" y="1797"/>
                    <a:pt x="2907" y="1620"/>
                  </a:cubicBezTo>
                  <a:cubicBezTo>
                    <a:pt x="2895" y="1348"/>
                    <a:pt x="2433" y="1298"/>
                    <a:pt x="2402" y="1032"/>
                  </a:cubicBezTo>
                  <a:cubicBezTo>
                    <a:pt x="2383" y="900"/>
                    <a:pt x="2490" y="786"/>
                    <a:pt x="2560" y="666"/>
                  </a:cubicBezTo>
                  <a:cubicBezTo>
                    <a:pt x="2629" y="552"/>
                    <a:pt x="2648" y="363"/>
                    <a:pt x="2522" y="312"/>
                  </a:cubicBezTo>
                  <a:cubicBezTo>
                    <a:pt x="2497" y="298"/>
                    <a:pt x="2471" y="294"/>
                    <a:pt x="2444" y="294"/>
                  </a:cubicBezTo>
                  <a:cubicBezTo>
                    <a:pt x="2422" y="294"/>
                    <a:pt x="2399" y="297"/>
                    <a:pt x="2377" y="299"/>
                  </a:cubicBezTo>
                  <a:cubicBezTo>
                    <a:pt x="2149" y="325"/>
                    <a:pt x="1922" y="350"/>
                    <a:pt x="1694" y="375"/>
                  </a:cubicBezTo>
                  <a:cubicBezTo>
                    <a:pt x="1660" y="380"/>
                    <a:pt x="1626" y="385"/>
                    <a:pt x="1592" y="385"/>
                  </a:cubicBezTo>
                  <a:cubicBezTo>
                    <a:pt x="1543" y="385"/>
                    <a:pt x="1495" y="376"/>
                    <a:pt x="1454" y="350"/>
                  </a:cubicBezTo>
                  <a:cubicBezTo>
                    <a:pt x="1372" y="299"/>
                    <a:pt x="1340" y="198"/>
                    <a:pt x="1290" y="116"/>
                  </a:cubicBezTo>
                  <a:cubicBezTo>
                    <a:pt x="1252" y="55"/>
                    <a:pt x="118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37"/>
          <p:cNvGrpSpPr/>
          <p:nvPr/>
        </p:nvGrpSpPr>
        <p:grpSpPr>
          <a:xfrm>
            <a:off x="8700108" y="2106674"/>
            <a:ext cx="310335" cy="320061"/>
            <a:chOff x="3833775" y="1029975"/>
            <a:chExt cx="147575" cy="152200"/>
          </a:xfrm>
        </p:grpSpPr>
        <p:sp>
          <p:nvSpPr>
            <p:cNvPr id="965" name="Google Shape;965;p37"/>
            <p:cNvSpPr/>
            <p:nvPr/>
          </p:nvSpPr>
          <p:spPr>
            <a:xfrm>
              <a:off x="3833775" y="1029975"/>
              <a:ext cx="141250" cy="152200"/>
            </a:xfrm>
            <a:custGeom>
              <a:rect b="b" l="l" r="r" t="t"/>
              <a:pathLst>
                <a:path extrusionOk="0" h="6088" w="5650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3" y="6085"/>
                    <a:pt x="2792" y="6087"/>
                    <a:pt x="2861" y="6087"/>
                  </a:cubicBezTo>
                  <a:cubicBezTo>
                    <a:pt x="3612" y="6087"/>
                    <a:pt x="4370" y="5745"/>
                    <a:pt x="4816" y="5137"/>
                  </a:cubicBezTo>
                  <a:cubicBezTo>
                    <a:pt x="5283" y="4493"/>
                    <a:pt x="5353" y="3646"/>
                    <a:pt x="5410" y="2850"/>
                  </a:cubicBezTo>
                  <a:lnTo>
                    <a:pt x="5410" y="2964"/>
                  </a:lnTo>
                  <a:cubicBezTo>
                    <a:pt x="5650" y="2509"/>
                    <a:pt x="5561" y="1940"/>
                    <a:pt x="5328" y="1485"/>
                  </a:cubicBezTo>
                  <a:cubicBezTo>
                    <a:pt x="4879" y="600"/>
                    <a:pt x="3912" y="0"/>
                    <a:pt x="2914" y="0"/>
                  </a:cubicBez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3903775" y="1043350"/>
              <a:ext cx="51700" cy="41750"/>
            </a:xfrm>
            <a:custGeom>
              <a:rect b="b" l="l" r="r" t="t"/>
              <a:pathLst>
                <a:path extrusionOk="0" h="1670" w="2068">
                  <a:moveTo>
                    <a:pt x="462" y="1"/>
                  </a:moveTo>
                  <a:cubicBezTo>
                    <a:pt x="182" y="1"/>
                    <a:pt x="0" y="327"/>
                    <a:pt x="177" y="558"/>
                  </a:cubicBezTo>
                  <a:cubicBezTo>
                    <a:pt x="386" y="849"/>
                    <a:pt x="657" y="1089"/>
                    <a:pt x="967" y="1291"/>
                  </a:cubicBezTo>
                  <a:cubicBezTo>
                    <a:pt x="1239" y="1468"/>
                    <a:pt x="1548" y="1576"/>
                    <a:pt x="1864" y="1664"/>
                  </a:cubicBezTo>
                  <a:cubicBezTo>
                    <a:pt x="1878" y="1668"/>
                    <a:pt x="1891" y="1670"/>
                    <a:pt x="1904" y="1670"/>
                  </a:cubicBezTo>
                  <a:cubicBezTo>
                    <a:pt x="1995" y="1670"/>
                    <a:pt x="2068" y="1581"/>
                    <a:pt x="2035" y="1487"/>
                  </a:cubicBezTo>
                  <a:cubicBezTo>
                    <a:pt x="1839" y="944"/>
                    <a:pt x="1479" y="457"/>
                    <a:pt x="1005" y="173"/>
                  </a:cubicBezTo>
                  <a:cubicBezTo>
                    <a:pt x="840" y="78"/>
                    <a:pt x="664" y="15"/>
                    <a:pt x="493" y="2"/>
                  </a:cubicBezTo>
                  <a:cubicBezTo>
                    <a:pt x="482" y="1"/>
                    <a:pt x="47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3833775" y="1029975"/>
              <a:ext cx="114725" cy="152175"/>
            </a:xfrm>
            <a:custGeom>
              <a:rect b="b" l="l" r="r" t="t"/>
              <a:pathLst>
                <a:path extrusionOk="0" h="6087" w="4589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1" y="6084"/>
                    <a:pt x="2788" y="6087"/>
                    <a:pt x="2855" y="6087"/>
                  </a:cubicBezTo>
                  <a:cubicBezTo>
                    <a:pt x="3493" y="6087"/>
                    <a:pt x="4136" y="5843"/>
                    <a:pt x="4588" y="5403"/>
                  </a:cubicBezTo>
                  <a:lnTo>
                    <a:pt x="4557" y="5403"/>
                  </a:lnTo>
                  <a:cubicBezTo>
                    <a:pt x="3084" y="5358"/>
                    <a:pt x="1467" y="4120"/>
                    <a:pt x="1208" y="2629"/>
                  </a:cubicBezTo>
                  <a:cubicBezTo>
                    <a:pt x="1063" y="1801"/>
                    <a:pt x="1429" y="1068"/>
                    <a:pt x="2055" y="544"/>
                  </a:cubicBezTo>
                  <a:cubicBezTo>
                    <a:pt x="2333" y="303"/>
                    <a:pt x="2630" y="101"/>
                    <a:pt x="2971" y="0"/>
                  </a:cubicBezTo>
                  <a:lnTo>
                    <a:pt x="2914" y="0"/>
                  </a:ln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3931100" y="1089725"/>
              <a:ext cx="50250" cy="51425"/>
            </a:xfrm>
            <a:custGeom>
              <a:rect b="b" l="l" r="r" t="t"/>
              <a:pathLst>
                <a:path extrusionOk="0" h="2057" w="2010">
                  <a:moveTo>
                    <a:pt x="1269" y="1"/>
                  </a:moveTo>
                  <a:cubicBezTo>
                    <a:pt x="1212" y="1"/>
                    <a:pt x="1146" y="26"/>
                    <a:pt x="1100" y="62"/>
                  </a:cubicBezTo>
                  <a:cubicBezTo>
                    <a:pt x="1030" y="112"/>
                    <a:pt x="948" y="170"/>
                    <a:pt x="870" y="170"/>
                  </a:cubicBezTo>
                  <a:cubicBezTo>
                    <a:pt x="849" y="170"/>
                    <a:pt x="829" y="166"/>
                    <a:pt x="809" y="157"/>
                  </a:cubicBezTo>
                  <a:cubicBezTo>
                    <a:pt x="739" y="131"/>
                    <a:pt x="702" y="49"/>
                    <a:pt x="626" y="24"/>
                  </a:cubicBezTo>
                  <a:cubicBezTo>
                    <a:pt x="617" y="21"/>
                    <a:pt x="608" y="20"/>
                    <a:pt x="599" y="20"/>
                  </a:cubicBezTo>
                  <a:cubicBezTo>
                    <a:pt x="514" y="20"/>
                    <a:pt x="436" y="122"/>
                    <a:pt x="436" y="213"/>
                  </a:cubicBezTo>
                  <a:cubicBezTo>
                    <a:pt x="430" y="321"/>
                    <a:pt x="480" y="416"/>
                    <a:pt x="499" y="523"/>
                  </a:cubicBezTo>
                  <a:cubicBezTo>
                    <a:pt x="512" y="624"/>
                    <a:pt x="474" y="751"/>
                    <a:pt x="373" y="776"/>
                  </a:cubicBezTo>
                  <a:cubicBezTo>
                    <a:pt x="356" y="782"/>
                    <a:pt x="337" y="783"/>
                    <a:pt x="318" y="783"/>
                  </a:cubicBezTo>
                  <a:cubicBezTo>
                    <a:pt x="284" y="783"/>
                    <a:pt x="249" y="778"/>
                    <a:pt x="215" y="778"/>
                  </a:cubicBezTo>
                  <a:cubicBezTo>
                    <a:pt x="185" y="778"/>
                    <a:pt x="156" y="782"/>
                    <a:pt x="133" y="801"/>
                  </a:cubicBezTo>
                  <a:cubicBezTo>
                    <a:pt x="76" y="858"/>
                    <a:pt x="108" y="959"/>
                    <a:pt x="158" y="1016"/>
                  </a:cubicBezTo>
                  <a:cubicBezTo>
                    <a:pt x="215" y="1073"/>
                    <a:pt x="291" y="1117"/>
                    <a:pt x="316" y="1193"/>
                  </a:cubicBezTo>
                  <a:cubicBezTo>
                    <a:pt x="398" y="1420"/>
                    <a:pt x="0" y="1597"/>
                    <a:pt x="57" y="1831"/>
                  </a:cubicBezTo>
                  <a:cubicBezTo>
                    <a:pt x="63" y="1850"/>
                    <a:pt x="76" y="1869"/>
                    <a:pt x="89" y="1888"/>
                  </a:cubicBezTo>
                  <a:cubicBezTo>
                    <a:pt x="106" y="1901"/>
                    <a:pt x="125" y="1906"/>
                    <a:pt x="145" y="1906"/>
                  </a:cubicBezTo>
                  <a:cubicBezTo>
                    <a:pt x="193" y="1906"/>
                    <a:pt x="248" y="1877"/>
                    <a:pt x="297" y="1850"/>
                  </a:cubicBezTo>
                  <a:cubicBezTo>
                    <a:pt x="353" y="1823"/>
                    <a:pt x="415" y="1810"/>
                    <a:pt x="477" y="1810"/>
                  </a:cubicBezTo>
                  <a:cubicBezTo>
                    <a:pt x="561" y="1810"/>
                    <a:pt x="645" y="1834"/>
                    <a:pt x="714" y="1882"/>
                  </a:cubicBezTo>
                  <a:cubicBezTo>
                    <a:pt x="811" y="1944"/>
                    <a:pt x="902" y="2057"/>
                    <a:pt x="1011" y="2057"/>
                  </a:cubicBezTo>
                  <a:cubicBezTo>
                    <a:pt x="1023" y="2057"/>
                    <a:pt x="1036" y="2055"/>
                    <a:pt x="1049" y="2052"/>
                  </a:cubicBezTo>
                  <a:cubicBezTo>
                    <a:pt x="1239" y="2008"/>
                    <a:pt x="1220" y="1673"/>
                    <a:pt x="1403" y="1616"/>
                  </a:cubicBezTo>
                  <a:cubicBezTo>
                    <a:pt x="1421" y="1610"/>
                    <a:pt x="1439" y="1608"/>
                    <a:pt x="1457" y="1608"/>
                  </a:cubicBezTo>
                  <a:cubicBezTo>
                    <a:pt x="1534" y="1608"/>
                    <a:pt x="1610" y="1655"/>
                    <a:pt x="1687" y="1686"/>
                  </a:cubicBezTo>
                  <a:cubicBezTo>
                    <a:pt x="1719" y="1696"/>
                    <a:pt x="1755" y="1703"/>
                    <a:pt x="1789" y="1703"/>
                  </a:cubicBezTo>
                  <a:cubicBezTo>
                    <a:pt x="1859" y="1703"/>
                    <a:pt x="1923" y="1677"/>
                    <a:pt x="1940" y="1610"/>
                  </a:cubicBezTo>
                  <a:cubicBezTo>
                    <a:pt x="1946" y="1578"/>
                    <a:pt x="1934" y="1540"/>
                    <a:pt x="1927" y="1502"/>
                  </a:cubicBezTo>
                  <a:cubicBezTo>
                    <a:pt x="1877" y="1344"/>
                    <a:pt x="1833" y="1187"/>
                    <a:pt x="1782" y="1029"/>
                  </a:cubicBezTo>
                  <a:cubicBezTo>
                    <a:pt x="1769" y="965"/>
                    <a:pt x="1750" y="909"/>
                    <a:pt x="1769" y="852"/>
                  </a:cubicBezTo>
                  <a:cubicBezTo>
                    <a:pt x="1795" y="782"/>
                    <a:pt x="1864" y="751"/>
                    <a:pt x="1921" y="706"/>
                  </a:cubicBezTo>
                  <a:cubicBezTo>
                    <a:pt x="1972" y="656"/>
                    <a:pt x="2010" y="567"/>
                    <a:pt x="1959" y="523"/>
                  </a:cubicBezTo>
                  <a:cubicBezTo>
                    <a:pt x="1934" y="498"/>
                    <a:pt x="1902" y="491"/>
                    <a:pt x="1871" y="491"/>
                  </a:cubicBezTo>
                  <a:lnTo>
                    <a:pt x="1510" y="441"/>
                  </a:lnTo>
                  <a:cubicBezTo>
                    <a:pt x="1472" y="390"/>
                    <a:pt x="1416" y="340"/>
                    <a:pt x="1403" y="277"/>
                  </a:cubicBezTo>
                  <a:cubicBezTo>
                    <a:pt x="1384" y="201"/>
                    <a:pt x="1422" y="119"/>
                    <a:pt x="1378" y="55"/>
                  </a:cubicBezTo>
                  <a:cubicBezTo>
                    <a:pt x="1355" y="17"/>
                    <a:pt x="1315" y="1"/>
                    <a:pt x="1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7"/>
          <p:cNvGrpSpPr/>
          <p:nvPr/>
        </p:nvGrpSpPr>
        <p:grpSpPr>
          <a:xfrm flipH="1">
            <a:off x="8965602" y="1728737"/>
            <a:ext cx="267436" cy="276111"/>
            <a:chOff x="4031725" y="986375"/>
            <a:chExt cx="127175" cy="131300"/>
          </a:xfrm>
        </p:grpSpPr>
        <p:sp>
          <p:nvSpPr>
            <p:cNvPr id="970" name="Google Shape;970;p37"/>
            <p:cNvSpPr/>
            <p:nvPr/>
          </p:nvSpPr>
          <p:spPr>
            <a:xfrm>
              <a:off x="4031725" y="986375"/>
              <a:ext cx="121800" cy="131300"/>
            </a:xfrm>
            <a:custGeom>
              <a:rect b="b" l="l" r="r" t="t"/>
              <a:pathLst>
                <a:path extrusionOk="0" h="5252" w="4872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5" y="5249"/>
                    <a:pt x="2402" y="5252"/>
                    <a:pt x="2460" y="5252"/>
                  </a:cubicBezTo>
                  <a:cubicBezTo>
                    <a:pt x="3113" y="5252"/>
                    <a:pt x="3768" y="4958"/>
                    <a:pt x="4145" y="4430"/>
                  </a:cubicBezTo>
                  <a:cubicBezTo>
                    <a:pt x="4550" y="3874"/>
                    <a:pt x="4613" y="3147"/>
                    <a:pt x="4663" y="2458"/>
                  </a:cubicBezTo>
                  <a:lnTo>
                    <a:pt x="4663" y="2553"/>
                  </a:lnTo>
                  <a:cubicBezTo>
                    <a:pt x="4872" y="2168"/>
                    <a:pt x="4790" y="1675"/>
                    <a:pt x="4594" y="1283"/>
                  </a:cubicBezTo>
                  <a:cubicBezTo>
                    <a:pt x="4202" y="518"/>
                    <a:pt x="3368" y="0"/>
                    <a:pt x="2515" y="0"/>
                  </a:cubicBez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4092025" y="997875"/>
              <a:ext cx="44625" cy="36075"/>
            </a:xfrm>
            <a:custGeom>
              <a:rect b="b" l="l" r="r" t="t"/>
              <a:pathLst>
                <a:path extrusionOk="0" h="1443" w="1785">
                  <a:moveTo>
                    <a:pt x="401" y="1"/>
                  </a:moveTo>
                  <a:cubicBezTo>
                    <a:pt x="156" y="1"/>
                    <a:pt x="0" y="280"/>
                    <a:pt x="154" y="482"/>
                  </a:cubicBezTo>
                  <a:cubicBezTo>
                    <a:pt x="337" y="734"/>
                    <a:pt x="564" y="943"/>
                    <a:pt x="830" y="1114"/>
                  </a:cubicBezTo>
                  <a:cubicBezTo>
                    <a:pt x="1070" y="1272"/>
                    <a:pt x="1335" y="1360"/>
                    <a:pt x="1607" y="1436"/>
                  </a:cubicBezTo>
                  <a:cubicBezTo>
                    <a:pt x="1620" y="1440"/>
                    <a:pt x="1632" y="1442"/>
                    <a:pt x="1644" y="1442"/>
                  </a:cubicBezTo>
                  <a:cubicBezTo>
                    <a:pt x="1723" y="1442"/>
                    <a:pt x="1785" y="1361"/>
                    <a:pt x="1752" y="1284"/>
                  </a:cubicBezTo>
                  <a:cubicBezTo>
                    <a:pt x="1588" y="817"/>
                    <a:pt x="1272" y="393"/>
                    <a:pt x="868" y="153"/>
                  </a:cubicBezTo>
                  <a:cubicBezTo>
                    <a:pt x="722" y="65"/>
                    <a:pt x="577" y="14"/>
                    <a:pt x="425" y="2"/>
                  </a:cubicBezTo>
                  <a:cubicBezTo>
                    <a:pt x="417" y="1"/>
                    <a:pt x="409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4031725" y="986375"/>
              <a:ext cx="98750" cy="131300"/>
            </a:xfrm>
            <a:custGeom>
              <a:rect b="b" l="l" r="r" t="t"/>
              <a:pathLst>
                <a:path extrusionOk="0" h="5252" w="3950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6" y="5250"/>
                    <a:pt x="2404" y="5252"/>
                    <a:pt x="2463" y="5252"/>
                  </a:cubicBezTo>
                  <a:cubicBezTo>
                    <a:pt x="3014" y="5252"/>
                    <a:pt x="3567" y="5040"/>
                    <a:pt x="3949" y="4657"/>
                  </a:cubicBezTo>
                  <a:lnTo>
                    <a:pt x="3930" y="4657"/>
                  </a:lnTo>
                  <a:cubicBezTo>
                    <a:pt x="2654" y="4619"/>
                    <a:pt x="1264" y="3558"/>
                    <a:pt x="1043" y="2269"/>
                  </a:cubicBezTo>
                  <a:cubicBezTo>
                    <a:pt x="916" y="1548"/>
                    <a:pt x="1232" y="923"/>
                    <a:pt x="1769" y="468"/>
                  </a:cubicBezTo>
                  <a:cubicBezTo>
                    <a:pt x="2009" y="266"/>
                    <a:pt x="2262" y="89"/>
                    <a:pt x="2559" y="0"/>
                  </a:cubicBezTo>
                  <a:lnTo>
                    <a:pt x="2515" y="0"/>
                  </a:ln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4115600" y="1037875"/>
              <a:ext cx="43300" cy="44350"/>
            </a:xfrm>
            <a:custGeom>
              <a:rect b="b" l="l" r="r" t="t"/>
              <a:pathLst>
                <a:path extrusionOk="0" h="1774" w="1732">
                  <a:moveTo>
                    <a:pt x="1097" y="1"/>
                  </a:moveTo>
                  <a:cubicBezTo>
                    <a:pt x="1048" y="1"/>
                    <a:pt x="991" y="25"/>
                    <a:pt x="948" y="57"/>
                  </a:cubicBezTo>
                  <a:cubicBezTo>
                    <a:pt x="886" y="98"/>
                    <a:pt x="816" y="148"/>
                    <a:pt x="745" y="148"/>
                  </a:cubicBezTo>
                  <a:cubicBezTo>
                    <a:pt x="728" y="148"/>
                    <a:pt x="712" y="145"/>
                    <a:pt x="695" y="139"/>
                  </a:cubicBezTo>
                  <a:cubicBezTo>
                    <a:pt x="639" y="114"/>
                    <a:pt x="607" y="38"/>
                    <a:pt x="544" y="25"/>
                  </a:cubicBezTo>
                  <a:cubicBezTo>
                    <a:pt x="534" y="23"/>
                    <a:pt x="525" y="21"/>
                    <a:pt x="516" y="21"/>
                  </a:cubicBezTo>
                  <a:cubicBezTo>
                    <a:pt x="440" y="21"/>
                    <a:pt x="379" y="111"/>
                    <a:pt x="373" y="190"/>
                  </a:cubicBezTo>
                  <a:cubicBezTo>
                    <a:pt x="373" y="278"/>
                    <a:pt x="417" y="360"/>
                    <a:pt x="430" y="449"/>
                  </a:cubicBezTo>
                  <a:cubicBezTo>
                    <a:pt x="443" y="537"/>
                    <a:pt x="411" y="651"/>
                    <a:pt x="323" y="670"/>
                  </a:cubicBezTo>
                  <a:cubicBezTo>
                    <a:pt x="306" y="674"/>
                    <a:pt x="289" y="676"/>
                    <a:pt x="272" y="676"/>
                  </a:cubicBezTo>
                  <a:cubicBezTo>
                    <a:pt x="247" y="676"/>
                    <a:pt x="220" y="673"/>
                    <a:pt x="195" y="673"/>
                  </a:cubicBezTo>
                  <a:cubicBezTo>
                    <a:pt x="166" y="673"/>
                    <a:pt x="138" y="677"/>
                    <a:pt x="114" y="695"/>
                  </a:cubicBezTo>
                  <a:cubicBezTo>
                    <a:pt x="64" y="739"/>
                    <a:pt x="89" y="828"/>
                    <a:pt x="139" y="878"/>
                  </a:cubicBezTo>
                  <a:cubicBezTo>
                    <a:pt x="184" y="929"/>
                    <a:pt x="247" y="967"/>
                    <a:pt x="272" y="1030"/>
                  </a:cubicBezTo>
                  <a:cubicBezTo>
                    <a:pt x="342" y="1226"/>
                    <a:pt x="0" y="1378"/>
                    <a:pt x="51" y="1580"/>
                  </a:cubicBezTo>
                  <a:cubicBezTo>
                    <a:pt x="51" y="1599"/>
                    <a:pt x="64" y="1618"/>
                    <a:pt x="76" y="1630"/>
                  </a:cubicBezTo>
                  <a:cubicBezTo>
                    <a:pt x="90" y="1641"/>
                    <a:pt x="106" y="1645"/>
                    <a:pt x="122" y="1645"/>
                  </a:cubicBezTo>
                  <a:cubicBezTo>
                    <a:pt x="165" y="1645"/>
                    <a:pt x="214" y="1617"/>
                    <a:pt x="259" y="1599"/>
                  </a:cubicBezTo>
                  <a:cubicBezTo>
                    <a:pt x="305" y="1575"/>
                    <a:pt x="358" y="1563"/>
                    <a:pt x="411" y="1563"/>
                  </a:cubicBezTo>
                  <a:cubicBezTo>
                    <a:pt x="482" y="1563"/>
                    <a:pt x="555" y="1584"/>
                    <a:pt x="613" y="1624"/>
                  </a:cubicBezTo>
                  <a:cubicBezTo>
                    <a:pt x="698" y="1681"/>
                    <a:pt x="778" y="1773"/>
                    <a:pt x="872" y="1773"/>
                  </a:cubicBezTo>
                  <a:cubicBezTo>
                    <a:pt x="882" y="1773"/>
                    <a:pt x="893" y="1772"/>
                    <a:pt x="904" y="1769"/>
                  </a:cubicBezTo>
                  <a:cubicBezTo>
                    <a:pt x="1068" y="1738"/>
                    <a:pt x="1049" y="1441"/>
                    <a:pt x="1213" y="1397"/>
                  </a:cubicBezTo>
                  <a:cubicBezTo>
                    <a:pt x="1229" y="1392"/>
                    <a:pt x="1245" y="1390"/>
                    <a:pt x="1260" y="1390"/>
                  </a:cubicBezTo>
                  <a:cubicBezTo>
                    <a:pt x="1326" y="1390"/>
                    <a:pt x="1392" y="1428"/>
                    <a:pt x="1454" y="1453"/>
                  </a:cubicBezTo>
                  <a:cubicBezTo>
                    <a:pt x="1480" y="1464"/>
                    <a:pt x="1511" y="1469"/>
                    <a:pt x="1540" y="1469"/>
                  </a:cubicBezTo>
                  <a:cubicBezTo>
                    <a:pt x="1600" y="1469"/>
                    <a:pt x="1656" y="1446"/>
                    <a:pt x="1668" y="1390"/>
                  </a:cubicBezTo>
                  <a:cubicBezTo>
                    <a:pt x="1681" y="1359"/>
                    <a:pt x="1668" y="1327"/>
                    <a:pt x="1662" y="1302"/>
                  </a:cubicBezTo>
                  <a:cubicBezTo>
                    <a:pt x="1618" y="1163"/>
                    <a:pt x="1580" y="1024"/>
                    <a:pt x="1536" y="885"/>
                  </a:cubicBezTo>
                  <a:cubicBezTo>
                    <a:pt x="1523" y="834"/>
                    <a:pt x="1510" y="784"/>
                    <a:pt x="1529" y="733"/>
                  </a:cubicBezTo>
                  <a:cubicBezTo>
                    <a:pt x="1548" y="676"/>
                    <a:pt x="1612" y="645"/>
                    <a:pt x="1656" y="607"/>
                  </a:cubicBezTo>
                  <a:cubicBezTo>
                    <a:pt x="1700" y="569"/>
                    <a:pt x="1732" y="493"/>
                    <a:pt x="1687" y="449"/>
                  </a:cubicBezTo>
                  <a:cubicBezTo>
                    <a:pt x="1668" y="430"/>
                    <a:pt x="1637" y="423"/>
                    <a:pt x="1612" y="423"/>
                  </a:cubicBezTo>
                  <a:cubicBezTo>
                    <a:pt x="1510" y="411"/>
                    <a:pt x="1403" y="392"/>
                    <a:pt x="1302" y="379"/>
                  </a:cubicBezTo>
                  <a:cubicBezTo>
                    <a:pt x="1270" y="335"/>
                    <a:pt x="1220" y="297"/>
                    <a:pt x="1207" y="240"/>
                  </a:cubicBezTo>
                  <a:cubicBezTo>
                    <a:pt x="1195" y="177"/>
                    <a:pt x="1226" y="101"/>
                    <a:pt x="1188" y="51"/>
                  </a:cubicBezTo>
                  <a:cubicBezTo>
                    <a:pt x="1169" y="15"/>
                    <a:pt x="1135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 rot="-683759">
            <a:off x="882" y="3574529"/>
            <a:ext cx="796916" cy="674039"/>
            <a:chOff x="3183450" y="3075875"/>
            <a:chExt cx="258600" cy="218725"/>
          </a:xfrm>
        </p:grpSpPr>
        <p:sp>
          <p:nvSpPr>
            <p:cNvPr id="975" name="Google Shape;975;p37"/>
            <p:cNvSpPr/>
            <p:nvPr/>
          </p:nvSpPr>
          <p:spPr>
            <a:xfrm>
              <a:off x="3183450" y="3075875"/>
              <a:ext cx="258600" cy="218725"/>
            </a:xfrm>
            <a:custGeom>
              <a:rect b="b" l="l" r="r" t="t"/>
              <a:pathLst>
                <a:path extrusionOk="0" h="8749" w="10344">
                  <a:moveTo>
                    <a:pt x="4751" y="1"/>
                  </a:moveTo>
                  <a:cubicBezTo>
                    <a:pt x="4552" y="1"/>
                    <a:pt x="4344" y="6"/>
                    <a:pt x="4126" y="15"/>
                  </a:cubicBezTo>
                  <a:cubicBezTo>
                    <a:pt x="3589" y="41"/>
                    <a:pt x="3103" y="439"/>
                    <a:pt x="2604" y="584"/>
                  </a:cubicBezTo>
                  <a:cubicBezTo>
                    <a:pt x="2111" y="736"/>
                    <a:pt x="1435" y="1323"/>
                    <a:pt x="1447" y="1595"/>
                  </a:cubicBezTo>
                  <a:cubicBezTo>
                    <a:pt x="1466" y="1873"/>
                    <a:pt x="38" y="6031"/>
                    <a:pt x="19" y="6536"/>
                  </a:cubicBezTo>
                  <a:cubicBezTo>
                    <a:pt x="0" y="7042"/>
                    <a:pt x="714" y="7661"/>
                    <a:pt x="790" y="7718"/>
                  </a:cubicBezTo>
                  <a:cubicBezTo>
                    <a:pt x="866" y="7775"/>
                    <a:pt x="1157" y="7920"/>
                    <a:pt x="1397" y="7977"/>
                  </a:cubicBezTo>
                  <a:cubicBezTo>
                    <a:pt x="1631" y="8034"/>
                    <a:pt x="2351" y="8476"/>
                    <a:pt x="2749" y="8508"/>
                  </a:cubicBezTo>
                  <a:cubicBezTo>
                    <a:pt x="2749" y="8508"/>
                    <a:pt x="3634" y="8665"/>
                    <a:pt x="4348" y="8710"/>
                  </a:cubicBezTo>
                  <a:cubicBezTo>
                    <a:pt x="4521" y="8722"/>
                    <a:pt x="4628" y="8748"/>
                    <a:pt x="4719" y="8748"/>
                  </a:cubicBezTo>
                  <a:cubicBezTo>
                    <a:pt x="4774" y="8748"/>
                    <a:pt x="4824" y="8738"/>
                    <a:pt x="4878" y="8710"/>
                  </a:cubicBezTo>
                  <a:cubicBezTo>
                    <a:pt x="4878" y="8710"/>
                    <a:pt x="6110" y="8710"/>
                    <a:pt x="6332" y="8621"/>
                  </a:cubicBezTo>
                  <a:cubicBezTo>
                    <a:pt x="6332" y="8621"/>
                    <a:pt x="6493" y="8543"/>
                    <a:pt x="6637" y="8543"/>
                  </a:cubicBezTo>
                  <a:cubicBezTo>
                    <a:pt x="6651" y="8543"/>
                    <a:pt x="6665" y="8544"/>
                    <a:pt x="6679" y="8545"/>
                  </a:cubicBezTo>
                  <a:cubicBezTo>
                    <a:pt x="6685" y="8546"/>
                    <a:pt x="6692" y="8547"/>
                    <a:pt x="6700" y="8547"/>
                  </a:cubicBezTo>
                  <a:cubicBezTo>
                    <a:pt x="6912" y="8547"/>
                    <a:pt x="7990" y="8325"/>
                    <a:pt x="8221" y="8185"/>
                  </a:cubicBezTo>
                  <a:cubicBezTo>
                    <a:pt x="8221" y="8185"/>
                    <a:pt x="9099" y="7989"/>
                    <a:pt x="9371" y="7724"/>
                  </a:cubicBezTo>
                  <a:cubicBezTo>
                    <a:pt x="9371" y="7724"/>
                    <a:pt x="10274" y="7117"/>
                    <a:pt x="10306" y="6770"/>
                  </a:cubicBezTo>
                  <a:cubicBezTo>
                    <a:pt x="10344" y="6416"/>
                    <a:pt x="8973" y="2037"/>
                    <a:pt x="8771" y="1450"/>
                  </a:cubicBezTo>
                  <a:cubicBezTo>
                    <a:pt x="8582" y="901"/>
                    <a:pt x="7530" y="1"/>
                    <a:pt x="475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3204775" y="3117900"/>
              <a:ext cx="51875" cy="156300"/>
            </a:xfrm>
            <a:custGeom>
              <a:rect b="b" l="l" r="r" t="t"/>
              <a:pathLst>
                <a:path extrusionOk="0" h="6252" w="2075">
                  <a:moveTo>
                    <a:pt x="2022" y="0"/>
                  </a:moveTo>
                  <a:cubicBezTo>
                    <a:pt x="2009" y="0"/>
                    <a:pt x="1997" y="6"/>
                    <a:pt x="1991" y="21"/>
                  </a:cubicBezTo>
                  <a:cubicBezTo>
                    <a:pt x="1763" y="502"/>
                    <a:pt x="1586" y="881"/>
                    <a:pt x="1485" y="1399"/>
                  </a:cubicBezTo>
                  <a:cubicBezTo>
                    <a:pt x="1359" y="2018"/>
                    <a:pt x="1100" y="2618"/>
                    <a:pt x="891" y="3212"/>
                  </a:cubicBezTo>
                  <a:cubicBezTo>
                    <a:pt x="569" y="4135"/>
                    <a:pt x="234" y="5108"/>
                    <a:pt x="0" y="6081"/>
                  </a:cubicBezTo>
                  <a:cubicBezTo>
                    <a:pt x="89" y="6131"/>
                    <a:pt x="234" y="6201"/>
                    <a:pt x="380" y="6252"/>
                  </a:cubicBezTo>
                  <a:cubicBezTo>
                    <a:pt x="746" y="5443"/>
                    <a:pt x="917" y="4508"/>
                    <a:pt x="1163" y="3692"/>
                  </a:cubicBezTo>
                  <a:cubicBezTo>
                    <a:pt x="1353" y="3073"/>
                    <a:pt x="1536" y="2454"/>
                    <a:pt x="1700" y="1829"/>
                  </a:cubicBezTo>
                  <a:cubicBezTo>
                    <a:pt x="1776" y="1544"/>
                    <a:pt x="1789" y="1241"/>
                    <a:pt x="1833" y="957"/>
                  </a:cubicBezTo>
                  <a:cubicBezTo>
                    <a:pt x="1877" y="647"/>
                    <a:pt x="1997" y="356"/>
                    <a:pt x="2067" y="53"/>
                  </a:cubicBezTo>
                  <a:cubicBezTo>
                    <a:pt x="2075" y="24"/>
                    <a:pt x="2047" y="0"/>
                    <a:pt x="2022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3243000" y="3121225"/>
              <a:ext cx="37850" cy="167975"/>
            </a:xfrm>
            <a:custGeom>
              <a:rect b="b" l="l" r="r" t="t"/>
              <a:pathLst>
                <a:path extrusionOk="0" h="6719" w="1514">
                  <a:moveTo>
                    <a:pt x="1471" y="0"/>
                  </a:moveTo>
                  <a:cubicBezTo>
                    <a:pt x="1462" y="0"/>
                    <a:pt x="1454" y="5"/>
                    <a:pt x="1447" y="15"/>
                  </a:cubicBezTo>
                  <a:cubicBezTo>
                    <a:pt x="1113" y="400"/>
                    <a:pt x="986" y="824"/>
                    <a:pt x="942" y="1329"/>
                  </a:cubicBezTo>
                  <a:cubicBezTo>
                    <a:pt x="866" y="2043"/>
                    <a:pt x="702" y="2744"/>
                    <a:pt x="575" y="3458"/>
                  </a:cubicBezTo>
                  <a:cubicBezTo>
                    <a:pt x="455" y="4166"/>
                    <a:pt x="380" y="4874"/>
                    <a:pt x="234" y="5581"/>
                  </a:cubicBezTo>
                  <a:cubicBezTo>
                    <a:pt x="171" y="5904"/>
                    <a:pt x="70" y="6251"/>
                    <a:pt x="0" y="6599"/>
                  </a:cubicBezTo>
                  <a:cubicBezTo>
                    <a:pt x="133" y="6649"/>
                    <a:pt x="266" y="6687"/>
                    <a:pt x="367" y="6694"/>
                  </a:cubicBezTo>
                  <a:cubicBezTo>
                    <a:pt x="367" y="6694"/>
                    <a:pt x="418" y="6706"/>
                    <a:pt x="493" y="6719"/>
                  </a:cubicBezTo>
                  <a:cubicBezTo>
                    <a:pt x="519" y="6479"/>
                    <a:pt x="538" y="6245"/>
                    <a:pt x="569" y="6024"/>
                  </a:cubicBezTo>
                  <a:cubicBezTo>
                    <a:pt x="658" y="5322"/>
                    <a:pt x="733" y="4621"/>
                    <a:pt x="847" y="3926"/>
                  </a:cubicBezTo>
                  <a:cubicBezTo>
                    <a:pt x="948" y="3300"/>
                    <a:pt x="1081" y="2688"/>
                    <a:pt x="1182" y="2068"/>
                  </a:cubicBezTo>
                  <a:cubicBezTo>
                    <a:pt x="1289" y="1399"/>
                    <a:pt x="1233" y="691"/>
                    <a:pt x="1504" y="59"/>
                  </a:cubicBezTo>
                  <a:cubicBezTo>
                    <a:pt x="1514" y="31"/>
                    <a:pt x="1492" y="0"/>
                    <a:pt x="1471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3293400" y="3127400"/>
              <a:ext cx="13750" cy="167175"/>
            </a:xfrm>
            <a:custGeom>
              <a:rect b="b" l="l" r="r" t="t"/>
              <a:pathLst>
                <a:path extrusionOk="0" h="6687" w="550">
                  <a:moveTo>
                    <a:pt x="337" y="1"/>
                  </a:moveTo>
                  <a:cubicBezTo>
                    <a:pt x="322" y="1"/>
                    <a:pt x="307" y="10"/>
                    <a:pt x="303" y="27"/>
                  </a:cubicBezTo>
                  <a:cubicBezTo>
                    <a:pt x="240" y="646"/>
                    <a:pt x="253" y="1265"/>
                    <a:pt x="215" y="1884"/>
                  </a:cubicBezTo>
                  <a:cubicBezTo>
                    <a:pt x="177" y="2548"/>
                    <a:pt x="70" y="3211"/>
                    <a:pt x="44" y="3881"/>
                  </a:cubicBezTo>
                  <a:cubicBezTo>
                    <a:pt x="19" y="4532"/>
                    <a:pt x="6" y="5183"/>
                    <a:pt x="6" y="5834"/>
                  </a:cubicBezTo>
                  <a:cubicBezTo>
                    <a:pt x="6" y="6105"/>
                    <a:pt x="0" y="6383"/>
                    <a:pt x="6" y="6655"/>
                  </a:cubicBezTo>
                  <a:cubicBezTo>
                    <a:pt x="145" y="6666"/>
                    <a:pt x="239" y="6686"/>
                    <a:pt x="321" y="6686"/>
                  </a:cubicBezTo>
                  <a:cubicBezTo>
                    <a:pt x="377" y="6686"/>
                    <a:pt x="426" y="6677"/>
                    <a:pt x="480" y="6649"/>
                  </a:cubicBezTo>
                  <a:lnTo>
                    <a:pt x="550" y="6649"/>
                  </a:lnTo>
                  <a:cubicBezTo>
                    <a:pt x="550" y="6377"/>
                    <a:pt x="544" y="6105"/>
                    <a:pt x="537" y="5834"/>
                  </a:cubicBezTo>
                  <a:cubicBezTo>
                    <a:pt x="531" y="5183"/>
                    <a:pt x="525" y="4532"/>
                    <a:pt x="512" y="3881"/>
                  </a:cubicBezTo>
                  <a:cubicBezTo>
                    <a:pt x="506" y="3218"/>
                    <a:pt x="537" y="2548"/>
                    <a:pt x="525" y="1884"/>
                  </a:cubicBezTo>
                  <a:cubicBezTo>
                    <a:pt x="518" y="1259"/>
                    <a:pt x="411" y="646"/>
                    <a:pt x="367" y="27"/>
                  </a:cubicBezTo>
                  <a:cubicBezTo>
                    <a:pt x="364" y="9"/>
                    <a:pt x="350" y="1"/>
                    <a:pt x="337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3322450" y="3125950"/>
              <a:ext cx="32100" cy="165475"/>
            </a:xfrm>
            <a:custGeom>
              <a:rect b="b" l="l" r="r" t="t"/>
              <a:pathLst>
                <a:path extrusionOk="0" h="6619" w="1284">
                  <a:moveTo>
                    <a:pt x="41" y="1"/>
                  </a:moveTo>
                  <a:cubicBezTo>
                    <a:pt x="22" y="1"/>
                    <a:pt x="1" y="17"/>
                    <a:pt x="1" y="41"/>
                  </a:cubicBezTo>
                  <a:cubicBezTo>
                    <a:pt x="190" y="1380"/>
                    <a:pt x="114" y="2732"/>
                    <a:pt x="260" y="4078"/>
                  </a:cubicBezTo>
                  <a:cubicBezTo>
                    <a:pt x="323" y="4672"/>
                    <a:pt x="430" y="5266"/>
                    <a:pt x="576" y="5841"/>
                  </a:cubicBezTo>
                  <a:cubicBezTo>
                    <a:pt x="639" y="6100"/>
                    <a:pt x="702" y="6359"/>
                    <a:pt x="772" y="6618"/>
                  </a:cubicBezTo>
                  <a:cubicBezTo>
                    <a:pt x="777" y="6613"/>
                    <a:pt x="938" y="6540"/>
                    <a:pt x="1076" y="6540"/>
                  </a:cubicBezTo>
                  <a:cubicBezTo>
                    <a:pt x="1091" y="6540"/>
                    <a:pt x="1105" y="6541"/>
                    <a:pt x="1119" y="6542"/>
                  </a:cubicBezTo>
                  <a:cubicBezTo>
                    <a:pt x="1126" y="6544"/>
                    <a:pt x="1135" y="6545"/>
                    <a:pt x="1146" y="6545"/>
                  </a:cubicBezTo>
                  <a:cubicBezTo>
                    <a:pt x="1177" y="6545"/>
                    <a:pt x="1223" y="6539"/>
                    <a:pt x="1283" y="6530"/>
                  </a:cubicBezTo>
                  <a:cubicBezTo>
                    <a:pt x="1233" y="6321"/>
                    <a:pt x="1176" y="6106"/>
                    <a:pt x="1125" y="5892"/>
                  </a:cubicBezTo>
                  <a:cubicBezTo>
                    <a:pt x="974" y="5272"/>
                    <a:pt x="822" y="4647"/>
                    <a:pt x="727" y="4015"/>
                  </a:cubicBezTo>
                  <a:cubicBezTo>
                    <a:pt x="513" y="2682"/>
                    <a:pt x="424" y="1330"/>
                    <a:pt x="64" y="22"/>
                  </a:cubicBezTo>
                  <a:cubicBezTo>
                    <a:pt x="62" y="7"/>
                    <a:pt x="52" y="1"/>
                    <a:pt x="41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3348950" y="3123225"/>
              <a:ext cx="41925" cy="160450"/>
            </a:xfrm>
            <a:custGeom>
              <a:rect b="b" l="l" r="r" t="t"/>
              <a:pathLst>
                <a:path extrusionOk="0" h="6418" w="1677">
                  <a:moveTo>
                    <a:pt x="38" y="1"/>
                  </a:moveTo>
                  <a:cubicBezTo>
                    <a:pt x="19" y="1"/>
                    <a:pt x="0" y="18"/>
                    <a:pt x="9" y="42"/>
                  </a:cubicBezTo>
                  <a:cubicBezTo>
                    <a:pt x="211" y="598"/>
                    <a:pt x="261" y="1186"/>
                    <a:pt x="325" y="1773"/>
                  </a:cubicBezTo>
                  <a:cubicBezTo>
                    <a:pt x="394" y="2431"/>
                    <a:pt x="501" y="3075"/>
                    <a:pt x="628" y="3726"/>
                  </a:cubicBezTo>
                  <a:cubicBezTo>
                    <a:pt x="754" y="4364"/>
                    <a:pt x="881" y="5002"/>
                    <a:pt x="1051" y="5634"/>
                  </a:cubicBezTo>
                  <a:cubicBezTo>
                    <a:pt x="1121" y="5887"/>
                    <a:pt x="1184" y="6152"/>
                    <a:pt x="1253" y="6418"/>
                  </a:cubicBezTo>
                  <a:cubicBezTo>
                    <a:pt x="1411" y="6373"/>
                    <a:pt x="1538" y="6329"/>
                    <a:pt x="1601" y="6291"/>
                  </a:cubicBezTo>
                  <a:cubicBezTo>
                    <a:pt x="1601" y="6291"/>
                    <a:pt x="1626" y="6285"/>
                    <a:pt x="1677" y="6272"/>
                  </a:cubicBezTo>
                  <a:cubicBezTo>
                    <a:pt x="1614" y="6083"/>
                    <a:pt x="1557" y="5900"/>
                    <a:pt x="1506" y="5710"/>
                  </a:cubicBezTo>
                  <a:cubicBezTo>
                    <a:pt x="1317" y="5021"/>
                    <a:pt x="1165" y="4320"/>
                    <a:pt x="1026" y="3619"/>
                  </a:cubicBezTo>
                  <a:cubicBezTo>
                    <a:pt x="779" y="2437"/>
                    <a:pt x="666" y="1085"/>
                    <a:pt x="65" y="17"/>
                  </a:cubicBezTo>
                  <a:cubicBezTo>
                    <a:pt x="59" y="6"/>
                    <a:pt x="48" y="1"/>
                    <a:pt x="3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3375000" y="3120325"/>
              <a:ext cx="52850" cy="149775"/>
            </a:xfrm>
            <a:custGeom>
              <a:rect b="b" l="l" r="r" t="t"/>
              <a:pathLst>
                <a:path extrusionOk="0" h="5991" w="2114">
                  <a:moveTo>
                    <a:pt x="43" y="0"/>
                  </a:moveTo>
                  <a:cubicBezTo>
                    <a:pt x="22" y="0"/>
                    <a:pt x="1" y="20"/>
                    <a:pt x="9" y="44"/>
                  </a:cubicBezTo>
                  <a:cubicBezTo>
                    <a:pt x="154" y="569"/>
                    <a:pt x="414" y="1024"/>
                    <a:pt x="527" y="1561"/>
                  </a:cubicBezTo>
                  <a:cubicBezTo>
                    <a:pt x="660" y="2218"/>
                    <a:pt x="793" y="2875"/>
                    <a:pt x="957" y="3526"/>
                  </a:cubicBezTo>
                  <a:cubicBezTo>
                    <a:pt x="1153" y="4309"/>
                    <a:pt x="1349" y="5188"/>
                    <a:pt x="1658" y="5990"/>
                  </a:cubicBezTo>
                  <a:cubicBezTo>
                    <a:pt x="1677" y="5978"/>
                    <a:pt x="1696" y="5965"/>
                    <a:pt x="1709" y="5946"/>
                  </a:cubicBezTo>
                  <a:cubicBezTo>
                    <a:pt x="1709" y="5946"/>
                    <a:pt x="1905" y="5820"/>
                    <a:pt x="2113" y="5643"/>
                  </a:cubicBezTo>
                  <a:cubicBezTo>
                    <a:pt x="2082" y="5554"/>
                    <a:pt x="2056" y="5466"/>
                    <a:pt x="2025" y="5384"/>
                  </a:cubicBezTo>
                  <a:cubicBezTo>
                    <a:pt x="1804" y="4727"/>
                    <a:pt x="1627" y="4057"/>
                    <a:pt x="1437" y="3393"/>
                  </a:cubicBezTo>
                  <a:cubicBezTo>
                    <a:pt x="1248" y="2749"/>
                    <a:pt x="1020" y="2117"/>
                    <a:pt x="831" y="1479"/>
                  </a:cubicBezTo>
                  <a:cubicBezTo>
                    <a:pt x="761" y="1251"/>
                    <a:pt x="673" y="1030"/>
                    <a:pt x="578" y="809"/>
                  </a:cubicBezTo>
                  <a:cubicBezTo>
                    <a:pt x="458" y="518"/>
                    <a:pt x="218" y="297"/>
                    <a:pt x="72" y="19"/>
                  </a:cubicBezTo>
                  <a:cubicBezTo>
                    <a:pt x="66" y="6"/>
                    <a:pt x="55" y="0"/>
                    <a:pt x="43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3221200" y="3075900"/>
              <a:ext cx="181050" cy="69650"/>
            </a:xfrm>
            <a:custGeom>
              <a:rect b="b" l="l" r="r" t="t"/>
              <a:pathLst>
                <a:path extrusionOk="0" h="2786" w="7242">
                  <a:moveTo>
                    <a:pt x="3230" y="1"/>
                  </a:moveTo>
                  <a:cubicBezTo>
                    <a:pt x="3034" y="1"/>
                    <a:pt x="2830" y="5"/>
                    <a:pt x="2616" y="14"/>
                  </a:cubicBezTo>
                  <a:cubicBezTo>
                    <a:pt x="2079" y="40"/>
                    <a:pt x="1593" y="438"/>
                    <a:pt x="1094" y="583"/>
                  </a:cubicBezTo>
                  <a:cubicBezTo>
                    <a:pt x="708" y="697"/>
                    <a:pt x="215" y="1082"/>
                    <a:pt x="19" y="1373"/>
                  </a:cubicBezTo>
                  <a:cubicBezTo>
                    <a:pt x="1" y="1562"/>
                    <a:pt x="57" y="1746"/>
                    <a:pt x="253" y="1923"/>
                  </a:cubicBezTo>
                  <a:cubicBezTo>
                    <a:pt x="822" y="2441"/>
                    <a:pt x="1776" y="2586"/>
                    <a:pt x="2490" y="2693"/>
                  </a:cubicBezTo>
                  <a:cubicBezTo>
                    <a:pt x="2926" y="2752"/>
                    <a:pt x="3375" y="2786"/>
                    <a:pt x="3822" y="2786"/>
                  </a:cubicBezTo>
                  <a:cubicBezTo>
                    <a:pt x="4237" y="2786"/>
                    <a:pt x="4651" y="2757"/>
                    <a:pt x="5055" y="2693"/>
                  </a:cubicBezTo>
                  <a:cubicBezTo>
                    <a:pt x="5700" y="2605"/>
                    <a:pt x="6471" y="2453"/>
                    <a:pt x="6964" y="1998"/>
                  </a:cubicBezTo>
                  <a:cubicBezTo>
                    <a:pt x="7153" y="1821"/>
                    <a:pt x="7235" y="1619"/>
                    <a:pt x="7242" y="1411"/>
                  </a:cubicBezTo>
                  <a:cubicBezTo>
                    <a:pt x="7023" y="862"/>
                    <a:pt x="5958" y="1"/>
                    <a:pt x="32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3389200" y="3164275"/>
              <a:ext cx="21325" cy="95800"/>
            </a:xfrm>
            <a:custGeom>
              <a:rect b="b" l="l" r="r" t="t"/>
              <a:pathLst>
                <a:path extrusionOk="0" h="3832" w="853">
                  <a:moveTo>
                    <a:pt x="4" y="0"/>
                  </a:moveTo>
                  <a:cubicBezTo>
                    <a:pt x="2" y="0"/>
                    <a:pt x="0" y="2"/>
                    <a:pt x="4" y="5"/>
                  </a:cubicBezTo>
                  <a:cubicBezTo>
                    <a:pt x="60" y="662"/>
                    <a:pt x="155" y="1294"/>
                    <a:pt x="275" y="1945"/>
                  </a:cubicBezTo>
                  <a:cubicBezTo>
                    <a:pt x="395" y="2583"/>
                    <a:pt x="496" y="3228"/>
                    <a:pt x="787" y="3815"/>
                  </a:cubicBezTo>
                  <a:cubicBezTo>
                    <a:pt x="791" y="3826"/>
                    <a:pt x="801" y="3831"/>
                    <a:pt x="812" y="3831"/>
                  </a:cubicBezTo>
                  <a:cubicBezTo>
                    <a:pt x="831" y="3831"/>
                    <a:pt x="852" y="3815"/>
                    <a:pt x="844" y="3790"/>
                  </a:cubicBezTo>
                  <a:cubicBezTo>
                    <a:pt x="654" y="3228"/>
                    <a:pt x="553" y="2684"/>
                    <a:pt x="452" y="2097"/>
                  </a:cubicBezTo>
                  <a:cubicBezTo>
                    <a:pt x="326" y="1395"/>
                    <a:pt x="124" y="706"/>
                    <a:pt x="10" y="5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3190925" y="3125875"/>
              <a:ext cx="29025" cy="90975"/>
            </a:xfrm>
            <a:custGeom>
              <a:rect b="b" l="l" r="r" t="t"/>
              <a:pathLst>
                <a:path extrusionOk="0" h="3639" w="1161">
                  <a:moveTo>
                    <a:pt x="1094" y="1"/>
                  </a:moveTo>
                  <a:cubicBezTo>
                    <a:pt x="1087" y="1"/>
                    <a:pt x="1081" y="4"/>
                    <a:pt x="1079" y="12"/>
                  </a:cubicBezTo>
                  <a:cubicBezTo>
                    <a:pt x="870" y="587"/>
                    <a:pt x="693" y="1168"/>
                    <a:pt x="472" y="1737"/>
                  </a:cubicBezTo>
                  <a:cubicBezTo>
                    <a:pt x="238" y="2337"/>
                    <a:pt x="188" y="2988"/>
                    <a:pt x="5" y="3607"/>
                  </a:cubicBezTo>
                  <a:cubicBezTo>
                    <a:pt x="0" y="3624"/>
                    <a:pt x="19" y="3638"/>
                    <a:pt x="35" y="3638"/>
                  </a:cubicBezTo>
                  <a:cubicBezTo>
                    <a:pt x="43" y="3638"/>
                    <a:pt x="51" y="3635"/>
                    <a:pt x="55" y="3626"/>
                  </a:cubicBezTo>
                  <a:cubicBezTo>
                    <a:pt x="327" y="3039"/>
                    <a:pt x="510" y="2413"/>
                    <a:pt x="744" y="1813"/>
                  </a:cubicBezTo>
                  <a:cubicBezTo>
                    <a:pt x="952" y="1263"/>
                    <a:pt x="1161" y="612"/>
                    <a:pt x="1117" y="18"/>
                  </a:cubicBezTo>
                  <a:cubicBezTo>
                    <a:pt x="1113" y="7"/>
                    <a:pt x="1103" y="1"/>
                    <a:pt x="109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3187550" y="3226950"/>
              <a:ext cx="6975" cy="10000"/>
            </a:xfrm>
            <a:custGeom>
              <a:rect b="b" l="l" r="r" t="t"/>
              <a:pathLst>
                <a:path extrusionOk="0" h="400" w="279">
                  <a:moveTo>
                    <a:pt x="196" y="0"/>
                  </a:moveTo>
                  <a:cubicBezTo>
                    <a:pt x="186" y="0"/>
                    <a:pt x="175" y="4"/>
                    <a:pt x="165" y="13"/>
                  </a:cubicBezTo>
                  <a:cubicBezTo>
                    <a:pt x="114" y="51"/>
                    <a:pt x="70" y="95"/>
                    <a:pt x="51" y="158"/>
                  </a:cubicBezTo>
                  <a:cubicBezTo>
                    <a:pt x="26" y="228"/>
                    <a:pt x="1" y="323"/>
                    <a:pt x="64" y="373"/>
                  </a:cubicBezTo>
                  <a:cubicBezTo>
                    <a:pt x="83" y="389"/>
                    <a:pt x="108" y="399"/>
                    <a:pt x="132" y="399"/>
                  </a:cubicBezTo>
                  <a:cubicBezTo>
                    <a:pt x="148" y="399"/>
                    <a:pt x="163" y="395"/>
                    <a:pt x="178" y="386"/>
                  </a:cubicBezTo>
                  <a:cubicBezTo>
                    <a:pt x="279" y="316"/>
                    <a:pt x="234" y="177"/>
                    <a:pt x="247" y="76"/>
                  </a:cubicBezTo>
                  <a:cubicBezTo>
                    <a:pt x="257" y="42"/>
                    <a:pt x="229" y="0"/>
                    <a:pt x="196" y="0"/>
                  </a:cubicBezTo>
                  <a:close/>
                </a:path>
              </a:pathLst>
            </a:custGeom>
            <a:solidFill>
              <a:srgbClr val="B9B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3192125" y="3236825"/>
              <a:ext cx="3675" cy="7650"/>
            </a:xfrm>
            <a:custGeom>
              <a:rect b="b" l="l" r="r" t="t"/>
              <a:pathLst>
                <a:path extrusionOk="0" h="306" w="147">
                  <a:moveTo>
                    <a:pt x="74" y="0"/>
                  </a:moveTo>
                  <a:cubicBezTo>
                    <a:pt x="66" y="0"/>
                    <a:pt x="58" y="3"/>
                    <a:pt x="51" y="10"/>
                  </a:cubicBezTo>
                  <a:cubicBezTo>
                    <a:pt x="14" y="41"/>
                    <a:pt x="20" y="92"/>
                    <a:pt x="20" y="136"/>
                  </a:cubicBezTo>
                  <a:cubicBezTo>
                    <a:pt x="20" y="187"/>
                    <a:pt x="1" y="237"/>
                    <a:pt x="33" y="281"/>
                  </a:cubicBezTo>
                  <a:cubicBezTo>
                    <a:pt x="42" y="297"/>
                    <a:pt x="58" y="305"/>
                    <a:pt x="74" y="305"/>
                  </a:cubicBezTo>
                  <a:cubicBezTo>
                    <a:pt x="91" y="305"/>
                    <a:pt x="108" y="297"/>
                    <a:pt x="121" y="281"/>
                  </a:cubicBezTo>
                  <a:cubicBezTo>
                    <a:pt x="146" y="237"/>
                    <a:pt x="134" y="187"/>
                    <a:pt x="134" y="136"/>
                  </a:cubicBezTo>
                  <a:cubicBezTo>
                    <a:pt x="127" y="92"/>
                    <a:pt x="140" y="41"/>
                    <a:pt x="102" y="10"/>
                  </a:cubicBezTo>
                  <a:cubicBezTo>
                    <a:pt x="93" y="3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B9B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3230050" y="3106550"/>
              <a:ext cx="8375" cy="8900"/>
            </a:xfrm>
            <a:custGeom>
              <a:rect b="b" l="l" r="r" t="t"/>
              <a:pathLst>
                <a:path extrusionOk="0" h="356" w="335">
                  <a:moveTo>
                    <a:pt x="254" y="1"/>
                  </a:moveTo>
                  <a:cubicBezTo>
                    <a:pt x="252" y="1"/>
                    <a:pt x="249" y="1"/>
                    <a:pt x="247" y="1"/>
                  </a:cubicBezTo>
                  <a:cubicBezTo>
                    <a:pt x="108" y="1"/>
                    <a:pt x="0" y="109"/>
                    <a:pt x="45" y="254"/>
                  </a:cubicBezTo>
                  <a:cubicBezTo>
                    <a:pt x="64" y="311"/>
                    <a:pt x="114" y="355"/>
                    <a:pt x="177" y="355"/>
                  </a:cubicBezTo>
                  <a:cubicBezTo>
                    <a:pt x="247" y="355"/>
                    <a:pt x="329" y="292"/>
                    <a:pt x="323" y="216"/>
                  </a:cubicBezTo>
                  <a:cubicBezTo>
                    <a:pt x="323" y="207"/>
                    <a:pt x="321" y="202"/>
                    <a:pt x="319" y="202"/>
                  </a:cubicBezTo>
                  <a:cubicBezTo>
                    <a:pt x="319" y="202"/>
                    <a:pt x="319" y="202"/>
                    <a:pt x="319" y="203"/>
                  </a:cubicBezTo>
                  <a:lnTo>
                    <a:pt x="319" y="203"/>
                  </a:lnTo>
                  <a:cubicBezTo>
                    <a:pt x="322" y="176"/>
                    <a:pt x="322" y="149"/>
                    <a:pt x="316" y="128"/>
                  </a:cubicBezTo>
                  <a:cubicBezTo>
                    <a:pt x="316" y="122"/>
                    <a:pt x="316" y="122"/>
                    <a:pt x="316" y="122"/>
                  </a:cubicBezTo>
                  <a:cubicBezTo>
                    <a:pt x="316" y="120"/>
                    <a:pt x="316" y="119"/>
                    <a:pt x="316" y="118"/>
                  </a:cubicBezTo>
                  <a:cubicBezTo>
                    <a:pt x="316" y="118"/>
                    <a:pt x="316" y="96"/>
                    <a:pt x="316" y="96"/>
                  </a:cubicBezTo>
                  <a:cubicBezTo>
                    <a:pt x="334" y="49"/>
                    <a:pt x="296" y="1"/>
                    <a:pt x="2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3235900" y="3117250"/>
              <a:ext cx="6500" cy="5675"/>
            </a:xfrm>
            <a:custGeom>
              <a:rect b="b" l="l" r="r" t="t"/>
              <a:pathLst>
                <a:path extrusionOk="0" h="227" w="260">
                  <a:moveTo>
                    <a:pt x="131" y="0"/>
                  </a:moveTo>
                  <a:cubicBezTo>
                    <a:pt x="105" y="0"/>
                    <a:pt x="79" y="10"/>
                    <a:pt x="57" y="35"/>
                  </a:cubicBezTo>
                  <a:cubicBezTo>
                    <a:pt x="0" y="92"/>
                    <a:pt x="25" y="199"/>
                    <a:pt x="108" y="218"/>
                  </a:cubicBezTo>
                  <a:cubicBezTo>
                    <a:pt x="108" y="224"/>
                    <a:pt x="114" y="224"/>
                    <a:pt x="120" y="224"/>
                  </a:cubicBezTo>
                  <a:cubicBezTo>
                    <a:pt x="128" y="226"/>
                    <a:pt x="136" y="227"/>
                    <a:pt x="144" y="227"/>
                  </a:cubicBezTo>
                  <a:cubicBezTo>
                    <a:pt x="172" y="227"/>
                    <a:pt x="202" y="218"/>
                    <a:pt x="221" y="199"/>
                  </a:cubicBezTo>
                  <a:cubicBezTo>
                    <a:pt x="247" y="161"/>
                    <a:pt x="259" y="123"/>
                    <a:pt x="247" y="85"/>
                  </a:cubicBezTo>
                  <a:cubicBezTo>
                    <a:pt x="226" y="36"/>
                    <a:pt x="179" y="0"/>
                    <a:pt x="131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3240150" y="3104850"/>
              <a:ext cx="8075" cy="7750"/>
            </a:xfrm>
            <a:custGeom>
              <a:rect b="b" l="l" r="r" t="t"/>
              <a:pathLst>
                <a:path extrusionOk="0" h="310" w="323">
                  <a:moveTo>
                    <a:pt x="198" y="1"/>
                  </a:moveTo>
                  <a:cubicBezTo>
                    <a:pt x="187" y="1"/>
                    <a:pt x="176" y="2"/>
                    <a:pt x="165" y="6"/>
                  </a:cubicBezTo>
                  <a:cubicBezTo>
                    <a:pt x="77" y="32"/>
                    <a:pt x="1" y="120"/>
                    <a:pt x="39" y="221"/>
                  </a:cubicBezTo>
                  <a:cubicBezTo>
                    <a:pt x="62" y="276"/>
                    <a:pt x="108" y="310"/>
                    <a:pt x="160" y="310"/>
                  </a:cubicBezTo>
                  <a:cubicBezTo>
                    <a:pt x="190" y="310"/>
                    <a:pt x="223" y="298"/>
                    <a:pt x="254" y="272"/>
                  </a:cubicBezTo>
                  <a:cubicBezTo>
                    <a:pt x="310" y="234"/>
                    <a:pt x="317" y="171"/>
                    <a:pt x="317" y="120"/>
                  </a:cubicBezTo>
                  <a:cubicBezTo>
                    <a:pt x="322" y="56"/>
                    <a:pt x="259" y="1"/>
                    <a:pt x="19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3245150" y="3096775"/>
              <a:ext cx="8775" cy="6475"/>
            </a:xfrm>
            <a:custGeom>
              <a:rect b="b" l="l" r="r" t="t"/>
              <a:pathLst>
                <a:path extrusionOk="0" h="259" w="351">
                  <a:moveTo>
                    <a:pt x="268" y="1"/>
                  </a:moveTo>
                  <a:cubicBezTo>
                    <a:pt x="161" y="7"/>
                    <a:pt x="79" y="70"/>
                    <a:pt x="28" y="159"/>
                  </a:cubicBezTo>
                  <a:cubicBezTo>
                    <a:pt x="0" y="205"/>
                    <a:pt x="41" y="258"/>
                    <a:pt x="84" y="258"/>
                  </a:cubicBezTo>
                  <a:cubicBezTo>
                    <a:pt x="100" y="258"/>
                    <a:pt x="116" y="251"/>
                    <a:pt x="129" y="235"/>
                  </a:cubicBezTo>
                  <a:cubicBezTo>
                    <a:pt x="174" y="184"/>
                    <a:pt x="237" y="146"/>
                    <a:pt x="300" y="114"/>
                  </a:cubicBezTo>
                  <a:cubicBezTo>
                    <a:pt x="350" y="89"/>
                    <a:pt x="325" y="1"/>
                    <a:pt x="26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3250425" y="3103825"/>
              <a:ext cx="6150" cy="5550"/>
            </a:xfrm>
            <a:custGeom>
              <a:rect b="b" l="l" r="r" t="t"/>
              <a:pathLst>
                <a:path extrusionOk="0" h="222" w="246">
                  <a:moveTo>
                    <a:pt x="141" y="1"/>
                  </a:moveTo>
                  <a:cubicBezTo>
                    <a:pt x="134" y="1"/>
                    <a:pt x="127" y="1"/>
                    <a:pt x="121" y="3"/>
                  </a:cubicBezTo>
                  <a:cubicBezTo>
                    <a:pt x="38" y="22"/>
                    <a:pt x="0" y="117"/>
                    <a:pt x="51" y="186"/>
                  </a:cubicBezTo>
                  <a:cubicBezTo>
                    <a:pt x="66" y="206"/>
                    <a:pt x="88" y="222"/>
                    <a:pt x="113" y="222"/>
                  </a:cubicBezTo>
                  <a:cubicBezTo>
                    <a:pt x="119" y="222"/>
                    <a:pt x="126" y="221"/>
                    <a:pt x="133" y="218"/>
                  </a:cubicBezTo>
                  <a:cubicBezTo>
                    <a:pt x="152" y="212"/>
                    <a:pt x="177" y="205"/>
                    <a:pt x="196" y="186"/>
                  </a:cubicBezTo>
                  <a:cubicBezTo>
                    <a:pt x="222" y="161"/>
                    <a:pt x="234" y="136"/>
                    <a:pt x="234" y="92"/>
                  </a:cubicBezTo>
                  <a:cubicBezTo>
                    <a:pt x="245" y="37"/>
                    <a:pt x="189" y="1"/>
                    <a:pt x="141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3260525" y="3097725"/>
              <a:ext cx="2725" cy="2075"/>
            </a:xfrm>
            <a:custGeom>
              <a:rect b="b" l="l" r="r" t="t"/>
              <a:pathLst>
                <a:path extrusionOk="0" h="83" w="109">
                  <a:moveTo>
                    <a:pt x="51" y="1"/>
                  </a:moveTo>
                  <a:cubicBezTo>
                    <a:pt x="1" y="1"/>
                    <a:pt x="1" y="83"/>
                    <a:pt x="51" y="83"/>
                  </a:cubicBezTo>
                  <a:cubicBezTo>
                    <a:pt x="108" y="83"/>
                    <a:pt x="108" y="1"/>
                    <a:pt x="51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3263925" y="3092975"/>
              <a:ext cx="4850" cy="3375"/>
            </a:xfrm>
            <a:custGeom>
              <a:rect b="b" l="l" r="r" t="t"/>
              <a:pathLst>
                <a:path extrusionOk="0" h="135" w="194">
                  <a:moveTo>
                    <a:pt x="76" y="0"/>
                  </a:moveTo>
                  <a:cubicBezTo>
                    <a:pt x="1" y="0"/>
                    <a:pt x="1" y="135"/>
                    <a:pt x="76" y="135"/>
                  </a:cubicBezTo>
                  <a:cubicBezTo>
                    <a:pt x="79" y="135"/>
                    <a:pt x="83" y="134"/>
                    <a:pt x="86" y="134"/>
                  </a:cubicBezTo>
                  <a:cubicBezTo>
                    <a:pt x="99" y="134"/>
                    <a:pt x="118" y="134"/>
                    <a:pt x="137" y="127"/>
                  </a:cubicBezTo>
                  <a:cubicBezTo>
                    <a:pt x="193" y="109"/>
                    <a:pt x="193" y="26"/>
                    <a:pt x="137" y="7"/>
                  </a:cubicBezTo>
                  <a:cubicBezTo>
                    <a:pt x="118" y="1"/>
                    <a:pt x="99" y="1"/>
                    <a:pt x="86" y="1"/>
                  </a:cubicBezTo>
                  <a:cubicBezTo>
                    <a:pt x="83" y="1"/>
                    <a:pt x="79" y="0"/>
                    <a:pt x="76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254400" y="3110625"/>
              <a:ext cx="5525" cy="3775"/>
            </a:xfrm>
            <a:custGeom>
              <a:rect b="b" l="l" r="r" t="t"/>
              <a:pathLst>
                <a:path extrusionOk="0" h="151" w="221">
                  <a:moveTo>
                    <a:pt x="98" y="1"/>
                  </a:moveTo>
                  <a:cubicBezTo>
                    <a:pt x="0" y="1"/>
                    <a:pt x="0" y="150"/>
                    <a:pt x="98" y="150"/>
                  </a:cubicBezTo>
                  <a:cubicBezTo>
                    <a:pt x="105" y="150"/>
                    <a:pt x="112" y="150"/>
                    <a:pt x="119" y="148"/>
                  </a:cubicBezTo>
                  <a:cubicBezTo>
                    <a:pt x="132" y="148"/>
                    <a:pt x="138" y="148"/>
                    <a:pt x="151" y="142"/>
                  </a:cubicBezTo>
                  <a:cubicBezTo>
                    <a:pt x="221" y="129"/>
                    <a:pt x="221" y="22"/>
                    <a:pt x="151" y="9"/>
                  </a:cubicBezTo>
                  <a:cubicBezTo>
                    <a:pt x="138" y="9"/>
                    <a:pt x="132" y="9"/>
                    <a:pt x="119" y="3"/>
                  </a:cubicBezTo>
                  <a:cubicBezTo>
                    <a:pt x="112" y="1"/>
                    <a:pt x="105" y="1"/>
                    <a:pt x="9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3257850" y="3123425"/>
              <a:ext cx="6175" cy="4450"/>
            </a:xfrm>
            <a:custGeom>
              <a:rect b="b" l="l" r="r" t="t"/>
              <a:pathLst>
                <a:path extrusionOk="0" h="178" w="247">
                  <a:moveTo>
                    <a:pt x="107" y="1"/>
                  </a:moveTo>
                  <a:cubicBezTo>
                    <a:pt x="86" y="1"/>
                    <a:pt x="64" y="9"/>
                    <a:pt x="45" y="28"/>
                  </a:cubicBezTo>
                  <a:cubicBezTo>
                    <a:pt x="0" y="72"/>
                    <a:pt x="19" y="161"/>
                    <a:pt x="83" y="173"/>
                  </a:cubicBezTo>
                  <a:cubicBezTo>
                    <a:pt x="96" y="176"/>
                    <a:pt x="108" y="177"/>
                    <a:pt x="119" y="177"/>
                  </a:cubicBezTo>
                  <a:cubicBezTo>
                    <a:pt x="135" y="177"/>
                    <a:pt x="150" y="174"/>
                    <a:pt x="165" y="167"/>
                  </a:cubicBezTo>
                  <a:cubicBezTo>
                    <a:pt x="215" y="148"/>
                    <a:pt x="247" y="59"/>
                    <a:pt x="184" y="34"/>
                  </a:cubicBezTo>
                  <a:cubicBezTo>
                    <a:pt x="177" y="28"/>
                    <a:pt x="171" y="28"/>
                    <a:pt x="165" y="22"/>
                  </a:cubicBezTo>
                  <a:cubicBezTo>
                    <a:pt x="149" y="9"/>
                    <a:pt x="128" y="1"/>
                    <a:pt x="107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3270325" y="3126000"/>
              <a:ext cx="6650" cy="5250"/>
            </a:xfrm>
            <a:custGeom>
              <a:rect b="b" l="l" r="r" t="t"/>
              <a:pathLst>
                <a:path extrusionOk="0" h="210" w="266">
                  <a:moveTo>
                    <a:pt x="133" y="1"/>
                  </a:moveTo>
                  <a:cubicBezTo>
                    <a:pt x="1" y="1"/>
                    <a:pt x="1" y="209"/>
                    <a:pt x="133" y="209"/>
                  </a:cubicBezTo>
                  <a:cubicBezTo>
                    <a:pt x="266" y="209"/>
                    <a:pt x="266" y="1"/>
                    <a:pt x="13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3214400" y="3088825"/>
              <a:ext cx="146625" cy="58225"/>
            </a:xfrm>
            <a:custGeom>
              <a:rect b="b" l="l" r="r" t="t"/>
              <a:pathLst>
                <a:path extrusionOk="0" h="2329" w="5865">
                  <a:moveTo>
                    <a:pt x="1646" y="0"/>
                  </a:moveTo>
                  <a:cubicBezTo>
                    <a:pt x="1534" y="0"/>
                    <a:pt x="1428" y="30"/>
                    <a:pt x="1321" y="79"/>
                  </a:cubicBezTo>
                  <a:cubicBezTo>
                    <a:pt x="1189" y="135"/>
                    <a:pt x="1018" y="161"/>
                    <a:pt x="911" y="268"/>
                  </a:cubicBezTo>
                  <a:cubicBezTo>
                    <a:pt x="879" y="300"/>
                    <a:pt x="866" y="350"/>
                    <a:pt x="860" y="382"/>
                  </a:cubicBezTo>
                  <a:cubicBezTo>
                    <a:pt x="829" y="458"/>
                    <a:pt x="709" y="458"/>
                    <a:pt x="652" y="489"/>
                  </a:cubicBezTo>
                  <a:cubicBezTo>
                    <a:pt x="519" y="565"/>
                    <a:pt x="405" y="660"/>
                    <a:pt x="342" y="799"/>
                  </a:cubicBezTo>
                  <a:cubicBezTo>
                    <a:pt x="342" y="805"/>
                    <a:pt x="342" y="818"/>
                    <a:pt x="348" y="824"/>
                  </a:cubicBezTo>
                  <a:cubicBezTo>
                    <a:pt x="336" y="831"/>
                    <a:pt x="323" y="843"/>
                    <a:pt x="317" y="856"/>
                  </a:cubicBezTo>
                  <a:cubicBezTo>
                    <a:pt x="1" y="1614"/>
                    <a:pt x="1479" y="1974"/>
                    <a:pt x="1953" y="2056"/>
                  </a:cubicBezTo>
                  <a:cubicBezTo>
                    <a:pt x="2225" y="2107"/>
                    <a:pt x="2503" y="2126"/>
                    <a:pt x="2781" y="2164"/>
                  </a:cubicBezTo>
                  <a:cubicBezTo>
                    <a:pt x="3114" y="2201"/>
                    <a:pt x="3538" y="2328"/>
                    <a:pt x="3864" y="2328"/>
                  </a:cubicBezTo>
                  <a:cubicBezTo>
                    <a:pt x="3871" y="2328"/>
                    <a:pt x="3879" y="2328"/>
                    <a:pt x="3887" y="2328"/>
                  </a:cubicBezTo>
                  <a:cubicBezTo>
                    <a:pt x="4253" y="2315"/>
                    <a:pt x="4582" y="2214"/>
                    <a:pt x="4942" y="2176"/>
                  </a:cubicBezTo>
                  <a:cubicBezTo>
                    <a:pt x="5252" y="2145"/>
                    <a:pt x="5542" y="2132"/>
                    <a:pt x="5839" y="2031"/>
                  </a:cubicBezTo>
                  <a:cubicBezTo>
                    <a:pt x="5864" y="2025"/>
                    <a:pt x="5858" y="1987"/>
                    <a:pt x="5833" y="1987"/>
                  </a:cubicBezTo>
                  <a:cubicBezTo>
                    <a:pt x="5636" y="1989"/>
                    <a:pt x="5444" y="1993"/>
                    <a:pt x="5255" y="1993"/>
                  </a:cubicBezTo>
                  <a:cubicBezTo>
                    <a:pt x="4934" y="1993"/>
                    <a:pt x="4618" y="1982"/>
                    <a:pt x="4285" y="1930"/>
                  </a:cubicBezTo>
                  <a:cubicBezTo>
                    <a:pt x="4261" y="1927"/>
                    <a:pt x="4237" y="1925"/>
                    <a:pt x="4211" y="1925"/>
                  </a:cubicBezTo>
                  <a:cubicBezTo>
                    <a:pt x="4089" y="1925"/>
                    <a:pt x="3953" y="1958"/>
                    <a:pt x="3843" y="1974"/>
                  </a:cubicBezTo>
                  <a:cubicBezTo>
                    <a:pt x="3621" y="2005"/>
                    <a:pt x="3487" y="2028"/>
                    <a:pt x="3341" y="2028"/>
                  </a:cubicBezTo>
                  <a:cubicBezTo>
                    <a:pt x="3245" y="2028"/>
                    <a:pt x="3144" y="2018"/>
                    <a:pt x="3008" y="1993"/>
                  </a:cubicBezTo>
                  <a:cubicBezTo>
                    <a:pt x="2535" y="1911"/>
                    <a:pt x="2023" y="1886"/>
                    <a:pt x="1568" y="1759"/>
                  </a:cubicBezTo>
                  <a:cubicBezTo>
                    <a:pt x="1277" y="1684"/>
                    <a:pt x="481" y="1184"/>
                    <a:pt x="430" y="856"/>
                  </a:cubicBezTo>
                  <a:cubicBezTo>
                    <a:pt x="430" y="837"/>
                    <a:pt x="418" y="824"/>
                    <a:pt x="405" y="818"/>
                  </a:cubicBezTo>
                  <a:cubicBezTo>
                    <a:pt x="532" y="767"/>
                    <a:pt x="645" y="685"/>
                    <a:pt x="784" y="641"/>
                  </a:cubicBezTo>
                  <a:cubicBezTo>
                    <a:pt x="866" y="616"/>
                    <a:pt x="980" y="597"/>
                    <a:pt x="1018" y="502"/>
                  </a:cubicBezTo>
                  <a:cubicBezTo>
                    <a:pt x="1088" y="344"/>
                    <a:pt x="1277" y="363"/>
                    <a:pt x="1429" y="325"/>
                  </a:cubicBezTo>
                  <a:cubicBezTo>
                    <a:pt x="1574" y="293"/>
                    <a:pt x="1701" y="230"/>
                    <a:pt x="1789" y="104"/>
                  </a:cubicBezTo>
                  <a:cubicBezTo>
                    <a:pt x="1808" y="72"/>
                    <a:pt x="1789" y="15"/>
                    <a:pt x="1751" y="9"/>
                  </a:cubicBezTo>
                  <a:cubicBezTo>
                    <a:pt x="1716" y="3"/>
                    <a:pt x="1681" y="0"/>
                    <a:pt x="1646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371500" y="3118125"/>
              <a:ext cx="29025" cy="20875"/>
            </a:xfrm>
            <a:custGeom>
              <a:rect b="b" l="l" r="r" t="t"/>
              <a:pathLst>
                <a:path extrusionOk="0" h="835" w="1161">
                  <a:moveTo>
                    <a:pt x="1095" y="1"/>
                  </a:moveTo>
                  <a:cubicBezTo>
                    <a:pt x="1080" y="1"/>
                    <a:pt x="1065" y="6"/>
                    <a:pt x="1053" y="19"/>
                  </a:cubicBezTo>
                  <a:cubicBezTo>
                    <a:pt x="990" y="88"/>
                    <a:pt x="958" y="164"/>
                    <a:pt x="876" y="227"/>
                  </a:cubicBezTo>
                  <a:cubicBezTo>
                    <a:pt x="794" y="284"/>
                    <a:pt x="712" y="322"/>
                    <a:pt x="623" y="373"/>
                  </a:cubicBezTo>
                  <a:cubicBezTo>
                    <a:pt x="516" y="436"/>
                    <a:pt x="402" y="474"/>
                    <a:pt x="294" y="556"/>
                  </a:cubicBezTo>
                  <a:cubicBezTo>
                    <a:pt x="212" y="625"/>
                    <a:pt x="137" y="707"/>
                    <a:pt x="42" y="764"/>
                  </a:cubicBezTo>
                  <a:cubicBezTo>
                    <a:pt x="0" y="788"/>
                    <a:pt x="26" y="834"/>
                    <a:pt x="66" y="834"/>
                  </a:cubicBezTo>
                  <a:cubicBezTo>
                    <a:pt x="68" y="834"/>
                    <a:pt x="71" y="834"/>
                    <a:pt x="73" y="834"/>
                  </a:cubicBezTo>
                  <a:cubicBezTo>
                    <a:pt x="181" y="821"/>
                    <a:pt x="257" y="771"/>
                    <a:pt x="345" y="701"/>
                  </a:cubicBezTo>
                  <a:cubicBezTo>
                    <a:pt x="465" y="606"/>
                    <a:pt x="604" y="568"/>
                    <a:pt x="743" y="499"/>
                  </a:cubicBezTo>
                  <a:cubicBezTo>
                    <a:pt x="832" y="448"/>
                    <a:pt x="914" y="354"/>
                    <a:pt x="983" y="278"/>
                  </a:cubicBezTo>
                  <a:cubicBezTo>
                    <a:pt x="1046" y="215"/>
                    <a:pt x="1129" y="164"/>
                    <a:pt x="1147" y="69"/>
                  </a:cubicBezTo>
                  <a:cubicBezTo>
                    <a:pt x="1161" y="33"/>
                    <a:pt x="1130" y="1"/>
                    <a:pt x="109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3260225" y="3079225"/>
              <a:ext cx="33675" cy="9675"/>
            </a:xfrm>
            <a:custGeom>
              <a:rect b="b" l="l" r="r" t="t"/>
              <a:pathLst>
                <a:path extrusionOk="0" h="387" w="1347">
                  <a:moveTo>
                    <a:pt x="1195" y="0"/>
                  </a:moveTo>
                  <a:cubicBezTo>
                    <a:pt x="783" y="0"/>
                    <a:pt x="377" y="223"/>
                    <a:pt x="0" y="380"/>
                  </a:cubicBezTo>
                  <a:cubicBezTo>
                    <a:pt x="0" y="380"/>
                    <a:pt x="0" y="387"/>
                    <a:pt x="7" y="387"/>
                  </a:cubicBezTo>
                  <a:cubicBezTo>
                    <a:pt x="362" y="266"/>
                    <a:pt x="694" y="151"/>
                    <a:pt x="1069" y="151"/>
                  </a:cubicBezTo>
                  <a:cubicBezTo>
                    <a:pt x="1126" y="151"/>
                    <a:pt x="1185" y="153"/>
                    <a:pt x="1245" y="159"/>
                  </a:cubicBezTo>
                  <a:cubicBezTo>
                    <a:pt x="1247" y="159"/>
                    <a:pt x="1249" y="160"/>
                    <a:pt x="1251" y="160"/>
                  </a:cubicBezTo>
                  <a:cubicBezTo>
                    <a:pt x="1346" y="160"/>
                    <a:pt x="1344" y="1"/>
                    <a:pt x="1245" y="1"/>
                  </a:cubicBezTo>
                  <a:cubicBezTo>
                    <a:pt x="1228" y="1"/>
                    <a:pt x="1212" y="0"/>
                    <a:pt x="119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37"/>
          <p:cNvGrpSpPr/>
          <p:nvPr/>
        </p:nvGrpSpPr>
        <p:grpSpPr>
          <a:xfrm rot="7200027">
            <a:off x="265493" y="4382625"/>
            <a:ext cx="958083" cy="806592"/>
            <a:chOff x="2413050" y="2309825"/>
            <a:chExt cx="364600" cy="306950"/>
          </a:xfrm>
        </p:grpSpPr>
        <p:sp>
          <p:nvSpPr>
            <p:cNvPr id="1001" name="Google Shape;1001;p37"/>
            <p:cNvSpPr/>
            <p:nvPr/>
          </p:nvSpPr>
          <p:spPr>
            <a:xfrm>
              <a:off x="2413050" y="2309825"/>
              <a:ext cx="353400" cy="306950"/>
            </a:xfrm>
            <a:custGeom>
              <a:rect b="b" l="l" r="r" t="t"/>
              <a:pathLst>
                <a:path extrusionOk="0" h="12278" w="14136">
                  <a:moveTo>
                    <a:pt x="6164" y="0"/>
                  </a:moveTo>
                  <a:cubicBezTo>
                    <a:pt x="6030" y="0"/>
                    <a:pt x="5882" y="58"/>
                    <a:pt x="5770" y="138"/>
                  </a:cubicBezTo>
                  <a:cubicBezTo>
                    <a:pt x="5561" y="277"/>
                    <a:pt x="5378" y="480"/>
                    <a:pt x="5131" y="499"/>
                  </a:cubicBezTo>
                  <a:cubicBezTo>
                    <a:pt x="5121" y="499"/>
                    <a:pt x="5110" y="500"/>
                    <a:pt x="5100" y="500"/>
                  </a:cubicBezTo>
                  <a:cubicBezTo>
                    <a:pt x="4805" y="500"/>
                    <a:pt x="4572" y="248"/>
                    <a:pt x="4304" y="126"/>
                  </a:cubicBezTo>
                  <a:cubicBezTo>
                    <a:pt x="4188" y="75"/>
                    <a:pt x="4063" y="51"/>
                    <a:pt x="3938" y="51"/>
                  </a:cubicBezTo>
                  <a:cubicBezTo>
                    <a:pt x="3550" y="51"/>
                    <a:pt x="3156" y="279"/>
                    <a:pt x="3008" y="638"/>
                  </a:cubicBezTo>
                  <a:cubicBezTo>
                    <a:pt x="2958" y="764"/>
                    <a:pt x="2926" y="909"/>
                    <a:pt x="2819" y="991"/>
                  </a:cubicBezTo>
                  <a:cubicBezTo>
                    <a:pt x="2751" y="1041"/>
                    <a:pt x="2674" y="1058"/>
                    <a:pt x="2592" y="1058"/>
                  </a:cubicBezTo>
                  <a:cubicBezTo>
                    <a:pt x="2466" y="1058"/>
                    <a:pt x="2329" y="1019"/>
                    <a:pt x="2200" y="1004"/>
                  </a:cubicBezTo>
                  <a:cubicBezTo>
                    <a:pt x="2174" y="1002"/>
                    <a:pt x="2148" y="1000"/>
                    <a:pt x="2122" y="1000"/>
                  </a:cubicBezTo>
                  <a:cubicBezTo>
                    <a:pt x="1514" y="1000"/>
                    <a:pt x="1041" y="1706"/>
                    <a:pt x="1144" y="2325"/>
                  </a:cubicBezTo>
                  <a:cubicBezTo>
                    <a:pt x="1189" y="2590"/>
                    <a:pt x="1296" y="2881"/>
                    <a:pt x="1144" y="3096"/>
                  </a:cubicBezTo>
                  <a:cubicBezTo>
                    <a:pt x="1062" y="3209"/>
                    <a:pt x="930" y="3273"/>
                    <a:pt x="809" y="3348"/>
                  </a:cubicBezTo>
                  <a:cubicBezTo>
                    <a:pt x="494" y="3563"/>
                    <a:pt x="310" y="3949"/>
                    <a:pt x="336" y="4328"/>
                  </a:cubicBezTo>
                  <a:cubicBezTo>
                    <a:pt x="361" y="4650"/>
                    <a:pt x="525" y="4941"/>
                    <a:pt x="633" y="5244"/>
                  </a:cubicBezTo>
                  <a:cubicBezTo>
                    <a:pt x="740" y="5547"/>
                    <a:pt x="942" y="5882"/>
                    <a:pt x="696" y="6084"/>
                  </a:cubicBezTo>
                  <a:cubicBezTo>
                    <a:pt x="475" y="6261"/>
                    <a:pt x="247" y="6451"/>
                    <a:pt x="127" y="6704"/>
                  </a:cubicBezTo>
                  <a:cubicBezTo>
                    <a:pt x="1" y="6963"/>
                    <a:pt x="26" y="7310"/>
                    <a:pt x="247" y="7487"/>
                  </a:cubicBezTo>
                  <a:cubicBezTo>
                    <a:pt x="355" y="7569"/>
                    <a:pt x="494" y="7607"/>
                    <a:pt x="595" y="7689"/>
                  </a:cubicBezTo>
                  <a:cubicBezTo>
                    <a:pt x="1043" y="8075"/>
                    <a:pt x="443" y="8953"/>
                    <a:pt x="873" y="9345"/>
                  </a:cubicBezTo>
                  <a:cubicBezTo>
                    <a:pt x="1037" y="9503"/>
                    <a:pt x="1302" y="9509"/>
                    <a:pt x="1467" y="9667"/>
                  </a:cubicBezTo>
                  <a:cubicBezTo>
                    <a:pt x="1593" y="9787"/>
                    <a:pt x="1631" y="9977"/>
                    <a:pt x="1719" y="10128"/>
                  </a:cubicBezTo>
                  <a:cubicBezTo>
                    <a:pt x="2143" y="10836"/>
                    <a:pt x="3350" y="10482"/>
                    <a:pt x="3943" y="11051"/>
                  </a:cubicBezTo>
                  <a:cubicBezTo>
                    <a:pt x="4127" y="11221"/>
                    <a:pt x="4240" y="11468"/>
                    <a:pt x="4462" y="11575"/>
                  </a:cubicBezTo>
                  <a:cubicBezTo>
                    <a:pt x="4555" y="11619"/>
                    <a:pt x="4653" y="11633"/>
                    <a:pt x="4755" y="11633"/>
                  </a:cubicBezTo>
                  <a:cubicBezTo>
                    <a:pt x="4937" y="11633"/>
                    <a:pt x="5129" y="11588"/>
                    <a:pt x="5311" y="11588"/>
                  </a:cubicBezTo>
                  <a:cubicBezTo>
                    <a:pt x="5406" y="11588"/>
                    <a:pt x="5499" y="11600"/>
                    <a:pt x="5586" y="11638"/>
                  </a:cubicBezTo>
                  <a:cubicBezTo>
                    <a:pt x="5921" y="11777"/>
                    <a:pt x="6079" y="12258"/>
                    <a:pt x="6439" y="12277"/>
                  </a:cubicBezTo>
                  <a:cubicBezTo>
                    <a:pt x="6450" y="12277"/>
                    <a:pt x="6461" y="12278"/>
                    <a:pt x="6472" y="12278"/>
                  </a:cubicBezTo>
                  <a:cubicBezTo>
                    <a:pt x="6867" y="12278"/>
                    <a:pt x="7069" y="11724"/>
                    <a:pt x="7463" y="11626"/>
                  </a:cubicBezTo>
                  <a:cubicBezTo>
                    <a:pt x="7507" y="11615"/>
                    <a:pt x="7550" y="11610"/>
                    <a:pt x="7594" y="11610"/>
                  </a:cubicBezTo>
                  <a:cubicBezTo>
                    <a:pt x="7922" y="11610"/>
                    <a:pt x="8251" y="11877"/>
                    <a:pt x="8569" y="11877"/>
                  </a:cubicBezTo>
                  <a:cubicBezTo>
                    <a:pt x="8633" y="11877"/>
                    <a:pt x="8696" y="11866"/>
                    <a:pt x="8758" y="11841"/>
                  </a:cubicBezTo>
                  <a:cubicBezTo>
                    <a:pt x="8973" y="11752"/>
                    <a:pt x="9080" y="11512"/>
                    <a:pt x="9118" y="11278"/>
                  </a:cubicBezTo>
                  <a:cubicBezTo>
                    <a:pt x="9156" y="11051"/>
                    <a:pt x="9137" y="10817"/>
                    <a:pt x="9194" y="10589"/>
                  </a:cubicBezTo>
                  <a:cubicBezTo>
                    <a:pt x="9302" y="10172"/>
                    <a:pt x="9674" y="9844"/>
                    <a:pt x="10098" y="9787"/>
                  </a:cubicBezTo>
                  <a:cubicBezTo>
                    <a:pt x="10141" y="9781"/>
                    <a:pt x="10185" y="9778"/>
                    <a:pt x="10229" y="9778"/>
                  </a:cubicBezTo>
                  <a:cubicBezTo>
                    <a:pt x="10611" y="9778"/>
                    <a:pt x="10991" y="9996"/>
                    <a:pt x="11178" y="10330"/>
                  </a:cubicBezTo>
                  <a:cubicBezTo>
                    <a:pt x="11286" y="10514"/>
                    <a:pt x="11292" y="10747"/>
                    <a:pt x="11235" y="10950"/>
                  </a:cubicBezTo>
                  <a:cubicBezTo>
                    <a:pt x="11191" y="11082"/>
                    <a:pt x="11102" y="11209"/>
                    <a:pt x="11115" y="11354"/>
                  </a:cubicBezTo>
                  <a:cubicBezTo>
                    <a:pt x="11128" y="11531"/>
                    <a:pt x="11311" y="11664"/>
                    <a:pt x="11494" y="11670"/>
                  </a:cubicBezTo>
                  <a:cubicBezTo>
                    <a:pt x="11499" y="11670"/>
                    <a:pt x="11505" y="11670"/>
                    <a:pt x="11510" y="11670"/>
                  </a:cubicBezTo>
                  <a:cubicBezTo>
                    <a:pt x="11681" y="11670"/>
                    <a:pt x="11846" y="11572"/>
                    <a:pt x="11974" y="11455"/>
                  </a:cubicBezTo>
                  <a:cubicBezTo>
                    <a:pt x="12107" y="11329"/>
                    <a:pt x="12208" y="11177"/>
                    <a:pt x="12328" y="11044"/>
                  </a:cubicBezTo>
                  <a:cubicBezTo>
                    <a:pt x="12701" y="10621"/>
                    <a:pt x="13573" y="10248"/>
                    <a:pt x="14135" y="10217"/>
                  </a:cubicBezTo>
                  <a:cubicBezTo>
                    <a:pt x="14053" y="9996"/>
                    <a:pt x="14022" y="9673"/>
                    <a:pt x="13933" y="9458"/>
                  </a:cubicBezTo>
                  <a:cubicBezTo>
                    <a:pt x="13845" y="9244"/>
                    <a:pt x="13668" y="9048"/>
                    <a:pt x="13434" y="9022"/>
                  </a:cubicBezTo>
                  <a:cubicBezTo>
                    <a:pt x="13418" y="9021"/>
                    <a:pt x="13401" y="9020"/>
                    <a:pt x="13385" y="9020"/>
                  </a:cubicBezTo>
                  <a:cubicBezTo>
                    <a:pt x="13209" y="9020"/>
                    <a:pt x="13028" y="9112"/>
                    <a:pt x="12854" y="9112"/>
                  </a:cubicBezTo>
                  <a:cubicBezTo>
                    <a:pt x="12811" y="9112"/>
                    <a:pt x="12768" y="9106"/>
                    <a:pt x="12726" y="9092"/>
                  </a:cubicBezTo>
                  <a:cubicBezTo>
                    <a:pt x="12511" y="9016"/>
                    <a:pt x="12423" y="8732"/>
                    <a:pt x="12480" y="8511"/>
                  </a:cubicBezTo>
                  <a:cubicBezTo>
                    <a:pt x="12537" y="8283"/>
                    <a:pt x="12695" y="8100"/>
                    <a:pt x="12834" y="7917"/>
                  </a:cubicBezTo>
                  <a:cubicBezTo>
                    <a:pt x="12872" y="7866"/>
                    <a:pt x="12910" y="7816"/>
                    <a:pt x="12922" y="7752"/>
                  </a:cubicBezTo>
                  <a:cubicBezTo>
                    <a:pt x="12941" y="7689"/>
                    <a:pt x="12929" y="7620"/>
                    <a:pt x="12903" y="7557"/>
                  </a:cubicBezTo>
                  <a:cubicBezTo>
                    <a:pt x="12840" y="7373"/>
                    <a:pt x="12663" y="7241"/>
                    <a:pt x="12467" y="7222"/>
                  </a:cubicBezTo>
                  <a:cubicBezTo>
                    <a:pt x="12425" y="7217"/>
                    <a:pt x="12378" y="7214"/>
                    <a:pt x="12329" y="7214"/>
                  </a:cubicBezTo>
                  <a:cubicBezTo>
                    <a:pt x="12158" y="7214"/>
                    <a:pt x="11972" y="7251"/>
                    <a:pt x="11962" y="7399"/>
                  </a:cubicBezTo>
                  <a:cubicBezTo>
                    <a:pt x="11948" y="7672"/>
                    <a:pt x="11667" y="7850"/>
                    <a:pt x="11391" y="7850"/>
                  </a:cubicBezTo>
                  <a:cubicBezTo>
                    <a:pt x="11297" y="7850"/>
                    <a:pt x="11204" y="7829"/>
                    <a:pt x="11121" y="7784"/>
                  </a:cubicBezTo>
                  <a:cubicBezTo>
                    <a:pt x="10793" y="7613"/>
                    <a:pt x="10647" y="7215"/>
                    <a:pt x="10647" y="6849"/>
                  </a:cubicBezTo>
                  <a:cubicBezTo>
                    <a:pt x="10647" y="6628"/>
                    <a:pt x="10685" y="6400"/>
                    <a:pt x="10780" y="6198"/>
                  </a:cubicBezTo>
                  <a:cubicBezTo>
                    <a:pt x="10919" y="5895"/>
                    <a:pt x="11178" y="5667"/>
                    <a:pt x="11387" y="5402"/>
                  </a:cubicBezTo>
                  <a:cubicBezTo>
                    <a:pt x="11589" y="5143"/>
                    <a:pt x="11760" y="4802"/>
                    <a:pt x="11671" y="4479"/>
                  </a:cubicBezTo>
                  <a:cubicBezTo>
                    <a:pt x="11640" y="4359"/>
                    <a:pt x="11570" y="4246"/>
                    <a:pt x="11456" y="4201"/>
                  </a:cubicBezTo>
                  <a:cubicBezTo>
                    <a:pt x="11423" y="4189"/>
                    <a:pt x="11389" y="4184"/>
                    <a:pt x="11355" y="4184"/>
                  </a:cubicBezTo>
                  <a:cubicBezTo>
                    <a:pt x="11104" y="4184"/>
                    <a:pt x="10851" y="4486"/>
                    <a:pt x="10614" y="4486"/>
                  </a:cubicBezTo>
                  <a:cubicBezTo>
                    <a:pt x="10572" y="4486"/>
                    <a:pt x="10530" y="4476"/>
                    <a:pt x="10490" y="4454"/>
                  </a:cubicBezTo>
                  <a:cubicBezTo>
                    <a:pt x="10344" y="4252"/>
                    <a:pt x="10471" y="3980"/>
                    <a:pt x="10565" y="3746"/>
                  </a:cubicBezTo>
                  <a:cubicBezTo>
                    <a:pt x="10654" y="3519"/>
                    <a:pt x="10660" y="3171"/>
                    <a:pt x="10420" y="3102"/>
                  </a:cubicBezTo>
                  <a:cubicBezTo>
                    <a:pt x="10395" y="3095"/>
                    <a:pt x="10369" y="3092"/>
                    <a:pt x="10343" y="3092"/>
                  </a:cubicBezTo>
                  <a:cubicBezTo>
                    <a:pt x="10245" y="3092"/>
                    <a:pt x="10142" y="3132"/>
                    <a:pt x="10040" y="3132"/>
                  </a:cubicBezTo>
                  <a:cubicBezTo>
                    <a:pt x="10022" y="3132"/>
                    <a:pt x="10003" y="3130"/>
                    <a:pt x="9984" y="3127"/>
                  </a:cubicBezTo>
                  <a:cubicBezTo>
                    <a:pt x="9674" y="3083"/>
                    <a:pt x="9668" y="2622"/>
                    <a:pt x="9813" y="2337"/>
                  </a:cubicBezTo>
                  <a:cubicBezTo>
                    <a:pt x="9959" y="2059"/>
                    <a:pt x="10174" y="1737"/>
                    <a:pt x="10028" y="1453"/>
                  </a:cubicBezTo>
                  <a:cubicBezTo>
                    <a:pt x="9935" y="1276"/>
                    <a:pt x="9752" y="1214"/>
                    <a:pt x="9548" y="1214"/>
                  </a:cubicBezTo>
                  <a:cubicBezTo>
                    <a:pt x="9365" y="1214"/>
                    <a:pt x="9165" y="1264"/>
                    <a:pt x="8998" y="1326"/>
                  </a:cubicBezTo>
                  <a:cubicBezTo>
                    <a:pt x="8814" y="1399"/>
                    <a:pt x="8597" y="1463"/>
                    <a:pt x="8402" y="1463"/>
                  </a:cubicBezTo>
                  <a:cubicBezTo>
                    <a:pt x="8221" y="1463"/>
                    <a:pt x="8059" y="1408"/>
                    <a:pt x="7956" y="1257"/>
                  </a:cubicBezTo>
                  <a:cubicBezTo>
                    <a:pt x="7810" y="1042"/>
                    <a:pt x="7867" y="701"/>
                    <a:pt x="7646" y="562"/>
                  </a:cubicBezTo>
                  <a:cubicBezTo>
                    <a:pt x="7587" y="524"/>
                    <a:pt x="7520" y="509"/>
                    <a:pt x="7450" y="509"/>
                  </a:cubicBezTo>
                  <a:cubicBezTo>
                    <a:pt x="7251" y="509"/>
                    <a:pt x="7020" y="622"/>
                    <a:pt x="6833" y="622"/>
                  </a:cubicBezTo>
                  <a:cubicBezTo>
                    <a:pt x="6747" y="622"/>
                    <a:pt x="6670" y="599"/>
                    <a:pt x="6610" y="530"/>
                  </a:cubicBezTo>
                  <a:cubicBezTo>
                    <a:pt x="6509" y="423"/>
                    <a:pt x="6521" y="246"/>
                    <a:pt x="6433" y="126"/>
                  </a:cubicBezTo>
                  <a:cubicBezTo>
                    <a:pt x="6369" y="36"/>
                    <a:pt x="6271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467550" y="2460225"/>
              <a:ext cx="77275" cy="29725"/>
            </a:xfrm>
            <a:custGeom>
              <a:rect b="b" l="l" r="r" t="t"/>
              <a:pathLst>
                <a:path extrusionOk="0" h="1189" w="3091">
                  <a:moveTo>
                    <a:pt x="3041" y="0"/>
                  </a:moveTo>
                  <a:cubicBezTo>
                    <a:pt x="3034" y="0"/>
                    <a:pt x="3028" y="2"/>
                    <a:pt x="3021" y="5"/>
                  </a:cubicBezTo>
                  <a:cubicBezTo>
                    <a:pt x="2774" y="106"/>
                    <a:pt x="2528" y="207"/>
                    <a:pt x="2282" y="302"/>
                  </a:cubicBezTo>
                  <a:cubicBezTo>
                    <a:pt x="2035" y="403"/>
                    <a:pt x="1789" y="498"/>
                    <a:pt x="1536" y="586"/>
                  </a:cubicBezTo>
                  <a:cubicBezTo>
                    <a:pt x="1290" y="681"/>
                    <a:pt x="1037" y="770"/>
                    <a:pt x="790" y="852"/>
                  </a:cubicBezTo>
                  <a:cubicBezTo>
                    <a:pt x="538" y="940"/>
                    <a:pt x="285" y="1022"/>
                    <a:pt x="32" y="1105"/>
                  </a:cubicBezTo>
                  <a:cubicBezTo>
                    <a:pt x="13" y="1111"/>
                    <a:pt x="1" y="1136"/>
                    <a:pt x="1" y="1155"/>
                  </a:cubicBezTo>
                  <a:cubicBezTo>
                    <a:pt x="6" y="1176"/>
                    <a:pt x="24" y="1188"/>
                    <a:pt x="45" y="1188"/>
                  </a:cubicBezTo>
                  <a:cubicBezTo>
                    <a:pt x="49" y="1188"/>
                    <a:pt x="53" y="1188"/>
                    <a:pt x="57" y="1187"/>
                  </a:cubicBezTo>
                  <a:cubicBezTo>
                    <a:pt x="317" y="1130"/>
                    <a:pt x="576" y="1060"/>
                    <a:pt x="828" y="984"/>
                  </a:cubicBezTo>
                  <a:cubicBezTo>
                    <a:pt x="1087" y="909"/>
                    <a:pt x="1340" y="820"/>
                    <a:pt x="1593" y="732"/>
                  </a:cubicBezTo>
                  <a:cubicBezTo>
                    <a:pt x="1839" y="637"/>
                    <a:pt x="2092" y="542"/>
                    <a:pt x="2338" y="435"/>
                  </a:cubicBezTo>
                  <a:cubicBezTo>
                    <a:pt x="2579" y="327"/>
                    <a:pt x="2825" y="214"/>
                    <a:pt x="3059" y="87"/>
                  </a:cubicBezTo>
                  <a:cubicBezTo>
                    <a:pt x="3084" y="81"/>
                    <a:pt x="3090" y="56"/>
                    <a:pt x="3084" y="30"/>
                  </a:cubicBezTo>
                  <a:cubicBezTo>
                    <a:pt x="3075" y="12"/>
                    <a:pt x="3059" y="0"/>
                    <a:pt x="3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491400" y="2491150"/>
              <a:ext cx="112025" cy="45875"/>
            </a:xfrm>
            <a:custGeom>
              <a:rect b="b" l="l" r="r" t="t"/>
              <a:pathLst>
                <a:path extrusionOk="0" h="1835" w="4481">
                  <a:moveTo>
                    <a:pt x="4427" y="0"/>
                  </a:moveTo>
                  <a:cubicBezTo>
                    <a:pt x="4419" y="0"/>
                    <a:pt x="4411" y="2"/>
                    <a:pt x="4405" y="7"/>
                  </a:cubicBezTo>
                  <a:cubicBezTo>
                    <a:pt x="4228" y="95"/>
                    <a:pt x="4051" y="183"/>
                    <a:pt x="3874" y="272"/>
                  </a:cubicBezTo>
                  <a:cubicBezTo>
                    <a:pt x="3697" y="354"/>
                    <a:pt x="3520" y="443"/>
                    <a:pt x="3343" y="525"/>
                  </a:cubicBezTo>
                  <a:cubicBezTo>
                    <a:pt x="2989" y="689"/>
                    <a:pt x="2629" y="847"/>
                    <a:pt x="2263" y="992"/>
                  </a:cubicBezTo>
                  <a:cubicBezTo>
                    <a:pt x="1903" y="1138"/>
                    <a:pt x="1530" y="1270"/>
                    <a:pt x="1157" y="1397"/>
                  </a:cubicBezTo>
                  <a:cubicBezTo>
                    <a:pt x="784" y="1523"/>
                    <a:pt x="411" y="1643"/>
                    <a:pt x="32" y="1750"/>
                  </a:cubicBezTo>
                  <a:cubicBezTo>
                    <a:pt x="13" y="1757"/>
                    <a:pt x="1" y="1776"/>
                    <a:pt x="1" y="1801"/>
                  </a:cubicBezTo>
                  <a:cubicBezTo>
                    <a:pt x="6" y="1822"/>
                    <a:pt x="24" y="1834"/>
                    <a:pt x="45" y="1834"/>
                  </a:cubicBezTo>
                  <a:cubicBezTo>
                    <a:pt x="49" y="1834"/>
                    <a:pt x="53" y="1834"/>
                    <a:pt x="58" y="1833"/>
                  </a:cubicBezTo>
                  <a:cubicBezTo>
                    <a:pt x="443" y="1744"/>
                    <a:pt x="822" y="1643"/>
                    <a:pt x="1201" y="1523"/>
                  </a:cubicBezTo>
                  <a:cubicBezTo>
                    <a:pt x="1580" y="1409"/>
                    <a:pt x="1953" y="1277"/>
                    <a:pt x="2320" y="1131"/>
                  </a:cubicBezTo>
                  <a:cubicBezTo>
                    <a:pt x="2686" y="980"/>
                    <a:pt x="3046" y="822"/>
                    <a:pt x="3406" y="651"/>
                  </a:cubicBezTo>
                  <a:cubicBezTo>
                    <a:pt x="3583" y="563"/>
                    <a:pt x="3760" y="474"/>
                    <a:pt x="3931" y="379"/>
                  </a:cubicBezTo>
                  <a:cubicBezTo>
                    <a:pt x="4108" y="285"/>
                    <a:pt x="4278" y="183"/>
                    <a:pt x="4449" y="89"/>
                  </a:cubicBezTo>
                  <a:cubicBezTo>
                    <a:pt x="4468" y="76"/>
                    <a:pt x="4481" y="44"/>
                    <a:pt x="4468" y="26"/>
                  </a:cubicBezTo>
                  <a:cubicBezTo>
                    <a:pt x="4460" y="9"/>
                    <a:pt x="4443" y="0"/>
                    <a:pt x="4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559950" y="2521025"/>
              <a:ext cx="99550" cy="45375"/>
            </a:xfrm>
            <a:custGeom>
              <a:rect b="b" l="l" r="r" t="t"/>
              <a:pathLst>
                <a:path extrusionOk="0" h="1815" w="3982">
                  <a:moveTo>
                    <a:pt x="3926" y="1"/>
                  </a:moveTo>
                  <a:cubicBezTo>
                    <a:pt x="3919" y="1"/>
                    <a:pt x="3913" y="2"/>
                    <a:pt x="3906" y="6"/>
                  </a:cubicBezTo>
                  <a:cubicBezTo>
                    <a:pt x="3748" y="88"/>
                    <a:pt x="3590" y="170"/>
                    <a:pt x="3432" y="246"/>
                  </a:cubicBezTo>
                  <a:cubicBezTo>
                    <a:pt x="3274" y="328"/>
                    <a:pt x="3116" y="404"/>
                    <a:pt x="2958" y="480"/>
                  </a:cubicBezTo>
                  <a:cubicBezTo>
                    <a:pt x="2636" y="631"/>
                    <a:pt x="2320" y="783"/>
                    <a:pt x="1991" y="922"/>
                  </a:cubicBezTo>
                  <a:cubicBezTo>
                    <a:pt x="1675" y="1067"/>
                    <a:pt x="1347" y="1206"/>
                    <a:pt x="1018" y="1339"/>
                  </a:cubicBezTo>
                  <a:cubicBezTo>
                    <a:pt x="690" y="1472"/>
                    <a:pt x="361" y="1604"/>
                    <a:pt x="33" y="1731"/>
                  </a:cubicBezTo>
                  <a:cubicBezTo>
                    <a:pt x="14" y="1737"/>
                    <a:pt x="1" y="1762"/>
                    <a:pt x="7" y="1781"/>
                  </a:cubicBezTo>
                  <a:cubicBezTo>
                    <a:pt x="13" y="1802"/>
                    <a:pt x="31" y="1814"/>
                    <a:pt x="51" y="1814"/>
                  </a:cubicBezTo>
                  <a:cubicBezTo>
                    <a:pt x="55" y="1814"/>
                    <a:pt x="60" y="1814"/>
                    <a:pt x="64" y="1813"/>
                  </a:cubicBezTo>
                  <a:cubicBezTo>
                    <a:pt x="399" y="1705"/>
                    <a:pt x="734" y="1592"/>
                    <a:pt x="1069" y="1465"/>
                  </a:cubicBezTo>
                  <a:cubicBezTo>
                    <a:pt x="1404" y="1339"/>
                    <a:pt x="1732" y="1206"/>
                    <a:pt x="2055" y="1061"/>
                  </a:cubicBezTo>
                  <a:cubicBezTo>
                    <a:pt x="2383" y="916"/>
                    <a:pt x="2699" y="764"/>
                    <a:pt x="3015" y="606"/>
                  </a:cubicBezTo>
                  <a:cubicBezTo>
                    <a:pt x="3173" y="524"/>
                    <a:pt x="3331" y="442"/>
                    <a:pt x="3489" y="353"/>
                  </a:cubicBezTo>
                  <a:cubicBezTo>
                    <a:pt x="3647" y="271"/>
                    <a:pt x="3798" y="183"/>
                    <a:pt x="3950" y="88"/>
                  </a:cubicBezTo>
                  <a:cubicBezTo>
                    <a:pt x="3975" y="75"/>
                    <a:pt x="3982" y="50"/>
                    <a:pt x="3969" y="31"/>
                  </a:cubicBezTo>
                  <a:cubicBezTo>
                    <a:pt x="3960" y="13"/>
                    <a:pt x="3944" y="1"/>
                    <a:pt x="3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2522850" y="2392725"/>
              <a:ext cx="38250" cy="76700"/>
            </a:xfrm>
            <a:custGeom>
              <a:rect b="b" l="l" r="r" t="t"/>
              <a:pathLst>
                <a:path extrusionOk="0" h="3068" w="1530">
                  <a:moveTo>
                    <a:pt x="58" y="1"/>
                  </a:moveTo>
                  <a:cubicBezTo>
                    <a:pt x="51" y="1"/>
                    <a:pt x="44" y="3"/>
                    <a:pt x="38" y="7"/>
                  </a:cubicBezTo>
                  <a:cubicBezTo>
                    <a:pt x="13" y="20"/>
                    <a:pt x="0" y="45"/>
                    <a:pt x="13" y="70"/>
                  </a:cubicBezTo>
                  <a:lnTo>
                    <a:pt x="379" y="810"/>
                  </a:lnTo>
                  <a:cubicBezTo>
                    <a:pt x="499" y="1056"/>
                    <a:pt x="619" y="1302"/>
                    <a:pt x="739" y="1549"/>
                  </a:cubicBezTo>
                  <a:cubicBezTo>
                    <a:pt x="859" y="1802"/>
                    <a:pt x="973" y="2048"/>
                    <a:pt x="1093" y="2294"/>
                  </a:cubicBezTo>
                  <a:lnTo>
                    <a:pt x="1441" y="3046"/>
                  </a:lnTo>
                  <a:cubicBezTo>
                    <a:pt x="1450" y="3061"/>
                    <a:pt x="1467" y="3068"/>
                    <a:pt x="1483" y="3068"/>
                  </a:cubicBezTo>
                  <a:cubicBezTo>
                    <a:pt x="1488" y="3068"/>
                    <a:pt x="1493" y="3067"/>
                    <a:pt x="1498" y="3065"/>
                  </a:cubicBezTo>
                  <a:cubicBezTo>
                    <a:pt x="1517" y="3059"/>
                    <a:pt x="1529" y="3034"/>
                    <a:pt x="1523" y="3008"/>
                  </a:cubicBezTo>
                  <a:cubicBezTo>
                    <a:pt x="1428" y="2749"/>
                    <a:pt x="1321" y="2497"/>
                    <a:pt x="1213" y="2244"/>
                  </a:cubicBezTo>
                  <a:cubicBezTo>
                    <a:pt x="1106" y="1985"/>
                    <a:pt x="992" y="1738"/>
                    <a:pt x="872" y="1486"/>
                  </a:cubicBezTo>
                  <a:cubicBezTo>
                    <a:pt x="752" y="1239"/>
                    <a:pt x="632" y="993"/>
                    <a:pt x="499" y="746"/>
                  </a:cubicBezTo>
                  <a:cubicBezTo>
                    <a:pt x="373" y="500"/>
                    <a:pt x="240" y="260"/>
                    <a:pt x="95" y="26"/>
                  </a:cubicBezTo>
                  <a:cubicBezTo>
                    <a:pt x="86" y="9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2587300" y="2392850"/>
              <a:ext cx="28300" cy="101825"/>
            </a:xfrm>
            <a:custGeom>
              <a:rect b="b" l="l" r="r" t="t"/>
              <a:pathLst>
                <a:path extrusionOk="0" h="4073" w="1132">
                  <a:moveTo>
                    <a:pt x="54" y="1"/>
                  </a:moveTo>
                  <a:cubicBezTo>
                    <a:pt x="51" y="1"/>
                    <a:pt x="48" y="1"/>
                    <a:pt x="44" y="2"/>
                  </a:cubicBezTo>
                  <a:cubicBezTo>
                    <a:pt x="19" y="8"/>
                    <a:pt x="0" y="27"/>
                    <a:pt x="6" y="53"/>
                  </a:cubicBezTo>
                  <a:lnTo>
                    <a:pt x="95" y="564"/>
                  </a:lnTo>
                  <a:lnTo>
                    <a:pt x="196" y="1070"/>
                  </a:lnTo>
                  <a:cubicBezTo>
                    <a:pt x="272" y="1405"/>
                    <a:pt x="348" y="1740"/>
                    <a:pt x="436" y="2075"/>
                  </a:cubicBezTo>
                  <a:cubicBezTo>
                    <a:pt x="525" y="2403"/>
                    <a:pt x="613" y="2738"/>
                    <a:pt x="714" y="3067"/>
                  </a:cubicBezTo>
                  <a:cubicBezTo>
                    <a:pt x="815" y="3395"/>
                    <a:pt x="923" y="3717"/>
                    <a:pt x="1043" y="4046"/>
                  </a:cubicBezTo>
                  <a:cubicBezTo>
                    <a:pt x="1048" y="4062"/>
                    <a:pt x="1066" y="4073"/>
                    <a:pt x="1083" y="4073"/>
                  </a:cubicBezTo>
                  <a:cubicBezTo>
                    <a:pt x="1086" y="4073"/>
                    <a:pt x="1090" y="4072"/>
                    <a:pt x="1093" y="4071"/>
                  </a:cubicBezTo>
                  <a:cubicBezTo>
                    <a:pt x="1118" y="4065"/>
                    <a:pt x="1131" y="4040"/>
                    <a:pt x="1125" y="4014"/>
                  </a:cubicBezTo>
                  <a:cubicBezTo>
                    <a:pt x="1030" y="3686"/>
                    <a:pt x="935" y="3357"/>
                    <a:pt x="847" y="3029"/>
                  </a:cubicBezTo>
                  <a:cubicBezTo>
                    <a:pt x="758" y="2694"/>
                    <a:pt x="664" y="2365"/>
                    <a:pt x="581" y="2037"/>
                  </a:cubicBezTo>
                  <a:cubicBezTo>
                    <a:pt x="493" y="1702"/>
                    <a:pt x="411" y="1373"/>
                    <a:pt x="335" y="1038"/>
                  </a:cubicBezTo>
                  <a:lnTo>
                    <a:pt x="95" y="40"/>
                  </a:lnTo>
                  <a:lnTo>
                    <a:pt x="95" y="34"/>
                  </a:lnTo>
                  <a:cubicBezTo>
                    <a:pt x="89" y="17"/>
                    <a:pt x="7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2634200" y="2400125"/>
              <a:ext cx="30200" cy="117075"/>
            </a:xfrm>
            <a:custGeom>
              <a:rect b="b" l="l" r="r" t="t"/>
              <a:pathLst>
                <a:path extrusionOk="0" h="4683" w="1208">
                  <a:moveTo>
                    <a:pt x="55" y="0"/>
                  </a:moveTo>
                  <a:cubicBezTo>
                    <a:pt x="51" y="0"/>
                    <a:pt x="48" y="1"/>
                    <a:pt x="45" y="2"/>
                  </a:cubicBezTo>
                  <a:cubicBezTo>
                    <a:pt x="20" y="2"/>
                    <a:pt x="1" y="27"/>
                    <a:pt x="1" y="52"/>
                  </a:cubicBezTo>
                  <a:cubicBezTo>
                    <a:pt x="26" y="248"/>
                    <a:pt x="51" y="444"/>
                    <a:pt x="77" y="640"/>
                  </a:cubicBezTo>
                  <a:cubicBezTo>
                    <a:pt x="108" y="836"/>
                    <a:pt x="140" y="1032"/>
                    <a:pt x="171" y="1228"/>
                  </a:cubicBezTo>
                  <a:cubicBezTo>
                    <a:pt x="241" y="1619"/>
                    <a:pt x="323" y="2005"/>
                    <a:pt x="418" y="2390"/>
                  </a:cubicBezTo>
                  <a:cubicBezTo>
                    <a:pt x="513" y="2776"/>
                    <a:pt x="614" y="3155"/>
                    <a:pt x="734" y="3534"/>
                  </a:cubicBezTo>
                  <a:cubicBezTo>
                    <a:pt x="847" y="3913"/>
                    <a:pt x="980" y="4286"/>
                    <a:pt x="1119" y="4652"/>
                  </a:cubicBezTo>
                  <a:cubicBezTo>
                    <a:pt x="1128" y="4671"/>
                    <a:pt x="1141" y="4682"/>
                    <a:pt x="1157" y="4682"/>
                  </a:cubicBezTo>
                  <a:cubicBezTo>
                    <a:pt x="1163" y="4682"/>
                    <a:pt x="1169" y="4681"/>
                    <a:pt x="1176" y="4677"/>
                  </a:cubicBezTo>
                  <a:cubicBezTo>
                    <a:pt x="1195" y="4671"/>
                    <a:pt x="1208" y="4646"/>
                    <a:pt x="1201" y="4627"/>
                  </a:cubicBezTo>
                  <a:cubicBezTo>
                    <a:pt x="1081" y="4248"/>
                    <a:pt x="974" y="3875"/>
                    <a:pt x="866" y="3496"/>
                  </a:cubicBezTo>
                  <a:cubicBezTo>
                    <a:pt x="759" y="3117"/>
                    <a:pt x="658" y="2738"/>
                    <a:pt x="563" y="2352"/>
                  </a:cubicBezTo>
                  <a:cubicBezTo>
                    <a:pt x="468" y="1973"/>
                    <a:pt x="386" y="1588"/>
                    <a:pt x="310" y="1202"/>
                  </a:cubicBezTo>
                  <a:cubicBezTo>
                    <a:pt x="272" y="1006"/>
                    <a:pt x="234" y="817"/>
                    <a:pt x="197" y="621"/>
                  </a:cubicBezTo>
                  <a:cubicBezTo>
                    <a:pt x="165" y="431"/>
                    <a:pt x="127" y="236"/>
                    <a:pt x="95" y="40"/>
                  </a:cubicBezTo>
                  <a:cubicBezTo>
                    <a:pt x="90" y="18"/>
                    <a:pt x="75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2508775" y="2518300"/>
              <a:ext cx="37150" cy="39700"/>
            </a:xfrm>
            <a:custGeom>
              <a:rect b="b" l="l" r="r" t="t"/>
              <a:pathLst>
                <a:path extrusionOk="0" h="1588" w="1486">
                  <a:moveTo>
                    <a:pt x="1437" y="1"/>
                  </a:moveTo>
                  <a:cubicBezTo>
                    <a:pt x="1421" y="1"/>
                    <a:pt x="1405" y="8"/>
                    <a:pt x="1397" y="20"/>
                  </a:cubicBezTo>
                  <a:cubicBezTo>
                    <a:pt x="1290" y="153"/>
                    <a:pt x="1189" y="285"/>
                    <a:pt x="1081" y="418"/>
                  </a:cubicBezTo>
                  <a:cubicBezTo>
                    <a:pt x="974" y="551"/>
                    <a:pt x="860" y="677"/>
                    <a:pt x="746" y="803"/>
                  </a:cubicBezTo>
                  <a:cubicBezTo>
                    <a:pt x="633" y="930"/>
                    <a:pt x="513" y="1044"/>
                    <a:pt x="393" y="1164"/>
                  </a:cubicBezTo>
                  <a:cubicBezTo>
                    <a:pt x="272" y="1284"/>
                    <a:pt x="146" y="1397"/>
                    <a:pt x="20" y="1511"/>
                  </a:cubicBezTo>
                  <a:cubicBezTo>
                    <a:pt x="7" y="1524"/>
                    <a:pt x="1" y="1549"/>
                    <a:pt x="13" y="1568"/>
                  </a:cubicBezTo>
                  <a:cubicBezTo>
                    <a:pt x="22" y="1580"/>
                    <a:pt x="35" y="1587"/>
                    <a:pt x="49" y="1587"/>
                  </a:cubicBezTo>
                  <a:cubicBezTo>
                    <a:pt x="56" y="1587"/>
                    <a:pt x="64" y="1585"/>
                    <a:pt x="70" y="1581"/>
                  </a:cubicBezTo>
                  <a:cubicBezTo>
                    <a:pt x="216" y="1486"/>
                    <a:pt x="355" y="1378"/>
                    <a:pt x="481" y="1265"/>
                  </a:cubicBezTo>
                  <a:cubicBezTo>
                    <a:pt x="614" y="1151"/>
                    <a:pt x="740" y="1031"/>
                    <a:pt x="860" y="905"/>
                  </a:cubicBezTo>
                  <a:cubicBezTo>
                    <a:pt x="974" y="778"/>
                    <a:pt x="1088" y="646"/>
                    <a:pt x="1189" y="507"/>
                  </a:cubicBezTo>
                  <a:cubicBezTo>
                    <a:pt x="1296" y="368"/>
                    <a:pt x="1391" y="222"/>
                    <a:pt x="1473" y="71"/>
                  </a:cubicBezTo>
                  <a:cubicBezTo>
                    <a:pt x="1486" y="52"/>
                    <a:pt x="1479" y="26"/>
                    <a:pt x="1460" y="7"/>
                  </a:cubicBezTo>
                  <a:cubicBezTo>
                    <a:pt x="1454" y="3"/>
                    <a:pt x="1445" y="1"/>
                    <a:pt x="1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2582400" y="2545000"/>
              <a:ext cx="27825" cy="34525"/>
            </a:xfrm>
            <a:custGeom>
              <a:rect b="b" l="l" r="r" t="t"/>
              <a:pathLst>
                <a:path extrusionOk="0" h="1381" w="1113">
                  <a:moveTo>
                    <a:pt x="1064" y="1"/>
                  </a:moveTo>
                  <a:cubicBezTo>
                    <a:pt x="1048" y="1"/>
                    <a:pt x="1032" y="8"/>
                    <a:pt x="1024" y="20"/>
                  </a:cubicBezTo>
                  <a:cubicBezTo>
                    <a:pt x="948" y="140"/>
                    <a:pt x="878" y="254"/>
                    <a:pt x="796" y="367"/>
                  </a:cubicBezTo>
                  <a:cubicBezTo>
                    <a:pt x="721" y="475"/>
                    <a:pt x="645" y="589"/>
                    <a:pt x="556" y="696"/>
                  </a:cubicBezTo>
                  <a:cubicBezTo>
                    <a:pt x="474" y="803"/>
                    <a:pt x="386" y="904"/>
                    <a:pt x="297" y="1006"/>
                  </a:cubicBezTo>
                  <a:cubicBezTo>
                    <a:pt x="209" y="1113"/>
                    <a:pt x="114" y="1208"/>
                    <a:pt x="19" y="1309"/>
                  </a:cubicBezTo>
                  <a:cubicBezTo>
                    <a:pt x="0" y="1321"/>
                    <a:pt x="0" y="1347"/>
                    <a:pt x="13" y="1366"/>
                  </a:cubicBezTo>
                  <a:cubicBezTo>
                    <a:pt x="20" y="1376"/>
                    <a:pt x="31" y="1381"/>
                    <a:pt x="42" y="1381"/>
                  </a:cubicBezTo>
                  <a:cubicBezTo>
                    <a:pt x="51" y="1381"/>
                    <a:pt x="61" y="1378"/>
                    <a:pt x="70" y="1372"/>
                  </a:cubicBezTo>
                  <a:cubicBezTo>
                    <a:pt x="190" y="1290"/>
                    <a:pt x="291" y="1201"/>
                    <a:pt x="392" y="1100"/>
                  </a:cubicBezTo>
                  <a:cubicBezTo>
                    <a:pt x="493" y="1006"/>
                    <a:pt x="588" y="898"/>
                    <a:pt x="676" y="791"/>
                  </a:cubicBezTo>
                  <a:cubicBezTo>
                    <a:pt x="765" y="677"/>
                    <a:pt x="847" y="563"/>
                    <a:pt x="916" y="443"/>
                  </a:cubicBezTo>
                  <a:cubicBezTo>
                    <a:pt x="986" y="323"/>
                    <a:pt x="1055" y="197"/>
                    <a:pt x="1106" y="64"/>
                  </a:cubicBezTo>
                  <a:cubicBezTo>
                    <a:pt x="1112" y="45"/>
                    <a:pt x="1106" y="20"/>
                    <a:pt x="1087" y="7"/>
                  </a:cubicBezTo>
                  <a:cubicBezTo>
                    <a:pt x="1080" y="3"/>
                    <a:pt x="1072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2477350" y="2479300"/>
              <a:ext cx="21975" cy="22025"/>
            </a:xfrm>
            <a:custGeom>
              <a:rect b="b" l="l" r="r" t="t"/>
              <a:pathLst>
                <a:path extrusionOk="0" h="881" w="879">
                  <a:moveTo>
                    <a:pt x="823" y="0"/>
                  </a:moveTo>
                  <a:cubicBezTo>
                    <a:pt x="814" y="0"/>
                    <a:pt x="805" y="2"/>
                    <a:pt x="796" y="7"/>
                  </a:cubicBezTo>
                  <a:cubicBezTo>
                    <a:pt x="727" y="70"/>
                    <a:pt x="651" y="127"/>
                    <a:pt x="588" y="190"/>
                  </a:cubicBezTo>
                  <a:cubicBezTo>
                    <a:pt x="518" y="253"/>
                    <a:pt x="449" y="323"/>
                    <a:pt x="386" y="386"/>
                  </a:cubicBezTo>
                  <a:cubicBezTo>
                    <a:pt x="253" y="525"/>
                    <a:pt x="127" y="657"/>
                    <a:pt x="13" y="809"/>
                  </a:cubicBezTo>
                  <a:cubicBezTo>
                    <a:pt x="0" y="822"/>
                    <a:pt x="0" y="847"/>
                    <a:pt x="13" y="860"/>
                  </a:cubicBezTo>
                  <a:cubicBezTo>
                    <a:pt x="20" y="874"/>
                    <a:pt x="32" y="881"/>
                    <a:pt x="44" y="881"/>
                  </a:cubicBezTo>
                  <a:cubicBezTo>
                    <a:pt x="53" y="881"/>
                    <a:pt x="62" y="878"/>
                    <a:pt x="70" y="872"/>
                  </a:cubicBezTo>
                  <a:cubicBezTo>
                    <a:pt x="222" y="752"/>
                    <a:pt x="361" y="626"/>
                    <a:pt x="493" y="493"/>
                  </a:cubicBezTo>
                  <a:cubicBezTo>
                    <a:pt x="556" y="430"/>
                    <a:pt x="620" y="360"/>
                    <a:pt x="683" y="291"/>
                  </a:cubicBezTo>
                  <a:cubicBezTo>
                    <a:pt x="746" y="221"/>
                    <a:pt x="809" y="152"/>
                    <a:pt x="866" y="76"/>
                  </a:cubicBezTo>
                  <a:cubicBezTo>
                    <a:pt x="879" y="57"/>
                    <a:pt x="879" y="38"/>
                    <a:pt x="866" y="19"/>
                  </a:cubicBezTo>
                  <a:cubicBezTo>
                    <a:pt x="854" y="7"/>
                    <a:pt x="839" y="0"/>
                    <a:pt x="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2537225" y="2379275"/>
              <a:ext cx="8375" cy="39575"/>
            </a:xfrm>
            <a:custGeom>
              <a:rect b="b" l="l" r="r" t="t"/>
              <a:pathLst>
                <a:path extrusionOk="0" h="1583" w="335">
                  <a:moveTo>
                    <a:pt x="281" y="0"/>
                  </a:moveTo>
                  <a:cubicBezTo>
                    <a:pt x="259" y="0"/>
                    <a:pt x="239" y="18"/>
                    <a:pt x="234" y="40"/>
                  </a:cubicBezTo>
                  <a:cubicBezTo>
                    <a:pt x="215" y="166"/>
                    <a:pt x="196" y="292"/>
                    <a:pt x="177" y="412"/>
                  </a:cubicBezTo>
                  <a:lnTo>
                    <a:pt x="120" y="785"/>
                  </a:lnTo>
                  <a:lnTo>
                    <a:pt x="0" y="1531"/>
                  </a:lnTo>
                  <a:cubicBezTo>
                    <a:pt x="0" y="1556"/>
                    <a:pt x="6" y="1575"/>
                    <a:pt x="32" y="1581"/>
                  </a:cubicBezTo>
                  <a:cubicBezTo>
                    <a:pt x="35" y="1582"/>
                    <a:pt x="39" y="1583"/>
                    <a:pt x="42" y="1583"/>
                  </a:cubicBezTo>
                  <a:cubicBezTo>
                    <a:pt x="59" y="1583"/>
                    <a:pt x="77" y="1572"/>
                    <a:pt x="82" y="1556"/>
                  </a:cubicBezTo>
                  <a:cubicBezTo>
                    <a:pt x="171" y="1316"/>
                    <a:pt x="228" y="1063"/>
                    <a:pt x="272" y="810"/>
                  </a:cubicBezTo>
                  <a:cubicBezTo>
                    <a:pt x="291" y="684"/>
                    <a:pt x="310" y="558"/>
                    <a:pt x="316" y="431"/>
                  </a:cubicBezTo>
                  <a:cubicBezTo>
                    <a:pt x="329" y="305"/>
                    <a:pt x="335" y="179"/>
                    <a:pt x="329" y="46"/>
                  </a:cubicBezTo>
                  <a:cubicBezTo>
                    <a:pt x="329" y="27"/>
                    <a:pt x="316" y="8"/>
                    <a:pt x="291" y="2"/>
                  </a:cubicBezTo>
                  <a:cubicBezTo>
                    <a:pt x="287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2570075" y="2399600"/>
              <a:ext cx="24500" cy="24050"/>
            </a:xfrm>
            <a:custGeom>
              <a:rect b="b" l="l" r="r" t="t"/>
              <a:pathLst>
                <a:path extrusionOk="0" h="962" w="980">
                  <a:moveTo>
                    <a:pt x="56" y="1"/>
                  </a:moveTo>
                  <a:cubicBezTo>
                    <a:pt x="46" y="1"/>
                    <a:pt x="35" y="4"/>
                    <a:pt x="26" y="10"/>
                  </a:cubicBezTo>
                  <a:cubicBezTo>
                    <a:pt x="7" y="23"/>
                    <a:pt x="0" y="54"/>
                    <a:pt x="13" y="73"/>
                  </a:cubicBezTo>
                  <a:cubicBezTo>
                    <a:pt x="76" y="162"/>
                    <a:pt x="146" y="244"/>
                    <a:pt x="215" y="320"/>
                  </a:cubicBezTo>
                  <a:cubicBezTo>
                    <a:pt x="285" y="396"/>
                    <a:pt x="354" y="471"/>
                    <a:pt x="430" y="547"/>
                  </a:cubicBezTo>
                  <a:cubicBezTo>
                    <a:pt x="575" y="692"/>
                    <a:pt x="733" y="831"/>
                    <a:pt x="904" y="952"/>
                  </a:cubicBezTo>
                  <a:cubicBezTo>
                    <a:pt x="913" y="958"/>
                    <a:pt x="923" y="961"/>
                    <a:pt x="932" y="961"/>
                  </a:cubicBezTo>
                  <a:cubicBezTo>
                    <a:pt x="942" y="961"/>
                    <a:pt x="951" y="958"/>
                    <a:pt x="961" y="952"/>
                  </a:cubicBezTo>
                  <a:cubicBezTo>
                    <a:pt x="980" y="933"/>
                    <a:pt x="980" y="907"/>
                    <a:pt x="961" y="888"/>
                  </a:cubicBezTo>
                  <a:cubicBezTo>
                    <a:pt x="828" y="730"/>
                    <a:pt x="683" y="585"/>
                    <a:pt x="537" y="440"/>
                  </a:cubicBezTo>
                  <a:cubicBezTo>
                    <a:pt x="462" y="364"/>
                    <a:pt x="392" y="294"/>
                    <a:pt x="316" y="225"/>
                  </a:cubicBezTo>
                  <a:cubicBezTo>
                    <a:pt x="240" y="149"/>
                    <a:pt x="165" y="80"/>
                    <a:pt x="82" y="10"/>
                  </a:cubicBezTo>
                  <a:cubicBezTo>
                    <a:pt x="76" y="4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2640200" y="2404875"/>
              <a:ext cx="13925" cy="32475"/>
            </a:xfrm>
            <a:custGeom>
              <a:rect b="b" l="l" r="r" t="t"/>
              <a:pathLst>
                <a:path extrusionOk="0" h="1299" w="557">
                  <a:moveTo>
                    <a:pt x="509" y="0"/>
                  </a:moveTo>
                  <a:cubicBezTo>
                    <a:pt x="487" y="0"/>
                    <a:pt x="468" y="17"/>
                    <a:pt x="462" y="39"/>
                  </a:cubicBezTo>
                  <a:cubicBezTo>
                    <a:pt x="437" y="140"/>
                    <a:pt x="412" y="248"/>
                    <a:pt x="380" y="349"/>
                  </a:cubicBezTo>
                  <a:cubicBezTo>
                    <a:pt x="348" y="450"/>
                    <a:pt x="317" y="551"/>
                    <a:pt x="279" y="652"/>
                  </a:cubicBezTo>
                  <a:cubicBezTo>
                    <a:pt x="203" y="848"/>
                    <a:pt x="108" y="1044"/>
                    <a:pt x="7" y="1233"/>
                  </a:cubicBezTo>
                  <a:cubicBezTo>
                    <a:pt x="1" y="1252"/>
                    <a:pt x="1" y="1271"/>
                    <a:pt x="20" y="1284"/>
                  </a:cubicBezTo>
                  <a:cubicBezTo>
                    <a:pt x="29" y="1293"/>
                    <a:pt x="40" y="1298"/>
                    <a:pt x="51" y="1298"/>
                  </a:cubicBezTo>
                  <a:cubicBezTo>
                    <a:pt x="62" y="1298"/>
                    <a:pt x="73" y="1293"/>
                    <a:pt x="83" y="1284"/>
                  </a:cubicBezTo>
                  <a:cubicBezTo>
                    <a:pt x="228" y="1113"/>
                    <a:pt x="336" y="911"/>
                    <a:pt x="418" y="703"/>
                  </a:cubicBezTo>
                  <a:cubicBezTo>
                    <a:pt x="462" y="602"/>
                    <a:pt x="494" y="494"/>
                    <a:pt x="513" y="380"/>
                  </a:cubicBezTo>
                  <a:cubicBezTo>
                    <a:pt x="538" y="273"/>
                    <a:pt x="551" y="159"/>
                    <a:pt x="557" y="52"/>
                  </a:cubicBezTo>
                  <a:cubicBezTo>
                    <a:pt x="557" y="27"/>
                    <a:pt x="538" y="8"/>
                    <a:pt x="519" y="1"/>
                  </a:cubicBezTo>
                  <a:cubicBezTo>
                    <a:pt x="516" y="0"/>
                    <a:pt x="512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481600" y="2431700"/>
              <a:ext cx="296050" cy="148650"/>
            </a:xfrm>
            <a:custGeom>
              <a:rect b="b" l="l" r="r" t="t"/>
              <a:pathLst>
                <a:path extrusionOk="0" h="5946" w="11842">
                  <a:moveTo>
                    <a:pt x="155" y="0"/>
                  </a:moveTo>
                  <a:cubicBezTo>
                    <a:pt x="118" y="0"/>
                    <a:pt x="80" y="16"/>
                    <a:pt x="58" y="47"/>
                  </a:cubicBezTo>
                  <a:cubicBezTo>
                    <a:pt x="1" y="116"/>
                    <a:pt x="26" y="224"/>
                    <a:pt x="108" y="261"/>
                  </a:cubicBezTo>
                  <a:lnTo>
                    <a:pt x="11539" y="5929"/>
                  </a:lnTo>
                  <a:cubicBezTo>
                    <a:pt x="11560" y="5940"/>
                    <a:pt x="11584" y="5945"/>
                    <a:pt x="11607" y="5945"/>
                  </a:cubicBezTo>
                  <a:cubicBezTo>
                    <a:pt x="11664" y="5945"/>
                    <a:pt x="11720" y="5914"/>
                    <a:pt x="11747" y="5860"/>
                  </a:cubicBezTo>
                  <a:cubicBezTo>
                    <a:pt x="11842" y="5670"/>
                    <a:pt x="11766" y="5436"/>
                    <a:pt x="11570" y="5348"/>
                  </a:cubicBezTo>
                  <a:lnTo>
                    <a:pt x="203" y="9"/>
                  </a:lnTo>
                  <a:cubicBezTo>
                    <a:pt x="188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37"/>
          <p:cNvGrpSpPr/>
          <p:nvPr/>
        </p:nvGrpSpPr>
        <p:grpSpPr>
          <a:xfrm rot="5400000">
            <a:off x="2246189" y="3828164"/>
            <a:ext cx="688192" cy="2044661"/>
            <a:chOff x="3225" y="2096200"/>
            <a:chExt cx="405200" cy="1203875"/>
          </a:xfrm>
        </p:grpSpPr>
        <p:sp>
          <p:nvSpPr>
            <p:cNvPr id="1016" name="Google Shape;1016;p37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3" name="Google Shape;1033;p38"/>
          <p:cNvSpPr txBox="1"/>
          <p:nvPr>
            <p:ph idx="1" type="subTitle"/>
          </p:nvPr>
        </p:nvSpPr>
        <p:spPr>
          <a:xfrm>
            <a:off x="799325" y="2334061"/>
            <a:ext cx="2313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4" name="Google Shape;1034;p38"/>
          <p:cNvSpPr txBox="1"/>
          <p:nvPr>
            <p:ph idx="2" type="subTitle"/>
          </p:nvPr>
        </p:nvSpPr>
        <p:spPr>
          <a:xfrm>
            <a:off x="3415200" y="2334059"/>
            <a:ext cx="2313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5" name="Google Shape;1035;p38"/>
          <p:cNvSpPr txBox="1"/>
          <p:nvPr>
            <p:ph idx="3" type="subTitle"/>
          </p:nvPr>
        </p:nvSpPr>
        <p:spPr>
          <a:xfrm>
            <a:off x="6031075" y="2334061"/>
            <a:ext cx="2313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6" name="Google Shape;1036;p38"/>
          <p:cNvSpPr txBox="1"/>
          <p:nvPr>
            <p:ph idx="4" type="subTitle"/>
          </p:nvPr>
        </p:nvSpPr>
        <p:spPr>
          <a:xfrm>
            <a:off x="799325" y="1897725"/>
            <a:ext cx="23136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7" name="Google Shape;1037;p38"/>
          <p:cNvSpPr txBox="1"/>
          <p:nvPr>
            <p:ph idx="5" type="subTitle"/>
          </p:nvPr>
        </p:nvSpPr>
        <p:spPr>
          <a:xfrm>
            <a:off x="3415200" y="1897725"/>
            <a:ext cx="23136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8" name="Google Shape;1038;p38"/>
          <p:cNvSpPr txBox="1"/>
          <p:nvPr>
            <p:ph idx="6" type="subTitle"/>
          </p:nvPr>
        </p:nvSpPr>
        <p:spPr>
          <a:xfrm>
            <a:off x="6031075" y="1897725"/>
            <a:ext cx="23136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39" name="Google Shape;1039;p38"/>
          <p:cNvGrpSpPr/>
          <p:nvPr/>
        </p:nvGrpSpPr>
        <p:grpSpPr>
          <a:xfrm flipH="1" rot="5400000">
            <a:off x="1064489" y="3847464"/>
            <a:ext cx="688192" cy="2044661"/>
            <a:chOff x="3225" y="2096200"/>
            <a:chExt cx="405200" cy="1203875"/>
          </a:xfrm>
        </p:grpSpPr>
        <p:sp>
          <p:nvSpPr>
            <p:cNvPr id="1040" name="Google Shape;1040;p38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5" name="Google Shape;1055;p38"/>
          <p:cNvSpPr/>
          <p:nvPr/>
        </p:nvSpPr>
        <p:spPr>
          <a:xfrm rot="-899972">
            <a:off x="-502801" y="3702335"/>
            <a:ext cx="1750046" cy="1803343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8"/>
          <p:cNvSpPr/>
          <p:nvPr/>
        </p:nvSpPr>
        <p:spPr>
          <a:xfrm>
            <a:off x="-1084075" y="-337"/>
            <a:ext cx="1750060" cy="1803356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8"/>
          <p:cNvSpPr/>
          <p:nvPr/>
        </p:nvSpPr>
        <p:spPr>
          <a:xfrm>
            <a:off x="8535225" y="3608563"/>
            <a:ext cx="1750060" cy="1803356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38"/>
          <p:cNvGrpSpPr/>
          <p:nvPr/>
        </p:nvGrpSpPr>
        <p:grpSpPr>
          <a:xfrm rot="-1799989">
            <a:off x="8491624" y="3660427"/>
            <a:ext cx="733135" cy="439853"/>
            <a:chOff x="4878563" y="2663650"/>
            <a:chExt cx="258600" cy="155150"/>
          </a:xfrm>
        </p:grpSpPr>
        <p:sp>
          <p:nvSpPr>
            <p:cNvPr id="1059" name="Google Shape;1059;p38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38"/>
          <p:cNvGrpSpPr/>
          <p:nvPr/>
        </p:nvGrpSpPr>
        <p:grpSpPr>
          <a:xfrm>
            <a:off x="-152758" y="4111719"/>
            <a:ext cx="947445" cy="984569"/>
            <a:chOff x="3194825" y="2418175"/>
            <a:chExt cx="246275" cy="255925"/>
          </a:xfrm>
        </p:grpSpPr>
        <p:sp>
          <p:nvSpPr>
            <p:cNvPr id="1073" name="Google Shape;1073;p38"/>
            <p:cNvSpPr/>
            <p:nvPr/>
          </p:nvSpPr>
          <p:spPr>
            <a:xfrm>
              <a:off x="3252475" y="2418175"/>
              <a:ext cx="188625" cy="252750"/>
            </a:xfrm>
            <a:custGeom>
              <a:rect b="b" l="l" r="r" t="t"/>
              <a:pathLst>
                <a:path extrusionOk="0" h="10110" w="7545">
                  <a:moveTo>
                    <a:pt x="4151" y="0"/>
                  </a:moveTo>
                  <a:cubicBezTo>
                    <a:pt x="3818" y="0"/>
                    <a:pt x="2719" y="559"/>
                    <a:pt x="2357" y="638"/>
                  </a:cubicBezTo>
                  <a:cubicBezTo>
                    <a:pt x="1587" y="809"/>
                    <a:pt x="696" y="1043"/>
                    <a:pt x="1" y="1390"/>
                  </a:cubicBezTo>
                  <a:lnTo>
                    <a:pt x="3564" y="10110"/>
                  </a:lnTo>
                  <a:cubicBezTo>
                    <a:pt x="3779" y="9927"/>
                    <a:pt x="4228" y="9908"/>
                    <a:pt x="4506" y="9813"/>
                  </a:cubicBezTo>
                  <a:cubicBezTo>
                    <a:pt x="4834" y="9705"/>
                    <a:pt x="5157" y="9604"/>
                    <a:pt x="5473" y="9472"/>
                  </a:cubicBezTo>
                  <a:cubicBezTo>
                    <a:pt x="5807" y="9333"/>
                    <a:pt x="6142" y="9232"/>
                    <a:pt x="6490" y="9124"/>
                  </a:cubicBezTo>
                  <a:cubicBezTo>
                    <a:pt x="6641" y="9080"/>
                    <a:pt x="6787" y="9029"/>
                    <a:pt x="6932" y="8985"/>
                  </a:cubicBezTo>
                  <a:cubicBezTo>
                    <a:pt x="7052" y="8947"/>
                    <a:pt x="7299" y="8941"/>
                    <a:pt x="7393" y="8878"/>
                  </a:cubicBezTo>
                  <a:cubicBezTo>
                    <a:pt x="7545" y="8770"/>
                    <a:pt x="7475" y="8707"/>
                    <a:pt x="7406" y="8536"/>
                  </a:cubicBezTo>
                  <a:cubicBezTo>
                    <a:pt x="7336" y="8360"/>
                    <a:pt x="7286" y="8189"/>
                    <a:pt x="7235" y="8006"/>
                  </a:cubicBezTo>
                  <a:cubicBezTo>
                    <a:pt x="7096" y="7481"/>
                    <a:pt x="7046" y="6906"/>
                    <a:pt x="6844" y="6407"/>
                  </a:cubicBezTo>
                  <a:cubicBezTo>
                    <a:pt x="6420" y="5346"/>
                    <a:pt x="5927" y="4335"/>
                    <a:pt x="5529" y="3260"/>
                  </a:cubicBezTo>
                  <a:cubicBezTo>
                    <a:pt x="5296" y="2635"/>
                    <a:pt x="5106" y="1990"/>
                    <a:pt x="4853" y="1371"/>
                  </a:cubicBezTo>
                  <a:cubicBezTo>
                    <a:pt x="4664" y="916"/>
                    <a:pt x="4443" y="259"/>
                    <a:pt x="4234" y="25"/>
                  </a:cubicBezTo>
                  <a:cubicBezTo>
                    <a:pt x="4219" y="8"/>
                    <a:pt x="4190" y="0"/>
                    <a:pt x="4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3372050" y="2608875"/>
              <a:ext cx="32100" cy="18850"/>
            </a:xfrm>
            <a:custGeom>
              <a:rect b="b" l="l" r="r" t="t"/>
              <a:pathLst>
                <a:path extrusionOk="0" h="754" w="1284">
                  <a:moveTo>
                    <a:pt x="388" y="1"/>
                  </a:moveTo>
                  <a:cubicBezTo>
                    <a:pt x="248" y="1"/>
                    <a:pt x="1" y="33"/>
                    <a:pt x="83" y="182"/>
                  </a:cubicBezTo>
                  <a:cubicBezTo>
                    <a:pt x="121" y="239"/>
                    <a:pt x="184" y="264"/>
                    <a:pt x="222" y="321"/>
                  </a:cubicBezTo>
                  <a:cubicBezTo>
                    <a:pt x="285" y="416"/>
                    <a:pt x="329" y="504"/>
                    <a:pt x="411" y="586"/>
                  </a:cubicBezTo>
                  <a:cubicBezTo>
                    <a:pt x="531" y="696"/>
                    <a:pt x="674" y="753"/>
                    <a:pt x="815" y="753"/>
                  </a:cubicBezTo>
                  <a:cubicBezTo>
                    <a:pt x="942" y="753"/>
                    <a:pt x="1068" y="707"/>
                    <a:pt x="1176" y="611"/>
                  </a:cubicBezTo>
                  <a:cubicBezTo>
                    <a:pt x="1283" y="523"/>
                    <a:pt x="1277" y="333"/>
                    <a:pt x="1176" y="239"/>
                  </a:cubicBezTo>
                  <a:cubicBezTo>
                    <a:pt x="986" y="68"/>
                    <a:pt x="708" y="49"/>
                    <a:pt x="462" y="5"/>
                  </a:cubicBezTo>
                  <a:cubicBezTo>
                    <a:pt x="447" y="3"/>
                    <a:pt x="420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3403800" y="2614925"/>
              <a:ext cx="13625" cy="6975"/>
            </a:xfrm>
            <a:custGeom>
              <a:rect b="b" l="l" r="r" t="t"/>
              <a:pathLst>
                <a:path extrusionOk="0" h="279" w="545">
                  <a:moveTo>
                    <a:pt x="341" y="0"/>
                  </a:moveTo>
                  <a:cubicBezTo>
                    <a:pt x="326" y="0"/>
                    <a:pt x="312" y="1"/>
                    <a:pt x="298" y="3"/>
                  </a:cubicBezTo>
                  <a:cubicBezTo>
                    <a:pt x="222" y="9"/>
                    <a:pt x="83" y="16"/>
                    <a:pt x="32" y="79"/>
                  </a:cubicBezTo>
                  <a:cubicBezTo>
                    <a:pt x="1" y="110"/>
                    <a:pt x="1" y="155"/>
                    <a:pt x="32" y="186"/>
                  </a:cubicBezTo>
                  <a:cubicBezTo>
                    <a:pt x="83" y="243"/>
                    <a:pt x="209" y="237"/>
                    <a:pt x="285" y="262"/>
                  </a:cubicBezTo>
                  <a:cubicBezTo>
                    <a:pt x="318" y="271"/>
                    <a:pt x="358" y="278"/>
                    <a:pt x="397" y="278"/>
                  </a:cubicBezTo>
                  <a:cubicBezTo>
                    <a:pt x="471" y="278"/>
                    <a:pt x="540" y="252"/>
                    <a:pt x="544" y="161"/>
                  </a:cubicBezTo>
                  <a:cubicBezTo>
                    <a:pt x="544" y="40"/>
                    <a:pt x="439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3415475" y="2621550"/>
              <a:ext cx="4175" cy="3950"/>
            </a:xfrm>
            <a:custGeom>
              <a:rect b="b" l="l" r="r" t="t"/>
              <a:pathLst>
                <a:path extrusionOk="0" h="158" w="167">
                  <a:moveTo>
                    <a:pt x="96" y="1"/>
                  </a:moveTo>
                  <a:cubicBezTo>
                    <a:pt x="66" y="1"/>
                    <a:pt x="36" y="20"/>
                    <a:pt x="33" y="60"/>
                  </a:cubicBezTo>
                  <a:cubicBezTo>
                    <a:pt x="33" y="60"/>
                    <a:pt x="27" y="67"/>
                    <a:pt x="27" y="67"/>
                  </a:cubicBezTo>
                  <a:cubicBezTo>
                    <a:pt x="1" y="108"/>
                    <a:pt x="38" y="157"/>
                    <a:pt x="77" y="157"/>
                  </a:cubicBezTo>
                  <a:cubicBezTo>
                    <a:pt x="85" y="157"/>
                    <a:pt x="94" y="155"/>
                    <a:pt x="102" y="149"/>
                  </a:cubicBezTo>
                  <a:cubicBezTo>
                    <a:pt x="128" y="130"/>
                    <a:pt x="147" y="111"/>
                    <a:pt x="153" y="79"/>
                  </a:cubicBezTo>
                  <a:cubicBezTo>
                    <a:pt x="167" y="28"/>
                    <a:pt x="132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3345525" y="2613350"/>
              <a:ext cx="7750" cy="9700"/>
            </a:xfrm>
            <a:custGeom>
              <a:rect b="b" l="l" r="r" t="t"/>
              <a:pathLst>
                <a:path extrusionOk="0" h="388" w="310">
                  <a:moveTo>
                    <a:pt x="176" y="0"/>
                  </a:moveTo>
                  <a:cubicBezTo>
                    <a:pt x="150" y="0"/>
                    <a:pt x="124" y="9"/>
                    <a:pt x="101" y="28"/>
                  </a:cubicBezTo>
                  <a:cubicBezTo>
                    <a:pt x="51" y="72"/>
                    <a:pt x="19" y="129"/>
                    <a:pt x="7" y="192"/>
                  </a:cubicBezTo>
                  <a:cubicBezTo>
                    <a:pt x="0" y="243"/>
                    <a:pt x="0" y="306"/>
                    <a:pt x="44" y="338"/>
                  </a:cubicBezTo>
                  <a:lnTo>
                    <a:pt x="57" y="350"/>
                  </a:lnTo>
                  <a:cubicBezTo>
                    <a:pt x="86" y="373"/>
                    <a:pt x="125" y="387"/>
                    <a:pt x="163" y="387"/>
                  </a:cubicBezTo>
                  <a:cubicBezTo>
                    <a:pt x="209" y="387"/>
                    <a:pt x="254" y="367"/>
                    <a:pt x="278" y="319"/>
                  </a:cubicBezTo>
                  <a:cubicBezTo>
                    <a:pt x="304" y="268"/>
                    <a:pt x="310" y="218"/>
                    <a:pt x="285" y="161"/>
                  </a:cubicBezTo>
                  <a:cubicBezTo>
                    <a:pt x="285" y="161"/>
                    <a:pt x="285" y="157"/>
                    <a:pt x="281" y="152"/>
                  </a:cubicBezTo>
                  <a:lnTo>
                    <a:pt x="281" y="152"/>
                  </a:lnTo>
                  <a:cubicBezTo>
                    <a:pt x="282" y="149"/>
                    <a:pt x="280" y="140"/>
                    <a:pt x="285" y="136"/>
                  </a:cubicBezTo>
                  <a:cubicBezTo>
                    <a:pt x="303" y="58"/>
                    <a:pt x="242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3332725" y="2607400"/>
              <a:ext cx="6975" cy="6975"/>
            </a:xfrm>
            <a:custGeom>
              <a:rect b="b" l="l" r="r" t="t"/>
              <a:pathLst>
                <a:path extrusionOk="0" h="279" w="279">
                  <a:moveTo>
                    <a:pt x="139" y="1"/>
                  </a:moveTo>
                  <a:cubicBezTo>
                    <a:pt x="64" y="1"/>
                    <a:pt x="0" y="83"/>
                    <a:pt x="19" y="159"/>
                  </a:cubicBezTo>
                  <a:cubicBezTo>
                    <a:pt x="26" y="171"/>
                    <a:pt x="32" y="190"/>
                    <a:pt x="38" y="203"/>
                  </a:cubicBezTo>
                  <a:cubicBezTo>
                    <a:pt x="57" y="253"/>
                    <a:pt x="98" y="279"/>
                    <a:pt x="139" y="279"/>
                  </a:cubicBezTo>
                  <a:cubicBezTo>
                    <a:pt x="181" y="279"/>
                    <a:pt x="222" y="253"/>
                    <a:pt x="241" y="203"/>
                  </a:cubicBezTo>
                  <a:cubicBezTo>
                    <a:pt x="247" y="190"/>
                    <a:pt x="253" y="171"/>
                    <a:pt x="260" y="159"/>
                  </a:cubicBezTo>
                  <a:cubicBezTo>
                    <a:pt x="278" y="83"/>
                    <a:pt x="21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350900" y="2630775"/>
              <a:ext cx="9650" cy="6825"/>
            </a:xfrm>
            <a:custGeom>
              <a:rect b="b" l="l" r="r" t="t"/>
              <a:pathLst>
                <a:path extrusionOk="0" h="273" w="386">
                  <a:moveTo>
                    <a:pt x="177" y="1"/>
                  </a:moveTo>
                  <a:cubicBezTo>
                    <a:pt x="0" y="1"/>
                    <a:pt x="0" y="273"/>
                    <a:pt x="177" y="273"/>
                  </a:cubicBezTo>
                  <a:cubicBezTo>
                    <a:pt x="240" y="273"/>
                    <a:pt x="297" y="266"/>
                    <a:pt x="341" y="216"/>
                  </a:cubicBezTo>
                  <a:cubicBezTo>
                    <a:pt x="386" y="165"/>
                    <a:pt x="386" y="108"/>
                    <a:pt x="341" y="58"/>
                  </a:cubicBezTo>
                  <a:cubicBezTo>
                    <a:pt x="297" y="7"/>
                    <a:pt x="240" y="1"/>
                    <a:pt x="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3388950" y="2577150"/>
              <a:ext cx="10400" cy="9925"/>
            </a:xfrm>
            <a:custGeom>
              <a:rect b="b" l="l" r="r" t="t"/>
              <a:pathLst>
                <a:path extrusionOk="0" h="397" w="416">
                  <a:moveTo>
                    <a:pt x="308" y="0"/>
                  </a:moveTo>
                  <a:cubicBezTo>
                    <a:pt x="274" y="0"/>
                    <a:pt x="239" y="16"/>
                    <a:pt x="222" y="48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216" y="58"/>
                    <a:pt x="216" y="58"/>
                    <a:pt x="209" y="67"/>
                  </a:cubicBezTo>
                  <a:cubicBezTo>
                    <a:pt x="210" y="65"/>
                    <a:pt x="210" y="64"/>
                    <a:pt x="209" y="64"/>
                  </a:cubicBezTo>
                  <a:cubicBezTo>
                    <a:pt x="205" y="64"/>
                    <a:pt x="195" y="70"/>
                    <a:pt x="190" y="74"/>
                  </a:cubicBezTo>
                  <a:lnTo>
                    <a:pt x="190" y="74"/>
                  </a:lnTo>
                  <a:cubicBezTo>
                    <a:pt x="127" y="99"/>
                    <a:pt x="64" y="112"/>
                    <a:pt x="32" y="181"/>
                  </a:cubicBezTo>
                  <a:cubicBezTo>
                    <a:pt x="1" y="263"/>
                    <a:pt x="20" y="364"/>
                    <a:pt x="121" y="389"/>
                  </a:cubicBezTo>
                  <a:cubicBezTo>
                    <a:pt x="139" y="394"/>
                    <a:pt x="156" y="397"/>
                    <a:pt x="173" y="397"/>
                  </a:cubicBezTo>
                  <a:cubicBezTo>
                    <a:pt x="321" y="397"/>
                    <a:pt x="415" y="209"/>
                    <a:pt x="393" y="67"/>
                  </a:cubicBezTo>
                  <a:cubicBezTo>
                    <a:pt x="386" y="23"/>
                    <a:pt x="347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3348050" y="2434375"/>
              <a:ext cx="18800" cy="20475"/>
            </a:xfrm>
            <a:custGeom>
              <a:rect b="b" l="l" r="r" t="t"/>
              <a:pathLst>
                <a:path extrusionOk="0" h="819" w="752">
                  <a:moveTo>
                    <a:pt x="94" y="0"/>
                  </a:moveTo>
                  <a:cubicBezTo>
                    <a:pt x="51" y="0"/>
                    <a:pt x="13" y="36"/>
                    <a:pt x="13" y="85"/>
                  </a:cubicBezTo>
                  <a:cubicBezTo>
                    <a:pt x="13" y="173"/>
                    <a:pt x="0" y="268"/>
                    <a:pt x="0" y="357"/>
                  </a:cubicBezTo>
                  <a:cubicBezTo>
                    <a:pt x="7" y="439"/>
                    <a:pt x="32" y="546"/>
                    <a:pt x="76" y="616"/>
                  </a:cubicBezTo>
                  <a:cubicBezTo>
                    <a:pt x="158" y="748"/>
                    <a:pt x="259" y="805"/>
                    <a:pt x="411" y="818"/>
                  </a:cubicBezTo>
                  <a:cubicBezTo>
                    <a:pt x="417" y="818"/>
                    <a:pt x="422" y="819"/>
                    <a:pt x="428" y="819"/>
                  </a:cubicBezTo>
                  <a:cubicBezTo>
                    <a:pt x="587" y="819"/>
                    <a:pt x="752" y="648"/>
                    <a:pt x="733" y="489"/>
                  </a:cubicBezTo>
                  <a:cubicBezTo>
                    <a:pt x="721" y="350"/>
                    <a:pt x="683" y="249"/>
                    <a:pt x="563" y="173"/>
                  </a:cubicBezTo>
                  <a:cubicBezTo>
                    <a:pt x="506" y="129"/>
                    <a:pt x="436" y="98"/>
                    <a:pt x="373" y="79"/>
                  </a:cubicBezTo>
                  <a:cubicBezTo>
                    <a:pt x="285" y="60"/>
                    <a:pt x="203" y="28"/>
                    <a:pt x="114" y="3"/>
                  </a:cubicBezTo>
                  <a:cubicBezTo>
                    <a:pt x="108" y="1"/>
                    <a:pt x="101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3359425" y="2459250"/>
              <a:ext cx="6025" cy="8325"/>
            </a:xfrm>
            <a:custGeom>
              <a:rect b="b" l="l" r="r" t="t"/>
              <a:pathLst>
                <a:path extrusionOk="0" h="333" w="241">
                  <a:moveTo>
                    <a:pt x="63" y="1"/>
                  </a:moveTo>
                  <a:cubicBezTo>
                    <a:pt x="31" y="1"/>
                    <a:pt x="0" y="22"/>
                    <a:pt x="0" y="63"/>
                  </a:cubicBezTo>
                  <a:cubicBezTo>
                    <a:pt x="0" y="114"/>
                    <a:pt x="0" y="170"/>
                    <a:pt x="0" y="221"/>
                  </a:cubicBezTo>
                  <a:cubicBezTo>
                    <a:pt x="6" y="281"/>
                    <a:pt x="54" y="332"/>
                    <a:pt x="116" y="332"/>
                  </a:cubicBezTo>
                  <a:cubicBezTo>
                    <a:pt x="126" y="332"/>
                    <a:pt x="136" y="331"/>
                    <a:pt x="146" y="328"/>
                  </a:cubicBezTo>
                  <a:cubicBezTo>
                    <a:pt x="215" y="309"/>
                    <a:pt x="240" y="227"/>
                    <a:pt x="209" y="164"/>
                  </a:cubicBezTo>
                  <a:cubicBezTo>
                    <a:pt x="184" y="120"/>
                    <a:pt x="152" y="76"/>
                    <a:pt x="120" y="31"/>
                  </a:cubicBezTo>
                  <a:cubicBezTo>
                    <a:pt x="107" y="11"/>
                    <a:pt x="85" y="1"/>
                    <a:pt x="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3362425" y="2474475"/>
              <a:ext cx="7100" cy="8050"/>
            </a:xfrm>
            <a:custGeom>
              <a:rect b="b" l="l" r="r" t="t"/>
              <a:pathLst>
                <a:path extrusionOk="0" h="322" w="284">
                  <a:moveTo>
                    <a:pt x="90" y="0"/>
                  </a:moveTo>
                  <a:cubicBezTo>
                    <a:pt x="58" y="0"/>
                    <a:pt x="28" y="22"/>
                    <a:pt x="19" y="54"/>
                  </a:cubicBezTo>
                  <a:cubicBezTo>
                    <a:pt x="0" y="99"/>
                    <a:pt x="19" y="149"/>
                    <a:pt x="32" y="187"/>
                  </a:cubicBezTo>
                  <a:cubicBezTo>
                    <a:pt x="51" y="244"/>
                    <a:pt x="82" y="282"/>
                    <a:pt x="133" y="307"/>
                  </a:cubicBezTo>
                  <a:cubicBezTo>
                    <a:pt x="148" y="317"/>
                    <a:pt x="163" y="321"/>
                    <a:pt x="178" y="321"/>
                  </a:cubicBezTo>
                  <a:cubicBezTo>
                    <a:pt x="237" y="321"/>
                    <a:pt x="284" y="249"/>
                    <a:pt x="253" y="193"/>
                  </a:cubicBezTo>
                  <a:cubicBezTo>
                    <a:pt x="234" y="155"/>
                    <a:pt x="221" y="130"/>
                    <a:pt x="196" y="99"/>
                  </a:cubicBezTo>
                  <a:cubicBezTo>
                    <a:pt x="171" y="67"/>
                    <a:pt x="158" y="35"/>
                    <a:pt x="127" y="10"/>
                  </a:cubicBezTo>
                  <a:cubicBezTo>
                    <a:pt x="115" y="3"/>
                    <a:pt x="102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3365900" y="2503575"/>
              <a:ext cx="11225" cy="8050"/>
            </a:xfrm>
            <a:custGeom>
              <a:rect b="b" l="l" r="r" t="t"/>
              <a:pathLst>
                <a:path extrusionOk="0" h="322" w="449">
                  <a:moveTo>
                    <a:pt x="259" y="1"/>
                  </a:moveTo>
                  <a:cubicBezTo>
                    <a:pt x="231" y="1"/>
                    <a:pt x="209" y="11"/>
                    <a:pt x="184" y="21"/>
                  </a:cubicBezTo>
                  <a:cubicBezTo>
                    <a:pt x="191" y="18"/>
                    <a:pt x="195" y="17"/>
                    <a:pt x="195" y="17"/>
                  </a:cubicBezTo>
                  <a:lnTo>
                    <a:pt x="195" y="17"/>
                  </a:lnTo>
                  <a:cubicBezTo>
                    <a:pt x="195" y="17"/>
                    <a:pt x="169" y="28"/>
                    <a:pt x="165" y="28"/>
                  </a:cubicBezTo>
                  <a:cubicBezTo>
                    <a:pt x="139" y="34"/>
                    <a:pt x="101" y="66"/>
                    <a:pt x="89" y="72"/>
                  </a:cubicBezTo>
                  <a:cubicBezTo>
                    <a:pt x="38" y="91"/>
                    <a:pt x="0" y="148"/>
                    <a:pt x="38" y="192"/>
                  </a:cubicBezTo>
                  <a:cubicBezTo>
                    <a:pt x="64" y="230"/>
                    <a:pt x="95" y="268"/>
                    <a:pt x="133" y="293"/>
                  </a:cubicBezTo>
                  <a:cubicBezTo>
                    <a:pt x="165" y="312"/>
                    <a:pt x="204" y="321"/>
                    <a:pt x="244" y="321"/>
                  </a:cubicBezTo>
                  <a:cubicBezTo>
                    <a:pt x="283" y="321"/>
                    <a:pt x="323" y="312"/>
                    <a:pt x="354" y="293"/>
                  </a:cubicBezTo>
                  <a:cubicBezTo>
                    <a:pt x="417" y="261"/>
                    <a:pt x="449" y="179"/>
                    <a:pt x="430" y="116"/>
                  </a:cubicBezTo>
                  <a:cubicBezTo>
                    <a:pt x="411" y="47"/>
                    <a:pt x="348" y="9"/>
                    <a:pt x="278" y="2"/>
                  </a:cubicBezTo>
                  <a:cubicBezTo>
                    <a:pt x="271" y="1"/>
                    <a:pt x="265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3371425" y="2497275"/>
              <a:ext cx="9025" cy="6625"/>
            </a:xfrm>
            <a:custGeom>
              <a:rect b="b" l="l" r="r" t="t"/>
              <a:pathLst>
                <a:path extrusionOk="0" h="265" w="361">
                  <a:moveTo>
                    <a:pt x="172" y="1"/>
                  </a:moveTo>
                  <a:cubicBezTo>
                    <a:pt x="150" y="1"/>
                    <a:pt x="128" y="3"/>
                    <a:pt x="108" y="8"/>
                  </a:cubicBezTo>
                  <a:cubicBezTo>
                    <a:pt x="1" y="27"/>
                    <a:pt x="19" y="166"/>
                    <a:pt x="108" y="204"/>
                  </a:cubicBezTo>
                  <a:cubicBezTo>
                    <a:pt x="121" y="204"/>
                    <a:pt x="146" y="242"/>
                    <a:pt x="158" y="248"/>
                  </a:cubicBezTo>
                  <a:cubicBezTo>
                    <a:pt x="182" y="260"/>
                    <a:pt x="205" y="265"/>
                    <a:pt x="228" y="265"/>
                  </a:cubicBezTo>
                  <a:cubicBezTo>
                    <a:pt x="255" y="265"/>
                    <a:pt x="280" y="258"/>
                    <a:pt x="304" y="248"/>
                  </a:cubicBezTo>
                  <a:cubicBezTo>
                    <a:pt x="342" y="229"/>
                    <a:pt x="361" y="185"/>
                    <a:pt x="361" y="153"/>
                  </a:cubicBezTo>
                  <a:cubicBezTo>
                    <a:pt x="356" y="46"/>
                    <a:pt x="264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3304125" y="2510600"/>
              <a:ext cx="12750" cy="15800"/>
            </a:xfrm>
            <a:custGeom>
              <a:rect b="b" l="l" r="r" t="t"/>
              <a:pathLst>
                <a:path extrusionOk="0" h="632" w="510">
                  <a:moveTo>
                    <a:pt x="103" y="1"/>
                  </a:moveTo>
                  <a:cubicBezTo>
                    <a:pt x="88" y="1"/>
                    <a:pt x="73" y="9"/>
                    <a:pt x="64" y="18"/>
                  </a:cubicBezTo>
                  <a:cubicBezTo>
                    <a:pt x="1" y="69"/>
                    <a:pt x="13" y="208"/>
                    <a:pt x="26" y="284"/>
                  </a:cubicBezTo>
                  <a:cubicBezTo>
                    <a:pt x="45" y="416"/>
                    <a:pt x="89" y="530"/>
                    <a:pt x="209" y="606"/>
                  </a:cubicBezTo>
                  <a:cubicBezTo>
                    <a:pt x="236" y="624"/>
                    <a:pt x="263" y="631"/>
                    <a:pt x="288" y="631"/>
                  </a:cubicBezTo>
                  <a:cubicBezTo>
                    <a:pt x="411" y="631"/>
                    <a:pt x="510" y="459"/>
                    <a:pt x="405" y="360"/>
                  </a:cubicBezTo>
                  <a:cubicBezTo>
                    <a:pt x="348" y="303"/>
                    <a:pt x="285" y="252"/>
                    <a:pt x="235" y="195"/>
                  </a:cubicBezTo>
                  <a:cubicBezTo>
                    <a:pt x="184" y="138"/>
                    <a:pt x="178" y="50"/>
                    <a:pt x="121" y="6"/>
                  </a:cubicBezTo>
                  <a:cubicBezTo>
                    <a:pt x="115" y="2"/>
                    <a:pt x="109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3315975" y="2532425"/>
              <a:ext cx="8375" cy="8025"/>
            </a:xfrm>
            <a:custGeom>
              <a:rect b="b" l="l" r="r" t="t"/>
              <a:pathLst>
                <a:path extrusionOk="0" h="321" w="335">
                  <a:moveTo>
                    <a:pt x="130" y="0"/>
                  </a:moveTo>
                  <a:cubicBezTo>
                    <a:pt x="78" y="0"/>
                    <a:pt x="22" y="26"/>
                    <a:pt x="13" y="81"/>
                  </a:cubicBezTo>
                  <a:cubicBezTo>
                    <a:pt x="7" y="118"/>
                    <a:pt x="1" y="163"/>
                    <a:pt x="13" y="201"/>
                  </a:cubicBezTo>
                  <a:cubicBezTo>
                    <a:pt x="32" y="276"/>
                    <a:pt x="102" y="314"/>
                    <a:pt x="178" y="321"/>
                  </a:cubicBezTo>
                  <a:cubicBezTo>
                    <a:pt x="180" y="321"/>
                    <a:pt x="183" y="321"/>
                    <a:pt x="185" y="321"/>
                  </a:cubicBezTo>
                  <a:cubicBezTo>
                    <a:pt x="270" y="321"/>
                    <a:pt x="335" y="223"/>
                    <a:pt x="310" y="144"/>
                  </a:cubicBezTo>
                  <a:cubicBezTo>
                    <a:pt x="304" y="106"/>
                    <a:pt x="285" y="81"/>
                    <a:pt x="260" y="55"/>
                  </a:cubicBezTo>
                  <a:cubicBezTo>
                    <a:pt x="241" y="36"/>
                    <a:pt x="222" y="24"/>
                    <a:pt x="197" y="17"/>
                  </a:cubicBezTo>
                  <a:lnTo>
                    <a:pt x="184" y="17"/>
                  </a:lnTo>
                  <a:cubicBezTo>
                    <a:pt x="184" y="11"/>
                    <a:pt x="184" y="11"/>
                    <a:pt x="184" y="11"/>
                  </a:cubicBezTo>
                  <a:cubicBezTo>
                    <a:pt x="168" y="4"/>
                    <a:pt x="149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3194825" y="2448700"/>
              <a:ext cx="150650" cy="225350"/>
            </a:xfrm>
            <a:custGeom>
              <a:rect b="b" l="l" r="r" t="t"/>
              <a:pathLst>
                <a:path extrusionOk="0" h="9014" w="6026">
                  <a:moveTo>
                    <a:pt x="2363" y="1"/>
                  </a:moveTo>
                  <a:cubicBezTo>
                    <a:pt x="2349" y="1"/>
                    <a:pt x="2335" y="2"/>
                    <a:pt x="2319" y="5"/>
                  </a:cubicBezTo>
                  <a:cubicBezTo>
                    <a:pt x="2041" y="62"/>
                    <a:pt x="1100" y="965"/>
                    <a:pt x="708" y="2381"/>
                  </a:cubicBezTo>
                  <a:cubicBezTo>
                    <a:pt x="316" y="3802"/>
                    <a:pt x="0" y="5060"/>
                    <a:pt x="120" y="5433"/>
                  </a:cubicBezTo>
                  <a:cubicBezTo>
                    <a:pt x="196" y="5654"/>
                    <a:pt x="5441" y="8908"/>
                    <a:pt x="5674" y="8977"/>
                  </a:cubicBezTo>
                  <a:cubicBezTo>
                    <a:pt x="5746" y="9001"/>
                    <a:pt x="5809" y="9014"/>
                    <a:pt x="5860" y="9014"/>
                  </a:cubicBezTo>
                  <a:cubicBezTo>
                    <a:pt x="5972" y="9014"/>
                    <a:pt x="6025" y="8954"/>
                    <a:pt x="5978" y="8819"/>
                  </a:cubicBezTo>
                  <a:lnTo>
                    <a:pt x="5801" y="8358"/>
                  </a:lnTo>
                  <a:cubicBezTo>
                    <a:pt x="5611" y="7872"/>
                    <a:pt x="5434" y="7366"/>
                    <a:pt x="5264" y="6854"/>
                  </a:cubicBezTo>
                  <a:cubicBezTo>
                    <a:pt x="5144" y="6475"/>
                    <a:pt x="4872" y="6241"/>
                    <a:pt x="4720" y="5875"/>
                  </a:cubicBezTo>
                  <a:cubicBezTo>
                    <a:pt x="4569" y="5508"/>
                    <a:pt x="4455" y="5173"/>
                    <a:pt x="4272" y="4813"/>
                  </a:cubicBezTo>
                  <a:cubicBezTo>
                    <a:pt x="4044" y="4377"/>
                    <a:pt x="3987" y="3866"/>
                    <a:pt x="3798" y="3417"/>
                  </a:cubicBezTo>
                  <a:cubicBezTo>
                    <a:pt x="3627" y="3000"/>
                    <a:pt x="3507" y="2614"/>
                    <a:pt x="3368" y="2191"/>
                  </a:cubicBezTo>
                  <a:cubicBezTo>
                    <a:pt x="3216" y="1730"/>
                    <a:pt x="3071" y="1237"/>
                    <a:pt x="2844" y="820"/>
                  </a:cubicBezTo>
                  <a:cubicBezTo>
                    <a:pt x="2749" y="656"/>
                    <a:pt x="2648" y="529"/>
                    <a:pt x="2591" y="346"/>
                  </a:cubicBezTo>
                  <a:cubicBezTo>
                    <a:pt x="2544" y="200"/>
                    <a:pt x="2525" y="1"/>
                    <a:pt x="2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3249150" y="2448775"/>
              <a:ext cx="96325" cy="225325"/>
            </a:xfrm>
            <a:custGeom>
              <a:rect b="b" l="l" r="r" t="t"/>
              <a:pathLst>
                <a:path extrusionOk="0" h="9013" w="3853">
                  <a:moveTo>
                    <a:pt x="193" y="1"/>
                  </a:moveTo>
                  <a:cubicBezTo>
                    <a:pt x="186" y="1"/>
                    <a:pt x="179" y="1"/>
                    <a:pt x="172" y="2"/>
                  </a:cubicBezTo>
                  <a:cubicBezTo>
                    <a:pt x="1" y="324"/>
                    <a:pt x="127" y="665"/>
                    <a:pt x="311" y="1019"/>
                  </a:cubicBezTo>
                  <a:cubicBezTo>
                    <a:pt x="582" y="1550"/>
                    <a:pt x="816" y="1992"/>
                    <a:pt x="961" y="2574"/>
                  </a:cubicBezTo>
                  <a:cubicBezTo>
                    <a:pt x="1100" y="3149"/>
                    <a:pt x="1252" y="3761"/>
                    <a:pt x="1454" y="4311"/>
                  </a:cubicBezTo>
                  <a:cubicBezTo>
                    <a:pt x="1637" y="4798"/>
                    <a:pt x="1985" y="5183"/>
                    <a:pt x="2200" y="5657"/>
                  </a:cubicBezTo>
                  <a:cubicBezTo>
                    <a:pt x="2364" y="6017"/>
                    <a:pt x="2547" y="6333"/>
                    <a:pt x="2674" y="6706"/>
                  </a:cubicBezTo>
                  <a:cubicBezTo>
                    <a:pt x="2787" y="7053"/>
                    <a:pt x="2870" y="7414"/>
                    <a:pt x="2971" y="7755"/>
                  </a:cubicBezTo>
                  <a:cubicBezTo>
                    <a:pt x="3072" y="8109"/>
                    <a:pt x="3280" y="8412"/>
                    <a:pt x="3445" y="8728"/>
                  </a:cubicBezTo>
                  <a:cubicBezTo>
                    <a:pt x="3501" y="8848"/>
                    <a:pt x="3577" y="8936"/>
                    <a:pt x="3666" y="9012"/>
                  </a:cubicBezTo>
                  <a:cubicBezTo>
                    <a:pt x="3672" y="9012"/>
                    <a:pt x="3678" y="9013"/>
                    <a:pt x="3684" y="9013"/>
                  </a:cubicBezTo>
                  <a:cubicBezTo>
                    <a:pt x="3798" y="9013"/>
                    <a:pt x="3853" y="8954"/>
                    <a:pt x="3805" y="8816"/>
                  </a:cubicBezTo>
                  <a:lnTo>
                    <a:pt x="3628" y="8355"/>
                  </a:lnTo>
                  <a:cubicBezTo>
                    <a:pt x="3438" y="7869"/>
                    <a:pt x="3261" y="7363"/>
                    <a:pt x="3091" y="6851"/>
                  </a:cubicBezTo>
                  <a:cubicBezTo>
                    <a:pt x="2971" y="6472"/>
                    <a:pt x="2699" y="6238"/>
                    <a:pt x="2547" y="5872"/>
                  </a:cubicBezTo>
                  <a:cubicBezTo>
                    <a:pt x="2396" y="5505"/>
                    <a:pt x="2282" y="5170"/>
                    <a:pt x="2099" y="4810"/>
                  </a:cubicBezTo>
                  <a:cubicBezTo>
                    <a:pt x="1871" y="4374"/>
                    <a:pt x="1814" y="3863"/>
                    <a:pt x="1625" y="3414"/>
                  </a:cubicBezTo>
                  <a:cubicBezTo>
                    <a:pt x="1454" y="2997"/>
                    <a:pt x="1334" y="2611"/>
                    <a:pt x="1195" y="2182"/>
                  </a:cubicBezTo>
                  <a:cubicBezTo>
                    <a:pt x="1043" y="1727"/>
                    <a:pt x="898" y="1234"/>
                    <a:pt x="671" y="817"/>
                  </a:cubicBezTo>
                  <a:cubicBezTo>
                    <a:pt x="576" y="653"/>
                    <a:pt x="475" y="526"/>
                    <a:pt x="418" y="343"/>
                  </a:cubicBezTo>
                  <a:cubicBezTo>
                    <a:pt x="370" y="198"/>
                    <a:pt x="350" y="1"/>
                    <a:pt x="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3222475" y="2507300"/>
              <a:ext cx="3975" cy="33100"/>
            </a:xfrm>
            <a:custGeom>
              <a:rect b="b" l="l" r="r" t="t"/>
              <a:pathLst>
                <a:path extrusionOk="0" h="1324" w="159">
                  <a:moveTo>
                    <a:pt x="155" y="0"/>
                  </a:moveTo>
                  <a:cubicBezTo>
                    <a:pt x="153" y="0"/>
                    <a:pt x="152" y="2"/>
                    <a:pt x="152" y="5"/>
                  </a:cubicBezTo>
                  <a:cubicBezTo>
                    <a:pt x="76" y="435"/>
                    <a:pt x="51" y="877"/>
                    <a:pt x="0" y="1313"/>
                  </a:cubicBezTo>
                  <a:cubicBezTo>
                    <a:pt x="0" y="1320"/>
                    <a:pt x="4" y="1323"/>
                    <a:pt x="9" y="1323"/>
                  </a:cubicBezTo>
                  <a:cubicBezTo>
                    <a:pt x="13" y="1323"/>
                    <a:pt x="16" y="1322"/>
                    <a:pt x="19" y="1319"/>
                  </a:cubicBezTo>
                  <a:cubicBezTo>
                    <a:pt x="101" y="883"/>
                    <a:pt x="95" y="441"/>
                    <a:pt x="158" y="5"/>
                  </a:cubicBezTo>
                  <a:cubicBezTo>
                    <a:pt x="158" y="2"/>
                    <a:pt x="156" y="0"/>
                    <a:pt x="155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3227350" y="2540950"/>
              <a:ext cx="425" cy="1725"/>
            </a:xfrm>
            <a:custGeom>
              <a:rect b="b" l="l" r="r" t="t"/>
              <a:pathLst>
                <a:path extrusionOk="0" h="69" w="17">
                  <a:moveTo>
                    <a:pt x="13" y="0"/>
                  </a:moveTo>
                  <a:cubicBezTo>
                    <a:pt x="10" y="0"/>
                    <a:pt x="7" y="2"/>
                    <a:pt x="7" y="5"/>
                  </a:cubicBezTo>
                  <a:cubicBezTo>
                    <a:pt x="7" y="24"/>
                    <a:pt x="1" y="49"/>
                    <a:pt x="1" y="68"/>
                  </a:cubicBezTo>
                  <a:cubicBezTo>
                    <a:pt x="7" y="49"/>
                    <a:pt x="7" y="30"/>
                    <a:pt x="14" y="5"/>
                  </a:cubicBezTo>
                  <a:cubicBezTo>
                    <a:pt x="17" y="2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3225775" y="2552600"/>
              <a:ext cx="675" cy="4075"/>
            </a:xfrm>
            <a:custGeom>
              <a:rect b="b" l="l" r="r" t="t"/>
              <a:pathLst>
                <a:path extrusionOk="0" h="163" w="27">
                  <a:moveTo>
                    <a:pt x="26" y="0"/>
                  </a:moveTo>
                  <a:cubicBezTo>
                    <a:pt x="13" y="51"/>
                    <a:pt x="7" y="108"/>
                    <a:pt x="1" y="158"/>
                  </a:cubicBezTo>
                  <a:cubicBezTo>
                    <a:pt x="1" y="161"/>
                    <a:pt x="2" y="163"/>
                    <a:pt x="4" y="163"/>
                  </a:cubicBezTo>
                  <a:cubicBezTo>
                    <a:pt x="6" y="163"/>
                    <a:pt x="7" y="161"/>
                    <a:pt x="7" y="158"/>
                  </a:cubicBezTo>
                  <a:cubicBezTo>
                    <a:pt x="13" y="108"/>
                    <a:pt x="20" y="51"/>
                    <a:pt x="2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3226425" y="2542650"/>
              <a:ext cx="950" cy="9975"/>
            </a:xfrm>
            <a:custGeom>
              <a:rect b="b" l="l" r="r" t="t"/>
              <a:pathLst>
                <a:path extrusionOk="0" h="399" w="38">
                  <a:moveTo>
                    <a:pt x="38" y="0"/>
                  </a:moveTo>
                  <a:lnTo>
                    <a:pt x="38" y="0"/>
                  </a:lnTo>
                  <a:cubicBezTo>
                    <a:pt x="13" y="133"/>
                    <a:pt x="6" y="265"/>
                    <a:pt x="0" y="398"/>
                  </a:cubicBezTo>
                  <a:cubicBezTo>
                    <a:pt x="13" y="265"/>
                    <a:pt x="32" y="133"/>
                    <a:pt x="38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3219775" y="2566225"/>
              <a:ext cx="2725" cy="14575"/>
            </a:xfrm>
            <a:custGeom>
              <a:rect b="b" l="l" r="r" t="t"/>
              <a:pathLst>
                <a:path extrusionOk="0" h="583" w="109">
                  <a:moveTo>
                    <a:pt x="102" y="0"/>
                  </a:moveTo>
                  <a:cubicBezTo>
                    <a:pt x="99" y="0"/>
                    <a:pt x="95" y="2"/>
                    <a:pt x="95" y="5"/>
                  </a:cubicBezTo>
                  <a:cubicBezTo>
                    <a:pt x="89" y="201"/>
                    <a:pt x="51" y="384"/>
                    <a:pt x="1" y="567"/>
                  </a:cubicBezTo>
                  <a:cubicBezTo>
                    <a:pt x="1" y="578"/>
                    <a:pt x="6" y="582"/>
                    <a:pt x="12" y="582"/>
                  </a:cubicBezTo>
                  <a:cubicBezTo>
                    <a:pt x="16" y="582"/>
                    <a:pt x="20" y="579"/>
                    <a:pt x="20" y="574"/>
                  </a:cubicBezTo>
                  <a:cubicBezTo>
                    <a:pt x="70" y="390"/>
                    <a:pt x="108" y="201"/>
                    <a:pt x="108" y="5"/>
                  </a:cubicBezTo>
                  <a:cubicBezTo>
                    <a:pt x="108" y="2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3625" y="2541575"/>
              <a:ext cx="2850" cy="30875"/>
            </a:xfrm>
            <a:custGeom>
              <a:rect b="b" l="l" r="r" t="t"/>
              <a:pathLst>
                <a:path extrusionOk="0" h="1235" w="114">
                  <a:moveTo>
                    <a:pt x="97" y="0"/>
                  </a:moveTo>
                  <a:cubicBezTo>
                    <a:pt x="91" y="0"/>
                    <a:pt x="85" y="4"/>
                    <a:pt x="82" y="11"/>
                  </a:cubicBezTo>
                  <a:cubicBezTo>
                    <a:pt x="0" y="410"/>
                    <a:pt x="26" y="814"/>
                    <a:pt x="32" y="1225"/>
                  </a:cubicBezTo>
                  <a:cubicBezTo>
                    <a:pt x="32" y="1231"/>
                    <a:pt x="38" y="1234"/>
                    <a:pt x="44" y="1234"/>
                  </a:cubicBezTo>
                  <a:cubicBezTo>
                    <a:pt x="51" y="1234"/>
                    <a:pt x="57" y="1231"/>
                    <a:pt x="57" y="1225"/>
                  </a:cubicBezTo>
                  <a:cubicBezTo>
                    <a:pt x="57" y="820"/>
                    <a:pt x="32" y="416"/>
                    <a:pt x="114" y="18"/>
                  </a:cubicBezTo>
                  <a:cubicBezTo>
                    <a:pt x="114" y="7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3224200" y="2577150"/>
              <a:ext cx="1125" cy="17050"/>
            </a:xfrm>
            <a:custGeom>
              <a:rect b="b" l="l" r="r" t="t"/>
              <a:pathLst>
                <a:path extrusionOk="0" h="682" w="45">
                  <a:moveTo>
                    <a:pt x="11" y="1"/>
                  </a:moveTo>
                  <a:cubicBezTo>
                    <a:pt x="5" y="1"/>
                    <a:pt x="1" y="4"/>
                    <a:pt x="1" y="10"/>
                  </a:cubicBezTo>
                  <a:cubicBezTo>
                    <a:pt x="13" y="231"/>
                    <a:pt x="20" y="446"/>
                    <a:pt x="13" y="667"/>
                  </a:cubicBezTo>
                  <a:cubicBezTo>
                    <a:pt x="13" y="677"/>
                    <a:pt x="21" y="682"/>
                    <a:pt x="29" y="682"/>
                  </a:cubicBezTo>
                  <a:cubicBezTo>
                    <a:pt x="37" y="682"/>
                    <a:pt x="45" y="677"/>
                    <a:pt x="45" y="667"/>
                  </a:cubicBezTo>
                  <a:cubicBezTo>
                    <a:pt x="45" y="446"/>
                    <a:pt x="38" y="231"/>
                    <a:pt x="26" y="10"/>
                  </a:cubicBezTo>
                  <a:cubicBezTo>
                    <a:pt x="23" y="4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241725" y="2584725"/>
              <a:ext cx="1775" cy="19275"/>
            </a:xfrm>
            <a:custGeom>
              <a:rect b="b" l="l" r="r" t="t"/>
              <a:pathLst>
                <a:path extrusionOk="0" h="771" w="71">
                  <a:moveTo>
                    <a:pt x="55" y="1"/>
                  </a:moveTo>
                  <a:cubicBezTo>
                    <a:pt x="50" y="1"/>
                    <a:pt x="45" y="4"/>
                    <a:pt x="45" y="10"/>
                  </a:cubicBezTo>
                  <a:cubicBezTo>
                    <a:pt x="39" y="257"/>
                    <a:pt x="20" y="510"/>
                    <a:pt x="1" y="756"/>
                  </a:cubicBezTo>
                  <a:cubicBezTo>
                    <a:pt x="1" y="766"/>
                    <a:pt x="10" y="770"/>
                    <a:pt x="20" y="770"/>
                  </a:cubicBezTo>
                  <a:cubicBezTo>
                    <a:pt x="29" y="770"/>
                    <a:pt x="39" y="766"/>
                    <a:pt x="39" y="756"/>
                  </a:cubicBezTo>
                  <a:cubicBezTo>
                    <a:pt x="51" y="510"/>
                    <a:pt x="70" y="257"/>
                    <a:pt x="64" y="10"/>
                  </a:cubicBezTo>
                  <a:cubicBezTo>
                    <a:pt x="64" y="4"/>
                    <a:pt x="59" y="1"/>
                    <a:pt x="55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224575" y="2552000"/>
              <a:ext cx="20150" cy="35975"/>
            </a:xfrm>
            <a:custGeom>
              <a:rect b="b" l="l" r="r" t="t"/>
              <a:pathLst>
                <a:path extrusionOk="0" h="1439" w="806">
                  <a:moveTo>
                    <a:pt x="228" y="0"/>
                  </a:moveTo>
                  <a:cubicBezTo>
                    <a:pt x="224" y="0"/>
                    <a:pt x="219" y="2"/>
                    <a:pt x="219" y="5"/>
                  </a:cubicBezTo>
                  <a:cubicBezTo>
                    <a:pt x="194" y="252"/>
                    <a:pt x="188" y="498"/>
                    <a:pt x="188" y="744"/>
                  </a:cubicBezTo>
                  <a:cubicBezTo>
                    <a:pt x="137" y="662"/>
                    <a:pt x="80" y="580"/>
                    <a:pt x="23" y="498"/>
                  </a:cubicBezTo>
                  <a:cubicBezTo>
                    <a:pt x="22" y="494"/>
                    <a:pt x="19" y="493"/>
                    <a:pt x="16" y="493"/>
                  </a:cubicBezTo>
                  <a:cubicBezTo>
                    <a:pt x="8" y="493"/>
                    <a:pt x="0" y="502"/>
                    <a:pt x="5" y="511"/>
                  </a:cubicBezTo>
                  <a:cubicBezTo>
                    <a:pt x="68" y="599"/>
                    <a:pt x="131" y="694"/>
                    <a:pt x="188" y="789"/>
                  </a:cubicBezTo>
                  <a:cubicBezTo>
                    <a:pt x="194" y="928"/>
                    <a:pt x="194" y="1073"/>
                    <a:pt x="200" y="1212"/>
                  </a:cubicBezTo>
                  <a:cubicBezTo>
                    <a:pt x="200" y="1218"/>
                    <a:pt x="205" y="1222"/>
                    <a:pt x="210" y="1222"/>
                  </a:cubicBezTo>
                  <a:cubicBezTo>
                    <a:pt x="215" y="1222"/>
                    <a:pt x="219" y="1218"/>
                    <a:pt x="219" y="1212"/>
                  </a:cubicBezTo>
                  <a:cubicBezTo>
                    <a:pt x="219" y="1086"/>
                    <a:pt x="219" y="959"/>
                    <a:pt x="219" y="833"/>
                  </a:cubicBezTo>
                  <a:cubicBezTo>
                    <a:pt x="276" y="921"/>
                    <a:pt x="333" y="1010"/>
                    <a:pt x="384" y="1098"/>
                  </a:cubicBezTo>
                  <a:cubicBezTo>
                    <a:pt x="365" y="1199"/>
                    <a:pt x="346" y="1301"/>
                    <a:pt x="327" y="1408"/>
                  </a:cubicBezTo>
                  <a:cubicBezTo>
                    <a:pt x="327" y="1412"/>
                    <a:pt x="331" y="1415"/>
                    <a:pt x="335" y="1415"/>
                  </a:cubicBezTo>
                  <a:cubicBezTo>
                    <a:pt x="337" y="1415"/>
                    <a:pt x="339" y="1413"/>
                    <a:pt x="339" y="1408"/>
                  </a:cubicBezTo>
                  <a:cubicBezTo>
                    <a:pt x="358" y="1313"/>
                    <a:pt x="377" y="1212"/>
                    <a:pt x="396" y="1111"/>
                  </a:cubicBezTo>
                  <a:cubicBezTo>
                    <a:pt x="466" y="1218"/>
                    <a:pt x="535" y="1326"/>
                    <a:pt x="605" y="1433"/>
                  </a:cubicBezTo>
                  <a:cubicBezTo>
                    <a:pt x="609" y="1437"/>
                    <a:pt x="613" y="1438"/>
                    <a:pt x="618" y="1438"/>
                  </a:cubicBezTo>
                  <a:cubicBezTo>
                    <a:pt x="629" y="1438"/>
                    <a:pt x="639" y="1430"/>
                    <a:pt x="630" y="1421"/>
                  </a:cubicBezTo>
                  <a:cubicBezTo>
                    <a:pt x="554" y="1307"/>
                    <a:pt x="478" y="1193"/>
                    <a:pt x="403" y="1073"/>
                  </a:cubicBezTo>
                  <a:cubicBezTo>
                    <a:pt x="422" y="991"/>
                    <a:pt x="434" y="902"/>
                    <a:pt x="447" y="820"/>
                  </a:cubicBezTo>
                  <a:cubicBezTo>
                    <a:pt x="561" y="985"/>
                    <a:pt x="668" y="1149"/>
                    <a:pt x="788" y="1307"/>
                  </a:cubicBezTo>
                  <a:cubicBezTo>
                    <a:pt x="790" y="1309"/>
                    <a:pt x="792" y="1309"/>
                    <a:pt x="795" y="1309"/>
                  </a:cubicBezTo>
                  <a:cubicBezTo>
                    <a:pt x="800" y="1309"/>
                    <a:pt x="805" y="1305"/>
                    <a:pt x="801" y="1301"/>
                  </a:cubicBezTo>
                  <a:cubicBezTo>
                    <a:pt x="681" y="1136"/>
                    <a:pt x="567" y="966"/>
                    <a:pt x="453" y="801"/>
                  </a:cubicBezTo>
                  <a:cubicBezTo>
                    <a:pt x="472" y="700"/>
                    <a:pt x="485" y="605"/>
                    <a:pt x="497" y="504"/>
                  </a:cubicBezTo>
                  <a:cubicBezTo>
                    <a:pt x="497" y="501"/>
                    <a:pt x="496" y="500"/>
                    <a:pt x="494" y="500"/>
                  </a:cubicBezTo>
                  <a:cubicBezTo>
                    <a:pt x="493" y="500"/>
                    <a:pt x="491" y="501"/>
                    <a:pt x="491" y="504"/>
                  </a:cubicBezTo>
                  <a:cubicBezTo>
                    <a:pt x="478" y="599"/>
                    <a:pt x="459" y="694"/>
                    <a:pt x="447" y="789"/>
                  </a:cubicBezTo>
                  <a:cubicBezTo>
                    <a:pt x="415" y="744"/>
                    <a:pt x="390" y="700"/>
                    <a:pt x="358" y="656"/>
                  </a:cubicBezTo>
                  <a:cubicBezTo>
                    <a:pt x="357" y="654"/>
                    <a:pt x="355" y="654"/>
                    <a:pt x="352" y="654"/>
                  </a:cubicBezTo>
                  <a:cubicBezTo>
                    <a:pt x="347" y="654"/>
                    <a:pt x="341" y="659"/>
                    <a:pt x="346" y="669"/>
                  </a:cubicBezTo>
                  <a:cubicBezTo>
                    <a:pt x="377" y="713"/>
                    <a:pt x="409" y="763"/>
                    <a:pt x="441" y="808"/>
                  </a:cubicBezTo>
                  <a:cubicBezTo>
                    <a:pt x="428" y="890"/>
                    <a:pt x="409" y="978"/>
                    <a:pt x="396" y="1060"/>
                  </a:cubicBezTo>
                  <a:cubicBezTo>
                    <a:pt x="333" y="972"/>
                    <a:pt x="276" y="877"/>
                    <a:pt x="219" y="789"/>
                  </a:cubicBezTo>
                  <a:cubicBezTo>
                    <a:pt x="213" y="530"/>
                    <a:pt x="207" y="264"/>
                    <a:pt x="232" y="5"/>
                  </a:cubicBezTo>
                  <a:cubicBezTo>
                    <a:pt x="235" y="2"/>
                    <a:pt x="232" y="0"/>
                    <a:pt x="228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3232150" y="2545200"/>
              <a:ext cx="14150" cy="22000"/>
            </a:xfrm>
            <a:custGeom>
              <a:rect b="b" l="l" r="r" t="t"/>
              <a:pathLst>
                <a:path extrusionOk="0" h="880" w="566">
                  <a:moveTo>
                    <a:pt x="16" y="0"/>
                  </a:moveTo>
                  <a:cubicBezTo>
                    <a:pt x="9" y="0"/>
                    <a:pt x="0" y="9"/>
                    <a:pt x="5" y="18"/>
                  </a:cubicBezTo>
                  <a:cubicBezTo>
                    <a:pt x="182" y="302"/>
                    <a:pt x="359" y="587"/>
                    <a:pt x="536" y="871"/>
                  </a:cubicBezTo>
                  <a:cubicBezTo>
                    <a:pt x="538" y="877"/>
                    <a:pt x="541" y="879"/>
                    <a:pt x="545" y="879"/>
                  </a:cubicBezTo>
                  <a:cubicBezTo>
                    <a:pt x="554" y="879"/>
                    <a:pt x="565" y="867"/>
                    <a:pt x="561" y="859"/>
                  </a:cubicBezTo>
                  <a:cubicBezTo>
                    <a:pt x="378" y="574"/>
                    <a:pt x="201" y="290"/>
                    <a:pt x="24" y="6"/>
                  </a:cubicBezTo>
                  <a:cubicBezTo>
                    <a:pt x="22" y="2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3263375" y="2606150"/>
              <a:ext cx="3350" cy="12175"/>
            </a:xfrm>
            <a:custGeom>
              <a:rect b="b" l="l" r="r" t="t"/>
              <a:pathLst>
                <a:path extrusionOk="0" h="487" w="134">
                  <a:moveTo>
                    <a:pt x="7" y="0"/>
                  </a:moveTo>
                  <a:cubicBezTo>
                    <a:pt x="7" y="0"/>
                    <a:pt x="1" y="0"/>
                    <a:pt x="1" y="6"/>
                  </a:cubicBezTo>
                  <a:cubicBezTo>
                    <a:pt x="39" y="164"/>
                    <a:pt x="89" y="322"/>
                    <a:pt x="127" y="487"/>
                  </a:cubicBezTo>
                  <a:cubicBezTo>
                    <a:pt x="127" y="487"/>
                    <a:pt x="133" y="487"/>
                    <a:pt x="133" y="480"/>
                  </a:cubicBezTo>
                  <a:cubicBezTo>
                    <a:pt x="95" y="322"/>
                    <a:pt x="45" y="164"/>
                    <a:pt x="7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3275700" y="2619400"/>
              <a:ext cx="1750" cy="6100"/>
            </a:xfrm>
            <a:custGeom>
              <a:rect b="b" l="l" r="r" t="t"/>
              <a:pathLst>
                <a:path extrusionOk="0" h="244" w="70">
                  <a:moveTo>
                    <a:pt x="0" y="1"/>
                  </a:moveTo>
                  <a:lnTo>
                    <a:pt x="0" y="1"/>
                  </a:lnTo>
                  <a:cubicBezTo>
                    <a:pt x="13" y="83"/>
                    <a:pt x="32" y="159"/>
                    <a:pt x="57" y="241"/>
                  </a:cubicBezTo>
                  <a:cubicBezTo>
                    <a:pt x="57" y="243"/>
                    <a:pt x="58" y="244"/>
                    <a:pt x="60" y="244"/>
                  </a:cubicBezTo>
                  <a:cubicBezTo>
                    <a:pt x="64" y="244"/>
                    <a:pt x="70" y="239"/>
                    <a:pt x="70" y="235"/>
                  </a:cubicBezTo>
                  <a:cubicBezTo>
                    <a:pt x="45" y="159"/>
                    <a:pt x="19" y="83"/>
                    <a:pt x="0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3274125" y="2611825"/>
              <a:ext cx="1600" cy="7600"/>
            </a:xfrm>
            <a:custGeom>
              <a:rect b="b" l="l" r="r" t="t"/>
              <a:pathLst>
                <a:path extrusionOk="0" h="304" w="64">
                  <a:moveTo>
                    <a:pt x="0" y="1"/>
                  </a:moveTo>
                  <a:lnTo>
                    <a:pt x="0" y="1"/>
                  </a:lnTo>
                  <a:cubicBezTo>
                    <a:pt x="19" y="102"/>
                    <a:pt x="38" y="203"/>
                    <a:pt x="63" y="304"/>
                  </a:cubicBezTo>
                  <a:cubicBezTo>
                    <a:pt x="44" y="203"/>
                    <a:pt x="32" y="102"/>
                    <a:pt x="0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3273575" y="2610125"/>
              <a:ext cx="575" cy="1725"/>
            </a:xfrm>
            <a:custGeom>
              <a:rect b="b" l="l" r="r" t="t"/>
              <a:pathLst>
                <a:path extrusionOk="0" h="69" w="23">
                  <a:moveTo>
                    <a:pt x="4" y="1"/>
                  </a:moveTo>
                  <a:cubicBezTo>
                    <a:pt x="2" y="1"/>
                    <a:pt x="0" y="2"/>
                    <a:pt x="3" y="5"/>
                  </a:cubicBezTo>
                  <a:cubicBezTo>
                    <a:pt x="10" y="24"/>
                    <a:pt x="16" y="50"/>
                    <a:pt x="22" y="69"/>
                  </a:cubicBezTo>
                  <a:cubicBezTo>
                    <a:pt x="16" y="50"/>
                    <a:pt x="16" y="24"/>
                    <a:pt x="10" y="5"/>
                  </a:cubicBezTo>
                  <a:cubicBezTo>
                    <a:pt x="10" y="2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3277125" y="2617200"/>
              <a:ext cx="3650" cy="4925"/>
            </a:xfrm>
            <a:custGeom>
              <a:rect b="b" l="l" r="r" t="t"/>
              <a:pathLst>
                <a:path extrusionOk="0" h="197" w="146">
                  <a:moveTo>
                    <a:pt x="0" y="0"/>
                  </a:moveTo>
                  <a:cubicBezTo>
                    <a:pt x="45" y="70"/>
                    <a:pt x="95" y="133"/>
                    <a:pt x="146" y="196"/>
                  </a:cubicBezTo>
                  <a:cubicBezTo>
                    <a:pt x="101" y="133"/>
                    <a:pt x="57" y="64"/>
                    <a:pt x="0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3276225" y="2615875"/>
              <a:ext cx="925" cy="1350"/>
            </a:xfrm>
            <a:custGeom>
              <a:rect b="b" l="l" r="r" t="t"/>
              <a:pathLst>
                <a:path extrusionOk="0" h="54" w="37">
                  <a:moveTo>
                    <a:pt x="6" y="0"/>
                  </a:moveTo>
                  <a:cubicBezTo>
                    <a:pt x="2" y="0"/>
                    <a:pt x="0" y="5"/>
                    <a:pt x="5" y="9"/>
                  </a:cubicBezTo>
                  <a:cubicBezTo>
                    <a:pt x="17" y="22"/>
                    <a:pt x="30" y="41"/>
                    <a:pt x="36" y="53"/>
                  </a:cubicBezTo>
                  <a:cubicBezTo>
                    <a:pt x="30" y="35"/>
                    <a:pt x="17" y="22"/>
                    <a:pt x="11" y="3"/>
                  </a:cubicBez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3280750" y="2622100"/>
              <a:ext cx="5675" cy="6075"/>
            </a:xfrm>
            <a:custGeom>
              <a:rect b="b" l="l" r="r" t="t"/>
              <a:pathLst>
                <a:path extrusionOk="0" h="243" w="227">
                  <a:moveTo>
                    <a:pt x="1" y="0"/>
                  </a:moveTo>
                  <a:lnTo>
                    <a:pt x="1" y="0"/>
                  </a:lnTo>
                  <a:cubicBezTo>
                    <a:pt x="9" y="10"/>
                    <a:pt x="17" y="19"/>
                    <a:pt x="25" y="28"/>
                  </a:cubicBezTo>
                  <a:lnTo>
                    <a:pt x="25" y="28"/>
                  </a:lnTo>
                  <a:cubicBezTo>
                    <a:pt x="21" y="23"/>
                    <a:pt x="17" y="18"/>
                    <a:pt x="13" y="13"/>
                  </a:cubicBezTo>
                  <a:cubicBezTo>
                    <a:pt x="7" y="7"/>
                    <a:pt x="7" y="7"/>
                    <a:pt x="1" y="0"/>
                  </a:cubicBezTo>
                  <a:close/>
                  <a:moveTo>
                    <a:pt x="25" y="28"/>
                  </a:moveTo>
                  <a:cubicBezTo>
                    <a:pt x="79" y="99"/>
                    <a:pt x="144" y="170"/>
                    <a:pt x="209" y="240"/>
                  </a:cubicBezTo>
                  <a:cubicBezTo>
                    <a:pt x="210" y="242"/>
                    <a:pt x="212" y="242"/>
                    <a:pt x="213" y="242"/>
                  </a:cubicBezTo>
                  <a:cubicBezTo>
                    <a:pt x="220" y="242"/>
                    <a:pt x="227" y="233"/>
                    <a:pt x="222" y="228"/>
                  </a:cubicBezTo>
                  <a:cubicBezTo>
                    <a:pt x="160" y="166"/>
                    <a:pt x="89" y="100"/>
                    <a:pt x="25" y="28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3274325" y="2604350"/>
              <a:ext cx="14200" cy="29575"/>
            </a:xfrm>
            <a:custGeom>
              <a:rect b="b" l="l" r="r" t="t"/>
              <a:pathLst>
                <a:path extrusionOk="0" h="1183" w="568">
                  <a:moveTo>
                    <a:pt x="11" y="0"/>
                  </a:moveTo>
                  <a:cubicBezTo>
                    <a:pt x="5" y="0"/>
                    <a:pt x="0" y="5"/>
                    <a:pt x="5" y="9"/>
                  </a:cubicBezTo>
                  <a:cubicBezTo>
                    <a:pt x="138" y="224"/>
                    <a:pt x="270" y="445"/>
                    <a:pt x="428" y="641"/>
                  </a:cubicBezTo>
                  <a:cubicBezTo>
                    <a:pt x="466" y="818"/>
                    <a:pt x="517" y="995"/>
                    <a:pt x="555" y="1178"/>
                  </a:cubicBezTo>
                  <a:cubicBezTo>
                    <a:pt x="555" y="1181"/>
                    <a:pt x="557" y="1182"/>
                    <a:pt x="559" y="1182"/>
                  </a:cubicBezTo>
                  <a:cubicBezTo>
                    <a:pt x="563" y="1182"/>
                    <a:pt x="567" y="1179"/>
                    <a:pt x="567" y="1172"/>
                  </a:cubicBezTo>
                  <a:cubicBezTo>
                    <a:pt x="536" y="1001"/>
                    <a:pt x="485" y="837"/>
                    <a:pt x="447" y="666"/>
                  </a:cubicBezTo>
                  <a:lnTo>
                    <a:pt x="447" y="666"/>
                  </a:lnTo>
                  <a:cubicBezTo>
                    <a:pt x="466" y="685"/>
                    <a:pt x="479" y="704"/>
                    <a:pt x="498" y="723"/>
                  </a:cubicBezTo>
                  <a:cubicBezTo>
                    <a:pt x="501" y="726"/>
                    <a:pt x="504" y="727"/>
                    <a:pt x="507" y="727"/>
                  </a:cubicBezTo>
                  <a:cubicBezTo>
                    <a:pt x="517" y="727"/>
                    <a:pt x="526" y="714"/>
                    <a:pt x="517" y="704"/>
                  </a:cubicBezTo>
                  <a:cubicBezTo>
                    <a:pt x="491" y="672"/>
                    <a:pt x="466" y="641"/>
                    <a:pt x="435" y="609"/>
                  </a:cubicBezTo>
                  <a:cubicBezTo>
                    <a:pt x="435" y="590"/>
                    <a:pt x="428" y="571"/>
                    <a:pt x="428" y="552"/>
                  </a:cubicBezTo>
                  <a:cubicBezTo>
                    <a:pt x="426" y="550"/>
                    <a:pt x="422" y="548"/>
                    <a:pt x="418" y="548"/>
                  </a:cubicBezTo>
                  <a:cubicBezTo>
                    <a:pt x="414" y="548"/>
                    <a:pt x="409" y="551"/>
                    <a:pt x="409" y="559"/>
                  </a:cubicBezTo>
                  <a:cubicBezTo>
                    <a:pt x="416" y="565"/>
                    <a:pt x="416" y="578"/>
                    <a:pt x="416" y="584"/>
                  </a:cubicBezTo>
                  <a:cubicBezTo>
                    <a:pt x="270" y="401"/>
                    <a:pt x="144" y="199"/>
                    <a:pt x="18" y="3"/>
                  </a:cubicBezTo>
                  <a:cubicBezTo>
                    <a:pt x="16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3274500" y="2588475"/>
              <a:ext cx="12200" cy="19875"/>
            </a:xfrm>
            <a:custGeom>
              <a:rect b="b" l="l" r="r" t="t"/>
              <a:pathLst>
                <a:path extrusionOk="0" h="795" w="488">
                  <a:moveTo>
                    <a:pt x="23" y="0"/>
                  </a:moveTo>
                  <a:cubicBezTo>
                    <a:pt x="13" y="0"/>
                    <a:pt x="0" y="14"/>
                    <a:pt x="4" y="31"/>
                  </a:cubicBezTo>
                  <a:cubicBezTo>
                    <a:pt x="137" y="296"/>
                    <a:pt x="295" y="543"/>
                    <a:pt x="453" y="789"/>
                  </a:cubicBezTo>
                  <a:cubicBezTo>
                    <a:pt x="457" y="793"/>
                    <a:pt x="461" y="795"/>
                    <a:pt x="466" y="795"/>
                  </a:cubicBezTo>
                  <a:cubicBezTo>
                    <a:pt x="477" y="795"/>
                    <a:pt x="487" y="786"/>
                    <a:pt x="478" y="777"/>
                  </a:cubicBezTo>
                  <a:cubicBezTo>
                    <a:pt x="320" y="524"/>
                    <a:pt x="162" y="278"/>
                    <a:pt x="36" y="12"/>
                  </a:cubicBezTo>
                  <a:cubicBezTo>
                    <a:pt x="34" y="4"/>
                    <a:pt x="29" y="0"/>
                    <a:pt x="2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3296550" y="2620700"/>
              <a:ext cx="6550" cy="10800"/>
            </a:xfrm>
            <a:custGeom>
              <a:rect b="b" l="l" r="r" t="t"/>
              <a:pathLst>
                <a:path extrusionOk="0" h="432" w="262">
                  <a:moveTo>
                    <a:pt x="10" y="0"/>
                  </a:moveTo>
                  <a:cubicBezTo>
                    <a:pt x="7" y="0"/>
                    <a:pt x="0" y="8"/>
                    <a:pt x="0" y="12"/>
                  </a:cubicBezTo>
                  <a:cubicBezTo>
                    <a:pt x="70" y="151"/>
                    <a:pt x="152" y="290"/>
                    <a:pt x="222" y="423"/>
                  </a:cubicBezTo>
                  <a:cubicBezTo>
                    <a:pt x="226" y="429"/>
                    <a:pt x="232" y="432"/>
                    <a:pt x="238" y="432"/>
                  </a:cubicBezTo>
                  <a:cubicBezTo>
                    <a:pt x="250" y="432"/>
                    <a:pt x="262" y="421"/>
                    <a:pt x="253" y="404"/>
                  </a:cubicBezTo>
                  <a:cubicBezTo>
                    <a:pt x="171" y="271"/>
                    <a:pt x="89" y="145"/>
                    <a:pt x="13" y="6"/>
                  </a:cubicBezTo>
                  <a:cubicBezTo>
                    <a:pt x="13" y="2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3250175" y="2530025"/>
              <a:ext cx="10025" cy="25350"/>
            </a:xfrm>
            <a:custGeom>
              <a:rect b="b" l="l" r="r" t="t"/>
              <a:pathLst>
                <a:path extrusionOk="0" h="1014" w="401">
                  <a:moveTo>
                    <a:pt x="19" y="1"/>
                  </a:moveTo>
                  <a:cubicBezTo>
                    <a:pt x="10" y="1"/>
                    <a:pt x="0" y="8"/>
                    <a:pt x="4" y="19"/>
                  </a:cubicBezTo>
                  <a:cubicBezTo>
                    <a:pt x="93" y="353"/>
                    <a:pt x="194" y="695"/>
                    <a:pt x="358" y="1004"/>
                  </a:cubicBezTo>
                  <a:cubicBezTo>
                    <a:pt x="360" y="1011"/>
                    <a:pt x="366" y="1013"/>
                    <a:pt x="372" y="1013"/>
                  </a:cubicBezTo>
                  <a:cubicBezTo>
                    <a:pt x="385" y="1013"/>
                    <a:pt x="400" y="1002"/>
                    <a:pt x="396" y="985"/>
                  </a:cubicBezTo>
                  <a:cubicBezTo>
                    <a:pt x="263" y="663"/>
                    <a:pt x="131" y="347"/>
                    <a:pt x="36" y="12"/>
                  </a:cubicBezTo>
                  <a:cubicBezTo>
                    <a:pt x="33" y="4"/>
                    <a:pt x="26" y="1"/>
                    <a:pt x="19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3262325" y="2551475"/>
              <a:ext cx="6300" cy="13750"/>
            </a:xfrm>
            <a:custGeom>
              <a:rect b="b" l="l" r="r" t="t"/>
              <a:pathLst>
                <a:path extrusionOk="0" h="550" w="252">
                  <a:moveTo>
                    <a:pt x="13" y="0"/>
                  </a:moveTo>
                  <a:cubicBezTo>
                    <a:pt x="7" y="0"/>
                    <a:pt x="1" y="6"/>
                    <a:pt x="5" y="14"/>
                  </a:cubicBezTo>
                  <a:cubicBezTo>
                    <a:pt x="55" y="203"/>
                    <a:pt x="150" y="374"/>
                    <a:pt x="238" y="544"/>
                  </a:cubicBezTo>
                  <a:cubicBezTo>
                    <a:pt x="238" y="548"/>
                    <a:pt x="240" y="550"/>
                    <a:pt x="241" y="550"/>
                  </a:cubicBezTo>
                  <a:cubicBezTo>
                    <a:pt x="245" y="550"/>
                    <a:pt x="251" y="542"/>
                    <a:pt x="251" y="538"/>
                  </a:cubicBezTo>
                  <a:cubicBezTo>
                    <a:pt x="163" y="367"/>
                    <a:pt x="74" y="197"/>
                    <a:pt x="24" y="7"/>
                  </a:cubicBezTo>
                  <a:cubicBezTo>
                    <a:pt x="21" y="2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38"/>
          <p:cNvGrpSpPr/>
          <p:nvPr/>
        </p:nvGrpSpPr>
        <p:grpSpPr>
          <a:xfrm>
            <a:off x="196479" y="1124576"/>
            <a:ext cx="516757" cy="480895"/>
            <a:chOff x="3843900" y="781125"/>
            <a:chExt cx="217225" cy="202150"/>
          </a:xfrm>
        </p:grpSpPr>
        <p:sp>
          <p:nvSpPr>
            <p:cNvPr id="1113" name="Google Shape;1113;p38"/>
            <p:cNvSpPr/>
            <p:nvPr/>
          </p:nvSpPr>
          <p:spPr>
            <a:xfrm>
              <a:off x="3843900" y="787500"/>
              <a:ext cx="217225" cy="195775"/>
            </a:xfrm>
            <a:custGeom>
              <a:rect b="b" l="l" r="r" t="t"/>
              <a:pathLst>
                <a:path extrusionOk="0" h="7831" w="8689">
                  <a:moveTo>
                    <a:pt x="3665" y="0"/>
                  </a:moveTo>
                  <a:cubicBezTo>
                    <a:pt x="3385" y="0"/>
                    <a:pt x="3102" y="47"/>
                    <a:pt x="2837" y="127"/>
                  </a:cubicBezTo>
                  <a:cubicBezTo>
                    <a:pt x="1529" y="525"/>
                    <a:pt x="487" y="1687"/>
                    <a:pt x="247" y="3033"/>
                  </a:cubicBezTo>
                  <a:cubicBezTo>
                    <a:pt x="0" y="4373"/>
                    <a:pt x="563" y="5832"/>
                    <a:pt x="1650" y="6660"/>
                  </a:cubicBezTo>
                  <a:cubicBezTo>
                    <a:pt x="2193" y="7071"/>
                    <a:pt x="2837" y="7330"/>
                    <a:pt x="3482" y="7545"/>
                  </a:cubicBezTo>
                  <a:cubicBezTo>
                    <a:pt x="3944" y="7695"/>
                    <a:pt x="4420" y="7830"/>
                    <a:pt x="4899" y="7830"/>
                  </a:cubicBezTo>
                  <a:cubicBezTo>
                    <a:pt x="4963" y="7830"/>
                    <a:pt x="5028" y="7828"/>
                    <a:pt x="5093" y="7823"/>
                  </a:cubicBezTo>
                  <a:cubicBezTo>
                    <a:pt x="5529" y="7785"/>
                    <a:pt x="5946" y="7620"/>
                    <a:pt x="6332" y="7406"/>
                  </a:cubicBezTo>
                  <a:cubicBezTo>
                    <a:pt x="7317" y="6856"/>
                    <a:pt x="8113" y="5940"/>
                    <a:pt x="8404" y="4847"/>
                  </a:cubicBezTo>
                  <a:cubicBezTo>
                    <a:pt x="8688" y="3760"/>
                    <a:pt x="8429" y="2515"/>
                    <a:pt x="7646" y="1706"/>
                  </a:cubicBezTo>
                  <a:cubicBezTo>
                    <a:pt x="6888" y="916"/>
                    <a:pt x="5763" y="613"/>
                    <a:pt x="4701" y="348"/>
                  </a:cubicBezTo>
                  <a:lnTo>
                    <a:pt x="4701" y="348"/>
                  </a:lnTo>
                  <a:lnTo>
                    <a:pt x="4853" y="373"/>
                  </a:lnTo>
                  <a:cubicBezTo>
                    <a:pt x="4517" y="109"/>
                    <a:pt x="4095" y="0"/>
                    <a:pt x="3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3868375" y="810500"/>
              <a:ext cx="68150" cy="58675"/>
            </a:xfrm>
            <a:custGeom>
              <a:rect b="b" l="l" r="r" t="t"/>
              <a:pathLst>
                <a:path extrusionOk="0" h="2347" w="2726">
                  <a:moveTo>
                    <a:pt x="2491" y="0"/>
                  </a:moveTo>
                  <a:cubicBezTo>
                    <a:pt x="2480" y="0"/>
                    <a:pt x="2470" y="1"/>
                    <a:pt x="2459" y="3"/>
                  </a:cubicBezTo>
                  <a:cubicBezTo>
                    <a:pt x="1681" y="135"/>
                    <a:pt x="930" y="514"/>
                    <a:pt x="443" y="1083"/>
                  </a:cubicBezTo>
                  <a:cubicBezTo>
                    <a:pt x="266" y="1285"/>
                    <a:pt x="146" y="1500"/>
                    <a:pt x="83" y="1728"/>
                  </a:cubicBezTo>
                  <a:cubicBezTo>
                    <a:pt x="1" y="2056"/>
                    <a:pt x="252" y="2347"/>
                    <a:pt x="548" y="2347"/>
                  </a:cubicBezTo>
                  <a:cubicBezTo>
                    <a:pt x="617" y="2347"/>
                    <a:pt x="689" y="2331"/>
                    <a:pt x="759" y="2296"/>
                  </a:cubicBezTo>
                  <a:cubicBezTo>
                    <a:pt x="1201" y="2081"/>
                    <a:pt x="1593" y="1772"/>
                    <a:pt x="1941" y="1405"/>
                  </a:cubicBezTo>
                  <a:cubicBezTo>
                    <a:pt x="2250" y="1077"/>
                    <a:pt x="2459" y="685"/>
                    <a:pt x="2661" y="281"/>
                  </a:cubicBezTo>
                  <a:cubicBezTo>
                    <a:pt x="2726" y="151"/>
                    <a:pt x="2632" y="0"/>
                    <a:pt x="2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3843900" y="839450"/>
              <a:ext cx="216275" cy="143825"/>
            </a:xfrm>
            <a:custGeom>
              <a:rect b="b" l="l" r="r" t="t"/>
              <a:pathLst>
                <a:path extrusionOk="0" h="5753" w="8651">
                  <a:moveTo>
                    <a:pt x="7949" y="1"/>
                  </a:moveTo>
                  <a:cubicBezTo>
                    <a:pt x="7949" y="7"/>
                    <a:pt x="7943" y="20"/>
                    <a:pt x="7943" y="33"/>
                  </a:cubicBezTo>
                  <a:cubicBezTo>
                    <a:pt x="7527" y="2016"/>
                    <a:pt x="5486" y="3900"/>
                    <a:pt x="3408" y="3900"/>
                  </a:cubicBezTo>
                  <a:cubicBezTo>
                    <a:pt x="3401" y="3900"/>
                    <a:pt x="3394" y="3900"/>
                    <a:pt x="3387" y="3900"/>
                  </a:cubicBezTo>
                  <a:cubicBezTo>
                    <a:pt x="2231" y="3887"/>
                    <a:pt x="1334" y="3217"/>
                    <a:pt x="771" y="2250"/>
                  </a:cubicBezTo>
                  <a:cubicBezTo>
                    <a:pt x="518" y="1814"/>
                    <a:pt x="310" y="1366"/>
                    <a:pt x="259" y="886"/>
                  </a:cubicBezTo>
                  <a:cubicBezTo>
                    <a:pt x="253" y="905"/>
                    <a:pt x="247" y="930"/>
                    <a:pt x="247" y="955"/>
                  </a:cubicBezTo>
                  <a:cubicBezTo>
                    <a:pt x="0" y="2295"/>
                    <a:pt x="563" y="3754"/>
                    <a:pt x="1650" y="4582"/>
                  </a:cubicBezTo>
                  <a:cubicBezTo>
                    <a:pt x="2193" y="4993"/>
                    <a:pt x="2837" y="5252"/>
                    <a:pt x="3482" y="5467"/>
                  </a:cubicBezTo>
                  <a:cubicBezTo>
                    <a:pt x="3944" y="5617"/>
                    <a:pt x="4420" y="5752"/>
                    <a:pt x="4899" y="5752"/>
                  </a:cubicBezTo>
                  <a:cubicBezTo>
                    <a:pt x="4963" y="5752"/>
                    <a:pt x="5028" y="5750"/>
                    <a:pt x="5093" y="5745"/>
                  </a:cubicBezTo>
                  <a:cubicBezTo>
                    <a:pt x="5529" y="5707"/>
                    <a:pt x="5946" y="5542"/>
                    <a:pt x="6332" y="5328"/>
                  </a:cubicBezTo>
                  <a:cubicBezTo>
                    <a:pt x="7317" y="4778"/>
                    <a:pt x="8113" y="3862"/>
                    <a:pt x="8404" y="2769"/>
                  </a:cubicBezTo>
                  <a:cubicBezTo>
                    <a:pt x="8651" y="1840"/>
                    <a:pt x="8493" y="791"/>
                    <a:pt x="7949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3939775" y="781125"/>
              <a:ext cx="72850" cy="72600"/>
            </a:xfrm>
            <a:custGeom>
              <a:rect b="b" l="l" r="r" t="t"/>
              <a:pathLst>
                <a:path extrusionOk="0" h="2904" w="2914">
                  <a:moveTo>
                    <a:pt x="1118" y="1"/>
                  </a:moveTo>
                  <a:cubicBezTo>
                    <a:pt x="1097" y="1"/>
                    <a:pt x="1075" y="7"/>
                    <a:pt x="1056" y="21"/>
                  </a:cubicBezTo>
                  <a:cubicBezTo>
                    <a:pt x="1018" y="47"/>
                    <a:pt x="999" y="91"/>
                    <a:pt x="986" y="135"/>
                  </a:cubicBezTo>
                  <a:cubicBezTo>
                    <a:pt x="936" y="293"/>
                    <a:pt x="885" y="451"/>
                    <a:pt x="835" y="603"/>
                  </a:cubicBezTo>
                  <a:cubicBezTo>
                    <a:pt x="759" y="647"/>
                    <a:pt x="677" y="710"/>
                    <a:pt x="588" y="710"/>
                  </a:cubicBezTo>
                  <a:cubicBezTo>
                    <a:pt x="583" y="710"/>
                    <a:pt x="579" y="711"/>
                    <a:pt x="574" y="711"/>
                  </a:cubicBezTo>
                  <a:cubicBezTo>
                    <a:pt x="501" y="711"/>
                    <a:pt x="425" y="679"/>
                    <a:pt x="353" y="679"/>
                  </a:cubicBezTo>
                  <a:cubicBezTo>
                    <a:pt x="330" y="679"/>
                    <a:pt x="307" y="682"/>
                    <a:pt x="285" y="691"/>
                  </a:cubicBezTo>
                  <a:cubicBezTo>
                    <a:pt x="152" y="742"/>
                    <a:pt x="165" y="944"/>
                    <a:pt x="228" y="1077"/>
                  </a:cubicBezTo>
                  <a:cubicBezTo>
                    <a:pt x="285" y="1209"/>
                    <a:pt x="367" y="1367"/>
                    <a:pt x="285" y="1487"/>
                  </a:cubicBezTo>
                  <a:cubicBezTo>
                    <a:pt x="228" y="1576"/>
                    <a:pt x="108" y="1607"/>
                    <a:pt x="64" y="1702"/>
                  </a:cubicBezTo>
                  <a:cubicBezTo>
                    <a:pt x="1" y="1828"/>
                    <a:pt x="133" y="1974"/>
                    <a:pt x="272" y="2005"/>
                  </a:cubicBezTo>
                  <a:cubicBezTo>
                    <a:pt x="311" y="2014"/>
                    <a:pt x="350" y="2017"/>
                    <a:pt x="388" y="2017"/>
                  </a:cubicBezTo>
                  <a:cubicBezTo>
                    <a:pt x="483" y="2017"/>
                    <a:pt x="577" y="1998"/>
                    <a:pt x="672" y="1998"/>
                  </a:cubicBezTo>
                  <a:cubicBezTo>
                    <a:pt x="682" y="1998"/>
                    <a:pt x="692" y="1999"/>
                    <a:pt x="702" y="1999"/>
                  </a:cubicBezTo>
                  <a:cubicBezTo>
                    <a:pt x="847" y="1999"/>
                    <a:pt x="1012" y="2081"/>
                    <a:pt x="1018" y="2227"/>
                  </a:cubicBezTo>
                  <a:cubicBezTo>
                    <a:pt x="1031" y="2334"/>
                    <a:pt x="942" y="2454"/>
                    <a:pt x="999" y="2555"/>
                  </a:cubicBezTo>
                  <a:cubicBezTo>
                    <a:pt x="1024" y="2602"/>
                    <a:pt x="1071" y="2621"/>
                    <a:pt x="1125" y="2621"/>
                  </a:cubicBezTo>
                  <a:cubicBezTo>
                    <a:pt x="1180" y="2621"/>
                    <a:pt x="1241" y="2600"/>
                    <a:pt x="1290" y="2568"/>
                  </a:cubicBezTo>
                  <a:cubicBezTo>
                    <a:pt x="1378" y="2511"/>
                    <a:pt x="1460" y="2422"/>
                    <a:pt x="1568" y="2403"/>
                  </a:cubicBezTo>
                  <a:cubicBezTo>
                    <a:pt x="1583" y="2401"/>
                    <a:pt x="1597" y="2400"/>
                    <a:pt x="1612" y="2400"/>
                  </a:cubicBezTo>
                  <a:cubicBezTo>
                    <a:pt x="1897" y="2400"/>
                    <a:pt x="2044" y="2903"/>
                    <a:pt x="2343" y="2903"/>
                  </a:cubicBezTo>
                  <a:cubicBezTo>
                    <a:pt x="2350" y="2903"/>
                    <a:pt x="2357" y="2903"/>
                    <a:pt x="2364" y="2903"/>
                  </a:cubicBezTo>
                  <a:cubicBezTo>
                    <a:pt x="2395" y="2903"/>
                    <a:pt x="2427" y="2896"/>
                    <a:pt x="2452" y="2877"/>
                  </a:cubicBezTo>
                  <a:cubicBezTo>
                    <a:pt x="2528" y="2808"/>
                    <a:pt x="2484" y="2681"/>
                    <a:pt x="2452" y="2587"/>
                  </a:cubicBezTo>
                  <a:cubicBezTo>
                    <a:pt x="2402" y="2397"/>
                    <a:pt x="2452" y="2176"/>
                    <a:pt x="2591" y="2031"/>
                  </a:cubicBezTo>
                  <a:cubicBezTo>
                    <a:pt x="2718" y="1904"/>
                    <a:pt x="2914" y="1797"/>
                    <a:pt x="2907" y="1620"/>
                  </a:cubicBezTo>
                  <a:cubicBezTo>
                    <a:pt x="2895" y="1348"/>
                    <a:pt x="2433" y="1298"/>
                    <a:pt x="2402" y="1032"/>
                  </a:cubicBezTo>
                  <a:cubicBezTo>
                    <a:pt x="2383" y="900"/>
                    <a:pt x="2490" y="786"/>
                    <a:pt x="2560" y="666"/>
                  </a:cubicBezTo>
                  <a:cubicBezTo>
                    <a:pt x="2629" y="552"/>
                    <a:pt x="2648" y="363"/>
                    <a:pt x="2522" y="312"/>
                  </a:cubicBezTo>
                  <a:cubicBezTo>
                    <a:pt x="2497" y="298"/>
                    <a:pt x="2471" y="294"/>
                    <a:pt x="2444" y="294"/>
                  </a:cubicBezTo>
                  <a:cubicBezTo>
                    <a:pt x="2422" y="294"/>
                    <a:pt x="2399" y="297"/>
                    <a:pt x="2377" y="299"/>
                  </a:cubicBezTo>
                  <a:cubicBezTo>
                    <a:pt x="2149" y="325"/>
                    <a:pt x="1922" y="350"/>
                    <a:pt x="1694" y="375"/>
                  </a:cubicBezTo>
                  <a:cubicBezTo>
                    <a:pt x="1660" y="380"/>
                    <a:pt x="1626" y="385"/>
                    <a:pt x="1592" y="385"/>
                  </a:cubicBezTo>
                  <a:cubicBezTo>
                    <a:pt x="1543" y="385"/>
                    <a:pt x="1495" y="376"/>
                    <a:pt x="1454" y="350"/>
                  </a:cubicBezTo>
                  <a:cubicBezTo>
                    <a:pt x="1372" y="299"/>
                    <a:pt x="1340" y="198"/>
                    <a:pt x="1290" y="116"/>
                  </a:cubicBezTo>
                  <a:cubicBezTo>
                    <a:pt x="1252" y="55"/>
                    <a:pt x="118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p38"/>
          <p:cNvGrpSpPr/>
          <p:nvPr/>
        </p:nvGrpSpPr>
        <p:grpSpPr>
          <a:xfrm>
            <a:off x="8565356" y="4470177"/>
            <a:ext cx="351066" cy="362069"/>
            <a:chOff x="3833775" y="1029975"/>
            <a:chExt cx="147575" cy="152200"/>
          </a:xfrm>
        </p:grpSpPr>
        <p:sp>
          <p:nvSpPr>
            <p:cNvPr id="1118" name="Google Shape;1118;p38"/>
            <p:cNvSpPr/>
            <p:nvPr/>
          </p:nvSpPr>
          <p:spPr>
            <a:xfrm>
              <a:off x="3833775" y="1029975"/>
              <a:ext cx="141250" cy="152200"/>
            </a:xfrm>
            <a:custGeom>
              <a:rect b="b" l="l" r="r" t="t"/>
              <a:pathLst>
                <a:path extrusionOk="0" h="6088" w="5650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3" y="6085"/>
                    <a:pt x="2792" y="6087"/>
                    <a:pt x="2861" y="6087"/>
                  </a:cubicBezTo>
                  <a:cubicBezTo>
                    <a:pt x="3612" y="6087"/>
                    <a:pt x="4370" y="5745"/>
                    <a:pt x="4816" y="5137"/>
                  </a:cubicBezTo>
                  <a:cubicBezTo>
                    <a:pt x="5283" y="4493"/>
                    <a:pt x="5353" y="3646"/>
                    <a:pt x="5410" y="2850"/>
                  </a:cubicBezTo>
                  <a:lnTo>
                    <a:pt x="5410" y="2964"/>
                  </a:lnTo>
                  <a:cubicBezTo>
                    <a:pt x="5650" y="2509"/>
                    <a:pt x="5561" y="1940"/>
                    <a:pt x="5328" y="1485"/>
                  </a:cubicBezTo>
                  <a:cubicBezTo>
                    <a:pt x="4879" y="600"/>
                    <a:pt x="3912" y="0"/>
                    <a:pt x="2914" y="0"/>
                  </a:cubicBez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3903775" y="1043350"/>
              <a:ext cx="51700" cy="41750"/>
            </a:xfrm>
            <a:custGeom>
              <a:rect b="b" l="l" r="r" t="t"/>
              <a:pathLst>
                <a:path extrusionOk="0" h="1670" w="2068">
                  <a:moveTo>
                    <a:pt x="462" y="1"/>
                  </a:moveTo>
                  <a:cubicBezTo>
                    <a:pt x="182" y="1"/>
                    <a:pt x="0" y="327"/>
                    <a:pt x="177" y="558"/>
                  </a:cubicBezTo>
                  <a:cubicBezTo>
                    <a:pt x="386" y="849"/>
                    <a:pt x="657" y="1089"/>
                    <a:pt x="967" y="1291"/>
                  </a:cubicBezTo>
                  <a:cubicBezTo>
                    <a:pt x="1239" y="1468"/>
                    <a:pt x="1548" y="1576"/>
                    <a:pt x="1864" y="1664"/>
                  </a:cubicBezTo>
                  <a:cubicBezTo>
                    <a:pt x="1878" y="1668"/>
                    <a:pt x="1891" y="1670"/>
                    <a:pt x="1904" y="1670"/>
                  </a:cubicBezTo>
                  <a:cubicBezTo>
                    <a:pt x="1995" y="1670"/>
                    <a:pt x="2068" y="1581"/>
                    <a:pt x="2035" y="1487"/>
                  </a:cubicBezTo>
                  <a:cubicBezTo>
                    <a:pt x="1839" y="944"/>
                    <a:pt x="1479" y="457"/>
                    <a:pt x="1005" y="173"/>
                  </a:cubicBezTo>
                  <a:cubicBezTo>
                    <a:pt x="840" y="78"/>
                    <a:pt x="664" y="15"/>
                    <a:pt x="493" y="2"/>
                  </a:cubicBezTo>
                  <a:cubicBezTo>
                    <a:pt x="482" y="1"/>
                    <a:pt x="47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3833775" y="1029975"/>
              <a:ext cx="114725" cy="152175"/>
            </a:xfrm>
            <a:custGeom>
              <a:rect b="b" l="l" r="r" t="t"/>
              <a:pathLst>
                <a:path extrusionOk="0" h="6087" w="4589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1" y="6084"/>
                    <a:pt x="2788" y="6087"/>
                    <a:pt x="2855" y="6087"/>
                  </a:cubicBezTo>
                  <a:cubicBezTo>
                    <a:pt x="3493" y="6087"/>
                    <a:pt x="4136" y="5843"/>
                    <a:pt x="4588" y="5403"/>
                  </a:cubicBezTo>
                  <a:lnTo>
                    <a:pt x="4557" y="5403"/>
                  </a:lnTo>
                  <a:cubicBezTo>
                    <a:pt x="3084" y="5358"/>
                    <a:pt x="1467" y="4120"/>
                    <a:pt x="1208" y="2629"/>
                  </a:cubicBezTo>
                  <a:cubicBezTo>
                    <a:pt x="1063" y="1801"/>
                    <a:pt x="1429" y="1068"/>
                    <a:pt x="2055" y="544"/>
                  </a:cubicBezTo>
                  <a:cubicBezTo>
                    <a:pt x="2333" y="303"/>
                    <a:pt x="2630" y="101"/>
                    <a:pt x="2971" y="0"/>
                  </a:cubicBezTo>
                  <a:lnTo>
                    <a:pt x="2914" y="0"/>
                  </a:ln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3931100" y="1089725"/>
              <a:ext cx="50250" cy="51425"/>
            </a:xfrm>
            <a:custGeom>
              <a:rect b="b" l="l" r="r" t="t"/>
              <a:pathLst>
                <a:path extrusionOk="0" h="2057" w="2010">
                  <a:moveTo>
                    <a:pt x="1269" y="1"/>
                  </a:moveTo>
                  <a:cubicBezTo>
                    <a:pt x="1212" y="1"/>
                    <a:pt x="1146" y="26"/>
                    <a:pt x="1100" y="62"/>
                  </a:cubicBezTo>
                  <a:cubicBezTo>
                    <a:pt x="1030" y="112"/>
                    <a:pt x="948" y="170"/>
                    <a:pt x="870" y="170"/>
                  </a:cubicBezTo>
                  <a:cubicBezTo>
                    <a:pt x="849" y="170"/>
                    <a:pt x="829" y="166"/>
                    <a:pt x="809" y="157"/>
                  </a:cubicBezTo>
                  <a:cubicBezTo>
                    <a:pt x="739" y="131"/>
                    <a:pt x="702" y="49"/>
                    <a:pt x="626" y="24"/>
                  </a:cubicBezTo>
                  <a:cubicBezTo>
                    <a:pt x="617" y="21"/>
                    <a:pt x="608" y="20"/>
                    <a:pt x="599" y="20"/>
                  </a:cubicBezTo>
                  <a:cubicBezTo>
                    <a:pt x="514" y="20"/>
                    <a:pt x="436" y="122"/>
                    <a:pt x="436" y="213"/>
                  </a:cubicBezTo>
                  <a:cubicBezTo>
                    <a:pt x="430" y="321"/>
                    <a:pt x="480" y="416"/>
                    <a:pt x="499" y="523"/>
                  </a:cubicBezTo>
                  <a:cubicBezTo>
                    <a:pt x="512" y="624"/>
                    <a:pt x="474" y="751"/>
                    <a:pt x="373" y="776"/>
                  </a:cubicBezTo>
                  <a:cubicBezTo>
                    <a:pt x="356" y="782"/>
                    <a:pt x="337" y="783"/>
                    <a:pt x="318" y="783"/>
                  </a:cubicBezTo>
                  <a:cubicBezTo>
                    <a:pt x="284" y="783"/>
                    <a:pt x="249" y="778"/>
                    <a:pt x="215" y="778"/>
                  </a:cubicBezTo>
                  <a:cubicBezTo>
                    <a:pt x="185" y="778"/>
                    <a:pt x="156" y="782"/>
                    <a:pt x="133" y="801"/>
                  </a:cubicBezTo>
                  <a:cubicBezTo>
                    <a:pt x="76" y="858"/>
                    <a:pt x="108" y="959"/>
                    <a:pt x="158" y="1016"/>
                  </a:cubicBezTo>
                  <a:cubicBezTo>
                    <a:pt x="215" y="1073"/>
                    <a:pt x="291" y="1117"/>
                    <a:pt x="316" y="1193"/>
                  </a:cubicBezTo>
                  <a:cubicBezTo>
                    <a:pt x="398" y="1420"/>
                    <a:pt x="0" y="1597"/>
                    <a:pt x="57" y="1831"/>
                  </a:cubicBezTo>
                  <a:cubicBezTo>
                    <a:pt x="63" y="1850"/>
                    <a:pt x="76" y="1869"/>
                    <a:pt x="89" y="1888"/>
                  </a:cubicBezTo>
                  <a:cubicBezTo>
                    <a:pt x="106" y="1901"/>
                    <a:pt x="125" y="1906"/>
                    <a:pt x="145" y="1906"/>
                  </a:cubicBezTo>
                  <a:cubicBezTo>
                    <a:pt x="193" y="1906"/>
                    <a:pt x="248" y="1877"/>
                    <a:pt x="297" y="1850"/>
                  </a:cubicBezTo>
                  <a:cubicBezTo>
                    <a:pt x="353" y="1823"/>
                    <a:pt x="415" y="1810"/>
                    <a:pt x="477" y="1810"/>
                  </a:cubicBezTo>
                  <a:cubicBezTo>
                    <a:pt x="561" y="1810"/>
                    <a:pt x="645" y="1834"/>
                    <a:pt x="714" y="1882"/>
                  </a:cubicBezTo>
                  <a:cubicBezTo>
                    <a:pt x="811" y="1944"/>
                    <a:pt x="902" y="2057"/>
                    <a:pt x="1011" y="2057"/>
                  </a:cubicBezTo>
                  <a:cubicBezTo>
                    <a:pt x="1023" y="2057"/>
                    <a:pt x="1036" y="2055"/>
                    <a:pt x="1049" y="2052"/>
                  </a:cubicBezTo>
                  <a:cubicBezTo>
                    <a:pt x="1239" y="2008"/>
                    <a:pt x="1220" y="1673"/>
                    <a:pt x="1403" y="1616"/>
                  </a:cubicBezTo>
                  <a:cubicBezTo>
                    <a:pt x="1421" y="1610"/>
                    <a:pt x="1439" y="1608"/>
                    <a:pt x="1457" y="1608"/>
                  </a:cubicBezTo>
                  <a:cubicBezTo>
                    <a:pt x="1534" y="1608"/>
                    <a:pt x="1610" y="1655"/>
                    <a:pt x="1687" y="1686"/>
                  </a:cubicBezTo>
                  <a:cubicBezTo>
                    <a:pt x="1719" y="1696"/>
                    <a:pt x="1755" y="1703"/>
                    <a:pt x="1789" y="1703"/>
                  </a:cubicBezTo>
                  <a:cubicBezTo>
                    <a:pt x="1859" y="1703"/>
                    <a:pt x="1923" y="1677"/>
                    <a:pt x="1940" y="1610"/>
                  </a:cubicBezTo>
                  <a:cubicBezTo>
                    <a:pt x="1946" y="1578"/>
                    <a:pt x="1934" y="1540"/>
                    <a:pt x="1927" y="1502"/>
                  </a:cubicBezTo>
                  <a:cubicBezTo>
                    <a:pt x="1877" y="1344"/>
                    <a:pt x="1833" y="1187"/>
                    <a:pt x="1782" y="1029"/>
                  </a:cubicBezTo>
                  <a:cubicBezTo>
                    <a:pt x="1769" y="965"/>
                    <a:pt x="1750" y="909"/>
                    <a:pt x="1769" y="852"/>
                  </a:cubicBezTo>
                  <a:cubicBezTo>
                    <a:pt x="1795" y="782"/>
                    <a:pt x="1864" y="751"/>
                    <a:pt x="1921" y="706"/>
                  </a:cubicBezTo>
                  <a:cubicBezTo>
                    <a:pt x="1972" y="656"/>
                    <a:pt x="2010" y="567"/>
                    <a:pt x="1959" y="523"/>
                  </a:cubicBezTo>
                  <a:cubicBezTo>
                    <a:pt x="1934" y="498"/>
                    <a:pt x="1902" y="491"/>
                    <a:pt x="1871" y="491"/>
                  </a:cubicBezTo>
                  <a:lnTo>
                    <a:pt x="1510" y="441"/>
                  </a:lnTo>
                  <a:cubicBezTo>
                    <a:pt x="1472" y="390"/>
                    <a:pt x="1416" y="340"/>
                    <a:pt x="1403" y="277"/>
                  </a:cubicBezTo>
                  <a:cubicBezTo>
                    <a:pt x="1384" y="201"/>
                    <a:pt x="1422" y="119"/>
                    <a:pt x="1378" y="55"/>
                  </a:cubicBezTo>
                  <a:cubicBezTo>
                    <a:pt x="1355" y="17"/>
                    <a:pt x="1315" y="1"/>
                    <a:pt x="1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8"/>
          <p:cNvGrpSpPr/>
          <p:nvPr/>
        </p:nvGrpSpPr>
        <p:grpSpPr>
          <a:xfrm rot="-5400000">
            <a:off x="8396789" y="-826936"/>
            <a:ext cx="688192" cy="2044661"/>
            <a:chOff x="3225" y="2096200"/>
            <a:chExt cx="405200" cy="1203875"/>
          </a:xfrm>
        </p:grpSpPr>
        <p:sp>
          <p:nvSpPr>
            <p:cNvPr id="1123" name="Google Shape;1123;p38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 rot="-3600047">
            <a:off x="126441" y="358468"/>
            <a:ext cx="389059" cy="362059"/>
            <a:chOff x="3843900" y="781125"/>
            <a:chExt cx="217225" cy="202150"/>
          </a:xfrm>
        </p:grpSpPr>
        <p:sp>
          <p:nvSpPr>
            <p:cNvPr id="1139" name="Google Shape;1139;p38"/>
            <p:cNvSpPr/>
            <p:nvPr/>
          </p:nvSpPr>
          <p:spPr>
            <a:xfrm>
              <a:off x="3843900" y="787500"/>
              <a:ext cx="217225" cy="195775"/>
            </a:xfrm>
            <a:custGeom>
              <a:rect b="b" l="l" r="r" t="t"/>
              <a:pathLst>
                <a:path extrusionOk="0" h="7831" w="8689">
                  <a:moveTo>
                    <a:pt x="3665" y="0"/>
                  </a:moveTo>
                  <a:cubicBezTo>
                    <a:pt x="3385" y="0"/>
                    <a:pt x="3102" y="47"/>
                    <a:pt x="2837" y="127"/>
                  </a:cubicBezTo>
                  <a:cubicBezTo>
                    <a:pt x="1529" y="525"/>
                    <a:pt x="487" y="1687"/>
                    <a:pt x="247" y="3033"/>
                  </a:cubicBezTo>
                  <a:cubicBezTo>
                    <a:pt x="0" y="4373"/>
                    <a:pt x="563" y="5832"/>
                    <a:pt x="1650" y="6660"/>
                  </a:cubicBezTo>
                  <a:cubicBezTo>
                    <a:pt x="2193" y="7071"/>
                    <a:pt x="2837" y="7330"/>
                    <a:pt x="3482" y="7545"/>
                  </a:cubicBezTo>
                  <a:cubicBezTo>
                    <a:pt x="3944" y="7695"/>
                    <a:pt x="4420" y="7830"/>
                    <a:pt x="4899" y="7830"/>
                  </a:cubicBezTo>
                  <a:cubicBezTo>
                    <a:pt x="4963" y="7830"/>
                    <a:pt x="5028" y="7828"/>
                    <a:pt x="5093" y="7823"/>
                  </a:cubicBezTo>
                  <a:cubicBezTo>
                    <a:pt x="5529" y="7785"/>
                    <a:pt x="5946" y="7620"/>
                    <a:pt x="6332" y="7406"/>
                  </a:cubicBezTo>
                  <a:cubicBezTo>
                    <a:pt x="7317" y="6856"/>
                    <a:pt x="8113" y="5940"/>
                    <a:pt x="8404" y="4847"/>
                  </a:cubicBezTo>
                  <a:cubicBezTo>
                    <a:pt x="8688" y="3760"/>
                    <a:pt x="8429" y="2515"/>
                    <a:pt x="7646" y="1706"/>
                  </a:cubicBezTo>
                  <a:cubicBezTo>
                    <a:pt x="6888" y="916"/>
                    <a:pt x="5763" y="613"/>
                    <a:pt x="4701" y="348"/>
                  </a:cubicBezTo>
                  <a:lnTo>
                    <a:pt x="4701" y="348"/>
                  </a:lnTo>
                  <a:lnTo>
                    <a:pt x="4853" y="373"/>
                  </a:lnTo>
                  <a:cubicBezTo>
                    <a:pt x="4517" y="109"/>
                    <a:pt x="4095" y="0"/>
                    <a:pt x="3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3868375" y="810500"/>
              <a:ext cx="68150" cy="58675"/>
            </a:xfrm>
            <a:custGeom>
              <a:rect b="b" l="l" r="r" t="t"/>
              <a:pathLst>
                <a:path extrusionOk="0" h="2347" w="2726">
                  <a:moveTo>
                    <a:pt x="2491" y="0"/>
                  </a:moveTo>
                  <a:cubicBezTo>
                    <a:pt x="2480" y="0"/>
                    <a:pt x="2470" y="1"/>
                    <a:pt x="2459" y="3"/>
                  </a:cubicBezTo>
                  <a:cubicBezTo>
                    <a:pt x="1681" y="135"/>
                    <a:pt x="930" y="514"/>
                    <a:pt x="443" y="1083"/>
                  </a:cubicBezTo>
                  <a:cubicBezTo>
                    <a:pt x="266" y="1285"/>
                    <a:pt x="146" y="1500"/>
                    <a:pt x="83" y="1728"/>
                  </a:cubicBezTo>
                  <a:cubicBezTo>
                    <a:pt x="1" y="2056"/>
                    <a:pt x="252" y="2347"/>
                    <a:pt x="548" y="2347"/>
                  </a:cubicBezTo>
                  <a:cubicBezTo>
                    <a:pt x="617" y="2347"/>
                    <a:pt x="689" y="2331"/>
                    <a:pt x="759" y="2296"/>
                  </a:cubicBezTo>
                  <a:cubicBezTo>
                    <a:pt x="1201" y="2081"/>
                    <a:pt x="1593" y="1772"/>
                    <a:pt x="1941" y="1405"/>
                  </a:cubicBezTo>
                  <a:cubicBezTo>
                    <a:pt x="2250" y="1077"/>
                    <a:pt x="2459" y="685"/>
                    <a:pt x="2661" y="281"/>
                  </a:cubicBezTo>
                  <a:cubicBezTo>
                    <a:pt x="2726" y="151"/>
                    <a:pt x="2632" y="0"/>
                    <a:pt x="2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3843900" y="839450"/>
              <a:ext cx="216275" cy="143825"/>
            </a:xfrm>
            <a:custGeom>
              <a:rect b="b" l="l" r="r" t="t"/>
              <a:pathLst>
                <a:path extrusionOk="0" h="5753" w="8651">
                  <a:moveTo>
                    <a:pt x="7949" y="1"/>
                  </a:moveTo>
                  <a:cubicBezTo>
                    <a:pt x="7949" y="7"/>
                    <a:pt x="7943" y="20"/>
                    <a:pt x="7943" y="33"/>
                  </a:cubicBezTo>
                  <a:cubicBezTo>
                    <a:pt x="7527" y="2016"/>
                    <a:pt x="5486" y="3900"/>
                    <a:pt x="3408" y="3900"/>
                  </a:cubicBezTo>
                  <a:cubicBezTo>
                    <a:pt x="3401" y="3900"/>
                    <a:pt x="3394" y="3900"/>
                    <a:pt x="3387" y="3900"/>
                  </a:cubicBezTo>
                  <a:cubicBezTo>
                    <a:pt x="2231" y="3887"/>
                    <a:pt x="1334" y="3217"/>
                    <a:pt x="771" y="2250"/>
                  </a:cubicBezTo>
                  <a:cubicBezTo>
                    <a:pt x="518" y="1814"/>
                    <a:pt x="310" y="1366"/>
                    <a:pt x="259" y="886"/>
                  </a:cubicBezTo>
                  <a:cubicBezTo>
                    <a:pt x="253" y="905"/>
                    <a:pt x="247" y="930"/>
                    <a:pt x="247" y="955"/>
                  </a:cubicBezTo>
                  <a:cubicBezTo>
                    <a:pt x="0" y="2295"/>
                    <a:pt x="563" y="3754"/>
                    <a:pt x="1650" y="4582"/>
                  </a:cubicBezTo>
                  <a:cubicBezTo>
                    <a:pt x="2193" y="4993"/>
                    <a:pt x="2837" y="5252"/>
                    <a:pt x="3482" y="5467"/>
                  </a:cubicBezTo>
                  <a:cubicBezTo>
                    <a:pt x="3944" y="5617"/>
                    <a:pt x="4420" y="5752"/>
                    <a:pt x="4899" y="5752"/>
                  </a:cubicBezTo>
                  <a:cubicBezTo>
                    <a:pt x="4963" y="5752"/>
                    <a:pt x="5028" y="5750"/>
                    <a:pt x="5093" y="5745"/>
                  </a:cubicBezTo>
                  <a:cubicBezTo>
                    <a:pt x="5529" y="5707"/>
                    <a:pt x="5946" y="5542"/>
                    <a:pt x="6332" y="5328"/>
                  </a:cubicBezTo>
                  <a:cubicBezTo>
                    <a:pt x="7317" y="4778"/>
                    <a:pt x="8113" y="3862"/>
                    <a:pt x="8404" y="2769"/>
                  </a:cubicBezTo>
                  <a:cubicBezTo>
                    <a:pt x="8651" y="1840"/>
                    <a:pt x="8493" y="791"/>
                    <a:pt x="7949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3939775" y="781125"/>
              <a:ext cx="72850" cy="72600"/>
            </a:xfrm>
            <a:custGeom>
              <a:rect b="b" l="l" r="r" t="t"/>
              <a:pathLst>
                <a:path extrusionOk="0" h="2904" w="2914">
                  <a:moveTo>
                    <a:pt x="1118" y="1"/>
                  </a:moveTo>
                  <a:cubicBezTo>
                    <a:pt x="1097" y="1"/>
                    <a:pt x="1075" y="7"/>
                    <a:pt x="1056" y="21"/>
                  </a:cubicBezTo>
                  <a:cubicBezTo>
                    <a:pt x="1018" y="47"/>
                    <a:pt x="999" y="91"/>
                    <a:pt x="986" y="135"/>
                  </a:cubicBezTo>
                  <a:cubicBezTo>
                    <a:pt x="936" y="293"/>
                    <a:pt x="885" y="451"/>
                    <a:pt x="835" y="603"/>
                  </a:cubicBezTo>
                  <a:cubicBezTo>
                    <a:pt x="759" y="647"/>
                    <a:pt x="677" y="710"/>
                    <a:pt x="588" y="710"/>
                  </a:cubicBezTo>
                  <a:cubicBezTo>
                    <a:pt x="583" y="710"/>
                    <a:pt x="579" y="711"/>
                    <a:pt x="574" y="711"/>
                  </a:cubicBezTo>
                  <a:cubicBezTo>
                    <a:pt x="501" y="711"/>
                    <a:pt x="425" y="679"/>
                    <a:pt x="353" y="679"/>
                  </a:cubicBezTo>
                  <a:cubicBezTo>
                    <a:pt x="330" y="679"/>
                    <a:pt x="307" y="682"/>
                    <a:pt x="285" y="691"/>
                  </a:cubicBezTo>
                  <a:cubicBezTo>
                    <a:pt x="152" y="742"/>
                    <a:pt x="165" y="944"/>
                    <a:pt x="228" y="1077"/>
                  </a:cubicBezTo>
                  <a:cubicBezTo>
                    <a:pt x="285" y="1209"/>
                    <a:pt x="367" y="1367"/>
                    <a:pt x="285" y="1487"/>
                  </a:cubicBezTo>
                  <a:cubicBezTo>
                    <a:pt x="228" y="1576"/>
                    <a:pt x="108" y="1607"/>
                    <a:pt x="64" y="1702"/>
                  </a:cubicBezTo>
                  <a:cubicBezTo>
                    <a:pt x="1" y="1828"/>
                    <a:pt x="133" y="1974"/>
                    <a:pt x="272" y="2005"/>
                  </a:cubicBezTo>
                  <a:cubicBezTo>
                    <a:pt x="311" y="2014"/>
                    <a:pt x="350" y="2017"/>
                    <a:pt x="388" y="2017"/>
                  </a:cubicBezTo>
                  <a:cubicBezTo>
                    <a:pt x="483" y="2017"/>
                    <a:pt x="577" y="1998"/>
                    <a:pt x="672" y="1998"/>
                  </a:cubicBezTo>
                  <a:cubicBezTo>
                    <a:pt x="682" y="1998"/>
                    <a:pt x="692" y="1999"/>
                    <a:pt x="702" y="1999"/>
                  </a:cubicBezTo>
                  <a:cubicBezTo>
                    <a:pt x="847" y="1999"/>
                    <a:pt x="1012" y="2081"/>
                    <a:pt x="1018" y="2227"/>
                  </a:cubicBezTo>
                  <a:cubicBezTo>
                    <a:pt x="1031" y="2334"/>
                    <a:pt x="942" y="2454"/>
                    <a:pt x="999" y="2555"/>
                  </a:cubicBezTo>
                  <a:cubicBezTo>
                    <a:pt x="1024" y="2602"/>
                    <a:pt x="1071" y="2621"/>
                    <a:pt x="1125" y="2621"/>
                  </a:cubicBezTo>
                  <a:cubicBezTo>
                    <a:pt x="1180" y="2621"/>
                    <a:pt x="1241" y="2600"/>
                    <a:pt x="1290" y="2568"/>
                  </a:cubicBezTo>
                  <a:cubicBezTo>
                    <a:pt x="1378" y="2511"/>
                    <a:pt x="1460" y="2422"/>
                    <a:pt x="1568" y="2403"/>
                  </a:cubicBezTo>
                  <a:cubicBezTo>
                    <a:pt x="1583" y="2401"/>
                    <a:pt x="1597" y="2400"/>
                    <a:pt x="1612" y="2400"/>
                  </a:cubicBezTo>
                  <a:cubicBezTo>
                    <a:pt x="1897" y="2400"/>
                    <a:pt x="2044" y="2903"/>
                    <a:pt x="2343" y="2903"/>
                  </a:cubicBezTo>
                  <a:cubicBezTo>
                    <a:pt x="2350" y="2903"/>
                    <a:pt x="2357" y="2903"/>
                    <a:pt x="2364" y="2903"/>
                  </a:cubicBezTo>
                  <a:cubicBezTo>
                    <a:pt x="2395" y="2903"/>
                    <a:pt x="2427" y="2896"/>
                    <a:pt x="2452" y="2877"/>
                  </a:cubicBezTo>
                  <a:cubicBezTo>
                    <a:pt x="2528" y="2808"/>
                    <a:pt x="2484" y="2681"/>
                    <a:pt x="2452" y="2587"/>
                  </a:cubicBezTo>
                  <a:cubicBezTo>
                    <a:pt x="2402" y="2397"/>
                    <a:pt x="2452" y="2176"/>
                    <a:pt x="2591" y="2031"/>
                  </a:cubicBezTo>
                  <a:cubicBezTo>
                    <a:pt x="2718" y="1904"/>
                    <a:pt x="2914" y="1797"/>
                    <a:pt x="2907" y="1620"/>
                  </a:cubicBezTo>
                  <a:cubicBezTo>
                    <a:pt x="2895" y="1348"/>
                    <a:pt x="2433" y="1298"/>
                    <a:pt x="2402" y="1032"/>
                  </a:cubicBezTo>
                  <a:cubicBezTo>
                    <a:pt x="2383" y="900"/>
                    <a:pt x="2490" y="786"/>
                    <a:pt x="2560" y="666"/>
                  </a:cubicBezTo>
                  <a:cubicBezTo>
                    <a:pt x="2629" y="552"/>
                    <a:pt x="2648" y="363"/>
                    <a:pt x="2522" y="312"/>
                  </a:cubicBezTo>
                  <a:cubicBezTo>
                    <a:pt x="2497" y="298"/>
                    <a:pt x="2471" y="294"/>
                    <a:pt x="2444" y="294"/>
                  </a:cubicBezTo>
                  <a:cubicBezTo>
                    <a:pt x="2422" y="294"/>
                    <a:pt x="2399" y="297"/>
                    <a:pt x="2377" y="299"/>
                  </a:cubicBezTo>
                  <a:cubicBezTo>
                    <a:pt x="2149" y="325"/>
                    <a:pt x="1922" y="350"/>
                    <a:pt x="1694" y="375"/>
                  </a:cubicBezTo>
                  <a:cubicBezTo>
                    <a:pt x="1660" y="380"/>
                    <a:pt x="1626" y="385"/>
                    <a:pt x="1592" y="385"/>
                  </a:cubicBezTo>
                  <a:cubicBezTo>
                    <a:pt x="1543" y="385"/>
                    <a:pt x="1495" y="376"/>
                    <a:pt x="1454" y="350"/>
                  </a:cubicBezTo>
                  <a:cubicBezTo>
                    <a:pt x="1372" y="299"/>
                    <a:pt x="1340" y="198"/>
                    <a:pt x="1290" y="116"/>
                  </a:cubicBezTo>
                  <a:cubicBezTo>
                    <a:pt x="1252" y="55"/>
                    <a:pt x="118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5" name="Google Shape;1145;p39"/>
          <p:cNvSpPr txBox="1"/>
          <p:nvPr>
            <p:ph idx="1" type="subTitle"/>
          </p:nvPr>
        </p:nvSpPr>
        <p:spPr>
          <a:xfrm>
            <a:off x="1796425" y="1622304"/>
            <a:ext cx="24858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6" name="Google Shape;1146;p39"/>
          <p:cNvSpPr txBox="1"/>
          <p:nvPr>
            <p:ph idx="2" type="subTitle"/>
          </p:nvPr>
        </p:nvSpPr>
        <p:spPr>
          <a:xfrm>
            <a:off x="4861811" y="1622304"/>
            <a:ext cx="24858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7" name="Google Shape;1147;p39"/>
          <p:cNvSpPr txBox="1"/>
          <p:nvPr>
            <p:ph idx="3" type="subTitle"/>
          </p:nvPr>
        </p:nvSpPr>
        <p:spPr>
          <a:xfrm>
            <a:off x="1796425" y="3286141"/>
            <a:ext cx="24858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8" name="Google Shape;1148;p39"/>
          <p:cNvSpPr txBox="1"/>
          <p:nvPr>
            <p:ph idx="4" type="subTitle"/>
          </p:nvPr>
        </p:nvSpPr>
        <p:spPr>
          <a:xfrm>
            <a:off x="4861811" y="3286141"/>
            <a:ext cx="24858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9" name="Google Shape;1149;p39"/>
          <p:cNvSpPr txBox="1"/>
          <p:nvPr>
            <p:ph idx="5" type="subTitle"/>
          </p:nvPr>
        </p:nvSpPr>
        <p:spPr>
          <a:xfrm>
            <a:off x="1796412" y="1278850"/>
            <a:ext cx="2485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0" name="Google Shape;1150;p39"/>
          <p:cNvSpPr txBox="1"/>
          <p:nvPr>
            <p:ph idx="6" type="subTitle"/>
          </p:nvPr>
        </p:nvSpPr>
        <p:spPr>
          <a:xfrm>
            <a:off x="1796412" y="2939500"/>
            <a:ext cx="2485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1" name="Google Shape;1151;p39"/>
          <p:cNvSpPr txBox="1"/>
          <p:nvPr>
            <p:ph idx="7" type="subTitle"/>
          </p:nvPr>
        </p:nvSpPr>
        <p:spPr>
          <a:xfrm>
            <a:off x="4861788" y="1278850"/>
            <a:ext cx="2485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2" name="Google Shape;1152;p39"/>
          <p:cNvSpPr txBox="1"/>
          <p:nvPr>
            <p:ph idx="8" type="subTitle"/>
          </p:nvPr>
        </p:nvSpPr>
        <p:spPr>
          <a:xfrm>
            <a:off x="4861788" y="2939500"/>
            <a:ext cx="2485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153" name="Google Shape;1153;p39"/>
          <p:cNvGrpSpPr/>
          <p:nvPr/>
        </p:nvGrpSpPr>
        <p:grpSpPr>
          <a:xfrm rot="-9000026">
            <a:off x="-297430" y="3225401"/>
            <a:ext cx="1303422" cy="1673606"/>
            <a:chOff x="-975525" y="1572525"/>
            <a:chExt cx="561425" cy="720875"/>
          </a:xfrm>
        </p:grpSpPr>
        <p:sp>
          <p:nvSpPr>
            <p:cNvPr id="1154" name="Google Shape;1154;p39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39"/>
          <p:cNvSpPr/>
          <p:nvPr/>
        </p:nvSpPr>
        <p:spPr>
          <a:xfrm rot="-1843188">
            <a:off x="-1759801" y="3878608"/>
            <a:ext cx="2985262" cy="2748913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9"/>
          <p:cNvSpPr/>
          <p:nvPr/>
        </p:nvSpPr>
        <p:spPr>
          <a:xfrm>
            <a:off x="7564888" y="4491668"/>
            <a:ext cx="2985240" cy="2748893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3" name="Google Shape;1173;p39"/>
          <p:cNvGrpSpPr/>
          <p:nvPr/>
        </p:nvGrpSpPr>
        <p:grpSpPr>
          <a:xfrm>
            <a:off x="285357" y="3597589"/>
            <a:ext cx="556861" cy="1327072"/>
            <a:chOff x="4768000" y="637275"/>
            <a:chExt cx="220225" cy="524825"/>
          </a:xfrm>
        </p:grpSpPr>
        <p:sp>
          <p:nvSpPr>
            <p:cNvPr id="1174" name="Google Shape;1174;p39"/>
            <p:cNvSpPr/>
            <p:nvPr/>
          </p:nvSpPr>
          <p:spPr>
            <a:xfrm>
              <a:off x="4770525" y="695550"/>
              <a:ext cx="215175" cy="463850"/>
            </a:xfrm>
            <a:custGeom>
              <a:rect b="b" l="l" r="r" t="t"/>
              <a:pathLst>
                <a:path extrusionOk="0" h="18554" w="8607">
                  <a:moveTo>
                    <a:pt x="2363" y="1"/>
                  </a:moveTo>
                  <a:lnTo>
                    <a:pt x="2363" y="1"/>
                  </a:lnTo>
                  <a:cubicBezTo>
                    <a:pt x="2363" y="1"/>
                    <a:pt x="2382" y="746"/>
                    <a:pt x="2363" y="993"/>
                  </a:cubicBezTo>
                  <a:cubicBezTo>
                    <a:pt x="2344" y="1176"/>
                    <a:pt x="2256" y="1536"/>
                    <a:pt x="2180" y="1700"/>
                  </a:cubicBezTo>
                  <a:cubicBezTo>
                    <a:pt x="1630" y="2888"/>
                    <a:pt x="518" y="4051"/>
                    <a:pt x="139" y="6528"/>
                  </a:cubicBezTo>
                  <a:cubicBezTo>
                    <a:pt x="0" y="9144"/>
                    <a:pt x="259" y="16195"/>
                    <a:pt x="259" y="16195"/>
                  </a:cubicBezTo>
                  <a:cubicBezTo>
                    <a:pt x="259" y="16195"/>
                    <a:pt x="373" y="17213"/>
                    <a:pt x="935" y="17819"/>
                  </a:cubicBezTo>
                  <a:cubicBezTo>
                    <a:pt x="1399" y="18313"/>
                    <a:pt x="2751" y="18554"/>
                    <a:pt x="4101" y="18554"/>
                  </a:cubicBezTo>
                  <a:cubicBezTo>
                    <a:pt x="4168" y="18554"/>
                    <a:pt x="4236" y="18553"/>
                    <a:pt x="4303" y="18552"/>
                  </a:cubicBezTo>
                  <a:cubicBezTo>
                    <a:pt x="4370" y="18553"/>
                    <a:pt x="4438" y="18554"/>
                    <a:pt x="4505" y="18554"/>
                  </a:cubicBezTo>
                  <a:cubicBezTo>
                    <a:pt x="5856" y="18554"/>
                    <a:pt x="7207" y="18313"/>
                    <a:pt x="7665" y="17819"/>
                  </a:cubicBezTo>
                  <a:cubicBezTo>
                    <a:pt x="8233" y="17213"/>
                    <a:pt x="8341" y="16195"/>
                    <a:pt x="8341" y="16195"/>
                  </a:cubicBezTo>
                  <a:cubicBezTo>
                    <a:pt x="8341" y="16195"/>
                    <a:pt x="8606" y="9144"/>
                    <a:pt x="8461" y="6528"/>
                  </a:cubicBezTo>
                  <a:cubicBezTo>
                    <a:pt x="8088" y="4051"/>
                    <a:pt x="6970" y="2888"/>
                    <a:pt x="6420" y="1700"/>
                  </a:cubicBezTo>
                  <a:cubicBezTo>
                    <a:pt x="6344" y="1536"/>
                    <a:pt x="6262" y="1176"/>
                    <a:pt x="6243" y="993"/>
                  </a:cubicBezTo>
                  <a:cubicBezTo>
                    <a:pt x="6218" y="746"/>
                    <a:pt x="6243" y="1"/>
                    <a:pt x="6243" y="1"/>
                  </a:cubicBezTo>
                  <a:lnTo>
                    <a:pt x="6243" y="1"/>
                  </a:lnTo>
                  <a:cubicBezTo>
                    <a:pt x="4878" y="83"/>
                    <a:pt x="4303" y="121"/>
                    <a:pt x="4303" y="121"/>
                  </a:cubicBezTo>
                  <a:cubicBezTo>
                    <a:pt x="4303" y="121"/>
                    <a:pt x="3722" y="83"/>
                    <a:pt x="2363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4768000" y="692700"/>
              <a:ext cx="220225" cy="469400"/>
            </a:xfrm>
            <a:custGeom>
              <a:rect b="b" l="l" r="r" t="t"/>
              <a:pathLst>
                <a:path extrusionOk="0" h="18776" w="8809">
                  <a:moveTo>
                    <a:pt x="2572" y="228"/>
                  </a:moveTo>
                  <a:lnTo>
                    <a:pt x="4398" y="336"/>
                  </a:lnTo>
                  <a:lnTo>
                    <a:pt x="4404" y="336"/>
                  </a:lnTo>
                  <a:lnTo>
                    <a:pt x="6236" y="228"/>
                  </a:lnTo>
                  <a:lnTo>
                    <a:pt x="6236" y="228"/>
                  </a:lnTo>
                  <a:cubicBezTo>
                    <a:pt x="6230" y="450"/>
                    <a:pt x="6224" y="923"/>
                    <a:pt x="6236" y="1113"/>
                  </a:cubicBezTo>
                  <a:cubicBezTo>
                    <a:pt x="6255" y="1309"/>
                    <a:pt x="6344" y="1682"/>
                    <a:pt x="6426" y="1859"/>
                  </a:cubicBezTo>
                  <a:cubicBezTo>
                    <a:pt x="6584" y="2194"/>
                    <a:pt x="6780" y="2528"/>
                    <a:pt x="6995" y="2876"/>
                  </a:cubicBezTo>
                  <a:cubicBezTo>
                    <a:pt x="7551" y="3817"/>
                    <a:pt x="8189" y="4885"/>
                    <a:pt x="8461" y="6648"/>
                  </a:cubicBezTo>
                  <a:cubicBezTo>
                    <a:pt x="8600" y="9239"/>
                    <a:pt x="8341" y="16233"/>
                    <a:pt x="8341" y="16297"/>
                  </a:cubicBezTo>
                  <a:cubicBezTo>
                    <a:pt x="8341" y="16303"/>
                    <a:pt x="8227" y="17289"/>
                    <a:pt x="7690" y="17864"/>
                  </a:cubicBezTo>
                  <a:cubicBezTo>
                    <a:pt x="7294" y="18289"/>
                    <a:pt x="6086" y="18561"/>
                    <a:pt x="4637" y="18561"/>
                  </a:cubicBezTo>
                  <a:cubicBezTo>
                    <a:pt x="4558" y="18561"/>
                    <a:pt x="4478" y="18560"/>
                    <a:pt x="4398" y="18559"/>
                  </a:cubicBezTo>
                  <a:cubicBezTo>
                    <a:pt x="4318" y="18560"/>
                    <a:pt x="4239" y="18561"/>
                    <a:pt x="4161" y="18561"/>
                  </a:cubicBezTo>
                  <a:cubicBezTo>
                    <a:pt x="2722" y="18561"/>
                    <a:pt x="1514" y="18289"/>
                    <a:pt x="1112" y="17864"/>
                  </a:cubicBezTo>
                  <a:cubicBezTo>
                    <a:pt x="581" y="17289"/>
                    <a:pt x="468" y="16303"/>
                    <a:pt x="468" y="16303"/>
                  </a:cubicBezTo>
                  <a:cubicBezTo>
                    <a:pt x="461" y="16233"/>
                    <a:pt x="209" y="9232"/>
                    <a:pt x="348" y="6654"/>
                  </a:cubicBezTo>
                  <a:cubicBezTo>
                    <a:pt x="613" y="4885"/>
                    <a:pt x="1251" y="3817"/>
                    <a:pt x="1813" y="2876"/>
                  </a:cubicBezTo>
                  <a:cubicBezTo>
                    <a:pt x="2022" y="2528"/>
                    <a:pt x="2224" y="2194"/>
                    <a:pt x="2376" y="1859"/>
                  </a:cubicBezTo>
                  <a:cubicBezTo>
                    <a:pt x="2458" y="1682"/>
                    <a:pt x="2546" y="1309"/>
                    <a:pt x="2565" y="1113"/>
                  </a:cubicBezTo>
                  <a:cubicBezTo>
                    <a:pt x="2584" y="923"/>
                    <a:pt x="2578" y="450"/>
                    <a:pt x="2572" y="228"/>
                  </a:cubicBezTo>
                  <a:close/>
                  <a:moveTo>
                    <a:pt x="6451" y="1"/>
                  </a:moveTo>
                  <a:lnTo>
                    <a:pt x="4404" y="127"/>
                  </a:lnTo>
                  <a:lnTo>
                    <a:pt x="2351" y="1"/>
                  </a:lnTo>
                  <a:lnTo>
                    <a:pt x="2351" y="1"/>
                  </a:lnTo>
                  <a:lnTo>
                    <a:pt x="2357" y="121"/>
                  </a:lnTo>
                  <a:cubicBezTo>
                    <a:pt x="2357" y="127"/>
                    <a:pt x="2376" y="860"/>
                    <a:pt x="2357" y="1094"/>
                  </a:cubicBezTo>
                  <a:cubicBezTo>
                    <a:pt x="2338" y="1265"/>
                    <a:pt x="2256" y="1619"/>
                    <a:pt x="2186" y="1770"/>
                  </a:cubicBezTo>
                  <a:cubicBezTo>
                    <a:pt x="2035" y="2092"/>
                    <a:pt x="1839" y="2421"/>
                    <a:pt x="1630" y="2769"/>
                  </a:cubicBezTo>
                  <a:cubicBezTo>
                    <a:pt x="1087" y="3678"/>
                    <a:pt x="411" y="4816"/>
                    <a:pt x="139" y="6636"/>
                  </a:cubicBezTo>
                  <a:cubicBezTo>
                    <a:pt x="0" y="9226"/>
                    <a:pt x="253" y="16240"/>
                    <a:pt x="259" y="16316"/>
                  </a:cubicBezTo>
                  <a:cubicBezTo>
                    <a:pt x="259" y="16360"/>
                    <a:pt x="379" y="17383"/>
                    <a:pt x="960" y="18009"/>
                  </a:cubicBezTo>
                  <a:cubicBezTo>
                    <a:pt x="1491" y="18578"/>
                    <a:pt x="2989" y="18774"/>
                    <a:pt x="4189" y="18774"/>
                  </a:cubicBezTo>
                  <a:lnTo>
                    <a:pt x="4398" y="18774"/>
                  </a:lnTo>
                  <a:cubicBezTo>
                    <a:pt x="4469" y="18775"/>
                    <a:pt x="4541" y="18776"/>
                    <a:pt x="4614" y="18776"/>
                  </a:cubicBezTo>
                  <a:cubicBezTo>
                    <a:pt x="5821" y="18776"/>
                    <a:pt x="7311" y="18575"/>
                    <a:pt x="7841" y="18009"/>
                  </a:cubicBezTo>
                  <a:cubicBezTo>
                    <a:pt x="8429" y="17383"/>
                    <a:pt x="8543" y="16360"/>
                    <a:pt x="8549" y="16309"/>
                  </a:cubicBezTo>
                  <a:cubicBezTo>
                    <a:pt x="8549" y="16240"/>
                    <a:pt x="8808" y="9226"/>
                    <a:pt x="8669" y="6636"/>
                  </a:cubicBezTo>
                  <a:lnTo>
                    <a:pt x="8669" y="6623"/>
                  </a:lnTo>
                  <a:cubicBezTo>
                    <a:pt x="8391" y="4816"/>
                    <a:pt x="7715" y="3678"/>
                    <a:pt x="7172" y="2769"/>
                  </a:cubicBezTo>
                  <a:cubicBezTo>
                    <a:pt x="6963" y="2421"/>
                    <a:pt x="6767" y="2092"/>
                    <a:pt x="6622" y="1770"/>
                  </a:cubicBezTo>
                  <a:cubicBezTo>
                    <a:pt x="6546" y="1619"/>
                    <a:pt x="6464" y="1265"/>
                    <a:pt x="6451" y="1094"/>
                  </a:cubicBezTo>
                  <a:cubicBezTo>
                    <a:pt x="6426" y="860"/>
                    <a:pt x="6451" y="127"/>
                    <a:pt x="6451" y="121"/>
                  </a:cubicBezTo>
                  <a:lnTo>
                    <a:pt x="6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4820600" y="644700"/>
              <a:ext cx="115025" cy="31450"/>
            </a:xfrm>
            <a:custGeom>
              <a:rect b="b" l="l" r="r" t="t"/>
              <a:pathLst>
                <a:path extrusionOk="0" h="1258" w="4601">
                  <a:moveTo>
                    <a:pt x="0" y="0"/>
                  </a:moveTo>
                  <a:lnTo>
                    <a:pt x="0" y="967"/>
                  </a:lnTo>
                  <a:cubicBezTo>
                    <a:pt x="0" y="1125"/>
                    <a:pt x="1030" y="1258"/>
                    <a:pt x="2300" y="1258"/>
                  </a:cubicBezTo>
                  <a:cubicBezTo>
                    <a:pt x="3570" y="1258"/>
                    <a:pt x="4600" y="1125"/>
                    <a:pt x="4600" y="967"/>
                  </a:cubicBezTo>
                  <a:lnTo>
                    <a:pt x="46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4820600" y="637275"/>
              <a:ext cx="115025" cy="14700"/>
            </a:xfrm>
            <a:custGeom>
              <a:rect b="b" l="l" r="r" t="t"/>
              <a:pathLst>
                <a:path extrusionOk="0" h="588" w="4601">
                  <a:moveTo>
                    <a:pt x="2300" y="0"/>
                  </a:moveTo>
                  <a:cubicBezTo>
                    <a:pt x="1030" y="0"/>
                    <a:pt x="0" y="133"/>
                    <a:pt x="0" y="297"/>
                  </a:cubicBezTo>
                  <a:cubicBezTo>
                    <a:pt x="0" y="455"/>
                    <a:pt x="1030" y="588"/>
                    <a:pt x="2300" y="588"/>
                  </a:cubicBezTo>
                  <a:cubicBezTo>
                    <a:pt x="3570" y="588"/>
                    <a:pt x="4600" y="455"/>
                    <a:pt x="4600" y="297"/>
                  </a:cubicBezTo>
                  <a:cubicBezTo>
                    <a:pt x="4600" y="133"/>
                    <a:pt x="3570" y="0"/>
                    <a:pt x="2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4816475" y="672975"/>
              <a:ext cx="123250" cy="25600"/>
            </a:xfrm>
            <a:custGeom>
              <a:rect b="b" l="l" r="r" t="t"/>
              <a:pathLst>
                <a:path extrusionOk="0" h="1024" w="4930">
                  <a:moveTo>
                    <a:pt x="361" y="0"/>
                  </a:moveTo>
                  <a:cubicBezTo>
                    <a:pt x="361" y="0"/>
                    <a:pt x="96" y="234"/>
                    <a:pt x="361" y="379"/>
                  </a:cubicBezTo>
                  <a:cubicBezTo>
                    <a:pt x="361" y="379"/>
                    <a:pt x="1" y="872"/>
                    <a:pt x="519" y="904"/>
                  </a:cubicBezTo>
                  <a:lnTo>
                    <a:pt x="2465" y="1024"/>
                  </a:lnTo>
                  <a:lnTo>
                    <a:pt x="4405" y="904"/>
                  </a:lnTo>
                  <a:cubicBezTo>
                    <a:pt x="4929" y="872"/>
                    <a:pt x="4563" y="379"/>
                    <a:pt x="4563" y="379"/>
                  </a:cubicBezTo>
                  <a:cubicBezTo>
                    <a:pt x="4835" y="234"/>
                    <a:pt x="4563" y="0"/>
                    <a:pt x="4563" y="0"/>
                  </a:cubicBezTo>
                  <a:cubicBezTo>
                    <a:pt x="4563" y="0"/>
                    <a:pt x="3369" y="177"/>
                    <a:pt x="2465" y="177"/>
                  </a:cubicBezTo>
                  <a:cubicBezTo>
                    <a:pt x="1562" y="177"/>
                    <a:pt x="361" y="0"/>
                    <a:pt x="36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4818850" y="670400"/>
              <a:ext cx="118500" cy="30700"/>
            </a:xfrm>
            <a:custGeom>
              <a:rect b="b" l="l" r="r" t="t"/>
              <a:pathLst>
                <a:path extrusionOk="0" h="1228" w="4740">
                  <a:moveTo>
                    <a:pt x="4430" y="217"/>
                  </a:moveTo>
                  <a:cubicBezTo>
                    <a:pt x="4462" y="248"/>
                    <a:pt x="4487" y="293"/>
                    <a:pt x="4481" y="324"/>
                  </a:cubicBezTo>
                  <a:cubicBezTo>
                    <a:pt x="4481" y="356"/>
                    <a:pt x="4449" y="375"/>
                    <a:pt x="4417" y="394"/>
                  </a:cubicBezTo>
                  <a:cubicBezTo>
                    <a:pt x="4392" y="406"/>
                    <a:pt x="4373" y="432"/>
                    <a:pt x="4367" y="463"/>
                  </a:cubicBezTo>
                  <a:cubicBezTo>
                    <a:pt x="4360" y="489"/>
                    <a:pt x="4367" y="520"/>
                    <a:pt x="4386" y="545"/>
                  </a:cubicBezTo>
                  <a:cubicBezTo>
                    <a:pt x="4443" y="621"/>
                    <a:pt x="4512" y="767"/>
                    <a:pt x="4481" y="836"/>
                  </a:cubicBezTo>
                  <a:cubicBezTo>
                    <a:pt x="4455" y="887"/>
                    <a:pt x="4360" y="899"/>
                    <a:pt x="4304" y="906"/>
                  </a:cubicBezTo>
                  <a:lnTo>
                    <a:pt x="2370" y="1019"/>
                  </a:lnTo>
                  <a:lnTo>
                    <a:pt x="437" y="906"/>
                  </a:lnTo>
                  <a:cubicBezTo>
                    <a:pt x="380" y="899"/>
                    <a:pt x="279" y="887"/>
                    <a:pt x="260" y="836"/>
                  </a:cubicBezTo>
                  <a:cubicBezTo>
                    <a:pt x="228" y="773"/>
                    <a:pt x="298" y="621"/>
                    <a:pt x="354" y="545"/>
                  </a:cubicBezTo>
                  <a:cubicBezTo>
                    <a:pt x="373" y="520"/>
                    <a:pt x="380" y="489"/>
                    <a:pt x="367" y="463"/>
                  </a:cubicBezTo>
                  <a:cubicBezTo>
                    <a:pt x="361" y="432"/>
                    <a:pt x="342" y="406"/>
                    <a:pt x="317" y="394"/>
                  </a:cubicBezTo>
                  <a:cubicBezTo>
                    <a:pt x="291" y="375"/>
                    <a:pt x="260" y="356"/>
                    <a:pt x="253" y="324"/>
                  </a:cubicBezTo>
                  <a:cubicBezTo>
                    <a:pt x="253" y="293"/>
                    <a:pt x="279" y="248"/>
                    <a:pt x="304" y="217"/>
                  </a:cubicBezTo>
                  <a:cubicBezTo>
                    <a:pt x="550" y="248"/>
                    <a:pt x="1574" y="387"/>
                    <a:pt x="2370" y="387"/>
                  </a:cubicBezTo>
                  <a:cubicBezTo>
                    <a:pt x="3160" y="387"/>
                    <a:pt x="4190" y="248"/>
                    <a:pt x="4430" y="217"/>
                  </a:cubicBezTo>
                  <a:close/>
                  <a:moveTo>
                    <a:pt x="268" y="0"/>
                  </a:moveTo>
                  <a:cubicBezTo>
                    <a:pt x="242" y="0"/>
                    <a:pt x="217" y="12"/>
                    <a:pt x="197" y="27"/>
                  </a:cubicBezTo>
                  <a:cubicBezTo>
                    <a:pt x="178" y="40"/>
                    <a:pt x="26" y="179"/>
                    <a:pt x="45" y="350"/>
                  </a:cubicBezTo>
                  <a:cubicBezTo>
                    <a:pt x="51" y="394"/>
                    <a:pt x="70" y="457"/>
                    <a:pt x="127" y="508"/>
                  </a:cubicBezTo>
                  <a:cubicBezTo>
                    <a:pt x="70" y="615"/>
                    <a:pt x="1" y="786"/>
                    <a:pt x="70" y="925"/>
                  </a:cubicBezTo>
                  <a:cubicBezTo>
                    <a:pt x="121" y="1038"/>
                    <a:pt x="241" y="1101"/>
                    <a:pt x="424" y="1114"/>
                  </a:cubicBezTo>
                  <a:lnTo>
                    <a:pt x="2364" y="1228"/>
                  </a:lnTo>
                  <a:lnTo>
                    <a:pt x="2376" y="1228"/>
                  </a:lnTo>
                  <a:lnTo>
                    <a:pt x="4316" y="1114"/>
                  </a:lnTo>
                  <a:cubicBezTo>
                    <a:pt x="4499" y="1101"/>
                    <a:pt x="4620" y="1038"/>
                    <a:pt x="4670" y="925"/>
                  </a:cubicBezTo>
                  <a:cubicBezTo>
                    <a:pt x="4740" y="786"/>
                    <a:pt x="4670" y="615"/>
                    <a:pt x="4613" y="508"/>
                  </a:cubicBezTo>
                  <a:cubicBezTo>
                    <a:pt x="4670" y="457"/>
                    <a:pt x="4689" y="394"/>
                    <a:pt x="4695" y="350"/>
                  </a:cubicBezTo>
                  <a:cubicBezTo>
                    <a:pt x="4708" y="179"/>
                    <a:pt x="4556" y="40"/>
                    <a:pt x="4537" y="27"/>
                  </a:cubicBezTo>
                  <a:cubicBezTo>
                    <a:pt x="4522" y="12"/>
                    <a:pt x="4498" y="0"/>
                    <a:pt x="4472" y="0"/>
                  </a:cubicBezTo>
                  <a:cubicBezTo>
                    <a:pt x="4466" y="0"/>
                    <a:pt x="4461" y="1"/>
                    <a:pt x="4455" y="2"/>
                  </a:cubicBezTo>
                  <a:cubicBezTo>
                    <a:pt x="4443" y="2"/>
                    <a:pt x="3255" y="173"/>
                    <a:pt x="2370" y="173"/>
                  </a:cubicBezTo>
                  <a:cubicBezTo>
                    <a:pt x="1486" y="173"/>
                    <a:pt x="298" y="2"/>
                    <a:pt x="285" y="2"/>
                  </a:cubicBezTo>
                  <a:cubicBezTo>
                    <a:pt x="279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4828175" y="681175"/>
              <a:ext cx="63375" cy="1725"/>
            </a:xfrm>
            <a:custGeom>
              <a:rect b="b" l="l" r="r" t="t"/>
              <a:pathLst>
                <a:path extrusionOk="0" h="69" w="2535">
                  <a:moveTo>
                    <a:pt x="2534" y="1"/>
                  </a:moveTo>
                  <a:lnTo>
                    <a:pt x="0" y="51"/>
                  </a:lnTo>
                  <a:cubicBezTo>
                    <a:pt x="0" y="51"/>
                    <a:pt x="412" y="69"/>
                    <a:pt x="954" y="69"/>
                  </a:cubicBezTo>
                  <a:cubicBezTo>
                    <a:pt x="1443" y="69"/>
                    <a:pt x="2037" y="55"/>
                    <a:pt x="2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4825500" y="678625"/>
              <a:ext cx="68875" cy="7000"/>
            </a:xfrm>
            <a:custGeom>
              <a:rect b="b" l="l" r="r" t="t"/>
              <a:pathLst>
                <a:path extrusionOk="0" h="280" w="2755">
                  <a:moveTo>
                    <a:pt x="2641" y="1"/>
                  </a:moveTo>
                  <a:cubicBezTo>
                    <a:pt x="2637" y="1"/>
                    <a:pt x="2633" y="1"/>
                    <a:pt x="2629" y="2"/>
                  </a:cubicBezTo>
                  <a:cubicBezTo>
                    <a:pt x="2144" y="56"/>
                    <a:pt x="1557" y="70"/>
                    <a:pt x="1072" y="70"/>
                  </a:cubicBezTo>
                  <a:cubicBezTo>
                    <a:pt x="533" y="70"/>
                    <a:pt x="120" y="52"/>
                    <a:pt x="114" y="52"/>
                  </a:cubicBezTo>
                  <a:cubicBezTo>
                    <a:pt x="110" y="52"/>
                    <a:pt x="106" y="52"/>
                    <a:pt x="102" y="52"/>
                  </a:cubicBezTo>
                  <a:cubicBezTo>
                    <a:pt x="45" y="52"/>
                    <a:pt x="6" y="94"/>
                    <a:pt x="0" y="153"/>
                  </a:cubicBezTo>
                  <a:cubicBezTo>
                    <a:pt x="0" y="210"/>
                    <a:pt x="44" y="261"/>
                    <a:pt x="101" y="261"/>
                  </a:cubicBezTo>
                  <a:cubicBezTo>
                    <a:pt x="107" y="261"/>
                    <a:pt x="518" y="280"/>
                    <a:pt x="1062" y="280"/>
                  </a:cubicBezTo>
                  <a:cubicBezTo>
                    <a:pt x="1554" y="280"/>
                    <a:pt x="2155" y="261"/>
                    <a:pt x="2654" y="210"/>
                  </a:cubicBezTo>
                  <a:cubicBezTo>
                    <a:pt x="2711" y="204"/>
                    <a:pt x="2755" y="147"/>
                    <a:pt x="2749" y="90"/>
                  </a:cubicBezTo>
                  <a:cubicBezTo>
                    <a:pt x="2743" y="37"/>
                    <a:pt x="2693" y="1"/>
                    <a:pt x="2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4869250" y="682450"/>
              <a:ext cx="58775" cy="9175"/>
            </a:xfrm>
            <a:custGeom>
              <a:rect b="b" l="l" r="r" t="t"/>
              <a:pathLst>
                <a:path extrusionOk="0" h="367" w="2351">
                  <a:moveTo>
                    <a:pt x="2351" y="0"/>
                  </a:moveTo>
                  <a:lnTo>
                    <a:pt x="0" y="367"/>
                  </a:lnTo>
                  <a:cubicBezTo>
                    <a:pt x="0" y="367"/>
                    <a:pt x="1264" y="341"/>
                    <a:pt x="2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4866550" y="679825"/>
              <a:ext cx="64325" cy="14500"/>
            </a:xfrm>
            <a:custGeom>
              <a:rect b="b" l="l" r="r" t="t"/>
              <a:pathLst>
                <a:path extrusionOk="0" h="580" w="2573">
                  <a:moveTo>
                    <a:pt x="2456" y="1"/>
                  </a:moveTo>
                  <a:cubicBezTo>
                    <a:pt x="2446" y="1"/>
                    <a:pt x="2437" y="2"/>
                    <a:pt x="2427" y="4"/>
                  </a:cubicBezTo>
                  <a:cubicBezTo>
                    <a:pt x="1372" y="339"/>
                    <a:pt x="121" y="364"/>
                    <a:pt x="108" y="364"/>
                  </a:cubicBezTo>
                  <a:cubicBezTo>
                    <a:pt x="51" y="364"/>
                    <a:pt x="1" y="415"/>
                    <a:pt x="7" y="472"/>
                  </a:cubicBezTo>
                  <a:cubicBezTo>
                    <a:pt x="7" y="529"/>
                    <a:pt x="51" y="579"/>
                    <a:pt x="108" y="579"/>
                  </a:cubicBezTo>
                  <a:cubicBezTo>
                    <a:pt x="165" y="573"/>
                    <a:pt x="1404" y="548"/>
                    <a:pt x="2490" y="206"/>
                  </a:cubicBezTo>
                  <a:cubicBezTo>
                    <a:pt x="2547" y="187"/>
                    <a:pt x="2573" y="131"/>
                    <a:pt x="2560" y="74"/>
                  </a:cubicBezTo>
                  <a:cubicBezTo>
                    <a:pt x="2544" y="26"/>
                    <a:pt x="2502" y="1"/>
                    <a:pt x="2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4777300" y="834575"/>
              <a:ext cx="198425" cy="314850"/>
            </a:xfrm>
            <a:custGeom>
              <a:rect b="b" l="l" r="r" t="t"/>
              <a:pathLst>
                <a:path extrusionOk="0" h="12594" w="7937">
                  <a:moveTo>
                    <a:pt x="399" y="0"/>
                  </a:moveTo>
                  <a:cubicBezTo>
                    <a:pt x="1" y="0"/>
                    <a:pt x="134" y="8347"/>
                    <a:pt x="355" y="10710"/>
                  </a:cubicBezTo>
                  <a:cubicBezTo>
                    <a:pt x="380" y="10950"/>
                    <a:pt x="601" y="11399"/>
                    <a:pt x="727" y="11607"/>
                  </a:cubicBezTo>
                  <a:cubicBezTo>
                    <a:pt x="1252" y="12441"/>
                    <a:pt x="2554" y="12593"/>
                    <a:pt x="4038" y="12593"/>
                  </a:cubicBezTo>
                  <a:cubicBezTo>
                    <a:pt x="5523" y="12593"/>
                    <a:pt x="6869" y="12593"/>
                    <a:pt x="7337" y="11626"/>
                  </a:cubicBezTo>
                  <a:cubicBezTo>
                    <a:pt x="7444" y="11411"/>
                    <a:pt x="7684" y="10975"/>
                    <a:pt x="7703" y="10735"/>
                  </a:cubicBezTo>
                  <a:cubicBezTo>
                    <a:pt x="7937" y="8138"/>
                    <a:pt x="7912" y="0"/>
                    <a:pt x="7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4773825" y="894600"/>
              <a:ext cx="208550" cy="160675"/>
            </a:xfrm>
            <a:custGeom>
              <a:rect b="b" l="l" r="r" t="t"/>
              <a:pathLst>
                <a:path extrusionOk="0" h="6427" w="8342">
                  <a:moveTo>
                    <a:pt x="4140" y="0"/>
                  </a:moveTo>
                  <a:cubicBezTo>
                    <a:pt x="2642" y="0"/>
                    <a:pt x="1435" y="607"/>
                    <a:pt x="1435" y="1498"/>
                  </a:cubicBezTo>
                  <a:cubicBezTo>
                    <a:pt x="1435" y="1498"/>
                    <a:pt x="1330" y="1510"/>
                    <a:pt x="1165" y="1510"/>
                  </a:cubicBezTo>
                  <a:cubicBezTo>
                    <a:pt x="880" y="1510"/>
                    <a:pt x="414" y="1472"/>
                    <a:pt x="1" y="1264"/>
                  </a:cubicBezTo>
                  <a:lnTo>
                    <a:pt x="1" y="1264"/>
                  </a:lnTo>
                  <a:lnTo>
                    <a:pt x="70" y="5845"/>
                  </a:lnTo>
                  <a:lnTo>
                    <a:pt x="70" y="5725"/>
                  </a:lnTo>
                  <a:cubicBezTo>
                    <a:pt x="70" y="6110"/>
                    <a:pt x="1896" y="6426"/>
                    <a:pt x="4152" y="6426"/>
                  </a:cubicBezTo>
                  <a:cubicBezTo>
                    <a:pt x="6402" y="6426"/>
                    <a:pt x="8247" y="6249"/>
                    <a:pt x="8278" y="5257"/>
                  </a:cubicBezTo>
                  <a:lnTo>
                    <a:pt x="8341" y="1245"/>
                  </a:lnTo>
                  <a:lnTo>
                    <a:pt x="8341" y="1245"/>
                  </a:lnTo>
                  <a:cubicBezTo>
                    <a:pt x="7885" y="1475"/>
                    <a:pt x="7362" y="1499"/>
                    <a:pt x="7165" y="1499"/>
                  </a:cubicBezTo>
                  <a:cubicBezTo>
                    <a:pt x="7113" y="1499"/>
                    <a:pt x="7084" y="1498"/>
                    <a:pt x="7084" y="1498"/>
                  </a:cubicBezTo>
                  <a:cubicBezTo>
                    <a:pt x="7084" y="1498"/>
                    <a:pt x="6648" y="0"/>
                    <a:pt x="4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4787250" y="809125"/>
              <a:ext cx="179325" cy="50900"/>
            </a:xfrm>
            <a:custGeom>
              <a:rect b="b" l="l" r="r" t="t"/>
              <a:pathLst>
                <a:path extrusionOk="0" h="2036" w="7173">
                  <a:moveTo>
                    <a:pt x="3647" y="1"/>
                  </a:moveTo>
                  <a:cubicBezTo>
                    <a:pt x="1694" y="1"/>
                    <a:pt x="1" y="456"/>
                    <a:pt x="1" y="1018"/>
                  </a:cubicBezTo>
                  <a:cubicBezTo>
                    <a:pt x="1" y="1580"/>
                    <a:pt x="1694" y="2035"/>
                    <a:pt x="3647" y="2035"/>
                  </a:cubicBezTo>
                  <a:cubicBezTo>
                    <a:pt x="5593" y="2035"/>
                    <a:pt x="7173" y="1580"/>
                    <a:pt x="7173" y="1018"/>
                  </a:cubicBezTo>
                  <a:cubicBezTo>
                    <a:pt x="7173" y="456"/>
                    <a:pt x="5593" y="1"/>
                    <a:pt x="3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39"/>
          <p:cNvGrpSpPr/>
          <p:nvPr/>
        </p:nvGrpSpPr>
        <p:grpSpPr>
          <a:xfrm rot="6299952">
            <a:off x="8159844" y="4244668"/>
            <a:ext cx="791219" cy="1163678"/>
            <a:chOff x="3318350" y="529775"/>
            <a:chExt cx="366975" cy="539725"/>
          </a:xfrm>
        </p:grpSpPr>
        <p:sp>
          <p:nvSpPr>
            <p:cNvPr id="1188" name="Google Shape;1188;p39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3434125" y="982675"/>
              <a:ext cx="85350" cy="86825"/>
            </a:xfrm>
            <a:custGeom>
              <a:rect b="b" l="l" r="r" t="t"/>
              <a:pathLst>
                <a:path extrusionOk="0" h="3473" w="3414">
                  <a:moveTo>
                    <a:pt x="1240" y="0"/>
                  </a:moveTo>
                  <a:cubicBezTo>
                    <a:pt x="1126" y="0"/>
                    <a:pt x="1005" y="8"/>
                    <a:pt x="879" y="28"/>
                  </a:cubicBezTo>
                  <a:cubicBezTo>
                    <a:pt x="437" y="98"/>
                    <a:pt x="191" y="123"/>
                    <a:pt x="58" y="136"/>
                  </a:cubicBezTo>
                  <a:cubicBezTo>
                    <a:pt x="14" y="136"/>
                    <a:pt x="1" y="192"/>
                    <a:pt x="39" y="218"/>
                  </a:cubicBezTo>
                  <a:cubicBezTo>
                    <a:pt x="311" y="363"/>
                    <a:pt x="917" y="679"/>
                    <a:pt x="1322" y="723"/>
                  </a:cubicBezTo>
                  <a:cubicBezTo>
                    <a:pt x="1359" y="730"/>
                    <a:pt x="1372" y="767"/>
                    <a:pt x="1353" y="793"/>
                  </a:cubicBezTo>
                  <a:cubicBezTo>
                    <a:pt x="1246" y="906"/>
                    <a:pt x="1037" y="1191"/>
                    <a:pt x="803" y="1766"/>
                  </a:cubicBezTo>
                  <a:cubicBezTo>
                    <a:pt x="791" y="1797"/>
                    <a:pt x="816" y="1829"/>
                    <a:pt x="854" y="1829"/>
                  </a:cubicBezTo>
                  <a:cubicBezTo>
                    <a:pt x="1031" y="1797"/>
                    <a:pt x="1486" y="1715"/>
                    <a:pt x="1783" y="1570"/>
                  </a:cubicBezTo>
                  <a:cubicBezTo>
                    <a:pt x="1791" y="1565"/>
                    <a:pt x="1798" y="1563"/>
                    <a:pt x="1806" y="1563"/>
                  </a:cubicBezTo>
                  <a:cubicBezTo>
                    <a:pt x="1834" y="1563"/>
                    <a:pt x="1855" y="1597"/>
                    <a:pt x="1840" y="1627"/>
                  </a:cubicBezTo>
                  <a:cubicBezTo>
                    <a:pt x="1726" y="1823"/>
                    <a:pt x="1581" y="2164"/>
                    <a:pt x="1612" y="2562"/>
                  </a:cubicBezTo>
                  <a:cubicBezTo>
                    <a:pt x="1612" y="2585"/>
                    <a:pt x="1635" y="2601"/>
                    <a:pt x="1658" y="2601"/>
                  </a:cubicBezTo>
                  <a:cubicBezTo>
                    <a:pt x="1666" y="2601"/>
                    <a:pt x="1675" y="2599"/>
                    <a:pt x="1682" y="2594"/>
                  </a:cubicBezTo>
                  <a:lnTo>
                    <a:pt x="2345" y="2094"/>
                  </a:lnTo>
                  <a:cubicBezTo>
                    <a:pt x="2354" y="2089"/>
                    <a:pt x="2363" y="2086"/>
                    <a:pt x="2371" y="2086"/>
                  </a:cubicBezTo>
                  <a:cubicBezTo>
                    <a:pt x="2402" y="2086"/>
                    <a:pt x="2429" y="2117"/>
                    <a:pt x="2415" y="2151"/>
                  </a:cubicBezTo>
                  <a:cubicBezTo>
                    <a:pt x="2314" y="2404"/>
                    <a:pt x="2231" y="2916"/>
                    <a:pt x="2832" y="3459"/>
                  </a:cubicBezTo>
                  <a:cubicBezTo>
                    <a:pt x="2841" y="3469"/>
                    <a:pt x="2853" y="3473"/>
                    <a:pt x="2864" y="3473"/>
                  </a:cubicBezTo>
                  <a:cubicBezTo>
                    <a:pt x="2882" y="3473"/>
                    <a:pt x="2900" y="3462"/>
                    <a:pt x="2908" y="3447"/>
                  </a:cubicBezTo>
                  <a:cubicBezTo>
                    <a:pt x="3009" y="3162"/>
                    <a:pt x="3413" y="1949"/>
                    <a:pt x="3186" y="1203"/>
                  </a:cubicBezTo>
                  <a:lnTo>
                    <a:pt x="2333" y="275"/>
                  </a:lnTo>
                  <a:cubicBezTo>
                    <a:pt x="2333" y="275"/>
                    <a:pt x="1893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3451400" y="983775"/>
              <a:ext cx="65700" cy="63650"/>
            </a:xfrm>
            <a:custGeom>
              <a:rect b="b" l="l" r="r" t="t"/>
              <a:pathLst>
                <a:path extrusionOk="0" h="2546" w="2628">
                  <a:moveTo>
                    <a:pt x="719" y="1"/>
                  </a:moveTo>
                  <a:cubicBezTo>
                    <a:pt x="690" y="1"/>
                    <a:pt x="660" y="2"/>
                    <a:pt x="631" y="3"/>
                  </a:cubicBezTo>
                  <a:cubicBezTo>
                    <a:pt x="315" y="16"/>
                    <a:pt x="131" y="16"/>
                    <a:pt x="37" y="16"/>
                  </a:cubicBezTo>
                  <a:cubicBezTo>
                    <a:pt x="35" y="15"/>
                    <a:pt x="33" y="15"/>
                    <a:pt x="31" y="15"/>
                  </a:cubicBezTo>
                  <a:cubicBezTo>
                    <a:pt x="4" y="15"/>
                    <a:pt x="1" y="55"/>
                    <a:pt x="30" y="66"/>
                  </a:cubicBezTo>
                  <a:cubicBezTo>
                    <a:pt x="239" y="193"/>
                    <a:pt x="706" y="458"/>
                    <a:pt x="1010" y="521"/>
                  </a:cubicBezTo>
                  <a:cubicBezTo>
                    <a:pt x="1035" y="521"/>
                    <a:pt x="1048" y="553"/>
                    <a:pt x="1035" y="572"/>
                  </a:cubicBezTo>
                  <a:cubicBezTo>
                    <a:pt x="965" y="641"/>
                    <a:pt x="833" y="825"/>
                    <a:pt x="706" y="1204"/>
                  </a:cubicBezTo>
                  <a:cubicBezTo>
                    <a:pt x="700" y="1223"/>
                    <a:pt x="719" y="1248"/>
                    <a:pt x="744" y="1248"/>
                  </a:cubicBezTo>
                  <a:cubicBezTo>
                    <a:pt x="877" y="1242"/>
                    <a:pt x="1199" y="1223"/>
                    <a:pt x="1408" y="1141"/>
                  </a:cubicBezTo>
                  <a:cubicBezTo>
                    <a:pt x="1412" y="1139"/>
                    <a:pt x="1416" y="1138"/>
                    <a:pt x="1420" y="1138"/>
                  </a:cubicBezTo>
                  <a:cubicBezTo>
                    <a:pt x="1442" y="1138"/>
                    <a:pt x="1463" y="1163"/>
                    <a:pt x="1452" y="1185"/>
                  </a:cubicBezTo>
                  <a:cubicBezTo>
                    <a:pt x="1389" y="1317"/>
                    <a:pt x="1307" y="1539"/>
                    <a:pt x="1357" y="1817"/>
                  </a:cubicBezTo>
                  <a:cubicBezTo>
                    <a:pt x="1362" y="1835"/>
                    <a:pt x="1380" y="1847"/>
                    <a:pt x="1397" y="1847"/>
                  </a:cubicBezTo>
                  <a:cubicBezTo>
                    <a:pt x="1403" y="1847"/>
                    <a:pt x="1409" y="1845"/>
                    <a:pt x="1414" y="1842"/>
                  </a:cubicBezTo>
                  <a:lnTo>
                    <a:pt x="1863" y="1551"/>
                  </a:lnTo>
                  <a:cubicBezTo>
                    <a:pt x="1868" y="1547"/>
                    <a:pt x="1874" y="1545"/>
                    <a:pt x="1880" y="1545"/>
                  </a:cubicBezTo>
                  <a:cubicBezTo>
                    <a:pt x="1902" y="1545"/>
                    <a:pt x="1923" y="1569"/>
                    <a:pt x="1913" y="1589"/>
                  </a:cubicBezTo>
                  <a:cubicBezTo>
                    <a:pt x="1863" y="1760"/>
                    <a:pt x="1837" y="2114"/>
                    <a:pt x="2324" y="2537"/>
                  </a:cubicBezTo>
                  <a:cubicBezTo>
                    <a:pt x="2330" y="2543"/>
                    <a:pt x="2339" y="2546"/>
                    <a:pt x="2348" y="2546"/>
                  </a:cubicBezTo>
                  <a:cubicBezTo>
                    <a:pt x="2360" y="2546"/>
                    <a:pt x="2371" y="2541"/>
                    <a:pt x="2374" y="2531"/>
                  </a:cubicBezTo>
                  <a:cubicBezTo>
                    <a:pt x="2425" y="2341"/>
                    <a:pt x="2627" y="1526"/>
                    <a:pt x="2406" y="989"/>
                  </a:cubicBezTo>
                  <a:lnTo>
                    <a:pt x="1711" y="281"/>
                  </a:lnTo>
                  <a:cubicBezTo>
                    <a:pt x="1711" y="281"/>
                    <a:pt x="1288" y="1"/>
                    <a:pt x="719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3443625" y="817900"/>
              <a:ext cx="241700" cy="241625"/>
            </a:xfrm>
            <a:custGeom>
              <a:rect b="b" l="l" r="r" t="t"/>
              <a:pathLst>
                <a:path extrusionOk="0" h="9665" w="9668">
                  <a:moveTo>
                    <a:pt x="7481" y="1"/>
                  </a:moveTo>
                  <a:cubicBezTo>
                    <a:pt x="7428" y="1"/>
                    <a:pt x="7376" y="2"/>
                    <a:pt x="7323" y="4"/>
                  </a:cubicBezTo>
                  <a:cubicBezTo>
                    <a:pt x="5541" y="73"/>
                    <a:pt x="3918" y="1008"/>
                    <a:pt x="2439" y="2000"/>
                  </a:cubicBezTo>
                  <a:cubicBezTo>
                    <a:pt x="1719" y="2487"/>
                    <a:pt x="998" y="2999"/>
                    <a:pt x="474" y="3687"/>
                  </a:cubicBezTo>
                  <a:cubicBezTo>
                    <a:pt x="215" y="4029"/>
                    <a:pt x="0" y="4439"/>
                    <a:pt x="38" y="4869"/>
                  </a:cubicBezTo>
                  <a:cubicBezTo>
                    <a:pt x="70" y="5267"/>
                    <a:pt x="316" y="5608"/>
                    <a:pt x="562" y="5930"/>
                  </a:cubicBezTo>
                  <a:cubicBezTo>
                    <a:pt x="954" y="6449"/>
                    <a:pt x="1371" y="6954"/>
                    <a:pt x="1807" y="7441"/>
                  </a:cubicBezTo>
                  <a:cubicBezTo>
                    <a:pt x="2155" y="8148"/>
                    <a:pt x="2787" y="8679"/>
                    <a:pt x="3450" y="9102"/>
                  </a:cubicBezTo>
                  <a:cubicBezTo>
                    <a:pt x="3835" y="9355"/>
                    <a:pt x="4246" y="9614"/>
                    <a:pt x="4707" y="9658"/>
                  </a:cubicBezTo>
                  <a:cubicBezTo>
                    <a:pt x="4754" y="9663"/>
                    <a:pt x="4800" y="9665"/>
                    <a:pt x="4847" y="9665"/>
                  </a:cubicBezTo>
                  <a:cubicBezTo>
                    <a:pt x="5346" y="9665"/>
                    <a:pt x="5826" y="9424"/>
                    <a:pt x="6243" y="9140"/>
                  </a:cubicBezTo>
                  <a:cubicBezTo>
                    <a:pt x="7197" y="8496"/>
                    <a:pt x="7987" y="7599"/>
                    <a:pt x="8499" y="6569"/>
                  </a:cubicBezTo>
                  <a:cubicBezTo>
                    <a:pt x="8890" y="5785"/>
                    <a:pt x="9124" y="4926"/>
                    <a:pt x="9333" y="4073"/>
                  </a:cubicBezTo>
                  <a:cubicBezTo>
                    <a:pt x="9510" y="3359"/>
                    <a:pt x="9668" y="2626"/>
                    <a:pt x="9566" y="1893"/>
                  </a:cubicBezTo>
                  <a:cubicBezTo>
                    <a:pt x="9465" y="1166"/>
                    <a:pt x="9061" y="440"/>
                    <a:pt x="8379" y="155"/>
                  </a:cubicBezTo>
                  <a:cubicBezTo>
                    <a:pt x="8098" y="36"/>
                    <a:pt x="7789" y="1"/>
                    <a:pt x="7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3507425" y="885900"/>
              <a:ext cx="175700" cy="173625"/>
            </a:xfrm>
            <a:custGeom>
              <a:rect b="b" l="l" r="r" t="t"/>
              <a:pathLst>
                <a:path extrusionOk="0" h="6945" w="7028">
                  <a:moveTo>
                    <a:pt x="7027" y="1"/>
                  </a:moveTo>
                  <a:lnTo>
                    <a:pt x="7027" y="1"/>
                  </a:lnTo>
                  <a:cubicBezTo>
                    <a:pt x="6939" y="373"/>
                    <a:pt x="6806" y="740"/>
                    <a:pt x="6661" y="1087"/>
                  </a:cubicBezTo>
                  <a:cubicBezTo>
                    <a:pt x="6231" y="2111"/>
                    <a:pt x="5827" y="3053"/>
                    <a:pt x="5131" y="3918"/>
                  </a:cubicBezTo>
                  <a:cubicBezTo>
                    <a:pt x="4443" y="4771"/>
                    <a:pt x="3666" y="5447"/>
                    <a:pt x="2585" y="5725"/>
                  </a:cubicBezTo>
                  <a:cubicBezTo>
                    <a:pt x="2281" y="5805"/>
                    <a:pt x="1981" y="5832"/>
                    <a:pt x="1681" y="5832"/>
                  </a:cubicBezTo>
                  <a:cubicBezTo>
                    <a:pt x="1121" y="5832"/>
                    <a:pt x="565" y="5735"/>
                    <a:pt x="1" y="5694"/>
                  </a:cubicBezTo>
                  <a:lnTo>
                    <a:pt x="1" y="5694"/>
                  </a:lnTo>
                  <a:cubicBezTo>
                    <a:pt x="272" y="5953"/>
                    <a:pt x="582" y="6180"/>
                    <a:pt x="898" y="6382"/>
                  </a:cubicBezTo>
                  <a:cubicBezTo>
                    <a:pt x="1283" y="6635"/>
                    <a:pt x="1694" y="6894"/>
                    <a:pt x="2155" y="6938"/>
                  </a:cubicBezTo>
                  <a:cubicBezTo>
                    <a:pt x="2202" y="6943"/>
                    <a:pt x="2248" y="6945"/>
                    <a:pt x="2295" y="6945"/>
                  </a:cubicBezTo>
                  <a:cubicBezTo>
                    <a:pt x="2794" y="6945"/>
                    <a:pt x="3274" y="6704"/>
                    <a:pt x="3691" y="6420"/>
                  </a:cubicBezTo>
                  <a:cubicBezTo>
                    <a:pt x="4645" y="5776"/>
                    <a:pt x="5435" y="4879"/>
                    <a:pt x="5947" y="3849"/>
                  </a:cubicBezTo>
                  <a:cubicBezTo>
                    <a:pt x="6338" y="3065"/>
                    <a:pt x="6572" y="2206"/>
                    <a:pt x="6781" y="1353"/>
                  </a:cubicBezTo>
                  <a:cubicBezTo>
                    <a:pt x="6888" y="911"/>
                    <a:pt x="6989" y="456"/>
                    <a:pt x="7027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3470950" y="856800"/>
              <a:ext cx="191300" cy="170400"/>
            </a:xfrm>
            <a:custGeom>
              <a:rect b="b" l="l" r="r" t="t"/>
              <a:pathLst>
                <a:path extrusionOk="0" h="6816" w="7652">
                  <a:moveTo>
                    <a:pt x="4733" y="0"/>
                  </a:moveTo>
                  <a:cubicBezTo>
                    <a:pt x="4425" y="0"/>
                    <a:pt x="4106" y="193"/>
                    <a:pt x="4038" y="495"/>
                  </a:cubicBezTo>
                  <a:cubicBezTo>
                    <a:pt x="3987" y="710"/>
                    <a:pt x="4025" y="975"/>
                    <a:pt x="3867" y="1127"/>
                  </a:cubicBezTo>
                  <a:cubicBezTo>
                    <a:pt x="3796" y="1192"/>
                    <a:pt x="3714" y="1215"/>
                    <a:pt x="3624" y="1215"/>
                  </a:cubicBezTo>
                  <a:cubicBezTo>
                    <a:pt x="3396" y="1215"/>
                    <a:pt x="3122" y="1066"/>
                    <a:pt x="2880" y="1066"/>
                  </a:cubicBezTo>
                  <a:cubicBezTo>
                    <a:pt x="2807" y="1066"/>
                    <a:pt x="2738" y="1079"/>
                    <a:pt x="2673" y="1114"/>
                  </a:cubicBezTo>
                  <a:cubicBezTo>
                    <a:pt x="2212" y="1367"/>
                    <a:pt x="2686" y="2277"/>
                    <a:pt x="2237" y="2555"/>
                  </a:cubicBezTo>
                  <a:cubicBezTo>
                    <a:pt x="2163" y="2599"/>
                    <a:pt x="2083" y="2614"/>
                    <a:pt x="2001" y="2614"/>
                  </a:cubicBezTo>
                  <a:cubicBezTo>
                    <a:pt x="1870" y="2614"/>
                    <a:pt x="1733" y="2575"/>
                    <a:pt x="1605" y="2548"/>
                  </a:cubicBezTo>
                  <a:cubicBezTo>
                    <a:pt x="1534" y="2531"/>
                    <a:pt x="1456" y="2520"/>
                    <a:pt x="1379" y="2520"/>
                  </a:cubicBezTo>
                  <a:cubicBezTo>
                    <a:pt x="1231" y="2520"/>
                    <a:pt x="1088" y="2562"/>
                    <a:pt x="1017" y="2687"/>
                  </a:cubicBezTo>
                  <a:cubicBezTo>
                    <a:pt x="910" y="2871"/>
                    <a:pt x="1036" y="3098"/>
                    <a:pt x="1036" y="3307"/>
                  </a:cubicBezTo>
                  <a:cubicBezTo>
                    <a:pt x="1036" y="3578"/>
                    <a:pt x="822" y="3818"/>
                    <a:pt x="575" y="3926"/>
                  </a:cubicBezTo>
                  <a:cubicBezTo>
                    <a:pt x="480" y="3964"/>
                    <a:pt x="386" y="3989"/>
                    <a:pt x="285" y="4008"/>
                  </a:cubicBezTo>
                  <a:cubicBezTo>
                    <a:pt x="95" y="4046"/>
                    <a:pt x="0" y="4261"/>
                    <a:pt x="114" y="4419"/>
                  </a:cubicBezTo>
                  <a:cubicBezTo>
                    <a:pt x="405" y="4810"/>
                    <a:pt x="563" y="5297"/>
                    <a:pt x="550" y="5784"/>
                  </a:cubicBezTo>
                  <a:cubicBezTo>
                    <a:pt x="739" y="6017"/>
                    <a:pt x="1068" y="6674"/>
                    <a:pt x="1725" y="6801"/>
                  </a:cubicBezTo>
                  <a:cubicBezTo>
                    <a:pt x="1776" y="6811"/>
                    <a:pt x="1830" y="6816"/>
                    <a:pt x="1884" y="6816"/>
                  </a:cubicBezTo>
                  <a:cubicBezTo>
                    <a:pt x="2137" y="6816"/>
                    <a:pt x="2398" y="6704"/>
                    <a:pt x="2439" y="6460"/>
                  </a:cubicBezTo>
                  <a:cubicBezTo>
                    <a:pt x="2458" y="6359"/>
                    <a:pt x="2433" y="6257"/>
                    <a:pt x="2458" y="6156"/>
                  </a:cubicBezTo>
                  <a:cubicBezTo>
                    <a:pt x="2521" y="5902"/>
                    <a:pt x="2813" y="5830"/>
                    <a:pt x="3091" y="5830"/>
                  </a:cubicBezTo>
                  <a:cubicBezTo>
                    <a:pt x="3207" y="5830"/>
                    <a:pt x="3320" y="5843"/>
                    <a:pt x="3412" y="5859"/>
                  </a:cubicBezTo>
                  <a:cubicBezTo>
                    <a:pt x="3459" y="5869"/>
                    <a:pt x="3506" y="5873"/>
                    <a:pt x="3553" y="5873"/>
                  </a:cubicBezTo>
                  <a:cubicBezTo>
                    <a:pt x="3696" y="5873"/>
                    <a:pt x="3835" y="5830"/>
                    <a:pt x="3949" y="5739"/>
                  </a:cubicBezTo>
                  <a:cubicBezTo>
                    <a:pt x="4322" y="5436"/>
                    <a:pt x="3873" y="5051"/>
                    <a:pt x="4031" y="4747"/>
                  </a:cubicBezTo>
                  <a:cubicBezTo>
                    <a:pt x="4088" y="4627"/>
                    <a:pt x="4221" y="4570"/>
                    <a:pt x="4354" y="4545"/>
                  </a:cubicBezTo>
                  <a:cubicBezTo>
                    <a:pt x="4491" y="4513"/>
                    <a:pt x="4630" y="4508"/>
                    <a:pt x="4770" y="4508"/>
                  </a:cubicBezTo>
                  <a:cubicBezTo>
                    <a:pt x="4838" y="4508"/>
                    <a:pt x="4905" y="4509"/>
                    <a:pt x="4973" y="4509"/>
                  </a:cubicBezTo>
                  <a:cubicBezTo>
                    <a:pt x="5070" y="4509"/>
                    <a:pt x="5167" y="4507"/>
                    <a:pt x="5264" y="4495"/>
                  </a:cubicBezTo>
                  <a:cubicBezTo>
                    <a:pt x="5567" y="4457"/>
                    <a:pt x="5895" y="4267"/>
                    <a:pt x="5927" y="3964"/>
                  </a:cubicBezTo>
                  <a:cubicBezTo>
                    <a:pt x="5946" y="3755"/>
                    <a:pt x="5820" y="3553"/>
                    <a:pt x="5826" y="3345"/>
                  </a:cubicBezTo>
                  <a:cubicBezTo>
                    <a:pt x="5839" y="3067"/>
                    <a:pt x="6072" y="2845"/>
                    <a:pt x="6325" y="2732"/>
                  </a:cubicBezTo>
                  <a:cubicBezTo>
                    <a:pt x="6584" y="2612"/>
                    <a:pt x="6862" y="2567"/>
                    <a:pt x="7115" y="2447"/>
                  </a:cubicBezTo>
                  <a:cubicBezTo>
                    <a:pt x="7216" y="2397"/>
                    <a:pt x="7317" y="2327"/>
                    <a:pt x="7336" y="2214"/>
                  </a:cubicBezTo>
                  <a:cubicBezTo>
                    <a:pt x="7361" y="2011"/>
                    <a:pt x="7090" y="1904"/>
                    <a:pt x="7001" y="1721"/>
                  </a:cubicBezTo>
                  <a:cubicBezTo>
                    <a:pt x="6774" y="1285"/>
                    <a:pt x="7652" y="893"/>
                    <a:pt x="7323" y="356"/>
                  </a:cubicBezTo>
                  <a:cubicBezTo>
                    <a:pt x="7229" y="198"/>
                    <a:pt x="7064" y="97"/>
                    <a:pt x="6881" y="65"/>
                  </a:cubicBezTo>
                  <a:cubicBezTo>
                    <a:pt x="6836" y="58"/>
                    <a:pt x="6792" y="55"/>
                    <a:pt x="6748" y="55"/>
                  </a:cubicBezTo>
                  <a:cubicBezTo>
                    <a:pt x="6433" y="55"/>
                    <a:pt x="6143" y="222"/>
                    <a:pt x="5883" y="394"/>
                  </a:cubicBezTo>
                  <a:cubicBezTo>
                    <a:pt x="5801" y="444"/>
                    <a:pt x="5719" y="495"/>
                    <a:pt x="5624" y="501"/>
                  </a:cubicBezTo>
                  <a:cubicBezTo>
                    <a:pt x="5621" y="501"/>
                    <a:pt x="5618" y="501"/>
                    <a:pt x="5615" y="501"/>
                  </a:cubicBezTo>
                  <a:cubicBezTo>
                    <a:pt x="5418" y="501"/>
                    <a:pt x="5293" y="284"/>
                    <a:pt x="5144" y="147"/>
                  </a:cubicBezTo>
                  <a:cubicBezTo>
                    <a:pt x="5030" y="46"/>
                    <a:pt x="4883" y="0"/>
                    <a:pt x="4733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3490850" y="872750"/>
              <a:ext cx="141950" cy="134650"/>
            </a:xfrm>
            <a:custGeom>
              <a:rect b="b" l="l" r="r" t="t"/>
              <a:pathLst>
                <a:path extrusionOk="0" h="5386" w="5678">
                  <a:moveTo>
                    <a:pt x="5389" y="0"/>
                  </a:moveTo>
                  <a:cubicBezTo>
                    <a:pt x="5356" y="0"/>
                    <a:pt x="5322" y="7"/>
                    <a:pt x="5289" y="21"/>
                  </a:cubicBezTo>
                  <a:cubicBezTo>
                    <a:pt x="5283" y="21"/>
                    <a:pt x="5276" y="27"/>
                    <a:pt x="5270" y="27"/>
                  </a:cubicBezTo>
                  <a:cubicBezTo>
                    <a:pt x="3886" y="621"/>
                    <a:pt x="2698" y="1594"/>
                    <a:pt x="1744" y="2763"/>
                  </a:cubicBezTo>
                  <a:cubicBezTo>
                    <a:pt x="853" y="3850"/>
                    <a:pt x="310" y="4533"/>
                    <a:pt x="0" y="5386"/>
                  </a:cubicBezTo>
                  <a:cubicBezTo>
                    <a:pt x="1789" y="4893"/>
                    <a:pt x="3330" y="3730"/>
                    <a:pt x="4562" y="2346"/>
                  </a:cubicBezTo>
                  <a:cubicBezTo>
                    <a:pt x="5080" y="1765"/>
                    <a:pt x="5573" y="1076"/>
                    <a:pt x="5662" y="318"/>
                  </a:cubicBezTo>
                  <a:cubicBezTo>
                    <a:pt x="5677" y="146"/>
                    <a:pt x="5543" y="0"/>
                    <a:pt x="5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39"/>
          <p:cNvSpPr/>
          <p:nvPr/>
        </p:nvSpPr>
        <p:spPr>
          <a:xfrm>
            <a:off x="8674683" y="1278855"/>
            <a:ext cx="830926" cy="818503"/>
          </a:xfrm>
          <a:custGeom>
            <a:rect b="b" l="l" r="r" t="t"/>
            <a:pathLst>
              <a:path extrusionOk="0" h="1922" w="1951">
                <a:moveTo>
                  <a:pt x="883" y="0"/>
                </a:moveTo>
                <a:cubicBezTo>
                  <a:pt x="434" y="0"/>
                  <a:pt x="0" y="306"/>
                  <a:pt x="9" y="946"/>
                </a:cubicBezTo>
                <a:cubicBezTo>
                  <a:pt x="15" y="1198"/>
                  <a:pt x="28" y="1476"/>
                  <a:pt x="199" y="1660"/>
                </a:cubicBezTo>
                <a:cubicBezTo>
                  <a:pt x="331" y="1799"/>
                  <a:pt x="521" y="1855"/>
                  <a:pt x="698" y="1887"/>
                </a:cubicBezTo>
                <a:cubicBezTo>
                  <a:pt x="805" y="1909"/>
                  <a:pt x="917" y="1922"/>
                  <a:pt x="1028" y="1922"/>
                </a:cubicBezTo>
                <a:cubicBezTo>
                  <a:pt x="1243" y="1922"/>
                  <a:pt x="1451" y="1871"/>
                  <a:pt x="1601" y="1729"/>
                </a:cubicBezTo>
                <a:cubicBezTo>
                  <a:pt x="1747" y="1596"/>
                  <a:pt x="1816" y="1401"/>
                  <a:pt x="1842" y="1205"/>
                </a:cubicBezTo>
                <a:cubicBezTo>
                  <a:pt x="1950" y="416"/>
                  <a:pt x="1406" y="0"/>
                  <a:pt x="883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9"/>
          <p:cNvSpPr/>
          <p:nvPr/>
        </p:nvSpPr>
        <p:spPr>
          <a:xfrm>
            <a:off x="169613" y="2358679"/>
            <a:ext cx="487587" cy="532563"/>
          </a:xfrm>
          <a:custGeom>
            <a:rect b="b" l="l" r="r" t="t"/>
            <a:pathLst>
              <a:path extrusionOk="0" h="5010" w="4587">
                <a:moveTo>
                  <a:pt x="2309" y="1"/>
                </a:moveTo>
                <a:cubicBezTo>
                  <a:pt x="2048" y="1"/>
                  <a:pt x="1769" y="78"/>
                  <a:pt x="1473" y="254"/>
                </a:cubicBezTo>
                <a:cubicBezTo>
                  <a:pt x="0" y="1126"/>
                  <a:pt x="1220" y="4140"/>
                  <a:pt x="2319" y="4803"/>
                </a:cubicBezTo>
                <a:cubicBezTo>
                  <a:pt x="2524" y="4924"/>
                  <a:pt x="2843" y="5010"/>
                  <a:pt x="3108" y="5010"/>
                </a:cubicBezTo>
                <a:cubicBezTo>
                  <a:pt x="3162" y="5010"/>
                  <a:pt x="3213" y="5006"/>
                  <a:pt x="3261" y="4999"/>
                </a:cubicBezTo>
                <a:cubicBezTo>
                  <a:pt x="3722" y="4929"/>
                  <a:pt x="4127" y="4702"/>
                  <a:pt x="4392" y="4323"/>
                </a:cubicBezTo>
                <a:cubicBezTo>
                  <a:pt x="4556" y="4076"/>
                  <a:pt x="4581" y="3760"/>
                  <a:pt x="4581" y="3463"/>
                </a:cubicBezTo>
                <a:cubicBezTo>
                  <a:pt x="4587" y="2289"/>
                  <a:pt x="3726" y="1"/>
                  <a:pt x="2309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9"/>
          <p:cNvSpPr/>
          <p:nvPr/>
        </p:nvSpPr>
        <p:spPr>
          <a:xfrm>
            <a:off x="2031850" y="4695906"/>
            <a:ext cx="317832" cy="416846"/>
          </a:xfrm>
          <a:custGeom>
            <a:rect b="b" l="l" r="r" t="t"/>
            <a:pathLst>
              <a:path extrusionOk="0" h="8862" w="6757">
                <a:moveTo>
                  <a:pt x="1497" y="0"/>
                </a:moveTo>
                <a:cubicBezTo>
                  <a:pt x="98" y="0"/>
                  <a:pt x="0" y="3319"/>
                  <a:pt x="84" y="4206"/>
                </a:cubicBezTo>
                <a:cubicBezTo>
                  <a:pt x="179" y="5205"/>
                  <a:pt x="438" y="6209"/>
                  <a:pt x="975" y="7062"/>
                </a:cubicBezTo>
                <a:cubicBezTo>
                  <a:pt x="1518" y="7909"/>
                  <a:pt x="2365" y="8598"/>
                  <a:pt x="3351" y="8800"/>
                </a:cubicBezTo>
                <a:cubicBezTo>
                  <a:pt x="3545" y="8841"/>
                  <a:pt x="3745" y="8862"/>
                  <a:pt x="3945" y="8862"/>
                </a:cubicBezTo>
                <a:cubicBezTo>
                  <a:pt x="4754" y="8862"/>
                  <a:pt x="5570" y="8527"/>
                  <a:pt x="6061" y="7884"/>
                </a:cubicBezTo>
                <a:cubicBezTo>
                  <a:pt x="6756" y="6980"/>
                  <a:pt x="6700" y="5666"/>
                  <a:pt x="6213" y="4630"/>
                </a:cubicBezTo>
                <a:cubicBezTo>
                  <a:pt x="5727" y="3593"/>
                  <a:pt x="4893" y="2778"/>
                  <a:pt x="4071" y="1982"/>
                </a:cubicBezTo>
                <a:cubicBezTo>
                  <a:pt x="3622" y="1552"/>
                  <a:pt x="3180" y="1123"/>
                  <a:pt x="2732" y="693"/>
                </a:cubicBezTo>
                <a:cubicBezTo>
                  <a:pt x="2441" y="415"/>
                  <a:pt x="2131" y="118"/>
                  <a:pt x="1733" y="30"/>
                </a:cubicBezTo>
                <a:cubicBezTo>
                  <a:pt x="1651" y="10"/>
                  <a:pt x="1572" y="0"/>
                  <a:pt x="1497" y="0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3" name="Google Shape;1203;p39"/>
          <p:cNvGrpSpPr/>
          <p:nvPr/>
        </p:nvGrpSpPr>
        <p:grpSpPr>
          <a:xfrm flipH="1" rot="9000026">
            <a:off x="8423436" y="-243236"/>
            <a:ext cx="913968" cy="1673606"/>
            <a:chOff x="-807775" y="1572525"/>
            <a:chExt cx="393675" cy="720875"/>
          </a:xfrm>
        </p:grpSpPr>
        <p:sp>
          <p:nvSpPr>
            <p:cNvPr id="1204" name="Google Shape;1204;p39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39"/>
          <p:cNvGrpSpPr/>
          <p:nvPr/>
        </p:nvGrpSpPr>
        <p:grpSpPr>
          <a:xfrm flipH="1" rot="9000026">
            <a:off x="8823711" y="1657350"/>
            <a:ext cx="264840" cy="292758"/>
            <a:chOff x="-975525" y="1821975"/>
            <a:chExt cx="114075" cy="126100"/>
          </a:xfrm>
        </p:grpSpPr>
        <p:sp>
          <p:nvSpPr>
            <p:cNvPr id="1219" name="Google Shape;1219;p39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4" name="Google Shape;1224;p40"/>
          <p:cNvSpPr txBox="1"/>
          <p:nvPr>
            <p:ph idx="1" type="subTitle"/>
          </p:nvPr>
        </p:nvSpPr>
        <p:spPr>
          <a:xfrm>
            <a:off x="1460973" y="2247241"/>
            <a:ext cx="24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5" name="Google Shape;1225;p40"/>
          <p:cNvSpPr txBox="1"/>
          <p:nvPr>
            <p:ph idx="2" type="subTitle"/>
          </p:nvPr>
        </p:nvSpPr>
        <p:spPr>
          <a:xfrm>
            <a:off x="4959588" y="2247241"/>
            <a:ext cx="24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6" name="Google Shape;1226;p40"/>
          <p:cNvSpPr txBox="1"/>
          <p:nvPr>
            <p:ph idx="3" type="subTitle"/>
          </p:nvPr>
        </p:nvSpPr>
        <p:spPr>
          <a:xfrm>
            <a:off x="1460973" y="3689253"/>
            <a:ext cx="24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7" name="Google Shape;1227;p40"/>
          <p:cNvSpPr txBox="1"/>
          <p:nvPr>
            <p:ph idx="4" type="subTitle"/>
          </p:nvPr>
        </p:nvSpPr>
        <p:spPr>
          <a:xfrm>
            <a:off x="4959588" y="3689253"/>
            <a:ext cx="24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8" name="Google Shape;1228;p40"/>
          <p:cNvSpPr txBox="1"/>
          <p:nvPr>
            <p:ph idx="5" type="subTitle"/>
          </p:nvPr>
        </p:nvSpPr>
        <p:spPr>
          <a:xfrm>
            <a:off x="1460973" y="1537800"/>
            <a:ext cx="2485800" cy="7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29" name="Google Shape;1229;p40"/>
          <p:cNvSpPr txBox="1"/>
          <p:nvPr>
            <p:ph idx="6" type="subTitle"/>
          </p:nvPr>
        </p:nvSpPr>
        <p:spPr>
          <a:xfrm>
            <a:off x="1460973" y="2976650"/>
            <a:ext cx="2485800" cy="7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30" name="Google Shape;1230;p40"/>
          <p:cNvSpPr txBox="1"/>
          <p:nvPr>
            <p:ph idx="7" type="subTitle"/>
          </p:nvPr>
        </p:nvSpPr>
        <p:spPr>
          <a:xfrm>
            <a:off x="4959588" y="1537800"/>
            <a:ext cx="2485800" cy="7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31" name="Google Shape;1231;p40"/>
          <p:cNvSpPr txBox="1"/>
          <p:nvPr>
            <p:ph idx="8" type="subTitle"/>
          </p:nvPr>
        </p:nvSpPr>
        <p:spPr>
          <a:xfrm>
            <a:off x="4959588" y="2976650"/>
            <a:ext cx="2485800" cy="7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32" name="Google Shape;1232;p40"/>
          <p:cNvGrpSpPr/>
          <p:nvPr/>
        </p:nvGrpSpPr>
        <p:grpSpPr>
          <a:xfrm>
            <a:off x="8544737" y="1417800"/>
            <a:ext cx="276940" cy="306133"/>
            <a:chOff x="-975525" y="1821975"/>
            <a:chExt cx="114075" cy="126100"/>
          </a:xfrm>
        </p:grpSpPr>
        <p:sp>
          <p:nvSpPr>
            <p:cNvPr id="1233" name="Google Shape;1233;p40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40"/>
          <p:cNvGrpSpPr/>
          <p:nvPr/>
        </p:nvGrpSpPr>
        <p:grpSpPr>
          <a:xfrm>
            <a:off x="8544734" y="71736"/>
            <a:ext cx="955725" cy="1750068"/>
            <a:chOff x="-807775" y="1572525"/>
            <a:chExt cx="393675" cy="720875"/>
          </a:xfrm>
        </p:grpSpPr>
        <p:sp>
          <p:nvSpPr>
            <p:cNvPr id="1237" name="Google Shape;1237;p40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Google Shape;1251;p40"/>
          <p:cNvSpPr/>
          <p:nvPr/>
        </p:nvSpPr>
        <p:spPr>
          <a:xfrm>
            <a:off x="8905150" y="1032669"/>
            <a:ext cx="1900550" cy="1750080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2" name="Google Shape;1252;p40"/>
          <p:cNvGrpSpPr/>
          <p:nvPr/>
        </p:nvGrpSpPr>
        <p:grpSpPr>
          <a:xfrm>
            <a:off x="8633759" y="2043775"/>
            <a:ext cx="510244" cy="306126"/>
            <a:chOff x="4878563" y="2663650"/>
            <a:chExt cx="258600" cy="155150"/>
          </a:xfrm>
        </p:grpSpPr>
        <p:sp>
          <p:nvSpPr>
            <p:cNvPr id="1253" name="Google Shape;1253;p40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Google Shape;1266;p40"/>
          <p:cNvGrpSpPr/>
          <p:nvPr/>
        </p:nvGrpSpPr>
        <p:grpSpPr>
          <a:xfrm rot="-4499990">
            <a:off x="7228229" y="4102878"/>
            <a:ext cx="1024255" cy="1750078"/>
            <a:chOff x="-3048800" y="2657375"/>
            <a:chExt cx="493025" cy="842400"/>
          </a:xfrm>
        </p:grpSpPr>
        <p:sp>
          <p:nvSpPr>
            <p:cNvPr id="1267" name="Google Shape;1267;p40"/>
            <p:cNvSpPr/>
            <p:nvPr/>
          </p:nvSpPr>
          <p:spPr>
            <a:xfrm>
              <a:off x="-3048800" y="2692675"/>
              <a:ext cx="493025" cy="807100"/>
            </a:xfrm>
            <a:custGeom>
              <a:rect b="b" l="l" r="r" t="t"/>
              <a:pathLst>
                <a:path extrusionOk="0" h="32284" w="19721">
                  <a:moveTo>
                    <a:pt x="626" y="865"/>
                  </a:moveTo>
                  <a:cubicBezTo>
                    <a:pt x="1569" y="1940"/>
                    <a:pt x="2524" y="3009"/>
                    <a:pt x="3577" y="4000"/>
                  </a:cubicBezTo>
                  <a:cubicBezTo>
                    <a:pt x="4170" y="4563"/>
                    <a:pt x="4802" y="5100"/>
                    <a:pt x="5466" y="5593"/>
                  </a:cubicBezTo>
                  <a:cubicBezTo>
                    <a:pt x="6129" y="6086"/>
                    <a:pt x="6831" y="6528"/>
                    <a:pt x="7519" y="6958"/>
                  </a:cubicBezTo>
                  <a:cubicBezTo>
                    <a:pt x="8208" y="7387"/>
                    <a:pt x="8897" y="7811"/>
                    <a:pt x="9548" y="8278"/>
                  </a:cubicBezTo>
                  <a:cubicBezTo>
                    <a:pt x="9876" y="8506"/>
                    <a:pt x="10179" y="8758"/>
                    <a:pt x="10495" y="9005"/>
                  </a:cubicBezTo>
                  <a:lnTo>
                    <a:pt x="10944" y="9403"/>
                  </a:lnTo>
                  <a:lnTo>
                    <a:pt x="11051" y="9498"/>
                  </a:lnTo>
                  <a:lnTo>
                    <a:pt x="11159" y="9605"/>
                  </a:lnTo>
                  <a:lnTo>
                    <a:pt x="11374" y="9807"/>
                  </a:lnTo>
                  <a:cubicBezTo>
                    <a:pt x="11949" y="10363"/>
                    <a:pt x="12486" y="10957"/>
                    <a:pt x="12972" y="11589"/>
                  </a:cubicBezTo>
                  <a:cubicBezTo>
                    <a:pt x="13459" y="12215"/>
                    <a:pt x="13920" y="12872"/>
                    <a:pt x="14337" y="13554"/>
                  </a:cubicBezTo>
                  <a:cubicBezTo>
                    <a:pt x="14748" y="14243"/>
                    <a:pt x="15133" y="14944"/>
                    <a:pt x="15474" y="15665"/>
                  </a:cubicBezTo>
                  <a:cubicBezTo>
                    <a:pt x="15816" y="16391"/>
                    <a:pt x="16125" y="17131"/>
                    <a:pt x="16403" y="17889"/>
                  </a:cubicBezTo>
                  <a:cubicBezTo>
                    <a:pt x="16953" y="19393"/>
                    <a:pt x="17383" y="20947"/>
                    <a:pt x="17736" y="22520"/>
                  </a:cubicBezTo>
                  <a:cubicBezTo>
                    <a:pt x="18090" y="24094"/>
                    <a:pt x="18375" y="25692"/>
                    <a:pt x="18634" y="27291"/>
                  </a:cubicBezTo>
                  <a:cubicBezTo>
                    <a:pt x="18766" y="28093"/>
                    <a:pt x="18886" y="28896"/>
                    <a:pt x="19000" y="29698"/>
                  </a:cubicBezTo>
                  <a:lnTo>
                    <a:pt x="19089" y="30305"/>
                  </a:lnTo>
                  <a:cubicBezTo>
                    <a:pt x="19120" y="30501"/>
                    <a:pt x="19158" y="30716"/>
                    <a:pt x="19171" y="30886"/>
                  </a:cubicBezTo>
                  <a:cubicBezTo>
                    <a:pt x="19183" y="31069"/>
                    <a:pt x="19177" y="31246"/>
                    <a:pt x="19139" y="31417"/>
                  </a:cubicBezTo>
                  <a:cubicBezTo>
                    <a:pt x="19119" y="31508"/>
                    <a:pt x="19089" y="31596"/>
                    <a:pt x="19052" y="31681"/>
                  </a:cubicBezTo>
                  <a:lnTo>
                    <a:pt x="19052" y="31681"/>
                  </a:lnTo>
                  <a:cubicBezTo>
                    <a:pt x="18916" y="31582"/>
                    <a:pt x="18788" y="31459"/>
                    <a:pt x="18665" y="31328"/>
                  </a:cubicBezTo>
                  <a:cubicBezTo>
                    <a:pt x="18482" y="31133"/>
                    <a:pt x="18311" y="30911"/>
                    <a:pt x="18135" y="30690"/>
                  </a:cubicBezTo>
                  <a:cubicBezTo>
                    <a:pt x="17958" y="30469"/>
                    <a:pt x="17781" y="30242"/>
                    <a:pt x="17585" y="30020"/>
                  </a:cubicBezTo>
                  <a:cubicBezTo>
                    <a:pt x="17484" y="29913"/>
                    <a:pt x="17383" y="29806"/>
                    <a:pt x="17269" y="29705"/>
                  </a:cubicBezTo>
                  <a:cubicBezTo>
                    <a:pt x="17155" y="29603"/>
                    <a:pt x="17029" y="29509"/>
                    <a:pt x="16915" y="29427"/>
                  </a:cubicBezTo>
                  <a:cubicBezTo>
                    <a:pt x="16435" y="29092"/>
                    <a:pt x="15923" y="28814"/>
                    <a:pt x="15399" y="28573"/>
                  </a:cubicBezTo>
                  <a:cubicBezTo>
                    <a:pt x="14874" y="28340"/>
                    <a:pt x="14337" y="28138"/>
                    <a:pt x="13794" y="27961"/>
                  </a:cubicBezTo>
                  <a:cubicBezTo>
                    <a:pt x="12467" y="27525"/>
                    <a:pt x="11115" y="27177"/>
                    <a:pt x="9870" y="26596"/>
                  </a:cubicBezTo>
                  <a:cubicBezTo>
                    <a:pt x="9251" y="26305"/>
                    <a:pt x="8650" y="25958"/>
                    <a:pt x="8132" y="25515"/>
                  </a:cubicBezTo>
                  <a:cubicBezTo>
                    <a:pt x="7620" y="25067"/>
                    <a:pt x="7178" y="24542"/>
                    <a:pt x="6818" y="23961"/>
                  </a:cubicBezTo>
                  <a:cubicBezTo>
                    <a:pt x="6091" y="22798"/>
                    <a:pt x="5662" y="21471"/>
                    <a:pt x="5219" y="20151"/>
                  </a:cubicBezTo>
                  <a:cubicBezTo>
                    <a:pt x="4998" y="19494"/>
                    <a:pt x="4771" y="18830"/>
                    <a:pt x="4505" y="18179"/>
                  </a:cubicBezTo>
                  <a:cubicBezTo>
                    <a:pt x="4442" y="18015"/>
                    <a:pt x="4366" y="17857"/>
                    <a:pt x="4297" y="17693"/>
                  </a:cubicBezTo>
                  <a:cubicBezTo>
                    <a:pt x="4227" y="17535"/>
                    <a:pt x="4145" y="17377"/>
                    <a:pt x="4069" y="17219"/>
                  </a:cubicBezTo>
                  <a:cubicBezTo>
                    <a:pt x="3911" y="16903"/>
                    <a:pt x="3741" y="16600"/>
                    <a:pt x="3570" y="16290"/>
                  </a:cubicBezTo>
                  <a:cubicBezTo>
                    <a:pt x="3223" y="15684"/>
                    <a:pt x="2863" y="15090"/>
                    <a:pt x="2553" y="14477"/>
                  </a:cubicBezTo>
                  <a:lnTo>
                    <a:pt x="2325" y="14009"/>
                  </a:lnTo>
                  <a:cubicBezTo>
                    <a:pt x="2256" y="13857"/>
                    <a:pt x="2174" y="13706"/>
                    <a:pt x="2111" y="13542"/>
                  </a:cubicBezTo>
                  <a:lnTo>
                    <a:pt x="1921" y="13061"/>
                  </a:lnTo>
                  <a:lnTo>
                    <a:pt x="1820" y="12828"/>
                  </a:lnTo>
                  <a:cubicBezTo>
                    <a:pt x="1795" y="12745"/>
                    <a:pt x="1763" y="12663"/>
                    <a:pt x="1738" y="12581"/>
                  </a:cubicBezTo>
                  <a:cubicBezTo>
                    <a:pt x="1277" y="11279"/>
                    <a:pt x="980" y="9927"/>
                    <a:pt x="790" y="8562"/>
                  </a:cubicBezTo>
                  <a:cubicBezTo>
                    <a:pt x="607" y="7191"/>
                    <a:pt x="544" y="5808"/>
                    <a:pt x="531" y="4424"/>
                  </a:cubicBezTo>
                  <a:cubicBezTo>
                    <a:pt x="526" y="3241"/>
                    <a:pt x="566" y="2054"/>
                    <a:pt x="626" y="865"/>
                  </a:cubicBezTo>
                  <a:close/>
                  <a:moveTo>
                    <a:pt x="424" y="1"/>
                  </a:moveTo>
                  <a:cubicBezTo>
                    <a:pt x="285" y="1"/>
                    <a:pt x="171" y="102"/>
                    <a:pt x="165" y="241"/>
                  </a:cubicBezTo>
                  <a:cubicBezTo>
                    <a:pt x="57" y="3021"/>
                    <a:pt x="0" y="5833"/>
                    <a:pt x="398" y="8613"/>
                  </a:cubicBezTo>
                  <a:cubicBezTo>
                    <a:pt x="607" y="10003"/>
                    <a:pt x="929" y="11381"/>
                    <a:pt x="1409" y="12701"/>
                  </a:cubicBezTo>
                  <a:cubicBezTo>
                    <a:pt x="1435" y="12783"/>
                    <a:pt x="1466" y="12865"/>
                    <a:pt x="1498" y="12948"/>
                  </a:cubicBezTo>
                  <a:lnTo>
                    <a:pt x="1599" y="13194"/>
                  </a:lnTo>
                  <a:lnTo>
                    <a:pt x="1795" y="13681"/>
                  </a:lnTo>
                  <a:cubicBezTo>
                    <a:pt x="1864" y="13845"/>
                    <a:pt x="1946" y="13996"/>
                    <a:pt x="2022" y="14161"/>
                  </a:cubicBezTo>
                  <a:lnTo>
                    <a:pt x="2250" y="14635"/>
                  </a:lnTo>
                  <a:cubicBezTo>
                    <a:pt x="2578" y="15260"/>
                    <a:pt x="2938" y="15854"/>
                    <a:pt x="3286" y="16454"/>
                  </a:cubicBezTo>
                  <a:cubicBezTo>
                    <a:pt x="3463" y="16751"/>
                    <a:pt x="3627" y="17055"/>
                    <a:pt x="3785" y="17364"/>
                  </a:cubicBezTo>
                  <a:cubicBezTo>
                    <a:pt x="3867" y="17516"/>
                    <a:pt x="3943" y="17668"/>
                    <a:pt x="4013" y="17826"/>
                  </a:cubicBezTo>
                  <a:cubicBezTo>
                    <a:pt x="4082" y="17984"/>
                    <a:pt x="4158" y="18135"/>
                    <a:pt x="4221" y="18299"/>
                  </a:cubicBezTo>
                  <a:cubicBezTo>
                    <a:pt x="4486" y="18931"/>
                    <a:pt x="4714" y="19588"/>
                    <a:pt x="4941" y="20246"/>
                  </a:cubicBezTo>
                  <a:cubicBezTo>
                    <a:pt x="5163" y="20903"/>
                    <a:pt x="5390" y="21566"/>
                    <a:pt x="5649" y="22217"/>
                  </a:cubicBezTo>
                  <a:cubicBezTo>
                    <a:pt x="5902" y="22868"/>
                    <a:pt x="6199" y="23512"/>
                    <a:pt x="6578" y="24113"/>
                  </a:cubicBezTo>
                  <a:cubicBezTo>
                    <a:pt x="6951" y="24713"/>
                    <a:pt x="7412" y="25269"/>
                    <a:pt x="7949" y="25730"/>
                  </a:cubicBezTo>
                  <a:cubicBezTo>
                    <a:pt x="8492" y="26191"/>
                    <a:pt x="9105" y="26558"/>
                    <a:pt x="9743" y="26867"/>
                  </a:cubicBezTo>
                  <a:cubicBezTo>
                    <a:pt x="11020" y="27468"/>
                    <a:pt x="12378" y="27834"/>
                    <a:pt x="13686" y="28277"/>
                  </a:cubicBezTo>
                  <a:cubicBezTo>
                    <a:pt x="14223" y="28460"/>
                    <a:pt x="14748" y="28662"/>
                    <a:pt x="15253" y="28902"/>
                  </a:cubicBezTo>
                  <a:cubicBezTo>
                    <a:pt x="15759" y="29136"/>
                    <a:pt x="16239" y="29414"/>
                    <a:pt x="16681" y="29742"/>
                  </a:cubicBezTo>
                  <a:cubicBezTo>
                    <a:pt x="17124" y="30058"/>
                    <a:pt x="17446" y="30501"/>
                    <a:pt x="17781" y="30956"/>
                  </a:cubicBezTo>
                  <a:cubicBezTo>
                    <a:pt x="17951" y="31183"/>
                    <a:pt x="18122" y="31417"/>
                    <a:pt x="18318" y="31644"/>
                  </a:cubicBezTo>
                  <a:cubicBezTo>
                    <a:pt x="18514" y="31865"/>
                    <a:pt x="18735" y="32087"/>
                    <a:pt x="19025" y="32251"/>
                  </a:cubicBezTo>
                  <a:cubicBezTo>
                    <a:pt x="19063" y="32273"/>
                    <a:pt x="19104" y="32284"/>
                    <a:pt x="19144" y="32284"/>
                  </a:cubicBezTo>
                  <a:cubicBezTo>
                    <a:pt x="19219" y="32284"/>
                    <a:pt x="19292" y="32247"/>
                    <a:pt x="19341" y="32181"/>
                  </a:cubicBezTo>
                  <a:lnTo>
                    <a:pt x="19348" y="32175"/>
                  </a:lnTo>
                  <a:cubicBezTo>
                    <a:pt x="19480" y="31986"/>
                    <a:pt x="19588" y="31771"/>
                    <a:pt x="19645" y="31543"/>
                  </a:cubicBezTo>
                  <a:cubicBezTo>
                    <a:pt x="19702" y="31316"/>
                    <a:pt x="19721" y="31082"/>
                    <a:pt x="19714" y="30855"/>
                  </a:cubicBezTo>
                  <a:cubicBezTo>
                    <a:pt x="19702" y="30627"/>
                    <a:pt x="19670" y="30437"/>
                    <a:pt x="19651" y="30229"/>
                  </a:cubicBezTo>
                  <a:lnTo>
                    <a:pt x="19582" y="29622"/>
                  </a:lnTo>
                  <a:cubicBezTo>
                    <a:pt x="19493" y="28814"/>
                    <a:pt x="19398" y="28005"/>
                    <a:pt x="19291" y="27196"/>
                  </a:cubicBezTo>
                  <a:cubicBezTo>
                    <a:pt x="19190" y="26387"/>
                    <a:pt x="19082" y="25578"/>
                    <a:pt x="18943" y="24770"/>
                  </a:cubicBezTo>
                  <a:cubicBezTo>
                    <a:pt x="18811" y="23967"/>
                    <a:pt x="18665" y="23158"/>
                    <a:pt x="18488" y="22356"/>
                  </a:cubicBezTo>
                  <a:cubicBezTo>
                    <a:pt x="18444" y="22154"/>
                    <a:pt x="18400" y="21958"/>
                    <a:pt x="18349" y="21756"/>
                  </a:cubicBezTo>
                  <a:cubicBezTo>
                    <a:pt x="18305" y="21554"/>
                    <a:pt x="18261" y="21358"/>
                    <a:pt x="18210" y="21155"/>
                  </a:cubicBezTo>
                  <a:lnTo>
                    <a:pt x="18059" y="20562"/>
                  </a:lnTo>
                  <a:lnTo>
                    <a:pt x="17894" y="19968"/>
                  </a:lnTo>
                  <a:cubicBezTo>
                    <a:pt x="17661" y="19178"/>
                    <a:pt x="17414" y="18394"/>
                    <a:pt x="17124" y="17617"/>
                  </a:cubicBezTo>
                  <a:cubicBezTo>
                    <a:pt x="16833" y="16846"/>
                    <a:pt x="16511" y="16088"/>
                    <a:pt x="16157" y="15342"/>
                  </a:cubicBezTo>
                  <a:cubicBezTo>
                    <a:pt x="15797" y="14597"/>
                    <a:pt x="15405" y="13870"/>
                    <a:pt x="14969" y="13169"/>
                  </a:cubicBezTo>
                  <a:cubicBezTo>
                    <a:pt x="14103" y="11760"/>
                    <a:pt x="13073" y="10439"/>
                    <a:pt x="11867" y="9302"/>
                  </a:cubicBezTo>
                  <a:lnTo>
                    <a:pt x="11639" y="9087"/>
                  </a:lnTo>
                  <a:lnTo>
                    <a:pt x="11525" y="8980"/>
                  </a:lnTo>
                  <a:lnTo>
                    <a:pt x="11405" y="8878"/>
                  </a:lnTo>
                  <a:lnTo>
                    <a:pt x="10931" y="8474"/>
                  </a:lnTo>
                  <a:cubicBezTo>
                    <a:pt x="10603" y="8221"/>
                    <a:pt x="10274" y="7962"/>
                    <a:pt x="9933" y="7728"/>
                  </a:cubicBezTo>
                  <a:cubicBezTo>
                    <a:pt x="9251" y="7255"/>
                    <a:pt x="8549" y="6831"/>
                    <a:pt x="7854" y="6414"/>
                  </a:cubicBezTo>
                  <a:cubicBezTo>
                    <a:pt x="7159" y="5991"/>
                    <a:pt x="6470" y="5567"/>
                    <a:pt x="5826" y="5106"/>
                  </a:cubicBezTo>
                  <a:cubicBezTo>
                    <a:pt x="5175" y="4639"/>
                    <a:pt x="4556" y="4127"/>
                    <a:pt x="3962" y="3583"/>
                  </a:cubicBezTo>
                  <a:cubicBezTo>
                    <a:pt x="2774" y="2497"/>
                    <a:pt x="1687" y="1290"/>
                    <a:pt x="594" y="89"/>
                  </a:cubicBezTo>
                  <a:lnTo>
                    <a:pt x="594" y="83"/>
                  </a:lnTo>
                  <a:cubicBezTo>
                    <a:pt x="550" y="39"/>
                    <a:pt x="493" y="7"/>
                    <a:pt x="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-3042500" y="2714550"/>
              <a:ext cx="470150" cy="767000"/>
            </a:xfrm>
            <a:custGeom>
              <a:rect b="b" l="l" r="r" t="t"/>
              <a:pathLst>
                <a:path extrusionOk="0" h="30680" w="18806">
                  <a:moveTo>
                    <a:pt x="72" y="0"/>
                  </a:moveTo>
                  <a:cubicBezTo>
                    <a:pt x="65" y="0"/>
                    <a:pt x="58" y="1"/>
                    <a:pt x="52" y="4"/>
                  </a:cubicBezTo>
                  <a:cubicBezTo>
                    <a:pt x="14" y="17"/>
                    <a:pt x="1" y="48"/>
                    <a:pt x="14" y="86"/>
                  </a:cubicBezTo>
                  <a:cubicBezTo>
                    <a:pt x="1018" y="2904"/>
                    <a:pt x="2099" y="5716"/>
                    <a:pt x="3445" y="8408"/>
                  </a:cubicBezTo>
                  <a:cubicBezTo>
                    <a:pt x="3786" y="9078"/>
                    <a:pt x="4133" y="9741"/>
                    <a:pt x="4519" y="10392"/>
                  </a:cubicBezTo>
                  <a:lnTo>
                    <a:pt x="4803" y="10878"/>
                  </a:lnTo>
                  <a:cubicBezTo>
                    <a:pt x="4898" y="11043"/>
                    <a:pt x="4986" y="11207"/>
                    <a:pt x="5094" y="11365"/>
                  </a:cubicBezTo>
                  <a:lnTo>
                    <a:pt x="5688" y="12319"/>
                  </a:lnTo>
                  <a:cubicBezTo>
                    <a:pt x="6515" y="13576"/>
                    <a:pt x="7368" y="14809"/>
                    <a:pt x="8272" y="16009"/>
                  </a:cubicBezTo>
                  <a:cubicBezTo>
                    <a:pt x="10066" y="18416"/>
                    <a:pt x="11968" y="20735"/>
                    <a:pt x="13775" y="23130"/>
                  </a:cubicBezTo>
                  <a:cubicBezTo>
                    <a:pt x="14679" y="24324"/>
                    <a:pt x="15545" y="25544"/>
                    <a:pt x="16379" y="26789"/>
                  </a:cubicBezTo>
                  <a:cubicBezTo>
                    <a:pt x="17213" y="28033"/>
                    <a:pt x="17971" y="29329"/>
                    <a:pt x="18679" y="30643"/>
                  </a:cubicBezTo>
                  <a:lnTo>
                    <a:pt x="18679" y="30649"/>
                  </a:lnTo>
                  <a:cubicBezTo>
                    <a:pt x="18693" y="30668"/>
                    <a:pt x="18717" y="30680"/>
                    <a:pt x="18741" y="30680"/>
                  </a:cubicBezTo>
                  <a:cubicBezTo>
                    <a:pt x="18750" y="30680"/>
                    <a:pt x="18759" y="30678"/>
                    <a:pt x="18767" y="30675"/>
                  </a:cubicBezTo>
                  <a:cubicBezTo>
                    <a:pt x="18799" y="30656"/>
                    <a:pt x="18805" y="30618"/>
                    <a:pt x="18792" y="30586"/>
                  </a:cubicBezTo>
                  <a:lnTo>
                    <a:pt x="18243" y="29600"/>
                  </a:lnTo>
                  <a:cubicBezTo>
                    <a:pt x="18148" y="29442"/>
                    <a:pt x="18066" y="29272"/>
                    <a:pt x="17965" y="29114"/>
                  </a:cubicBezTo>
                  <a:lnTo>
                    <a:pt x="17674" y="28634"/>
                  </a:lnTo>
                  <a:cubicBezTo>
                    <a:pt x="17478" y="28311"/>
                    <a:pt x="17295" y="27983"/>
                    <a:pt x="17086" y="27667"/>
                  </a:cubicBezTo>
                  <a:lnTo>
                    <a:pt x="16480" y="26725"/>
                  </a:lnTo>
                  <a:cubicBezTo>
                    <a:pt x="15646" y="25474"/>
                    <a:pt x="14780" y="24249"/>
                    <a:pt x="13877" y="23048"/>
                  </a:cubicBezTo>
                  <a:cubicBezTo>
                    <a:pt x="12088" y="20641"/>
                    <a:pt x="10212" y="18296"/>
                    <a:pt x="8455" y="15876"/>
                  </a:cubicBezTo>
                  <a:cubicBezTo>
                    <a:pt x="7564" y="14670"/>
                    <a:pt x="6724" y="13431"/>
                    <a:pt x="5921" y="12174"/>
                  </a:cubicBezTo>
                  <a:lnTo>
                    <a:pt x="5328" y="11220"/>
                  </a:lnTo>
                  <a:cubicBezTo>
                    <a:pt x="5226" y="11062"/>
                    <a:pt x="5138" y="10897"/>
                    <a:pt x="5043" y="10739"/>
                  </a:cubicBezTo>
                  <a:lnTo>
                    <a:pt x="4765" y="10253"/>
                  </a:lnTo>
                  <a:cubicBezTo>
                    <a:pt x="4386" y="9608"/>
                    <a:pt x="4039" y="8945"/>
                    <a:pt x="3704" y="8275"/>
                  </a:cubicBezTo>
                  <a:cubicBezTo>
                    <a:pt x="2358" y="5609"/>
                    <a:pt x="1271" y="2810"/>
                    <a:pt x="127" y="42"/>
                  </a:cubicBezTo>
                  <a:cubicBezTo>
                    <a:pt x="117" y="17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-2924025" y="2814325"/>
              <a:ext cx="14875" cy="185150"/>
            </a:xfrm>
            <a:custGeom>
              <a:rect b="b" l="l" r="r" t="t"/>
              <a:pathLst>
                <a:path extrusionOk="0" h="7406" w="595">
                  <a:moveTo>
                    <a:pt x="70" y="0"/>
                  </a:moveTo>
                  <a:cubicBezTo>
                    <a:pt x="39" y="0"/>
                    <a:pt x="7" y="25"/>
                    <a:pt x="7" y="63"/>
                  </a:cubicBezTo>
                  <a:cubicBezTo>
                    <a:pt x="1" y="670"/>
                    <a:pt x="39" y="1276"/>
                    <a:pt x="89" y="1883"/>
                  </a:cubicBezTo>
                  <a:cubicBezTo>
                    <a:pt x="140" y="2490"/>
                    <a:pt x="197" y="3096"/>
                    <a:pt x="254" y="3703"/>
                  </a:cubicBezTo>
                  <a:cubicBezTo>
                    <a:pt x="374" y="4910"/>
                    <a:pt x="450" y="6129"/>
                    <a:pt x="468" y="7342"/>
                  </a:cubicBezTo>
                  <a:lnTo>
                    <a:pt x="468" y="7349"/>
                  </a:lnTo>
                  <a:cubicBezTo>
                    <a:pt x="468" y="7380"/>
                    <a:pt x="500" y="7406"/>
                    <a:pt x="532" y="7406"/>
                  </a:cubicBezTo>
                  <a:cubicBezTo>
                    <a:pt x="570" y="7406"/>
                    <a:pt x="595" y="7374"/>
                    <a:pt x="595" y="7342"/>
                  </a:cubicBezTo>
                  <a:cubicBezTo>
                    <a:pt x="544" y="6123"/>
                    <a:pt x="513" y="4903"/>
                    <a:pt x="475" y="3690"/>
                  </a:cubicBezTo>
                  <a:cubicBezTo>
                    <a:pt x="456" y="3077"/>
                    <a:pt x="431" y="2471"/>
                    <a:pt x="380" y="1864"/>
                  </a:cubicBezTo>
                  <a:cubicBezTo>
                    <a:pt x="329" y="1251"/>
                    <a:pt x="260" y="645"/>
                    <a:pt x="134" y="51"/>
                  </a:cubicBezTo>
                  <a:cubicBezTo>
                    <a:pt x="127" y="19"/>
                    <a:pt x="102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-2864150" y="2855775"/>
              <a:ext cx="21200" cy="235000"/>
            </a:xfrm>
            <a:custGeom>
              <a:rect b="b" l="l" r="r" t="t"/>
              <a:pathLst>
                <a:path extrusionOk="0" h="9400" w="848">
                  <a:moveTo>
                    <a:pt x="122" y="0"/>
                  </a:moveTo>
                  <a:cubicBezTo>
                    <a:pt x="103" y="0"/>
                    <a:pt x="78" y="5"/>
                    <a:pt x="58" y="17"/>
                  </a:cubicBezTo>
                  <a:cubicBezTo>
                    <a:pt x="20" y="42"/>
                    <a:pt x="7" y="67"/>
                    <a:pt x="1" y="92"/>
                  </a:cubicBezTo>
                  <a:cubicBezTo>
                    <a:pt x="1" y="118"/>
                    <a:pt x="1" y="137"/>
                    <a:pt x="1" y="156"/>
                  </a:cubicBezTo>
                  <a:cubicBezTo>
                    <a:pt x="7" y="181"/>
                    <a:pt x="7" y="200"/>
                    <a:pt x="39" y="231"/>
                  </a:cubicBezTo>
                  <a:cubicBezTo>
                    <a:pt x="45" y="238"/>
                    <a:pt x="58" y="244"/>
                    <a:pt x="70" y="250"/>
                  </a:cubicBezTo>
                  <a:cubicBezTo>
                    <a:pt x="79" y="250"/>
                    <a:pt x="90" y="253"/>
                    <a:pt x="98" y="253"/>
                  </a:cubicBezTo>
                  <a:cubicBezTo>
                    <a:pt x="102" y="253"/>
                    <a:pt x="106" y="252"/>
                    <a:pt x="108" y="250"/>
                  </a:cubicBezTo>
                  <a:cubicBezTo>
                    <a:pt x="118" y="248"/>
                    <a:pt x="126" y="245"/>
                    <a:pt x="133" y="242"/>
                  </a:cubicBezTo>
                  <a:lnTo>
                    <a:pt x="133" y="242"/>
                  </a:lnTo>
                  <a:cubicBezTo>
                    <a:pt x="135" y="264"/>
                    <a:pt x="136" y="288"/>
                    <a:pt x="140" y="314"/>
                  </a:cubicBezTo>
                  <a:lnTo>
                    <a:pt x="146" y="465"/>
                  </a:lnTo>
                  <a:lnTo>
                    <a:pt x="190" y="1053"/>
                  </a:lnTo>
                  <a:cubicBezTo>
                    <a:pt x="222" y="1451"/>
                    <a:pt x="253" y="1843"/>
                    <a:pt x="291" y="2234"/>
                  </a:cubicBezTo>
                  <a:cubicBezTo>
                    <a:pt x="336" y="2626"/>
                    <a:pt x="367" y="3024"/>
                    <a:pt x="405" y="3416"/>
                  </a:cubicBezTo>
                  <a:cubicBezTo>
                    <a:pt x="449" y="3808"/>
                    <a:pt x="481" y="4199"/>
                    <a:pt x="519" y="4598"/>
                  </a:cubicBezTo>
                  <a:cubicBezTo>
                    <a:pt x="658" y="6171"/>
                    <a:pt x="734" y="7751"/>
                    <a:pt x="727" y="9336"/>
                  </a:cubicBezTo>
                  <a:cubicBezTo>
                    <a:pt x="727" y="9368"/>
                    <a:pt x="753" y="9400"/>
                    <a:pt x="790" y="9400"/>
                  </a:cubicBezTo>
                  <a:cubicBezTo>
                    <a:pt x="822" y="9400"/>
                    <a:pt x="847" y="9368"/>
                    <a:pt x="847" y="9336"/>
                  </a:cubicBezTo>
                  <a:cubicBezTo>
                    <a:pt x="828" y="7751"/>
                    <a:pt x="797" y="6165"/>
                    <a:pt x="740" y="4579"/>
                  </a:cubicBezTo>
                  <a:cubicBezTo>
                    <a:pt x="721" y="4187"/>
                    <a:pt x="702" y="3789"/>
                    <a:pt x="677" y="3391"/>
                  </a:cubicBezTo>
                  <a:cubicBezTo>
                    <a:pt x="651" y="2999"/>
                    <a:pt x="620" y="2601"/>
                    <a:pt x="582" y="2209"/>
                  </a:cubicBezTo>
                  <a:cubicBezTo>
                    <a:pt x="550" y="1811"/>
                    <a:pt x="500" y="1419"/>
                    <a:pt x="443" y="1028"/>
                  </a:cubicBezTo>
                  <a:cubicBezTo>
                    <a:pt x="418" y="832"/>
                    <a:pt x="386" y="636"/>
                    <a:pt x="354" y="440"/>
                  </a:cubicBezTo>
                  <a:lnTo>
                    <a:pt x="329" y="288"/>
                  </a:lnTo>
                  <a:cubicBezTo>
                    <a:pt x="317" y="244"/>
                    <a:pt x="310" y="187"/>
                    <a:pt x="285" y="124"/>
                  </a:cubicBezTo>
                  <a:cubicBezTo>
                    <a:pt x="266" y="99"/>
                    <a:pt x="247" y="61"/>
                    <a:pt x="215" y="35"/>
                  </a:cubicBezTo>
                  <a:cubicBezTo>
                    <a:pt x="197" y="23"/>
                    <a:pt x="171" y="10"/>
                    <a:pt x="146" y="4"/>
                  </a:cubicBezTo>
                  <a:cubicBezTo>
                    <a:pt x="141" y="2"/>
                    <a:pt x="132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-2791650" y="2902275"/>
              <a:ext cx="20100" cy="278400"/>
            </a:xfrm>
            <a:custGeom>
              <a:rect b="b" l="l" r="r" t="t"/>
              <a:pathLst>
                <a:path extrusionOk="0" h="11136" w="804">
                  <a:moveTo>
                    <a:pt x="70" y="0"/>
                  </a:moveTo>
                  <a:cubicBezTo>
                    <a:pt x="66" y="0"/>
                    <a:pt x="62" y="1"/>
                    <a:pt x="58" y="2"/>
                  </a:cubicBezTo>
                  <a:cubicBezTo>
                    <a:pt x="26" y="8"/>
                    <a:pt x="1" y="39"/>
                    <a:pt x="7" y="71"/>
                  </a:cubicBezTo>
                  <a:cubicBezTo>
                    <a:pt x="127" y="987"/>
                    <a:pt x="254" y="1897"/>
                    <a:pt x="361" y="2807"/>
                  </a:cubicBezTo>
                  <a:lnTo>
                    <a:pt x="437" y="3496"/>
                  </a:lnTo>
                  <a:lnTo>
                    <a:pt x="494" y="4178"/>
                  </a:lnTo>
                  <a:lnTo>
                    <a:pt x="544" y="4867"/>
                  </a:lnTo>
                  <a:lnTo>
                    <a:pt x="582" y="5556"/>
                  </a:lnTo>
                  <a:cubicBezTo>
                    <a:pt x="664" y="7394"/>
                    <a:pt x="551" y="9246"/>
                    <a:pt x="235" y="11065"/>
                  </a:cubicBezTo>
                  <a:cubicBezTo>
                    <a:pt x="228" y="11097"/>
                    <a:pt x="254" y="11129"/>
                    <a:pt x="285" y="11135"/>
                  </a:cubicBezTo>
                  <a:cubicBezTo>
                    <a:pt x="289" y="11136"/>
                    <a:pt x="292" y="11136"/>
                    <a:pt x="295" y="11136"/>
                  </a:cubicBezTo>
                  <a:cubicBezTo>
                    <a:pt x="323" y="11136"/>
                    <a:pt x="349" y="11113"/>
                    <a:pt x="355" y="11084"/>
                  </a:cubicBezTo>
                  <a:cubicBezTo>
                    <a:pt x="645" y="9258"/>
                    <a:pt x="803" y="7407"/>
                    <a:pt x="803" y="5556"/>
                  </a:cubicBezTo>
                  <a:lnTo>
                    <a:pt x="791" y="4861"/>
                  </a:lnTo>
                  <a:lnTo>
                    <a:pt x="765" y="4166"/>
                  </a:lnTo>
                  <a:lnTo>
                    <a:pt x="715" y="3470"/>
                  </a:lnTo>
                  <a:lnTo>
                    <a:pt x="652" y="2775"/>
                  </a:lnTo>
                  <a:cubicBezTo>
                    <a:pt x="551" y="1853"/>
                    <a:pt x="386" y="937"/>
                    <a:pt x="127" y="46"/>
                  </a:cubicBezTo>
                  <a:cubicBezTo>
                    <a:pt x="116" y="18"/>
                    <a:pt x="96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-2735400" y="2974025"/>
              <a:ext cx="25125" cy="272225"/>
            </a:xfrm>
            <a:custGeom>
              <a:rect b="b" l="l" r="r" t="t"/>
              <a:pathLst>
                <a:path extrusionOk="0" h="10889" w="1005">
                  <a:moveTo>
                    <a:pt x="708" y="0"/>
                  </a:moveTo>
                  <a:cubicBezTo>
                    <a:pt x="670" y="0"/>
                    <a:pt x="645" y="32"/>
                    <a:pt x="645" y="63"/>
                  </a:cubicBezTo>
                  <a:cubicBezTo>
                    <a:pt x="657" y="967"/>
                    <a:pt x="695" y="1864"/>
                    <a:pt x="714" y="2761"/>
                  </a:cubicBezTo>
                  <a:lnTo>
                    <a:pt x="727" y="3438"/>
                  </a:lnTo>
                  <a:lnTo>
                    <a:pt x="721" y="4114"/>
                  </a:lnTo>
                  <a:lnTo>
                    <a:pt x="714" y="4790"/>
                  </a:lnTo>
                  <a:lnTo>
                    <a:pt x="695" y="5459"/>
                  </a:lnTo>
                  <a:cubicBezTo>
                    <a:pt x="626" y="7260"/>
                    <a:pt x="405" y="9055"/>
                    <a:pt x="7" y="10811"/>
                  </a:cubicBezTo>
                  <a:cubicBezTo>
                    <a:pt x="7" y="10811"/>
                    <a:pt x="7" y="10818"/>
                    <a:pt x="7" y="10818"/>
                  </a:cubicBezTo>
                  <a:cubicBezTo>
                    <a:pt x="0" y="10849"/>
                    <a:pt x="19" y="10881"/>
                    <a:pt x="57" y="10887"/>
                  </a:cubicBezTo>
                  <a:cubicBezTo>
                    <a:pt x="61" y="10888"/>
                    <a:pt x="65" y="10888"/>
                    <a:pt x="69" y="10888"/>
                  </a:cubicBezTo>
                  <a:cubicBezTo>
                    <a:pt x="96" y="10888"/>
                    <a:pt x="121" y="10870"/>
                    <a:pt x="127" y="10843"/>
                  </a:cubicBezTo>
                  <a:cubicBezTo>
                    <a:pt x="499" y="9067"/>
                    <a:pt x="765" y="7279"/>
                    <a:pt x="916" y="5472"/>
                  </a:cubicBezTo>
                  <a:lnTo>
                    <a:pt x="961" y="4796"/>
                  </a:lnTo>
                  <a:lnTo>
                    <a:pt x="992" y="4120"/>
                  </a:lnTo>
                  <a:lnTo>
                    <a:pt x="1005" y="3438"/>
                  </a:lnTo>
                  <a:lnTo>
                    <a:pt x="1005" y="2761"/>
                  </a:lnTo>
                  <a:cubicBezTo>
                    <a:pt x="992" y="1852"/>
                    <a:pt x="923" y="948"/>
                    <a:pt x="765" y="51"/>
                  </a:cubicBezTo>
                  <a:cubicBezTo>
                    <a:pt x="765" y="25"/>
                    <a:pt x="733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-2686900" y="3057275"/>
              <a:ext cx="33350" cy="249625"/>
            </a:xfrm>
            <a:custGeom>
              <a:rect b="b" l="l" r="r" t="t"/>
              <a:pathLst>
                <a:path extrusionOk="0" h="9985" w="1334">
                  <a:moveTo>
                    <a:pt x="847" y="0"/>
                  </a:moveTo>
                  <a:cubicBezTo>
                    <a:pt x="815" y="6"/>
                    <a:pt x="790" y="38"/>
                    <a:pt x="796" y="76"/>
                  </a:cubicBezTo>
                  <a:cubicBezTo>
                    <a:pt x="923" y="897"/>
                    <a:pt x="1011" y="1712"/>
                    <a:pt x="1043" y="2540"/>
                  </a:cubicBezTo>
                  <a:lnTo>
                    <a:pt x="1055" y="3159"/>
                  </a:lnTo>
                  <a:lnTo>
                    <a:pt x="1043" y="3779"/>
                  </a:lnTo>
                  <a:lnTo>
                    <a:pt x="1011" y="4398"/>
                  </a:lnTo>
                  <a:lnTo>
                    <a:pt x="961" y="5017"/>
                  </a:lnTo>
                  <a:cubicBezTo>
                    <a:pt x="891" y="5839"/>
                    <a:pt x="758" y="6666"/>
                    <a:pt x="594" y="7481"/>
                  </a:cubicBezTo>
                  <a:cubicBezTo>
                    <a:pt x="423" y="8296"/>
                    <a:pt x="228" y="9105"/>
                    <a:pt x="6" y="9908"/>
                  </a:cubicBezTo>
                  <a:cubicBezTo>
                    <a:pt x="0" y="9939"/>
                    <a:pt x="19" y="9977"/>
                    <a:pt x="51" y="9984"/>
                  </a:cubicBezTo>
                  <a:cubicBezTo>
                    <a:pt x="56" y="9984"/>
                    <a:pt x="60" y="9985"/>
                    <a:pt x="65" y="9985"/>
                  </a:cubicBezTo>
                  <a:cubicBezTo>
                    <a:pt x="96" y="9985"/>
                    <a:pt x="121" y="9967"/>
                    <a:pt x="126" y="9939"/>
                  </a:cubicBezTo>
                  <a:cubicBezTo>
                    <a:pt x="537" y="8322"/>
                    <a:pt x="948" y="6704"/>
                    <a:pt x="1182" y="5042"/>
                  </a:cubicBezTo>
                  <a:cubicBezTo>
                    <a:pt x="1213" y="4834"/>
                    <a:pt x="1232" y="4625"/>
                    <a:pt x="1257" y="4417"/>
                  </a:cubicBezTo>
                  <a:lnTo>
                    <a:pt x="1314" y="3791"/>
                  </a:lnTo>
                  <a:cubicBezTo>
                    <a:pt x="1327" y="3576"/>
                    <a:pt x="1327" y="3368"/>
                    <a:pt x="1333" y="3159"/>
                  </a:cubicBezTo>
                  <a:lnTo>
                    <a:pt x="1333" y="2528"/>
                  </a:lnTo>
                  <a:cubicBezTo>
                    <a:pt x="1308" y="1687"/>
                    <a:pt x="1188" y="840"/>
                    <a:pt x="916" y="44"/>
                  </a:cubicBezTo>
                  <a:cubicBezTo>
                    <a:pt x="910" y="19"/>
                    <a:pt x="878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-2643775" y="3175725"/>
              <a:ext cx="30025" cy="188200"/>
            </a:xfrm>
            <a:custGeom>
              <a:rect b="b" l="l" r="r" t="t"/>
              <a:pathLst>
                <a:path extrusionOk="0" h="7528" w="1201">
                  <a:moveTo>
                    <a:pt x="1096" y="0"/>
                  </a:moveTo>
                  <a:cubicBezTo>
                    <a:pt x="1068" y="0"/>
                    <a:pt x="1042" y="23"/>
                    <a:pt x="1036" y="52"/>
                  </a:cubicBezTo>
                  <a:cubicBezTo>
                    <a:pt x="935" y="671"/>
                    <a:pt x="885" y="1290"/>
                    <a:pt x="828" y="1909"/>
                  </a:cubicBezTo>
                  <a:cubicBezTo>
                    <a:pt x="771" y="2529"/>
                    <a:pt x="714" y="3148"/>
                    <a:pt x="651" y="3767"/>
                  </a:cubicBezTo>
                  <a:cubicBezTo>
                    <a:pt x="518" y="5005"/>
                    <a:pt x="310" y="6238"/>
                    <a:pt x="6" y="7451"/>
                  </a:cubicBezTo>
                  <a:cubicBezTo>
                    <a:pt x="0" y="7482"/>
                    <a:pt x="25" y="7520"/>
                    <a:pt x="57" y="7527"/>
                  </a:cubicBezTo>
                  <a:cubicBezTo>
                    <a:pt x="61" y="7527"/>
                    <a:pt x="65" y="7528"/>
                    <a:pt x="69" y="7528"/>
                  </a:cubicBezTo>
                  <a:cubicBezTo>
                    <a:pt x="96" y="7528"/>
                    <a:pt x="122" y="7509"/>
                    <a:pt x="133" y="7476"/>
                  </a:cubicBezTo>
                  <a:cubicBezTo>
                    <a:pt x="404" y="6256"/>
                    <a:pt x="651" y="5037"/>
                    <a:pt x="866" y="3799"/>
                  </a:cubicBezTo>
                  <a:cubicBezTo>
                    <a:pt x="973" y="3186"/>
                    <a:pt x="1062" y="2560"/>
                    <a:pt x="1118" y="1941"/>
                  </a:cubicBezTo>
                  <a:cubicBezTo>
                    <a:pt x="1175" y="1315"/>
                    <a:pt x="1201" y="690"/>
                    <a:pt x="1163" y="58"/>
                  </a:cubicBezTo>
                  <a:cubicBezTo>
                    <a:pt x="1156" y="33"/>
                    <a:pt x="1137" y="7"/>
                    <a:pt x="1106" y="1"/>
                  </a:cubicBezTo>
                  <a:cubicBezTo>
                    <a:pt x="1103" y="0"/>
                    <a:pt x="1099" y="0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-3032700" y="2930825"/>
              <a:ext cx="121675" cy="68800"/>
            </a:xfrm>
            <a:custGeom>
              <a:rect b="b" l="l" r="r" t="t"/>
              <a:pathLst>
                <a:path extrusionOk="0" h="2752" w="4867">
                  <a:moveTo>
                    <a:pt x="67" y="1"/>
                  </a:moveTo>
                  <a:cubicBezTo>
                    <a:pt x="60" y="1"/>
                    <a:pt x="53" y="2"/>
                    <a:pt x="45" y="3"/>
                  </a:cubicBezTo>
                  <a:cubicBezTo>
                    <a:pt x="13" y="16"/>
                    <a:pt x="1" y="54"/>
                    <a:pt x="13" y="85"/>
                  </a:cubicBezTo>
                  <a:cubicBezTo>
                    <a:pt x="190" y="534"/>
                    <a:pt x="544" y="894"/>
                    <a:pt x="923" y="1178"/>
                  </a:cubicBezTo>
                  <a:cubicBezTo>
                    <a:pt x="1302" y="1463"/>
                    <a:pt x="1713" y="1684"/>
                    <a:pt x="2136" y="1886"/>
                  </a:cubicBezTo>
                  <a:cubicBezTo>
                    <a:pt x="2560" y="2082"/>
                    <a:pt x="2996" y="2253"/>
                    <a:pt x="3438" y="2392"/>
                  </a:cubicBezTo>
                  <a:cubicBezTo>
                    <a:pt x="3880" y="2537"/>
                    <a:pt x="4335" y="2651"/>
                    <a:pt x="4790" y="2746"/>
                  </a:cubicBezTo>
                  <a:cubicBezTo>
                    <a:pt x="4790" y="2746"/>
                    <a:pt x="4790" y="2752"/>
                    <a:pt x="4790" y="2752"/>
                  </a:cubicBezTo>
                  <a:cubicBezTo>
                    <a:pt x="4828" y="2752"/>
                    <a:pt x="4860" y="2733"/>
                    <a:pt x="4866" y="2695"/>
                  </a:cubicBezTo>
                  <a:cubicBezTo>
                    <a:pt x="4866" y="2663"/>
                    <a:pt x="4847" y="2632"/>
                    <a:pt x="4809" y="2625"/>
                  </a:cubicBezTo>
                  <a:cubicBezTo>
                    <a:pt x="4361" y="2550"/>
                    <a:pt x="3912" y="2430"/>
                    <a:pt x="3482" y="2272"/>
                  </a:cubicBezTo>
                  <a:cubicBezTo>
                    <a:pt x="3053" y="2114"/>
                    <a:pt x="2636" y="1918"/>
                    <a:pt x="2238" y="1690"/>
                  </a:cubicBezTo>
                  <a:cubicBezTo>
                    <a:pt x="2042" y="1577"/>
                    <a:pt x="1846" y="1457"/>
                    <a:pt x="1656" y="1330"/>
                  </a:cubicBezTo>
                  <a:cubicBezTo>
                    <a:pt x="1460" y="1210"/>
                    <a:pt x="1277" y="1077"/>
                    <a:pt x="1094" y="945"/>
                  </a:cubicBezTo>
                  <a:cubicBezTo>
                    <a:pt x="734" y="673"/>
                    <a:pt x="411" y="376"/>
                    <a:pt x="121" y="22"/>
                  </a:cubicBezTo>
                  <a:cubicBezTo>
                    <a:pt x="107" y="8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-2976925" y="3080600"/>
              <a:ext cx="130175" cy="15700"/>
            </a:xfrm>
            <a:custGeom>
              <a:rect b="b" l="l" r="r" t="t"/>
              <a:pathLst>
                <a:path extrusionOk="0" h="628" w="5207">
                  <a:moveTo>
                    <a:pt x="69" y="1"/>
                  </a:moveTo>
                  <a:cubicBezTo>
                    <a:pt x="49" y="1"/>
                    <a:pt x="29" y="13"/>
                    <a:pt x="13" y="34"/>
                  </a:cubicBezTo>
                  <a:cubicBezTo>
                    <a:pt x="0" y="65"/>
                    <a:pt x="7" y="103"/>
                    <a:pt x="38" y="122"/>
                  </a:cubicBezTo>
                  <a:cubicBezTo>
                    <a:pt x="417" y="337"/>
                    <a:pt x="847" y="464"/>
                    <a:pt x="1277" y="533"/>
                  </a:cubicBezTo>
                  <a:cubicBezTo>
                    <a:pt x="1706" y="609"/>
                    <a:pt x="2142" y="628"/>
                    <a:pt x="2572" y="628"/>
                  </a:cubicBezTo>
                  <a:cubicBezTo>
                    <a:pt x="3437" y="615"/>
                    <a:pt x="4290" y="533"/>
                    <a:pt x="5144" y="489"/>
                  </a:cubicBezTo>
                  <a:lnTo>
                    <a:pt x="5150" y="489"/>
                  </a:lnTo>
                  <a:cubicBezTo>
                    <a:pt x="5181" y="482"/>
                    <a:pt x="5207" y="451"/>
                    <a:pt x="5200" y="419"/>
                  </a:cubicBezTo>
                  <a:cubicBezTo>
                    <a:pt x="5200" y="388"/>
                    <a:pt x="5169" y="362"/>
                    <a:pt x="5137" y="362"/>
                  </a:cubicBezTo>
                  <a:cubicBezTo>
                    <a:pt x="4597" y="410"/>
                    <a:pt x="4055" y="443"/>
                    <a:pt x="3515" y="443"/>
                  </a:cubicBezTo>
                  <a:cubicBezTo>
                    <a:pt x="3202" y="443"/>
                    <a:pt x="2889" y="432"/>
                    <a:pt x="2578" y="407"/>
                  </a:cubicBezTo>
                  <a:cubicBezTo>
                    <a:pt x="2155" y="369"/>
                    <a:pt x="1738" y="318"/>
                    <a:pt x="1321" y="249"/>
                  </a:cubicBezTo>
                  <a:cubicBezTo>
                    <a:pt x="910" y="173"/>
                    <a:pt x="506" y="84"/>
                    <a:pt x="82" y="2"/>
                  </a:cubicBezTo>
                  <a:cubicBezTo>
                    <a:pt x="78" y="1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-2928125" y="3176825"/>
              <a:ext cx="147575" cy="14050"/>
            </a:xfrm>
            <a:custGeom>
              <a:rect b="b" l="l" r="r" t="t"/>
              <a:pathLst>
                <a:path extrusionOk="0" h="562" w="5903">
                  <a:moveTo>
                    <a:pt x="5844" y="0"/>
                  </a:moveTo>
                  <a:cubicBezTo>
                    <a:pt x="5840" y="0"/>
                    <a:pt x="5837" y="1"/>
                    <a:pt x="5833" y="1"/>
                  </a:cubicBezTo>
                  <a:cubicBezTo>
                    <a:pt x="4866" y="71"/>
                    <a:pt x="3906" y="210"/>
                    <a:pt x="2939" y="254"/>
                  </a:cubicBezTo>
                  <a:cubicBezTo>
                    <a:pt x="2648" y="269"/>
                    <a:pt x="2357" y="278"/>
                    <a:pt x="2068" y="278"/>
                  </a:cubicBezTo>
                  <a:cubicBezTo>
                    <a:pt x="1879" y="278"/>
                    <a:pt x="1691" y="274"/>
                    <a:pt x="1504" y="267"/>
                  </a:cubicBezTo>
                  <a:cubicBezTo>
                    <a:pt x="1024" y="254"/>
                    <a:pt x="557" y="210"/>
                    <a:pt x="76" y="159"/>
                  </a:cubicBezTo>
                  <a:cubicBezTo>
                    <a:pt x="51" y="159"/>
                    <a:pt x="26" y="172"/>
                    <a:pt x="13" y="197"/>
                  </a:cubicBezTo>
                  <a:cubicBezTo>
                    <a:pt x="1" y="229"/>
                    <a:pt x="13" y="267"/>
                    <a:pt x="45" y="279"/>
                  </a:cubicBezTo>
                  <a:cubicBezTo>
                    <a:pt x="506" y="469"/>
                    <a:pt x="1005" y="545"/>
                    <a:pt x="1492" y="557"/>
                  </a:cubicBezTo>
                  <a:cubicBezTo>
                    <a:pt x="1571" y="560"/>
                    <a:pt x="1650" y="562"/>
                    <a:pt x="1729" y="562"/>
                  </a:cubicBezTo>
                  <a:cubicBezTo>
                    <a:pt x="2142" y="562"/>
                    <a:pt x="2554" y="523"/>
                    <a:pt x="2958" y="475"/>
                  </a:cubicBezTo>
                  <a:cubicBezTo>
                    <a:pt x="3444" y="412"/>
                    <a:pt x="3924" y="336"/>
                    <a:pt x="4398" y="267"/>
                  </a:cubicBezTo>
                  <a:cubicBezTo>
                    <a:pt x="4879" y="203"/>
                    <a:pt x="5359" y="140"/>
                    <a:pt x="5845" y="121"/>
                  </a:cubicBezTo>
                  <a:cubicBezTo>
                    <a:pt x="5877" y="121"/>
                    <a:pt x="5902" y="90"/>
                    <a:pt x="5902" y="58"/>
                  </a:cubicBezTo>
                  <a:cubicBezTo>
                    <a:pt x="5897" y="24"/>
                    <a:pt x="5876" y="0"/>
                    <a:pt x="5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-2902525" y="3243000"/>
              <a:ext cx="172675" cy="17425"/>
            </a:xfrm>
            <a:custGeom>
              <a:rect b="b" l="l" r="r" t="t"/>
              <a:pathLst>
                <a:path extrusionOk="0" h="697" w="6907">
                  <a:moveTo>
                    <a:pt x="6836" y="1"/>
                  </a:moveTo>
                  <a:cubicBezTo>
                    <a:pt x="6832" y="1"/>
                    <a:pt x="6828" y="1"/>
                    <a:pt x="6824" y="2"/>
                  </a:cubicBezTo>
                  <a:cubicBezTo>
                    <a:pt x="5731" y="305"/>
                    <a:pt x="4594" y="444"/>
                    <a:pt x="3463" y="444"/>
                  </a:cubicBezTo>
                  <a:cubicBezTo>
                    <a:pt x="2894" y="444"/>
                    <a:pt x="2332" y="412"/>
                    <a:pt x="1769" y="375"/>
                  </a:cubicBezTo>
                  <a:cubicBezTo>
                    <a:pt x="1207" y="330"/>
                    <a:pt x="645" y="273"/>
                    <a:pt x="76" y="236"/>
                  </a:cubicBezTo>
                  <a:cubicBezTo>
                    <a:pt x="51" y="236"/>
                    <a:pt x="19" y="248"/>
                    <a:pt x="13" y="280"/>
                  </a:cubicBezTo>
                  <a:cubicBezTo>
                    <a:pt x="0" y="311"/>
                    <a:pt x="19" y="349"/>
                    <a:pt x="51" y="356"/>
                  </a:cubicBezTo>
                  <a:cubicBezTo>
                    <a:pt x="600" y="533"/>
                    <a:pt x="1175" y="621"/>
                    <a:pt x="1744" y="665"/>
                  </a:cubicBezTo>
                  <a:cubicBezTo>
                    <a:pt x="2021" y="687"/>
                    <a:pt x="2297" y="696"/>
                    <a:pt x="2574" y="696"/>
                  </a:cubicBezTo>
                  <a:cubicBezTo>
                    <a:pt x="2872" y="696"/>
                    <a:pt x="3171" y="685"/>
                    <a:pt x="3469" y="665"/>
                  </a:cubicBezTo>
                  <a:cubicBezTo>
                    <a:pt x="4613" y="583"/>
                    <a:pt x="5744" y="394"/>
                    <a:pt x="6856" y="122"/>
                  </a:cubicBezTo>
                  <a:cubicBezTo>
                    <a:pt x="6887" y="109"/>
                    <a:pt x="6906" y="78"/>
                    <a:pt x="6900" y="46"/>
                  </a:cubicBezTo>
                  <a:cubicBezTo>
                    <a:pt x="6889" y="19"/>
                    <a:pt x="6864" y="1"/>
                    <a:pt x="6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-2864450" y="3302175"/>
              <a:ext cx="180100" cy="23950"/>
            </a:xfrm>
            <a:custGeom>
              <a:rect b="b" l="l" r="r" t="t"/>
              <a:pathLst>
                <a:path extrusionOk="0" h="958" w="7204">
                  <a:moveTo>
                    <a:pt x="7135" y="0"/>
                  </a:moveTo>
                  <a:cubicBezTo>
                    <a:pt x="7129" y="0"/>
                    <a:pt x="7121" y="2"/>
                    <a:pt x="7115" y="4"/>
                  </a:cubicBezTo>
                  <a:cubicBezTo>
                    <a:pt x="5990" y="383"/>
                    <a:pt x="4808" y="598"/>
                    <a:pt x="3627" y="655"/>
                  </a:cubicBezTo>
                  <a:cubicBezTo>
                    <a:pt x="3309" y="669"/>
                    <a:pt x="2990" y="675"/>
                    <a:pt x="2673" y="675"/>
                  </a:cubicBezTo>
                  <a:cubicBezTo>
                    <a:pt x="2398" y="675"/>
                    <a:pt x="2124" y="670"/>
                    <a:pt x="1851" y="661"/>
                  </a:cubicBezTo>
                  <a:cubicBezTo>
                    <a:pt x="1257" y="642"/>
                    <a:pt x="670" y="605"/>
                    <a:pt x="76" y="586"/>
                  </a:cubicBezTo>
                  <a:cubicBezTo>
                    <a:pt x="44" y="586"/>
                    <a:pt x="19" y="605"/>
                    <a:pt x="13" y="630"/>
                  </a:cubicBezTo>
                  <a:cubicBezTo>
                    <a:pt x="0" y="661"/>
                    <a:pt x="25" y="699"/>
                    <a:pt x="57" y="706"/>
                  </a:cubicBezTo>
                  <a:cubicBezTo>
                    <a:pt x="638" y="864"/>
                    <a:pt x="1238" y="933"/>
                    <a:pt x="1839" y="952"/>
                  </a:cubicBezTo>
                  <a:cubicBezTo>
                    <a:pt x="1955" y="956"/>
                    <a:pt x="2072" y="957"/>
                    <a:pt x="2188" y="957"/>
                  </a:cubicBezTo>
                  <a:cubicBezTo>
                    <a:pt x="2676" y="957"/>
                    <a:pt x="3160" y="926"/>
                    <a:pt x="3640" y="870"/>
                  </a:cubicBezTo>
                  <a:cubicBezTo>
                    <a:pt x="4834" y="731"/>
                    <a:pt x="6009" y="472"/>
                    <a:pt x="7153" y="118"/>
                  </a:cubicBezTo>
                  <a:cubicBezTo>
                    <a:pt x="7184" y="105"/>
                    <a:pt x="7203" y="74"/>
                    <a:pt x="7191" y="42"/>
                  </a:cubicBezTo>
                  <a:cubicBezTo>
                    <a:pt x="7186" y="17"/>
                    <a:pt x="7161" y="0"/>
                    <a:pt x="7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-2749625" y="3372925"/>
              <a:ext cx="112650" cy="15925"/>
            </a:xfrm>
            <a:custGeom>
              <a:rect b="b" l="l" r="r" t="t"/>
              <a:pathLst>
                <a:path extrusionOk="0" h="637" w="4506">
                  <a:moveTo>
                    <a:pt x="4441" y="1"/>
                  </a:moveTo>
                  <a:cubicBezTo>
                    <a:pt x="4435" y="1"/>
                    <a:pt x="4429" y="2"/>
                    <a:pt x="4424" y="5"/>
                  </a:cubicBezTo>
                  <a:cubicBezTo>
                    <a:pt x="4082" y="150"/>
                    <a:pt x="3729" y="245"/>
                    <a:pt x="3368" y="308"/>
                  </a:cubicBezTo>
                  <a:cubicBezTo>
                    <a:pt x="3185" y="334"/>
                    <a:pt x="3002" y="359"/>
                    <a:pt x="2819" y="371"/>
                  </a:cubicBezTo>
                  <a:cubicBezTo>
                    <a:pt x="2635" y="384"/>
                    <a:pt x="2452" y="390"/>
                    <a:pt x="2269" y="390"/>
                  </a:cubicBezTo>
                  <a:cubicBezTo>
                    <a:pt x="1903" y="390"/>
                    <a:pt x="1530" y="378"/>
                    <a:pt x="1163" y="371"/>
                  </a:cubicBezTo>
                  <a:cubicBezTo>
                    <a:pt x="1102" y="371"/>
                    <a:pt x="1040" y="371"/>
                    <a:pt x="978" y="371"/>
                  </a:cubicBezTo>
                  <a:cubicBezTo>
                    <a:pt x="854" y="371"/>
                    <a:pt x="727" y="374"/>
                    <a:pt x="601" y="390"/>
                  </a:cubicBezTo>
                  <a:cubicBezTo>
                    <a:pt x="418" y="409"/>
                    <a:pt x="234" y="435"/>
                    <a:pt x="51" y="473"/>
                  </a:cubicBezTo>
                  <a:cubicBezTo>
                    <a:pt x="32" y="479"/>
                    <a:pt x="13" y="492"/>
                    <a:pt x="7" y="517"/>
                  </a:cubicBezTo>
                  <a:cubicBezTo>
                    <a:pt x="1" y="548"/>
                    <a:pt x="20" y="580"/>
                    <a:pt x="51" y="586"/>
                  </a:cubicBezTo>
                  <a:cubicBezTo>
                    <a:pt x="241" y="631"/>
                    <a:pt x="430" y="637"/>
                    <a:pt x="614" y="637"/>
                  </a:cubicBezTo>
                  <a:lnTo>
                    <a:pt x="1163" y="637"/>
                  </a:lnTo>
                  <a:cubicBezTo>
                    <a:pt x="1536" y="631"/>
                    <a:pt x="1909" y="612"/>
                    <a:pt x="2275" y="574"/>
                  </a:cubicBezTo>
                  <a:cubicBezTo>
                    <a:pt x="2648" y="542"/>
                    <a:pt x="3021" y="492"/>
                    <a:pt x="3387" y="422"/>
                  </a:cubicBezTo>
                  <a:cubicBezTo>
                    <a:pt x="3754" y="346"/>
                    <a:pt x="4114" y="245"/>
                    <a:pt x="4462" y="112"/>
                  </a:cubicBezTo>
                  <a:lnTo>
                    <a:pt x="4468" y="112"/>
                  </a:lnTo>
                  <a:cubicBezTo>
                    <a:pt x="4493" y="100"/>
                    <a:pt x="4506" y="68"/>
                    <a:pt x="4493" y="37"/>
                  </a:cubicBezTo>
                  <a:cubicBezTo>
                    <a:pt x="4483" y="17"/>
                    <a:pt x="4462" y="1"/>
                    <a:pt x="4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-2850725" y="2738400"/>
              <a:ext cx="47100" cy="36375"/>
            </a:xfrm>
            <a:custGeom>
              <a:rect b="b" l="l" r="r" t="t"/>
              <a:pathLst>
                <a:path extrusionOk="0" h="1455" w="1884">
                  <a:moveTo>
                    <a:pt x="676" y="1"/>
                  </a:moveTo>
                  <a:cubicBezTo>
                    <a:pt x="564" y="1"/>
                    <a:pt x="487" y="17"/>
                    <a:pt x="487" y="17"/>
                  </a:cubicBezTo>
                  <a:cubicBezTo>
                    <a:pt x="475" y="23"/>
                    <a:pt x="456" y="29"/>
                    <a:pt x="443" y="29"/>
                  </a:cubicBezTo>
                  <a:cubicBezTo>
                    <a:pt x="159" y="124"/>
                    <a:pt x="1" y="440"/>
                    <a:pt x="102" y="731"/>
                  </a:cubicBezTo>
                  <a:cubicBezTo>
                    <a:pt x="102" y="731"/>
                    <a:pt x="140" y="851"/>
                    <a:pt x="241" y="971"/>
                  </a:cubicBezTo>
                  <a:cubicBezTo>
                    <a:pt x="329" y="1104"/>
                    <a:pt x="481" y="1224"/>
                    <a:pt x="645" y="1312"/>
                  </a:cubicBezTo>
                  <a:cubicBezTo>
                    <a:pt x="816" y="1394"/>
                    <a:pt x="1005" y="1445"/>
                    <a:pt x="1163" y="1451"/>
                  </a:cubicBezTo>
                  <a:cubicBezTo>
                    <a:pt x="1190" y="1453"/>
                    <a:pt x="1215" y="1454"/>
                    <a:pt x="1239" y="1454"/>
                  </a:cubicBezTo>
                  <a:cubicBezTo>
                    <a:pt x="1358" y="1454"/>
                    <a:pt x="1441" y="1432"/>
                    <a:pt x="1441" y="1432"/>
                  </a:cubicBezTo>
                  <a:cubicBezTo>
                    <a:pt x="1454" y="1426"/>
                    <a:pt x="1467" y="1426"/>
                    <a:pt x="1479" y="1420"/>
                  </a:cubicBezTo>
                  <a:cubicBezTo>
                    <a:pt x="1745" y="1331"/>
                    <a:pt x="1884" y="1047"/>
                    <a:pt x="1795" y="781"/>
                  </a:cubicBezTo>
                  <a:cubicBezTo>
                    <a:pt x="1795" y="781"/>
                    <a:pt x="1757" y="655"/>
                    <a:pt x="1663" y="535"/>
                  </a:cubicBezTo>
                  <a:cubicBezTo>
                    <a:pt x="1574" y="402"/>
                    <a:pt x="1429" y="270"/>
                    <a:pt x="1264" y="168"/>
                  </a:cubicBezTo>
                  <a:cubicBezTo>
                    <a:pt x="1100" y="74"/>
                    <a:pt x="917" y="17"/>
                    <a:pt x="765" y="4"/>
                  </a:cubicBezTo>
                  <a:cubicBezTo>
                    <a:pt x="734" y="2"/>
                    <a:pt x="704" y="1"/>
                    <a:pt x="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-2928900" y="2693150"/>
              <a:ext cx="36025" cy="32675"/>
            </a:xfrm>
            <a:custGeom>
              <a:rect b="b" l="l" r="r" t="t"/>
              <a:pathLst>
                <a:path extrusionOk="0" h="1307" w="1441">
                  <a:moveTo>
                    <a:pt x="703" y="1"/>
                  </a:moveTo>
                  <a:cubicBezTo>
                    <a:pt x="661" y="1"/>
                    <a:pt x="620" y="5"/>
                    <a:pt x="581" y="13"/>
                  </a:cubicBezTo>
                  <a:cubicBezTo>
                    <a:pt x="468" y="32"/>
                    <a:pt x="373" y="96"/>
                    <a:pt x="373" y="96"/>
                  </a:cubicBezTo>
                  <a:cubicBezTo>
                    <a:pt x="126" y="247"/>
                    <a:pt x="0" y="550"/>
                    <a:pt x="88" y="847"/>
                  </a:cubicBezTo>
                  <a:cubicBezTo>
                    <a:pt x="88" y="847"/>
                    <a:pt x="120" y="955"/>
                    <a:pt x="190" y="1050"/>
                  </a:cubicBezTo>
                  <a:cubicBezTo>
                    <a:pt x="259" y="1144"/>
                    <a:pt x="373" y="1227"/>
                    <a:pt x="499" y="1271"/>
                  </a:cubicBezTo>
                  <a:cubicBezTo>
                    <a:pt x="571" y="1296"/>
                    <a:pt x="649" y="1307"/>
                    <a:pt x="724" y="1307"/>
                  </a:cubicBezTo>
                  <a:cubicBezTo>
                    <a:pt x="781" y="1307"/>
                    <a:pt x="836" y="1301"/>
                    <a:pt x="885" y="1290"/>
                  </a:cubicBezTo>
                  <a:cubicBezTo>
                    <a:pt x="1005" y="1264"/>
                    <a:pt x="1099" y="1201"/>
                    <a:pt x="1099" y="1201"/>
                  </a:cubicBezTo>
                  <a:cubicBezTo>
                    <a:pt x="1327" y="1062"/>
                    <a:pt x="1441" y="784"/>
                    <a:pt x="1359" y="513"/>
                  </a:cubicBezTo>
                  <a:cubicBezTo>
                    <a:pt x="1359" y="513"/>
                    <a:pt x="1327" y="405"/>
                    <a:pt x="1257" y="310"/>
                  </a:cubicBezTo>
                  <a:cubicBezTo>
                    <a:pt x="1188" y="203"/>
                    <a:pt x="1081" y="114"/>
                    <a:pt x="960" y="58"/>
                  </a:cubicBezTo>
                  <a:cubicBezTo>
                    <a:pt x="879" y="19"/>
                    <a:pt x="790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-2893675" y="2657375"/>
              <a:ext cx="46300" cy="37725"/>
            </a:xfrm>
            <a:custGeom>
              <a:rect b="b" l="l" r="r" t="t"/>
              <a:pathLst>
                <a:path extrusionOk="0" h="1509" w="1852">
                  <a:moveTo>
                    <a:pt x="633" y="0"/>
                  </a:moveTo>
                  <a:cubicBezTo>
                    <a:pt x="560" y="0"/>
                    <a:pt x="512" y="10"/>
                    <a:pt x="512" y="10"/>
                  </a:cubicBezTo>
                  <a:cubicBezTo>
                    <a:pt x="499" y="10"/>
                    <a:pt x="480" y="16"/>
                    <a:pt x="468" y="16"/>
                  </a:cubicBezTo>
                  <a:cubicBezTo>
                    <a:pt x="171" y="92"/>
                    <a:pt x="0" y="395"/>
                    <a:pt x="76" y="686"/>
                  </a:cubicBezTo>
                  <a:cubicBezTo>
                    <a:pt x="76" y="686"/>
                    <a:pt x="107" y="813"/>
                    <a:pt x="196" y="945"/>
                  </a:cubicBezTo>
                  <a:cubicBezTo>
                    <a:pt x="284" y="1078"/>
                    <a:pt x="423" y="1211"/>
                    <a:pt x="588" y="1312"/>
                  </a:cubicBezTo>
                  <a:cubicBezTo>
                    <a:pt x="752" y="1413"/>
                    <a:pt x="942" y="1476"/>
                    <a:pt x="1100" y="1495"/>
                  </a:cubicBezTo>
                  <a:cubicBezTo>
                    <a:pt x="1160" y="1505"/>
                    <a:pt x="1218" y="1508"/>
                    <a:pt x="1265" y="1508"/>
                  </a:cubicBezTo>
                  <a:cubicBezTo>
                    <a:pt x="1336" y="1508"/>
                    <a:pt x="1384" y="1501"/>
                    <a:pt x="1384" y="1501"/>
                  </a:cubicBezTo>
                  <a:cubicBezTo>
                    <a:pt x="1396" y="1495"/>
                    <a:pt x="1409" y="1495"/>
                    <a:pt x="1422" y="1489"/>
                  </a:cubicBezTo>
                  <a:cubicBezTo>
                    <a:pt x="1693" y="1419"/>
                    <a:pt x="1851" y="1147"/>
                    <a:pt x="1782" y="876"/>
                  </a:cubicBezTo>
                  <a:cubicBezTo>
                    <a:pt x="1782" y="876"/>
                    <a:pt x="1750" y="749"/>
                    <a:pt x="1662" y="617"/>
                  </a:cubicBezTo>
                  <a:cubicBezTo>
                    <a:pt x="1580" y="478"/>
                    <a:pt x="1447" y="332"/>
                    <a:pt x="1289" y="225"/>
                  </a:cubicBezTo>
                  <a:cubicBezTo>
                    <a:pt x="1131" y="111"/>
                    <a:pt x="954" y="42"/>
                    <a:pt x="796" y="16"/>
                  </a:cubicBezTo>
                  <a:cubicBezTo>
                    <a:pt x="735" y="4"/>
                    <a:pt x="679" y="0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40"/>
          <p:cNvSpPr/>
          <p:nvPr/>
        </p:nvSpPr>
        <p:spPr>
          <a:xfrm>
            <a:off x="-1257300" y="-6"/>
            <a:ext cx="1900550" cy="1750080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7" name="Google Shape;1287;p41"/>
          <p:cNvSpPr txBox="1"/>
          <p:nvPr>
            <p:ph idx="1" type="subTitle"/>
          </p:nvPr>
        </p:nvSpPr>
        <p:spPr>
          <a:xfrm>
            <a:off x="1177613" y="1746038"/>
            <a:ext cx="21057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8" name="Google Shape;1288;p41"/>
          <p:cNvSpPr txBox="1"/>
          <p:nvPr>
            <p:ph idx="2" type="subTitle"/>
          </p:nvPr>
        </p:nvSpPr>
        <p:spPr>
          <a:xfrm>
            <a:off x="3516103" y="1746038"/>
            <a:ext cx="2103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9" name="Google Shape;1289;p41"/>
          <p:cNvSpPr txBox="1"/>
          <p:nvPr>
            <p:ph idx="3" type="subTitle"/>
          </p:nvPr>
        </p:nvSpPr>
        <p:spPr>
          <a:xfrm>
            <a:off x="1177613" y="3429381"/>
            <a:ext cx="21057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0" name="Google Shape;1290;p41"/>
          <p:cNvSpPr txBox="1"/>
          <p:nvPr>
            <p:ph idx="4" type="subTitle"/>
          </p:nvPr>
        </p:nvSpPr>
        <p:spPr>
          <a:xfrm>
            <a:off x="3516094" y="3429380"/>
            <a:ext cx="2103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1" name="Google Shape;1291;p41"/>
          <p:cNvSpPr txBox="1"/>
          <p:nvPr>
            <p:ph idx="5" type="subTitle"/>
          </p:nvPr>
        </p:nvSpPr>
        <p:spPr>
          <a:xfrm>
            <a:off x="5851876" y="1746038"/>
            <a:ext cx="21009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2" name="Google Shape;1292;p41"/>
          <p:cNvSpPr txBox="1"/>
          <p:nvPr>
            <p:ph idx="6" type="subTitle"/>
          </p:nvPr>
        </p:nvSpPr>
        <p:spPr>
          <a:xfrm>
            <a:off x="5851876" y="3429381"/>
            <a:ext cx="21009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3" name="Google Shape;1293;p41"/>
          <p:cNvSpPr txBox="1"/>
          <p:nvPr>
            <p:ph idx="7" type="subTitle"/>
          </p:nvPr>
        </p:nvSpPr>
        <p:spPr>
          <a:xfrm>
            <a:off x="1181804" y="1394975"/>
            <a:ext cx="2105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4" name="Google Shape;1294;p41"/>
          <p:cNvSpPr txBox="1"/>
          <p:nvPr>
            <p:ph idx="8" type="subTitle"/>
          </p:nvPr>
        </p:nvSpPr>
        <p:spPr>
          <a:xfrm>
            <a:off x="3516103" y="1394975"/>
            <a:ext cx="2103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5" name="Google Shape;1295;p41"/>
          <p:cNvSpPr txBox="1"/>
          <p:nvPr>
            <p:ph idx="9" type="subTitle"/>
          </p:nvPr>
        </p:nvSpPr>
        <p:spPr>
          <a:xfrm>
            <a:off x="5851876" y="1394975"/>
            <a:ext cx="2101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6" name="Google Shape;1296;p41"/>
          <p:cNvSpPr txBox="1"/>
          <p:nvPr>
            <p:ph idx="13" type="subTitle"/>
          </p:nvPr>
        </p:nvSpPr>
        <p:spPr>
          <a:xfrm>
            <a:off x="1181804" y="3081641"/>
            <a:ext cx="2105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7" name="Google Shape;1297;p41"/>
          <p:cNvSpPr txBox="1"/>
          <p:nvPr>
            <p:ph idx="14" type="subTitle"/>
          </p:nvPr>
        </p:nvSpPr>
        <p:spPr>
          <a:xfrm>
            <a:off x="3516103" y="3081640"/>
            <a:ext cx="2103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8" name="Google Shape;1298;p41"/>
          <p:cNvSpPr txBox="1"/>
          <p:nvPr>
            <p:ph idx="15" type="subTitle"/>
          </p:nvPr>
        </p:nvSpPr>
        <p:spPr>
          <a:xfrm>
            <a:off x="5851876" y="3081641"/>
            <a:ext cx="2101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99" name="Google Shape;1299;p41"/>
          <p:cNvGrpSpPr/>
          <p:nvPr/>
        </p:nvGrpSpPr>
        <p:grpSpPr>
          <a:xfrm>
            <a:off x="8573652" y="2056939"/>
            <a:ext cx="688192" cy="2044661"/>
            <a:chOff x="3225" y="2096200"/>
            <a:chExt cx="405200" cy="1203875"/>
          </a:xfrm>
        </p:grpSpPr>
        <p:sp>
          <p:nvSpPr>
            <p:cNvPr id="1300" name="Google Shape;1300;p41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1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1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5" name="Google Shape;1315;p41"/>
          <p:cNvGrpSpPr/>
          <p:nvPr/>
        </p:nvGrpSpPr>
        <p:grpSpPr>
          <a:xfrm rot="1799937">
            <a:off x="-427" y="-78795"/>
            <a:ext cx="764226" cy="1399407"/>
            <a:chOff x="-807775" y="1572525"/>
            <a:chExt cx="393675" cy="720875"/>
          </a:xfrm>
        </p:grpSpPr>
        <p:sp>
          <p:nvSpPr>
            <p:cNvPr id="1316" name="Google Shape;1316;p41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1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1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1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1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1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1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41"/>
          <p:cNvGrpSpPr/>
          <p:nvPr/>
        </p:nvGrpSpPr>
        <p:grpSpPr>
          <a:xfrm rot="1799937">
            <a:off x="766361" y="161262"/>
            <a:ext cx="221449" cy="244793"/>
            <a:chOff x="-975525" y="1821975"/>
            <a:chExt cx="114075" cy="126100"/>
          </a:xfrm>
        </p:grpSpPr>
        <p:sp>
          <p:nvSpPr>
            <p:cNvPr id="1331" name="Google Shape;1331;p41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1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1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4" name="Google Shape;1334;p41"/>
          <p:cNvSpPr/>
          <p:nvPr/>
        </p:nvSpPr>
        <p:spPr>
          <a:xfrm>
            <a:off x="8480619" y="3357473"/>
            <a:ext cx="2298309" cy="2233229"/>
          </a:xfrm>
          <a:custGeom>
            <a:rect b="b" l="l" r="r" t="t"/>
            <a:pathLst>
              <a:path extrusionOk="0" h="31713" w="32636">
                <a:moveTo>
                  <a:pt x="20747" y="1"/>
                </a:moveTo>
                <a:cubicBezTo>
                  <a:pt x="16937" y="1"/>
                  <a:pt x="12370" y="1500"/>
                  <a:pt x="9478" y="2644"/>
                </a:cubicBezTo>
                <a:cubicBezTo>
                  <a:pt x="7260" y="3522"/>
                  <a:pt x="5017" y="4527"/>
                  <a:pt x="3356" y="6252"/>
                </a:cubicBezTo>
                <a:cubicBezTo>
                  <a:pt x="746" y="8962"/>
                  <a:pt x="0" y="13120"/>
                  <a:pt x="746" y="16829"/>
                </a:cubicBezTo>
                <a:cubicBezTo>
                  <a:pt x="1706" y="21644"/>
                  <a:pt x="4960" y="25833"/>
                  <a:pt x="9118" y="28379"/>
                </a:cubicBezTo>
                <a:cubicBezTo>
                  <a:pt x="12880" y="30685"/>
                  <a:pt x="17312" y="31713"/>
                  <a:pt x="21715" y="31713"/>
                </a:cubicBezTo>
                <a:cubicBezTo>
                  <a:pt x="22186" y="31713"/>
                  <a:pt x="22657" y="31701"/>
                  <a:pt x="23126" y="31678"/>
                </a:cubicBezTo>
                <a:cubicBezTo>
                  <a:pt x="25180" y="31577"/>
                  <a:pt x="27322" y="31223"/>
                  <a:pt x="28933" y="29946"/>
                </a:cubicBezTo>
                <a:cubicBezTo>
                  <a:pt x="31359" y="28025"/>
                  <a:pt x="31928" y="24601"/>
                  <a:pt x="32187" y="21498"/>
                </a:cubicBezTo>
                <a:cubicBezTo>
                  <a:pt x="32547" y="17208"/>
                  <a:pt x="32636" y="12779"/>
                  <a:pt x="31208" y="8722"/>
                </a:cubicBezTo>
                <a:cubicBezTo>
                  <a:pt x="29894" y="4982"/>
                  <a:pt x="27764" y="1797"/>
                  <a:pt x="23948" y="470"/>
                </a:cubicBezTo>
                <a:cubicBezTo>
                  <a:pt x="22997" y="140"/>
                  <a:pt x="21907" y="1"/>
                  <a:pt x="2074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5" name="Google Shape;1335;p41"/>
          <p:cNvGrpSpPr/>
          <p:nvPr/>
        </p:nvGrpSpPr>
        <p:grpSpPr>
          <a:xfrm>
            <a:off x="183888" y="4419927"/>
            <a:ext cx="395588" cy="368135"/>
            <a:chOff x="3843900" y="781125"/>
            <a:chExt cx="217225" cy="202150"/>
          </a:xfrm>
        </p:grpSpPr>
        <p:sp>
          <p:nvSpPr>
            <p:cNvPr id="1336" name="Google Shape;1336;p41"/>
            <p:cNvSpPr/>
            <p:nvPr/>
          </p:nvSpPr>
          <p:spPr>
            <a:xfrm>
              <a:off x="3843900" y="787500"/>
              <a:ext cx="217225" cy="195775"/>
            </a:xfrm>
            <a:custGeom>
              <a:rect b="b" l="l" r="r" t="t"/>
              <a:pathLst>
                <a:path extrusionOk="0" h="7831" w="8689">
                  <a:moveTo>
                    <a:pt x="3665" y="0"/>
                  </a:moveTo>
                  <a:cubicBezTo>
                    <a:pt x="3385" y="0"/>
                    <a:pt x="3102" y="47"/>
                    <a:pt x="2837" y="127"/>
                  </a:cubicBezTo>
                  <a:cubicBezTo>
                    <a:pt x="1529" y="525"/>
                    <a:pt x="487" y="1687"/>
                    <a:pt x="247" y="3033"/>
                  </a:cubicBezTo>
                  <a:cubicBezTo>
                    <a:pt x="0" y="4373"/>
                    <a:pt x="563" y="5832"/>
                    <a:pt x="1650" y="6660"/>
                  </a:cubicBezTo>
                  <a:cubicBezTo>
                    <a:pt x="2193" y="7071"/>
                    <a:pt x="2837" y="7330"/>
                    <a:pt x="3482" y="7545"/>
                  </a:cubicBezTo>
                  <a:cubicBezTo>
                    <a:pt x="3944" y="7695"/>
                    <a:pt x="4420" y="7830"/>
                    <a:pt x="4899" y="7830"/>
                  </a:cubicBezTo>
                  <a:cubicBezTo>
                    <a:pt x="4963" y="7830"/>
                    <a:pt x="5028" y="7828"/>
                    <a:pt x="5093" y="7823"/>
                  </a:cubicBezTo>
                  <a:cubicBezTo>
                    <a:pt x="5529" y="7785"/>
                    <a:pt x="5946" y="7620"/>
                    <a:pt x="6332" y="7406"/>
                  </a:cubicBezTo>
                  <a:cubicBezTo>
                    <a:pt x="7317" y="6856"/>
                    <a:pt x="8113" y="5940"/>
                    <a:pt x="8404" y="4847"/>
                  </a:cubicBezTo>
                  <a:cubicBezTo>
                    <a:pt x="8688" y="3760"/>
                    <a:pt x="8429" y="2515"/>
                    <a:pt x="7646" y="1706"/>
                  </a:cubicBezTo>
                  <a:cubicBezTo>
                    <a:pt x="6888" y="916"/>
                    <a:pt x="5763" y="613"/>
                    <a:pt x="4701" y="348"/>
                  </a:cubicBezTo>
                  <a:lnTo>
                    <a:pt x="4701" y="348"/>
                  </a:lnTo>
                  <a:lnTo>
                    <a:pt x="4853" y="373"/>
                  </a:lnTo>
                  <a:cubicBezTo>
                    <a:pt x="4517" y="109"/>
                    <a:pt x="4095" y="0"/>
                    <a:pt x="3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3868375" y="810500"/>
              <a:ext cx="68150" cy="58675"/>
            </a:xfrm>
            <a:custGeom>
              <a:rect b="b" l="l" r="r" t="t"/>
              <a:pathLst>
                <a:path extrusionOk="0" h="2347" w="2726">
                  <a:moveTo>
                    <a:pt x="2491" y="0"/>
                  </a:moveTo>
                  <a:cubicBezTo>
                    <a:pt x="2480" y="0"/>
                    <a:pt x="2470" y="1"/>
                    <a:pt x="2459" y="3"/>
                  </a:cubicBezTo>
                  <a:cubicBezTo>
                    <a:pt x="1681" y="135"/>
                    <a:pt x="930" y="514"/>
                    <a:pt x="443" y="1083"/>
                  </a:cubicBezTo>
                  <a:cubicBezTo>
                    <a:pt x="266" y="1285"/>
                    <a:pt x="146" y="1500"/>
                    <a:pt x="83" y="1728"/>
                  </a:cubicBezTo>
                  <a:cubicBezTo>
                    <a:pt x="1" y="2056"/>
                    <a:pt x="252" y="2347"/>
                    <a:pt x="548" y="2347"/>
                  </a:cubicBezTo>
                  <a:cubicBezTo>
                    <a:pt x="617" y="2347"/>
                    <a:pt x="689" y="2331"/>
                    <a:pt x="759" y="2296"/>
                  </a:cubicBezTo>
                  <a:cubicBezTo>
                    <a:pt x="1201" y="2081"/>
                    <a:pt x="1593" y="1772"/>
                    <a:pt x="1941" y="1405"/>
                  </a:cubicBezTo>
                  <a:cubicBezTo>
                    <a:pt x="2250" y="1077"/>
                    <a:pt x="2459" y="685"/>
                    <a:pt x="2661" y="281"/>
                  </a:cubicBezTo>
                  <a:cubicBezTo>
                    <a:pt x="2726" y="151"/>
                    <a:pt x="2632" y="0"/>
                    <a:pt x="2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3843900" y="839450"/>
              <a:ext cx="216275" cy="143825"/>
            </a:xfrm>
            <a:custGeom>
              <a:rect b="b" l="l" r="r" t="t"/>
              <a:pathLst>
                <a:path extrusionOk="0" h="5753" w="8651">
                  <a:moveTo>
                    <a:pt x="7949" y="1"/>
                  </a:moveTo>
                  <a:cubicBezTo>
                    <a:pt x="7949" y="7"/>
                    <a:pt x="7943" y="20"/>
                    <a:pt x="7943" y="33"/>
                  </a:cubicBezTo>
                  <a:cubicBezTo>
                    <a:pt x="7527" y="2016"/>
                    <a:pt x="5486" y="3900"/>
                    <a:pt x="3408" y="3900"/>
                  </a:cubicBezTo>
                  <a:cubicBezTo>
                    <a:pt x="3401" y="3900"/>
                    <a:pt x="3394" y="3900"/>
                    <a:pt x="3387" y="3900"/>
                  </a:cubicBezTo>
                  <a:cubicBezTo>
                    <a:pt x="2231" y="3887"/>
                    <a:pt x="1334" y="3217"/>
                    <a:pt x="771" y="2250"/>
                  </a:cubicBezTo>
                  <a:cubicBezTo>
                    <a:pt x="518" y="1814"/>
                    <a:pt x="310" y="1366"/>
                    <a:pt x="259" y="886"/>
                  </a:cubicBezTo>
                  <a:cubicBezTo>
                    <a:pt x="253" y="905"/>
                    <a:pt x="247" y="930"/>
                    <a:pt x="247" y="955"/>
                  </a:cubicBezTo>
                  <a:cubicBezTo>
                    <a:pt x="0" y="2295"/>
                    <a:pt x="563" y="3754"/>
                    <a:pt x="1650" y="4582"/>
                  </a:cubicBezTo>
                  <a:cubicBezTo>
                    <a:pt x="2193" y="4993"/>
                    <a:pt x="2837" y="5252"/>
                    <a:pt x="3482" y="5467"/>
                  </a:cubicBezTo>
                  <a:cubicBezTo>
                    <a:pt x="3944" y="5617"/>
                    <a:pt x="4420" y="5752"/>
                    <a:pt x="4899" y="5752"/>
                  </a:cubicBezTo>
                  <a:cubicBezTo>
                    <a:pt x="4963" y="5752"/>
                    <a:pt x="5028" y="5750"/>
                    <a:pt x="5093" y="5745"/>
                  </a:cubicBezTo>
                  <a:cubicBezTo>
                    <a:pt x="5529" y="5707"/>
                    <a:pt x="5946" y="5542"/>
                    <a:pt x="6332" y="5328"/>
                  </a:cubicBezTo>
                  <a:cubicBezTo>
                    <a:pt x="7317" y="4778"/>
                    <a:pt x="8113" y="3862"/>
                    <a:pt x="8404" y="2769"/>
                  </a:cubicBezTo>
                  <a:cubicBezTo>
                    <a:pt x="8651" y="1840"/>
                    <a:pt x="8493" y="791"/>
                    <a:pt x="7949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3939775" y="781125"/>
              <a:ext cx="72850" cy="72600"/>
            </a:xfrm>
            <a:custGeom>
              <a:rect b="b" l="l" r="r" t="t"/>
              <a:pathLst>
                <a:path extrusionOk="0" h="2904" w="2914">
                  <a:moveTo>
                    <a:pt x="1118" y="1"/>
                  </a:moveTo>
                  <a:cubicBezTo>
                    <a:pt x="1097" y="1"/>
                    <a:pt x="1075" y="7"/>
                    <a:pt x="1056" y="21"/>
                  </a:cubicBezTo>
                  <a:cubicBezTo>
                    <a:pt x="1018" y="47"/>
                    <a:pt x="999" y="91"/>
                    <a:pt x="986" y="135"/>
                  </a:cubicBezTo>
                  <a:cubicBezTo>
                    <a:pt x="936" y="293"/>
                    <a:pt x="885" y="451"/>
                    <a:pt x="835" y="603"/>
                  </a:cubicBezTo>
                  <a:cubicBezTo>
                    <a:pt x="759" y="647"/>
                    <a:pt x="677" y="710"/>
                    <a:pt x="588" y="710"/>
                  </a:cubicBezTo>
                  <a:cubicBezTo>
                    <a:pt x="583" y="710"/>
                    <a:pt x="579" y="711"/>
                    <a:pt x="574" y="711"/>
                  </a:cubicBezTo>
                  <a:cubicBezTo>
                    <a:pt x="501" y="711"/>
                    <a:pt x="425" y="679"/>
                    <a:pt x="353" y="679"/>
                  </a:cubicBezTo>
                  <a:cubicBezTo>
                    <a:pt x="330" y="679"/>
                    <a:pt x="307" y="682"/>
                    <a:pt x="285" y="691"/>
                  </a:cubicBezTo>
                  <a:cubicBezTo>
                    <a:pt x="152" y="742"/>
                    <a:pt x="165" y="944"/>
                    <a:pt x="228" y="1077"/>
                  </a:cubicBezTo>
                  <a:cubicBezTo>
                    <a:pt x="285" y="1209"/>
                    <a:pt x="367" y="1367"/>
                    <a:pt x="285" y="1487"/>
                  </a:cubicBezTo>
                  <a:cubicBezTo>
                    <a:pt x="228" y="1576"/>
                    <a:pt x="108" y="1607"/>
                    <a:pt x="64" y="1702"/>
                  </a:cubicBezTo>
                  <a:cubicBezTo>
                    <a:pt x="1" y="1828"/>
                    <a:pt x="133" y="1974"/>
                    <a:pt x="272" y="2005"/>
                  </a:cubicBezTo>
                  <a:cubicBezTo>
                    <a:pt x="311" y="2014"/>
                    <a:pt x="350" y="2017"/>
                    <a:pt x="388" y="2017"/>
                  </a:cubicBezTo>
                  <a:cubicBezTo>
                    <a:pt x="483" y="2017"/>
                    <a:pt x="577" y="1998"/>
                    <a:pt x="672" y="1998"/>
                  </a:cubicBezTo>
                  <a:cubicBezTo>
                    <a:pt x="682" y="1998"/>
                    <a:pt x="692" y="1999"/>
                    <a:pt x="702" y="1999"/>
                  </a:cubicBezTo>
                  <a:cubicBezTo>
                    <a:pt x="847" y="1999"/>
                    <a:pt x="1012" y="2081"/>
                    <a:pt x="1018" y="2227"/>
                  </a:cubicBezTo>
                  <a:cubicBezTo>
                    <a:pt x="1031" y="2334"/>
                    <a:pt x="942" y="2454"/>
                    <a:pt x="999" y="2555"/>
                  </a:cubicBezTo>
                  <a:cubicBezTo>
                    <a:pt x="1024" y="2602"/>
                    <a:pt x="1071" y="2621"/>
                    <a:pt x="1125" y="2621"/>
                  </a:cubicBezTo>
                  <a:cubicBezTo>
                    <a:pt x="1180" y="2621"/>
                    <a:pt x="1241" y="2600"/>
                    <a:pt x="1290" y="2568"/>
                  </a:cubicBezTo>
                  <a:cubicBezTo>
                    <a:pt x="1378" y="2511"/>
                    <a:pt x="1460" y="2422"/>
                    <a:pt x="1568" y="2403"/>
                  </a:cubicBezTo>
                  <a:cubicBezTo>
                    <a:pt x="1583" y="2401"/>
                    <a:pt x="1597" y="2400"/>
                    <a:pt x="1612" y="2400"/>
                  </a:cubicBezTo>
                  <a:cubicBezTo>
                    <a:pt x="1897" y="2400"/>
                    <a:pt x="2044" y="2903"/>
                    <a:pt x="2343" y="2903"/>
                  </a:cubicBezTo>
                  <a:cubicBezTo>
                    <a:pt x="2350" y="2903"/>
                    <a:pt x="2357" y="2903"/>
                    <a:pt x="2364" y="2903"/>
                  </a:cubicBezTo>
                  <a:cubicBezTo>
                    <a:pt x="2395" y="2903"/>
                    <a:pt x="2427" y="2896"/>
                    <a:pt x="2452" y="2877"/>
                  </a:cubicBezTo>
                  <a:cubicBezTo>
                    <a:pt x="2528" y="2808"/>
                    <a:pt x="2484" y="2681"/>
                    <a:pt x="2452" y="2587"/>
                  </a:cubicBezTo>
                  <a:cubicBezTo>
                    <a:pt x="2402" y="2397"/>
                    <a:pt x="2452" y="2176"/>
                    <a:pt x="2591" y="2031"/>
                  </a:cubicBezTo>
                  <a:cubicBezTo>
                    <a:pt x="2718" y="1904"/>
                    <a:pt x="2914" y="1797"/>
                    <a:pt x="2907" y="1620"/>
                  </a:cubicBezTo>
                  <a:cubicBezTo>
                    <a:pt x="2895" y="1348"/>
                    <a:pt x="2433" y="1298"/>
                    <a:pt x="2402" y="1032"/>
                  </a:cubicBezTo>
                  <a:cubicBezTo>
                    <a:pt x="2383" y="900"/>
                    <a:pt x="2490" y="786"/>
                    <a:pt x="2560" y="666"/>
                  </a:cubicBezTo>
                  <a:cubicBezTo>
                    <a:pt x="2629" y="552"/>
                    <a:pt x="2648" y="363"/>
                    <a:pt x="2522" y="312"/>
                  </a:cubicBezTo>
                  <a:cubicBezTo>
                    <a:pt x="2497" y="298"/>
                    <a:pt x="2471" y="294"/>
                    <a:pt x="2444" y="294"/>
                  </a:cubicBezTo>
                  <a:cubicBezTo>
                    <a:pt x="2422" y="294"/>
                    <a:pt x="2399" y="297"/>
                    <a:pt x="2377" y="299"/>
                  </a:cubicBezTo>
                  <a:cubicBezTo>
                    <a:pt x="2149" y="325"/>
                    <a:pt x="1922" y="350"/>
                    <a:pt x="1694" y="375"/>
                  </a:cubicBezTo>
                  <a:cubicBezTo>
                    <a:pt x="1660" y="380"/>
                    <a:pt x="1626" y="385"/>
                    <a:pt x="1592" y="385"/>
                  </a:cubicBezTo>
                  <a:cubicBezTo>
                    <a:pt x="1543" y="385"/>
                    <a:pt x="1495" y="376"/>
                    <a:pt x="1454" y="350"/>
                  </a:cubicBezTo>
                  <a:cubicBezTo>
                    <a:pt x="1372" y="299"/>
                    <a:pt x="1340" y="198"/>
                    <a:pt x="1290" y="116"/>
                  </a:cubicBezTo>
                  <a:cubicBezTo>
                    <a:pt x="1252" y="55"/>
                    <a:pt x="118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 rot="-6299978">
            <a:off x="8529297" y="4540953"/>
            <a:ext cx="381692" cy="393639"/>
            <a:chOff x="3833775" y="1029975"/>
            <a:chExt cx="147575" cy="152200"/>
          </a:xfrm>
        </p:grpSpPr>
        <p:sp>
          <p:nvSpPr>
            <p:cNvPr id="1341" name="Google Shape;1341;p41"/>
            <p:cNvSpPr/>
            <p:nvPr/>
          </p:nvSpPr>
          <p:spPr>
            <a:xfrm>
              <a:off x="3833775" y="1029975"/>
              <a:ext cx="141250" cy="152200"/>
            </a:xfrm>
            <a:custGeom>
              <a:rect b="b" l="l" r="r" t="t"/>
              <a:pathLst>
                <a:path extrusionOk="0" h="6088" w="5650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3" y="6085"/>
                    <a:pt x="2792" y="6087"/>
                    <a:pt x="2861" y="6087"/>
                  </a:cubicBezTo>
                  <a:cubicBezTo>
                    <a:pt x="3612" y="6087"/>
                    <a:pt x="4370" y="5745"/>
                    <a:pt x="4816" y="5137"/>
                  </a:cubicBezTo>
                  <a:cubicBezTo>
                    <a:pt x="5283" y="4493"/>
                    <a:pt x="5353" y="3646"/>
                    <a:pt x="5410" y="2850"/>
                  </a:cubicBezTo>
                  <a:lnTo>
                    <a:pt x="5410" y="2964"/>
                  </a:lnTo>
                  <a:cubicBezTo>
                    <a:pt x="5650" y="2509"/>
                    <a:pt x="5561" y="1940"/>
                    <a:pt x="5328" y="1485"/>
                  </a:cubicBezTo>
                  <a:cubicBezTo>
                    <a:pt x="4879" y="600"/>
                    <a:pt x="3912" y="0"/>
                    <a:pt x="2914" y="0"/>
                  </a:cubicBez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3903775" y="1043350"/>
              <a:ext cx="51700" cy="41750"/>
            </a:xfrm>
            <a:custGeom>
              <a:rect b="b" l="l" r="r" t="t"/>
              <a:pathLst>
                <a:path extrusionOk="0" h="1670" w="2068">
                  <a:moveTo>
                    <a:pt x="462" y="1"/>
                  </a:moveTo>
                  <a:cubicBezTo>
                    <a:pt x="182" y="1"/>
                    <a:pt x="0" y="327"/>
                    <a:pt x="177" y="558"/>
                  </a:cubicBezTo>
                  <a:cubicBezTo>
                    <a:pt x="386" y="849"/>
                    <a:pt x="657" y="1089"/>
                    <a:pt x="967" y="1291"/>
                  </a:cubicBezTo>
                  <a:cubicBezTo>
                    <a:pt x="1239" y="1468"/>
                    <a:pt x="1548" y="1576"/>
                    <a:pt x="1864" y="1664"/>
                  </a:cubicBezTo>
                  <a:cubicBezTo>
                    <a:pt x="1878" y="1668"/>
                    <a:pt x="1891" y="1670"/>
                    <a:pt x="1904" y="1670"/>
                  </a:cubicBezTo>
                  <a:cubicBezTo>
                    <a:pt x="1995" y="1670"/>
                    <a:pt x="2068" y="1581"/>
                    <a:pt x="2035" y="1487"/>
                  </a:cubicBezTo>
                  <a:cubicBezTo>
                    <a:pt x="1839" y="944"/>
                    <a:pt x="1479" y="457"/>
                    <a:pt x="1005" y="173"/>
                  </a:cubicBezTo>
                  <a:cubicBezTo>
                    <a:pt x="840" y="78"/>
                    <a:pt x="664" y="15"/>
                    <a:pt x="493" y="2"/>
                  </a:cubicBezTo>
                  <a:cubicBezTo>
                    <a:pt x="482" y="1"/>
                    <a:pt x="47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3833775" y="1029975"/>
              <a:ext cx="114725" cy="152175"/>
            </a:xfrm>
            <a:custGeom>
              <a:rect b="b" l="l" r="r" t="t"/>
              <a:pathLst>
                <a:path extrusionOk="0" h="6087" w="4589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1" y="6084"/>
                    <a:pt x="2788" y="6087"/>
                    <a:pt x="2855" y="6087"/>
                  </a:cubicBezTo>
                  <a:cubicBezTo>
                    <a:pt x="3493" y="6087"/>
                    <a:pt x="4136" y="5843"/>
                    <a:pt x="4588" y="5403"/>
                  </a:cubicBezTo>
                  <a:lnTo>
                    <a:pt x="4557" y="5403"/>
                  </a:lnTo>
                  <a:cubicBezTo>
                    <a:pt x="3084" y="5358"/>
                    <a:pt x="1467" y="4120"/>
                    <a:pt x="1208" y="2629"/>
                  </a:cubicBezTo>
                  <a:cubicBezTo>
                    <a:pt x="1063" y="1801"/>
                    <a:pt x="1429" y="1068"/>
                    <a:pt x="2055" y="544"/>
                  </a:cubicBezTo>
                  <a:cubicBezTo>
                    <a:pt x="2333" y="303"/>
                    <a:pt x="2630" y="101"/>
                    <a:pt x="2971" y="0"/>
                  </a:cubicBezTo>
                  <a:lnTo>
                    <a:pt x="2914" y="0"/>
                  </a:ln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3931100" y="1089725"/>
              <a:ext cx="50250" cy="51425"/>
            </a:xfrm>
            <a:custGeom>
              <a:rect b="b" l="l" r="r" t="t"/>
              <a:pathLst>
                <a:path extrusionOk="0" h="2057" w="2010">
                  <a:moveTo>
                    <a:pt x="1269" y="1"/>
                  </a:moveTo>
                  <a:cubicBezTo>
                    <a:pt x="1212" y="1"/>
                    <a:pt x="1146" y="26"/>
                    <a:pt x="1100" y="62"/>
                  </a:cubicBezTo>
                  <a:cubicBezTo>
                    <a:pt x="1030" y="112"/>
                    <a:pt x="948" y="170"/>
                    <a:pt x="870" y="170"/>
                  </a:cubicBezTo>
                  <a:cubicBezTo>
                    <a:pt x="849" y="170"/>
                    <a:pt x="829" y="166"/>
                    <a:pt x="809" y="157"/>
                  </a:cubicBezTo>
                  <a:cubicBezTo>
                    <a:pt x="739" y="131"/>
                    <a:pt x="702" y="49"/>
                    <a:pt x="626" y="24"/>
                  </a:cubicBezTo>
                  <a:cubicBezTo>
                    <a:pt x="617" y="21"/>
                    <a:pt x="608" y="20"/>
                    <a:pt x="599" y="20"/>
                  </a:cubicBezTo>
                  <a:cubicBezTo>
                    <a:pt x="514" y="20"/>
                    <a:pt x="436" y="122"/>
                    <a:pt x="436" y="213"/>
                  </a:cubicBezTo>
                  <a:cubicBezTo>
                    <a:pt x="430" y="321"/>
                    <a:pt x="480" y="416"/>
                    <a:pt x="499" y="523"/>
                  </a:cubicBezTo>
                  <a:cubicBezTo>
                    <a:pt x="512" y="624"/>
                    <a:pt x="474" y="751"/>
                    <a:pt x="373" y="776"/>
                  </a:cubicBezTo>
                  <a:cubicBezTo>
                    <a:pt x="356" y="782"/>
                    <a:pt x="337" y="783"/>
                    <a:pt x="318" y="783"/>
                  </a:cubicBezTo>
                  <a:cubicBezTo>
                    <a:pt x="284" y="783"/>
                    <a:pt x="249" y="778"/>
                    <a:pt x="215" y="778"/>
                  </a:cubicBezTo>
                  <a:cubicBezTo>
                    <a:pt x="185" y="778"/>
                    <a:pt x="156" y="782"/>
                    <a:pt x="133" y="801"/>
                  </a:cubicBezTo>
                  <a:cubicBezTo>
                    <a:pt x="76" y="858"/>
                    <a:pt x="108" y="959"/>
                    <a:pt x="158" y="1016"/>
                  </a:cubicBezTo>
                  <a:cubicBezTo>
                    <a:pt x="215" y="1073"/>
                    <a:pt x="291" y="1117"/>
                    <a:pt x="316" y="1193"/>
                  </a:cubicBezTo>
                  <a:cubicBezTo>
                    <a:pt x="398" y="1420"/>
                    <a:pt x="0" y="1597"/>
                    <a:pt x="57" y="1831"/>
                  </a:cubicBezTo>
                  <a:cubicBezTo>
                    <a:pt x="63" y="1850"/>
                    <a:pt x="76" y="1869"/>
                    <a:pt x="89" y="1888"/>
                  </a:cubicBezTo>
                  <a:cubicBezTo>
                    <a:pt x="106" y="1901"/>
                    <a:pt x="125" y="1906"/>
                    <a:pt x="145" y="1906"/>
                  </a:cubicBezTo>
                  <a:cubicBezTo>
                    <a:pt x="193" y="1906"/>
                    <a:pt x="248" y="1877"/>
                    <a:pt x="297" y="1850"/>
                  </a:cubicBezTo>
                  <a:cubicBezTo>
                    <a:pt x="353" y="1823"/>
                    <a:pt x="415" y="1810"/>
                    <a:pt x="477" y="1810"/>
                  </a:cubicBezTo>
                  <a:cubicBezTo>
                    <a:pt x="561" y="1810"/>
                    <a:pt x="645" y="1834"/>
                    <a:pt x="714" y="1882"/>
                  </a:cubicBezTo>
                  <a:cubicBezTo>
                    <a:pt x="811" y="1944"/>
                    <a:pt x="902" y="2057"/>
                    <a:pt x="1011" y="2057"/>
                  </a:cubicBezTo>
                  <a:cubicBezTo>
                    <a:pt x="1023" y="2057"/>
                    <a:pt x="1036" y="2055"/>
                    <a:pt x="1049" y="2052"/>
                  </a:cubicBezTo>
                  <a:cubicBezTo>
                    <a:pt x="1239" y="2008"/>
                    <a:pt x="1220" y="1673"/>
                    <a:pt x="1403" y="1616"/>
                  </a:cubicBezTo>
                  <a:cubicBezTo>
                    <a:pt x="1421" y="1610"/>
                    <a:pt x="1439" y="1608"/>
                    <a:pt x="1457" y="1608"/>
                  </a:cubicBezTo>
                  <a:cubicBezTo>
                    <a:pt x="1534" y="1608"/>
                    <a:pt x="1610" y="1655"/>
                    <a:pt x="1687" y="1686"/>
                  </a:cubicBezTo>
                  <a:cubicBezTo>
                    <a:pt x="1719" y="1696"/>
                    <a:pt x="1755" y="1703"/>
                    <a:pt x="1789" y="1703"/>
                  </a:cubicBezTo>
                  <a:cubicBezTo>
                    <a:pt x="1859" y="1703"/>
                    <a:pt x="1923" y="1677"/>
                    <a:pt x="1940" y="1610"/>
                  </a:cubicBezTo>
                  <a:cubicBezTo>
                    <a:pt x="1946" y="1578"/>
                    <a:pt x="1934" y="1540"/>
                    <a:pt x="1927" y="1502"/>
                  </a:cubicBezTo>
                  <a:cubicBezTo>
                    <a:pt x="1877" y="1344"/>
                    <a:pt x="1833" y="1187"/>
                    <a:pt x="1782" y="1029"/>
                  </a:cubicBezTo>
                  <a:cubicBezTo>
                    <a:pt x="1769" y="965"/>
                    <a:pt x="1750" y="909"/>
                    <a:pt x="1769" y="852"/>
                  </a:cubicBezTo>
                  <a:cubicBezTo>
                    <a:pt x="1795" y="782"/>
                    <a:pt x="1864" y="751"/>
                    <a:pt x="1921" y="706"/>
                  </a:cubicBezTo>
                  <a:cubicBezTo>
                    <a:pt x="1972" y="656"/>
                    <a:pt x="2010" y="567"/>
                    <a:pt x="1959" y="523"/>
                  </a:cubicBezTo>
                  <a:cubicBezTo>
                    <a:pt x="1934" y="498"/>
                    <a:pt x="1902" y="491"/>
                    <a:pt x="1871" y="491"/>
                  </a:cubicBezTo>
                  <a:lnTo>
                    <a:pt x="1510" y="441"/>
                  </a:lnTo>
                  <a:cubicBezTo>
                    <a:pt x="1472" y="390"/>
                    <a:pt x="1416" y="340"/>
                    <a:pt x="1403" y="277"/>
                  </a:cubicBezTo>
                  <a:cubicBezTo>
                    <a:pt x="1384" y="201"/>
                    <a:pt x="1422" y="119"/>
                    <a:pt x="1378" y="55"/>
                  </a:cubicBezTo>
                  <a:cubicBezTo>
                    <a:pt x="1355" y="17"/>
                    <a:pt x="1315" y="1"/>
                    <a:pt x="1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41"/>
          <p:cNvGrpSpPr/>
          <p:nvPr/>
        </p:nvGrpSpPr>
        <p:grpSpPr>
          <a:xfrm>
            <a:off x="8711909" y="4069832"/>
            <a:ext cx="328925" cy="339607"/>
            <a:chOff x="4031725" y="986375"/>
            <a:chExt cx="127175" cy="131300"/>
          </a:xfrm>
        </p:grpSpPr>
        <p:sp>
          <p:nvSpPr>
            <p:cNvPr id="1346" name="Google Shape;1346;p41"/>
            <p:cNvSpPr/>
            <p:nvPr/>
          </p:nvSpPr>
          <p:spPr>
            <a:xfrm>
              <a:off x="4031725" y="986375"/>
              <a:ext cx="121800" cy="131300"/>
            </a:xfrm>
            <a:custGeom>
              <a:rect b="b" l="l" r="r" t="t"/>
              <a:pathLst>
                <a:path extrusionOk="0" h="5252" w="4872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5" y="5249"/>
                    <a:pt x="2402" y="5252"/>
                    <a:pt x="2460" y="5252"/>
                  </a:cubicBezTo>
                  <a:cubicBezTo>
                    <a:pt x="3113" y="5252"/>
                    <a:pt x="3768" y="4958"/>
                    <a:pt x="4145" y="4430"/>
                  </a:cubicBezTo>
                  <a:cubicBezTo>
                    <a:pt x="4550" y="3874"/>
                    <a:pt x="4613" y="3147"/>
                    <a:pt x="4663" y="2458"/>
                  </a:cubicBezTo>
                  <a:lnTo>
                    <a:pt x="4663" y="2553"/>
                  </a:lnTo>
                  <a:cubicBezTo>
                    <a:pt x="4872" y="2168"/>
                    <a:pt x="4790" y="1675"/>
                    <a:pt x="4594" y="1283"/>
                  </a:cubicBezTo>
                  <a:cubicBezTo>
                    <a:pt x="4202" y="518"/>
                    <a:pt x="3368" y="0"/>
                    <a:pt x="2515" y="0"/>
                  </a:cubicBez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4092025" y="997875"/>
              <a:ext cx="44625" cy="36075"/>
            </a:xfrm>
            <a:custGeom>
              <a:rect b="b" l="l" r="r" t="t"/>
              <a:pathLst>
                <a:path extrusionOk="0" h="1443" w="1785">
                  <a:moveTo>
                    <a:pt x="401" y="1"/>
                  </a:moveTo>
                  <a:cubicBezTo>
                    <a:pt x="156" y="1"/>
                    <a:pt x="0" y="280"/>
                    <a:pt x="154" y="482"/>
                  </a:cubicBezTo>
                  <a:cubicBezTo>
                    <a:pt x="337" y="734"/>
                    <a:pt x="564" y="943"/>
                    <a:pt x="830" y="1114"/>
                  </a:cubicBezTo>
                  <a:cubicBezTo>
                    <a:pt x="1070" y="1272"/>
                    <a:pt x="1335" y="1360"/>
                    <a:pt x="1607" y="1436"/>
                  </a:cubicBezTo>
                  <a:cubicBezTo>
                    <a:pt x="1620" y="1440"/>
                    <a:pt x="1632" y="1442"/>
                    <a:pt x="1644" y="1442"/>
                  </a:cubicBezTo>
                  <a:cubicBezTo>
                    <a:pt x="1723" y="1442"/>
                    <a:pt x="1785" y="1361"/>
                    <a:pt x="1752" y="1284"/>
                  </a:cubicBezTo>
                  <a:cubicBezTo>
                    <a:pt x="1588" y="817"/>
                    <a:pt x="1272" y="393"/>
                    <a:pt x="868" y="153"/>
                  </a:cubicBezTo>
                  <a:cubicBezTo>
                    <a:pt x="722" y="65"/>
                    <a:pt x="577" y="14"/>
                    <a:pt x="425" y="2"/>
                  </a:cubicBezTo>
                  <a:cubicBezTo>
                    <a:pt x="417" y="1"/>
                    <a:pt x="409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4031725" y="986375"/>
              <a:ext cx="98750" cy="131300"/>
            </a:xfrm>
            <a:custGeom>
              <a:rect b="b" l="l" r="r" t="t"/>
              <a:pathLst>
                <a:path extrusionOk="0" h="5252" w="3950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6" y="5250"/>
                    <a:pt x="2404" y="5252"/>
                    <a:pt x="2463" y="5252"/>
                  </a:cubicBezTo>
                  <a:cubicBezTo>
                    <a:pt x="3014" y="5252"/>
                    <a:pt x="3567" y="5040"/>
                    <a:pt x="3949" y="4657"/>
                  </a:cubicBezTo>
                  <a:lnTo>
                    <a:pt x="3930" y="4657"/>
                  </a:lnTo>
                  <a:cubicBezTo>
                    <a:pt x="2654" y="4619"/>
                    <a:pt x="1264" y="3558"/>
                    <a:pt x="1043" y="2269"/>
                  </a:cubicBezTo>
                  <a:cubicBezTo>
                    <a:pt x="916" y="1548"/>
                    <a:pt x="1232" y="923"/>
                    <a:pt x="1769" y="468"/>
                  </a:cubicBezTo>
                  <a:cubicBezTo>
                    <a:pt x="2009" y="266"/>
                    <a:pt x="2262" y="89"/>
                    <a:pt x="2559" y="0"/>
                  </a:cubicBezTo>
                  <a:lnTo>
                    <a:pt x="2515" y="0"/>
                  </a:ln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4115600" y="1037875"/>
              <a:ext cx="43300" cy="44350"/>
            </a:xfrm>
            <a:custGeom>
              <a:rect b="b" l="l" r="r" t="t"/>
              <a:pathLst>
                <a:path extrusionOk="0" h="1774" w="1732">
                  <a:moveTo>
                    <a:pt x="1097" y="1"/>
                  </a:moveTo>
                  <a:cubicBezTo>
                    <a:pt x="1048" y="1"/>
                    <a:pt x="991" y="25"/>
                    <a:pt x="948" y="57"/>
                  </a:cubicBezTo>
                  <a:cubicBezTo>
                    <a:pt x="886" y="98"/>
                    <a:pt x="816" y="148"/>
                    <a:pt x="745" y="148"/>
                  </a:cubicBezTo>
                  <a:cubicBezTo>
                    <a:pt x="728" y="148"/>
                    <a:pt x="712" y="145"/>
                    <a:pt x="695" y="139"/>
                  </a:cubicBezTo>
                  <a:cubicBezTo>
                    <a:pt x="639" y="114"/>
                    <a:pt x="607" y="38"/>
                    <a:pt x="544" y="25"/>
                  </a:cubicBezTo>
                  <a:cubicBezTo>
                    <a:pt x="534" y="23"/>
                    <a:pt x="525" y="21"/>
                    <a:pt x="516" y="21"/>
                  </a:cubicBezTo>
                  <a:cubicBezTo>
                    <a:pt x="440" y="21"/>
                    <a:pt x="379" y="111"/>
                    <a:pt x="373" y="190"/>
                  </a:cubicBezTo>
                  <a:cubicBezTo>
                    <a:pt x="373" y="278"/>
                    <a:pt x="417" y="360"/>
                    <a:pt x="430" y="449"/>
                  </a:cubicBezTo>
                  <a:cubicBezTo>
                    <a:pt x="443" y="537"/>
                    <a:pt x="411" y="651"/>
                    <a:pt x="323" y="670"/>
                  </a:cubicBezTo>
                  <a:cubicBezTo>
                    <a:pt x="306" y="674"/>
                    <a:pt x="289" y="676"/>
                    <a:pt x="272" y="676"/>
                  </a:cubicBezTo>
                  <a:cubicBezTo>
                    <a:pt x="247" y="676"/>
                    <a:pt x="220" y="673"/>
                    <a:pt x="195" y="673"/>
                  </a:cubicBezTo>
                  <a:cubicBezTo>
                    <a:pt x="166" y="673"/>
                    <a:pt x="138" y="677"/>
                    <a:pt x="114" y="695"/>
                  </a:cubicBezTo>
                  <a:cubicBezTo>
                    <a:pt x="64" y="739"/>
                    <a:pt x="89" y="828"/>
                    <a:pt x="139" y="878"/>
                  </a:cubicBezTo>
                  <a:cubicBezTo>
                    <a:pt x="184" y="929"/>
                    <a:pt x="247" y="967"/>
                    <a:pt x="272" y="1030"/>
                  </a:cubicBezTo>
                  <a:cubicBezTo>
                    <a:pt x="342" y="1226"/>
                    <a:pt x="0" y="1378"/>
                    <a:pt x="51" y="1580"/>
                  </a:cubicBezTo>
                  <a:cubicBezTo>
                    <a:pt x="51" y="1599"/>
                    <a:pt x="64" y="1618"/>
                    <a:pt x="76" y="1630"/>
                  </a:cubicBezTo>
                  <a:cubicBezTo>
                    <a:pt x="90" y="1641"/>
                    <a:pt x="106" y="1645"/>
                    <a:pt x="122" y="1645"/>
                  </a:cubicBezTo>
                  <a:cubicBezTo>
                    <a:pt x="165" y="1645"/>
                    <a:pt x="214" y="1617"/>
                    <a:pt x="259" y="1599"/>
                  </a:cubicBezTo>
                  <a:cubicBezTo>
                    <a:pt x="305" y="1575"/>
                    <a:pt x="358" y="1563"/>
                    <a:pt x="411" y="1563"/>
                  </a:cubicBezTo>
                  <a:cubicBezTo>
                    <a:pt x="482" y="1563"/>
                    <a:pt x="555" y="1584"/>
                    <a:pt x="613" y="1624"/>
                  </a:cubicBezTo>
                  <a:cubicBezTo>
                    <a:pt x="698" y="1681"/>
                    <a:pt x="778" y="1773"/>
                    <a:pt x="872" y="1773"/>
                  </a:cubicBezTo>
                  <a:cubicBezTo>
                    <a:pt x="882" y="1773"/>
                    <a:pt x="893" y="1772"/>
                    <a:pt x="904" y="1769"/>
                  </a:cubicBezTo>
                  <a:cubicBezTo>
                    <a:pt x="1068" y="1738"/>
                    <a:pt x="1049" y="1441"/>
                    <a:pt x="1213" y="1397"/>
                  </a:cubicBezTo>
                  <a:cubicBezTo>
                    <a:pt x="1229" y="1392"/>
                    <a:pt x="1245" y="1390"/>
                    <a:pt x="1260" y="1390"/>
                  </a:cubicBezTo>
                  <a:cubicBezTo>
                    <a:pt x="1326" y="1390"/>
                    <a:pt x="1392" y="1428"/>
                    <a:pt x="1454" y="1453"/>
                  </a:cubicBezTo>
                  <a:cubicBezTo>
                    <a:pt x="1480" y="1464"/>
                    <a:pt x="1511" y="1469"/>
                    <a:pt x="1540" y="1469"/>
                  </a:cubicBezTo>
                  <a:cubicBezTo>
                    <a:pt x="1600" y="1469"/>
                    <a:pt x="1656" y="1446"/>
                    <a:pt x="1668" y="1390"/>
                  </a:cubicBezTo>
                  <a:cubicBezTo>
                    <a:pt x="1681" y="1359"/>
                    <a:pt x="1668" y="1327"/>
                    <a:pt x="1662" y="1302"/>
                  </a:cubicBezTo>
                  <a:cubicBezTo>
                    <a:pt x="1618" y="1163"/>
                    <a:pt x="1580" y="1024"/>
                    <a:pt x="1536" y="885"/>
                  </a:cubicBezTo>
                  <a:cubicBezTo>
                    <a:pt x="1523" y="834"/>
                    <a:pt x="1510" y="784"/>
                    <a:pt x="1529" y="733"/>
                  </a:cubicBezTo>
                  <a:cubicBezTo>
                    <a:pt x="1548" y="676"/>
                    <a:pt x="1612" y="645"/>
                    <a:pt x="1656" y="607"/>
                  </a:cubicBezTo>
                  <a:cubicBezTo>
                    <a:pt x="1700" y="569"/>
                    <a:pt x="1732" y="493"/>
                    <a:pt x="1687" y="449"/>
                  </a:cubicBezTo>
                  <a:cubicBezTo>
                    <a:pt x="1668" y="430"/>
                    <a:pt x="1637" y="423"/>
                    <a:pt x="1612" y="423"/>
                  </a:cubicBezTo>
                  <a:cubicBezTo>
                    <a:pt x="1510" y="411"/>
                    <a:pt x="1403" y="392"/>
                    <a:pt x="1302" y="379"/>
                  </a:cubicBezTo>
                  <a:cubicBezTo>
                    <a:pt x="1270" y="335"/>
                    <a:pt x="1220" y="297"/>
                    <a:pt x="1207" y="240"/>
                  </a:cubicBezTo>
                  <a:cubicBezTo>
                    <a:pt x="1195" y="177"/>
                    <a:pt x="1226" y="101"/>
                    <a:pt x="1188" y="51"/>
                  </a:cubicBezTo>
                  <a:cubicBezTo>
                    <a:pt x="1169" y="15"/>
                    <a:pt x="1135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41"/>
          <p:cNvGrpSpPr/>
          <p:nvPr/>
        </p:nvGrpSpPr>
        <p:grpSpPr>
          <a:xfrm>
            <a:off x="270763" y="4735291"/>
            <a:ext cx="592091" cy="355231"/>
            <a:chOff x="4878563" y="2663650"/>
            <a:chExt cx="258600" cy="155150"/>
          </a:xfrm>
        </p:grpSpPr>
        <p:sp>
          <p:nvSpPr>
            <p:cNvPr id="1351" name="Google Shape;1351;p41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41"/>
          <p:cNvGrpSpPr/>
          <p:nvPr/>
        </p:nvGrpSpPr>
        <p:grpSpPr>
          <a:xfrm rot="-900045">
            <a:off x="148101" y="3827697"/>
            <a:ext cx="365682" cy="486108"/>
            <a:chOff x="190100" y="2096200"/>
            <a:chExt cx="100000" cy="132925"/>
          </a:xfrm>
        </p:grpSpPr>
        <p:sp>
          <p:nvSpPr>
            <p:cNvPr id="1365" name="Google Shape;1365;p41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0" name="Google Shape;1370;p42"/>
          <p:cNvSpPr txBox="1"/>
          <p:nvPr>
            <p:ph idx="1" type="subTitle"/>
          </p:nvPr>
        </p:nvSpPr>
        <p:spPr>
          <a:xfrm>
            <a:off x="2223600" y="1321012"/>
            <a:ext cx="46968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71" name="Google Shape;1371;p42"/>
          <p:cNvSpPr txBox="1"/>
          <p:nvPr>
            <p:ph hasCustomPrompt="1" idx="2" type="title"/>
          </p:nvPr>
        </p:nvSpPr>
        <p:spPr>
          <a:xfrm>
            <a:off x="2223600" y="2001612"/>
            <a:ext cx="4696800" cy="7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2" name="Google Shape;1372;p42"/>
          <p:cNvSpPr txBox="1"/>
          <p:nvPr>
            <p:ph idx="3" type="subTitle"/>
          </p:nvPr>
        </p:nvSpPr>
        <p:spPr>
          <a:xfrm>
            <a:off x="2223600" y="2768400"/>
            <a:ext cx="4696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73" name="Google Shape;1373;p42"/>
          <p:cNvSpPr txBox="1"/>
          <p:nvPr>
            <p:ph hasCustomPrompt="1" idx="4" type="title"/>
          </p:nvPr>
        </p:nvSpPr>
        <p:spPr>
          <a:xfrm>
            <a:off x="2223600" y="3451113"/>
            <a:ext cx="4696800" cy="7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4" name="Google Shape;1374;p42"/>
          <p:cNvSpPr txBox="1"/>
          <p:nvPr>
            <p:ph idx="5" type="subTitle"/>
          </p:nvPr>
        </p:nvSpPr>
        <p:spPr>
          <a:xfrm>
            <a:off x="2223600" y="4219988"/>
            <a:ext cx="4696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3"/>
          <p:cNvSpPr txBox="1"/>
          <p:nvPr>
            <p:ph hasCustomPrompt="1" type="title"/>
          </p:nvPr>
        </p:nvSpPr>
        <p:spPr>
          <a:xfrm>
            <a:off x="1531300" y="1294804"/>
            <a:ext cx="9876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7" name="Google Shape;1377;p43"/>
          <p:cNvSpPr txBox="1"/>
          <p:nvPr>
            <p:ph idx="1" type="subTitle"/>
          </p:nvPr>
        </p:nvSpPr>
        <p:spPr>
          <a:xfrm>
            <a:off x="938500" y="3569574"/>
            <a:ext cx="21732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78" name="Google Shape;1378;p43"/>
          <p:cNvSpPr txBox="1"/>
          <p:nvPr>
            <p:ph idx="2" type="subTitle"/>
          </p:nvPr>
        </p:nvSpPr>
        <p:spPr>
          <a:xfrm>
            <a:off x="938500" y="3190227"/>
            <a:ext cx="21732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9" name="Google Shape;1379;p43"/>
          <p:cNvSpPr txBox="1"/>
          <p:nvPr>
            <p:ph hasCustomPrompt="1" idx="3" type="title"/>
          </p:nvPr>
        </p:nvSpPr>
        <p:spPr>
          <a:xfrm>
            <a:off x="4078200" y="1294804"/>
            <a:ext cx="9876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0" name="Google Shape;1380;p43"/>
          <p:cNvSpPr txBox="1"/>
          <p:nvPr>
            <p:ph idx="4" type="subTitle"/>
          </p:nvPr>
        </p:nvSpPr>
        <p:spPr>
          <a:xfrm>
            <a:off x="3485400" y="3569574"/>
            <a:ext cx="21732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81" name="Google Shape;1381;p43"/>
          <p:cNvSpPr txBox="1"/>
          <p:nvPr>
            <p:ph idx="5" type="subTitle"/>
          </p:nvPr>
        </p:nvSpPr>
        <p:spPr>
          <a:xfrm>
            <a:off x="3485400" y="3190227"/>
            <a:ext cx="21732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2" name="Google Shape;1382;p43"/>
          <p:cNvSpPr txBox="1"/>
          <p:nvPr>
            <p:ph hasCustomPrompt="1" idx="6" type="title"/>
          </p:nvPr>
        </p:nvSpPr>
        <p:spPr>
          <a:xfrm>
            <a:off x="6625100" y="1294804"/>
            <a:ext cx="987600" cy="5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3" name="Google Shape;1383;p43"/>
          <p:cNvSpPr txBox="1"/>
          <p:nvPr>
            <p:ph idx="7" type="subTitle"/>
          </p:nvPr>
        </p:nvSpPr>
        <p:spPr>
          <a:xfrm>
            <a:off x="6032300" y="3569574"/>
            <a:ext cx="21732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84" name="Google Shape;1384;p43"/>
          <p:cNvSpPr txBox="1"/>
          <p:nvPr>
            <p:ph idx="8" type="subTitle"/>
          </p:nvPr>
        </p:nvSpPr>
        <p:spPr>
          <a:xfrm>
            <a:off x="6032300" y="3190227"/>
            <a:ext cx="21732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5" name="Google Shape;1385;p4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86" name="Google Shape;1386;p43"/>
          <p:cNvGrpSpPr/>
          <p:nvPr/>
        </p:nvGrpSpPr>
        <p:grpSpPr>
          <a:xfrm rot="5400000">
            <a:off x="757532" y="4309577"/>
            <a:ext cx="1144459" cy="1955463"/>
            <a:chOff x="-3048800" y="2657375"/>
            <a:chExt cx="493025" cy="842400"/>
          </a:xfrm>
        </p:grpSpPr>
        <p:sp>
          <p:nvSpPr>
            <p:cNvPr id="1387" name="Google Shape;1387;p43"/>
            <p:cNvSpPr/>
            <p:nvPr/>
          </p:nvSpPr>
          <p:spPr>
            <a:xfrm>
              <a:off x="-3048800" y="2692675"/>
              <a:ext cx="493025" cy="807100"/>
            </a:xfrm>
            <a:custGeom>
              <a:rect b="b" l="l" r="r" t="t"/>
              <a:pathLst>
                <a:path extrusionOk="0" h="32284" w="19721">
                  <a:moveTo>
                    <a:pt x="626" y="865"/>
                  </a:moveTo>
                  <a:cubicBezTo>
                    <a:pt x="1569" y="1940"/>
                    <a:pt x="2524" y="3009"/>
                    <a:pt x="3577" y="4000"/>
                  </a:cubicBezTo>
                  <a:cubicBezTo>
                    <a:pt x="4170" y="4563"/>
                    <a:pt x="4802" y="5100"/>
                    <a:pt x="5466" y="5593"/>
                  </a:cubicBezTo>
                  <a:cubicBezTo>
                    <a:pt x="6129" y="6086"/>
                    <a:pt x="6831" y="6528"/>
                    <a:pt x="7519" y="6958"/>
                  </a:cubicBezTo>
                  <a:cubicBezTo>
                    <a:pt x="8208" y="7387"/>
                    <a:pt x="8897" y="7811"/>
                    <a:pt x="9548" y="8278"/>
                  </a:cubicBezTo>
                  <a:cubicBezTo>
                    <a:pt x="9876" y="8506"/>
                    <a:pt x="10179" y="8758"/>
                    <a:pt x="10495" y="9005"/>
                  </a:cubicBezTo>
                  <a:lnTo>
                    <a:pt x="10944" y="9403"/>
                  </a:lnTo>
                  <a:lnTo>
                    <a:pt x="11051" y="9498"/>
                  </a:lnTo>
                  <a:lnTo>
                    <a:pt x="11159" y="9605"/>
                  </a:lnTo>
                  <a:lnTo>
                    <a:pt x="11374" y="9807"/>
                  </a:lnTo>
                  <a:cubicBezTo>
                    <a:pt x="11949" y="10363"/>
                    <a:pt x="12486" y="10957"/>
                    <a:pt x="12972" y="11589"/>
                  </a:cubicBezTo>
                  <a:cubicBezTo>
                    <a:pt x="13459" y="12215"/>
                    <a:pt x="13920" y="12872"/>
                    <a:pt x="14337" y="13554"/>
                  </a:cubicBezTo>
                  <a:cubicBezTo>
                    <a:pt x="14748" y="14243"/>
                    <a:pt x="15133" y="14944"/>
                    <a:pt x="15474" y="15665"/>
                  </a:cubicBezTo>
                  <a:cubicBezTo>
                    <a:pt x="15816" y="16391"/>
                    <a:pt x="16125" y="17131"/>
                    <a:pt x="16403" y="17889"/>
                  </a:cubicBezTo>
                  <a:cubicBezTo>
                    <a:pt x="16953" y="19393"/>
                    <a:pt x="17383" y="20947"/>
                    <a:pt x="17736" y="22520"/>
                  </a:cubicBezTo>
                  <a:cubicBezTo>
                    <a:pt x="18090" y="24094"/>
                    <a:pt x="18375" y="25692"/>
                    <a:pt x="18634" y="27291"/>
                  </a:cubicBezTo>
                  <a:cubicBezTo>
                    <a:pt x="18766" y="28093"/>
                    <a:pt x="18886" y="28896"/>
                    <a:pt x="19000" y="29698"/>
                  </a:cubicBezTo>
                  <a:lnTo>
                    <a:pt x="19089" y="30305"/>
                  </a:lnTo>
                  <a:cubicBezTo>
                    <a:pt x="19120" y="30501"/>
                    <a:pt x="19158" y="30716"/>
                    <a:pt x="19171" y="30886"/>
                  </a:cubicBezTo>
                  <a:cubicBezTo>
                    <a:pt x="19183" y="31069"/>
                    <a:pt x="19177" y="31246"/>
                    <a:pt x="19139" y="31417"/>
                  </a:cubicBezTo>
                  <a:cubicBezTo>
                    <a:pt x="19119" y="31508"/>
                    <a:pt x="19089" y="31596"/>
                    <a:pt x="19052" y="31681"/>
                  </a:cubicBezTo>
                  <a:lnTo>
                    <a:pt x="19052" y="31681"/>
                  </a:lnTo>
                  <a:cubicBezTo>
                    <a:pt x="18916" y="31582"/>
                    <a:pt x="18788" y="31459"/>
                    <a:pt x="18665" y="31328"/>
                  </a:cubicBezTo>
                  <a:cubicBezTo>
                    <a:pt x="18482" y="31133"/>
                    <a:pt x="18311" y="30911"/>
                    <a:pt x="18135" y="30690"/>
                  </a:cubicBezTo>
                  <a:cubicBezTo>
                    <a:pt x="17958" y="30469"/>
                    <a:pt x="17781" y="30242"/>
                    <a:pt x="17585" y="30020"/>
                  </a:cubicBezTo>
                  <a:cubicBezTo>
                    <a:pt x="17484" y="29913"/>
                    <a:pt x="17383" y="29806"/>
                    <a:pt x="17269" y="29705"/>
                  </a:cubicBezTo>
                  <a:cubicBezTo>
                    <a:pt x="17155" y="29603"/>
                    <a:pt x="17029" y="29509"/>
                    <a:pt x="16915" y="29427"/>
                  </a:cubicBezTo>
                  <a:cubicBezTo>
                    <a:pt x="16435" y="29092"/>
                    <a:pt x="15923" y="28814"/>
                    <a:pt x="15399" y="28573"/>
                  </a:cubicBezTo>
                  <a:cubicBezTo>
                    <a:pt x="14874" y="28340"/>
                    <a:pt x="14337" y="28138"/>
                    <a:pt x="13794" y="27961"/>
                  </a:cubicBezTo>
                  <a:cubicBezTo>
                    <a:pt x="12467" y="27525"/>
                    <a:pt x="11115" y="27177"/>
                    <a:pt x="9870" y="26596"/>
                  </a:cubicBezTo>
                  <a:cubicBezTo>
                    <a:pt x="9251" y="26305"/>
                    <a:pt x="8650" y="25958"/>
                    <a:pt x="8132" y="25515"/>
                  </a:cubicBezTo>
                  <a:cubicBezTo>
                    <a:pt x="7620" y="25067"/>
                    <a:pt x="7178" y="24542"/>
                    <a:pt x="6818" y="23961"/>
                  </a:cubicBezTo>
                  <a:cubicBezTo>
                    <a:pt x="6091" y="22798"/>
                    <a:pt x="5662" y="21471"/>
                    <a:pt x="5219" y="20151"/>
                  </a:cubicBezTo>
                  <a:cubicBezTo>
                    <a:pt x="4998" y="19494"/>
                    <a:pt x="4771" y="18830"/>
                    <a:pt x="4505" y="18179"/>
                  </a:cubicBezTo>
                  <a:cubicBezTo>
                    <a:pt x="4442" y="18015"/>
                    <a:pt x="4366" y="17857"/>
                    <a:pt x="4297" y="17693"/>
                  </a:cubicBezTo>
                  <a:cubicBezTo>
                    <a:pt x="4227" y="17535"/>
                    <a:pt x="4145" y="17377"/>
                    <a:pt x="4069" y="17219"/>
                  </a:cubicBezTo>
                  <a:cubicBezTo>
                    <a:pt x="3911" y="16903"/>
                    <a:pt x="3741" y="16600"/>
                    <a:pt x="3570" y="16290"/>
                  </a:cubicBezTo>
                  <a:cubicBezTo>
                    <a:pt x="3223" y="15684"/>
                    <a:pt x="2863" y="15090"/>
                    <a:pt x="2553" y="14477"/>
                  </a:cubicBezTo>
                  <a:lnTo>
                    <a:pt x="2325" y="14009"/>
                  </a:lnTo>
                  <a:cubicBezTo>
                    <a:pt x="2256" y="13857"/>
                    <a:pt x="2174" y="13706"/>
                    <a:pt x="2111" y="13542"/>
                  </a:cubicBezTo>
                  <a:lnTo>
                    <a:pt x="1921" y="13061"/>
                  </a:lnTo>
                  <a:lnTo>
                    <a:pt x="1820" y="12828"/>
                  </a:lnTo>
                  <a:cubicBezTo>
                    <a:pt x="1795" y="12745"/>
                    <a:pt x="1763" y="12663"/>
                    <a:pt x="1738" y="12581"/>
                  </a:cubicBezTo>
                  <a:cubicBezTo>
                    <a:pt x="1277" y="11279"/>
                    <a:pt x="980" y="9927"/>
                    <a:pt x="790" y="8562"/>
                  </a:cubicBezTo>
                  <a:cubicBezTo>
                    <a:pt x="607" y="7191"/>
                    <a:pt x="544" y="5808"/>
                    <a:pt x="531" y="4424"/>
                  </a:cubicBezTo>
                  <a:cubicBezTo>
                    <a:pt x="526" y="3241"/>
                    <a:pt x="566" y="2054"/>
                    <a:pt x="626" y="865"/>
                  </a:cubicBezTo>
                  <a:close/>
                  <a:moveTo>
                    <a:pt x="424" y="1"/>
                  </a:moveTo>
                  <a:cubicBezTo>
                    <a:pt x="285" y="1"/>
                    <a:pt x="171" y="102"/>
                    <a:pt x="165" y="241"/>
                  </a:cubicBezTo>
                  <a:cubicBezTo>
                    <a:pt x="57" y="3021"/>
                    <a:pt x="0" y="5833"/>
                    <a:pt x="398" y="8613"/>
                  </a:cubicBezTo>
                  <a:cubicBezTo>
                    <a:pt x="607" y="10003"/>
                    <a:pt x="929" y="11381"/>
                    <a:pt x="1409" y="12701"/>
                  </a:cubicBezTo>
                  <a:cubicBezTo>
                    <a:pt x="1435" y="12783"/>
                    <a:pt x="1466" y="12865"/>
                    <a:pt x="1498" y="12948"/>
                  </a:cubicBezTo>
                  <a:lnTo>
                    <a:pt x="1599" y="13194"/>
                  </a:lnTo>
                  <a:lnTo>
                    <a:pt x="1795" y="13681"/>
                  </a:lnTo>
                  <a:cubicBezTo>
                    <a:pt x="1864" y="13845"/>
                    <a:pt x="1946" y="13996"/>
                    <a:pt x="2022" y="14161"/>
                  </a:cubicBezTo>
                  <a:lnTo>
                    <a:pt x="2250" y="14635"/>
                  </a:lnTo>
                  <a:cubicBezTo>
                    <a:pt x="2578" y="15260"/>
                    <a:pt x="2938" y="15854"/>
                    <a:pt x="3286" y="16454"/>
                  </a:cubicBezTo>
                  <a:cubicBezTo>
                    <a:pt x="3463" y="16751"/>
                    <a:pt x="3627" y="17055"/>
                    <a:pt x="3785" y="17364"/>
                  </a:cubicBezTo>
                  <a:cubicBezTo>
                    <a:pt x="3867" y="17516"/>
                    <a:pt x="3943" y="17668"/>
                    <a:pt x="4013" y="17826"/>
                  </a:cubicBezTo>
                  <a:cubicBezTo>
                    <a:pt x="4082" y="17984"/>
                    <a:pt x="4158" y="18135"/>
                    <a:pt x="4221" y="18299"/>
                  </a:cubicBezTo>
                  <a:cubicBezTo>
                    <a:pt x="4486" y="18931"/>
                    <a:pt x="4714" y="19588"/>
                    <a:pt x="4941" y="20246"/>
                  </a:cubicBezTo>
                  <a:cubicBezTo>
                    <a:pt x="5163" y="20903"/>
                    <a:pt x="5390" y="21566"/>
                    <a:pt x="5649" y="22217"/>
                  </a:cubicBezTo>
                  <a:cubicBezTo>
                    <a:pt x="5902" y="22868"/>
                    <a:pt x="6199" y="23512"/>
                    <a:pt x="6578" y="24113"/>
                  </a:cubicBezTo>
                  <a:cubicBezTo>
                    <a:pt x="6951" y="24713"/>
                    <a:pt x="7412" y="25269"/>
                    <a:pt x="7949" y="25730"/>
                  </a:cubicBezTo>
                  <a:cubicBezTo>
                    <a:pt x="8492" y="26191"/>
                    <a:pt x="9105" y="26558"/>
                    <a:pt x="9743" y="26867"/>
                  </a:cubicBezTo>
                  <a:cubicBezTo>
                    <a:pt x="11020" y="27468"/>
                    <a:pt x="12378" y="27834"/>
                    <a:pt x="13686" y="28277"/>
                  </a:cubicBezTo>
                  <a:cubicBezTo>
                    <a:pt x="14223" y="28460"/>
                    <a:pt x="14748" y="28662"/>
                    <a:pt x="15253" y="28902"/>
                  </a:cubicBezTo>
                  <a:cubicBezTo>
                    <a:pt x="15759" y="29136"/>
                    <a:pt x="16239" y="29414"/>
                    <a:pt x="16681" y="29742"/>
                  </a:cubicBezTo>
                  <a:cubicBezTo>
                    <a:pt x="17124" y="30058"/>
                    <a:pt x="17446" y="30501"/>
                    <a:pt x="17781" y="30956"/>
                  </a:cubicBezTo>
                  <a:cubicBezTo>
                    <a:pt x="17951" y="31183"/>
                    <a:pt x="18122" y="31417"/>
                    <a:pt x="18318" y="31644"/>
                  </a:cubicBezTo>
                  <a:cubicBezTo>
                    <a:pt x="18514" y="31865"/>
                    <a:pt x="18735" y="32087"/>
                    <a:pt x="19025" y="32251"/>
                  </a:cubicBezTo>
                  <a:cubicBezTo>
                    <a:pt x="19063" y="32273"/>
                    <a:pt x="19104" y="32284"/>
                    <a:pt x="19144" y="32284"/>
                  </a:cubicBezTo>
                  <a:cubicBezTo>
                    <a:pt x="19219" y="32284"/>
                    <a:pt x="19292" y="32247"/>
                    <a:pt x="19341" y="32181"/>
                  </a:cubicBezTo>
                  <a:lnTo>
                    <a:pt x="19348" y="32175"/>
                  </a:lnTo>
                  <a:cubicBezTo>
                    <a:pt x="19480" y="31986"/>
                    <a:pt x="19588" y="31771"/>
                    <a:pt x="19645" y="31543"/>
                  </a:cubicBezTo>
                  <a:cubicBezTo>
                    <a:pt x="19702" y="31316"/>
                    <a:pt x="19721" y="31082"/>
                    <a:pt x="19714" y="30855"/>
                  </a:cubicBezTo>
                  <a:cubicBezTo>
                    <a:pt x="19702" y="30627"/>
                    <a:pt x="19670" y="30437"/>
                    <a:pt x="19651" y="30229"/>
                  </a:cubicBezTo>
                  <a:lnTo>
                    <a:pt x="19582" y="29622"/>
                  </a:lnTo>
                  <a:cubicBezTo>
                    <a:pt x="19493" y="28814"/>
                    <a:pt x="19398" y="28005"/>
                    <a:pt x="19291" y="27196"/>
                  </a:cubicBezTo>
                  <a:cubicBezTo>
                    <a:pt x="19190" y="26387"/>
                    <a:pt x="19082" y="25578"/>
                    <a:pt x="18943" y="24770"/>
                  </a:cubicBezTo>
                  <a:cubicBezTo>
                    <a:pt x="18811" y="23967"/>
                    <a:pt x="18665" y="23158"/>
                    <a:pt x="18488" y="22356"/>
                  </a:cubicBezTo>
                  <a:cubicBezTo>
                    <a:pt x="18444" y="22154"/>
                    <a:pt x="18400" y="21958"/>
                    <a:pt x="18349" y="21756"/>
                  </a:cubicBezTo>
                  <a:cubicBezTo>
                    <a:pt x="18305" y="21554"/>
                    <a:pt x="18261" y="21358"/>
                    <a:pt x="18210" y="21155"/>
                  </a:cubicBezTo>
                  <a:lnTo>
                    <a:pt x="18059" y="20562"/>
                  </a:lnTo>
                  <a:lnTo>
                    <a:pt x="17894" y="19968"/>
                  </a:lnTo>
                  <a:cubicBezTo>
                    <a:pt x="17661" y="19178"/>
                    <a:pt x="17414" y="18394"/>
                    <a:pt x="17124" y="17617"/>
                  </a:cubicBezTo>
                  <a:cubicBezTo>
                    <a:pt x="16833" y="16846"/>
                    <a:pt x="16511" y="16088"/>
                    <a:pt x="16157" y="15342"/>
                  </a:cubicBezTo>
                  <a:cubicBezTo>
                    <a:pt x="15797" y="14597"/>
                    <a:pt x="15405" y="13870"/>
                    <a:pt x="14969" y="13169"/>
                  </a:cubicBezTo>
                  <a:cubicBezTo>
                    <a:pt x="14103" y="11760"/>
                    <a:pt x="13073" y="10439"/>
                    <a:pt x="11867" y="9302"/>
                  </a:cubicBezTo>
                  <a:lnTo>
                    <a:pt x="11639" y="9087"/>
                  </a:lnTo>
                  <a:lnTo>
                    <a:pt x="11525" y="8980"/>
                  </a:lnTo>
                  <a:lnTo>
                    <a:pt x="11405" y="8878"/>
                  </a:lnTo>
                  <a:lnTo>
                    <a:pt x="10931" y="8474"/>
                  </a:lnTo>
                  <a:cubicBezTo>
                    <a:pt x="10603" y="8221"/>
                    <a:pt x="10274" y="7962"/>
                    <a:pt x="9933" y="7728"/>
                  </a:cubicBezTo>
                  <a:cubicBezTo>
                    <a:pt x="9251" y="7255"/>
                    <a:pt x="8549" y="6831"/>
                    <a:pt x="7854" y="6414"/>
                  </a:cubicBezTo>
                  <a:cubicBezTo>
                    <a:pt x="7159" y="5991"/>
                    <a:pt x="6470" y="5567"/>
                    <a:pt x="5826" y="5106"/>
                  </a:cubicBezTo>
                  <a:cubicBezTo>
                    <a:pt x="5175" y="4639"/>
                    <a:pt x="4556" y="4127"/>
                    <a:pt x="3962" y="3583"/>
                  </a:cubicBezTo>
                  <a:cubicBezTo>
                    <a:pt x="2774" y="2497"/>
                    <a:pt x="1687" y="1290"/>
                    <a:pt x="594" y="89"/>
                  </a:cubicBezTo>
                  <a:lnTo>
                    <a:pt x="594" y="83"/>
                  </a:lnTo>
                  <a:cubicBezTo>
                    <a:pt x="550" y="39"/>
                    <a:pt x="493" y="7"/>
                    <a:pt x="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-3042500" y="2714550"/>
              <a:ext cx="470150" cy="767000"/>
            </a:xfrm>
            <a:custGeom>
              <a:rect b="b" l="l" r="r" t="t"/>
              <a:pathLst>
                <a:path extrusionOk="0" h="30680" w="18806">
                  <a:moveTo>
                    <a:pt x="72" y="0"/>
                  </a:moveTo>
                  <a:cubicBezTo>
                    <a:pt x="65" y="0"/>
                    <a:pt x="58" y="1"/>
                    <a:pt x="52" y="4"/>
                  </a:cubicBezTo>
                  <a:cubicBezTo>
                    <a:pt x="14" y="17"/>
                    <a:pt x="1" y="48"/>
                    <a:pt x="14" y="86"/>
                  </a:cubicBezTo>
                  <a:cubicBezTo>
                    <a:pt x="1018" y="2904"/>
                    <a:pt x="2099" y="5716"/>
                    <a:pt x="3445" y="8408"/>
                  </a:cubicBezTo>
                  <a:cubicBezTo>
                    <a:pt x="3786" y="9078"/>
                    <a:pt x="4133" y="9741"/>
                    <a:pt x="4519" y="10392"/>
                  </a:cubicBezTo>
                  <a:lnTo>
                    <a:pt x="4803" y="10878"/>
                  </a:lnTo>
                  <a:cubicBezTo>
                    <a:pt x="4898" y="11043"/>
                    <a:pt x="4986" y="11207"/>
                    <a:pt x="5094" y="11365"/>
                  </a:cubicBezTo>
                  <a:lnTo>
                    <a:pt x="5688" y="12319"/>
                  </a:lnTo>
                  <a:cubicBezTo>
                    <a:pt x="6515" y="13576"/>
                    <a:pt x="7368" y="14809"/>
                    <a:pt x="8272" y="16009"/>
                  </a:cubicBezTo>
                  <a:cubicBezTo>
                    <a:pt x="10066" y="18416"/>
                    <a:pt x="11968" y="20735"/>
                    <a:pt x="13775" y="23130"/>
                  </a:cubicBezTo>
                  <a:cubicBezTo>
                    <a:pt x="14679" y="24324"/>
                    <a:pt x="15545" y="25544"/>
                    <a:pt x="16379" y="26789"/>
                  </a:cubicBezTo>
                  <a:cubicBezTo>
                    <a:pt x="17213" y="28033"/>
                    <a:pt x="17971" y="29329"/>
                    <a:pt x="18679" y="30643"/>
                  </a:cubicBezTo>
                  <a:lnTo>
                    <a:pt x="18679" y="30649"/>
                  </a:lnTo>
                  <a:cubicBezTo>
                    <a:pt x="18693" y="30668"/>
                    <a:pt x="18717" y="30680"/>
                    <a:pt x="18741" y="30680"/>
                  </a:cubicBezTo>
                  <a:cubicBezTo>
                    <a:pt x="18750" y="30680"/>
                    <a:pt x="18759" y="30678"/>
                    <a:pt x="18767" y="30675"/>
                  </a:cubicBezTo>
                  <a:cubicBezTo>
                    <a:pt x="18799" y="30656"/>
                    <a:pt x="18805" y="30618"/>
                    <a:pt x="18792" y="30586"/>
                  </a:cubicBezTo>
                  <a:lnTo>
                    <a:pt x="18243" y="29600"/>
                  </a:lnTo>
                  <a:cubicBezTo>
                    <a:pt x="18148" y="29442"/>
                    <a:pt x="18066" y="29272"/>
                    <a:pt x="17965" y="29114"/>
                  </a:cubicBezTo>
                  <a:lnTo>
                    <a:pt x="17674" y="28634"/>
                  </a:lnTo>
                  <a:cubicBezTo>
                    <a:pt x="17478" y="28311"/>
                    <a:pt x="17295" y="27983"/>
                    <a:pt x="17086" y="27667"/>
                  </a:cubicBezTo>
                  <a:lnTo>
                    <a:pt x="16480" y="26725"/>
                  </a:lnTo>
                  <a:cubicBezTo>
                    <a:pt x="15646" y="25474"/>
                    <a:pt x="14780" y="24249"/>
                    <a:pt x="13877" y="23048"/>
                  </a:cubicBezTo>
                  <a:cubicBezTo>
                    <a:pt x="12088" y="20641"/>
                    <a:pt x="10212" y="18296"/>
                    <a:pt x="8455" y="15876"/>
                  </a:cubicBezTo>
                  <a:cubicBezTo>
                    <a:pt x="7564" y="14670"/>
                    <a:pt x="6724" y="13431"/>
                    <a:pt x="5921" y="12174"/>
                  </a:cubicBezTo>
                  <a:lnTo>
                    <a:pt x="5328" y="11220"/>
                  </a:lnTo>
                  <a:cubicBezTo>
                    <a:pt x="5226" y="11062"/>
                    <a:pt x="5138" y="10897"/>
                    <a:pt x="5043" y="10739"/>
                  </a:cubicBezTo>
                  <a:lnTo>
                    <a:pt x="4765" y="10253"/>
                  </a:lnTo>
                  <a:cubicBezTo>
                    <a:pt x="4386" y="9608"/>
                    <a:pt x="4039" y="8945"/>
                    <a:pt x="3704" y="8275"/>
                  </a:cubicBezTo>
                  <a:cubicBezTo>
                    <a:pt x="2358" y="5609"/>
                    <a:pt x="1271" y="2810"/>
                    <a:pt x="127" y="42"/>
                  </a:cubicBezTo>
                  <a:cubicBezTo>
                    <a:pt x="117" y="17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-2924025" y="2814325"/>
              <a:ext cx="14875" cy="185150"/>
            </a:xfrm>
            <a:custGeom>
              <a:rect b="b" l="l" r="r" t="t"/>
              <a:pathLst>
                <a:path extrusionOk="0" h="7406" w="595">
                  <a:moveTo>
                    <a:pt x="70" y="0"/>
                  </a:moveTo>
                  <a:cubicBezTo>
                    <a:pt x="39" y="0"/>
                    <a:pt x="7" y="25"/>
                    <a:pt x="7" y="63"/>
                  </a:cubicBezTo>
                  <a:cubicBezTo>
                    <a:pt x="1" y="670"/>
                    <a:pt x="39" y="1276"/>
                    <a:pt x="89" y="1883"/>
                  </a:cubicBezTo>
                  <a:cubicBezTo>
                    <a:pt x="140" y="2490"/>
                    <a:pt x="197" y="3096"/>
                    <a:pt x="254" y="3703"/>
                  </a:cubicBezTo>
                  <a:cubicBezTo>
                    <a:pt x="374" y="4910"/>
                    <a:pt x="450" y="6129"/>
                    <a:pt x="468" y="7342"/>
                  </a:cubicBezTo>
                  <a:lnTo>
                    <a:pt x="468" y="7349"/>
                  </a:lnTo>
                  <a:cubicBezTo>
                    <a:pt x="468" y="7380"/>
                    <a:pt x="500" y="7406"/>
                    <a:pt x="532" y="7406"/>
                  </a:cubicBezTo>
                  <a:cubicBezTo>
                    <a:pt x="570" y="7406"/>
                    <a:pt x="595" y="7374"/>
                    <a:pt x="595" y="7342"/>
                  </a:cubicBezTo>
                  <a:cubicBezTo>
                    <a:pt x="544" y="6123"/>
                    <a:pt x="513" y="4903"/>
                    <a:pt x="475" y="3690"/>
                  </a:cubicBezTo>
                  <a:cubicBezTo>
                    <a:pt x="456" y="3077"/>
                    <a:pt x="431" y="2471"/>
                    <a:pt x="380" y="1864"/>
                  </a:cubicBezTo>
                  <a:cubicBezTo>
                    <a:pt x="329" y="1251"/>
                    <a:pt x="260" y="645"/>
                    <a:pt x="134" y="51"/>
                  </a:cubicBezTo>
                  <a:cubicBezTo>
                    <a:pt x="127" y="19"/>
                    <a:pt x="102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-2864150" y="2855775"/>
              <a:ext cx="21200" cy="235000"/>
            </a:xfrm>
            <a:custGeom>
              <a:rect b="b" l="l" r="r" t="t"/>
              <a:pathLst>
                <a:path extrusionOk="0" h="9400" w="848">
                  <a:moveTo>
                    <a:pt x="122" y="0"/>
                  </a:moveTo>
                  <a:cubicBezTo>
                    <a:pt x="103" y="0"/>
                    <a:pt x="78" y="5"/>
                    <a:pt x="58" y="17"/>
                  </a:cubicBezTo>
                  <a:cubicBezTo>
                    <a:pt x="20" y="42"/>
                    <a:pt x="7" y="67"/>
                    <a:pt x="1" y="92"/>
                  </a:cubicBezTo>
                  <a:cubicBezTo>
                    <a:pt x="1" y="118"/>
                    <a:pt x="1" y="137"/>
                    <a:pt x="1" y="156"/>
                  </a:cubicBezTo>
                  <a:cubicBezTo>
                    <a:pt x="7" y="181"/>
                    <a:pt x="7" y="200"/>
                    <a:pt x="39" y="231"/>
                  </a:cubicBezTo>
                  <a:cubicBezTo>
                    <a:pt x="45" y="238"/>
                    <a:pt x="58" y="244"/>
                    <a:pt x="70" y="250"/>
                  </a:cubicBezTo>
                  <a:cubicBezTo>
                    <a:pt x="79" y="250"/>
                    <a:pt x="90" y="253"/>
                    <a:pt x="98" y="253"/>
                  </a:cubicBezTo>
                  <a:cubicBezTo>
                    <a:pt x="102" y="253"/>
                    <a:pt x="106" y="252"/>
                    <a:pt x="108" y="250"/>
                  </a:cubicBezTo>
                  <a:cubicBezTo>
                    <a:pt x="118" y="248"/>
                    <a:pt x="126" y="245"/>
                    <a:pt x="133" y="242"/>
                  </a:cubicBezTo>
                  <a:lnTo>
                    <a:pt x="133" y="242"/>
                  </a:lnTo>
                  <a:cubicBezTo>
                    <a:pt x="135" y="264"/>
                    <a:pt x="136" y="288"/>
                    <a:pt x="140" y="314"/>
                  </a:cubicBezTo>
                  <a:lnTo>
                    <a:pt x="146" y="465"/>
                  </a:lnTo>
                  <a:lnTo>
                    <a:pt x="190" y="1053"/>
                  </a:lnTo>
                  <a:cubicBezTo>
                    <a:pt x="222" y="1451"/>
                    <a:pt x="253" y="1843"/>
                    <a:pt x="291" y="2234"/>
                  </a:cubicBezTo>
                  <a:cubicBezTo>
                    <a:pt x="336" y="2626"/>
                    <a:pt x="367" y="3024"/>
                    <a:pt x="405" y="3416"/>
                  </a:cubicBezTo>
                  <a:cubicBezTo>
                    <a:pt x="449" y="3808"/>
                    <a:pt x="481" y="4199"/>
                    <a:pt x="519" y="4598"/>
                  </a:cubicBezTo>
                  <a:cubicBezTo>
                    <a:pt x="658" y="6171"/>
                    <a:pt x="734" y="7751"/>
                    <a:pt x="727" y="9336"/>
                  </a:cubicBezTo>
                  <a:cubicBezTo>
                    <a:pt x="727" y="9368"/>
                    <a:pt x="753" y="9400"/>
                    <a:pt x="790" y="9400"/>
                  </a:cubicBezTo>
                  <a:cubicBezTo>
                    <a:pt x="822" y="9400"/>
                    <a:pt x="847" y="9368"/>
                    <a:pt x="847" y="9336"/>
                  </a:cubicBezTo>
                  <a:cubicBezTo>
                    <a:pt x="828" y="7751"/>
                    <a:pt x="797" y="6165"/>
                    <a:pt x="740" y="4579"/>
                  </a:cubicBezTo>
                  <a:cubicBezTo>
                    <a:pt x="721" y="4187"/>
                    <a:pt x="702" y="3789"/>
                    <a:pt x="677" y="3391"/>
                  </a:cubicBezTo>
                  <a:cubicBezTo>
                    <a:pt x="651" y="2999"/>
                    <a:pt x="620" y="2601"/>
                    <a:pt x="582" y="2209"/>
                  </a:cubicBezTo>
                  <a:cubicBezTo>
                    <a:pt x="550" y="1811"/>
                    <a:pt x="500" y="1419"/>
                    <a:pt x="443" y="1028"/>
                  </a:cubicBezTo>
                  <a:cubicBezTo>
                    <a:pt x="418" y="832"/>
                    <a:pt x="386" y="636"/>
                    <a:pt x="354" y="440"/>
                  </a:cubicBezTo>
                  <a:lnTo>
                    <a:pt x="329" y="288"/>
                  </a:lnTo>
                  <a:cubicBezTo>
                    <a:pt x="317" y="244"/>
                    <a:pt x="310" y="187"/>
                    <a:pt x="285" y="124"/>
                  </a:cubicBezTo>
                  <a:cubicBezTo>
                    <a:pt x="266" y="99"/>
                    <a:pt x="247" y="61"/>
                    <a:pt x="215" y="35"/>
                  </a:cubicBezTo>
                  <a:cubicBezTo>
                    <a:pt x="197" y="23"/>
                    <a:pt x="171" y="10"/>
                    <a:pt x="146" y="4"/>
                  </a:cubicBezTo>
                  <a:cubicBezTo>
                    <a:pt x="141" y="2"/>
                    <a:pt x="132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-2791650" y="2902275"/>
              <a:ext cx="20100" cy="278400"/>
            </a:xfrm>
            <a:custGeom>
              <a:rect b="b" l="l" r="r" t="t"/>
              <a:pathLst>
                <a:path extrusionOk="0" h="11136" w="804">
                  <a:moveTo>
                    <a:pt x="70" y="0"/>
                  </a:moveTo>
                  <a:cubicBezTo>
                    <a:pt x="66" y="0"/>
                    <a:pt x="62" y="1"/>
                    <a:pt x="58" y="2"/>
                  </a:cubicBezTo>
                  <a:cubicBezTo>
                    <a:pt x="26" y="8"/>
                    <a:pt x="1" y="39"/>
                    <a:pt x="7" y="71"/>
                  </a:cubicBezTo>
                  <a:cubicBezTo>
                    <a:pt x="127" y="987"/>
                    <a:pt x="254" y="1897"/>
                    <a:pt x="361" y="2807"/>
                  </a:cubicBezTo>
                  <a:lnTo>
                    <a:pt x="437" y="3496"/>
                  </a:lnTo>
                  <a:lnTo>
                    <a:pt x="494" y="4178"/>
                  </a:lnTo>
                  <a:lnTo>
                    <a:pt x="544" y="4867"/>
                  </a:lnTo>
                  <a:lnTo>
                    <a:pt x="582" y="5556"/>
                  </a:lnTo>
                  <a:cubicBezTo>
                    <a:pt x="664" y="7394"/>
                    <a:pt x="551" y="9246"/>
                    <a:pt x="235" y="11065"/>
                  </a:cubicBezTo>
                  <a:cubicBezTo>
                    <a:pt x="228" y="11097"/>
                    <a:pt x="254" y="11129"/>
                    <a:pt x="285" y="11135"/>
                  </a:cubicBezTo>
                  <a:cubicBezTo>
                    <a:pt x="289" y="11136"/>
                    <a:pt x="292" y="11136"/>
                    <a:pt x="295" y="11136"/>
                  </a:cubicBezTo>
                  <a:cubicBezTo>
                    <a:pt x="323" y="11136"/>
                    <a:pt x="349" y="11113"/>
                    <a:pt x="355" y="11084"/>
                  </a:cubicBezTo>
                  <a:cubicBezTo>
                    <a:pt x="645" y="9258"/>
                    <a:pt x="803" y="7407"/>
                    <a:pt x="803" y="5556"/>
                  </a:cubicBezTo>
                  <a:lnTo>
                    <a:pt x="791" y="4861"/>
                  </a:lnTo>
                  <a:lnTo>
                    <a:pt x="765" y="4166"/>
                  </a:lnTo>
                  <a:lnTo>
                    <a:pt x="715" y="3470"/>
                  </a:lnTo>
                  <a:lnTo>
                    <a:pt x="652" y="2775"/>
                  </a:lnTo>
                  <a:cubicBezTo>
                    <a:pt x="551" y="1853"/>
                    <a:pt x="386" y="937"/>
                    <a:pt x="127" y="46"/>
                  </a:cubicBezTo>
                  <a:cubicBezTo>
                    <a:pt x="116" y="18"/>
                    <a:pt x="96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-2735400" y="2974025"/>
              <a:ext cx="25125" cy="272225"/>
            </a:xfrm>
            <a:custGeom>
              <a:rect b="b" l="l" r="r" t="t"/>
              <a:pathLst>
                <a:path extrusionOk="0" h="10889" w="1005">
                  <a:moveTo>
                    <a:pt x="708" y="0"/>
                  </a:moveTo>
                  <a:cubicBezTo>
                    <a:pt x="670" y="0"/>
                    <a:pt x="645" y="32"/>
                    <a:pt x="645" y="63"/>
                  </a:cubicBezTo>
                  <a:cubicBezTo>
                    <a:pt x="657" y="967"/>
                    <a:pt x="695" y="1864"/>
                    <a:pt x="714" y="2761"/>
                  </a:cubicBezTo>
                  <a:lnTo>
                    <a:pt x="727" y="3438"/>
                  </a:lnTo>
                  <a:lnTo>
                    <a:pt x="721" y="4114"/>
                  </a:lnTo>
                  <a:lnTo>
                    <a:pt x="714" y="4790"/>
                  </a:lnTo>
                  <a:lnTo>
                    <a:pt x="695" y="5459"/>
                  </a:lnTo>
                  <a:cubicBezTo>
                    <a:pt x="626" y="7260"/>
                    <a:pt x="405" y="9055"/>
                    <a:pt x="7" y="10811"/>
                  </a:cubicBezTo>
                  <a:cubicBezTo>
                    <a:pt x="7" y="10811"/>
                    <a:pt x="7" y="10818"/>
                    <a:pt x="7" y="10818"/>
                  </a:cubicBezTo>
                  <a:cubicBezTo>
                    <a:pt x="0" y="10849"/>
                    <a:pt x="19" y="10881"/>
                    <a:pt x="57" y="10887"/>
                  </a:cubicBezTo>
                  <a:cubicBezTo>
                    <a:pt x="61" y="10888"/>
                    <a:pt x="65" y="10888"/>
                    <a:pt x="69" y="10888"/>
                  </a:cubicBezTo>
                  <a:cubicBezTo>
                    <a:pt x="96" y="10888"/>
                    <a:pt x="121" y="10870"/>
                    <a:pt x="127" y="10843"/>
                  </a:cubicBezTo>
                  <a:cubicBezTo>
                    <a:pt x="499" y="9067"/>
                    <a:pt x="765" y="7279"/>
                    <a:pt x="916" y="5472"/>
                  </a:cubicBezTo>
                  <a:lnTo>
                    <a:pt x="961" y="4796"/>
                  </a:lnTo>
                  <a:lnTo>
                    <a:pt x="992" y="4120"/>
                  </a:lnTo>
                  <a:lnTo>
                    <a:pt x="1005" y="3438"/>
                  </a:lnTo>
                  <a:lnTo>
                    <a:pt x="1005" y="2761"/>
                  </a:lnTo>
                  <a:cubicBezTo>
                    <a:pt x="992" y="1852"/>
                    <a:pt x="923" y="948"/>
                    <a:pt x="765" y="51"/>
                  </a:cubicBezTo>
                  <a:cubicBezTo>
                    <a:pt x="765" y="25"/>
                    <a:pt x="733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-2686900" y="3057275"/>
              <a:ext cx="33350" cy="249625"/>
            </a:xfrm>
            <a:custGeom>
              <a:rect b="b" l="l" r="r" t="t"/>
              <a:pathLst>
                <a:path extrusionOk="0" h="9985" w="1334">
                  <a:moveTo>
                    <a:pt x="847" y="0"/>
                  </a:moveTo>
                  <a:cubicBezTo>
                    <a:pt x="815" y="6"/>
                    <a:pt x="790" y="38"/>
                    <a:pt x="796" y="76"/>
                  </a:cubicBezTo>
                  <a:cubicBezTo>
                    <a:pt x="923" y="897"/>
                    <a:pt x="1011" y="1712"/>
                    <a:pt x="1043" y="2540"/>
                  </a:cubicBezTo>
                  <a:lnTo>
                    <a:pt x="1055" y="3159"/>
                  </a:lnTo>
                  <a:lnTo>
                    <a:pt x="1043" y="3779"/>
                  </a:lnTo>
                  <a:lnTo>
                    <a:pt x="1011" y="4398"/>
                  </a:lnTo>
                  <a:lnTo>
                    <a:pt x="961" y="5017"/>
                  </a:lnTo>
                  <a:cubicBezTo>
                    <a:pt x="891" y="5839"/>
                    <a:pt x="758" y="6666"/>
                    <a:pt x="594" y="7481"/>
                  </a:cubicBezTo>
                  <a:cubicBezTo>
                    <a:pt x="423" y="8296"/>
                    <a:pt x="228" y="9105"/>
                    <a:pt x="6" y="9908"/>
                  </a:cubicBezTo>
                  <a:cubicBezTo>
                    <a:pt x="0" y="9939"/>
                    <a:pt x="19" y="9977"/>
                    <a:pt x="51" y="9984"/>
                  </a:cubicBezTo>
                  <a:cubicBezTo>
                    <a:pt x="56" y="9984"/>
                    <a:pt x="60" y="9985"/>
                    <a:pt x="65" y="9985"/>
                  </a:cubicBezTo>
                  <a:cubicBezTo>
                    <a:pt x="96" y="9985"/>
                    <a:pt x="121" y="9967"/>
                    <a:pt x="126" y="9939"/>
                  </a:cubicBezTo>
                  <a:cubicBezTo>
                    <a:pt x="537" y="8322"/>
                    <a:pt x="948" y="6704"/>
                    <a:pt x="1182" y="5042"/>
                  </a:cubicBezTo>
                  <a:cubicBezTo>
                    <a:pt x="1213" y="4834"/>
                    <a:pt x="1232" y="4625"/>
                    <a:pt x="1257" y="4417"/>
                  </a:cubicBezTo>
                  <a:lnTo>
                    <a:pt x="1314" y="3791"/>
                  </a:lnTo>
                  <a:cubicBezTo>
                    <a:pt x="1327" y="3576"/>
                    <a:pt x="1327" y="3368"/>
                    <a:pt x="1333" y="3159"/>
                  </a:cubicBezTo>
                  <a:lnTo>
                    <a:pt x="1333" y="2528"/>
                  </a:lnTo>
                  <a:cubicBezTo>
                    <a:pt x="1308" y="1687"/>
                    <a:pt x="1188" y="840"/>
                    <a:pt x="916" y="44"/>
                  </a:cubicBezTo>
                  <a:cubicBezTo>
                    <a:pt x="910" y="19"/>
                    <a:pt x="878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-2643775" y="3175725"/>
              <a:ext cx="30025" cy="188200"/>
            </a:xfrm>
            <a:custGeom>
              <a:rect b="b" l="l" r="r" t="t"/>
              <a:pathLst>
                <a:path extrusionOk="0" h="7528" w="1201">
                  <a:moveTo>
                    <a:pt x="1096" y="0"/>
                  </a:moveTo>
                  <a:cubicBezTo>
                    <a:pt x="1068" y="0"/>
                    <a:pt x="1042" y="23"/>
                    <a:pt x="1036" y="52"/>
                  </a:cubicBezTo>
                  <a:cubicBezTo>
                    <a:pt x="935" y="671"/>
                    <a:pt x="885" y="1290"/>
                    <a:pt x="828" y="1909"/>
                  </a:cubicBezTo>
                  <a:cubicBezTo>
                    <a:pt x="771" y="2529"/>
                    <a:pt x="714" y="3148"/>
                    <a:pt x="651" y="3767"/>
                  </a:cubicBezTo>
                  <a:cubicBezTo>
                    <a:pt x="518" y="5005"/>
                    <a:pt x="310" y="6238"/>
                    <a:pt x="6" y="7451"/>
                  </a:cubicBezTo>
                  <a:cubicBezTo>
                    <a:pt x="0" y="7482"/>
                    <a:pt x="25" y="7520"/>
                    <a:pt x="57" y="7527"/>
                  </a:cubicBezTo>
                  <a:cubicBezTo>
                    <a:pt x="61" y="7527"/>
                    <a:pt x="65" y="7528"/>
                    <a:pt x="69" y="7528"/>
                  </a:cubicBezTo>
                  <a:cubicBezTo>
                    <a:pt x="96" y="7528"/>
                    <a:pt x="122" y="7509"/>
                    <a:pt x="133" y="7476"/>
                  </a:cubicBezTo>
                  <a:cubicBezTo>
                    <a:pt x="404" y="6256"/>
                    <a:pt x="651" y="5037"/>
                    <a:pt x="866" y="3799"/>
                  </a:cubicBezTo>
                  <a:cubicBezTo>
                    <a:pt x="973" y="3186"/>
                    <a:pt x="1062" y="2560"/>
                    <a:pt x="1118" y="1941"/>
                  </a:cubicBezTo>
                  <a:cubicBezTo>
                    <a:pt x="1175" y="1315"/>
                    <a:pt x="1201" y="690"/>
                    <a:pt x="1163" y="58"/>
                  </a:cubicBezTo>
                  <a:cubicBezTo>
                    <a:pt x="1156" y="33"/>
                    <a:pt x="1137" y="7"/>
                    <a:pt x="1106" y="1"/>
                  </a:cubicBezTo>
                  <a:cubicBezTo>
                    <a:pt x="1103" y="0"/>
                    <a:pt x="1099" y="0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-3032700" y="2930825"/>
              <a:ext cx="121675" cy="68800"/>
            </a:xfrm>
            <a:custGeom>
              <a:rect b="b" l="l" r="r" t="t"/>
              <a:pathLst>
                <a:path extrusionOk="0" h="2752" w="4867">
                  <a:moveTo>
                    <a:pt x="67" y="1"/>
                  </a:moveTo>
                  <a:cubicBezTo>
                    <a:pt x="60" y="1"/>
                    <a:pt x="53" y="2"/>
                    <a:pt x="45" y="3"/>
                  </a:cubicBezTo>
                  <a:cubicBezTo>
                    <a:pt x="13" y="16"/>
                    <a:pt x="1" y="54"/>
                    <a:pt x="13" y="85"/>
                  </a:cubicBezTo>
                  <a:cubicBezTo>
                    <a:pt x="190" y="534"/>
                    <a:pt x="544" y="894"/>
                    <a:pt x="923" y="1178"/>
                  </a:cubicBezTo>
                  <a:cubicBezTo>
                    <a:pt x="1302" y="1463"/>
                    <a:pt x="1713" y="1684"/>
                    <a:pt x="2136" y="1886"/>
                  </a:cubicBezTo>
                  <a:cubicBezTo>
                    <a:pt x="2560" y="2082"/>
                    <a:pt x="2996" y="2253"/>
                    <a:pt x="3438" y="2392"/>
                  </a:cubicBezTo>
                  <a:cubicBezTo>
                    <a:pt x="3880" y="2537"/>
                    <a:pt x="4335" y="2651"/>
                    <a:pt x="4790" y="2746"/>
                  </a:cubicBezTo>
                  <a:cubicBezTo>
                    <a:pt x="4790" y="2746"/>
                    <a:pt x="4790" y="2752"/>
                    <a:pt x="4790" y="2752"/>
                  </a:cubicBezTo>
                  <a:cubicBezTo>
                    <a:pt x="4828" y="2752"/>
                    <a:pt x="4860" y="2733"/>
                    <a:pt x="4866" y="2695"/>
                  </a:cubicBezTo>
                  <a:cubicBezTo>
                    <a:pt x="4866" y="2663"/>
                    <a:pt x="4847" y="2632"/>
                    <a:pt x="4809" y="2625"/>
                  </a:cubicBezTo>
                  <a:cubicBezTo>
                    <a:pt x="4361" y="2550"/>
                    <a:pt x="3912" y="2430"/>
                    <a:pt x="3482" y="2272"/>
                  </a:cubicBezTo>
                  <a:cubicBezTo>
                    <a:pt x="3053" y="2114"/>
                    <a:pt x="2636" y="1918"/>
                    <a:pt x="2238" y="1690"/>
                  </a:cubicBezTo>
                  <a:cubicBezTo>
                    <a:pt x="2042" y="1577"/>
                    <a:pt x="1846" y="1457"/>
                    <a:pt x="1656" y="1330"/>
                  </a:cubicBezTo>
                  <a:cubicBezTo>
                    <a:pt x="1460" y="1210"/>
                    <a:pt x="1277" y="1077"/>
                    <a:pt x="1094" y="945"/>
                  </a:cubicBezTo>
                  <a:cubicBezTo>
                    <a:pt x="734" y="673"/>
                    <a:pt x="411" y="376"/>
                    <a:pt x="121" y="22"/>
                  </a:cubicBezTo>
                  <a:cubicBezTo>
                    <a:pt x="107" y="8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-2976925" y="3080600"/>
              <a:ext cx="130175" cy="15700"/>
            </a:xfrm>
            <a:custGeom>
              <a:rect b="b" l="l" r="r" t="t"/>
              <a:pathLst>
                <a:path extrusionOk="0" h="628" w="5207">
                  <a:moveTo>
                    <a:pt x="69" y="1"/>
                  </a:moveTo>
                  <a:cubicBezTo>
                    <a:pt x="49" y="1"/>
                    <a:pt x="29" y="13"/>
                    <a:pt x="13" y="34"/>
                  </a:cubicBezTo>
                  <a:cubicBezTo>
                    <a:pt x="0" y="65"/>
                    <a:pt x="7" y="103"/>
                    <a:pt x="38" y="122"/>
                  </a:cubicBezTo>
                  <a:cubicBezTo>
                    <a:pt x="417" y="337"/>
                    <a:pt x="847" y="464"/>
                    <a:pt x="1277" y="533"/>
                  </a:cubicBezTo>
                  <a:cubicBezTo>
                    <a:pt x="1706" y="609"/>
                    <a:pt x="2142" y="628"/>
                    <a:pt x="2572" y="628"/>
                  </a:cubicBezTo>
                  <a:cubicBezTo>
                    <a:pt x="3437" y="615"/>
                    <a:pt x="4290" y="533"/>
                    <a:pt x="5144" y="489"/>
                  </a:cubicBezTo>
                  <a:lnTo>
                    <a:pt x="5150" y="489"/>
                  </a:lnTo>
                  <a:cubicBezTo>
                    <a:pt x="5181" y="482"/>
                    <a:pt x="5207" y="451"/>
                    <a:pt x="5200" y="419"/>
                  </a:cubicBezTo>
                  <a:cubicBezTo>
                    <a:pt x="5200" y="388"/>
                    <a:pt x="5169" y="362"/>
                    <a:pt x="5137" y="362"/>
                  </a:cubicBezTo>
                  <a:cubicBezTo>
                    <a:pt x="4597" y="410"/>
                    <a:pt x="4055" y="443"/>
                    <a:pt x="3515" y="443"/>
                  </a:cubicBezTo>
                  <a:cubicBezTo>
                    <a:pt x="3202" y="443"/>
                    <a:pt x="2889" y="432"/>
                    <a:pt x="2578" y="407"/>
                  </a:cubicBezTo>
                  <a:cubicBezTo>
                    <a:pt x="2155" y="369"/>
                    <a:pt x="1738" y="318"/>
                    <a:pt x="1321" y="249"/>
                  </a:cubicBezTo>
                  <a:cubicBezTo>
                    <a:pt x="910" y="173"/>
                    <a:pt x="506" y="84"/>
                    <a:pt x="82" y="2"/>
                  </a:cubicBezTo>
                  <a:cubicBezTo>
                    <a:pt x="78" y="1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-2928125" y="3176825"/>
              <a:ext cx="147575" cy="14050"/>
            </a:xfrm>
            <a:custGeom>
              <a:rect b="b" l="l" r="r" t="t"/>
              <a:pathLst>
                <a:path extrusionOk="0" h="562" w="5903">
                  <a:moveTo>
                    <a:pt x="5844" y="0"/>
                  </a:moveTo>
                  <a:cubicBezTo>
                    <a:pt x="5840" y="0"/>
                    <a:pt x="5837" y="1"/>
                    <a:pt x="5833" y="1"/>
                  </a:cubicBezTo>
                  <a:cubicBezTo>
                    <a:pt x="4866" y="71"/>
                    <a:pt x="3906" y="210"/>
                    <a:pt x="2939" y="254"/>
                  </a:cubicBezTo>
                  <a:cubicBezTo>
                    <a:pt x="2648" y="269"/>
                    <a:pt x="2357" y="278"/>
                    <a:pt x="2068" y="278"/>
                  </a:cubicBezTo>
                  <a:cubicBezTo>
                    <a:pt x="1879" y="278"/>
                    <a:pt x="1691" y="274"/>
                    <a:pt x="1504" y="267"/>
                  </a:cubicBezTo>
                  <a:cubicBezTo>
                    <a:pt x="1024" y="254"/>
                    <a:pt x="557" y="210"/>
                    <a:pt x="76" y="159"/>
                  </a:cubicBezTo>
                  <a:cubicBezTo>
                    <a:pt x="51" y="159"/>
                    <a:pt x="26" y="172"/>
                    <a:pt x="13" y="197"/>
                  </a:cubicBezTo>
                  <a:cubicBezTo>
                    <a:pt x="1" y="229"/>
                    <a:pt x="13" y="267"/>
                    <a:pt x="45" y="279"/>
                  </a:cubicBezTo>
                  <a:cubicBezTo>
                    <a:pt x="506" y="469"/>
                    <a:pt x="1005" y="545"/>
                    <a:pt x="1492" y="557"/>
                  </a:cubicBezTo>
                  <a:cubicBezTo>
                    <a:pt x="1571" y="560"/>
                    <a:pt x="1650" y="562"/>
                    <a:pt x="1729" y="562"/>
                  </a:cubicBezTo>
                  <a:cubicBezTo>
                    <a:pt x="2142" y="562"/>
                    <a:pt x="2554" y="523"/>
                    <a:pt x="2958" y="475"/>
                  </a:cubicBezTo>
                  <a:cubicBezTo>
                    <a:pt x="3444" y="412"/>
                    <a:pt x="3924" y="336"/>
                    <a:pt x="4398" y="267"/>
                  </a:cubicBezTo>
                  <a:cubicBezTo>
                    <a:pt x="4879" y="203"/>
                    <a:pt x="5359" y="140"/>
                    <a:pt x="5845" y="121"/>
                  </a:cubicBezTo>
                  <a:cubicBezTo>
                    <a:pt x="5877" y="121"/>
                    <a:pt x="5902" y="90"/>
                    <a:pt x="5902" y="58"/>
                  </a:cubicBezTo>
                  <a:cubicBezTo>
                    <a:pt x="5897" y="24"/>
                    <a:pt x="5876" y="0"/>
                    <a:pt x="5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-2902525" y="3243000"/>
              <a:ext cx="172675" cy="17425"/>
            </a:xfrm>
            <a:custGeom>
              <a:rect b="b" l="l" r="r" t="t"/>
              <a:pathLst>
                <a:path extrusionOk="0" h="697" w="6907">
                  <a:moveTo>
                    <a:pt x="6836" y="1"/>
                  </a:moveTo>
                  <a:cubicBezTo>
                    <a:pt x="6832" y="1"/>
                    <a:pt x="6828" y="1"/>
                    <a:pt x="6824" y="2"/>
                  </a:cubicBezTo>
                  <a:cubicBezTo>
                    <a:pt x="5731" y="305"/>
                    <a:pt x="4594" y="444"/>
                    <a:pt x="3463" y="444"/>
                  </a:cubicBezTo>
                  <a:cubicBezTo>
                    <a:pt x="2894" y="444"/>
                    <a:pt x="2332" y="412"/>
                    <a:pt x="1769" y="375"/>
                  </a:cubicBezTo>
                  <a:cubicBezTo>
                    <a:pt x="1207" y="330"/>
                    <a:pt x="645" y="273"/>
                    <a:pt x="76" y="236"/>
                  </a:cubicBezTo>
                  <a:cubicBezTo>
                    <a:pt x="51" y="236"/>
                    <a:pt x="19" y="248"/>
                    <a:pt x="13" y="280"/>
                  </a:cubicBezTo>
                  <a:cubicBezTo>
                    <a:pt x="0" y="311"/>
                    <a:pt x="19" y="349"/>
                    <a:pt x="51" y="356"/>
                  </a:cubicBezTo>
                  <a:cubicBezTo>
                    <a:pt x="600" y="533"/>
                    <a:pt x="1175" y="621"/>
                    <a:pt x="1744" y="665"/>
                  </a:cubicBezTo>
                  <a:cubicBezTo>
                    <a:pt x="2021" y="687"/>
                    <a:pt x="2297" y="696"/>
                    <a:pt x="2574" y="696"/>
                  </a:cubicBezTo>
                  <a:cubicBezTo>
                    <a:pt x="2872" y="696"/>
                    <a:pt x="3171" y="685"/>
                    <a:pt x="3469" y="665"/>
                  </a:cubicBezTo>
                  <a:cubicBezTo>
                    <a:pt x="4613" y="583"/>
                    <a:pt x="5744" y="394"/>
                    <a:pt x="6856" y="122"/>
                  </a:cubicBezTo>
                  <a:cubicBezTo>
                    <a:pt x="6887" y="109"/>
                    <a:pt x="6906" y="78"/>
                    <a:pt x="6900" y="46"/>
                  </a:cubicBezTo>
                  <a:cubicBezTo>
                    <a:pt x="6889" y="19"/>
                    <a:pt x="6864" y="1"/>
                    <a:pt x="6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-2864450" y="3302175"/>
              <a:ext cx="180100" cy="23950"/>
            </a:xfrm>
            <a:custGeom>
              <a:rect b="b" l="l" r="r" t="t"/>
              <a:pathLst>
                <a:path extrusionOk="0" h="958" w="7204">
                  <a:moveTo>
                    <a:pt x="7135" y="0"/>
                  </a:moveTo>
                  <a:cubicBezTo>
                    <a:pt x="7129" y="0"/>
                    <a:pt x="7121" y="2"/>
                    <a:pt x="7115" y="4"/>
                  </a:cubicBezTo>
                  <a:cubicBezTo>
                    <a:pt x="5990" y="383"/>
                    <a:pt x="4808" y="598"/>
                    <a:pt x="3627" y="655"/>
                  </a:cubicBezTo>
                  <a:cubicBezTo>
                    <a:pt x="3309" y="669"/>
                    <a:pt x="2990" y="675"/>
                    <a:pt x="2673" y="675"/>
                  </a:cubicBezTo>
                  <a:cubicBezTo>
                    <a:pt x="2398" y="675"/>
                    <a:pt x="2124" y="670"/>
                    <a:pt x="1851" y="661"/>
                  </a:cubicBezTo>
                  <a:cubicBezTo>
                    <a:pt x="1257" y="642"/>
                    <a:pt x="670" y="605"/>
                    <a:pt x="76" y="586"/>
                  </a:cubicBezTo>
                  <a:cubicBezTo>
                    <a:pt x="44" y="586"/>
                    <a:pt x="19" y="605"/>
                    <a:pt x="13" y="630"/>
                  </a:cubicBezTo>
                  <a:cubicBezTo>
                    <a:pt x="0" y="661"/>
                    <a:pt x="25" y="699"/>
                    <a:pt x="57" y="706"/>
                  </a:cubicBezTo>
                  <a:cubicBezTo>
                    <a:pt x="638" y="864"/>
                    <a:pt x="1238" y="933"/>
                    <a:pt x="1839" y="952"/>
                  </a:cubicBezTo>
                  <a:cubicBezTo>
                    <a:pt x="1955" y="956"/>
                    <a:pt x="2072" y="957"/>
                    <a:pt x="2188" y="957"/>
                  </a:cubicBezTo>
                  <a:cubicBezTo>
                    <a:pt x="2676" y="957"/>
                    <a:pt x="3160" y="926"/>
                    <a:pt x="3640" y="870"/>
                  </a:cubicBezTo>
                  <a:cubicBezTo>
                    <a:pt x="4834" y="731"/>
                    <a:pt x="6009" y="472"/>
                    <a:pt x="7153" y="118"/>
                  </a:cubicBezTo>
                  <a:cubicBezTo>
                    <a:pt x="7184" y="105"/>
                    <a:pt x="7203" y="74"/>
                    <a:pt x="7191" y="42"/>
                  </a:cubicBezTo>
                  <a:cubicBezTo>
                    <a:pt x="7186" y="17"/>
                    <a:pt x="7161" y="0"/>
                    <a:pt x="7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-2749625" y="3372925"/>
              <a:ext cx="112650" cy="15925"/>
            </a:xfrm>
            <a:custGeom>
              <a:rect b="b" l="l" r="r" t="t"/>
              <a:pathLst>
                <a:path extrusionOk="0" h="637" w="4506">
                  <a:moveTo>
                    <a:pt x="4441" y="1"/>
                  </a:moveTo>
                  <a:cubicBezTo>
                    <a:pt x="4435" y="1"/>
                    <a:pt x="4429" y="2"/>
                    <a:pt x="4424" y="5"/>
                  </a:cubicBezTo>
                  <a:cubicBezTo>
                    <a:pt x="4082" y="150"/>
                    <a:pt x="3729" y="245"/>
                    <a:pt x="3368" y="308"/>
                  </a:cubicBezTo>
                  <a:cubicBezTo>
                    <a:pt x="3185" y="334"/>
                    <a:pt x="3002" y="359"/>
                    <a:pt x="2819" y="371"/>
                  </a:cubicBezTo>
                  <a:cubicBezTo>
                    <a:pt x="2635" y="384"/>
                    <a:pt x="2452" y="390"/>
                    <a:pt x="2269" y="390"/>
                  </a:cubicBezTo>
                  <a:cubicBezTo>
                    <a:pt x="1903" y="390"/>
                    <a:pt x="1530" y="378"/>
                    <a:pt x="1163" y="371"/>
                  </a:cubicBezTo>
                  <a:cubicBezTo>
                    <a:pt x="1102" y="371"/>
                    <a:pt x="1040" y="371"/>
                    <a:pt x="978" y="371"/>
                  </a:cubicBezTo>
                  <a:cubicBezTo>
                    <a:pt x="854" y="371"/>
                    <a:pt x="727" y="374"/>
                    <a:pt x="601" y="390"/>
                  </a:cubicBezTo>
                  <a:cubicBezTo>
                    <a:pt x="418" y="409"/>
                    <a:pt x="234" y="435"/>
                    <a:pt x="51" y="473"/>
                  </a:cubicBezTo>
                  <a:cubicBezTo>
                    <a:pt x="32" y="479"/>
                    <a:pt x="13" y="492"/>
                    <a:pt x="7" y="517"/>
                  </a:cubicBezTo>
                  <a:cubicBezTo>
                    <a:pt x="1" y="548"/>
                    <a:pt x="20" y="580"/>
                    <a:pt x="51" y="586"/>
                  </a:cubicBezTo>
                  <a:cubicBezTo>
                    <a:pt x="241" y="631"/>
                    <a:pt x="430" y="637"/>
                    <a:pt x="614" y="637"/>
                  </a:cubicBezTo>
                  <a:lnTo>
                    <a:pt x="1163" y="637"/>
                  </a:lnTo>
                  <a:cubicBezTo>
                    <a:pt x="1536" y="631"/>
                    <a:pt x="1909" y="612"/>
                    <a:pt x="2275" y="574"/>
                  </a:cubicBezTo>
                  <a:cubicBezTo>
                    <a:pt x="2648" y="542"/>
                    <a:pt x="3021" y="492"/>
                    <a:pt x="3387" y="422"/>
                  </a:cubicBezTo>
                  <a:cubicBezTo>
                    <a:pt x="3754" y="346"/>
                    <a:pt x="4114" y="245"/>
                    <a:pt x="4462" y="112"/>
                  </a:cubicBezTo>
                  <a:lnTo>
                    <a:pt x="4468" y="112"/>
                  </a:lnTo>
                  <a:cubicBezTo>
                    <a:pt x="4493" y="100"/>
                    <a:pt x="4506" y="68"/>
                    <a:pt x="4493" y="37"/>
                  </a:cubicBezTo>
                  <a:cubicBezTo>
                    <a:pt x="4483" y="17"/>
                    <a:pt x="4462" y="1"/>
                    <a:pt x="4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-2850725" y="2738400"/>
              <a:ext cx="47100" cy="36375"/>
            </a:xfrm>
            <a:custGeom>
              <a:rect b="b" l="l" r="r" t="t"/>
              <a:pathLst>
                <a:path extrusionOk="0" h="1455" w="1884">
                  <a:moveTo>
                    <a:pt x="676" y="1"/>
                  </a:moveTo>
                  <a:cubicBezTo>
                    <a:pt x="564" y="1"/>
                    <a:pt x="487" y="17"/>
                    <a:pt x="487" y="17"/>
                  </a:cubicBezTo>
                  <a:cubicBezTo>
                    <a:pt x="475" y="23"/>
                    <a:pt x="456" y="29"/>
                    <a:pt x="443" y="29"/>
                  </a:cubicBezTo>
                  <a:cubicBezTo>
                    <a:pt x="159" y="124"/>
                    <a:pt x="1" y="440"/>
                    <a:pt x="102" y="731"/>
                  </a:cubicBezTo>
                  <a:cubicBezTo>
                    <a:pt x="102" y="731"/>
                    <a:pt x="140" y="851"/>
                    <a:pt x="241" y="971"/>
                  </a:cubicBezTo>
                  <a:cubicBezTo>
                    <a:pt x="329" y="1104"/>
                    <a:pt x="481" y="1224"/>
                    <a:pt x="645" y="1312"/>
                  </a:cubicBezTo>
                  <a:cubicBezTo>
                    <a:pt x="816" y="1394"/>
                    <a:pt x="1005" y="1445"/>
                    <a:pt x="1163" y="1451"/>
                  </a:cubicBezTo>
                  <a:cubicBezTo>
                    <a:pt x="1190" y="1453"/>
                    <a:pt x="1215" y="1454"/>
                    <a:pt x="1239" y="1454"/>
                  </a:cubicBezTo>
                  <a:cubicBezTo>
                    <a:pt x="1358" y="1454"/>
                    <a:pt x="1441" y="1432"/>
                    <a:pt x="1441" y="1432"/>
                  </a:cubicBezTo>
                  <a:cubicBezTo>
                    <a:pt x="1454" y="1426"/>
                    <a:pt x="1467" y="1426"/>
                    <a:pt x="1479" y="1420"/>
                  </a:cubicBezTo>
                  <a:cubicBezTo>
                    <a:pt x="1745" y="1331"/>
                    <a:pt x="1884" y="1047"/>
                    <a:pt x="1795" y="781"/>
                  </a:cubicBezTo>
                  <a:cubicBezTo>
                    <a:pt x="1795" y="781"/>
                    <a:pt x="1757" y="655"/>
                    <a:pt x="1663" y="535"/>
                  </a:cubicBezTo>
                  <a:cubicBezTo>
                    <a:pt x="1574" y="402"/>
                    <a:pt x="1429" y="270"/>
                    <a:pt x="1264" y="168"/>
                  </a:cubicBezTo>
                  <a:cubicBezTo>
                    <a:pt x="1100" y="74"/>
                    <a:pt x="917" y="17"/>
                    <a:pt x="765" y="4"/>
                  </a:cubicBezTo>
                  <a:cubicBezTo>
                    <a:pt x="734" y="2"/>
                    <a:pt x="704" y="1"/>
                    <a:pt x="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-2928900" y="2693150"/>
              <a:ext cx="36025" cy="32675"/>
            </a:xfrm>
            <a:custGeom>
              <a:rect b="b" l="l" r="r" t="t"/>
              <a:pathLst>
                <a:path extrusionOk="0" h="1307" w="1441">
                  <a:moveTo>
                    <a:pt x="703" y="1"/>
                  </a:moveTo>
                  <a:cubicBezTo>
                    <a:pt x="661" y="1"/>
                    <a:pt x="620" y="5"/>
                    <a:pt x="581" y="13"/>
                  </a:cubicBezTo>
                  <a:cubicBezTo>
                    <a:pt x="468" y="32"/>
                    <a:pt x="373" y="96"/>
                    <a:pt x="373" y="96"/>
                  </a:cubicBezTo>
                  <a:cubicBezTo>
                    <a:pt x="126" y="247"/>
                    <a:pt x="0" y="550"/>
                    <a:pt x="88" y="847"/>
                  </a:cubicBezTo>
                  <a:cubicBezTo>
                    <a:pt x="88" y="847"/>
                    <a:pt x="120" y="955"/>
                    <a:pt x="190" y="1050"/>
                  </a:cubicBezTo>
                  <a:cubicBezTo>
                    <a:pt x="259" y="1144"/>
                    <a:pt x="373" y="1227"/>
                    <a:pt x="499" y="1271"/>
                  </a:cubicBezTo>
                  <a:cubicBezTo>
                    <a:pt x="571" y="1296"/>
                    <a:pt x="649" y="1307"/>
                    <a:pt x="724" y="1307"/>
                  </a:cubicBezTo>
                  <a:cubicBezTo>
                    <a:pt x="781" y="1307"/>
                    <a:pt x="836" y="1301"/>
                    <a:pt x="885" y="1290"/>
                  </a:cubicBezTo>
                  <a:cubicBezTo>
                    <a:pt x="1005" y="1264"/>
                    <a:pt x="1099" y="1201"/>
                    <a:pt x="1099" y="1201"/>
                  </a:cubicBezTo>
                  <a:cubicBezTo>
                    <a:pt x="1327" y="1062"/>
                    <a:pt x="1441" y="784"/>
                    <a:pt x="1359" y="513"/>
                  </a:cubicBezTo>
                  <a:cubicBezTo>
                    <a:pt x="1359" y="513"/>
                    <a:pt x="1327" y="405"/>
                    <a:pt x="1257" y="310"/>
                  </a:cubicBezTo>
                  <a:cubicBezTo>
                    <a:pt x="1188" y="203"/>
                    <a:pt x="1081" y="114"/>
                    <a:pt x="960" y="58"/>
                  </a:cubicBezTo>
                  <a:cubicBezTo>
                    <a:pt x="879" y="19"/>
                    <a:pt x="790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-2893675" y="2657375"/>
              <a:ext cx="46300" cy="37725"/>
            </a:xfrm>
            <a:custGeom>
              <a:rect b="b" l="l" r="r" t="t"/>
              <a:pathLst>
                <a:path extrusionOk="0" h="1509" w="1852">
                  <a:moveTo>
                    <a:pt x="633" y="0"/>
                  </a:moveTo>
                  <a:cubicBezTo>
                    <a:pt x="560" y="0"/>
                    <a:pt x="512" y="10"/>
                    <a:pt x="512" y="10"/>
                  </a:cubicBezTo>
                  <a:cubicBezTo>
                    <a:pt x="499" y="10"/>
                    <a:pt x="480" y="16"/>
                    <a:pt x="468" y="16"/>
                  </a:cubicBezTo>
                  <a:cubicBezTo>
                    <a:pt x="171" y="92"/>
                    <a:pt x="0" y="395"/>
                    <a:pt x="76" y="686"/>
                  </a:cubicBezTo>
                  <a:cubicBezTo>
                    <a:pt x="76" y="686"/>
                    <a:pt x="107" y="813"/>
                    <a:pt x="196" y="945"/>
                  </a:cubicBezTo>
                  <a:cubicBezTo>
                    <a:pt x="284" y="1078"/>
                    <a:pt x="423" y="1211"/>
                    <a:pt x="588" y="1312"/>
                  </a:cubicBezTo>
                  <a:cubicBezTo>
                    <a:pt x="752" y="1413"/>
                    <a:pt x="942" y="1476"/>
                    <a:pt x="1100" y="1495"/>
                  </a:cubicBezTo>
                  <a:cubicBezTo>
                    <a:pt x="1160" y="1505"/>
                    <a:pt x="1218" y="1508"/>
                    <a:pt x="1265" y="1508"/>
                  </a:cubicBezTo>
                  <a:cubicBezTo>
                    <a:pt x="1336" y="1508"/>
                    <a:pt x="1384" y="1501"/>
                    <a:pt x="1384" y="1501"/>
                  </a:cubicBezTo>
                  <a:cubicBezTo>
                    <a:pt x="1396" y="1495"/>
                    <a:pt x="1409" y="1495"/>
                    <a:pt x="1422" y="1489"/>
                  </a:cubicBezTo>
                  <a:cubicBezTo>
                    <a:pt x="1693" y="1419"/>
                    <a:pt x="1851" y="1147"/>
                    <a:pt x="1782" y="876"/>
                  </a:cubicBezTo>
                  <a:cubicBezTo>
                    <a:pt x="1782" y="876"/>
                    <a:pt x="1750" y="749"/>
                    <a:pt x="1662" y="617"/>
                  </a:cubicBezTo>
                  <a:cubicBezTo>
                    <a:pt x="1580" y="478"/>
                    <a:pt x="1447" y="332"/>
                    <a:pt x="1289" y="225"/>
                  </a:cubicBezTo>
                  <a:cubicBezTo>
                    <a:pt x="1131" y="111"/>
                    <a:pt x="954" y="42"/>
                    <a:pt x="796" y="16"/>
                  </a:cubicBezTo>
                  <a:cubicBezTo>
                    <a:pt x="735" y="4"/>
                    <a:pt x="679" y="0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4" name="Google Shape;1404;p43"/>
          <p:cNvSpPr/>
          <p:nvPr/>
        </p:nvSpPr>
        <p:spPr>
          <a:xfrm>
            <a:off x="-880050" y="4032259"/>
            <a:ext cx="1691409" cy="1742961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3"/>
          <p:cNvSpPr/>
          <p:nvPr/>
        </p:nvSpPr>
        <p:spPr>
          <a:xfrm>
            <a:off x="8430775" y="3760119"/>
            <a:ext cx="1955511" cy="2015113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6" name="Google Shape;1406;p43"/>
          <p:cNvGrpSpPr/>
          <p:nvPr/>
        </p:nvGrpSpPr>
        <p:grpSpPr>
          <a:xfrm flipH="1" rot="-8999999">
            <a:off x="7948371" y="4669401"/>
            <a:ext cx="1226805" cy="1032783"/>
            <a:chOff x="2413050" y="2309825"/>
            <a:chExt cx="364600" cy="306950"/>
          </a:xfrm>
        </p:grpSpPr>
        <p:sp>
          <p:nvSpPr>
            <p:cNvPr id="1407" name="Google Shape;1407;p43"/>
            <p:cNvSpPr/>
            <p:nvPr/>
          </p:nvSpPr>
          <p:spPr>
            <a:xfrm>
              <a:off x="2413050" y="2309825"/>
              <a:ext cx="353400" cy="306950"/>
            </a:xfrm>
            <a:custGeom>
              <a:rect b="b" l="l" r="r" t="t"/>
              <a:pathLst>
                <a:path extrusionOk="0" h="12278" w="14136">
                  <a:moveTo>
                    <a:pt x="6164" y="0"/>
                  </a:moveTo>
                  <a:cubicBezTo>
                    <a:pt x="6030" y="0"/>
                    <a:pt x="5882" y="58"/>
                    <a:pt x="5770" y="138"/>
                  </a:cubicBezTo>
                  <a:cubicBezTo>
                    <a:pt x="5561" y="277"/>
                    <a:pt x="5378" y="480"/>
                    <a:pt x="5131" y="499"/>
                  </a:cubicBezTo>
                  <a:cubicBezTo>
                    <a:pt x="5121" y="499"/>
                    <a:pt x="5110" y="500"/>
                    <a:pt x="5100" y="500"/>
                  </a:cubicBezTo>
                  <a:cubicBezTo>
                    <a:pt x="4805" y="500"/>
                    <a:pt x="4572" y="248"/>
                    <a:pt x="4304" y="126"/>
                  </a:cubicBezTo>
                  <a:cubicBezTo>
                    <a:pt x="4188" y="75"/>
                    <a:pt x="4063" y="51"/>
                    <a:pt x="3938" y="51"/>
                  </a:cubicBezTo>
                  <a:cubicBezTo>
                    <a:pt x="3550" y="51"/>
                    <a:pt x="3156" y="279"/>
                    <a:pt x="3008" y="638"/>
                  </a:cubicBezTo>
                  <a:cubicBezTo>
                    <a:pt x="2958" y="764"/>
                    <a:pt x="2926" y="909"/>
                    <a:pt x="2819" y="991"/>
                  </a:cubicBezTo>
                  <a:cubicBezTo>
                    <a:pt x="2751" y="1041"/>
                    <a:pt x="2674" y="1058"/>
                    <a:pt x="2592" y="1058"/>
                  </a:cubicBezTo>
                  <a:cubicBezTo>
                    <a:pt x="2466" y="1058"/>
                    <a:pt x="2329" y="1019"/>
                    <a:pt x="2200" y="1004"/>
                  </a:cubicBezTo>
                  <a:cubicBezTo>
                    <a:pt x="2174" y="1002"/>
                    <a:pt x="2148" y="1000"/>
                    <a:pt x="2122" y="1000"/>
                  </a:cubicBezTo>
                  <a:cubicBezTo>
                    <a:pt x="1514" y="1000"/>
                    <a:pt x="1041" y="1706"/>
                    <a:pt x="1144" y="2325"/>
                  </a:cubicBezTo>
                  <a:cubicBezTo>
                    <a:pt x="1189" y="2590"/>
                    <a:pt x="1296" y="2881"/>
                    <a:pt x="1144" y="3096"/>
                  </a:cubicBezTo>
                  <a:cubicBezTo>
                    <a:pt x="1062" y="3209"/>
                    <a:pt x="930" y="3273"/>
                    <a:pt x="809" y="3348"/>
                  </a:cubicBezTo>
                  <a:cubicBezTo>
                    <a:pt x="494" y="3563"/>
                    <a:pt x="310" y="3949"/>
                    <a:pt x="336" y="4328"/>
                  </a:cubicBezTo>
                  <a:cubicBezTo>
                    <a:pt x="361" y="4650"/>
                    <a:pt x="525" y="4941"/>
                    <a:pt x="633" y="5244"/>
                  </a:cubicBezTo>
                  <a:cubicBezTo>
                    <a:pt x="740" y="5547"/>
                    <a:pt x="942" y="5882"/>
                    <a:pt x="696" y="6084"/>
                  </a:cubicBezTo>
                  <a:cubicBezTo>
                    <a:pt x="475" y="6261"/>
                    <a:pt x="247" y="6451"/>
                    <a:pt x="127" y="6704"/>
                  </a:cubicBezTo>
                  <a:cubicBezTo>
                    <a:pt x="1" y="6963"/>
                    <a:pt x="26" y="7310"/>
                    <a:pt x="247" y="7487"/>
                  </a:cubicBezTo>
                  <a:cubicBezTo>
                    <a:pt x="355" y="7569"/>
                    <a:pt x="494" y="7607"/>
                    <a:pt x="595" y="7689"/>
                  </a:cubicBezTo>
                  <a:cubicBezTo>
                    <a:pt x="1043" y="8075"/>
                    <a:pt x="443" y="8953"/>
                    <a:pt x="873" y="9345"/>
                  </a:cubicBezTo>
                  <a:cubicBezTo>
                    <a:pt x="1037" y="9503"/>
                    <a:pt x="1302" y="9509"/>
                    <a:pt x="1467" y="9667"/>
                  </a:cubicBezTo>
                  <a:cubicBezTo>
                    <a:pt x="1593" y="9787"/>
                    <a:pt x="1631" y="9977"/>
                    <a:pt x="1719" y="10128"/>
                  </a:cubicBezTo>
                  <a:cubicBezTo>
                    <a:pt x="2143" y="10836"/>
                    <a:pt x="3350" y="10482"/>
                    <a:pt x="3943" y="11051"/>
                  </a:cubicBezTo>
                  <a:cubicBezTo>
                    <a:pt x="4127" y="11221"/>
                    <a:pt x="4240" y="11468"/>
                    <a:pt x="4462" y="11575"/>
                  </a:cubicBezTo>
                  <a:cubicBezTo>
                    <a:pt x="4555" y="11619"/>
                    <a:pt x="4653" y="11633"/>
                    <a:pt x="4755" y="11633"/>
                  </a:cubicBezTo>
                  <a:cubicBezTo>
                    <a:pt x="4937" y="11633"/>
                    <a:pt x="5129" y="11588"/>
                    <a:pt x="5311" y="11588"/>
                  </a:cubicBezTo>
                  <a:cubicBezTo>
                    <a:pt x="5406" y="11588"/>
                    <a:pt x="5499" y="11600"/>
                    <a:pt x="5586" y="11638"/>
                  </a:cubicBezTo>
                  <a:cubicBezTo>
                    <a:pt x="5921" y="11777"/>
                    <a:pt x="6079" y="12258"/>
                    <a:pt x="6439" y="12277"/>
                  </a:cubicBezTo>
                  <a:cubicBezTo>
                    <a:pt x="6450" y="12277"/>
                    <a:pt x="6461" y="12278"/>
                    <a:pt x="6472" y="12278"/>
                  </a:cubicBezTo>
                  <a:cubicBezTo>
                    <a:pt x="6867" y="12278"/>
                    <a:pt x="7069" y="11724"/>
                    <a:pt x="7463" y="11626"/>
                  </a:cubicBezTo>
                  <a:cubicBezTo>
                    <a:pt x="7507" y="11615"/>
                    <a:pt x="7550" y="11610"/>
                    <a:pt x="7594" y="11610"/>
                  </a:cubicBezTo>
                  <a:cubicBezTo>
                    <a:pt x="7922" y="11610"/>
                    <a:pt x="8251" y="11877"/>
                    <a:pt x="8569" y="11877"/>
                  </a:cubicBezTo>
                  <a:cubicBezTo>
                    <a:pt x="8633" y="11877"/>
                    <a:pt x="8696" y="11866"/>
                    <a:pt x="8758" y="11841"/>
                  </a:cubicBezTo>
                  <a:cubicBezTo>
                    <a:pt x="8973" y="11752"/>
                    <a:pt x="9080" y="11512"/>
                    <a:pt x="9118" y="11278"/>
                  </a:cubicBezTo>
                  <a:cubicBezTo>
                    <a:pt x="9156" y="11051"/>
                    <a:pt x="9137" y="10817"/>
                    <a:pt x="9194" y="10589"/>
                  </a:cubicBezTo>
                  <a:cubicBezTo>
                    <a:pt x="9302" y="10172"/>
                    <a:pt x="9674" y="9844"/>
                    <a:pt x="10098" y="9787"/>
                  </a:cubicBezTo>
                  <a:cubicBezTo>
                    <a:pt x="10141" y="9781"/>
                    <a:pt x="10185" y="9778"/>
                    <a:pt x="10229" y="9778"/>
                  </a:cubicBezTo>
                  <a:cubicBezTo>
                    <a:pt x="10611" y="9778"/>
                    <a:pt x="10991" y="9996"/>
                    <a:pt x="11178" y="10330"/>
                  </a:cubicBezTo>
                  <a:cubicBezTo>
                    <a:pt x="11286" y="10514"/>
                    <a:pt x="11292" y="10747"/>
                    <a:pt x="11235" y="10950"/>
                  </a:cubicBezTo>
                  <a:cubicBezTo>
                    <a:pt x="11191" y="11082"/>
                    <a:pt x="11102" y="11209"/>
                    <a:pt x="11115" y="11354"/>
                  </a:cubicBezTo>
                  <a:cubicBezTo>
                    <a:pt x="11128" y="11531"/>
                    <a:pt x="11311" y="11664"/>
                    <a:pt x="11494" y="11670"/>
                  </a:cubicBezTo>
                  <a:cubicBezTo>
                    <a:pt x="11499" y="11670"/>
                    <a:pt x="11505" y="11670"/>
                    <a:pt x="11510" y="11670"/>
                  </a:cubicBezTo>
                  <a:cubicBezTo>
                    <a:pt x="11681" y="11670"/>
                    <a:pt x="11846" y="11572"/>
                    <a:pt x="11974" y="11455"/>
                  </a:cubicBezTo>
                  <a:cubicBezTo>
                    <a:pt x="12107" y="11329"/>
                    <a:pt x="12208" y="11177"/>
                    <a:pt x="12328" y="11044"/>
                  </a:cubicBezTo>
                  <a:cubicBezTo>
                    <a:pt x="12701" y="10621"/>
                    <a:pt x="13573" y="10248"/>
                    <a:pt x="14135" y="10217"/>
                  </a:cubicBezTo>
                  <a:cubicBezTo>
                    <a:pt x="14053" y="9996"/>
                    <a:pt x="14022" y="9673"/>
                    <a:pt x="13933" y="9458"/>
                  </a:cubicBezTo>
                  <a:cubicBezTo>
                    <a:pt x="13845" y="9244"/>
                    <a:pt x="13668" y="9048"/>
                    <a:pt x="13434" y="9022"/>
                  </a:cubicBezTo>
                  <a:cubicBezTo>
                    <a:pt x="13418" y="9021"/>
                    <a:pt x="13401" y="9020"/>
                    <a:pt x="13385" y="9020"/>
                  </a:cubicBezTo>
                  <a:cubicBezTo>
                    <a:pt x="13209" y="9020"/>
                    <a:pt x="13028" y="9112"/>
                    <a:pt x="12854" y="9112"/>
                  </a:cubicBezTo>
                  <a:cubicBezTo>
                    <a:pt x="12811" y="9112"/>
                    <a:pt x="12768" y="9106"/>
                    <a:pt x="12726" y="9092"/>
                  </a:cubicBezTo>
                  <a:cubicBezTo>
                    <a:pt x="12511" y="9016"/>
                    <a:pt x="12423" y="8732"/>
                    <a:pt x="12480" y="8511"/>
                  </a:cubicBezTo>
                  <a:cubicBezTo>
                    <a:pt x="12537" y="8283"/>
                    <a:pt x="12695" y="8100"/>
                    <a:pt x="12834" y="7917"/>
                  </a:cubicBezTo>
                  <a:cubicBezTo>
                    <a:pt x="12872" y="7866"/>
                    <a:pt x="12910" y="7816"/>
                    <a:pt x="12922" y="7752"/>
                  </a:cubicBezTo>
                  <a:cubicBezTo>
                    <a:pt x="12941" y="7689"/>
                    <a:pt x="12929" y="7620"/>
                    <a:pt x="12903" y="7557"/>
                  </a:cubicBezTo>
                  <a:cubicBezTo>
                    <a:pt x="12840" y="7373"/>
                    <a:pt x="12663" y="7241"/>
                    <a:pt x="12467" y="7222"/>
                  </a:cubicBezTo>
                  <a:cubicBezTo>
                    <a:pt x="12425" y="7217"/>
                    <a:pt x="12378" y="7214"/>
                    <a:pt x="12329" y="7214"/>
                  </a:cubicBezTo>
                  <a:cubicBezTo>
                    <a:pt x="12158" y="7214"/>
                    <a:pt x="11972" y="7251"/>
                    <a:pt x="11962" y="7399"/>
                  </a:cubicBezTo>
                  <a:cubicBezTo>
                    <a:pt x="11948" y="7672"/>
                    <a:pt x="11667" y="7850"/>
                    <a:pt x="11391" y="7850"/>
                  </a:cubicBezTo>
                  <a:cubicBezTo>
                    <a:pt x="11297" y="7850"/>
                    <a:pt x="11204" y="7829"/>
                    <a:pt x="11121" y="7784"/>
                  </a:cubicBezTo>
                  <a:cubicBezTo>
                    <a:pt x="10793" y="7613"/>
                    <a:pt x="10647" y="7215"/>
                    <a:pt x="10647" y="6849"/>
                  </a:cubicBezTo>
                  <a:cubicBezTo>
                    <a:pt x="10647" y="6628"/>
                    <a:pt x="10685" y="6400"/>
                    <a:pt x="10780" y="6198"/>
                  </a:cubicBezTo>
                  <a:cubicBezTo>
                    <a:pt x="10919" y="5895"/>
                    <a:pt x="11178" y="5667"/>
                    <a:pt x="11387" y="5402"/>
                  </a:cubicBezTo>
                  <a:cubicBezTo>
                    <a:pt x="11589" y="5143"/>
                    <a:pt x="11760" y="4802"/>
                    <a:pt x="11671" y="4479"/>
                  </a:cubicBezTo>
                  <a:cubicBezTo>
                    <a:pt x="11640" y="4359"/>
                    <a:pt x="11570" y="4246"/>
                    <a:pt x="11456" y="4201"/>
                  </a:cubicBezTo>
                  <a:cubicBezTo>
                    <a:pt x="11423" y="4189"/>
                    <a:pt x="11389" y="4184"/>
                    <a:pt x="11355" y="4184"/>
                  </a:cubicBezTo>
                  <a:cubicBezTo>
                    <a:pt x="11104" y="4184"/>
                    <a:pt x="10851" y="4486"/>
                    <a:pt x="10614" y="4486"/>
                  </a:cubicBezTo>
                  <a:cubicBezTo>
                    <a:pt x="10572" y="4486"/>
                    <a:pt x="10530" y="4476"/>
                    <a:pt x="10490" y="4454"/>
                  </a:cubicBezTo>
                  <a:cubicBezTo>
                    <a:pt x="10344" y="4252"/>
                    <a:pt x="10471" y="3980"/>
                    <a:pt x="10565" y="3746"/>
                  </a:cubicBezTo>
                  <a:cubicBezTo>
                    <a:pt x="10654" y="3519"/>
                    <a:pt x="10660" y="3171"/>
                    <a:pt x="10420" y="3102"/>
                  </a:cubicBezTo>
                  <a:cubicBezTo>
                    <a:pt x="10395" y="3095"/>
                    <a:pt x="10369" y="3092"/>
                    <a:pt x="10343" y="3092"/>
                  </a:cubicBezTo>
                  <a:cubicBezTo>
                    <a:pt x="10245" y="3092"/>
                    <a:pt x="10142" y="3132"/>
                    <a:pt x="10040" y="3132"/>
                  </a:cubicBezTo>
                  <a:cubicBezTo>
                    <a:pt x="10022" y="3132"/>
                    <a:pt x="10003" y="3130"/>
                    <a:pt x="9984" y="3127"/>
                  </a:cubicBezTo>
                  <a:cubicBezTo>
                    <a:pt x="9674" y="3083"/>
                    <a:pt x="9668" y="2622"/>
                    <a:pt x="9813" y="2337"/>
                  </a:cubicBezTo>
                  <a:cubicBezTo>
                    <a:pt x="9959" y="2059"/>
                    <a:pt x="10174" y="1737"/>
                    <a:pt x="10028" y="1453"/>
                  </a:cubicBezTo>
                  <a:cubicBezTo>
                    <a:pt x="9935" y="1276"/>
                    <a:pt x="9752" y="1214"/>
                    <a:pt x="9548" y="1214"/>
                  </a:cubicBezTo>
                  <a:cubicBezTo>
                    <a:pt x="9365" y="1214"/>
                    <a:pt x="9165" y="1264"/>
                    <a:pt x="8998" y="1326"/>
                  </a:cubicBezTo>
                  <a:cubicBezTo>
                    <a:pt x="8814" y="1399"/>
                    <a:pt x="8597" y="1463"/>
                    <a:pt x="8402" y="1463"/>
                  </a:cubicBezTo>
                  <a:cubicBezTo>
                    <a:pt x="8221" y="1463"/>
                    <a:pt x="8059" y="1408"/>
                    <a:pt x="7956" y="1257"/>
                  </a:cubicBezTo>
                  <a:cubicBezTo>
                    <a:pt x="7810" y="1042"/>
                    <a:pt x="7867" y="701"/>
                    <a:pt x="7646" y="562"/>
                  </a:cubicBezTo>
                  <a:cubicBezTo>
                    <a:pt x="7587" y="524"/>
                    <a:pt x="7520" y="509"/>
                    <a:pt x="7450" y="509"/>
                  </a:cubicBezTo>
                  <a:cubicBezTo>
                    <a:pt x="7251" y="509"/>
                    <a:pt x="7020" y="622"/>
                    <a:pt x="6833" y="622"/>
                  </a:cubicBezTo>
                  <a:cubicBezTo>
                    <a:pt x="6747" y="622"/>
                    <a:pt x="6670" y="599"/>
                    <a:pt x="6610" y="530"/>
                  </a:cubicBezTo>
                  <a:cubicBezTo>
                    <a:pt x="6509" y="423"/>
                    <a:pt x="6521" y="246"/>
                    <a:pt x="6433" y="126"/>
                  </a:cubicBezTo>
                  <a:cubicBezTo>
                    <a:pt x="6369" y="36"/>
                    <a:pt x="6271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2467550" y="2460225"/>
              <a:ext cx="77275" cy="29725"/>
            </a:xfrm>
            <a:custGeom>
              <a:rect b="b" l="l" r="r" t="t"/>
              <a:pathLst>
                <a:path extrusionOk="0" h="1189" w="3091">
                  <a:moveTo>
                    <a:pt x="3041" y="0"/>
                  </a:moveTo>
                  <a:cubicBezTo>
                    <a:pt x="3034" y="0"/>
                    <a:pt x="3028" y="2"/>
                    <a:pt x="3021" y="5"/>
                  </a:cubicBezTo>
                  <a:cubicBezTo>
                    <a:pt x="2774" y="106"/>
                    <a:pt x="2528" y="207"/>
                    <a:pt x="2282" y="302"/>
                  </a:cubicBezTo>
                  <a:cubicBezTo>
                    <a:pt x="2035" y="403"/>
                    <a:pt x="1789" y="498"/>
                    <a:pt x="1536" y="586"/>
                  </a:cubicBezTo>
                  <a:cubicBezTo>
                    <a:pt x="1290" y="681"/>
                    <a:pt x="1037" y="770"/>
                    <a:pt x="790" y="852"/>
                  </a:cubicBezTo>
                  <a:cubicBezTo>
                    <a:pt x="538" y="940"/>
                    <a:pt x="285" y="1022"/>
                    <a:pt x="32" y="1105"/>
                  </a:cubicBezTo>
                  <a:cubicBezTo>
                    <a:pt x="13" y="1111"/>
                    <a:pt x="1" y="1136"/>
                    <a:pt x="1" y="1155"/>
                  </a:cubicBezTo>
                  <a:cubicBezTo>
                    <a:pt x="6" y="1176"/>
                    <a:pt x="24" y="1188"/>
                    <a:pt x="45" y="1188"/>
                  </a:cubicBezTo>
                  <a:cubicBezTo>
                    <a:pt x="49" y="1188"/>
                    <a:pt x="53" y="1188"/>
                    <a:pt x="57" y="1187"/>
                  </a:cubicBezTo>
                  <a:cubicBezTo>
                    <a:pt x="317" y="1130"/>
                    <a:pt x="576" y="1060"/>
                    <a:pt x="828" y="984"/>
                  </a:cubicBezTo>
                  <a:cubicBezTo>
                    <a:pt x="1087" y="909"/>
                    <a:pt x="1340" y="820"/>
                    <a:pt x="1593" y="732"/>
                  </a:cubicBezTo>
                  <a:cubicBezTo>
                    <a:pt x="1839" y="637"/>
                    <a:pt x="2092" y="542"/>
                    <a:pt x="2338" y="435"/>
                  </a:cubicBezTo>
                  <a:cubicBezTo>
                    <a:pt x="2579" y="327"/>
                    <a:pt x="2825" y="214"/>
                    <a:pt x="3059" y="87"/>
                  </a:cubicBezTo>
                  <a:cubicBezTo>
                    <a:pt x="3084" y="81"/>
                    <a:pt x="3090" y="56"/>
                    <a:pt x="3084" y="30"/>
                  </a:cubicBezTo>
                  <a:cubicBezTo>
                    <a:pt x="3075" y="12"/>
                    <a:pt x="3059" y="0"/>
                    <a:pt x="3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2491400" y="2491150"/>
              <a:ext cx="112025" cy="45875"/>
            </a:xfrm>
            <a:custGeom>
              <a:rect b="b" l="l" r="r" t="t"/>
              <a:pathLst>
                <a:path extrusionOk="0" h="1835" w="4481">
                  <a:moveTo>
                    <a:pt x="4427" y="0"/>
                  </a:moveTo>
                  <a:cubicBezTo>
                    <a:pt x="4419" y="0"/>
                    <a:pt x="4411" y="2"/>
                    <a:pt x="4405" y="7"/>
                  </a:cubicBezTo>
                  <a:cubicBezTo>
                    <a:pt x="4228" y="95"/>
                    <a:pt x="4051" y="183"/>
                    <a:pt x="3874" y="272"/>
                  </a:cubicBezTo>
                  <a:cubicBezTo>
                    <a:pt x="3697" y="354"/>
                    <a:pt x="3520" y="443"/>
                    <a:pt x="3343" y="525"/>
                  </a:cubicBezTo>
                  <a:cubicBezTo>
                    <a:pt x="2989" y="689"/>
                    <a:pt x="2629" y="847"/>
                    <a:pt x="2263" y="992"/>
                  </a:cubicBezTo>
                  <a:cubicBezTo>
                    <a:pt x="1903" y="1138"/>
                    <a:pt x="1530" y="1270"/>
                    <a:pt x="1157" y="1397"/>
                  </a:cubicBezTo>
                  <a:cubicBezTo>
                    <a:pt x="784" y="1523"/>
                    <a:pt x="411" y="1643"/>
                    <a:pt x="32" y="1750"/>
                  </a:cubicBezTo>
                  <a:cubicBezTo>
                    <a:pt x="13" y="1757"/>
                    <a:pt x="1" y="1776"/>
                    <a:pt x="1" y="1801"/>
                  </a:cubicBezTo>
                  <a:cubicBezTo>
                    <a:pt x="6" y="1822"/>
                    <a:pt x="24" y="1834"/>
                    <a:pt x="45" y="1834"/>
                  </a:cubicBezTo>
                  <a:cubicBezTo>
                    <a:pt x="49" y="1834"/>
                    <a:pt x="53" y="1834"/>
                    <a:pt x="58" y="1833"/>
                  </a:cubicBezTo>
                  <a:cubicBezTo>
                    <a:pt x="443" y="1744"/>
                    <a:pt x="822" y="1643"/>
                    <a:pt x="1201" y="1523"/>
                  </a:cubicBezTo>
                  <a:cubicBezTo>
                    <a:pt x="1580" y="1409"/>
                    <a:pt x="1953" y="1277"/>
                    <a:pt x="2320" y="1131"/>
                  </a:cubicBezTo>
                  <a:cubicBezTo>
                    <a:pt x="2686" y="980"/>
                    <a:pt x="3046" y="822"/>
                    <a:pt x="3406" y="651"/>
                  </a:cubicBezTo>
                  <a:cubicBezTo>
                    <a:pt x="3583" y="563"/>
                    <a:pt x="3760" y="474"/>
                    <a:pt x="3931" y="379"/>
                  </a:cubicBezTo>
                  <a:cubicBezTo>
                    <a:pt x="4108" y="285"/>
                    <a:pt x="4278" y="183"/>
                    <a:pt x="4449" y="89"/>
                  </a:cubicBezTo>
                  <a:cubicBezTo>
                    <a:pt x="4468" y="76"/>
                    <a:pt x="4481" y="44"/>
                    <a:pt x="4468" y="26"/>
                  </a:cubicBezTo>
                  <a:cubicBezTo>
                    <a:pt x="4460" y="9"/>
                    <a:pt x="4443" y="0"/>
                    <a:pt x="4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2559950" y="2521025"/>
              <a:ext cx="99550" cy="45375"/>
            </a:xfrm>
            <a:custGeom>
              <a:rect b="b" l="l" r="r" t="t"/>
              <a:pathLst>
                <a:path extrusionOk="0" h="1815" w="3982">
                  <a:moveTo>
                    <a:pt x="3926" y="1"/>
                  </a:moveTo>
                  <a:cubicBezTo>
                    <a:pt x="3919" y="1"/>
                    <a:pt x="3913" y="2"/>
                    <a:pt x="3906" y="6"/>
                  </a:cubicBezTo>
                  <a:cubicBezTo>
                    <a:pt x="3748" y="88"/>
                    <a:pt x="3590" y="170"/>
                    <a:pt x="3432" y="246"/>
                  </a:cubicBezTo>
                  <a:cubicBezTo>
                    <a:pt x="3274" y="328"/>
                    <a:pt x="3116" y="404"/>
                    <a:pt x="2958" y="480"/>
                  </a:cubicBezTo>
                  <a:cubicBezTo>
                    <a:pt x="2636" y="631"/>
                    <a:pt x="2320" y="783"/>
                    <a:pt x="1991" y="922"/>
                  </a:cubicBezTo>
                  <a:cubicBezTo>
                    <a:pt x="1675" y="1067"/>
                    <a:pt x="1347" y="1206"/>
                    <a:pt x="1018" y="1339"/>
                  </a:cubicBezTo>
                  <a:cubicBezTo>
                    <a:pt x="690" y="1472"/>
                    <a:pt x="361" y="1604"/>
                    <a:pt x="33" y="1731"/>
                  </a:cubicBezTo>
                  <a:cubicBezTo>
                    <a:pt x="14" y="1737"/>
                    <a:pt x="1" y="1762"/>
                    <a:pt x="7" y="1781"/>
                  </a:cubicBezTo>
                  <a:cubicBezTo>
                    <a:pt x="13" y="1802"/>
                    <a:pt x="31" y="1814"/>
                    <a:pt x="51" y="1814"/>
                  </a:cubicBezTo>
                  <a:cubicBezTo>
                    <a:pt x="55" y="1814"/>
                    <a:pt x="60" y="1814"/>
                    <a:pt x="64" y="1813"/>
                  </a:cubicBezTo>
                  <a:cubicBezTo>
                    <a:pt x="399" y="1705"/>
                    <a:pt x="734" y="1592"/>
                    <a:pt x="1069" y="1465"/>
                  </a:cubicBezTo>
                  <a:cubicBezTo>
                    <a:pt x="1404" y="1339"/>
                    <a:pt x="1732" y="1206"/>
                    <a:pt x="2055" y="1061"/>
                  </a:cubicBezTo>
                  <a:cubicBezTo>
                    <a:pt x="2383" y="916"/>
                    <a:pt x="2699" y="764"/>
                    <a:pt x="3015" y="606"/>
                  </a:cubicBezTo>
                  <a:cubicBezTo>
                    <a:pt x="3173" y="524"/>
                    <a:pt x="3331" y="442"/>
                    <a:pt x="3489" y="353"/>
                  </a:cubicBezTo>
                  <a:cubicBezTo>
                    <a:pt x="3647" y="271"/>
                    <a:pt x="3798" y="183"/>
                    <a:pt x="3950" y="88"/>
                  </a:cubicBezTo>
                  <a:cubicBezTo>
                    <a:pt x="3975" y="75"/>
                    <a:pt x="3982" y="50"/>
                    <a:pt x="3969" y="31"/>
                  </a:cubicBezTo>
                  <a:cubicBezTo>
                    <a:pt x="3960" y="13"/>
                    <a:pt x="3944" y="1"/>
                    <a:pt x="3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2522850" y="2392725"/>
              <a:ext cx="38250" cy="76700"/>
            </a:xfrm>
            <a:custGeom>
              <a:rect b="b" l="l" r="r" t="t"/>
              <a:pathLst>
                <a:path extrusionOk="0" h="3068" w="1530">
                  <a:moveTo>
                    <a:pt x="58" y="1"/>
                  </a:moveTo>
                  <a:cubicBezTo>
                    <a:pt x="51" y="1"/>
                    <a:pt x="44" y="3"/>
                    <a:pt x="38" y="7"/>
                  </a:cubicBezTo>
                  <a:cubicBezTo>
                    <a:pt x="13" y="20"/>
                    <a:pt x="0" y="45"/>
                    <a:pt x="13" y="70"/>
                  </a:cubicBezTo>
                  <a:lnTo>
                    <a:pt x="379" y="810"/>
                  </a:lnTo>
                  <a:cubicBezTo>
                    <a:pt x="499" y="1056"/>
                    <a:pt x="619" y="1302"/>
                    <a:pt x="739" y="1549"/>
                  </a:cubicBezTo>
                  <a:cubicBezTo>
                    <a:pt x="859" y="1802"/>
                    <a:pt x="973" y="2048"/>
                    <a:pt x="1093" y="2294"/>
                  </a:cubicBezTo>
                  <a:lnTo>
                    <a:pt x="1441" y="3046"/>
                  </a:lnTo>
                  <a:cubicBezTo>
                    <a:pt x="1450" y="3061"/>
                    <a:pt x="1467" y="3068"/>
                    <a:pt x="1483" y="3068"/>
                  </a:cubicBezTo>
                  <a:cubicBezTo>
                    <a:pt x="1488" y="3068"/>
                    <a:pt x="1493" y="3067"/>
                    <a:pt x="1498" y="3065"/>
                  </a:cubicBezTo>
                  <a:cubicBezTo>
                    <a:pt x="1517" y="3059"/>
                    <a:pt x="1529" y="3034"/>
                    <a:pt x="1523" y="3008"/>
                  </a:cubicBezTo>
                  <a:cubicBezTo>
                    <a:pt x="1428" y="2749"/>
                    <a:pt x="1321" y="2497"/>
                    <a:pt x="1213" y="2244"/>
                  </a:cubicBezTo>
                  <a:cubicBezTo>
                    <a:pt x="1106" y="1985"/>
                    <a:pt x="992" y="1738"/>
                    <a:pt x="872" y="1486"/>
                  </a:cubicBezTo>
                  <a:cubicBezTo>
                    <a:pt x="752" y="1239"/>
                    <a:pt x="632" y="993"/>
                    <a:pt x="499" y="746"/>
                  </a:cubicBezTo>
                  <a:cubicBezTo>
                    <a:pt x="373" y="500"/>
                    <a:pt x="240" y="260"/>
                    <a:pt x="95" y="26"/>
                  </a:cubicBezTo>
                  <a:cubicBezTo>
                    <a:pt x="86" y="9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2587300" y="2392850"/>
              <a:ext cx="28300" cy="101825"/>
            </a:xfrm>
            <a:custGeom>
              <a:rect b="b" l="l" r="r" t="t"/>
              <a:pathLst>
                <a:path extrusionOk="0" h="4073" w="1132">
                  <a:moveTo>
                    <a:pt x="54" y="1"/>
                  </a:moveTo>
                  <a:cubicBezTo>
                    <a:pt x="51" y="1"/>
                    <a:pt x="48" y="1"/>
                    <a:pt x="44" y="2"/>
                  </a:cubicBezTo>
                  <a:cubicBezTo>
                    <a:pt x="19" y="8"/>
                    <a:pt x="0" y="27"/>
                    <a:pt x="6" y="53"/>
                  </a:cubicBezTo>
                  <a:lnTo>
                    <a:pt x="95" y="564"/>
                  </a:lnTo>
                  <a:lnTo>
                    <a:pt x="196" y="1070"/>
                  </a:lnTo>
                  <a:cubicBezTo>
                    <a:pt x="272" y="1405"/>
                    <a:pt x="348" y="1740"/>
                    <a:pt x="436" y="2075"/>
                  </a:cubicBezTo>
                  <a:cubicBezTo>
                    <a:pt x="525" y="2403"/>
                    <a:pt x="613" y="2738"/>
                    <a:pt x="714" y="3067"/>
                  </a:cubicBezTo>
                  <a:cubicBezTo>
                    <a:pt x="815" y="3395"/>
                    <a:pt x="923" y="3717"/>
                    <a:pt x="1043" y="4046"/>
                  </a:cubicBezTo>
                  <a:cubicBezTo>
                    <a:pt x="1048" y="4062"/>
                    <a:pt x="1066" y="4073"/>
                    <a:pt x="1083" y="4073"/>
                  </a:cubicBezTo>
                  <a:cubicBezTo>
                    <a:pt x="1086" y="4073"/>
                    <a:pt x="1090" y="4072"/>
                    <a:pt x="1093" y="4071"/>
                  </a:cubicBezTo>
                  <a:cubicBezTo>
                    <a:pt x="1118" y="4065"/>
                    <a:pt x="1131" y="4040"/>
                    <a:pt x="1125" y="4014"/>
                  </a:cubicBezTo>
                  <a:cubicBezTo>
                    <a:pt x="1030" y="3686"/>
                    <a:pt x="935" y="3357"/>
                    <a:pt x="847" y="3029"/>
                  </a:cubicBezTo>
                  <a:cubicBezTo>
                    <a:pt x="758" y="2694"/>
                    <a:pt x="664" y="2365"/>
                    <a:pt x="581" y="2037"/>
                  </a:cubicBezTo>
                  <a:cubicBezTo>
                    <a:pt x="493" y="1702"/>
                    <a:pt x="411" y="1373"/>
                    <a:pt x="335" y="1038"/>
                  </a:cubicBezTo>
                  <a:lnTo>
                    <a:pt x="95" y="40"/>
                  </a:lnTo>
                  <a:lnTo>
                    <a:pt x="95" y="34"/>
                  </a:lnTo>
                  <a:cubicBezTo>
                    <a:pt x="89" y="17"/>
                    <a:pt x="7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2634200" y="2400125"/>
              <a:ext cx="30200" cy="117075"/>
            </a:xfrm>
            <a:custGeom>
              <a:rect b="b" l="l" r="r" t="t"/>
              <a:pathLst>
                <a:path extrusionOk="0" h="4683" w="1208">
                  <a:moveTo>
                    <a:pt x="55" y="0"/>
                  </a:moveTo>
                  <a:cubicBezTo>
                    <a:pt x="51" y="0"/>
                    <a:pt x="48" y="1"/>
                    <a:pt x="45" y="2"/>
                  </a:cubicBezTo>
                  <a:cubicBezTo>
                    <a:pt x="20" y="2"/>
                    <a:pt x="1" y="27"/>
                    <a:pt x="1" y="52"/>
                  </a:cubicBezTo>
                  <a:cubicBezTo>
                    <a:pt x="26" y="248"/>
                    <a:pt x="51" y="444"/>
                    <a:pt x="77" y="640"/>
                  </a:cubicBezTo>
                  <a:cubicBezTo>
                    <a:pt x="108" y="836"/>
                    <a:pt x="140" y="1032"/>
                    <a:pt x="171" y="1228"/>
                  </a:cubicBezTo>
                  <a:cubicBezTo>
                    <a:pt x="241" y="1619"/>
                    <a:pt x="323" y="2005"/>
                    <a:pt x="418" y="2390"/>
                  </a:cubicBezTo>
                  <a:cubicBezTo>
                    <a:pt x="513" y="2776"/>
                    <a:pt x="614" y="3155"/>
                    <a:pt x="734" y="3534"/>
                  </a:cubicBezTo>
                  <a:cubicBezTo>
                    <a:pt x="847" y="3913"/>
                    <a:pt x="980" y="4286"/>
                    <a:pt x="1119" y="4652"/>
                  </a:cubicBezTo>
                  <a:cubicBezTo>
                    <a:pt x="1128" y="4671"/>
                    <a:pt x="1141" y="4682"/>
                    <a:pt x="1157" y="4682"/>
                  </a:cubicBezTo>
                  <a:cubicBezTo>
                    <a:pt x="1163" y="4682"/>
                    <a:pt x="1169" y="4681"/>
                    <a:pt x="1176" y="4677"/>
                  </a:cubicBezTo>
                  <a:cubicBezTo>
                    <a:pt x="1195" y="4671"/>
                    <a:pt x="1208" y="4646"/>
                    <a:pt x="1201" y="4627"/>
                  </a:cubicBezTo>
                  <a:cubicBezTo>
                    <a:pt x="1081" y="4248"/>
                    <a:pt x="974" y="3875"/>
                    <a:pt x="866" y="3496"/>
                  </a:cubicBezTo>
                  <a:cubicBezTo>
                    <a:pt x="759" y="3117"/>
                    <a:pt x="658" y="2738"/>
                    <a:pt x="563" y="2352"/>
                  </a:cubicBezTo>
                  <a:cubicBezTo>
                    <a:pt x="468" y="1973"/>
                    <a:pt x="386" y="1588"/>
                    <a:pt x="310" y="1202"/>
                  </a:cubicBezTo>
                  <a:cubicBezTo>
                    <a:pt x="272" y="1006"/>
                    <a:pt x="234" y="817"/>
                    <a:pt x="197" y="621"/>
                  </a:cubicBezTo>
                  <a:cubicBezTo>
                    <a:pt x="165" y="431"/>
                    <a:pt x="127" y="236"/>
                    <a:pt x="95" y="40"/>
                  </a:cubicBezTo>
                  <a:cubicBezTo>
                    <a:pt x="90" y="18"/>
                    <a:pt x="75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2508775" y="2518300"/>
              <a:ext cx="37150" cy="39700"/>
            </a:xfrm>
            <a:custGeom>
              <a:rect b="b" l="l" r="r" t="t"/>
              <a:pathLst>
                <a:path extrusionOk="0" h="1588" w="1486">
                  <a:moveTo>
                    <a:pt x="1437" y="1"/>
                  </a:moveTo>
                  <a:cubicBezTo>
                    <a:pt x="1421" y="1"/>
                    <a:pt x="1405" y="8"/>
                    <a:pt x="1397" y="20"/>
                  </a:cubicBezTo>
                  <a:cubicBezTo>
                    <a:pt x="1290" y="153"/>
                    <a:pt x="1189" y="285"/>
                    <a:pt x="1081" y="418"/>
                  </a:cubicBezTo>
                  <a:cubicBezTo>
                    <a:pt x="974" y="551"/>
                    <a:pt x="860" y="677"/>
                    <a:pt x="746" y="803"/>
                  </a:cubicBezTo>
                  <a:cubicBezTo>
                    <a:pt x="633" y="930"/>
                    <a:pt x="513" y="1044"/>
                    <a:pt x="393" y="1164"/>
                  </a:cubicBezTo>
                  <a:cubicBezTo>
                    <a:pt x="272" y="1284"/>
                    <a:pt x="146" y="1397"/>
                    <a:pt x="20" y="1511"/>
                  </a:cubicBezTo>
                  <a:cubicBezTo>
                    <a:pt x="7" y="1524"/>
                    <a:pt x="1" y="1549"/>
                    <a:pt x="13" y="1568"/>
                  </a:cubicBezTo>
                  <a:cubicBezTo>
                    <a:pt x="22" y="1580"/>
                    <a:pt x="35" y="1587"/>
                    <a:pt x="49" y="1587"/>
                  </a:cubicBezTo>
                  <a:cubicBezTo>
                    <a:pt x="56" y="1587"/>
                    <a:pt x="64" y="1585"/>
                    <a:pt x="70" y="1581"/>
                  </a:cubicBezTo>
                  <a:cubicBezTo>
                    <a:pt x="216" y="1486"/>
                    <a:pt x="355" y="1378"/>
                    <a:pt x="481" y="1265"/>
                  </a:cubicBezTo>
                  <a:cubicBezTo>
                    <a:pt x="614" y="1151"/>
                    <a:pt x="740" y="1031"/>
                    <a:pt x="860" y="905"/>
                  </a:cubicBezTo>
                  <a:cubicBezTo>
                    <a:pt x="974" y="778"/>
                    <a:pt x="1088" y="646"/>
                    <a:pt x="1189" y="507"/>
                  </a:cubicBezTo>
                  <a:cubicBezTo>
                    <a:pt x="1296" y="368"/>
                    <a:pt x="1391" y="222"/>
                    <a:pt x="1473" y="71"/>
                  </a:cubicBezTo>
                  <a:cubicBezTo>
                    <a:pt x="1486" y="52"/>
                    <a:pt x="1479" y="26"/>
                    <a:pt x="1460" y="7"/>
                  </a:cubicBezTo>
                  <a:cubicBezTo>
                    <a:pt x="1454" y="3"/>
                    <a:pt x="1445" y="1"/>
                    <a:pt x="1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2582400" y="2545000"/>
              <a:ext cx="27825" cy="34525"/>
            </a:xfrm>
            <a:custGeom>
              <a:rect b="b" l="l" r="r" t="t"/>
              <a:pathLst>
                <a:path extrusionOk="0" h="1381" w="1113">
                  <a:moveTo>
                    <a:pt x="1064" y="1"/>
                  </a:moveTo>
                  <a:cubicBezTo>
                    <a:pt x="1048" y="1"/>
                    <a:pt x="1032" y="8"/>
                    <a:pt x="1024" y="20"/>
                  </a:cubicBezTo>
                  <a:cubicBezTo>
                    <a:pt x="948" y="140"/>
                    <a:pt x="878" y="254"/>
                    <a:pt x="796" y="367"/>
                  </a:cubicBezTo>
                  <a:cubicBezTo>
                    <a:pt x="721" y="475"/>
                    <a:pt x="645" y="589"/>
                    <a:pt x="556" y="696"/>
                  </a:cubicBezTo>
                  <a:cubicBezTo>
                    <a:pt x="474" y="803"/>
                    <a:pt x="386" y="904"/>
                    <a:pt x="297" y="1006"/>
                  </a:cubicBezTo>
                  <a:cubicBezTo>
                    <a:pt x="209" y="1113"/>
                    <a:pt x="114" y="1208"/>
                    <a:pt x="19" y="1309"/>
                  </a:cubicBezTo>
                  <a:cubicBezTo>
                    <a:pt x="0" y="1321"/>
                    <a:pt x="0" y="1347"/>
                    <a:pt x="13" y="1366"/>
                  </a:cubicBezTo>
                  <a:cubicBezTo>
                    <a:pt x="20" y="1376"/>
                    <a:pt x="31" y="1381"/>
                    <a:pt x="42" y="1381"/>
                  </a:cubicBezTo>
                  <a:cubicBezTo>
                    <a:pt x="51" y="1381"/>
                    <a:pt x="61" y="1378"/>
                    <a:pt x="70" y="1372"/>
                  </a:cubicBezTo>
                  <a:cubicBezTo>
                    <a:pt x="190" y="1290"/>
                    <a:pt x="291" y="1201"/>
                    <a:pt x="392" y="1100"/>
                  </a:cubicBezTo>
                  <a:cubicBezTo>
                    <a:pt x="493" y="1006"/>
                    <a:pt x="588" y="898"/>
                    <a:pt x="676" y="791"/>
                  </a:cubicBezTo>
                  <a:cubicBezTo>
                    <a:pt x="765" y="677"/>
                    <a:pt x="847" y="563"/>
                    <a:pt x="916" y="443"/>
                  </a:cubicBezTo>
                  <a:cubicBezTo>
                    <a:pt x="986" y="323"/>
                    <a:pt x="1055" y="197"/>
                    <a:pt x="1106" y="64"/>
                  </a:cubicBezTo>
                  <a:cubicBezTo>
                    <a:pt x="1112" y="45"/>
                    <a:pt x="1106" y="20"/>
                    <a:pt x="1087" y="7"/>
                  </a:cubicBezTo>
                  <a:cubicBezTo>
                    <a:pt x="1080" y="3"/>
                    <a:pt x="1072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2477350" y="2479300"/>
              <a:ext cx="21975" cy="22025"/>
            </a:xfrm>
            <a:custGeom>
              <a:rect b="b" l="l" r="r" t="t"/>
              <a:pathLst>
                <a:path extrusionOk="0" h="881" w="879">
                  <a:moveTo>
                    <a:pt x="823" y="0"/>
                  </a:moveTo>
                  <a:cubicBezTo>
                    <a:pt x="814" y="0"/>
                    <a:pt x="805" y="2"/>
                    <a:pt x="796" y="7"/>
                  </a:cubicBezTo>
                  <a:cubicBezTo>
                    <a:pt x="727" y="70"/>
                    <a:pt x="651" y="127"/>
                    <a:pt x="588" y="190"/>
                  </a:cubicBezTo>
                  <a:cubicBezTo>
                    <a:pt x="518" y="253"/>
                    <a:pt x="449" y="323"/>
                    <a:pt x="386" y="386"/>
                  </a:cubicBezTo>
                  <a:cubicBezTo>
                    <a:pt x="253" y="525"/>
                    <a:pt x="127" y="657"/>
                    <a:pt x="13" y="809"/>
                  </a:cubicBezTo>
                  <a:cubicBezTo>
                    <a:pt x="0" y="822"/>
                    <a:pt x="0" y="847"/>
                    <a:pt x="13" y="860"/>
                  </a:cubicBezTo>
                  <a:cubicBezTo>
                    <a:pt x="20" y="874"/>
                    <a:pt x="32" y="881"/>
                    <a:pt x="44" y="881"/>
                  </a:cubicBezTo>
                  <a:cubicBezTo>
                    <a:pt x="53" y="881"/>
                    <a:pt x="62" y="878"/>
                    <a:pt x="70" y="872"/>
                  </a:cubicBezTo>
                  <a:cubicBezTo>
                    <a:pt x="222" y="752"/>
                    <a:pt x="361" y="626"/>
                    <a:pt x="493" y="493"/>
                  </a:cubicBezTo>
                  <a:cubicBezTo>
                    <a:pt x="556" y="430"/>
                    <a:pt x="620" y="360"/>
                    <a:pt x="683" y="291"/>
                  </a:cubicBezTo>
                  <a:cubicBezTo>
                    <a:pt x="746" y="221"/>
                    <a:pt x="809" y="152"/>
                    <a:pt x="866" y="76"/>
                  </a:cubicBezTo>
                  <a:cubicBezTo>
                    <a:pt x="879" y="57"/>
                    <a:pt x="879" y="38"/>
                    <a:pt x="866" y="19"/>
                  </a:cubicBezTo>
                  <a:cubicBezTo>
                    <a:pt x="854" y="7"/>
                    <a:pt x="839" y="0"/>
                    <a:pt x="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2537225" y="2379275"/>
              <a:ext cx="8375" cy="39575"/>
            </a:xfrm>
            <a:custGeom>
              <a:rect b="b" l="l" r="r" t="t"/>
              <a:pathLst>
                <a:path extrusionOk="0" h="1583" w="335">
                  <a:moveTo>
                    <a:pt x="281" y="0"/>
                  </a:moveTo>
                  <a:cubicBezTo>
                    <a:pt x="259" y="0"/>
                    <a:pt x="239" y="18"/>
                    <a:pt x="234" y="40"/>
                  </a:cubicBezTo>
                  <a:cubicBezTo>
                    <a:pt x="215" y="166"/>
                    <a:pt x="196" y="292"/>
                    <a:pt x="177" y="412"/>
                  </a:cubicBezTo>
                  <a:lnTo>
                    <a:pt x="120" y="785"/>
                  </a:lnTo>
                  <a:lnTo>
                    <a:pt x="0" y="1531"/>
                  </a:lnTo>
                  <a:cubicBezTo>
                    <a:pt x="0" y="1556"/>
                    <a:pt x="6" y="1575"/>
                    <a:pt x="32" y="1581"/>
                  </a:cubicBezTo>
                  <a:cubicBezTo>
                    <a:pt x="35" y="1582"/>
                    <a:pt x="39" y="1583"/>
                    <a:pt x="42" y="1583"/>
                  </a:cubicBezTo>
                  <a:cubicBezTo>
                    <a:pt x="59" y="1583"/>
                    <a:pt x="77" y="1572"/>
                    <a:pt x="82" y="1556"/>
                  </a:cubicBezTo>
                  <a:cubicBezTo>
                    <a:pt x="171" y="1316"/>
                    <a:pt x="228" y="1063"/>
                    <a:pt x="272" y="810"/>
                  </a:cubicBezTo>
                  <a:cubicBezTo>
                    <a:pt x="291" y="684"/>
                    <a:pt x="310" y="558"/>
                    <a:pt x="316" y="431"/>
                  </a:cubicBezTo>
                  <a:cubicBezTo>
                    <a:pt x="329" y="305"/>
                    <a:pt x="335" y="179"/>
                    <a:pt x="329" y="46"/>
                  </a:cubicBezTo>
                  <a:cubicBezTo>
                    <a:pt x="329" y="27"/>
                    <a:pt x="316" y="8"/>
                    <a:pt x="291" y="2"/>
                  </a:cubicBezTo>
                  <a:cubicBezTo>
                    <a:pt x="287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2570075" y="2399600"/>
              <a:ext cx="24500" cy="24050"/>
            </a:xfrm>
            <a:custGeom>
              <a:rect b="b" l="l" r="r" t="t"/>
              <a:pathLst>
                <a:path extrusionOk="0" h="962" w="980">
                  <a:moveTo>
                    <a:pt x="56" y="1"/>
                  </a:moveTo>
                  <a:cubicBezTo>
                    <a:pt x="46" y="1"/>
                    <a:pt x="35" y="4"/>
                    <a:pt x="26" y="10"/>
                  </a:cubicBezTo>
                  <a:cubicBezTo>
                    <a:pt x="7" y="23"/>
                    <a:pt x="0" y="54"/>
                    <a:pt x="13" y="73"/>
                  </a:cubicBezTo>
                  <a:cubicBezTo>
                    <a:pt x="76" y="162"/>
                    <a:pt x="146" y="244"/>
                    <a:pt x="215" y="320"/>
                  </a:cubicBezTo>
                  <a:cubicBezTo>
                    <a:pt x="285" y="396"/>
                    <a:pt x="354" y="471"/>
                    <a:pt x="430" y="547"/>
                  </a:cubicBezTo>
                  <a:cubicBezTo>
                    <a:pt x="575" y="692"/>
                    <a:pt x="733" y="831"/>
                    <a:pt x="904" y="952"/>
                  </a:cubicBezTo>
                  <a:cubicBezTo>
                    <a:pt x="913" y="958"/>
                    <a:pt x="923" y="961"/>
                    <a:pt x="932" y="961"/>
                  </a:cubicBezTo>
                  <a:cubicBezTo>
                    <a:pt x="942" y="961"/>
                    <a:pt x="951" y="958"/>
                    <a:pt x="961" y="952"/>
                  </a:cubicBezTo>
                  <a:cubicBezTo>
                    <a:pt x="980" y="933"/>
                    <a:pt x="980" y="907"/>
                    <a:pt x="961" y="888"/>
                  </a:cubicBezTo>
                  <a:cubicBezTo>
                    <a:pt x="828" y="730"/>
                    <a:pt x="683" y="585"/>
                    <a:pt x="537" y="440"/>
                  </a:cubicBezTo>
                  <a:cubicBezTo>
                    <a:pt x="462" y="364"/>
                    <a:pt x="392" y="294"/>
                    <a:pt x="316" y="225"/>
                  </a:cubicBezTo>
                  <a:cubicBezTo>
                    <a:pt x="240" y="149"/>
                    <a:pt x="165" y="80"/>
                    <a:pt x="82" y="10"/>
                  </a:cubicBezTo>
                  <a:cubicBezTo>
                    <a:pt x="76" y="4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2640200" y="2404875"/>
              <a:ext cx="13925" cy="32475"/>
            </a:xfrm>
            <a:custGeom>
              <a:rect b="b" l="l" r="r" t="t"/>
              <a:pathLst>
                <a:path extrusionOk="0" h="1299" w="557">
                  <a:moveTo>
                    <a:pt x="509" y="0"/>
                  </a:moveTo>
                  <a:cubicBezTo>
                    <a:pt x="487" y="0"/>
                    <a:pt x="468" y="17"/>
                    <a:pt x="462" y="39"/>
                  </a:cubicBezTo>
                  <a:cubicBezTo>
                    <a:pt x="437" y="140"/>
                    <a:pt x="412" y="248"/>
                    <a:pt x="380" y="349"/>
                  </a:cubicBezTo>
                  <a:cubicBezTo>
                    <a:pt x="348" y="450"/>
                    <a:pt x="317" y="551"/>
                    <a:pt x="279" y="652"/>
                  </a:cubicBezTo>
                  <a:cubicBezTo>
                    <a:pt x="203" y="848"/>
                    <a:pt x="108" y="1044"/>
                    <a:pt x="7" y="1233"/>
                  </a:cubicBezTo>
                  <a:cubicBezTo>
                    <a:pt x="1" y="1252"/>
                    <a:pt x="1" y="1271"/>
                    <a:pt x="20" y="1284"/>
                  </a:cubicBezTo>
                  <a:cubicBezTo>
                    <a:pt x="29" y="1293"/>
                    <a:pt x="40" y="1298"/>
                    <a:pt x="51" y="1298"/>
                  </a:cubicBezTo>
                  <a:cubicBezTo>
                    <a:pt x="62" y="1298"/>
                    <a:pt x="73" y="1293"/>
                    <a:pt x="83" y="1284"/>
                  </a:cubicBezTo>
                  <a:cubicBezTo>
                    <a:pt x="228" y="1113"/>
                    <a:pt x="336" y="911"/>
                    <a:pt x="418" y="703"/>
                  </a:cubicBezTo>
                  <a:cubicBezTo>
                    <a:pt x="462" y="602"/>
                    <a:pt x="494" y="494"/>
                    <a:pt x="513" y="380"/>
                  </a:cubicBezTo>
                  <a:cubicBezTo>
                    <a:pt x="538" y="273"/>
                    <a:pt x="551" y="159"/>
                    <a:pt x="557" y="52"/>
                  </a:cubicBezTo>
                  <a:cubicBezTo>
                    <a:pt x="557" y="27"/>
                    <a:pt x="538" y="8"/>
                    <a:pt x="519" y="1"/>
                  </a:cubicBezTo>
                  <a:cubicBezTo>
                    <a:pt x="516" y="0"/>
                    <a:pt x="512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2481600" y="2431700"/>
              <a:ext cx="296050" cy="148650"/>
            </a:xfrm>
            <a:custGeom>
              <a:rect b="b" l="l" r="r" t="t"/>
              <a:pathLst>
                <a:path extrusionOk="0" h="5946" w="11842">
                  <a:moveTo>
                    <a:pt x="155" y="0"/>
                  </a:moveTo>
                  <a:cubicBezTo>
                    <a:pt x="118" y="0"/>
                    <a:pt x="80" y="16"/>
                    <a:pt x="58" y="47"/>
                  </a:cubicBezTo>
                  <a:cubicBezTo>
                    <a:pt x="1" y="116"/>
                    <a:pt x="26" y="224"/>
                    <a:pt x="108" y="261"/>
                  </a:cubicBezTo>
                  <a:lnTo>
                    <a:pt x="11539" y="5929"/>
                  </a:lnTo>
                  <a:cubicBezTo>
                    <a:pt x="11560" y="5940"/>
                    <a:pt x="11584" y="5945"/>
                    <a:pt x="11607" y="5945"/>
                  </a:cubicBezTo>
                  <a:cubicBezTo>
                    <a:pt x="11664" y="5945"/>
                    <a:pt x="11720" y="5914"/>
                    <a:pt x="11747" y="5860"/>
                  </a:cubicBezTo>
                  <a:cubicBezTo>
                    <a:pt x="11842" y="5670"/>
                    <a:pt x="11766" y="5436"/>
                    <a:pt x="11570" y="5348"/>
                  </a:cubicBezTo>
                  <a:lnTo>
                    <a:pt x="203" y="9"/>
                  </a:lnTo>
                  <a:cubicBezTo>
                    <a:pt x="188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1" name="Google Shape;1421;p43"/>
          <p:cNvGrpSpPr/>
          <p:nvPr/>
        </p:nvGrpSpPr>
        <p:grpSpPr>
          <a:xfrm rot="4500040">
            <a:off x="-290430" y="4217030"/>
            <a:ext cx="1109724" cy="1255017"/>
            <a:chOff x="2320025" y="2756025"/>
            <a:chExt cx="379600" cy="429300"/>
          </a:xfrm>
        </p:grpSpPr>
        <p:sp>
          <p:nvSpPr>
            <p:cNvPr id="1422" name="Google Shape;1422;p43"/>
            <p:cNvSpPr/>
            <p:nvPr/>
          </p:nvSpPr>
          <p:spPr>
            <a:xfrm>
              <a:off x="2320025" y="2933075"/>
              <a:ext cx="379450" cy="250350"/>
            </a:xfrm>
            <a:custGeom>
              <a:rect b="b" l="l" r="r" t="t"/>
              <a:pathLst>
                <a:path extrusionOk="0" h="10014" w="15178">
                  <a:moveTo>
                    <a:pt x="4576" y="1"/>
                  </a:moveTo>
                  <a:cubicBezTo>
                    <a:pt x="4381" y="1"/>
                    <a:pt x="4183" y="24"/>
                    <a:pt x="3993" y="60"/>
                  </a:cubicBezTo>
                  <a:cubicBezTo>
                    <a:pt x="3490" y="154"/>
                    <a:pt x="2993" y="321"/>
                    <a:pt x="2485" y="321"/>
                  </a:cubicBezTo>
                  <a:cubicBezTo>
                    <a:pt x="2451" y="321"/>
                    <a:pt x="2417" y="320"/>
                    <a:pt x="2382" y="319"/>
                  </a:cubicBezTo>
                  <a:cubicBezTo>
                    <a:pt x="1950" y="298"/>
                    <a:pt x="1496" y="151"/>
                    <a:pt x="1077" y="151"/>
                  </a:cubicBezTo>
                  <a:cubicBezTo>
                    <a:pt x="865" y="151"/>
                    <a:pt x="661" y="189"/>
                    <a:pt x="474" y="300"/>
                  </a:cubicBezTo>
                  <a:cubicBezTo>
                    <a:pt x="183" y="470"/>
                    <a:pt x="0" y="799"/>
                    <a:pt x="6" y="1134"/>
                  </a:cubicBezTo>
                  <a:cubicBezTo>
                    <a:pt x="25" y="1753"/>
                    <a:pt x="600" y="2176"/>
                    <a:pt x="954" y="2682"/>
                  </a:cubicBezTo>
                  <a:cubicBezTo>
                    <a:pt x="1201" y="3036"/>
                    <a:pt x="1346" y="3446"/>
                    <a:pt x="1592" y="3794"/>
                  </a:cubicBezTo>
                  <a:cubicBezTo>
                    <a:pt x="1934" y="4280"/>
                    <a:pt x="2452" y="4609"/>
                    <a:pt x="2963" y="4912"/>
                  </a:cubicBezTo>
                  <a:cubicBezTo>
                    <a:pt x="3646" y="5317"/>
                    <a:pt x="4335" y="5702"/>
                    <a:pt x="5036" y="6062"/>
                  </a:cubicBezTo>
                  <a:cubicBezTo>
                    <a:pt x="5436" y="6271"/>
                    <a:pt x="5865" y="6475"/>
                    <a:pt x="6317" y="6475"/>
                  </a:cubicBezTo>
                  <a:cubicBezTo>
                    <a:pt x="6343" y="6475"/>
                    <a:pt x="6368" y="6474"/>
                    <a:pt x="6394" y="6473"/>
                  </a:cubicBezTo>
                  <a:cubicBezTo>
                    <a:pt x="7191" y="6429"/>
                    <a:pt x="7791" y="5721"/>
                    <a:pt x="8555" y="5475"/>
                  </a:cubicBezTo>
                  <a:cubicBezTo>
                    <a:pt x="8836" y="5383"/>
                    <a:pt x="8986" y="5272"/>
                    <a:pt x="9295" y="5272"/>
                  </a:cubicBezTo>
                  <a:cubicBezTo>
                    <a:pt x="9432" y="5272"/>
                    <a:pt x="9601" y="5294"/>
                    <a:pt x="9825" y="5348"/>
                  </a:cubicBezTo>
                  <a:cubicBezTo>
                    <a:pt x="10710" y="5569"/>
                    <a:pt x="11437" y="6056"/>
                    <a:pt x="12069" y="6713"/>
                  </a:cubicBezTo>
                  <a:cubicBezTo>
                    <a:pt x="13029" y="7705"/>
                    <a:pt x="13907" y="8767"/>
                    <a:pt x="14710" y="9891"/>
                  </a:cubicBezTo>
                  <a:cubicBezTo>
                    <a:pt x="14825" y="9907"/>
                    <a:pt x="14984" y="10014"/>
                    <a:pt x="15107" y="10014"/>
                  </a:cubicBezTo>
                  <a:cubicBezTo>
                    <a:pt x="15132" y="10014"/>
                    <a:pt x="15156" y="10009"/>
                    <a:pt x="15177" y="9999"/>
                  </a:cubicBezTo>
                  <a:cubicBezTo>
                    <a:pt x="13964" y="7490"/>
                    <a:pt x="11753" y="5424"/>
                    <a:pt x="9137" y="4483"/>
                  </a:cubicBezTo>
                  <a:cubicBezTo>
                    <a:pt x="8903" y="4129"/>
                    <a:pt x="8827" y="3699"/>
                    <a:pt x="8688" y="3301"/>
                  </a:cubicBezTo>
                  <a:cubicBezTo>
                    <a:pt x="8473" y="2650"/>
                    <a:pt x="8088" y="2056"/>
                    <a:pt x="7589" y="1589"/>
                  </a:cubicBezTo>
                  <a:cubicBezTo>
                    <a:pt x="7405" y="1412"/>
                    <a:pt x="7197" y="1254"/>
                    <a:pt x="6957" y="1184"/>
                  </a:cubicBezTo>
                  <a:cubicBezTo>
                    <a:pt x="6774" y="1134"/>
                    <a:pt x="6571" y="1134"/>
                    <a:pt x="6394" y="1064"/>
                  </a:cubicBezTo>
                  <a:cubicBezTo>
                    <a:pt x="6041" y="925"/>
                    <a:pt x="5857" y="540"/>
                    <a:pt x="5560" y="300"/>
                  </a:cubicBezTo>
                  <a:cubicBezTo>
                    <a:pt x="5286" y="79"/>
                    <a:pt x="4935" y="1"/>
                    <a:pt x="4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2334225" y="2959500"/>
              <a:ext cx="203025" cy="99400"/>
            </a:xfrm>
            <a:custGeom>
              <a:rect b="b" l="l" r="r" t="t"/>
              <a:pathLst>
                <a:path extrusionOk="0" h="3976" w="8121">
                  <a:moveTo>
                    <a:pt x="39" y="1"/>
                  </a:moveTo>
                  <a:lnTo>
                    <a:pt x="1" y="64"/>
                  </a:lnTo>
                  <a:lnTo>
                    <a:pt x="955" y="690"/>
                  </a:lnTo>
                  <a:cubicBezTo>
                    <a:pt x="1271" y="898"/>
                    <a:pt x="1593" y="1107"/>
                    <a:pt x="1896" y="1334"/>
                  </a:cubicBezTo>
                  <a:cubicBezTo>
                    <a:pt x="2054" y="1448"/>
                    <a:pt x="2200" y="1562"/>
                    <a:pt x="2345" y="1688"/>
                  </a:cubicBezTo>
                  <a:cubicBezTo>
                    <a:pt x="2484" y="1814"/>
                    <a:pt x="2623" y="1947"/>
                    <a:pt x="2762" y="2073"/>
                  </a:cubicBezTo>
                  <a:cubicBezTo>
                    <a:pt x="2901" y="2206"/>
                    <a:pt x="3046" y="2332"/>
                    <a:pt x="3204" y="2446"/>
                  </a:cubicBezTo>
                  <a:cubicBezTo>
                    <a:pt x="3362" y="2560"/>
                    <a:pt x="3533" y="2661"/>
                    <a:pt x="3703" y="2743"/>
                  </a:cubicBezTo>
                  <a:cubicBezTo>
                    <a:pt x="4057" y="2907"/>
                    <a:pt x="4424" y="3027"/>
                    <a:pt x="4778" y="3154"/>
                  </a:cubicBezTo>
                  <a:cubicBezTo>
                    <a:pt x="5138" y="3280"/>
                    <a:pt x="5498" y="3407"/>
                    <a:pt x="5864" y="3520"/>
                  </a:cubicBezTo>
                  <a:cubicBezTo>
                    <a:pt x="6231" y="3634"/>
                    <a:pt x="6604" y="3735"/>
                    <a:pt x="6976" y="3817"/>
                  </a:cubicBezTo>
                  <a:cubicBezTo>
                    <a:pt x="7349" y="3893"/>
                    <a:pt x="7735" y="3950"/>
                    <a:pt x="8114" y="3975"/>
                  </a:cubicBezTo>
                  <a:lnTo>
                    <a:pt x="8120" y="3899"/>
                  </a:lnTo>
                  <a:cubicBezTo>
                    <a:pt x="7362" y="3830"/>
                    <a:pt x="6623" y="3647"/>
                    <a:pt x="5896" y="3413"/>
                  </a:cubicBezTo>
                  <a:cubicBezTo>
                    <a:pt x="5536" y="3299"/>
                    <a:pt x="5176" y="3173"/>
                    <a:pt x="4815" y="3046"/>
                  </a:cubicBezTo>
                  <a:cubicBezTo>
                    <a:pt x="4462" y="2914"/>
                    <a:pt x="4095" y="2794"/>
                    <a:pt x="3760" y="2629"/>
                  </a:cubicBezTo>
                  <a:cubicBezTo>
                    <a:pt x="3059" y="2339"/>
                    <a:pt x="2604" y="1675"/>
                    <a:pt x="1959" y="1246"/>
                  </a:cubicBezTo>
                  <a:cubicBezTo>
                    <a:pt x="1650" y="1024"/>
                    <a:pt x="1328" y="816"/>
                    <a:pt x="1005" y="614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2411150" y="2965350"/>
              <a:ext cx="24525" cy="65575"/>
            </a:xfrm>
            <a:custGeom>
              <a:rect b="b" l="l" r="r" t="t"/>
              <a:pathLst>
                <a:path extrusionOk="0" h="2623" w="981">
                  <a:moveTo>
                    <a:pt x="51" y="1"/>
                  </a:moveTo>
                  <a:lnTo>
                    <a:pt x="1" y="45"/>
                  </a:lnTo>
                  <a:cubicBezTo>
                    <a:pt x="127" y="228"/>
                    <a:pt x="190" y="456"/>
                    <a:pt x="228" y="683"/>
                  </a:cubicBezTo>
                  <a:cubicBezTo>
                    <a:pt x="260" y="911"/>
                    <a:pt x="260" y="1144"/>
                    <a:pt x="279" y="1384"/>
                  </a:cubicBezTo>
                  <a:cubicBezTo>
                    <a:pt x="292" y="1498"/>
                    <a:pt x="304" y="1618"/>
                    <a:pt x="329" y="1738"/>
                  </a:cubicBezTo>
                  <a:cubicBezTo>
                    <a:pt x="355" y="1858"/>
                    <a:pt x="405" y="1978"/>
                    <a:pt x="462" y="2079"/>
                  </a:cubicBezTo>
                  <a:cubicBezTo>
                    <a:pt x="576" y="2294"/>
                    <a:pt x="728" y="2497"/>
                    <a:pt x="942" y="2623"/>
                  </a:cubicBezTo>
                  <a:lnTo>
                    <a:pt x="980" y="2553"/>
                  </a:lnTo>
                  <a:cubicBezTo>
                    <a:pt x="892" y="2497"/>
                    <a:pt x="810" y="2408"/>
                    <a:pt x="740" y="2320"/>
                  </a:cubicBezTo>
                  <a:cubicBezTo>
                    <a:pt x="671" y="2231"/>
                    <a:pt x="614" y="2130"/>
                    <a:pt x="563" y="2029"/>
                  </a:cubicBezTo>
                  <a:cubicBezTo>
                    <a:pt x="513" y="1928"/>
                    <a:pt x="468" y="1820"/>
                    <a:pt x="449" y="1713"/>
                  </a:cubicBezTo>
                  <a:cubicBezTo>
                    <a:pt x="424" y="1599"/>
                    <a:pt x="412" y="1486"/>
                    <a:pt x="405" y="1372"/>
                  </a:cubicBezTo>
                  <a:cubicBezTo>
                    <a:pt x="380" y="1138"/>
                    <a:pt x="380" y="904"/>
                    <a:pt x="336" y="664"/>
                  </a:cubicBezTo>
                  <a:cubicBezTo>
                    <a:pt x="298" y="430"/>
                    <a:pt x="216" y="190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2413375" y="3042750"/>
              <a:ext cx="68250" cy="9425"/>
            </a:xfrm>
            <a:custGeom>
              <a:rect b="b" l="l" r="r" t="t"/>
              <a:pathLst>
                <a:path extrusionOk="0" h="377" w="2730">
                  <a:moveTo>
                    <a:pt x="2193" y="0"/>
                  </a:moveTo>
                  <a:cubicBezTo>
                    <a:pt x="2140" y="0"/>
                    <a:pt x="2087" y="3"/>
                    <a:pt x="2035" y="7"/>
                  </a:cubicBezTo>
                  <a:cubicBezTo>
                    <a:pt x="1801" y="26"/>
                    <a:pt x="1574" y="77"/>
                    <a:pt x="1353" y="127"/>
                  </a:cubicBezTo>
                  <a:cubicBezTo>
                    <a:pt x="1131" y="184"/>
                    <a:pt x="910" y="235"/>
                    <a:pt x="683" y="254"/>
                  </a:cubicBezTo>
                  <a:cubicBezTo>
                    <a:pt x="607" y="262"/>
                    <a:pt x="532" y="267"/>
                    <a:pt x="456" y="267"/>
                  </a:cubicBezTo>
                  <a:cubicBezTo>
                    <a:pt x="311" y="267"/>
                    <a:pt x="167" y="249"/>
                    <a:pt x="26" y="203"/>
                  </a:cubicBezTo>
                  <a:lnTo>
                    <a:pt x="0" y="272"/>
                  </a:lnTo>
                  <a:cubicBezTo>
                    <a:pt x="108" y="317"/>
                    <a:pt x="228" y="348"/>
                    <a:pt x="342" y="361"/>
                  </a:cubicBezTo>
                  <a:cubicBezTo>
                    <a:pt x="408" y="371"/>
                    <a:pt x="474" y="376"/>
                    <a:pt x="539" y="376"/>
                  </a:cubicBezTo>
                  <a:cubicBezTo>
                    <a:pt x="592" y="376"/>
                    <a:pt x="644" y="373"/>
                    <a:pt x="695" y="367"/>
                  </a:cubicBezTo>
                  <a:cubicBezTo>
                    <a:pt x="929" y="355"/>
                    <a:pt x="1157" y="298"/>
                    <a:pt x="1378" y="247"/>
                  </a:cubicBezTo>
                  <a:cubicBezTo>
                    <a:pt x="1599" y="190"/>
                    <a:pt x="1820" y="140"/>
                    <a:pt x="2048" y="115"/>
                  </a:cubicBezTo>
                  <a:cubicBezTo>
                    <a:pt x="2123" y="108"/>
                    <a:pt x="2200" y="104"/>
                    <a:pt x="2276" y="104"/>
                  </a:cubicBezTo>
                  <a:cubicBezTo>
                    <a:pt x="2423" y="104"/>
                    <a:pt x="2568" y="119"/>
                    <a:pt x="2705" y="165"/>
                  </a:cubicBezTo>
                  <a:lnTo>
                    <a:pt x="2730" y="102"/>
                  </a:lnTo>
                  <a:cubicBezTo>
                    <a:pt x="2559" y="28"/>
                    <a:pt x="2376" y="0"/>
                    <a:pt x="2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2354600" y="2990775"/>
              <a:ext cx="36525" cy="8250"/>
            </a:xfrm>
            <a:custGeom>
              <a:rect b="b" l="l" r="r" t="t"/>
              <a:pathLst>
                <a:path extrusionOk="0" h="330" w="1461">
                  <a:moveTo>
                    <a:pt x="753" y="1"/>
                  </a:moveTo>
                  <a:cubicBezTo>
                    <a:pt x="626" y="1"/>
                    <a:pt x="500" y="1"/>
                    <a:pt x="374" y="14"/>
                  </a:cubicBezTo>
                  <a:cubicBezTo>
                    <a:pt x="254" y="20"/>
                    <a:pt x="127" y="26"/>
                    <a:pt x="7" y="26"/>
                  </a:cubicBezTo>
                  <a:lnTo>
                    <a:pt x="1" y="108"/>
                  </a:lnTo>
                  <a:cubicBezTo>
                    <a:pt x="127" y="127"/>
                    <a:pt x="254" y="127"/>
                    <a:pt x="380" y="127"/>
                  </a:cubicBezTo>
                  <a:cubicBezTo>
                    <a:pt x="464" y="127"/>
                    <a:pt x="546" y="125"/>
                    <a:pt x="626" y="125"/>
                  </a:cubicBezTo>
                  <a:cubicBezTo>
                    <a:pt x="666" y="125"/>
                    <a:pt x="706" y="125"/>
                    <a:pt x="746" y="127"/>
                  </a:cubicBezTo>
                  <a:cubicBezTo>
                    <a:pt x="987" y="134"/>
                    <a:pt x="1227" y="178"/>
                    <a:pt x="1416" y="330"/>
                  </a:cubicBezTo>
                  <a:lnTo>
                    <a:pt x="1460" y="279"/>
                  </a:lnTo>
                  <a:cubicBezTo>
                    <a:pt x="1416" y="228"/>
                    <a:pt x="1366" y="191"/>
                    <a:pt x="1309" y="153"/>
                  </a:cubicBezTo>
                  <a:cubicBezTo>
                    <a:pt x="1252" y="121"/>
                    <a:pt x="1195" y="89"/>
                    <a:pt x="1132" y="70"/>
                  </a:cubicBezTo>
                  <a:cubicBezTo>
                    <a:pt x="1012" y="26"/>
                    <a:pt x="879" y="14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2462175" y="3003275"/>
              <a:ext cx="34150" cy="48025"/>
            </a:xfrm>
            <a:custGeom>
              <a:rect b="b" l="l" r="r" t="t"/>
              <a:pathLst>
                <a:path extrusionOk="0" h="1921" w="1366">
                  <a:moveTo>
                    <a:pt x="58" y="0"/>
                  </a:moveTo>
                  <a:lnTo>
                    <a:pt x="1" y="57"/>
                  </a:lnTo>
                  <a:cubicBezTo>
                    <a:pt x="121" y="196"/>
                    <a:pt x="146" y="392"/>
                    <a:pt x="184" y="588"/>
                  </a:cubicBezTo>
                  <a:cubicBezTo>
                    <a:pt x="222" y="784"/>
                    <a:pt x="310" y="980"/>
                    <a:pt x="418" y="1150"/>
                  </a:cubicBezTo>
                  <a:cubicBezTo>
                    <a:pt x="538" y="1314"/>
                    <a:pt x="671" y="1466"/>
                    <a:pt x="822" y="1599"/>
                  </a:cubicBezTo>
                  <a:cubicBezTo>
                    <a:pt x="980" y="1725"/>
                    <a:pt x="1144" y="1839"/>
                    <a:pt x="1334" y="1921"/>
                  </a:cubicBezTo>
                  <a:lnTo>
                    <a:pt x="1366" y="1858"/>
                  </a:lnTo>
                  <a:cubicBezTo>
                    <a:pt x="1031" y="1662"/>
                    <a:pt x="734" y="1397"/>
                    <a:pt x="525" y="1081"/>
                  </a:cubicBezTo>
                  <a:cubicBezTo>
                    <a:pt x="418" y="916"/>
                    <a:pt x="336" y="746"/>
                    <a:pt x="298" y="562"/>
                  </a:cubicBezTo>
                  <a:cubicBezTo>
                    <a:pt x="272" y="468"/>
                    <a:pt x="254" y="367"/>
                    <a:pt x="222" y="272"/>
                  </a:cubicBezTo>
                  <a:cubicBezTo>
                    <a:pt x="190" y="177"/>
                    <a:pt x="140" y="76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2556325" y="2760850"/>
              <a:ext cx="141725" cy="411150"/>
            </a:xfrm>
            <a:custGeom>
              <a:rect b="b" l="l" r="r" t="t"/>
              <a:pathLst>
                <a:path extrusionOk="0" h="16446" w="5669">
                  <a:moveTo>
                    <a:pt x="2253" y="1"/>
                  </a:moveTo>
                  <a:cubicBezTo>
                    <a:pt x="2148" y="1"/>
                    <a:pt x="2044" y="14"/>
                    <a:pt x="1940" y="42"/>
                  </a:cubicBezTo>
                  <a:cubicBezTo>
                    <a:pt x="1397" y="194"/>
                    <a:pt x="1050" y="737"/>
                    <a:pt x="803" y="1255"/>
                  </a:cubicBezTo>
                  <a:cubicBezTo>
                    <a:pt x="279" y="2380"/>
                    <a:pt x="1" y="3726"/>
                    <a:pt x="500" y="4863"/>
                  </a:cubicBezTo>
                  <a:cubicBezTo>
                    <a:pt x="683" y="5274"/>
                    <a:pt x="961" y="5641"/>
                    <a:pt x="1125" y="6064"/>
                  </a:cubicBezTo>
                  <a:cubicBezTo>
                    <a:pt x="1435" y="6866"/>
                    <a:pt x="1321" y="7821"/>
                    <a:pt x="1789" y="8541"/>
                  </a:cubicBezTo>
                  <a:cubicBezTo>
                    <a:pt x="2035" y="8907"/>
                    <a:pt x="2395" y="9154"/>
                    <a:pt x="2756" y="9400"/>
                  </a:cubicBezTo>
                  <a:cubicBezTo>
                    <a:pt x="3008" y="9571"/>
                    <a:pt x="3312" y="9861"/>
                    <a:pt x="3621" y="9975"/>
                  </a:cubicBezTo>
                  <a:cubicBezTo>
                    <a:pt x="3684" y="10146"/>
                    <a:pt x="3722" y="10316"/>
                    <a:pt x="3792" y="10506"/>
                  </a:cubicBezTo>
                  <a:cubicBezTo>
                    <a:pt x="3969" y="11024"/>
                    <a:pt x="4342" y="13267"/>
                    <a:pt x="4834" y="14885"/>
                  </a:cubicBezTo>
                  <a:cubicBezTo>
                    <a:pt x="4961" y="15302"/>
                    <a:pt x="5169" y="16060"/>
                    <a:pt x="5359" y="16445"/>
                  </a:cubicBezTo>
                  <a:cubicBezTo>
                    <a:pt x="5473" y="16439"/>
                    <a:pt x="5555" y="16332"/>
                    <a:pt x="5567" y="16224"/>
                  </a:cubicBezTo>
                  <a:cubicBezTo>
                    <a:pt x="5586" y="16111"/>
                    <a:pt x="5548" y="16003"/>
                    <a:pt x="5517" y="15902"/>
                  </a:cubicBezTo>
                  <a:cubicBezTo>
                    <a:pt x="4872" y="13943"/>
                    <a:pt x="4379" y="11928"/>
                    <a:pt x="4253" y="9880"/>
                  </a:cubicBezTo>
                  <a:cubicBezTo>
                    <a:pt x="4398" y="9741"/>
                    <a:pt x="4493" y="9539"/>
                    <a:pt x="4613" y="9362"/>
                  </a:cubicBezTo>
                  <a:cubicBezTo>
                    <a:pt x="4853" y="9002"/>
                    <a:pt x="5150" y="8667"/>
                    <a:pt x="5296" y="8250"/>
                  </a:cubicBezTo>
                  <a:cubicBezTo>
                    <a:pt x="5567" y="7511"/>
                    <a:pt x="5321" y="6689"/>
                    <a:pt x="5334" y="5893"/>
                  </a:cubicBezTo>
                  <a:cubicBezTo>
                    <a:pt x="5352" y="5034"/>
                    <a:pt x="5668" y="4175"/>
                    <a:pt x="5466" y="3341"/>
                  </a:cubicBezTo>
                  <a:cubicBezTo>
                    <a:pt x="5340" y="2829"/>
                    <a:pt x="5030" y="2393"/>
                    <a:pt x="4727" y="1963"/>
                  </a:cubicBezTo>
                  <a:cubicBezTo>
                    <a:pt x="4323" y="1394"/>
                    <a:pt x="3899" y="819"/>
                    <a:pt x="3343" y="409"/>
                  </a:cubicBezTo>
                  <a:cubicBezTo>
                    <a:pt x="3026" y="176"/>
                    <a:pt x="2638" y="1"/>
                    <a:pt x="2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2612875" y="2778475"/>
              <a:ext cx="41725" cy="215025"/>
            </a:xfrm>
            <a:custGeom>
              <a:rect b="b" l="l" r="r" t="t"/>
              <a:pathLst>
                <a:path extrusionOk="0" h="8601" w="1669">
                  <a:moveTo>
                    <a:pt x="1" y="1"/>
                  </a:moveTo>
                  <a:cubicBezTo>
                    <a:pt x="1" y="740"/>
                    <a:pt x="171" y="1467"/>
                    <a:pt x="373" y="2174"/>
                  </a:cubicBezTo>
                  <a:cubicBezTo>
                    <a:pt x="569" y="2876"/>
                    <a:pt x="803" y="3571"/>
                    <a:pt x="974" y="4285"/>
                  </a:cubicBezTo>
                  <a:cubicBezTo>
                    <a:pt x="1062" y="4639"/>
                    <a:pt x="1132" y="4999"/>
                    <a:pt x="1170" y="5359"/>
                  </a:cubicBezTo>
                  <a:cubicBezTo>
                    <a:pt x="1189" y="5542"/>
                    <a:pt x="1195" y="5719"/>
                    <a:pt x="1195" y="5902"/>
                  </a:cubicBezTo>
                  <a:cubicBezTo>
                    <a:pt x="1195" y="6086"/>
                    <a:pt x="1195" y="6269"/>
                    <a:pt x="1220" y="6458"/>
                  </a:cubicBezTo>
                  <a:cubicBezTo>
                    <a:pt x="1239" y="6642"/>
                    <a:pt x="1290" y="6825"/>
                    <a:pt x="1359" y="6995"/>
                  </a:cubicBezTo>
                  <a:cubicBezTo>
                    <a:pt x="1429" y="7166"/>
                    <a:pt x="1492" y="7337"/>
                    <a:pt x="1523" y="7514"/>
                  </a:cubicBezTo>
                  <a:cubicBezTo>
                    <a:pt x="1599" y="7867"/>
                    <a:pt x="1587" y="8240"/>
                    <a:pt x="1486" y="8588"/>
                  </a:cubicBezTo>
                  <a:lnTo>
                    <a:pt x="1542" y="8600"/>
                  </a:lnTo>
                  <a:cubicBezTo>
                    <a:pt x="1650" y="8247"/>
                    <a:pt x="1669" y="7867"/>
                    <a:pt x="1599" y="7501"/>
                  </a:cubicBezTo>
                  <a:cubicBezTo>
                    <a:pt x="1561" y="7318"/>
                    <a:pt x="1498" y="7141"/>
                    <a:pt x="1429" y="6970"/>
                  </a:cubicBezTo>
                  <a:cubicBezTo>
                    <a:pt x="1366" y="6800"/>
                    <a:pt x="1315" y="6629"/>
                    <a:pt x="1296" y="6446"/>
                  </a:cubicBezTo>
                  <a:cubicBezTo>
                    <a:pt x="1277" y="6269"/>
                    <a:pt x="1277" y="6086"/>
                    <a:pt x="1277" y="5902"/>
                  </a:cubicBezTo>
                  <a:cubicBezTo>
                    <a:pt x="1277" y="5719"/>
                    <a:pt x="1271" y="5536"/>
                    <a:pt x="1252" y="5353"/>
                  </a:cubicBezTo>
                  <a:cubicBezTo>
                    <a:pt x="1220" y="4986"/>
                    <a:pt x="1151" y="4620"/>
                    <a:pt x="1062" y="4266"/>
                  </a:cubicBezTo>
                  <a:cubicBezTo>
                    <a:pt x="885" y="3545"/>
                    <a:pt x="645" y="2857"/>
                    <a:pt x="443" y="2149"/>
                  </a:cubicBezTo>
                  <a:cubicBezTo>
                    <a:pt x="342" y="1802"/>
                    <a:pt x="247" y="1448"/>
                    <a:pt x="178" y="1088"/>
                  </a:cubicBezTo>
                  <a:cubicBezTo>
                    <a:pt x="108" y="727"/>
                    <a:pt x="58" y="367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2637375" y="2826650"/>
              <a:ext cx="25600" cy="57525"/>
            </a:xfrm>
            <a:custGeom>
              <a:rect b="b" l="l" r="r" t="t"/>
              <a:pathLst>
                <a:path extrusionOk="0" h="2301" w="1024">
                  <a:moveTo>
                    <a:pt x="986" y="1"/>
                  </a:moveTo>
                  <a:cubicBezTo>
                    <a:pt x="739" y="342"/>
                    <a:pt x="556" y="715"/>
                    <a:pt x="392" y="1100"/>
                  </a:cubicBezTo>
                  <a:cubicBezTo>
                    <a:pt x="316" y="1296"/>
                    <a:pt x="240" y="1486"/>
                    <a:pt x="177" y="1688"/>
                  </a:cubicBezTo>
                  <a:cubicBezTo>
                    <a:pt x="107" y="1884"/>
                    <a:pt x="51" y="2086"/>
                    <a:pt x="0" y="2288"/>
                  </a:cubicBezTo>
                  <a:lnTo>
                    <a:pt x="51" y="2301"/>
                  </a:lnTo>
                  <a:cubicBezTo>
                    <a:pt x="114" y="2105"/>
                    <a:pt x="183" y="1909"/>
                    <a:pt x="253" y="1713"/>
                  </a:cubicBezTo>
                  <a:cubicBezTo>
                    <a:pt x="322" y="1517"/>
                    <a:pt x="392" y="1328"/>
                    <a:pt x="474" y="1132"/>
                  </a:cubicBezTo>
                  <a:cubicBezTo>
                    <a:pt x="550" y="942"/>
                    <a:pt x="638" y="753"/>
                    <a:pt x="727" y="570"/>
                  </a:cubicBezTo>
                  <a:cubicBezTo>
                    <a:pt x="821" y="386"/>
                    <a:pt x="916" y="203"/>
                    <a:pt x="1024" y="26"/>
                  </a:cubicBezTo>
                  <a:lnTo>
                    <a:pt x="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2586975" y="2845150"/>
              <a:ext cx="56575" cy="70000"/>
            </a:xfrm>
            <a:custGeom>
              <a:rect b="b" l="l" r="r" t="t"/>
              <a:pathLst>
                <a:path extrusionOk="0" h="2800" w="2263">
                  <a:moveTo>
                    <a:pt x="38" y="0"/>
                  </a:moveTo>
                  <a:lnTo>
                    <a:pt x="0" y="32"/>
                  </a:lnTo>
                  <a:cubicBezTo>
                    <a:pt x="177" y="272"/>
                    <a:pt x="373" y="499"/>
                    <a:pt x="569" y="727"/>
                  </a:cubicBezTo>
                  <a:cubicBezTo>
                    <a:pt x="771" y="948"/>
                    <a:pt x="980" y="1163"/>
                    <a:pt x="1188" y="1378"/>
                  </a:cubicBezTo>
                  <a:cubicBezTo>
                    <a:pt x="1403" y="1586"/>
                    <a:pt x="1612" y="1795"/>
                    <a:pt x="1795" y="2028"/>
                  </a:cubicBezTo>
                  <a:cubicBezTo>
                    <a:pt x="1978" y="2262"/>
                    <a:pt x="2130" y="2515"/>
                    <a:pt x="2212" y="2799"/>
                  </a:cubicBezTo>
                  <a:lnTo>
                    <a:pt x="2262" y="2787"/>
                  </a:lnTo>
                  <a:cubicBezTo>
                    <a:pt x="2193" y="2490"/>
                    <a:pt x="2041" y="2218"/>
                    <a:pt x="1858" y="1978"/>
                  </a:cubicBezTo>
                  <a:cubicBezTo>
                    <a:pt x="1675" y="1738"/>
                    <a:pt x="1466" y="1523"/>
                    <a:pt x="1252" y="1314"/>
                  </a:cubicBezTo>
                  <a:cubicBezTo>
                    <a:pt x="822" y="897"/>
                    <a:pt x="424" y="455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2643200" y="2890950"/>
              <a:ext cx="33525" cy="50100"/>
            </a:xfrm>
            <a:custGeom>
              <a:rect b="b" l="l" r="r" t="t"/>
              <a:pathLst>
                <a:path extrusionOk="0" h="2004" w="1341">
                  <a:moveTo>
                    <a:pt x="1290" y="1"/>
                  </a:moveTo>
                  <a:cubicBezTo>
                    <a:pt x="1145" y="367"/>
                    <a:pt x="904" y="689"/>
                    <a:pt x="645" y="993"/>
                  </a:cubicBezTo>
                  <a:cubicBezTo>
                    <a:pt x="513" y="1144"/>
                    <a:pt x="380" y="1290"/>
                    <a:pt x="247" y="1448"/>
                  </a:cubicBezTo>
                  <a:cubicBezTo>
                    <a:pt x="190" y="1523"/>
                    <a:pt x="121" y="1599"/>
                    <a:pt x="64" y="1688"/>
                  </a:cubicBezTo>
                  <a:cubicBezTo>
                    <a:pt x="39" y="1738"/>
                    <a:pt x="20" y="1782"/>
                    <a:pt x="7" y="1839"/>
                  </a:cubicBezTo>
                  <a:cubicBezTo>
                    <a:pt x="1" y="1896"/>
                    <a:pt x="7" y="1959"/>
                    <a:pt x="45" y="2004"/>
                  </a:cubicBezTo>
                  <a:lnTo>
                    <a:pt x="83" y="1978"/>
                  </a:lnTo>
                  <a:cubicBezTo>
                    <a:pt x="39" y="1903"/>
                    <a:pt x="70" y="1801"/>
                    <a:pt x="121" y="1726"/>
                  </a:cubicBezTo>
                  <a:cubicBezTo>
                    <a:pt x="171" y="1643"/>
                    <a:pt x="247" y="1574"/>
                    <a:pt x="310" y="1498"/>
                  </a:cubicBezTo>
                  <a:lnTo>
                    <a:pt x="709" y="1049"/>
                  </a:lnTo>
                  <a:cubicBezTo>
                    <a:pt x="841" y="892"/>
                    <a:pt x="968" y="734"/>
                    <a:pt x="1081" y="563"/>
                  </a:cubicBezTo>
                  <a:cubicBezTo>
                    <a:pt x="1189" y="392"/>
                    <a:pt x="1284" y="209"/>
                    <a:pt x="1340" y="13"/>
                  </a:cubicBezTo>
                  <a:lnTo>
                    <a:pt x="1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2609875" y="2919700"/>
              <a:ext cx="43625" cy="53900"/>
            </a:xfrm>
            <a:custGeom>
              <a:rect b="b" l="l" r="r" t="t"/>
              <a:pathLst>
                <a:path extrusionOk="0" h="2156" w="1745">
                  <a:moveTo>
                    <a:pt x="45" y="1"/>
                  </a:moveTo>
                  <a:lnTo>
                    <a:pt x="1" y="26"/>
                  </a:lnTo>
                  <a:cubicBezTo>
                    <a:pt x="121" y="234"/>
                    <a:pt x="285" y="405"/>
                    <a:pt x="468" y="557"/>
                  </a:cubicBezTo>
                  <a:cubicBezTo>
                    <a:pt x="645" y="708"/>
                    <a:pt x="835" y="847"/>
                    <a:pt x="1012" y="999"/>
                  </a:cubicBezTo>
                  <a:cubicBezTo>
                    <a:pt x="1182" y="1144"/>
                    <a:pt x="1334" y="1321"/>
                    <a:pt x="1454" y="1517"/>
                  </a:cubicBezTo>
                  <a:cubicBezTo>
                    <a:pt x="1568" y="1713"/>
                    <a:pt x="1650" y="1934"/>
                    <a:pt x="1694" y="2155"/>
                  </a:cubicBezTo>
                  <a:lnTo>
                    <a:pt x="1745" y="2149"/>
                  </a:lnTo>
                  <a:cubicBezTo>
                    <a:pt x="1713" y="1915"/>
                    <a:pt x="1637" y="1688"/>
                    <a:pt x="1523" y="1479"/>
                  </a:cubicBezTo>
                  <a:cubicBezTo>
                    <a:pt x="1410" y="1271"/>
                    <a:pt x="1245" y="1087"/>
                    <a:pt x="1068" y="929"/>
                  </a:cubicBezTo>
                  <a:cubicBezTo>
                    <a:pt x="892" y="778"/>
                    <a:pt x="702" y="639"/>
                    <a:pt x="519" y="493"/>
                  </a:cubicBezTo>
                  <a:cubicBezTo>
                    <a:pt x="342" y="348"/>
                    <a:pt x="171" y="190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2444025" y="2756025"/>
              <a:ext cx="255600" cy="429300"/>
            </a:xfrm>
            <a:custGeom>
              <a:rect b="b" l="l" r="r" t="t"/>
              <a:pathLst>
                <a:path extrusionOk="0" h="17172" w="10224">
                  <a:moveTo>
                    <a:pt x="1759" y="1"/>
                  </a:moveTo>
                  <a:cubicBezTo>
                    <a:pt x="1554" y="1"/>
                    <a:pt x="1353" y="37"/>
                    <a:pt x="1163" y="122"/>
                  </a:cubicBezTo>
                  <a:cubicBezTo>
                    <a:pt x="638" y="355"/>
                    <a:pt x="335" y="911"/>
                    <a:pt x="196" y="1474"/>
                  </a:cubicBezTo>
                  <a:cubicBezTo>
                    <a:pt x="0" y="2251"/>
                    <a:pt x="57" y="3066"/>
                    <a:pt x="120" y="3869"/>
                  </a:cubicBezTo>
                  <a:cubicBezTo>
                    <a:pt x="164" y="4469"/>
                    <a:pt x="209" y="5088"/>
                    <a:pt x="474" y="5631"/>
                  </a:cubicBezTo>
                  <a:cubicBezTo>
                    <a:pt x="910" y="6516"/>
                    <a:pt x="1833" y="7040"/>
                    <a:pt x="2477" y="7786"/>
                  </a:cubicBezTo>
                  <a:cubicBezTo>
                    <a:pt x="3071" y="8475"/>
                    <a:pt x="3463" y="9385"/>
                    <a:pt x="4246" y="9846"/>
                  </a:cubicBezTo>
                  <a:cubicBezTo>
                    <a:pt x="4682" y="10105"/>
                    <a:pt x="5188" y="10174"/>
                    <a:pt x="5668" y="10320"/>
                  </a:cubicBezTo>
                  <a:cubicBezTo>
                    <a:pt x="5902" y="10389"/>
                    <a:pt x="6135" y="10497"/>
                    <a:pt x="6363" y="10509"/>
                  </a:cubicBezTo>
                  <a:cubicBezTo>
                    <a:pt x="7759" y="12411"/>
                    <a:pt x="8815" y="14560"/>
                    <a:pt x="9687" y="16758"/>
                  </a:cubicBezTo>
                  <a:cubicBezTo>
                    <a:pt x="9731" y="16872"/>
                    <a:pt x="9781" y="16999"/>
                    <a:pt x="9876" y="17081"/>
                  </a:cubicBezTo>
                  <a:cubicBezTo>
                    <a:pt x="9936" y="17136"/>
                    <a:pt x="10018" y="17172"/>
                    <a:pt x="10095" y="17172"/>
                  </a:cubicBezTo>
                  <a:cubicBezTo>
                    <a:pt x="10141" y="17172"/>
                    <a:pt x="10186" y="17159"/>
                    <a:pt x="10224" y="17131"/>
                  </a:cubicBezTo>
                  <a:cubicBezTo>
                    <a:pt x="10104" y="16651"/>
                    <a:pt x="9731" y="15817"/>
                    <a:pt x="9541" y="15362"/>
                  </a:cubicBezTo>
                  <a:cubicBezTo>
                    <a:pt x="8777" y="13568"/>
                    <a:pt x="7456" y="11312"/>
                    <a:pt x="7235" y="10724"/>
                  </a:cubicBezTo>
                  <a:cubicBezTo>
                    <a:pt x="7153" y="10509"/>
                    <a:pt x="7064" y="10326"/>
                    <a:pt x="6995" y="10137"/>
                  </a:cubicBezTo>
                  <a:cubicBezTo>
                    <a:pt x="7184" y="9802"/>
                    <a:pt x="7241" y="9321"/>
                    <a:pt x="7336" y="8980"/>
                  </a:cubicBezTo>
                  <a:cubicBezTo>
                    <a:pt x="7469" y="8506"/>
                    <a:pt x="7608" y="8020"/>
                    <a:pt x="7551" y="7514"/>
                  </a:cubicBezTo>
                  <a:cubicBezTo>
                    <a:pt x="7437" y="6535"/>
                    <a:pt x="6635" y="5777"/>
                    <a:pt x="6319" y="4842"/>
                  </a:cubicBezTo>
                  <a:cubicBezTo>
                    <a:pt x="6148" y="4342"/>
                    <a:pt x="6123" y="3818"/>
                    <a:pt x="5984" y="3319"/>
                  </a:cubicBezTo>
                  <a:cubicBezTo>
                    <a:pt x="5586" y="1941"/>
                    <a:pt x="4347" y="956"/>
                    <a:pt x="3058" y="355"/>
                  </a:cubicBezTo>
                  <a:cubicBezTo>
                    <a:pt x="2650" y="162"/>
                    <a:pt x="2195" y="1"/>
                    <a:pt x="1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2386200" y="2911600"/>
              <a:ext cx="312000" cy="272425"/>
            </a:xfrm>
            <a:custGeom>
              <a:rect b="b" l="l" r="r" t="t"/>
              <a:pathLst>
                <a:path extrusionOk="0" h="10897" w="12480">
                  <a:moveTo>
                    <a:pt x="970" y="1"/>
                  </a:moveTo>
                  <a:cubicBezTo>
                    <a:pt x="850" y="1"/>
                    <a:pt x="731" y="20"/>
                    <a:pt x="613" y="66"/>
                  </a:cubicBezTo>
                  <a:cubicBezTo>
                    <a:pt x="329" y="173"/>
                    <a:pt x="114" y="445"/>
                    <a:pt x="76" y="748"/>
                  </a:cubicBezTo>
                  <a:cubicBezTo>
                    <a:pt x="1" y="1304"/>
                    <a:pt x="468" y="1772"/>
                    <a:pt x="715" y="2277"/>
                  </a:cubicBezTo>
                  <a:cubicBezTo>
                    <a:pt x="885" y="2631"/>
                    <a:pt x="955" y="3023"/>
                    <a:pt x="1125" y="3370"/>
                  </a:cubicBezTo>
                  <a:cubicBezTo>
                    <a:pt x="1365" y="3857"/>
                    <a:pt x="1789" y="4229"/>
                    <a:pt x="2206" y="4577"/>
                  </a:cubicBezTo>
                  <a:cubicBezTo>
                    <a:pt x="2755" y="5032"/>
                    <a:pt x="3324" y="5481"/>
                    <a:pt x="3905" y="5904"/>
                  </a:cubicBezTo>
                  <a:cubicBezTo>
                    <a:pt x="4259" y="6163"/>
                    <a:pt x="4638" y="6422"/>
                    <a:pt x="5068" y="6466"/>
                  </a:cubicBezTo>
                  <a:cubicBezTo>
                    <a:pt x="5111" y="6470"/>
                    <a:pt x="5155" y="6472"/>
                    <a:pt x="5197" y="6472"/>
                  </a:cubicBezTo>
                  <a:cubicBezTo>
                    <a:pt x="5872" y="6472"/>
                    <a:pt x="6482" y="5985"/>
                    <a:pt x="7159" y="5872"/>
                  </a:cubicBezTo>
                  <a:cubicBezTo>
                    <a:pt x="7372" y="5841"/>
                    <a:pt x="7509" y="5785"/>
                    <a:pt x="7696" y="5785"/>
                  </a:cubicBezTo>
                  <a:cubicBezTo>
                    <a:pt x="7849" y="5785"/>
                    <a:pt x="8035" y="5822"/>
                    <a:pt x="8322" y="5942"/>
                  </a:cubicBezTo>
                  <a:cubicBezTo>
                    <a:pt x="9093" y="6264"/>
                    <a:pt x="9674" y="6807"/>
                    <a:pt x="10148" y="7490"/>
                  </a:cubicBezTo>
                  <a:cubicBezTo>
                    <a:pt x="10868" y="8520"/>
                    <a:pt x="11513" y="9600"/>
                    <a:pt x="12075" y="10725"/>
                  </a:cubicBezTo>
                  <a:cubicBezTo>
                    <a:pt x="12187" y="10759"/>
                    <a:pt x="12324" y="10897"/>
                    <a:pt x="12438" y="10897"/>
                  </a:cubicBezTo>
                  <a:cubicBezTo>
                    <a:pt x="12452" y="10897"/>
                    <a:pt x="12466" y="10894"/>
                    <a:pt x="12480" y="10889"/>
                  </a:cubicBezTo>
                  <a:cubicBezTo>
                    <a:pt x="11747" y="8457"/>
                    <a:pt x="10053" y="6283"/>
                    <a:pt x="7823" y="5064"/>
                  </a:cubicBezTo>
                  <a:cubicBezTo>
                    <a:pt x="7665" y="4710"/>
                    <a:pt x="7652" y="4312"/>
                    <a:pt x="7589" y="3933"/>
                  </a:cubicBezTo>
                  <a:cubicBezTo>
                    <a:pt x="7488" y="3313"/>
                    <a:pt x="7229" y="2726"/>
                    <a:pt x="6844" y="2233"/>
                  </a:cubicBezTo>
                  <a:cubicBezTo>
                    <a:pt x="6705" y="2050"/>
                    <a:pt x="6540" y="1873"/>
                    <a:pt x="6325" y="1778"/>
                  </a:cubicBezTo>
                  <a:cubicBezTo>
                    <a:pt x="6167" y="1708"/>
                    <a:pt x="5991" y="1683"/>
                    <a:pt x="5845" y="1595"/>
                  </a:cubicBezTo>
                  <a:cubicBezTo>
                    <a:pt x="5542" y="1418"/>
                    <a:pt x="5435" y="1045"/>
                    <a:pt x="5201" y="786"/>
                  </a:cubicBezTo>
                  <a:cubicBezTo>
                    <a:pt x="4886" y="441"/>
                    <a:pt x="4386" y="342"/>
                    <a:pt x="3913" y="342"/>
                  </a:cubicBezTo>
                  <a:cubicBezTo>
                    <a:pt x="3883" y="342"/>
                    <a:pt x="3853" y="343"/>
                    <a:pt x="3823" y="344"/>
                  </a:cubicBezTo>
                  <a:cubicBezTo>
                    <a:pt x="3494" y="352"/>
                    <a:pt x="3162" y="396"/>
                    <a:pt x="2834" y="396"/>
                  </a:cubicBezTo>
                  <a:cubicBezTo>
                    <a:pt x="2665" y="396"/>
                    <a:pt x="2498" y="384"/>
                    <a:pt x="2332" y="350"/>
                  </a:cubicBezTo>
                  <a:cubicBezTo>
                    <a:pt x="1875" y="255"/>
                    <a:pt x="1414" y="1"/>
                    <a:pt x="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2400900" y="2930925"/>
              <a:ext cx="169200" cy="117850"/>
            </a:xfrm>
            <a:custGeom>
              <a:rect b="b" l="l" r="r" t="t"/>
              <a:pathLst>
                <a:path extrusionOk="0" h="4714" w="6768">
                  <a:moveTo>
                    <a:pt x="32" y="0"/>
                  </a:moveTo>
                  <a:lnTo>
                    <a:pt x="0" y="38"/>
                  </a:lnTo>
                  <a:lnTo>
                    <a:pt x="771" y="739"/>
                  </a:lnTo>
                  <a:cubicBezTo>
                    <a:pt x="1030" y="967"/>
                    <a:pt x="1289" y="1201"/>
                    <a:pt x="1536" y="1447"/>
                  </a:cubicBezTo>
                  <a:cubicBezTo>
                    <a:pt x="1656" y="1574"/>
                    <a:pt x="1776" y="1700"/>
                    <a:pt x="1883" y="1833"/>
                  </a:cubicBezTo>
                  <a:cubicBezTo>
                    <a:pt x="1997" y="1965"/>
                    <a:pt x="2098" y="2104"/>
                    <a:pt x="2205" y="2237"/>
                  </a:cubicBezTo>
                  <a:cubicBezTo>
                    <a:pt x="2313" y="2376"/>
                    <a:pt x="2426" y="2515"/>
                    <a:pt x="2553" y="2635"/>
                  </a:cubicBezTo>
                  <a:cubicBezTo>
                    <a:pt x="2673" y="2761"/>
                    <a:pt x="2812" y="2875"/>
                    <a:pt x="2957" y="2976"/>
                  </a:cubicBezTo>
                  <a:cubicBezTo>
                    <a:pt x="3248" y="3172"/>
                    <a:pt x="3564" y="3330"/>
                    <a:pt x="3867" y="3501"/>
                  </a:cubicBezTo>
                  <a:cubicBezTo>
                    <a:pt x="4170" y="3665"/>
                    <a:pt x="4480" y="3829"/>
                    <a:pt x="4796" y="3981"/>
                  </a:cubicBezTo>
                  <a:cubicBezTo>
                    <a:pt x="5106" y="4133"/>
                    <a:pt x="5422" y="4278"/>
                    <a:pt x="5750" y="4404"/>
                  </a:cubicBezTo>
                  <a:cubicBezTo>
                    <a:pt x="6079" y="4531"/>
                    <a:pt x="6414" y="4638"/>
                    <a:pt x="6755" y="4714"/>
                  </a:cubicBezTo>
                  <a:lnTo>
                    <a:pt x="6767" y="4657"/>
                  </a:lnTo>
                  <a:cubicBezTo>
                    <a:pt x="6091" y="4493"/>
                    <a:pt x="5447" y="4221"/>
                    <a:pt x="4828" y="3911"/>
                  </a:cubicBezTo>
                  <a:cubicBezTo>
                    <a:pt x="4518" y="3753"/>
                    <a:pt x="4215" y="3589"/>
                    <a:pt x="3905" y="3425"/>
                  </a:cubicBezTo>
                  <a:cubicBezTo>
                    <a:pt x="3602" y="3254"/>
                    <a:pt x="3292" y="3096"/>
                    <a:pt x="3008" y="2900"/>
                  </a:cubicBezTo>
                  <a:cubicBezTo>
                    <a:pt x="2420" y="2534"/>
                    <a:pt x="2104" y="1871"/>
                    <a:pt x="1586" y="1397"/>
                  </a:cubicBezTo>
                  <a:cubicBezTo>
                    <a:pt x="1340" y="1150"/>
                    <a:pt x="1081" y="916"/>
                    <a:pt x="815" y="689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2469450" y="2947025"/>
              <a:ext cx="12975" cy="61950"/>
            </a:xfrm>
            <a:custGeom>
              <a:rect b="b" l="l" r="r" t="t"/>
              <a:pathLst>
                <a:path extrusionOk="0" h="2478" w="519">
                  <a:moveTo>
                    <a:pt x="45" y="1"/>
                  </a:moveTo>
                  <a:lnTo>
                    <a:pt x="0" y="26"/>
                  </a:lnTo>
                  <a:cubicBezTo>
                    <a:pt x="95" y="216"/>
                    <a:pt x="120" y="424"/>
                    <a:pt x="120" y="639"/>
                  </a:cubicBezTo>
                  <a:cubicBezTo>
                    <a:pt x="114" y="847"/>
                    <a:pt x="83" y="1062"/>
                    <a:pt x="70" y="1277"/>
                  </a:cubicBezTo>
                  <a:cubicBezTo>
                    <a:pt x="64" y="1384"/>
                    <a:pt x="57" y="1492"/>
                    <a:pt x="64" y="1599"/>
                  </a:cubicBezTo>
                  <a:cubicBezTo>
                    <a:pt x="70" y="1713"/>
                    <a:pt x="95" y="1827"/>
                    <a:pt x="133" y="1928"/>
                  </a:cubicBezTo>
                  <a:cubicBezTo>
                    <a:pt x="203" y="2130"/>
                    <a:pt x="310" y="2332"/>
                    <a:pt x="481" y="2478"/>
                  </a:cubicBezTo>
                  <a:lnTo>
                    <a:pt x="519" y="2440"/>
                  </a:lnTo>
                  <a:cubicBezTo>
                    <a:pt x="443" y="2370"/>
                    <a:pt x="380" y="2282"/>
                    <a:pt x="329" y="2187"/>
                  </a:cubicBezTo>
                  <a:cubicBezTo>
                    <a:pt x="278" y="2098"/>
                    <a:pt x="241" y="2004"/>
                    <a:pt x="209" y="1903"/>
                  </a:cubicBezTo>
                  <a:cubicBezTo>
                    <a:pt x="177" y="1802"/>
                    <a:pt x="152" y="1700"/>
                    <a:pt x="152" y="1599"/>
                  </a:cubicBezTo>
                  <a:cubicBezTo>
                    <a:pt x="146" y="1492"/>
                    <a:pt x="152" y="1384"/>
                    <a:pt x="158" y="1283"/>
                  </a:cubicBezTo>
                  <a:cubicBezTo>
                    <a:pt x="171" y="1069"/>
                    <a:pt x="203" y="854"/>
                    <a:pt x="196" y="639"/>
                  </a:cubicBezTo>
                  <a:cubicBezTo>
                    <a:pt x="196" y="418"/>
                    <a:pt x="158" y="190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2459650" y="3021600"/>
              <a:ext cx="61950" cy="8375"/>
            </a:xfrm>
            <a:custGeom>
              <a:rect b="b" l="l" r="r" t="t"/>
              <a:pathLst>
                <a:path extrusionOk="0" h="335" w="2478">
                  <a:moveTo>
                    <a:pt x="26" y="0"/>
                  </a:moveTo>
                  <a:lnTo>
                    <a:pt x="1" y="51"/>
                  </a:lnTo>
                  <a:cubicBezTo>
                    <a:pt x="184" y="158"/>
                    <a:pt x="399" y="215"/>
                    <a:pt x="607" y="228"/>
                  </a:cubicBezTo>
                  <a:cubicBezTo>
                    <a:pt x="682" y="234"/>
                    <a:pt x="756" y="237"/>
                    <a:pt x="830" y="237"/>
                  </a:cubicBezTo>
                  <a:cubicBezTo>
                    <a:pt x="967" y="237"/>
                    <a:pt x="1103" y="227"/>
                    <a:pt x="1239" y="215"/>
                  </a:cubicBezTo>
                  <a:cubicBezTo>
                    <a:pt x="1389" y="201"/>
                    <a:pt x="1540" y="191"/>
                    <a:pt x="1688" y="191"/>
                  </a:cubicBezTo>
                  <a:cubicBezTo>
                    <a:pt x="1745" y="191"/>
                    <a:pt x="1802" y="192"/>
                    <a:pt x="1858" y="196"/>
                  </a:cubicBezTo>
                  <a:cubicBezTo>
                    <a:pt x="2067" y="202"/>
                    <a:pt x="2269" y="240"/>
                    <a:pt x="2452" y="335"/>
                  </a:cubicBezTo>
                  <a:lnTo>
                    <a:pt x="2478" y="291"/>
                  </a:lnTo>
                  <a:cubicBezTo>
                    <a:pt x="2288" y="183"/>
                    <a:pt x="2079" y="133"/>
                    <a:pt x="1865" y="114"/>
                  </a:cubicBezTo>
                  <a:cubicBezTo>
                    <a:pt x="1801" y="108"/>
                    <a:pt x="1737" y="106"/>
                    <a:pt x="1673" y="106"/>
                  </a:cubicBezTo>
                  <a:cubicBezTo>
                    <a:pt x="1526" y="106"/>
                    <a:pt x="1378" y="118"/>
                    <a:pt x="1233" y="126"/>
                  </a:cubicBezTo>
                  <a:cubicBezTo>
                    <a:pt x="1083" y="140"/>
                    <a:pt x="936" y="150"/>
                    <a:pt x="787" y="150"/>
                  </a:cubicBezTo>
                  <a:cubicBezTo>
                    <a:pt x="730" y="150"/>
                    <a:pt x="672" y="149"/>
                    <a:pt x="614" y="145"/>
                  </a:cubicBezTo>
                  <a:cubicBezTo>
                    <a:pt x="411" y="133"/>
                    <a:pt x="209" y="95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2414625" y="2962500"/>
              <a:ext cx="32100" cy="11400"/>
            </a:xfrm>
            <a:custGeom>
              <a:rect b="b" l="l" r="r" t="t"/>
              <a:pathLst>
                <a:path extrusionOk="0" h="456" w="1284">
                  <a:moveTo>
                    <a:pt x="14" y="1"/>
                  </a:moveTo>
                  <a:lnTo>
                    <a:pt x="1" y="51"/>
                  </a:lnTo>
                  <a:cubicBezTo>
                    <a:pt x="222" y="121"/>
                    <a:pt x="456" y="127"/>
                    <a:pt x="671" y="172"/>
                  </a:cubicBezTo>
                  <a:cubicBezTo>
                    <a:pt x="885" y="216"/>
                    <a:pt x="1100" y="292"/>
                    <a:pt x="1246" y="456"/>
                  </a:cubicBezTo>
                  <a:lnTo>
                    <a:pt x="1284" y="431"/>
                  </a:lnTo>
                  <a:cubicBezTo>
                    <a:pt x="1220" y="329"/>
                    <a:pt x="1126" y="254"/>
                    <a:pt x="1018" y="197"/>
                  </a:cubicBezTo>
                  <a:cubicBezTo>
                    <a:pt x="911" y="146"/>
                    <a:pt x="797" y="115"/>
                    <a:pt x="690" y="89"/>
                  </a:cubicBezTo>
                  <a:cubicBezTo>
                    <a:pt x="456" y="45"/>
                    <a:pt x="235" y="39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2510050" y="2988575"/>
              <a:ext cx="24025" cy="47425"/>
            </a:xfrm>
            <a:custGeom>
              <a:rect b="b" l="l" r="r" t="t"/>
              <a:pathLst>
                <a:path extrusionOk="0" h="1897" w="961">
                  <a:moveTo>
                    <a:pt x="45" y="0"/>
                  </a:moveTo>
                  <a:lnTo>
                    <a:pt x="0" y="32"/>
                  </a:lnTo>
                  <a:cubicBezTo>
                    <a:pt x="95" y="177"/>
                    <a:pt x="89" y="361"/>
                    <a:pt x="95" y="538"/>
                  </a:cubicBezTo>
                  <a:cubicBezTo>
                    <a:pt x="101" y="721"/>
                    <a:pt x="152" y="904"/>
                    <a:pt x="228" y="1075"/>
                  </a:cubicBezTo>
                  <a:cubicBezTo>
                    <a:pt x="304" y="1239"/>
                    <a:pt x="405" y="1397"/>
                    <a:pt x="525" y="1536"/>
                  </a:cubicBezTo>
                  <a:cubicBezTo>
                    <a:pt x="645" y="1675"/>
                    <a:pt x="777" y="1795"/>
                    <a:pt x="929" y="1896"/>
                  </a:cubicBezTo>
                  <a:lnTo>
                    <a:pt x="961" y="1858"/>
                  </a:lnTo>
                  <a:cubicBezTo>
                    <a:pt x="822" y="1751"/>
                    <a:pt x="695" y="1624"/>
                    <a:pt x="588" y="1485"/>
                  </a:cubicBezTo>
                  <a:cubicBezTo>
                    <a:pt x="474" y="1346"/>
                    <a:pt x="379" y="1195"/>
                    <a:pt x="310" y="1037"/>
                  </a:cubicBezTo>
                  <a:cubicBezTo>
                    <a:pt x="234" y="879"/>
                    <a:pt x="184" y="708"/>
                    <a:pt x="177" y="531"/>
                  </a:cubicBezTo>
                  <a:cubicBezTo>
                    <a:pt x="171" y="443"/>
                    <a:pt x="165" y="354"/>
                    <a:pt x="152" y="260"/>
                  </a:cubicBezTo>
                  <a:cubicBezTo>
                    <a:pt x="133" y="171"/>
                    <a:pt x="108" y="76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2476875" y="2779575"/>
              <a:ext cx="126700" cy="218500"/>
            </a:xfrm>
            <a:custGeom>
              <a:rect b="b" l="l" r="r" t="t"/>
              <a:pathLst>
                <a:path extrusionOk="0" h="8740" w="5068">
                  <a:moveTo>
                    <a:pt x="57" y="1"/>
                  </a:moveTo>
                  <a:lnTo>
                    <a:pt x="0" y="45"/>
                  </a:lnTo>
                  <a:cubicBezTo>
                    <a:pt x="266" y="374"/>
                    <a:pt x="487" y="728"/>
                    <a:pt x="689" y="1094"/>
                  </a:cubicBezTo>
                  <a:cubicBezTo>
                    <a:pt x="891" y="1467"/>
                    <a:pt x="1068" y="1846"/>
                    <a:pt x="1239" y="2231"/>
                  </a:cubicBezTo>
                  <a:cubicBezTo>
                    <a:pt x="1574" y="3002"/>
                    <a:pt x="1871" y="3792"/>
                    <a:pt x="2243" y="4550"/>
                  </a:cubicBezTo>
                  <a:cubicBezTo>
                    <a:pt x="2433" y="4929"/>
                    <a:pt x="2635" y="5302"/>
                    <a:pt x="2875" y="5656"/>
                  </a:cubicBezTo>
                  <a:cubicBezTo>
                    <a:pt x="3002" y="5827"/>
                    <a:pt x="3128" y="6004"/>
                    <a:pt x="3267" y="6162"/>
                  </a:cubicBezTo>
                  <a:cubicBezTo>
                    <a:pt x="3400" y="6326"/>
                    <a:pt x="3532" y="6484"/>
                    <a:pt x="3646" y="6654"/>
                  </a:cubicBezTo>
                  <a:cubicBezTo>
                    <a:pt x="3766" y="6825"/>
                    <a:pt x="3848" y="7015"/>
                    <a:pt x="3912" y="7211"/>
                  </a:cubicBezTo>
                  <a:cubicBezTo>
                    <a:pt x="3975" y="7413"/>
                    <a:pt x="4051" y="7615"/>
                    <a:pt x="4158" y="7804"/>
                  </a:cubicBezTo>
                  <a:cubicBezTo>
                    <a:pt x="4367" y="8177"/>
                    <a:pt x="4664" y="8500"/>
                    <a:pt x="5024" y="8740"/>
                  </a:cubicBezTo>
                  <a:lnTo>
                    <a:pt x="5068" y="8676"/>
                  </a:lnTo>
                  <a:cubicBezTo>
                    <a:pt x="4727" y="8436"/>
                    <a:pt x="4442" y="8120"/>
                    <a:pt x="4246" y="7754"/>
                  </a:cubicBezTo>
                  <a:cubicBezTo>
                    <a:pt x="4145" y="7571"/>
                    <a:pt x="4076" y="7381"/>
                    <a:pt x="4013" y="7179"/>
                  </a:cubicBezTo>
                  <a:cubicBezTo>
                    <a:pt x="3981" y="7078"/>
                    <a:pt x="3943" y="6977"/>
                    <a:pt x="3899" y="6876"/>
                  </a:cubicBezTo>
                  <a:cubicBezTo>
                    <a:pt x="3855" y="6781"/>
                    <a:pt x="3798" y="6686"/>
                    <a:pt x="3741" y="6598"/>
                  </a:cubicBezTo>
                  <a:cubicBezTo>
                    <a:pt x="3621" y="6414"/>
                    <a:pt x="3488" y="6250"/>
                    <a:pt x="3356" y="6086"/>
                  </a:cubicBezTo>
                  <a:cubicBezTo>
                    <a:pt x="3217" y="5928"/>
                    <a:pt x="3096" y="5764"/>
                    <a:pt x="2976" y="5587"/>
                  </a:cubicBezTo>
                  <a:cubicBezTo>
                    <a:pt x="2743" y="5245"/>
                    <a:pt x="2540" y="4873"/>
                    <a:pt x="2357" y="4500"/>
                  </a:cubicBezTo>
                  <a:cubicBezTo>
                    <a:pt x="1984" y="3748"/>
                    <a:pt x="1675" y="2958"/>
                    <a:pt x="1334" y="2187"/>
                  </a:cubicBezTo>
                  <a:cubicBezTo>
                    <a:pt x="992" y="1416"/>
                    <a:pt x="601" y="652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2469775" y="2858100"/>
              <a:ext cx="64475" cy="33975"/>
            </a:xfrm>
            <a:custGeom>
              <a:rect b="b" l="l" r="r" t="t"/>
              <a:pathLst>
                <a:path extrusionOk="0" h="1359" w="2579">
                  <a:moveTo>
                    <a:pt x="25" y="0"/>
                  </a:moveTo>
                  <a:lnTo>
                    <a:pt x="0" y="70"/>
                  </a:lnTo>
                  <a:cubicBezTo>
                    <a:pt x="228" y="146"/>
                    <a:pt x="449" y="234"/>
                    <a:pt x="664" y="335"/>
                  </a:cubicBezTo>
                  <a:cubicBezTo>
                    <a:pt x="878" y="430"/>
                    <a:pt x="1093" y="531"/>
                    <a:pt x="1302" y="645"/>
                  </a:cubicBezTo>
                  <a:cubicBezTo>
                    <a:pt x="1510" y="752"/>
                    <a:pt x="1719" y="872"/>
                    <a:pt x="1921" y="992"/>
                  </a:cubicBezTo>
                  <a:cubicBezTo>
                    <a:pt x="2129" y="1112"/>
                    <a:pt x="2332" y="1232"/>
                    <a:pt x="2534" y="1359"/>
                  </a:cubicBezTo>
                  <a:lnTo>
                    <a:pt x="2578" y="1296"/>
                  </a:lnTo>
                  <a:cubicBezTo>
                    <a:pt x="2382" y="1150"/>
                    <a:pt x="2186" y="1018"/>
                    <a:pt x="1984" y="891"/>
                  </a:cubicBezTo>
                  <a:cubicBezTo>
                    <a:pt x="1782" y="765"/>
                    <a:pt x="1573" y="645"/>
                    <a:pt x="1359" y="537"/>
                  </a:cubicBezTo>
                  <a:cubicBezTo>
                    <a:pt x="1144" y="424"/>
                    <a:pt x="929" y="323"/>
                    <a:pt x="708" y="228"/>
                  </a:cubicBezTo>
                  <a:cubicBezTo>
                    <a:pt x="480" y="139"/>
                    <a:pt x="253" y="64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2544800" y="2820025"/>
              <a:ext cx="8400" cy="102700"/>
            </a:xfrm>
            <a:custGeom>
              <a:rect b="b" l="l" r="r" t="t"/>
              <a:pathLst>
                <a:path extrusionOk="0" h="4108" w="336">
                  <a:moveTo>
                    <a:pt x="177" y="1"/>
                  </a:moveTo>
                  <a:cubicBezTo>
                    <a:pt x="171" y="348"/>
                    <a:pt x="165" y="689"/>
                    <a:pt x="146" y="1030"/>
                  </a:cubicBezTo>
                  <a:cubicBezTo>
                    <a:pt x="127" y="1372"/>
                    <a:pt x="101" y="1713"/>
                    <a:pt x="64" y="2054"/>
                  </a:cubicBezTo>
                  <a:cubicBezTo>
                    <a:pt x="32" y="2395"/>
                    <a:pt x="0" y="2743"/>
                    <a:pt x="19" y="3090"/>
                  </a:cubicBezTo>
                  <a:cubicBezTo>
                    <a:pt x="26" y="3267"/>
                    <a:pt x="51" y="3438"/>
                    <a:pt x="89" y="3608"/>
                  </a:cubicBezTo>
                  <a:cubicBezTo>
                    <a:pt x="127" y="3785"/>
                    <a:pt x="184" y="3950"/>
                    <a:pt x="266" y="4108"/>
                  </a:cubicBezTo>
                  <a:lnTo>
                    <a:pt x="335" y="4070"/>
                  </a:lnTo>
                  <a:cubicBezTo>
                    <a:pt x="196" y="3766"/>
                    <a:pt x="146" y="3425"/>
                    <a:pt x="133" y="3090"/>
                  </a:cubicBezTo>
                  <a:cubicBezTo>
                    <a:pt x="120" y="2749"/>
                    <a:pt x="152" y="2408"/>
                    <a:pt x="184" y="2067"/>
                  </a:cubicBezTo>
                  <a:cubicBezTo>
                    <a:pt x="215" y="1726"/>
                    <a:pt x="247" y="1378"/>
                    <a:pt x="253" y="1037"/>
                  </a:cubicBezTo>
                  <a:cubicBezTo>
                    <a:pt x="266" y="689"/>
                    <a:pt x="259" y="348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2504825" y="2924750"/>
              <a:ext cx="65575" cy="21675"/>
            </a:xfrm>
            <a:custGeom>
              <a:rect b="b" l="l" r="r" t="t"/>
              <a:pathLst>
                <a:path extrusionOk="0" h="867" w="2623">
                  <a:moveTo>
                    <a:pt x="39" y="1"/>
                  </a:moveTo>
                  <a:lnTo>
                    <a:pt x="1" y="70"/>
                  </a:lnTo>
                  <a:cubicBezTo>
                    <a:pt x="197" y="197"/>
                    <a:pt x="411" y="291"/>
                    <a:pt x="639" y="367"/>
                  </a:cubicBezTo>
                  <a:cubicBezTo>
                    <a:pt x="860" y="437"/>
                    <a:pt x="1088" y="481"/>
                    <a:pt x="1321" y="519"/>
                  </a:cubicBezTo>
                  <a:cubicBezTo>
                    <a:pt x="1549" y="557"/>
                    <a:pt x="1776" y="588"/>
                    <a:pt x="2004" y="620"/>
                  </a:cubicBezTo>
                  <a:cubicBezTo>
                    <a:pt x="2118" y="639"/>
                    <a:pt x="2231" y="652"/>
                    <a:pt x="2332" y="683"/>
                  </a:cubicBezTo>
                  <a:cubicBezTo>
                    <a:pt x="2440" y="715"/>
                    <a:pt x="2535" y="772"/>
                    <a:pt x="2547" y="866"/>
                  </a:cubicBezTo>
                  <a:lnTo>
                    <a:pt x="2623" y="860"/>
                  </a:lnTo>
                  <a:cubicBezTo>
                    <a:pt x="2617" y="791"/>
                    <a:pt x="2579" y="727"/>
                    <a:pt x="2528" y="683"/>
                  </a:cubicBezTo>
                  <a:cubicBezTo>
                    <a:pt x="2478" y="645"/>
                    <a:pt x="2421" y="614"/>
                    <a:pt x="2364" y="588"/>
                  </a:cubicBezTo>
                  <a:cubicBezTo>
                    <a:pt x="2250" y="551"/>
                    <a:pt x="2136" y="538"/>
                    <a:pt x="2023" y="513"/>
                  </a:cubicBezTo>
                  <a:cubicBezTo>
                    <a:pt x="1795" y="468"/>
                    <a:pt x="1568" y="437"/>
                    <a:pt x="1340" y="399"/>
                  </a:cubicBezTo>
                  <a:cubicBezTo>
                    <a:pt x="1113" y="361"/>
                    <a:pt x="885" y="317"/>
                    <a:pt x="671" y="254"/>
                  </a:cubicBezTo>
                  <a:cubicBezTo>
                    <a:pt x="449" y="190"/>
                    <a:pt x="241" y="108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2576875" y="2902650"/>
              <a:ext cx="10450" cy="79150"/>
            </a:xfrm>
            <a:custGeom>
              <a:rect b="b" l="l" r="r" t="t"/>
              <a:pathLst>
                <a:path extrusionOk="0" h="3166" w="418">
                  <a:moveTo>
                    <a:pt x="348" y="0"/>
                  </a:moveTo>
                  <a:lnTo>
                    <a:pt x="272" y="13"/>
                  </a:lnTo>
                  <a:cubicBezTo>
                    <a:pt x="297" y="272"/>
                    <a:pt x="265" y="537"/>
                    <a:pt x="215" y="796"/>
                  </a:cubicBezTo>
                  <a:cubicBezTo>
                    <a:pt x="158" y="1055"/>
                    <a:pt x="95" y="1314"/>
                    <a:pt x="51" y="1586"/>
                  </a:cubicBezTo>
                  <a:cubicBezTo>
                    <a:pt x="6" y="1852"/>
                    <a:pt x="0" y="2136"/>
                    <a:pt x="57" y="2408"/>
                  </a:cubicBezTo>
                  <a:cubicBezTo>
                    <a:pt x="107" y="2673"/>
                    <a:pt x="209" y="2932"/>
                    <a:pt x="360" y="3166"/>
                  </a:cubicBezTo>
                  <a:lnTo>
                    <a:pt x="417" y="3128"/>
                  </a:lnTo>
                  <a:cubicBezTo>
                    <a:pt x="291" y="2894"/>
                    <a:pt x="209" y="2641"/>
                    <a:pt x="164" y="2389"/>
                  </a:cubicBezTo>
                  <a:cubicBezTo>
                    <a:pt x="120" y="2130"/>
                    <a:pt x="126" y="1864"/>
                    <a:pt x="171" y="1605"/>
                  </a:cubicBezTo>
                  <a:cubicBezTo>
                    <a:pt x="215" y="1346"/>
                    <a:pt x="278" y="1081"/>
                    <a:pt x="329" y="815"/>
                  </a:cubicBezTo>
                  <a:cubicBezTo>
                    <a:pt x="373" y="550"/>
                    <a:pt x="398" y="272"/>
                    <a:pt x="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6" name="Google Shape;1446;p43"/>
          <p:cNvGrpSpPr/>
          <p:nvPr/>
        </p:nvGrpSpPr>
        <p:grpSpPr>
          <a:xfrm flipH="1" rot="10800000">
            <a:off x="8560450" y="3941423"/>
            <a:ext cx="466489" cy="662575"/>
            <a:chOff x="3318350" y="529775"/>
            <a:chExt cx="259550" cy="368650"/>
          </a:xfrm>
        </p:grpSpPr>
        <p:sp>
          <p:nvSpPr>
            <p:cNvPr id="1447" name="Google Shape;1447;p43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3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43"/>
          <p:cNvGrpSpPr/>
          <p:nvPr/>
        </p:nvGrpSpPr>
        <p:grpSpPr>
          <a:xfrm flipH="1" rot="10800000">
            <a:off x="8575455" y="3311523"/>
            <a:ext cx="451482" cy="452201"/>
            <a:chOff x="3434125" y="817900"/>
            <a:chExt cx="251200" cy="251600"/>
          </a:xfrm>
        </p:grpSpPr>
        <p:sp>
          <p:nvSpPr>
            <p:cNvPr id="1454" name="Google Shape;1454;p43"/>
            <p:cNvSpPr/>
            <p:nvPr/>
          </p:nvSpPr>
          <p:spPr>
            <a:xfrm>
              <a:off x="3434125" y="982675"/>
              <a:ext cx="85350" cy="86825"/>
            </a:xfrm>
            <a:custGeom>
              <a:rect b="b" l="l" r="r" t="t"/>
              <a:pathLst>
                <a:path extrusionOk="0" h="3473" w="3414">
                  <a:moveTo>
                    <a:pt x="1240" y="0"/>
                  </a:moveTo>
                  <a:cubicBezTo>
                    <a:pt x="1126" y="0"/>
                    <a:pt x="1005" y="8"/>
                    <a:pt x="879" y="28"/>
                  </a:cubicBezTo>
                  <a:cubicBezTo>
                    <a:pt x="437" y="98"/>
                    <a:pt x="191" y="123"/>
                    <a:pt x="58" y="136"/>
                  </a:cubicBezTo>
                  <a:cubicBezTo>
                    <a:pt x="14" y="136"/>
                    <a:pt x="1" y="192"/>
                    <a:pt x="39" y="218"/>
                  </a:cubicBezTo>
                  <a:cubicBezTo>
                    <a:pt x="311" y="363"/>
                    <a:pt x="917" y="679"/>
                    <a:pt x="1322" y="723"/>
                  </a:cubicBezTo>
                  <a:cubicBezTo>
                    <a:pt x="1359" y="730"/>
                    <a:pt x="1372" y="767"/>
                    <a:pt x="1353" y="793"/>
                  </a:cubicBezTo>
                  <a:cubicBezTo>
                    <a:pt x="1246" y="906"/>
                    <a:pt x="1037" y="1191"/>
                    <a:pt x="803" y="1766"/>
                  </a:cubicBezTo>
                  <a:cubicBezTo>
                    <a:pt x="791" y="1797"/>
                    <a:pt x="816" y="1829"/>
                    <a:pt x="854" y="1829"/>
                  </a:cubicBezTo>
                  <a:cubicBezTo>
                    <a:pt x="1031" y="1797"/>
                    <a:pt x="1486" y="1715"/>
                    <a:pt x="1783" y="1570"/>
                  </a:cubicBezTo>
                  <a:cubicBezTo>
                    <a:pt x="1791" y="1565"/>
                    <a:pt x="1798" y="1563"/>
                    <a:pt x="1806" y="1563"/>
                  </a:cubicBezTo>
                  <a:cubicBezTo>
                    <a:pt x="1834" y="1563"/>
                    <a:pt x="1855" y="1597"/>
                    <a:pt x="1840" y="1627"/>
                  </a:cubicBezTo>
                  <a:cubicBezTo>
                    <a:pt x="1726" y="1823"/>
                    <a:pt x="1581" y="2164"/>
                    <a:pt x="1612" y="2562"/>
                  </a:cubicBezTo>
                  <a:cubicBezTo>
                    <a:pt x="1612" y="2585"/>
                    <a:pt x="1635" y="2601"/>
                    <a:pt x="1658" y="2601"/>
                  </a:cubicBezTo>
                  <a:cubicBezTo>
                    <a:pt x="1666" y="2601"/>
                    <a:pt x="1675" y="2599"/>
                    <a:pt x="1682" y="2594"/>
                  </a:cubicBezTo>
                  <a:lnTo>
                    <a:pt x="2345" y="2094"/>
                  </a:lnTo>
                  <a:cubicBezTo>
                    <a:pt x="2354" y="2089"/>
                    <a:pt x="2363" y="2086"/>
                    <a:pt x="2371" y="2086"/>
                  </a:cubicBezTo>
                  <a:cubicBezTo>
                    <a:pt x="2402" y="2086"/>
                    <a:pt x="2429" y="2117"/>
                    <a:pt x="2415" y="2151"/>
                  </a:cubicBezTo>
                  <a:cubicBezTo>
                    <a:pt x="2314" y="2404"/>
                    <a:pt x="2231" y="2916"/>
                    <a:pt x="2832" y="3459"/>
                  </a:cubicBezTo>
                  <a:cubicBezTo>
                    <a:pt x="2841" y="3469"/>
                    <a:pt x="2853" y="3473"/>
                    <a:pt x="2864" y="3473"/>
                  </a:cubicBezTo>
                  <a:cubicBezTo>
                    <a:pt x="2882" y="3473"/>
                    <a:pt x="2900" y="3462"/>
                    <a:pt x="2908" y="3447"/>
                  </a:cubicBezTo>
                  <a:cubicBezTo>
                    <a:pt x="3009" y="3162"/>
                    <a:pt x="3413" y="1949"/>
                    <a:pt x="3186" y="1203"/>
                  </a:cubicBezTo>
                  <a:lnTo>
                    <a:pt x="2333" y="275"/>
                  </a:lnTo>
                  <a:cubicBezTo>
                    <a:pt x="2333" y="275"/>
                    <a:pt x="1893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>
              <a:off x="3451400" y="983775"/>
              <a:ext cx="65700" cy="63650"/>
            </a:xfrm>
            <a:custGeom>
              <a:rect b="b" l="l" r="r" t="t"/>
              <a:pathLst>
                <a:path extrusionOk="0" h="2546" w="2628">
                  <a:moveTo>
                    <a:pt x="719" y="1"/>
                  </a:moveTo>
                  <a:cubicBezTo>
                    <a:pt x="690" y="1"/>
                    <a:pt x="660" y="2"/>
                    <a:pt x="631" y="3"/>
                  </a:cubicBezTo>
                  <a:cubicBezTo>
                    <a:pt x="315" y="16"/>
                    <a:pt x="131" y="16"/>
                    <a:pt x="37" y="16"/>
                  </a:cubicBezTo>
                  <a:cubicBezTo>
                    <a:pt x="35" y="15"/>
                    <a:pt x="33" y="15"/>
                    <a:pt x="31" y="15"/>
                  </a:cubicBezTo>
                  <a:cubicBezTo>
                    <a:pt x="4" y="15"/>
                    <a:pt x="1" y="55"/>
                    <a:pt x="30" y="66"/>
                  </a:cubicBezTo>
                  <a:cubicBezTo>
                    <a:pt x="239" y="193"/>
                    <a:pt x="706" y="458"/>
                    <a:pt x="1010" y="521"/>
                  </a:cubicBezTo>
                  <a:cubicBezTo>
                    <a:pt x="1035" y="521"/>
                    <a:pt x="1048" y="553"/>
                    <a:pt x="1035" y="572"/>
                  </a:cubicBezTo>
                  <a:cubicBezTo>
                    <a:pt x="965" y="641"/>
                    <a:pt x="833" y="825"/>
                    <a:pt x="706" y="1204"/>
                  </a:cubicBezTo>
                  <a:cubicBezTo>
                    <a:pt x="700" y="1223"/>
                    <a:pt x="719" y="1248"/>
                    <a:pt x="744" y="1248"/>
                  </a:cubicBezTo>
                  <a:cubicBezTo>
                    <a:pt x="877" y="1242"/>
                    <a:pt x="1199" y="1223"/>
                    <a:pt x="1408" y="1141"/>
                  </a:cubicBezTo>
                  <a:cubicBezTo>
                    <a:pt x="1412" y="1139"/>
                    <a:pt x="1416" y="1138"/>
                    <a:pt x="1420" y="1138"/>
                  </a:cubicBezTo>
                  <a:cubicBezTo>
                    <a:pt x="1442" y="1138"/>
                    <a:pt x="1463" y="1163"/>
                    <a:pt x="1452" y="1185"/>
                  </a:cubicBezTo>
                  <a:cubicBezTo>
                    <a:pt x="1389" y="1317"/>
                    <a:pt x="1307" y="1539"/>
                    <a:pt x="1357" y="1817"/>
                  </a:cubicBezTo>
                  <a:cubicBezTo>
                    <a:pt x="1362" y="1835"/>
                    <a:pt x="1380" y="1847"/>
                    <a:pt x="1397" y="1847"/>
                  </a:cubicBezTo>
                  <a:cubicBezTo>
                    <a:pt x="1403" y="1847"/>
                    <a:pt x="1409" y="1845"/>
                    <a:pt x="1414" y="1842"/>
                  </a:cubicBezTo>
                  <a:lnTo>
                    <a:pt x="1863" y="1551"/>
                  </a:lnTo>
                  <a:cubicBezTo>
                    <a:pt x="1868" y="1547"/>
                    <a:pt x="1874" y="1545"/>
                    <a:pt x="1880" y="1545"/>
                  </a:cubicBezTo>
                  <a:cubicBezTo>
                    <a:pt x="1902" y="1545"/>
                    <a:pt x="1923" y="1569"/>
                    <a:pt x="1913" y="1589"/>
                  </a:cubicBezTo>
                  <a:cubicBezTo>
                    <a:pt x="1863" y="1760"/>
                    <a:pt x="1837" y="2114"/>
                    <a:pt x="2324" y="2537"/>
                  </a:cubicBezTo>
                  <a:cubicBezTo>
                    <a:pt x="2330" y="2543"/>
                    <a:pt x="2339" y="2546"/>
                    <a:pt x="2348" y="2546"/>
                  </a:cubicBezTo>
                  <a:cubicBezTo>
                    <a:pt x="2360" y="2546"/>
                    <a:pt x="2371" y="2541"/>
                    <a:pt x="2374" y="2531"/>
                  </a:cubicBezTo>
                  <a:cubicBezTo>
                    <a:pt x="2425" y="2341"/>
                    <a:pt x="2627" y="1526"/>
                    <a:pt x="2406" y="989"/>
                  </a:cubicBezTo>
                  <a:lnTo>
                    <a:pt x="1711" y="281"/>
                  </a:lnTo>
                  <a:cubicBezTo>
                    <a:pt x="1711" y="281"/>
                    <a:pt x="1288" y="1"/>
                    <a:pt x="719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3"/>
            <p:cNvSpPr/>
            <p:nvPr/>
          </p:nvSpPr>
          <p:spPr>
            <a:xfrm>
              <a:off x="3443625" y="817900"/>
              <a:ext cx="241700" cy="241625"/>
            </a:xfrm>
            <a:custGeom>
              <a:rect b="b" l="l" r="r" t="t"/>
              <a:pathLst>
                <a:path extrusionOk="0" h="9665" w="9668">
                  <a:moveTo>
                    <a:pt x="7481" y="1"/>
                  </a:moveTo>
                  <a:cubicBezTo>
                    <a:pt x="7428" y="1"/>
                    <a:pt x="7376" y="2"/>
                    <a:pt x="7323" y="4"/>
                  </a:cubicBezTo>
                  <a:cubicBezTo>
                    <a:pt x="5541" y="73"/>
                    <a:pt x="3918" y="1008"/>
                    <a:pt x="2439" y="2000"/>
                  </a:cubicBezTo>
                  <a:cubicBezTo>
                    <a:pt x="1719" y="2487"/>
                    <a:pt x="998" y="2999"/>
                    <a:pt x="474" y="3687"/>
                  </a:cubicBezTo>
                  <a:cubicBezTo>
                    <a:pt x="215" y="4029"/>
                    <a:pt x="0" y="4439"/>
                    <a:pt x="38" y="4869"/>
                  </a:cubicBezTo>
                  <a:cubicBezTo>
                    <a:pt x="70" y="5267"/>
                    <a:pt x="316" y="5608"/>
                    <a:pt x="562" y="5930"/>
                  </a:cubicBezTo>
                  <a:cubicBezTo>
                    <a:pt x="954" y="6449"/>
                    <a:pt x="1371" y="6954"/>
                    <a:pt x="1807" y="7441"/>
                  </a:cubicBezTo>
                  <a:cubicBezTo>
                    <a:pt x="2155" y="8148"/>
                    <a:pt x="2787" y="8679"/>
                    <a:pt x="3450" y="9102"/>
                  </a:cubicBezTo>
                  <a:cubicBezTo>
                    <a:pt x="3835" y="9355"/>
                    <a:pt x="4246" y="9614"/>
                    <a:pt x="4707" y="9658"/>
                  </a:cubicBezTo>
                  <a:cubicBezTo>
                    <a:pt x="4754" y="9663"/>
                    <a:pt x="4800" y="9665"/>
                    <a:pt x="4847" y="9665"/>
                  </a:cubicBezTo>
                  <a:cubicBezTo>
                    <a:pt x="5346" y="9665"/>
                    <a:pt x="5826" y="9424"/>
                    <a:pt x="6243" y="9140"/>
                  </a:cubicBezTo>
                  <a:cubicBezTo>
                    <a:pt x="7197" y="8496"/>
                    <a:pt x="7987" y="7599"/>
                    <a:pt x="8499" y="6569"/>
                  </a:cubicBezTo>
                  <a:cubicBezTo>
                    <a:pt x="8890" y="5785"/>
                    <a:pt x="9124" y="4926"/>
                    <a:pt x="9333" y="4073"/>
                  </a:cubicBezTo>
                  <a:cubicBezTo>
                    <a:pt x="9510" y="3359"/>
                    <a:pt x="9668" y="2626"/>
                    <a:pt x="9566" y="1893"/>
                  </a:cubicBezTo>
                  <a:cubicBezTo>
                    <a:pt x="9465" y="1166"/>
                    <a:pt x="9061" y="440"/>
                    <a:pt x="8379" y="155"/>
                  </a:cubicBezTo>
                  <a:cubicBezTo>
                    <a:pt x="8098" y="36"/>
                    <a:pt x="7789" y="1"/>
                    <a:pt x="7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3"/>
            <p:cNvSpPr/>
            <p:nvPr/>
          </p:nvSpPr>
          <p:spPr>
            <a:xfrm>
              <a:off x="3507425" y="885900"/>
              <a:ext cx="175700" cy="173625"/>
            </a:xfrm>
            <a:custGeom>
              <a:rect b="b" l="l" r="r" t="t"/>
              <a:pathLst>
                <a:path extrusionOk="0" h="6945" w="7028">
                  <a:moveTo>
                    <a:pt x="7027" y="1"/>
                  </a:moveTo>
                  <a:lnTo>
                    <a:pt x="7027" y="1"/>
                  </a:lnTo>
                  <a:cubicBezTo>
                    <a:pt x="6939" y="373"/>
                    <a:pt x="6806" y="740"/>
                    <a:pt x="6661" y="1087"/>
                  </a:cubicBezTo>
                  <a:cubicBezTo>
                    <a:pt x="6231" y="2111"/>
                    <a:pt x="5827" y="3053"/>
                    <a:pt x="5131" y="3918"/>
                  </a:cubicBezTo>
                  <a:cubicBezTo>
                    <a:pt x="4443" y="4771"/>
                    <a:pt x="3666" y="5447"/>
                    <a:pt x="2585" y="5725"/>
                  </a:cubicBezTo>
                  <a:cubicBezTo>
                    <a:pt x="2281" y="5805"/>
                    <a:pt x="1981" y="5832"/>
                    <a:pt x="1681" y="5832"/>
                  </a:cubicBezTo>
                  <a:cubicBezTo>
                    <a:pt x="1121" y="5832"/>
                    <a:pt x="565" y="5735"/>
                    <a:pt x="1" y="5694"/>
                  </a:cubicBezTo>
                  <a:lnTo>
                    <a:pt x="1" y="5694"/>
                  </a:lnTo>
                  <a:cubicBezTo>
                    <a:pt x="272" y="5953"/>
                    <a:pt x="582" y="6180"/>
                    <a:pt x="898" y="6382"/>
                  </a:cubicBezTo>
                  <a:cubicBezTo>
                    <a:pt x="1283" y="6635"/>
                    <a:pt x="1694" y="6894"/>
                    <a:pt x="2155" y="6938"/>
                  </a:cubicBezTo>
                  <a:cubicBezTo>
                    <a:pt x="2202" y="6943"/>
                    <a:pt x="2248" y="6945"/>
                    <a:pt x="2295" y="6945"/>
                  </a:cubicBezTo>
                  <a:cubicBezTo>
                    <a:pt x="2794" y="6945"/>
                    <a:pt x="3274" y="6704"/>
                    <a:pt x="3691" y="6420"/>
                  </a:cubicBezTo>
                  <a:cubicBezTo>
                    <a:pt x="4645" y="5776"/>
                    <a:pt x="5435" y="4879"/>
                    <a:pt x="5947" y="3849"/>
                  </a:cubicBezTo>
                  <a:cubicBezTo>
                    <a:pt x="6338" y="3065"/>
                    <a:pt x="6572" y="2206"/>
                    <a:pt x="6781" y="1353"/>
                  </a:cubicBezTo>
                  <a:cubicBezTo>
                    <a:pt x="6888" y="911"/>
                    <a:pt x="6989" y="456"/>
                    <a:pt x="7027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3"/>
            <p:cNvSpPr/>
            <p:nvPr/>
          </p:nvSpPr>
          <p:spPr>
            <a:xfrm>
              <a:off x="3470950" y="856800"/>
              <a:ext cx="191300" cy="170400"/>
            </a:xfrm>
            <a:custGeom>
              <a:rect b="b" l="l" r="r" t="t"/>
              <a:pathLst>
                <a:path extrusionOk="0" h="6816" w="7652">
                  <a:moveTo>
                    <a:pt x="4733" y="0"/>
                  </a:moveTo>
                  <a:cubicBezTo>
                    <a:pt x="4425" y="0"/>
                    <a:pt x="4106" y="193"/>
                    <a:pt x="4038" y="495"/>
                  </a:cubicBezTo>
                  <a:cubicBezTo>
                    <a:pt x="3987" y="710"/>
                    <a:pt x="4025" y="975"/>
                    <a:pt x="3867" y="1127"/>
                  </a:cubicBezTo>
                  <a:cubicBezTo>
                    <a:pt x="3796" y="1192"/>
                    <a:pt x="3714" y="1215"/>
                    <a:pt x="3624" y="1215"/>
                  </a:cubicBezTo>
                  <a:cubicBezTo>
                    <a:pt x="3396" y="1215"/>
                    <a:pt x="3122" y="1066"/>
                    <a:pt x="2880" y="1066"/>
                  </a:cubicBezTo>
                  <a:cubicBezTo>
                    <a:pt x="2807" y="1066"/>
                    <a:pt x="2738" y="1079"/>
                    <a:pt x="2673" y="1114"/>
                  </a:cubicBezTo>
                  <a:cubicBezTo>
                    <a:pt x="2212" y="1367"/>
                    <a:pt x="2686" y="2277"/>
                    <a:pt x="2237" y="2555"/>
                  </a:cubicBezTo>
                  <a:cubicBezTo>
                    <a:pt x="2163" y="2599"/>
                    <a:pt x="2083" y="2614"/>
                    <a:pt x="2001" y="2614"/>
                  </a:cubicBezTo>
                  <a:cubicBezTo>
                    <a:pt x="1870" y="2614"/>
                    <a:pt x="1733" y="2575"/>
                    <a:pt x="1605" y="2548"/>
                  </a:cubicBezTo>
                  <a:cubicBezTo>
                    <a:pt x="1534" y="2531"/>
                    <a:pt x="1456" y="2520"/>
                    <a:pt x="1379" y="2520"/>
                  </a:cubicBezTo>
                  <a:cubicBezTo>
                    <a:pt x="1231" y="2520"/>
                    <a:pt x="1088" y="2562"/>
                    <a:pt x="1017" y="2687"/>
                  </a:cubicBezTo>
                  <a:cubicBezTo>
                    <a:pt x="910" y="2871"/>
                    <a:pt x="1036" y="3098"/>
                    <a:pt x="1036" y="3307"/>
                  </a:cubicBezTo>
                  <a:cubicBezTo>
                    <a:pt x="1036" y="3578"/>
                    <a:pt x="822" y="3818"/>
                    <a:pt x="575" y="3926"/>
                  </a:cubicBezTo>
                  <a:cubicBezTo>
                    <a:pt x="480" y="3964"/>
                    <a:pt x="386" y="3989"/>
                    <a:pt x="285" y="4008"/>
                  </a:cubicBezTo>
                  <a:cubicBezTo>
                    <a:pt x="95" y="4046"/>
                    <a:pt x="0" y="4261"/>
                    <a:pt x="114" y="4419"/>
                  </a:cubicBezTo>
                  <a:cubicBezTo>
                    <a:pt x="405" y="4810"/>
                    <a:pt x="563" y="5297"/>
                    <a:pt x="550" y="5784"/>
                  </a:cubicBezTo>
                  <a:cubicBezTo>
                    <a:pt x="739" y="6017"/>
                    <a:pt x="1068" y="6674"/>
                    <a:pt x="1725" y="6801"/>
                  </a:cubicBezTo>
                  <a:cubicBezTo>
                    <a:pt x="1776" y="6811"/>
                    <a:pt x="1830" y="6816"/>
                    <a:pt x="1884" y="6816"/>
                  </a:cubicBezTo>
                  <a:cubicBezTo>
                    <a:pt x="2137" y="6816"/>
                    <a:pt x="2398" y="6704"/>
                    <a:pt x="2439" y="6460"/>
                  </a:cubicBezTo>
                  <a:cubicBezTo>
                    <a:pt x="2458" y="6359"/>
                    <a:pt x="2433" y="6257"/>
                    <a:pt x="2458" y="6156"/>
                  </a:cubicBezTo>
                  <a:cubicBezTo>
                    <a:pt x="2521" y="5902"/>
                    <a:pt x="2813" y="5830"/>
                    <a:pt x="3091" y="5830"/>
                  </a:cubicBezTo>
                  <a:cubicBezTo>
                    <a:pt x="3207" y="5830"/>
                    <a:pt x="3320" y="5843"/>
                    <a:pt x="3412" y="5859"/>
                  </a:cubicBezTo>
                  <a:cubicBezTo>
                    <a:pt x="3459" y="5869"/>
                    <a:pt x="3506" y="5873"/>
                    <a:pt x="3553" y="5873"/>
                  </a:cubicBezTo>
                  <a:cubicBezTo>
                    <a:pt x="3696" y="5873"/>
                    <a:pt x="3835" y="5830"/>
                    <a:pt x="3949" y="5739"/>
                  </a:cubicBezTo>
                  <a:cubicBezTo>
                    <a:pt x="4322" y="5436"/>
                    <a:pt x="3873" y="5051"/>
                    <a:pt x="4031" y="4747"/>
                  </a:cubicBezTo>
                  <a:cubicBezTo>
                    <a:pt x="4088" y="4627"/>
                    <a:pt x="4221" y="4570"/>
                    <a:pt x="4354" y="4545"/>
                  </a:cubicBezTo>
                  <a:cubicBezTo>
                    <a:pt x="4491" y="4513"/>
                    <a:pt x="4630" y="4508"/>
                    <a:pt x="4770" y="4508"/>
                  </a:cubicBezTo>
                  <a:cubicBezTo>
                    <a:pt x="4838" y="4508"/>
                    <a:pt x="4905" y="4509"/>
                    <a:pt x="4973" y="4509"/>
                  </a:cubicBezTo>
                  <a:cubicBezTo>
                    <a:pt x="5070" y="4509"/>
                    <a:pt x="5167" y="4507"/>
                    <a:pt x="5264" y="4495"/>
                  </a:cubicBezTo>
                  <a:cubicBezTo>
                    <a:pt x="5567" y="4457"/>
                    <a:pt x="5895" y="4267"/>
                    <a:pt x="5927" y="3964"/>
                  </a:cubicBezTo>
                  <a:cubicBezTo>
                    <a:pt x="5946" y="3755"/>
                    <a:pt x="5820" y="3553"/>
                    <a:pt x="5826" y="3345"/>
                  </a:cubicBezTo>
                  <a:cubicBezTo>
                    <a:pt x="5839" y="3067"/>
                    <a:pt x="6072" y="2845"/>
                    <a:pt x="6325" y="2732"/>
                  </a:cubicBezTo>
                  <a:cubicBezTo>
                    <a:pt x="6584" y="2612"/>
                    <a:pt x="6862" y="2567"/>
                    <a:pt x="7115" y="2447"/>
                  </a:cubicBezTo>
                  <a:cubicBezTo>
                    <a:pt x="7216" y="2397"/>
                    <a:pt x="7317" y="2327"/>
                    <a:pt x="7336" y="2214"/>
                  </a:cubicBezTo>
                  <a:cubicBezTo>
                    <a:pt x="7361" y="2011"/>
                    <a:pt x="7090" y="1904"/>
                    <a:pt x="7001" y="1721"/>
                  </a:cubicBezTo>
                  <a:cubicBezTo>
                    <a:pt x="6774" y="1285"/>
                    <a:pt x="7652" y="893"/>
                    <a:pt x="7323" y="356"/>
                  </a:cubicBezTo>
                  <a:cubicBezTo>
                    <a:pt x="7229" y="198"/>
                    <a:pt x="7064" y="97"/>
                    <a:pt x="6881" y="65"/>
                  </a:cubicBezTo>
                  <a:cubicBezTo>
                    <a:pt x="6836" y="58"/>
                    <a:pt x="6792" y="55"/>
                    <a:pt x="6748" y="55"/>
                  </a:cubicBezTo>
                  <a:cubicBezTo>
                    <a:pt x="6433" y="55"/>
                    <a:pt x="6143" y="222"/>
                    <a:pt x="5883" y="394"/>
                  </a:cubicBezTo>
                  <a:cubicBezTo>
                    <a:pt x="5801" y="444"/>
                    <a:pt x="5719" y="495"/>
                    <a:pt x="5624" y="501"/>
                  </a:cubicBezTo>
                  <a:cubicBezTo>
                    <a:pt x="5621" y="501"/>
                    <a:pt x="5618" y="501"/>
                    <a:pt x="5615" y="501"/>
                  </a:cubicBezTo>
                  <a:cubicBezTo>
                    <a:pt x="5418" y="501"/>
                    <a:pt x="5293" y="284"/>
                    <a:pt x="5144" y="147"/>
                  </a:cubicBezTo>
                  <a:cubicBezTo>
                    <a:pt x="5030" y="46"/>
                    <a:pt x="4883" y="0"/>
                    <a:pt x="4733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3"/>
            <p:cNvSpPr/>
            <p:nvPr/>
          </p:nvSpPr>
          <p:spPr>
            <a:xfrm>
              <a:off x="3490850" y="872750"/>
              <a:ext cx="141950" cy="134650"/>
            </a:xfrm>
            <a:custGeom>
              <a:rect b="b" l="l" r="r" t="t"/>
              <a:pathLst>
                <a:path extrusionOk="0" h="5386" w="5678">
                  <a:moveTo>
                    <a:pt x="5389" y="0"/>
                  </a:moveTo>
                  <a:cubicBezTo>
                    <a:pt x="5356" y="0"/>
                    <a:pt x="5322" y="7"/>
                    <a:pt x="5289" y="21"/>
                  </a:cubicBezTo>
                  <a:cubicBezTo>
                    <a:pt x="5283" y="21"/>
                    <a:pt x="5276" y="27"/>
                    <a:pt x="5270" y="27"/>
                  </a:cubicBezTo>
                  <a:cubicBezTo>
                    <a:pt x="3886" y="621"/>
                    <a:pt x="2698" y="1594"/>
                    <a:pt x="1744" y="2763"/>
                  </a:cubicBezTo>
                  <a:cubicBezTo>
                    <a:pt x="853" y="3850"/>
                    <a:pt x="310" y="4533"/>
                    <a:pt x="0" y="5386"/>
                  </a:cubicBezTo>
                  <a:cubicBezTo>
                    <a:pt x="1789" y="4893"/>
                    <a:pt x="3330" y="3730"/>
                    <a:pt x="4562" y="2346"/>
                  </a:cubicBezTo>
                  <a:cubicBezTo>
                    <a:pt x="5080" y="1765"/>
                    <a:pt x="5573" y="1076"/>
                    <a:pt x="5662" y="318"/>
                  </a:cubicBezTo>
                  <a:cubicBezTo>
                    <a:pt x="5677" y="146"/>
                    <a:pt x="5543" y="0"/>
                    <a:pt x="5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0" name="Google Shape;1460;p43"/>
          <p:cNvSpPr/>
          <p:nvPr/>
        </p:nvSpPr>
        <p:spPr>
          <a:xfrm flipH="1" rot="10800000">
            <a:off x="3111700" y="-3032956"/>
            <a:ext cx="3375110" cy="3477979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44"/>
          <p:cNvSpPr txBox="1"/>
          <p:nvPr>
            <p:ph type="title"/>
          </p:nvPr>
        </p:nvSpPr>
        <p:spPr>
          <a:xfrm>
            <a:off x="2347938" y="776113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3" name="Google Shape;1463;p44"/>
          <p:cNvSpPr txBox="1"/>
          <p:nvPr>
            <p:ph idx="1" type="subTitle"/>
          </p:nvPr>
        </p:nvSpPr>
        <p:spPr>
          <a:xfrm>
            <a:off x="2347900" y="1787892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64" name="Google Shape;1464;p44"/>
          <p:cNvGrpSpPr/>
          <p:nvPr/>
        </p:nvGrpSpPr>
        <p:grpSpPr>
          <a:xfrm>
            <a:off x="8252618" y="2418166"/>
            <a:ext cx="598090" cy="505867"/>
            <a:chOff x="3183450" y="3075875"/>
            <a:chExt cx="258600" cy="218725"/>
          </a:xfrm>
        </p:grpSpPr>
        <p:sp>
          <p:nvSpPr>
            <p:cNvPr id="1465" name="Google Shape;1465;p44"/>
            <p:cNvSpPr/>
            <p:nvPr/>
          </p:nvSpPr>
          <p:spPr>
            <a:xfrm>
              <a:off x="3183450" y="3075875"/>
              <a:ext cx="258600" cy="218725"/>
            </a:xfrm>
            <a:custGeom>
              <a:rect b="b" l="l" r="r" t="t"/>
              <a:pathLst>
                <a:path extrusionOk="0" h="8749" w="10344">
                  <a:moveTo>
                    <a:pt x="4751" y="1"/>
                  </a:moveTo>
                  <a:cubicBezTo>
                    <a:pt x="4552" y="1"/>
                    <a:pt x="4344" y="6"/>
                    <a:pt x="4126" y="15"/>
                  </a:cubicBezTo>
                  <a:cubicBezTo>
                    <a:pt x="3589" y="41"/>
                    <a:pt x="3103" y="439"/>
                    <a:pt x="2604" y="584"/>
                  </a:cubicBezTo>
                  <a:cubicBezTo>
                    <a:pt x="2111" y="736"/>
                    <a:pt x="1435" y="1323"/>
                    <a:pt x="1447" y="1595"/>
                  </a:cubicBezTo>
                  <a:cubicBezTo>
                    <a:pt x="1466" y="1873"/>
                    <a:pt x="38" y="6031"/>
                    <a:pt x="19" y="6536"/>
                  </a:cubicBezTo>
                  <a:cubicBezTo>
                    <a:pt x="0" y="7042"/>
                    <a:pt x="714" y="7661"/>
                    <a:pt x="790" y="7718"/>
                  </a:cubicBezTo>
                  <a:cubicBezTo>
                    <a:pt x="866" y="7775"/>
                    <a:pt x="1157" y="7920"/>
                    <a:pt x="1397" y="7977"/>
                  </a:cubicBezTo>
                  <a:cubicBezTo>
                    <a:pt x="1631" y="8034"/>
                    <a:pt x="2351" y="8476"/>
                    <a:pt x="2749" y="8508"/>
                  </a:cubicBezTo>
                  <a:cubicBezTo>
                    <a:pt x="2749" y="8508"/>
                    <a:pt x="3634" y="8665"/>
                    <a:pt x="4348" y="8710"/>
                  </a:cubicBezTo>
                  <a:cubicBezTo>
                    <a:pt x="4521" y="8722"/>
                    <a:pt x="4628" y="8748"/>
                    <a:pt x="4719" y="8748"/>
                  </a:cubicBezTo>
                  <a:cubicBezTo>
                    <a:pt x="4774" y="8748"/>
                    <a:pt x="4824" y="8738"/>
                    <a:pt x="4878" y="8710"/>
                  </a:cubicBezTo>
                  <a:cubicBezTo>
                    <a:pt x="4878" y="8710"/>
                    <a:pt x="6110" y="8710"/>
                    <a:pt x="6332" y="8621"/>
                  </a:cubicBezTo>
                  <a:cubicBezTo>
                    <a:pt x="6332" y="8621"/>
                    <a:pt x="6493" y="8543"/>
                    <a:pt x="6637" y="8543"/>
                  </a:cubicBezTo>
                  <a:cubicBezTo>
                    <a:pt x="6651" y="8543"/>
                    <a:pt x="6665" y="8544"/>
                    <a:pt x="6679" y="8545"/>
                  </a:cubicBezTo>
                  <a:cubicBezTo>
                    <a:pt x="6685" y="8546"/>
                    <a:pt x="6692" y="8547"/>
                    <a:pt x="6700" y="8547"/>
                  </a:cubicBezTo>
                  <a:cubicBezTo>
                    <a:pt x="6912" y="8547"/>
                    <a:pt x="7990" y="8325"/>
                    <a:pt x="8221" y="8185"/>
                  </a:cubicBezTo>
                  <a:cubicBezTo>
                    <a:pt x="8221" y="8185"/>
                    <a:pt x="9099" y="7989"/>
                    <a:pt x="9371" y="7724"/>
                  </a:cubicBezTo>
                  <a:cubicBezTo>
                    <a:pt x="9371" y="7724"/>
                    <a:pt x="10274" y="7117"/>
                    <a:pt x="10306" y="6770"/>
                  </a:cubicBezTo>
                  <a:cubicBezTo>
                    <a:pt x="10344" y="6416"/>
                    <a:pt x="8973" y="2037"/>
                    <a:pt x="8771" y="1450"/>
                  </a:cubicBezTo>
                  <a:cubicBezTo>
                    <a:pt x="8582" y="901"/>
                    <a:pt x="7530" y="1"/>
                    <a:pt x="475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3204775" y="3117900"/>
              <a:ext cx="51875" cy="156300"/>
            </a:xfrm>
            <a:custGeom>
              <a:rect b="b" l="l" r="r" t="t"/>
              <a:pathLst>
                <a:path extrusionOk="0" h="6252" w="2075">
                  <a:moveTo>
                    <a:pt x="2022" y="0"/>
                  </a:moveTo>
                  <a:cubicBezTo>
                    <a:pt x="2009" y="0"/>
                    <a:pt x="1997" y="6"/>
                    <a:pt x="1991" y="21"/>
                  </a:cubicBezTo>
                  <a:cubicBezTo>
                    <a:pt x="1763" y="502"/>
                    <a:pt x="1586" y="881"/>
                    <a:pt x="1485" y="1399"/>
                  </a:cubicBezTo>
                  <a:cubicBezTo>
                    <a:pt x="1359" y="2018"/>
                    <a:pt x="1100" y="2618"/>
                    <a:pt x="891" y="3212"/>
                  </a:cubicBezTo>
                  <a:cubicBezTo>
                    <a:pt x="569" y="4135"/>
                    <a:pt x="234" y="5108"/>
                    <a:pt x="0" y="6081"/>
                  </a:cubicBezTo>
                  <a:cubicBezTo>
                    <a:pt x="89" y="6131"/>
                    <a:pt x="234" y="6201"/>
                    <a:pt x="380" y="6252"/>
                  </a:cubicBezTo>
                  <a:cubicBezTo>
                    <a:pt x="746" y="5443"/>
                    <a:pt x="917" y="4508"/>
                    <a:pt x="1163" y="3692"/>
                  </a:cubicBezTo>
                  <a:cubicBezTo>
                    <a:pt x="1353" y="3073"/>
                    <a:pt x="1536" y="2454"/>
                    <a:pt x="1700" y="1829"/>
                  </a:cubicBezTo>
                  <a:cubicBezTo>
                    <a:pt x="1776" y="1544"/>
                    <a:pt x="1789" y="1241"/>
                    <a:pt x="1833" y="957"/>
                  </a:cubicBezTo>
                  <a:cubicBezTo>
                    <a:pt x="1877" y="647"/>
                    <a:pt x="1997" y="356"/>
                    <a:pt x="2067" y="53"/>
                  </a:cubicBezTo>
                  <a:cubicBezTo>
                    <a:pt x="2075" y="24"/>
                    <a:pt x="2047" y="0"/>
                    <a:pt x="2022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3243000" y="3121225"/>
              <a:ext cx="37850" cy="167975"/>
            </a:xfrm>
            <a:custGeom>
              <a:rect b="b" l="l" r="r" t="t"/>
              <a:pathLst>
                <a:path extrusionOk="0" h="6719" w="1514">
                  <a:moveTo>
                    <a:pt x="1471" y="0"/>
                  </a:moveTo>
                  <a:cubicBezTo>
                    <a:pt x="1462" y="0"/>
                    <a:pt x="1454" y="5"/>
                    <a:pt x="1447" y="15"/>
                  </a:cubicBezTo>
                  <a:cubicBezTo>
                    <a:pt x="1113" y="400"/>
                    <a:pt x="986" y="824"/>
                    <a:pt x="942" y="1329"/>
                  </a:cubicBezTo>
                  <a:cubicBezTo>
                    <a:pt x="866" y="2043"/>
                    <a:pt x="702" y="2744"/>
                    <a:pt x="575" y="3458"/>
                  </a:cubicBezTo>
                  <a:cubicBezTo>
                    <a:pt x="455" y="4166"/>
                    <a:pt x="380" y="4874"/>
                    <a:pt x="234" y="5581"/>
                  </a:cubicBezTo>
                  <a:cubicBezTo>
                    <a:pt x="171" y="5904"/>
                    <a:pt x="70" y="6251"/>
                    <a:pt x="0" y="6599"/>
                  </a:cubicBezTo>
                  <a:cubicBezTo>
                    <a:pt x="133" y="6649"/>
                    <a:pt x="266" y="6687"/>
                    <a:pt x="367" y="6694"/>
                  </a:cubicBezTo>
                  <a:cubicBezTo>
                    <a:pt x="367" y="6694"/>
                    <a:pt x="418" y="6706"/>
                    <a:pt x="493" y="6719"/>
                  </a:cubicBezTo>
                  <a:cubicBezTo>
                    <a:pt x="519" y="6479"/>
                    <a:pt x="538" y="6245"/>
                    <a:pt x="569" y="6024"/>
                  </a:cubicBezTo>
                  <a:cubicBezTo>
                    <a:pt x="658" y="5322"/>
                    <a:pt x="733" y="4621"/>
                    <a:pt x="847" y="3926"/>
                  </a:cubicBezTo>
                  <a:cubicBezTo>
                    <a:pt x="948" y="3300"/>
                    <a:pt x="1081" y="2688"/>
                    <a:pt x="1182" y="2068"/>
                  </a:cubicBezTo>
                  <a:cubicBezTo>
                    <a:pt x="1289" y="1399"/>
                    <a:pt x="1233" y="691"/>
                    <a:pt x="1504" y="59"/>
                  </a:cubicBezTo>
                  <a:cubicBezTo>
                    <a:pt x="1514" y="31"/>
                    <a:pt x="1492" y="0"/>
                    <a:pt x="1471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3293400" y="3127400"/>
              <a:ext cx="13750" cy="167175"/>
            </a:xfrm>
            <a:custGeom>
              <a:rect b="b" l="l" r="r" t="t"/>
              <a:pathLst>
                <a:path extrusionOk="0" h="6687" w="550">
                  <a:moveTo>
                    <a:pt x="337" y="1"/>
                  </a:moveTo>
                  <a:cubicBezTo>
                    <a:pt x="322" y="1"/>
                    <a:pt x="307" y="10"/>
                    <a:pt x="303" y="27"/>
                  </a:cubicBezTo>
                  <a:cubicBezTo>
                    <a:pt x="240" y="646"/>
                    <a:pt x="253" y="1265"/>
                    <a:pt x="215" y="1884"/>
                  </a:cubicBezTo>
                  <a:cubicBezTo>
                    <a:pt x="177" y="2548"/>
                    <a:pt x="70" y="3211"/>
                    <a:pt x="44" y="3881"/>
                  </a:cubicBezTo>
                  <a:cubicBezTo>
                    <a:pt x="19" y="4532"/>
                    <a:pt x="6" y="5183"/>
                    <a:pt x="6" y="5834"/>
                  </a:cubicBezTo>
                  <a:cubicBezTo>
                    <a:pt x="6" y="6105"/>
                    <a:pt x="0" y="6383"/>
                    <a:pt x="6" y="6655"/>
                  </a:cubicBezTo>
                  <a:cubicBezTo>
                    <a:pt x="145" y="6666"/>
                    <a:pt x="239" y="6686"/>
                    <a:pt x="321" y="6686"/>
                  </a:cubicBezTo>
                  <a:cubicBezTo>
                    <a:pt x="377" y="6686"/>
                    <a:pt x="426" y="6677"/>
                    <a:pt x="480" y="6649"/>
                  </a:cubicBezTo>
                  <a:lnTo>
                    <a:pt x="550" y="6649"/>
                  </a:lnTo>
                  <a:cubicBezTo>
                    <a:pt x="550" y="6377"/>
                    <a:pt x="544" y="6105"/>
                    <a:pt x="537" y="5834"/>
                  </a:cubicBezTo>
                  <a:cubicBezTo>
                    <a:pt x="531" y="5183"/>
                    <a:pt x="525" y="4532"/>
                    <a:pt x="512" y="3881"/>
                  </a:cubicBezTo>
                  <a:cubicBezTo>
                    <a:pt x="506" y="3218"/>
                    <a:pt x="537" y="2548"/>
                    <a:pt x="525" y="1884"/>
                  </a:cubicBezTo>
                  <a:cubicBezTo>
                    <a:pt x="518" y="1259"/>
                    <a:pt x="411" y="646"/>
                    <a:pt x="367" y="27"/>
                  </a:cubicBezTo>
                  <a:cubicBezTo>
                    <a:pt x="364" y="9"/>
                    <a:pt x="350" y="1"/>
                    <a:pt x="337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3322450" y="3125950"/>
              <a:ext cx="32100" cy="165475"/>
            </a:xfrm>
            <a:custGeom>
              <a:rect b="b" l="l" r="r" t="t"/>
              <a:pathLst>
                <a:path extrusionOk="0" h="6619" w="1284">
                  <a:moveTo>
                    <a:pt x="41" y="1"/>
                  </a:moveTo>
                  <a:cubicBezTo>
                    <a:pt x="22" y="1"/>
                    <a:pt x="1" y="17"/>
                    <a:pt x="1" y="41"/>
                  </a:cubicBezTo>
                  <a:cubicBezTo>
                    <a:pt x="190" y="1380"/>
                    <a:pt x="114" y="2732"/>
                    <a:pt x="260" y="4078"/>
                  </a:cubicBezTo>
                  <a:cubicBezTo>
                    <a:pt x="323" y="4672"/>
                    <a:pt x="430" y="5266"/>
                    <a:pt x="576" y="5841"/>
                  </a:cubicBezTo>
                  <a:cubicBezTo>
                    <a:pt x="639" y="6100"/>
                    <a:pt x="702" y="6359"/>
                    <a:pt x="772" y="6618"/>
                  </a:cubicBezTo>
                  <a:cubicBezTo>
                    <a:pt x="777" y="6613"/>
                    <a:pt x="938" y="6540"/>
                    <a:pt x="1076" y="6540"/>
                  </a:cubicBezTo>
                  <a:cubicBezTo>
                    <a:pt x="1091" y="6540"/>
                    <a:pt x="1105" y="6541"/>
                    <a:pt x="1119" y="6542"/>
                  </a:cubicBezTo>
                  <a:cubicBezTo>
                    <a:pt x="1126" y="6544"/>
                    <a:pt x="1135" y="6545"/>
                    <a:pt x="1146" y="6545"/>
                  </a:cubicBezTo>
                  <a:cubicBezTo>
                    <a:pt x="1177" y="6545"/>
                    <a:pt x="1223" y="6539"/>
                    <a:pt x="1283" y="6530"/>
                  </a:cubicBezTo>
                  <a:cubicBezTo>
                    <a:pt x="1233" y="6321"/>
                    <a:pt x="1176" y="6106"/>
                    <a:pt x="1125" y="5892"/>
                  </a:cubicBezTo>
                  <a:cubicBezTo>
                    <a:pt x="974" y="5272"/>
                    <a:pt x="822" y="4647"/>
                    <a:pt x="727" y="4015"/>
                  </a:cubicBezTo>
                  <a:cubicBezTo>
                    <a:pt x="513" y="2682"/>
                    <a:pt x="424" y="1330"/>
                    <a:pt x="64" y="22"/>
                  </a:cubicBezTo>
                  <a:cubicBezTo>
                    <a:pt x="62" y="7"/>
                    <a:pt x="52" y="1"/>
                    <a:pt x="41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3348950" y="3123225"/>
              <a:ext cx="41925" cy="160450"/>
            </a:xfrm>
            <a:custGeom>
              <a:rect b="b" l="l" r="r" t="t"/>
              <a:pathLst>
                <a:path extrusionOk="0" h="6418" w="1677">
                  <a:moveTo>
                    <a:pt x="38" y="1"/>
                  </a:moveTo>
                  <a:cubicBezTo>
                    <a:pt x="19" y="1"/>
                    <a:pt x="0" y="18"/>
                    <a:pt x="9" y="42"/>
                  </a:cubicBezTo>
                  <a:cubicBezTo>
                    <a:pt x="211" y="598"/>
                    <a:pt x="261" y="1186"/>
                    <a:pt x="325" y="1773"/>
                  </a:cubicBezTo>
                  <a:cubicBezTo>
                    <a:pt x="394" y="2431"/>
                    <a:pt x="501" y="3075"/>
                    <a:pt x="628" y="3726"/>
                  </a:cubicBezTo>
                  <a:cubicBezTo>
                    <a:pt x="754" y="4364"/>
                    <a:pt x="881" y="5002"/>
                    <a:pt x="1051" y="5634"/>
                  </a:cubicBezTo>
                  <a:cubicBezTo>
                    <a:pt x="1121" y="5887"/>
                    <a:pt x="1184" y="6152"/>
                    <a:pt x="1253" y="6418"/>
                  </a:cubicBezTo>
                  <a:cubicBezTo>
                    <a:pt x="1411" y="6373"/>
                    <a:pt x="1538" y="6329"/>
                    <a:pt x="1601" y="6291"/>
                  </a:cubicBezTo>
                  <a:cubicBezTo>
                    <a:pt x="1601" y="6291"/>
                    <a:pt x="1626" y="6285"/>
                    <a:pt x="1677" y="6272"/>
                  </a:cubicBezTo>
                  <a:cubicBezTo>
                    <a:pt x="1614" y="6083"/>
                    <a:pt x="1557" y="5900"/>
                    <a:pt x="1506" y="5710"/>
                  </a:cubicBezTo>
                  <a:cubicBezTo>
                    <a:pt x="1317" y="5021"/>
                    <a:pt x="1165" y="4320"/>
                    <a:pt x="1026" y="3619"/>
                  </a:cubicBezTo>
                  <a:cubicBezTo>
                    <a:pt x="779" y="2437"/>
                    <a:pt x="666" y="1085"/>
                    <a:pt x="65" y="17"/>
                  </a:cubicBezTo>
                  <a:cubicBezTo>
                    <a:pt x="59" y="6"/>
                    <a:pt x="48" y="1"/>
                    <a:pt x="3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3375000" y="3120325"/>
              <a:ext cx="52850" cy="149775"/>
            </a:xfrm>
            <a:custGeom>
              <a:rect b="b" l="l" r="r" t="t"/>
              <a:pathLst>
                <a:path extrusionOk="0" h="5991" w="2114">
                  <a:moveTo>
                    <a:pt x="43" y="0"/>
                  </a:moveTo>
                  <a:cubicBezTo>
                    <a:pt x="22" y="0"/>
                    <a:pt x="1" y="20"/>
                    <a:pt x="9" y="44"/>
                  </a:cubicBezTo>
                  <a:cubicBezTo>
                    <a:pt x="154" y="569"/>
                    <a:pt x="414" y="1024"/>
                    <a:pt x="527" y="1561"/>
                  </a:cubicBezTo>
                  <a:cubicBezTo>
                    <a:pt x="660" y="2218"/>
                    <a:pt x="793" y="2875"/>
                    <a:pt x="957" y="3526"/>
                  </a:cubicBezTo>
                  <a:cubicBezTo>
                    <a:pt x="1153" y="4309"/>
                    <a:pt x="1349" y="5188"/>
                    <a:pt x="1658" y="5990"/>
                  </a:cubicBezTo>
                  <a:cubicBezTo>
                    <a:pt x="1677" y="5978"/>
                    <a:pt x="1696" y="5965"/>
                    <a:pt x="1709" y="5946"/>
                  </a:cubicBezTo>
                  <a:cubicBezTo>
                    <a:pt x="1709" y="5946"/>
                    <a:pt x="1905" y="5820"/>
                    <a:pt x="2113" y="5643"/>
                  </a:cubicBezTo>
                  <a:cubicBezTo>
                    <a:pt x="2082" y="5554"/>
                    <a:pt x="2056" y="5466"/>
                    <a:pt x="2025" y="5384"/>
                  </a:cubicBezTo>
                  <a:cubicBezTo>
                    <a:pt x="1804" y="4727"/>
                    <a:pt x="1627" y="4057"/>
                    <a:pt x="1437" y="3393"/>
                  </a:cubicBezTo>
                  <a:cubicBezTo>
                    <a:pt x="1248" y="2749"/>
                    <a:pt x="1020" y="2117"/>
                    <a:pt x="831" y="1479"/>
                  </a:cubicBezTo>
                  <a:cubicBezTo>
                    <a:pt x="761" y="1251"/>
                    <a:pt x="673" y="1030"/>
                    <a:pt x="578" y="809"/>
                  </a:cubicBezTo>
                  <a:cubicBezTo>
                    <a:pt x="458" y="518"/>
                    <a:pt x="218" y="297"/>
                    <a:pt x="72" y="19"/>
                  </a:cubicBezTo>
                  <a:cubicBezTo>
                    <a:pt x="66" y="6"/>
                    <a:pt x="55" y="0"/>
                    <a:pt x="43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3221200" y="3075900"/>
              <a:ext cx="181050" cy="69650"/>
            </a:xfrm>
            <a:custGeom>
              <a:rect b="b" l="l" r="r" t="t"/>
              <a:pathLst>
                <a:path extrusionOk="0" h="2786" w="7242">
                  <a:moveTo>
                    <a:pt x="3230" y="1"/>
                  </a:moveTo>
                  <a:cubicBezTo>
                    <a:pt x="3034" y="1"/>
                    <a:pt x="2830" y="5"/>
                    <a:pt x="2616" y="14"/>
                  </a:cubicBezTo>
                  <a:cubicBezTo>
                    <a:pt x="2079" y="40"/>
                    <a:pt x="1593" y="438"/>
                    <a:pt x="1094" y="583"/>
                  </a:cubicBezTo>
                  <a:cubicBezTo>
                    <a:pt x="708" y="697"/>
                    <a:pt x="215" y="1082"/>
                    <a:pt x="19" y="1373"/>
                  </a:cubicBezTo>
                  <a:cubicBezTo>
                    <a:pt x="1" y="1562"/>
                    <a:pt x="57" y="1746"/>
                    <a:pt x="253" y="1923"/>
                  </a:cubicBezTo>
                  <a:cubicBezTo>
                    <a:pt x="822" y="2441"/>
                    <a:pt x="1776" y="2586"/>
                    <a:pt x="2490" y="2693"/>
                  </a:cubicBezTo>
                  <a:cubicBezTo>
                    <a:pt x="2926" y="2752"/>
                    <a:pt x="3375" y="2786"/>
                    <a:pt x="3822" y="2786"/>
                  </a:cubicBezTo>
                  <a:cubicBezTo>
                    <a:pt x="4237" y="2786"/>
                    <a:pt x="4651" y="2757"/>
                    <a:pt x="5055" y="2693"/>
                  </a:cubicBezTo>
                  <a:cubicBezTo>
                    <a:pt x="5700" y="2605"/>
                    <a:pt x="6471" y="2453"/>
                    <a:pt x="6964" y="1998"/>
                  </a:cubicBezTo>
                  <a:cubicBezTo>
                    <a:pt x="7153" y="1821"/>
                    <a:pt x="7235" y="1619"/>
                    <a:pt x="7242" y="1411"/>
                  </a:cubicBezTo>
                  <a:cubicBezTo>
                    <a:pt x="7023" y="862"/>
                    <a:pt x="5958" y="1"/>
                    <a:pt x="323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3389200" y="3164275"/>
              <a:ext cx="21325" cy="95800"/>
            </a:xfrm>
            <a:custGeom>
              <a:rect b="b" l="l" r="r" t="t"/>
              <a:pathLst>
                <a:path extrusionOk="0" h="3832" w="853">
                  <a:moveTo>
                    <a:pt x="4" y="0"/>
                  </a:moveTo>
                  <a:cubicBezTo>
                    <a:pt x="2" y="0"/>
                    <a:pt x="0" y="2"/>
                    <a:pt x="4" y="5"/>
                  </a:cubicBezTo>
                  <a:cubicBezTo>
                    <a:pt x="60" y="662"/>
                    <a:pt x="155" y="1294"/>
                    <a:pt x="275" y="1945"/>
                  </a:cubicBezTo>
                  <a:cubicBezTo>
                    <a:pt x="395" y="2583"/>
                    <a:pt x="496" y="3228"/>
                    <a:pt x="787" y="3815"/>
                  </a:cubicBezTo>
                  <a:cubicBezTo>
                    <a:pt x="791" y="3826"/>
                    <a:pt x="801" y="3831"/>
                    <a:pt x="812" y="3831"/>
                  </a:cubicBezTo>
                  <a:cubicBezTo>
                    <a:pt x="831" y="3831"/>
                    <a:pt x="852" y="3815"/>
                    <a:pt x="844" y="3790"/>
                  </a:cubicBezTo>
                  <a:cubicBezTo>
                    <a:pt x="654" y="3228"/>
                    <a:pt x="553" y="2684"/>
                    <a:pt x="452" y="2097"/>
                  </a:cubicBezTo>
                  <a:cubicBezTo>
                    <a:pt x="326" y="1395"/>
                    <a:pt x="124" y="706"/>
                    <a:pt x="10" y="5"/>
                  </a:cubicBezTo>
                  <a:cubicBezTo>
                    <a:pt x="10" y="2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3190925" y="3125875"/>
              <a:ext cx="29025" cy="90975"/>
            </a:xfrm>
            <a:custGeom>
              <a:rect b="b" l="l" r="r" t="t"/>
              <a:pathLst>
                <a:path extrusionOk="0" h="3639" w="1161">
                  <a:moveTo>
                    <a:pt x="1094" y="1"/>
                  </a:moveTo>
                  <a:cubicBezTo>
                    <a:pt x="1087" y="1"/>
                    <a:pt x="1081" y="4"/>
                    <a:pt x="1079" y="12"/>
                  </a:cubicBezTo>
                  <a:cubicBezTo>
                    <a:pt x="870" y="587"/>
                    <a:pt x="693" y="1168"/>
                    <a:pt x="472" y="1737"/>
                  </a:cubicBezTo>
                  <a:cubicBezTo>
                    <a:pt x="238" y="2337"/>
                    <a:pt x="188" y="2988"/>
                    <a:pt x="5" y="3607"/>
                  </a:cubicBezTo>
                  <a:cubicBezTo>
                    <a:pt x="0" y="3624"/>
                    <a:pt x="19" y="3638"/>
                    <a:pt x="35" y="3638"/>
                  </a:cubicBezTo>
                  <a:cubicBezTo>
                    <a:pt x="43" y="3638"/>
                    <a:pt x="51" y="3635"/>
                    <a:pt x="55" y="3626"/>
                  </a:cubicBezTo>
                  <a:cubicBezTo>
                    <a:pt x="327" y="3039"/>
                    <a:pt x="510" y="2413"/>
                    <a:pt x="744" y="1813"/>
                  </a:cubicBezTo>
                  <a:cubicBezTo>
                    <a:pt x="952" y="1263"/>
                    <a:pt x="1161" y="612"/>
                    <a:pt x="1117" y="18"/>
                  </a:cubicBezTo>
                  <a:cubicBezTo>
                    <a:pt x="1113" y="7"/>
                    <a:pt x="1103" y="1"/>
                    <a:pt x="109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3187550" y="3226950"/>
              <a:ext cx="6975" cy="10000"/>
            </a:xfrm>
            <a:custGeom>
              <a:rect b="b" l="l" r="r" t="t"/>
              <a:pathLst>
                <a:path extrusionOk="0" h="400" w="279">
                  <a:moveTo>
                    <a:pt x="196" y="0"/>
                  </a:moveTo>
                  <a:cubicBezTo>
                    <a:pt x="186" y="0"/>
                    <a:pt x="175" y="4"/>
                    <a:pt x="165" y="13"/>
                  </a:cubicBezTo>
                  <a:cubicBezTo>
                    <a:pt x="114" y="51"/>
                    <a:pt x="70" y="95"/>
                    <a:pt x="51" y="158"/>
                  </a:cubicBezTo>
                  <a:cubicBezTo>
                    <a:pt x="26" y="228"/>
                    <a:pt x="1" y="323"/>
                    <a:pt x="64" y="373"/>
                  </a:cubicBezTo>
                  <a:cubicBezTo>
                    <a:pt x="83" y="389"/>
                    <a:pt x="108" y="399"/>
                    <a:pt x="132" y="399"/>
                  </a:cubicBezTo>
                  <a:cubicBezTo>
                    <a:pt x="148" y="399"/>
                    <a:pt x="163" y="395"/>
                    <a:pt x="178" y="386"/>
                  </a:cubicBezTo>
                  <a:cubicBezTo>
                    <a:pt x="279" y="316"/>
                    <a:pt x="234" y="177"/>
                    <a:pt x="247" y="76"/>
                  </a:cubicBezTo>
                  <a:cubicBezTo>
                    <a:pt x="257" y="42"/>
                    <a:pt x="229" y="0"/>
                    <a:pt x="196" y="0"/>
                  </a:cubicBezTo>
                  <a:close/>
                </a:path>
              </a:pathLst>
            </a:custGeom>
            <a:solidFill>
              <a:srgbClr val="B9B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3192125" y="3236825"/>
              <a:ext cx="3675" cy="7650"/>
            </a:xfrm>
            <a:custGeom>
              <a:rect b="b" l="l" r="r" t="t"/>
              <a:pathLst>
                <a:path extrusionOk="0" h="306" w="147">
                  <a:moveTo>
                    <a:pt x="74" y="0"/>
                  </a:moveTo>
                  <a:cubicBezTo>
                    <a:pt x="66" y="0"/>
                    <a:pt x="58" y="3"/>
                    <a:pt x="51" y="10"/>
                  </a:cubicBezTo>
                  <a:cubicBezTo>
                    <a:pt x="14" y="41"/>
                    <a:pt x="20" y="92"/>
                    <a:pt x="20" y="136"/>
                  </a:cubicBezTo>
                  <a:cubicBezTo>
                    <a:pt x="20" y="187"/>
                    <a:pt x="1" y="237"/>
                    <a:pt x="33" y="281"/>
                  </a:cubicBezTo>
                  <a:cubicBezTo>
                    <a:pt x="42" y="297"/>
                    <a:pt x="58" y="305"/>
                    <a:pt x="74" y="305"/>
                  </a:cubicBezTo>
                  <a:cubicBezTo>
                    <a:pt x="91" y="305"/>
                    <a:pt x="108" y="297"/>
                    <a:pt x="121" y="281"/>
                  </a:cubicBezTo>
                  <a:cubicBezTo>
                    <a:pt x="146" y="237"/>
                    <a:pt x="134" y="187"/>
                    <a:pt x="134" y="136"/>
                  </a:cubicBezTo>
                  <a:cubicBezTo>
                    <a:pt x="127" y="92"/>
                    <a:pt x="140" y="41"/>
                    <a:pt x="102" y="10"/>
                  </a:cubicBezTo>
                  <a:cubicBezTo>
                    <a:pt x="93" y="3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B9B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3230050" y="3106550"/>
              <a:ext cx="8375" cy="8900"/>
            </a:xfrm>
            <a:custGeom>
              <a:rect b="b" l="l" r="r" t="t"/>
              <a:pathLst>
                <a:path extrusionOk="0" h="356" w="335">
                  <a:moveTo>
                    <a:pt x="254" y="1"/>
                  </a:moveTo>
                  <a:cubicBezTo>
                    <a:pt x="252" y="1"/>
                    <a:pt x="249" y="1"/>
                    <a:pt x="247" y="1"/>
                  </a:cubicBezTo>
                  <a:cubicBezTo>
                    <a:pt x="108" y="1"/>
                    <a:pt x="0" y="109"/>
                    <a:pt x="45" y="254"/>
                  </a:cubicBezTo>
                  <a:cubicBezTo>
                    <a:pt x="64" y="311"/>
                    <a:pt x="114" y="355"/>
                    <a:pt x="177" y="355"/>
                  </a:cubicBezTo>
                  <a:cubicBezTo>
                    <a:pt x="247" y="355"/>
                    <a:pt x="329" y="292"/>
                    <a:pt x="323" y="216"/>
                  </a:cubicBezTo>
                  <a:cubicBezTo>
                    <a:pt x="323" y="207"/>
                    <a:pt x="321" y="202"/>
                    <a:pt x="319" y="202"/>
                  </a:cubicBezTo>
                  <a:cubicBezTo>
                    <a:pt x="319" y="202"/>
                    <a:pt x="319" y="202"/>
                    <a:pt x="319" y="203"/>
                  </a:cubicBezTo>
                  <a:lnTo>
                    <a:pt x="319" y="203"/>
                  </a:lnTo>
                  <a:cubicBezTo>
                    <a:pt x="322" y="176"/>
                    <a:pt x="322" y="149"/>
                    <a:pt x="316" y="128"/>
                  </a:cubicBezTo>
                  <a:cubicBezTo>
                    <a:pt x="316" y="122"/>
                    <a:pt x="316" y="122"/>
                    <a:pt x="316" y="122"/>
                  </a:cubicBezTo>
                  <a:cubicBezTo>
                    <a:pt x="316" y="120"/>
                    <a:pt x="316" y="119"/>
                    <a:pt x="316" y="118"/>
                  </a:cubicBezTo>
                  <a:cubicBezTo>
                    <a:pt x="316" y="118"/>
                    <a:pt x="316" y="96"/>
                    <a:pt x="316" y="96"/>
                  </a:cubicBezTo>
                  <a:cubicBezTo>
                    <a:pt x="334" y="49"/>
                    <a:pt x="296" y="1"/>
                    <a:pt x="2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3235900" y="3117250"/>
              <a:ext cx="6500" cy="5675"/>
            </a:xfrm>
            <a:custGeom>
              <a:rect b="b" l="l" r="r" t="t"/>
              <a:pathLst>
                <a:path extrusionOk="0" h="227" w="260">
                  <a:moveTo>
                    <a:pt x="131" y="0"/>
                  </a:moveTo>
                  <a:cubicBezTo>
                    <a:pt x="105" y="0"/>
                    <a:pt x="79" y="10"/>
                    <a:pt x="57" y="35"/>
                  </a:cubicBezTo>
                  <a:cubicBezTo>
                    <a:pt x="0" y="92"/>
                    <a:pt x="25" y="199"/>
                    <a:pt x="108" y="218"/>
                  </a:cubicBezTo>
                  <a:cubicBezTo>
                    <a:pt x="108" y="224"/>
                    <a:pt x="114" y="224"/>
                    <a:pt x="120" y="224"/>
                  </a:cubicBezTo>
                  <a:cubicBezTo>
                    <a:pt x="128" y="226"/>
                    <a:pt x="136" y="227"/>
                    <a:pt x="144" y="227"/>
                  </a:cubicBezTo>
                  <a:cubicBezTo>
                    <a:pt x="172" y="227"/>
                    <a:pt x="202" y="218"/>
                    <a:pt x="221" y="199"/>
                  </a:cubicBezTo>
                  <a:cubicBezTo>
                    <a:pt x="247" y="161"/>
                    <a:pt x="259" y="123"/>
                    <a:pt x="247" y="85"/>
                  </a:cubicBezTo>
                  <a:cubicBezTo>
                    <a:pt x="226" y="36"/>
                    <a:pt x="179" y="0"/>
                    <a:pt x="131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3240150" y="3104850"/>
              <a:ext cx="8075" cy="7750"/>
            </a:xfrm>
            <a:custGeom>
              <a:rect b="b" l="l" r="r" t="t"/>
              <a:pathLst>
                <a:path extrusionOk="0" h="310" w="323">
                  <a:moveTo>
                    <a:pt x="198" y="1"/>
                  </a:moveTo>
                  <a:cubicBezTo>
                    <a:pt x="187" y="1"/>
                    <a:pt x="176" y="2"/>
                    <a:pt x="165" y="6"/>
                  </a:cubicBezTo>
                  <a:cubicBezTo>
                    <a:pt x="77" y="32"/>
                    <a:pt x="1" y="120"/>
                    <a:pt x="39" y="221"/>
                  </a:cubicBezTo>
                  <a:cubicBezTo>
                    <a:pt x="62" y="276"/>
                    <a:pt x="108" y="310"/>
                    <a:pt x="160" y="310"/>
                  </a:cubicBezTo>
                  <a:cubicBezTo>
                    <a:pt x="190" y="310"/>
                    <a:pt x="223" y="298"/>
                    <a:pt x="254" y="272"/>
                  </a:cubicBezTo>
                  <a:cubicBezTo>
                    <a:pt x="310" y="234"/>
                    <a:pt x="317" y="171"/>
                    <a:pt x="317" y="120"/>
                  </a:cubicBezTo>
                  <a:cubicBezTo>
                    <a:pt x="322" y="56"/>
                    <a:pt x="259" y="1"/>
                    <a:pt x="19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3245150" y="3096775"/>
              <a:ext cx="8775" cy="6475"/>
            </a:xfrm>
            <a:custGeom>
              <a:rect b="b" l="l" r="r" t="t"/>
              <a:pathLst>
                <a:path extrusionOk="0" h="259" w="351">
                  <a:moveTo>
                    <a:pt x="268" y="1"/>
                  </a:moveTo>
                  <a:cubicBezTo>
                    <a:pt x="161" y="7"/>
                    <a:pt x="79" y="70"/>
                    <a:pt x="28" y="159"/>
                  </a:cubicBezTo>
                  <a:cubicBezTo>
                    <a:pt x="0" y="205"/>
                    <a:pt x="41" y="258"/>
                    <a:pt x="84" y="258"/>
                  </a:cubicBezTo>
                  <a:cubicBezTo>
                    <a:pt x="100" y="258"/>
                    <a:pt x="116" y="251"/>
                    <a:pt x="129" y="235"/>
                  </a:cubicBezTo>
                  <a:cubicBezTo>
                    <a:pt x="174" y="184"/>
                    <a:pt x="237" y="146"/>
                    <a:pt x="300" y="114"/>
                  </a:cubicBezTo>
                  <a:cubicBezTo>
                    <a:pt x="350" y="89"/>
                    <a:pt x="325" y="1"/>
                    <a:pt x="26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3250425" y="3103825"/>
              <a:ext cx="6150" cy="5550"/>
            </a:xfrm>
            <a:custGeom>
              <a:rect b="b" l="l" r="r" t="t"/>
              <a:pathLst>
                <a:path extrusionOk="0" h="222" w="246">
                  <a:moveTo>
                    <a:pt x="141" y="1"/>
                  </a:moveTo>
                  <a:cubicBezTo>
                    <a:pt x="134" y="1"/>
                    <a:pt x="127" y="1"/>
                    <a:pt x="121" y="3"/>
                  </a:cubicBezTo>
                  <a:cubicBezTo>
                    <a:pt x="38" y="22"/>
                    <a:pt x="0" y="117"/>
                    <a:pt x="51" y="186"/>
                  </a:cubicBezTo>
                  <a:cubicBezTo>
                    <a:pt x="66" y="206"/>
                    <a:pt x="88" y="222"/>
                    <a:pt x="113" y="222"/>
                  </a:cubicBezTo>
                  <a:cubicBezTo>
                    <a:pt x="119" y="222"/>
                    <a:pt x="126" y="221"/>
                    <a:pt x="133" y="218"/>
                  </a:cubicBezTo>
                  <a:cubicBezTo>
                    <a:pt x="152" y="212"/>
                    <a:pt x="177" y="205"/>
                    <a:pt x="196" y="186"/>
                  </a:cubicBezTo>
                  <a:cubicBezTo>
                    <a:pt x="222" y="161"/>
                    <a:pt x="234" y="136"/>
                    <a:pt x="234" y="92"/>
                  </a:cubicBezTo>
                  <a:cubicBezTo>
                    <a:pt x="245" y="37"/>
                    <a:pt x="189" y="1"/>
                    <a:pt x="141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3260525" y="3097725"/>
              <a:ext cx="2725" cy="2075"/>
            </a:xfrm>
            <a:custGeom>
              <a:rect b="b" l="l" r="r" t="t"/>
              <a:pathLst>
                <a:path extrusionOk="0" h="83" w="109">
                  <a:moveTo>
                    <a:pt x="51" y="1"/>
                  </a:moveTo>
                  <a:cubicBezTo>
                    <a:pt x="1" y="1"/>
                    <a:pt x="1" y="83"/>
                    <a:pt x="51" y="83"/>
                  </a:cubicBezTo>
                  <a:cubicBezTo>
                    <a:pt x="108" y="83"/>
                    <a:pt x="108" y="1"/>
                    <a:pt x="51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3263925" y="3092975"/>
              <a:ext cx="4850" cy="3375"/>
            </a:xfrm>
            <a:custGeom>
              <a:rect b="b" l="l" r="r" t="t"/>
              <a:pathLst>
                <a:path extrusionOk="0" h="135" w="194">
                  <a:moveTo>
                    <a:pt x="76" y="0"/>
                  </a:moveTo>
                  <a:cubicBezTo>
                    <a:pt x="1" y="0"/>
                    <a:pt x="1" y="135"/>
                    <a:pt x="76" y="135"/>
                  </a:cubicBezTo>
                  <a:cubicBezTo>
                    <a:pt x="79" y="135"/>
                    <a:pt x="83" y="134"/>
                    <a:pt x="86" y="134"/>
                  </a:cubicBezTo>
                  <a:cubicBezTo>
                    <a:pt x="99" y="134"/>
                    <a:pt x="118" y="134"/>
                    <a:pt x="137" y="127"/>
                  </a:cubicBezTo>
                  <a:cubicBezTo>
                    <a:pt x="193" y="109"/>
                    <a:pt x="193" y="26"/>
                    <a:pt x="137" y="7"/>
                  </a:cubicBezTo>
                  <a:cubicBezTo>
                    <a:pt x="118" y="1"/>
                    <a:pt x="99" y="1"/>
                    <a:pt x="86" y="1"/>
                  </a:cubicBezTo>
                  <a:cubicBezTo>
                    <a:pt x="83" y="1"/>
                    <a:pt x="79" y="0"/>
                    <a:pt x="76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3254400" y="3110625"/>
              <a:ext cx="5525" cy="3775"/>
            </a:xfrm>
            <a:custGeom>
              <a:rect b="b" l="l" r="r" t="t"/>
              <a:pathLst>
                <a:path extrusionOk="0" h="151" w="221">
                  <a:moveTo>
                    <a:pt x="98" y="1"/>
                  </a:moveTo>
                  <a:cubicBezTo>
                    <a:pt x="0" y="1"/>
                    <a:pt x="0" y="150"/>
                    <a:pt x="98" y="150"/>
                  </a:cubicBezTo>
                  <a:cubicBezTo>
                    <a:pt x="105" y="150"/>
                    <a:pt x="112" y="150"/>
                    <a:pt x="119" y="148"/>
                  </a:cubicBezTo>
                  <a:cubicBezTo>
                    <a:pt x="132" y="148"/>
                    <a:pt x="138" y="148"/>
                    <a:pt x="151" y="142"/>
                  </a:cubicBezTo>
                  <a:cubicBezTo>
                    <a:pt x="221" y="129"/>
                    <a:pt x="221" y="22"/>
                    <a:pt x="151" y="9"/>
                  </a:cubicBezTo>
                  <a:cubicBezTo>
                    <a:pt x="138" y="9"/>
                    <a:pt x="132" y="9"/>
                    <a:pt x="119" y="3"/>
                  </a:cubicBezTo>
                  <a:cubicBezTo>
                    <a:pt x="112" y="1"/>
                    <a:pt x="105" y="1"/>
                    <a:pt x="9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3257850" y="3123425"/>
              <a:ext cx="6175" cy="4450"/>
            </a:xfrm>
            <a:custGeom>
              <a:rect b="b" l="l" r="r" t="t"/>
              <a:pathLst>
                <a:path extrusionOk="0" h="178" w="247">
                  <a:moveTo>
                    <a:pt x="107" y="1"/>
                  </a:moveTo>
                  <a:cubicBezTo>
                    <a:pt x="86" y="1"/>
                    <a:pt x="64" y="9"/>
                    <a:pt x="45" y="28"/>
                  </a:cubicBezTo>
                  <a:cubicBezTo>
                    <a:pt x="0" y="72"/>
                    <a:pt x="19" y="161"/>
                    <a:pt x="83" y="173"/>
                  </a:cubicBezTo>
                  <a:cubicBezTo>
                    <a:pt x="96" y="176"/>
                    <a:pt x="108" y="177"/>
                    <a:pt x="119" y="177"/>
                  </a:cubicBezTo>
                  <a:cubicBezTo>
                    <a:pt x="135" y="177"/>
                    <a:pt x="150" y="174"/>
                    <a:pt x="165" y="167"/>
                  </a:cubicBezTo>
                  <a:cubicBezTo>
                    <a:pt x="215" y="148"/>
                    <a:pt x="247" y="59"/>
                    <a:pt x="184" y="34"/>
                  </a:cubicBezTo>
                  <a:cubicBezTo>
                    <a:pt x="177" y="28"/>
                    <a:pt x="171" y="28"/>
                    <a:pt x="165" y="22"/>
                  </a:cubicBezTo>
                  <a:cubicBezTo>
                    <a:pt x="149" y="9"/>
                    <a:pt x="128" y="1"/>
                    <a:pt x="107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3270325" y="3126000"/>
              <a:ext cx="6650" cy="5250"/>
            </a:xfrm>
            <a:custGeom>
              <a:rect b="b" l="l" r="r" t="t"/>
              <a:pathLst>
                <a:path extrusionOk="0" h="210" w="266">
                  <a:moveTo>
                    <a:pt x="133" y="1"/>
                  </a:moveTo>
                  <a:cubicBezTo>
                    <a:pt x="1" y="1"/>
                    <a:pt x="1" y="209"/>
                    <a:pt x="133" y="209"/>
                  </a:cubicBezTo>
                  <a:cubicBezTo>
                    <a:pt x="266" y="209"/>
                    <a:pt x="266" y="1"/>
                    <a:pt x="13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3214400" y="3088825"/>
              <a:ext cx="146625" cy="58225"/>
            </a:xfrm>
            <a:custGeom>
              <a:rect b="b" l="l" r="r" t="t"/>
              <a:pathLst>
                <a:path extrusionOk="0" h="2329" w="5865">
                  <a:moveTo>
                    <a:pt x="1646" y="0"/>
                  </a:moveTo>
                  <a:cubicBezTo>
                    <a:pt x="1534" y="0"/>
                    <a:pt x="1428" y="30"/>
                    <a:pt x="1321" y="79"/>
                  </a:cubicBezTo>
                  <a:cubicBezTo>
                    <a:pt x="1189" y="135"/>
                    <a:pt x="1018" y="161"/>
                    <a:pt x="911" y="268"/>
                  </a:cubicBezTo>
                  <a:cubicBezTo>
                    <a:pt x="879" y="300"/>
                    <a:pt x="866" y="350"/>
                    <a:pt x="860" y="382"/>
                  </a:cubicBezTo>
                  <a:cubicBezTo>
                    <a:pt x="829" y="458"/>
                    <a:pt x="709" y="458"/>
                    <a:pt x="652" y="489"/>
                  </a:cubicBezTo>
                  <a:cubicBezTo>
                    <a:pt x="519" y="565"/>
                    <a:pt x="405" y="660"/>
                    <a:pt x="342" y="799"/>
                  </a:cubicBezTo>
                  <a:cubicBezTo>
                    <a:pt x="342" y="805"/>
                    <a:pt x="342" y="818"/>
                    <a:pt x="348" y="824"/>
                  </a:cubicBezTo>
                  <a:cubicBezTo>
                    <a:pt x="336" y="831"/>
                    <a:pt x="323" y="843"/>
                    <a:pt x="317" y="856"/>
                  </a:cubicBezTo>
                  <a:cubicBezTo>
                    <a:pt x="1" y="1614"/>
                    <a:pt x="1479" y="1974"/>
                    <a:pt x="1953" y="2056"/>
                  </a:cubicBezTo>
                  <a:cubicBezTo>
                    <a:pt x="2225" y="2107"/>
                    <a:pt x="2503" y="2126"/>
                    <a:pt x="2781" y="2164"/>
                  </a:cubicBezTo>
                  <a:cubicBezTo>
                    <a:pt x="3114" y="2201"/>
                    <a:pt x="3538" y="2328"/>
                    <a:pt x="3864" y="2328"/>
                  </a:cubicBezTo>
                  <a:cubicBezTo>
                    <a:pt x="3871" y="2328"/>
                    <a:pt x="3879" y="2328"/>
                    <a:pt x="3887" y="2328"/>
                  </a:cubicBezTo>
                  <a:cubicBezTo>
                    <a:pt x="4253" y="2315"/>
                    <a:pt x="4582" y="2214"/>
                    <a:pt x="4942" y="2176"/>
                  </a:cubicBezTo>
                  <a:cubicBezTo>
                    <a:pt x="5252" y="2145"/>
                    <a:pt x="5542" y="2132"/>
                    <a:pt x="5839" y="2031"/>
                  </a:cubicBezTo>
                  <a:cubicBezTo>
                    <a:pt x="5864" y="2025"/>
                    <a:pt x="5858" y="1987"/>
                    <a:pt x="5833" y="1987"/>
                  </a:cubicBezTo>
                  <a:cubicBezTo>
                    <a:pt x="5636" y="1989"/>
                    <a:pt x="5444" y="1993"/>
                    <a:pt x="5255" y="1993"/>
                  </a:cubicBezTo>
                  <a:cubicBezTo>
                    <a:pt x="4934" y="1993"/>
                    <a:pt x="4618" y="1982"/>
                    <a:pt x="4285" y="1930"/>
                  </a:cubicBezTo>
                  <a:cubicBezTo>
                    <a:pt x="4261" y="1927"/>
                    <a:pt x="4237" y="1925"/>
                    <a:pt x="4211" y="1925"/>
                  </a:cubicBezTo>
                  <a:cubicBezTo>
                    <a:pt x="4089" y="1925"/>
                    <a:pt x="3953" y="1958"/>
                    <a:pt x="3843" y="1974"/>
                  </a:cubicBezTo>
                  <a:cubicBezTo>
                    <a:pt x="3621" y="2005"/>
                    <a:pt x="3487" y="2028"/>
                    <a:pt x="3341" y="2028"/>
                  </a:cubicBezTo>
                  <a:cubicBezTo>
                    <a:pt x="3245" y="2028"/>
                    <a:pt x="3144" y="2018"/>
                    <a:pt x="3008" y="1993"/>
                  </a:cubicBezTo>
                  <a:cubicBezTo>
                    <a:pt x="2535" y="1911"/>
                    <a:pt x="2023" y="1886"/>
                    <a:pt x="1568" y="1759"/>
                  </a:cubicBezTo>
                  <a:cubicBezTo>
                    <a:pt x="1277" y="1684"/>
                    <a:pt x="481" y="1184"/>
                    <a:pt x="430" y="856"/>
                  </a:cubicBezTo>
                  <a:cubicBezTo>
                    <a:pt x="430" y="837"/>
                    <a:pt x="418" y="824"/>
                    <a:pt x="405" y="818"/>
                  </a:cubicBezTo>
                  <a:cubicBezTo>
                    <a:pt x="532" y="767"/>
                    <a:pt x="645" y="685"/>
                    <a:pt x="784" y="641"/>
                  </a:cubicBezTo>
                  <a:cubicBezTo>
                    <a:pt x="866" y="616"/>
                    <a:pt x="980" y="597"/>
                    <a:pt x="1018" y="502"/>
                  </a:cubicBezTo>
                  <a:cubicBezTo>
                    <a:pt x="1088" y="344"/>
                    <a:pt x="1277" y="363"/>
                    <a:pt x="1429" y="325"/>
                  </a:cubicBezTo>
                  <a:cubicBezTo>
                    <a:pt x="1574" y="293"/>
                    <a:pt x="1701" y="230"/>
                    <a:pt x="1789" y="104"/>
                  </a:cubicBezTo>
                  <a:cubicBezTo>
                    <a:pt x="1808" y="72"/>
                    <a:pt x="1789" y="15"/>
                    <a:pt x="1751" y="9"/>
                  </a:cubicBezTo>
                  <a:cubicBezTo>
                    <a:pt x="1716" y="3"/>
                    <a:pt x="1681" y="0"/>
                    <a:pt x="1646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3371500" y="3118125"/>
              <a:ext cx="29025" cy="20875"/>
            </a:xfrm>
            <a:custGeom>
              <a:rect b="b" l="l" r="r" t="t"/>
              <a:pathLst>
                <a:path extrusionOk="0" h="835" w="1161">
                  <a:moveTo>
                    <a:pt x="1095" y="1"/>
                  </a:moveTo>
                  <a:cubicBezTo>
                    <a:pt x="1080" y="1"/>
                    <a:pt x="1065" y="6"/>
                    <a:pt x="1053" y="19"/>
                  </a:cubicBezTo>
                  <a:cubicBezTo>
                    <a:pt x="990" y="88"/>
                    <a:pt x="958" y="164"/>
                    <a:pt x="876" y="227"/>
                  </a:cubicBezTo>
                  <a:cubicBezTo>
                    <a:pt x="794" y="284"/>
                    <a:pt x="712" y="322"/>
                    <a:pt x="623" y="373"/>
                  </a:cubicBezTo>
                  <a:cubicBezTo>
                    <a:pt x="516" y="436"/>
                    <a:pt x="402" y="474"/>
                    <a:pt x="294" y="556"/>
                  </a:cubicBezTo>
                  <a:cubicBezTo>
                    <a:pt x="212" y="625"/>
                    <a:pt x="137" y="707"/>
                    <a:pt x="42" y="764"/>
                  </a:cubicBezTo>
                  <a:cubicBezTo>
                    <a:pt x="0" y="788"/>
                    <a:pt x="26" y="834"/>
                    <a:pt x="66" y="834"/>
                  </a:cubicBezTo>
                  <a:cubicBezTo>
                    <a:pt x="68" y="834"/>
                    <a:pt x="71" y="834"/>
                    <a:pt x="73" y="834"/>
                  </a:cubicBezTo>
                  <a:cubicBezTo>
                    <a:pt x="181" y="821"/>
                    <a:pt x="257" y="771"/>
                    <a:pt x="345" y="701"/>
                  </a:cubicBezTo>
                  <a:cubicBezTo>
                    <a:pt x="465" y="606"/>
                    <a:pt x="604" y="568"/>
                    <a:pt x="743" y="499"/>
                  </a:cubicBezTo>
                  <a:cubicBezTo>
                    <a:pt x="832" y="448"/>
                    <a:pt x="914" y="354"/>
                    <a:pt x="983" y="278"/>
                  </a:cubicBezTo>
                  <a:cubicBezTo>
                    <a:pt x="1046" y="215"/>
                    <a:pt x="1129" y="164"/>
                    <a:pt x="1147" y="69"/>
                  </a:cubicBezTo>
                  <a:cubicBezTo>
                    <a:pt x="1161" y="33"/>
                    <a:pt x="1130" y="1"/>
                    <a:pt x="109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4"/>
            <p:cNvSpPr/>
            <p:nvPr/>
          </p:nvSpPr>
          <p:spPr>
            <a:xfrm>
              <a:off x="3260225" y="3079225"/>
              <a:ext cx="33675" cy="9675"/>
            </a:xfrm>
            <a:custGeom>
              <a:rect b="b" l="l" r="r" t="t"/>
              <a:pathLst>
                <a:path extrusionOk="0" h="387" w="1347">
                  <a:moveTo>
                    <a:pt x="1195" y="0"/>
                  </a:moveTo>
                  <a:cubicBezTo>
                    <a:pt x="783" y="0"/>
                    <a:pt x="377" y="223"/>
                    <a:pt x="0" y="380"/>
                  </a:cubicBezTo>
                  <a:cubicBezTo>
                    <a:pt x="0" y="380"/>
                    <a:pt x="0" y="387"/>
                    <a:pt x="7" y="387"/>
                  </a:cubicBezTo>
                  <a:cubicBezTo>
                    <a:pt x="362" y="266"/>
                    <a:pt x="694" y="151"/>
                    <a:pt x="1069" y="151"/>
                  </a:cubicBezTo>
                  <a:cubicBezTo>
                    <a:pt x="1126" y="151"/>
                    <a:pt x="1185" y="153"/>
                    <a:pt x="1245" y="159"/>
                  </a:cubicBezTo>
                  <a:cubicBezTo>
                    <a:pt x="1247" y="159"/>
                    <a:pt x="1249" y="160"/>
                    <a:pt x="1251" y="160"/>
                  </a:cubicBezTo>
                  <a:cubicBezTo>
                    <a:pt x="1346" y="160"/>
                    <a:pt x="1344" y="1"/>
                    <a:pt x="1245" y="1"/>
                  </a:cubicBezTo>
                  <a:cubicBezTo>
                    <a:pt x="1228" y="1"/>
                    <a:pt x="1212" y="0"/>
                    <a:pt x="119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0" name="Google Shape;1490;p44"/>
          <p:cNvGrpSpPr/>
          <p:nvPr/>
        </p:nvGrpSpPr>
        <p:grpSpPr>
          <a:xfrm>
            <a:off x="-367653" y="2900148"/>
            <a:ext cx="851401" cy="1559036"/>
            <a:chOff x="-807775" y="1572525"/>
            <a:chExt cx="393675" cy="720875"/>
          </a:xfrm>
        </p:grpSpPr>
        <p:sp>
          <p:nvSpPr>
            <p:cNvPr id="1491" name="Google Shape;1491;p44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4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4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4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4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44"/>
          <p:cNvGrpSpPr/>
          <p:nvPr/>
        </p:nvGrpSpPr>
        <p:grpSpPr>
          <a:xfrm flipH="1" rot="-5400000">
            <a:off x="7176039" y="-678236"/>
            <a:ext cx="688192" cy="2044661"/>
            <a:chOff x="3225" y="2096200"/>
            <a:chExt cx="405200" cy="1203875"/>
          </a:xfrm>
        </p:grpSpPr>
        <p:sp>
          <p:nvSpPr>
            <p:cNvPr id="1506" name="Google Shape;1506;p44"/>
            <p:cNvSpPr/>
            <p:nvPr/>
          </p:nvSpPr>
          <p:spPr>
            <a:xfrm>
              <a:off x="3225" y="2398575"/>
              <a:ext cx="405200" cy="704950"/>
            </a:xfrm>
            <a:custGeom>
              <a:rect b="b" l="l" r="r" t="t"/>
              <a:pathLst>
                <a:path extrusionOk="0" h="28198" w="16208">
                  <a:moveTo>
                    <a:pt x="8963" y="627"/>
                  </a:moveTo>
                  <a:cubicBezTo>
                    <a:pt x="9422" y="627"/>
                    <a:pt x="9882" y="661"/>
                    <a:pt x="10338" y="726"/>
                  </a:cubicBezTo>
                  <a:cubicBezTo>
                    <a:pt x="10426" y="739"/>
                    <a:pt x="10515" y="745"/>
                    <a:pt x="10597" y="764"/>
                  </a:cubicBezTo>
                  <a:lnTo>
                    <a:pt x="10856" y="815"/>
                  </a:lnTo>
                  <a:cubicBezTo>
                    <a:pt x="11033" y="840"/>
                    <a:pt x="11203" y="890"/>
                    <a:pt x="11374" y="935"/>
                  </a:cubicBezTo>
                  <a:cubicBezTo>
                    <a:pt x="11462" y="954"/>
                    <a:pt x="11545" y="979"/>
                    <a:pt x="11627" y="1004"/>
                  </a:cubicBezTo>
                  <a:lnTo>
                    <a:pt x="11873" y="1086"/>
                  </a:lnTo>
                  <a:lnTo>
                    <a:pt x="12120" y="1187"/>
                  </a:lnTo>
                  <a:lnTo>
                    <a:pt x="12240" y="1232"/>
                  </a:lnTo>
                  <a:lnTo>
                    <a:pt x="12353" y="1295"/>
                  </a:lnTo>
                  <a:cubicBezTo>
                    <a:pt x="12973" y="1586"/>
                    <a:pt x="13484" y="2085"/>
                    <a:pt x="13914" y="2641"/>
                  </a:cubicBezTo>
                  <a:lnTo>
                    <a:pt x="14066" y="2856"/>
                  </a:lnTo>
                  <a:lnTo>
                    <a:pt x="14141" y="2969"/>
                  </a:lnTo>
                  <a:lnTo>
                    <a:pt x="14211" y="3083"/>
                  </a:lnTo>
                  <a:lnTo>
                    <a:pt x="14350" y="3311"/>
                  </a:lnTo>
                  <a:lnTo>
                    <a:pt x="14483" y="3544"/>
                  </a:lnTo>
                  <a:cubicBezTo>
                    <a:pt x="14527" y="3620"/>
                    <a:pt x="14565" y="3696"/>
                    <a:pt x="14603" y="3778"/>
                  </a:cubicBezTo>
                  <a:lnTo>
                    <a:pt x="14716" y="4018"/>
                  </a:lnTo>
                  <a:lnTo>
                    <a:pt x="14824" y="4271"/>
                  </a:lnTo>
                  <a:lnTo>
                    <a:pt x="14874" y="4391"/>
                  </a:lnTo>
                  <a:lnTo>
                    <a:pt x="14919" y="4517"/>
                  </a:lnTo>
                  <a:cubicBezTo>
                    <a:pt x="15045" y="4852"/>
                    <a:pt x="15140" y="5200"/>
                    <a:pt x="15222" y="5547"/>
                  </a:cubicBezTo>
                  <a:cubicBezTo>
                    <a:pt x="15298" y="5895"/>
                    <a:pt x="15355" y="6249"/>
                    <a:pt x="15380" y="6602"/>
                  </a:cubicBezTo>
                  <a:cubicBezTo>
                    <a:pt x="15456" y="8037"/>
                    <a:pt x="15228" y="9484"/>
                    <a:pt x="15159" y="10956"/>
                  </a:cubicBezTo>
                  <a:cubicBezTo>
                    <a:pt x="15127" y="11689"/>
                    <a:pt x="15127" y="12428"/>
                    <a:pt x="15241" y="13161"/>
                  </a:cubicBezTo>
                  <a:cubicBezTo>
                    <a:pt x="15342" y="13894"/>
                    <a:pt x="15532" y="14608"/>
                    <a:pt x="15683" y="15316"/>
                  </a:cubicBezTo>
                  <a:cubicBezTo>
                    <a:pt x="15835" y="16024"/>
                    <a:pt x="15936" y="16738"/>
                    <a:pt x="15873" y="17452"/>
                  </a:cubicBezTo>
                  <a:cubicBezTo>
                    <a:pt x="15829" y="18166"/>
                    <a:pt x="15645" y="18861"/>
                    <a:pt x="15405" y="19537"/>
                  </a:cubicBezTo>
                  <a:cubicBezTo>
                    <a:pt x="15159" y="20219"/>
                    <a:pt x="14849" y="20870"/>
                    <a:pt x="14508" y="21508"/>
                  </a:cubicBezTo>
                  <a:cubicBezTo>
                    <a:pt x="14167" y="22153"/>
                    <a:pt x="13807" y="22784"/>
                    <a:pt x="13446" y="23416"/>
                  </a:cubicBezTo>
                  <a:cubicBezTo>
                    <a:pt x="13080" y="24042"/>
                    <a:pt x="12701" y="24661"/>
                    <a:pt x="12259" y="25230"/>
                  </a:cubicBezTo>
                  <a:cubicBezTo>
                    <a:pt x="11823" y="25798"/>
                    <a:pt x="11330" y="26329"/>
                    <a:pt x="10767" y="26753"/>
                  </a:cubicBezTo>
                  <a:cubicBezTo>
                    <a:pt x="10199" y="27176"/>
                    <a:pt x="9554" y="27492"/>
                    <a:pt x="8878" y="27669"/>
                  </a:cubicBezTo>
                  <a:cubicBezTo>
                    <a:pt x="8554" y="27747"/>
                    <a:pt x="8221" y="27790"/>
                    <a:pt x="7889" y="27790"/>
                  </a:cubicBezTo>
                  <a:cubicBezTo>
                    <a:pt x="7528" y="27790"/>
                    <a:pt x="7170" y="27739"/>
                    <a:pt x="6831" y="27631"/>
                  </a:cubicBezTo>
                  <a:cubicBezTo>
                    <a:pt x="6174" y="27422"/>
                    <a:pt x="5605" y="26993"/>
                    <a:pt x="5137" y="26468"/>
                  </a:cubicBezTo>
                  <a:cubicBezTo>
                    <a:pt x="4670" y="25944"/>
                    <a:pt x="4284" y="25337"/>
                    <a:pt x="3924" y="24712"/>
                  </a:cubicBezTo>
                  <a:cubicBezTo>
                    <a:pt x="3210" y="23448"/>
                    <a:pt x="2528" y="22165"/>
                    <a:pt x="1966" y="20838"/>
                  </a:cubicBezTo>
                  <a:cubicBezTo>
                    <a:pt x="1403" y="19511"/>
                    <a:pt x="974" y="18128"/>
                    <a:pt x="778" y="16719"/>
                  </a:cubicBezTo>
                  <a:cubicBezTo>
                    <a:pt x="582" y="15310"/>
                    <a:pt x="632" y="13863"/>
                    <a:pt x="999" y="12504"/>
                  </a:cubicBezTo>
                  <a:cubicBezTo>
                    <a:pt x="1188" y="11828"/>
                    <a:pt x="1447" y="11177"/>
                    <a:pt x="1795" y="10571"/>
                  </a:cubicBezTo>
                  <a:cubicBezTo>
                    <a:pt x="2136" y="9970"/>
                    <a:pt x="2597" y="9395"/>
                    <a:pt x="2983" y="8738"/>
                  </a:cubicBezTo>
                  <a:cubicBezTo>
                    <a:pt x="3179" y="8410"/>
                    <a:pt x="3349" y="8056"/>
                    <a:pt x="3482" y="7696"/>
                  </a:cubicBezTo>
                  <a:cubicBezTo>
                    <a:pt x="3608" y="7329"/>
                    <a:pt x="3709" y="6969"/>
                    <a:pt x="3798" y="6602"/>
                  </a:cubicBezTo>
                  <a:cubicBezTo>
                    <a:pt x="3969" y="5870"/>
                    <a:pt x="4076" y="5143"/>
                    <a:pt x="4215" y="4442"/>
                  </a:cubicBezTo>
                  <a:cubicBezTo>
                    <a:pt x="4360" y="3740"/>
                    <a:pt x="4537" y="3058"/>
                    <a:pt x="4847" y="2470"/>
                  </a:cubicBezTo>
                  <a:cubicBezTo>
                    <a:pt x="4998" y="2173"/>
                    <a:pt x="5194" y="1908"/>
                    <a:pt x="5428" y="1680"/>
                  </a:cubicBezTo>
                  <a:cubicBezTo>
                    <a:pt x="5542" y="1567"/>
                    <a:pt x="5668" y="1465"/>
                    <a:pt x="5801" y="1371"/>
                  </a:cubicBezTo>
                  <a:cubicBezTo>
                    <a:pt x="5864" y="1326"/>
                    <a:pt x="5940" y="1289"/>
                    <a:pt x="6003" y="1244"/>
                  </a:cubicBezTo>
                  <a:lnTo>
                    <a:pt x="6111" y="1181"/>
                  </a:lnTo>
                  <a:lnTo>
                    <a:pt x="6224" y="1131"/>
                  </a:lnTo>
                  <a:lnTo>
                    <a:pt x="6452" y="1029"/>
                  </a:lnTo>
                  <a:lnTo>
                    <a:pt x="6692" y="947"/>
                  </a:lnTo>
                  <a:cubicBezTo>
                    <a:pt x="6850" y="890"/>
                    <a:pt x="7020" y="859"/>
                    <a:pt x="7185" y="815"/>
                  </a:cubicBezTo>
                  <a:cubicBezTo>
                    <a:pt x="7355" y="777"/>
                    <a:pt x="7526" y="745"/>
                    <a:pt x="7697" y="714"/>
                  </a:cubicBezTo>
                  <a:cubicBezTo>
                    <a:pt x="7873" y="695"/>
                    <a:pt x="8044" y="669"/>
                    <a:pt x="8221" y="657"/>
                  </a:cubicBezTo>
                  <a:cubicBezTo>
                    <a:pt x="8467" y="637"/>
                    <a:pt x="8715" y="627"/>
                    <a:pt x="8963" y="627"/>
                  </a:cubicBezTo>
                  <a:close/>
                  <a:moveTo>
                    <a:pt x="8644" y="1"/>
                  </a:moveTo>
                  <a:cubicBezTo>
                    <a:pt x="8488" y="1"/>
                    <a:pt x="8333" y="4"/>
                    <a:pt x="8177" y="12"/>
                  </a:cubicBezTo>
                  <a:cubicBezTo>
                    <a:pt x="7425" y="44"/>
                    <a:pt x="6660" y="176"/>
                    <a:pt x="5927" y="492"/>
                  </a:cubicBezTo>
                  <a:cubicBezTo>
                    <a:pt x="5182" y="802"/>
                    <a:pt x="4569" y="1421"/>
                    <a:pt x="4202" y="2123"/>
                  </a:cubicBezTo>
                  <a:cubicBezTo>
                    <a:pt x="4019" y="2470"/>
                    <a:pt x="3874" y="2837"/>
                    <a:pt x="3766" y="3203"/>
                  </a:cubicBezTo>
                  <a:cubicBezTo>
                    <a:pt x="3659" y="3570"/>
                    <a:pt x="3570" y="3936"/>
                    <a:pt x="3501" y="4303"/>
                  </a:cubicBezTo>
                  <a:cubicBezTo>
                    <a:pt x="3356" y="5029"/>
                    <a:pt x="3255" y="5749"/>
                    <a:pt x="3097" y="6438"/>
                  </a:cubicBezTo>
                  <a:cubicBezTo>
                    <a:pt x="3014" y="6786"/>
                    <a:pt x="2926" y="7127"/>
                    <a:pt x="2806" y="7449"/>
                  </a:cubicBezTo>
                  <a:cubicBezTo>
                    <a:pt x="2692" y="7778"/>
                    <a:pt x="2547" y="8081"/>
                    <a:pt x="2370" y="8378"/>
                  </a:cubicBezTo>
                  <a:cubicBezTo>
                    <a:pt x="2022" y="8985"/>
                    <a:pt x="1561" y="9560"/>
                    <a:pt x="1188" y="10223"/>
                  </a:cubicBezTo>
                  <a:cubicBezTo>
                    <a:pt x="809" y="10887"/>
                    <a:pt x="525" y="11601"/>
                    <a:pt x="335" y="12333"/>
                  </a:cubicBezTo>
                  <a:cubicBezTo>
                    <a:pt x="146" y="13066"/>
                    <a:pt x="51" y="13818"/>
                    <a:pt x="26" y="14564"/>
                  </a:cubicBezTo>
                  <a:cubicBezTo>
                    <a:pt x="0" y="15316"/>
                    <a:pt x="45" y="16068"/>
                    <a:pt x="158" y="16807"/>
                  </a:cubicBezTo>
                  <a:cubicBezTo>
                    <a:pt x="386" y="18286"/>
                    <a:pt x="860" y="19707"/>
                    <a:pt x="1454" y="21059"/>
                  </a:cubicBezTo>
                  <a:cubicBezTo>
                    <a:pt x="2054" y="22405"/>
                    <a:pt x="2768" y="23694"/>
                    <a:pt x="3507" y="24958"/>
                  </a:cubicBezTo>
                  <a:cubicBezTo>
                    <a:pt x="3886" y="25590"/>
                    <a:pt x="4291" y="26215"/>
                    <a:pt x="4809" y="26771"/>
                  </a:cubicBezTo>
                  <a:cubicBezTo>
                    <a:pt x="5062" y="27049"/>
                    <a:pt x="5346" y="27309"/>
                    <a:pt x="5668" y="27523"/>
                  </a:cubicBezTo>
                  <a:cubicBezTo>
                    <a:pt x="5984" y="27745"/>
                    <a:pt x="6332" y="27921"/>
                    <a:pt x="6704" y="28029"/>
                  </a:cubicBezTo>
                  <a:cubicBezTo>
                    <a:pt x="7071" y="28145"/>
                    <a:pt x="7452" y="28197"/>
                    <a:pt x="7832" y="28197"/>
                  </a:cubicBezTo>
                  <a:cubicBezTo>
                    <a:pt x="8218" y="28197"/>
                    <a:pt x="8604" y="28143"/>
                    <a:pt x="8973" y="28048"/>
                  </a:cubicBezTo>
                  <a:cubicBezTo>
                    <a:pt x="9712" y="27852"/>
                    <a:pt x="10395" y="27504"/>
                    <a:pt x="10995" y="27049"/>
                  </a:cubicBezTo>
                  <a:cubicBezTo>
                    <a:pt x="11589" y="26588"/>
                    <a:pt x="12094" y="26032"/>
                    <a:pt x="12537" y="25438"/>
                  </a:cubicBezTo>
                  <a:cubicBezTo>
                    <a:pt x="12979" y="24844"/>
                    <a:pt x="13364" y="24212"/>
                    <a:pt x="13724" y="23581"/>
                  </a:cubicBezTo>
                  <a:cubicBezTo>
                    <a:pt x="14085" y="22942"/>
                    <a:pt x="14438" y="22304"/>
                    <a:pt x="14780" y="21653"/>
                  </a:cubicBezTo>
                  <a:cubicBezTo>
                    <a:pt x="15121" y="21003"/>
                    <a:pt x="15430" y="20333"/>
                    <a:pt x="15683" y="19638"/>
                  </a:cubicBezTo>
                  <a:cubicBezTo>
                    <a:pt x="15923" y="18943"/>
                    <a:pt x="16107" y="18216"/>
                    <a:pt x="16151" y="17470"/>
                  </a:cubicBezTo>
                  <a:cubicBezTo>
                    <a:pt x="16208" y="16719"/>
                    <a:pt x="16094" y="15973"/>
                    <a:pt x="15949" y="15259"/>
                  </a:cubicBezTo>
                  <a:cubicBezTo>
                    <a:pt x="15797" y="14539"/>
                    <a:pt x="15607" y="13837"/>
                    <a:pt x="15506" y="13123"/>
                  </a:cubicBezTo>
                  <a:cubicBezTo>
                    <a:pt x="15399" y="12416"/>
                    <a:pt x="15399" y="11689"/>
                    <a:pt x="15437" y="10969"/>
                  </a:cubicBezTo>
                  <a:cubicBezTo>
                    <a:pt x="15519" y="9522"/>
                    <a:pt x="15759" y="8068"/>
                    <a:pt x="15690" y="6584"/>
                  </a:cubicBezTo>
                  <a:cubicBezTo>
                    <a:pt x="15671" y="6211"/>
                    <a:pt x="15620" y="5838"/>
                    <a:pt x="15550" y="5478"/>
                  </a:cubicBezTo>
                  <a:cubicBezTo>
                    <a:pt x="15468" y="5111"/>
                    <a:pt x="15374" y="4751"/>
                    <a:pt x="15247" y="4397"/>
                  </a:cubicBezTo>
                  <a:cubicBezTo>
                    <a:pt x="15007" y="3696"/>
                    <a:pt x="14672" y="3020"/>
                    <a:pt x="14249" y="2401"/>
                  </a:cubicBezTo>
                  <a:lnTo>
                    <a:pt x="14078" y="2173"/>
                  </a:lnTo>
                  <a:lnTo>
                    <a:pt x="13990" y="2059"/>
                  </a:lnTo>
                  <a:lnTo>
                    <a:pt x="13901" y="1952"/>
                  </a:lnTo>
                  <a:cubicBezTo>
                    <a:pt x="13838" y="1883"/>
                    <a:pt x="13775" y="1807"/>
                    <a:pt x="13712" y="1737"/>
                  </a:cubicBezTo>
                  <a:lnTo>
                    <a:pt x="13510" y="1535"/>
                  </a:lnTo>
                  <a:cubicBezTo>
                    <a:pt x="13232" y="1276"/>
                    <a:pt x="12922" y="1029"/>
                    <a:pt x="12581" y="859"/>
                  </a:cubicBezTo>
                  <a:lnTo>
                    <a:pt x="12454" y="783"/>
                  </a:lnTo>
                  <a:lnTo>
                    <a:pt x="12322" y="726"/>
                  </a:lnTo>
                  <a:lnTo>
                    <a:pt x="12063" y="612"/>
                  </a:lnTo>
                  <a:lnTo>
                    <a:pt x="11791" y="511"/>
                  </a:lnTo>
                  <a:cubicBezTo>
                    <a:pt x="11702" y="480"/>
                    <a:pt x="11614" y="442"/>
                    <a:pt x="11526" y="423"/>
                  </a:cubicBezTo>
                  <a:cubicBezTo>
                    <a:pt x="11342" y="366"/>
                    <a:pt x="11165" y="309"/>
                    <a:pt x="10976" y="271"/>
                  </a:cubicBezTo>
                  <a:lnTo>
                    <a:pt x="10704" y="208"/>
                  </a:lnTo>
                  <a:cubicBezTo>
                    <a:pt x="10609" y="189"/>
                    <a:pt x="10521" y="176"/>
                    <a:pt x="10426" y="158"/>
                  </a:cubicBezTo>
                  <a:cubicBezTo>
                    <a:pt x="9839" y="57"/>
                    <a:pt x="9244" y="1"/>
                    <a:pt x="8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182350" y="2409925"/>
              <a:ext cx="70800" cy="890150"/>
            </a:xfrm>
            <a:custGeom>
              <a:rect b="b" l="l" r="r" t="t"/>
              <a:pathLst>
                <a:path extrusionOk="0" h="35606" w="2832">
                  <a:moveTo>
                    <a:pt x="2737" y="1"/>
                  </a:moveTo>
                  <a:cubicBezTo>
                    <a:pt x="2680" y="1"/>
                    <a:pt x="2636" y="38"/>
                    <a:pt x="2636" y="95"/>
                  </a:cubicBezTo>
                  <a:lnTo>
                    <a:pt x="2579" y="2313"/>
                  </a:lnTo>
                  <a:lnTo>
                    <a:pt x="2459" y="4531"/>
                  </a:lnTo>
                  <a:lnTo>
                    <a:pt x="2288" y="6742"/>
                  </a:lnTo>
                  <a:lnTo>
                    <a:pt x="2080" y="8954"/>
                  </a:lnTo>
                  <a:cubicBezTo>
                    <a:pt x="1776" y="11892"/>
                    <a:pt x="1391" y="14830"/>
                    <a:pt x="1018" y="17768"/>
                  </a:cubicBezTo>
                  <a:lnTo>
                    <a:pt x="753" y="19974"/>
                  </a:lnTo>
                  <a:lnTo>
                    <a:pt x="513" y="22185"/>
                  </a:lnTo>
                  <a:lnTo>
                    <a:pt x="304" y="24397"/>
                  </a:lnTo>
                  <a:lnTo>
                    <a:pt x="140" y="26614"/>
                  </a:lnTo>
                  <a:cubicBezTo>
                    <a:pt x="96" y="27360"/>
                    <a:pt x="64" y="28099"/>
                    <a:pt x="32" y="28839"/>
                  </a:cubicBezTo>
                  <a:lnTo>
                    <a:pt x="1" y="31069"/>
                  </a:lnTo>
                  <a:cubicBezTo>
                    <a:pt x="13" y="31808"/>
                    <a:pt x="32" y="32554"/>
                    <a:pt x="51" y="33293"/>
                  </a:cubicBezTo>
                  <a:cubicBezTo>
                    <a:pt x="108" y="34032"/>
                    <a:pt x="152" y="34778"/>
                    <a:pt x="216" y="35511"/>
                  </a:cubicBezTo>
                  <a:cubicBezTo>
                    <a:pt x="216" y="35562"/>
                    <a:pt x="260" y="35606"/>
                    <a:pt x="310" y="35606"/>
                  </a:cubicBezTo>
                  <a:cubicBezTo>
                    <a:pt x="361" y="35606"/>
                    <a:pt x="405" y="35562"/>
                    <a:pt x="405" y="35505"/>
                  </a:cubicBezTo>
                  <a:cubicBezTo>
                    <a:pt x="405" y="34759"/>
                    <a:pt x="392" y="34026"/>
                    <a:pt x="386" y="33287"/>
                  </a:cubicBezTo>
                  <a:cubicBezTo>
                    <a:pt x="392" y="32548"/>
                    <a:pt x="405" y="31808"/>
                    <a:pt x="405" y="31069"/>
                  </a:cubicBezTo>
                  <a:lnTo>
                    <a:pt x="481" y="28858"/>
                  </a:lnTo>
                  <a:cubicBezTo>
                    <a:pt x="519" y="28118"/>
                    <a:pt x="563" y="27385"/>
                    <a:pt x="595" y="26646"/>
                  </a:cubicBezTo>
                  <a:lnTo>
                    <a:pt x="746" y="24435"/>
                  </a:lnTo>
                  <a:lnTo>
                    <a:pt x="936" y="22223"/>
                  </a:lnTo>
                  <a:lnTo>
                    <a:pt x="1138" y="20018"/>
                  </a:lnTo>
                  <a:lnTo>
                    <a:pt x="1366" y="17806"/>
                  </a:lnTo>
                  <a:cubicBezTo>
                    <a:pt x="1669" y="14862"/>
                    <a:pt x="2010" y="11924"/>
                    <a:pt x="2282" y="8973"/>
                  </a:cubicBezTo>
                  <a:lnTo>
                    <a:pt x="2484" y="6761"/>
                  </a:lnTo>
                  <a:lnTo>
                    <a:pt x="2642" y="4544"/>
                  </a:lnTo>
                  <a:lnTo>
                    <a:pt x="2762" y="2319"/>
                  </a:lnTo>
                  <a:lnTo>
                    <a:pt x="2831" y="102"/>
                  </a:lnTo>
                  <a:cubicBezTo>
                    <a:pt x="2831" y="45"/>
                    <a:pt x="2787" y="1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93100" y="2524750"/>
              <a:ext cx="131300" cy="249875"/>
            </a:xfrm>
            <a:custGeom>
              <a:rect b="b" l="l" r="r" t="t"/>
              <a:pathLst>
                <a:path extrusionOk="0" h="9995" w="5252">
                  <a:moveTo>
                    <a:pt x="116" y="0"/>
                  </a:moveTo>
                  <a:cubicBezTo>
                    <a:pt x="69" y="0"/>
                    <a:pt x="26" y="37"/>
                    <a:pt x="20" y="90"/>
                  </a:cubicBezTo>
                  <a:cubicBezTo>
                    <a:pt x="1" y="330"/>
                    <a:pt x="1" y="570"/>
                    <a:pt x="26" y="804"/>
                  </a:cubicBezTo>
                  <a:cubicBezTo>
                    <a:pt x="45" y="1044"/>
                    <a:pt x="83" y="1277"/>
                    <a:pt x="127" y="1511"/>
                  </a:cubicBezTo>
                  <a:cubicBezTo>
                    <a:pt x="228" y="1973"/>
                    <a:pt x="355" y="2427"/>
                    <a:pt x="544" y="2870"/>
                  </a:cubicBezTo>
                  <a:cubicBezTo>
                    <a:pt x="734" y="3312"/>
                    <a:pt x="993" y="3710"/>
                    <a:pt x="1252" y="4102"/>
                  </a:cubicBezTo>
                  <a:cubicBezTo>
                    <a:pt x="1524" y="4487"/>
                    <a:pt x="1802" y="4866"/>
                    <a:pt x="2080" y="5246"/>
                  </a:cubicBezTo>
                  <a:cubicBezTo>
                    <a:pt x="2629" y="5991"/>
                    <a:pt x="3116" y="6775"/>
                    <a:pt x="3602" y="7564"/>
                  </a:cubicBezTo>
                  <a:cubicBezTo>
                    <a:pt x="4076" y="8361"/>
                    <a:pt x="4544" y="9169"/>
                    <a:pt x="5056" y="9947"/>
                  </a:cubicBezTo>
                  <a:cubicBezTo>
                    <a:pt x="5076" y="9977"/>
                    <a:pt x="5111" y="9995"/>
                    <a:pt x="5147" y="9995"/>
                  </a:cubicBezTo>
                  <a:cubicBezTo>
                    <a:pt x="5157" y="9995"/>
                    <a:pt x="5166" y="9993"/>
                    <a:pt x="5176" y="9991"/>
                  </a:cubicBezTo>
                  <a:cubicBezTo>
                    <a:pt x="5226" y="9972"/>
                    <a:pt x="5251" y="9915"/>
                    <a:pt x="5233" y="9864"/>
                  </a:cubicBezTo>
                  <a:cubicBezTo>
                    <a:pt x="4910" y="8974"/>
                    <a:pt x="4481" y="8133"/>
                    <a:pt x="3994" y="7331"/>
                  </a:cubicBezTo>
                  <a:cubicBezTo>
                    <a:pt x="3748" y="6926"/>
                    <a:pt x="3489" y="6535"/>
                    <a:pt x="3217" y="6149"/>
                  </a:cubicBezTo>
                  <a:cubicBezTo>
                    <a:pt x="2945" y="5764"/>
                    <a:pt x="2655" y="5391"/>
                    <a:pt x="2351" y="5031"/>
                  </a:cubicBezTo>
                  <a:cubicBezTo>
                    <a:pt x="2048" y="4671"/>
                    <a:pt x="1745" y="4317"/>
                    <a:pt x="1467" y="3950"/>
                  </a:cubicBezTo>
                  <a:cubicBezTo>
                    <a:pt x="1328" y="3767"/>
                    <a:pt x="1189" y="3577"/>
                    <a:pt x="1062" y="3382"/>
                  </a:cubicBezTo>
                  <a:cubicBezTo>
                    <a:pt x="942" y="3192"/>
                    <a:pt x="822" y="2996"/>
                    <a:pt x="727" y="2788"/>
                  </a:cubicBezTo>
                  <a:cubicBezTo>
                    <a:pt x="633" y="2579"/>
                    <a:pt x="550" y="2364"/>
                    <a:pt x="481" y="2143"/>
                  </a:cubicBezTo>
                  <a:cubicBezTo>
                    <a:pt x="411" y="1922"/>
                    <a:pt x="348" y="1701"/>
                    <a:pt x="304" y="1473"/>
                  </a:cubicBezTo>
                  <a:cubicBezTo>
                    <a:pt x="216" y="1025"/>
                    <a:pt x="159" y="557"/>
                    <a:pt x="216" y="109"/>
                  </a:cubicBezTo>
                  <a:cubicBezTo>
                    <a:pt x="222" y="52"/>
                    <a:pt x="184" y="7"/>
                    <a:pt x="127" y="1"/>
                  </a:cubicBezTo>
                  <a:cubicBezTo>
                    <a:pt x="123" y="1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19025" y="2703575"/>
              <a:ext cx="184375" cy="278100"/>
            </a:xfrm>
            <a:custGeom>
              <a:rect b="b" l="l" r="r" t="t"/>
              <a:pathLst>
                <a:path extrusionOk="0" h="11124" w="7375">
                  <a:moveTo>
                    <a:pt x="95" y="1"/>
                  </a:moveTo>
                  <a:cubicBezTo>
                    <a:pt x="45" y="7"/>
                    <a:pt x="0" y="58"/>
                    <a:pt x="7" y="108"/>
                  </a:cubicBezTo>
                  <a:cubicBezTo>
                    <a:pt x="32" y="393"/>
                    <a:pt x="70" y="671"/>
                    <a:pt x="152" y="942"/>
                  </a:cubicBezTo>
                  <a:cubicBezTo>
                    <a:pt x="184" y="1081"/>
                    <a:pt x="240" y="1208"/>
                    <a:pt x="285" y="1340"/>
                  </a:cubicBezTo>
                  <a:lnTo>
                    <a:pt x="367" y="1536"/>
                  </a:lnTo>
                  <a:cubicBezTo>
                    <a:pt x="398" y="1599"/>
                    <a:pt x="424" y="1663"/>
                    <a:pt x="455" y="1726"/>
                  </a:cubicBezTo>
                  <a:lnTo>
                    <a:pt x="550" y="1915"/>
                  </a:lnTo>
                  <a:lnTo>
                    <a:pt x="657" y="2092"/>
                  </a:lnTo>
                  <a:cubicBezTo>
                    <a:pt x="721" y="2219"/>
                    <a:pt x="803" y="2332"/>
                    <a:pt x="879" y="2452"/>
                  </a:cubicBezTo>
                  <a:cubicBezTo>
                    <a:pt x="1030" y="2680"/>
                    <a:pt x="1195" y="2907"/>
                    <a:pt x="1371" y="3122"/>
                  </a:cubicBezTo>
                  <a:cubicBezTo>
                    <a:pt x="1713" y="3558"/>
                    <a:pt x="2079" y="3975"/>
                    <a:pt x="2439" y="4386"/>
                  </a:cubicBezTo>
                  <a:cubicBezTo>
                    <a:pt x="2799" y="4803"/>
                    <a:pt x="3147" y="5226"/>
                    <a:pt x="3482" y="5662"/>
                  </a:cubicBezTo>
                  <a:cubicBezTo>
                    <a:pt x="4152" y="6522"/>
                    <a:pt x="4783" y="7419"/>
                    <a:pt x="5390" y="8329"/>
                  </a:cubicBezTo>
                  <a:cubicBezTo>
                    <a:pt x="5997" y="9239"/>
                    <a:pt x="6572" y="10167"/>
                    <a:pt x="7185" y="11084"/>
                  </a:cubicBezTo>
                  <a:cubicBezTo>
                    <a:pt x="7202" y="11110"/>
                    <a:pt x="7228" y="11124"/>
                    <a:pt x="7258" y="11124"/>
                  </a:cubicBezTo>
                  <a:cubicBezTo>
                    <a:pt x="7271" y="11124"/>
                    <a:pt x="7285" y="11121"/>
                    <a:pt x="7298" y="11115"/>
                  </a:cubicBezTo>
                  <a:cubicBezTo>
                    <a:pt x="7349" y="11096"/>
                    <a:pt x="7374" y="11039"/>
                    <a:pt x="7355" y="10989"/>
                  </a:cubicBezTo>
                  <a:cubicBezTo>
                    <a:pt x="6932" y="9965"/>
                    <a:pt x="6388" y="8992"/>
                    <a:pt x="5769" y="8076"/>
                  </a:cubicBezTo>
                  <a:cubicBezTo>
                    <a:pt x="5460" y="7615"/>
                    <a:pt x="5144" y="7160"/>
                    <a:pt x="4802" y="6724"/>
                  </a:cubicBezTo>
                  <a:cubicBezTo>
                    <a:pt x="4461" y="6288"/>
                    <a:pt x="4114" y="5858"/>
                    <a:pt x="3747" y="5441"/>
                  </a:cubicBezTo>
                  <a:cubicBezTo>
                    <a:pt x="3387" y="5018"/>
                    <a:pt x="3008" y="4613"/>
                    <a:pt x="2629" y="4215"/>
                  </a:cubicBezTo>
                  <a:cubicBezTo>
                    <a:pt x="2250" y="3817"/>
                    <a:pt x="1877" y="3419"/>
                    <a:pt x="1529" y="2996"/>
                  </a:cubicBezTo>
                  <a:cubicBezTo>
                    <a:pt x="1182" y="2572"/>
                    <a:pt x="860" y="2130"/>
                    <a:pt x="620" y="1644"/>
                  </a:cubicBezTo>
                  <a:cubicBezTo>
                    <a:pt x="373" y="1163"/>
                    <a:pt x="228" y="633"/>
                    <a:pt x="203" y="102"/>
                  </a:cubicBezTo>
                  <a:lnTo>
                    <a:pt x="203" y="96"/>
                  </a:lnTo>
                  <a:cubicBezTo>
                    <a:pt x="203" y="96"/>
                    <a:pt x="203" y="96"/>
                    <a:pt x="203" y="89"/>
                  </a:cubicBezTo>
                  <a:cubicBezTo>
                    <a:pt x="196" y="39"/>
                    <a:pt x="152" y="1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222325" y="2516700"/>
              <a:ext cx="163350" cy="230475"/>
            </a:xfrm>
            <a:custGeom>
              <a:rect b="b" l="l" r="r" t="t"/>
              <a:pathLst>
                <a:path extrusionOk="0" h="9219" w="6534">
                  <a:moveTo>
                    <a:pt x="6439" y="1"/>
                  </a:moveTo>
                  <a:cubicBezTo>
                    <a:pt x="6382" y="1"/>
                    <a:pt x="6338" y="45"/>
                    <a:pt x="6344" y="102"/>
                  </a:cubicBezTo>
                  <a:cubicBezTo>
                    <a:pt x="6344" y="317"/>
                    <a:pt x="6294" y="532"/>
                    <a:pt x="6205" y="734"/>
                  </a:cubicBezTo>
                  <a:cubicBezTo>
                    <a:pt x="6110" y="936"/>
                    <a:pt x="5984" y="1126"/>
                    <a:pt x="5839" y="1296"/>
                  </a:cubicBezTo>
                  <a:cubicBezTo>
                    <a:pt x="5548" y="1650"/>
                    <a:pt x="5188" y="1941"/>
                    <a:pt x="4853" y="2263"/>
                  </a:cubicBezTo>
                  <a:cubicBezTo>
                    <a:pt x="4164" y="2901"/>
                    <a:pt x="3520" y="3584"/>
                    <a:pt x="2932" y="4316"/>
                  </a:cubicBezTo>
                  <a:cubicBezTo>
                    <a:pt x="2345" y="5043"/>
                    <a:pt x="1807" y="5814"/>
                    <a:pt x="1321" y="6610"/>
                  </a:cubicBezTo>
                  <a:cubicBezTo>
                    <a:pt x="834" y="7406"/>
                    <a:pt x="392" y="8221"/>
                    <a:pt x="19" y="9081"/>
                  </a:cubicBezTo>
                  <a:cubicBezTo>
                    <a:pt x="0" y="9119"/>
                    <a:pt x="13" y="9169"/>
                    <a:pt x="51" y="9201"/>
                  </a:cubicBezTo>
                  <a:cubicBezTo>
                    <a:pt x="68" y="9213"/>
                    <a:pt x="87" y="9219"/>
                    <a:pt x="106" y="9219"/>
                  </a:cubicBezTo>
                  <a:cubicBezTo>
                    <a:pt x="137" y="9219"/>
                    <a:pt x="167" y="9205"/>
                    <a:pt x="190" y="9182"/>
                  </a:cubicBezTo>
                  <a:cubicBezTo>
                    <a:pt x="752" y="8430"/>
                    <a:pt x="1232" y="7640"/>
                    <a:pt x="1713" y="6850"/>
                  </a:cubicBezTo>
                  <a:cubicBezTo>
                    <a:pt x="2199" y="6060"/>
                    <a:pt x="2673" y="5271"/>
                    <a:pt x="3210" y="4525"/>
                  </a:cubicBezTo>
                  <a:cubicBezTo>
                    <a:pt x="3476" y="4146"/>
                    <a:pt x="3754" y="3779"/>
                    <a:pt x="4051" y="3426"/>
                  </a:cubicBezTo>
                  <a:cubicBezTo>
                    <a:pt x="4202" y="3249"/>
                    <a:pt x="4348" y="3072"/>
                    <a:pt x="4505" y="2907"/>
                  </a:cubicBezTo>
                  <a:lnTo>
                    <a:pt x="4746" y="2655"/>
                  </a:lnTo>
                  <a:lnTo>
                    <a:pt x="4992" y="2408"/>
                  </a:lnTo>
                  <a:cubicBezTo>
                    <a:pt x="5321" y="2092"/>
                    <a:pt x="5674" y="1776"/>
                    <a:pt x="5978" y="1416"/>
                  </a:cubicBezTo>
                  <a:cubicBezTo>
                    <a:pt x="6129" y="1233"/>
                    <a:pt x="6262" y="1031"/>
                    <a:pt x="6369" y="810"/>
                  </a:cubicBezTo>
                  <a:cubicBezTo>
                    <a:pt x="6471" y="589"/>
                    <a:pt x="6534" y="348"/>
                    <a:pt x="6534" y="102"/>
                  </a:cubicBezTo>
                  <a:lnTo>
                    <a:pt x="6534" y="96"/>
                  </a:lnTo>
                  <a:cubicBezTo>
                    <a:pt x="6534" y="39"/>
                    <a:pt x="649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197675" y="2720550"/>
              <a:ext cx="192750" cy="268900"/>
            </a:xfrm>
            <a:custGeom>
              <a:rect b="b" l="l" r="r" t="t"/>
              <a:pathLst>
                <a:path extrusionOk="0" h="10756" w="7710">
                  <a:moveTo>
                    <a:pt x="7565" y="1"/>
                  </a:moveTo>
                  <a:cubicBezTo>
                    <a:pt x="7556" y="1"/>
                    <a:pt x="7547" y="2"/>
                    <a:pt x="7539" y="4"/>
                  </a:cubicBezTo>
                  <a:cubicBezTo>
                    <a:pt x="7488" y="23"/>
                    <a:pt x="7463" y="74"/>
                    <a:pt x="7476" y="131"/>
                  </a:cubicBezTo>
                  <a:cubicBezTo>
                    <a:pt x="7513" y="238"/>
                    <a:pt x="7520" y="377"/>
                    <a:pt x="7507" y="503"/>
                  </a:cubicBezTo>
                  <a:cubicBezTo>
                    <a:pt x="7501" y="636"/>
                    <a:pt x="7482" y="769"/>
                    <a:pt x="7457" y="901"/>
                  </a:cubicBezTo>
                  <a:cubicBezTo>
                    <a:pt x="7400" y="1167"/>
                    <a:pt x="7324" y="1432"/>
                    <a:pt x="7229" y="1679"/>
                  </a:cubicBezTo>
                  <a:cubicBezTo>
                    <a:pt x="7179" y="1805"/>
                    <a:pt x="7122" y="1925"/>
                    <a:pt x="7052" y="2039"/>
                  </a:cubicBezTo>
                  <a:lnTo>
                    <a:pt x="6825" y="2380"/>
                  </a:lnTo>
                  <a:cubicBezTo>
                    <a:pt x="6679" y="2607"/>
                    <a:pt x="6502" y="2816"/>
                    <a:pt x="6338" y="3037"/>
                  </a:cubicBezTo>
                  <a:cubicBezTo>
                    <a:pt x="5656" y="3890"/>
                    <a:pt x="4841" y="4636"/>
                    <a:pt x="4026" y="5375"/>
                  </a:cubicBezTo>
                  <a:cubicBezTo>
                    <a:pt x="3217" y="6121"/>
                    <a:pt x="2376" y="6854"/>
                    <a:pt x="1656" y="7713"/>
                  </a:cubicBezTo>
                  <a:cubicBezTo>
                    <a:pt x="1473" y="7928"/>
                    <a:pt x="1290" y="8136"/>
                    <a:pt x="1132" y="8370"/>
                  </a:cubicBezTo>
                  <a:cubicBezTo>
                    <a:pt x="1050" y="8484"/>
                    <a:pt x="967" y="8597"/>
                    <a:pt x="885" y="8711"/>
                  </a:cubicBezTo>
                  <a:cubicBezTo>
                    <a:pt x="816" y="8838"/>
                    <a:pt x="740" y="8958"/>
                    <a:pt x="670" y="9078"/>
                  </a:cubicBezTo>
                  <a:cubicBezTo>
                    <a:pt x="519" y="9318"/>
                    <a:pt x="405" y="9577"/>
                    <a:pt x="285" y="9830"/>
                  </a:cubicBezTo>
                  <a:cubicBezTo>
                    <a:pt x="222" y="9956"/>
                    <a:pt x="184" y="10095"/>
                    <a:pt x="140" y="10228"/>
                  </a:cubicBezTo>
                  <a:cubicBezTo>
                    <a:pt x="95" y="10360"/>
                    <a:pt x="51" y="10493"/>
                    <a:pt x="13" y="10626"/>
                  </a:cubicBezTo>
                  <a:cubicBezTo>
                    <a:pt x="1" y="10676"/>
                    <a:pt x="20" y="10721"/>
                    <a:pt x="64" y="10746"/>
                  </a:cubicBezTo>
                  <a:cubicBezTo>
                    <a:pt x="76" y="10753"/>
                    <a:pt x="89" y="10756"/>
                    <a:pt x="103" y="10756"/>
                  </a:cubicBezTo>
                  <a:cubicBezTo>
                    <a:pt x="140" y="10756"/>
                    <a:pt x="178" y="10734"/>
                    <a:pt x="197" y="10702"/>
                  </a:cubicBezTo>
                  <a:lnTo>
                    <a:pt x="197" y="10695"/>
                  </a:lnTo>
                  <a:cubicBezTo>
                    <a:pt x="683" y="9716"/>
                    <a:pt x="1296" y="8838"/>
                    <a:pt x="2004" y="8010"/>
                  </a:cubicBezTo>
                  <a:cubicBezTo>
                    <a:pt x="2174" y="7801"/>
                    <a:pt x="2364" y="7605"/>
                    <a:pt x="2541" y="7397"/>
                  </a:cubicBezTo>
                  <a:lnTo>
                    <a:pt x="3109" y="6803"/>
                  </a:lnTo>
                  <a:cubicBezTo>
                    <a:pt x="3489" y="6411"/>
                    <a:pt x="3880" y="6019"/>
                    <a:pt x="4266" y="5628"/>
                  </a:cubicBezTo>
                  <a:cubicBezTo>
                    <a:pt x="4657" y="5236"/>
                    <a:pt x="5037" y="4838"/>
                    <a:pt x="5416" y="4427"/>
                  </a:cubicBezTo>
                  <a:cubicBezTo>
                    <a:pt x="5605" y="4225"/>
                    <a:pt x="5788" y="4016"/>
                    <a:pt x="5972" y="3808"/>
                  </a:cubicBezTo>
                  <a:lnTo>
                    <a:pt x="6237" y="3486"/>
                  </a:lnTo>
                  <a:cubicBezTo>
                    <a:pt x="6326" y="3378"/>
                    <a:pt x="6414" y="3277"/>
                    <a:pt x="6496" y="3163"/>
                  </a:cubicBezTo>
                  <a:cubicBezTo>
                    <a:pt x="6660" y="2936"/>
                    <a:pt x="6837" y="2721"/>
                    <a:pt x="6983" y="2481"/>
                  </a:cubicBezTo>
                  <a:lnTo>
                    <a:pt x="7210" y="2134"/>
                  </a:lnTo>
                  <a:cubicBezTo>
                    <a:pt x="7286" y="2007"/>
                    <a:pt x="7343" y="1874"/>
                    <a:pt x="7393" y="1748"/>
                  </a:cubicBezTo>
                  <a:cubicBezTo>
                    <a:pt x="7494" y="1483"/>
                    <a:pt x="7577" y="1217"/>
                    <a:pt x="7633" y="939"/>
                  </a:cubicBezTo>
                  <a:cubicBezTo>
                    <a:pt x="7659" y="800"/>
                    <a:pt x="7684" y="661"/>
                    <a:pt x="7697" y="516"/>
                  </a:cubicBezTo>
                  <a:cubicBezTo>
                    <a:pt x="7703" y="377"/>
                    <a:pt x="7709" y="232"/>
                    <a:pt x="7665" y="74"/>
                  </a:cubicBezTo>
                  <a:cubicBezTo>
                    <a:pt x="7665" y="74"/>
                    <a:pt x="7665" y="74"/>
                    <a:pt x="7665" y="67"/>
                  </a:cubicBezTo>
                  <a:cubicBezTo>
                    <a:pt x="7649" y="25"/>
                    <a:pt x="7608" y="1"/>
                    <a:pt x="7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50150" y="2648050"/>
              <a:ext cx="163025" cy="211025"/>
            </a:xfrm>
            <a:custGeom>
              <a:rect b="b" l="l" r="r" t="t"/>
              <a:pathLst>
                <a:path extrusionOk="0" h="8441" w="6521">
                  <a:moveTo>
                    <a:pt x="81" y="0"/>
                  </a:moveTo>
                  <a:cubicBezTo>
                    <a:pt x="73" y="0"/>
                    <a:pt x="65" y="1"/>
                    <a:pt x="57" y="4"/>
                  </a:cubicBezTo>
                  <a:cubicBezTo>
                    <a:pt x="19" y="23"/>
                    <a:pt x="0" y="61"/>
                    <a:pt x="19" y="99"/>
                  </a:cubicBezTo>
                  <a:cubicBezTo>
                    <a:pt x="95" y="314"/>
                    <a:pt x="202" y="509"/>
                    <a:pt x="322" y="699"/>
                  </a:cubicBezTo>
                  <a:cubicBezTo>
                    <a:pt x="436" y="889"/>
                    <a:pt x="556" y="1065"/>
                    <a:pt x="676" y="1249"/>
                  </a:cubicBezTo>
                  <a:cubicBezTo>
                    <a:pt x="916" y="1615"/>
                    <a:pt x="1150" y="1988"/>
                    <a:pt x="1403" y="2348"/>
                  </a:cubicBezTo>
                  <a:cubicBezTo>
                    <a:pt x="1896" y="3075"/>
                    <a:pt x="2452" y="3764"/>
                    <a:pt x="3027" y="4427"/>
                  </a:cubicBezTo>
                  <a:cubicBezTo>
                    <a:pt x="3608" y="5090"/>
                    <a:pt x="4202" y="5729"/>
                    <a:pt x="4790" y="6373"/>
                  </a:cubicBezTo>
                  <a:cubicBezTo>
                    <a:pt x="5080" y="6702"/>
                    <a:pt x="5365" y="7024"/>
                    <a:pt x="5649" y="7352"/>
                  </a:cubicBezTo>
                  <a:cubicBezTo>
                    <a:pt x="5933" y="7687"/>
                    <a:pt x="6218" y="8003"/>
                    <a:pt x="6376" y="8389"/>
                  </a:cubicBezTo>
                  <a:lnTo>
                    <a:pt x="6376" y="8395"/>
                  </a:lnTo>
                  <a:cubicBezTo>
                    <a:pt x="6387" y="8423"/>
                    <a:pt x="6412" y="8440"/>
                    <a:pt x="6439" y="8440"/>
                  </a:cubicBezTo>
                  <a:cubicBezTo>
                    <a:pt x="6443" y="8440"/>
                    <a:pt x="6447" y="8440"/>
                    <a:pt x="6451" y="8439"/>
                  </a:cubicBezTo>
                  <a:cubicBezTo>
                    <a:pt x="6496" y="8433"/>
                    <a:pt x="6521" y="8395"/>
                    <a:pt x="6515" y="8351"/>
                  </a:cubicBezTo>
                  <a:cubicBezTo>
                    <a:pt x="6477" y="8123"/>
                    <a:pt x="6382" y="7909"/>
                    <a:pt x="6268" y="7713"/>
                  </a:cubicBezTo>
                  <a:cubicBezTo>
                    <a:pt x="6154" y="7517"/>
                    <a:pt x="6022" y="7340"/>
                    <a:pt x="5889" y="7163"/>
                  </a:cubicBezTo>
                  <a:cubicBezTo>
                    <a:pt x="5624" y="6809"/>
                    <a:pt x="5339" y="6468"/>
                    <a:pt x="5042" y="6146"/>
                  </a:cubicBezTo>
                  <a:cubicBezTo>
                    <a:pt x="4455" y="5488"/>
                    <a:pt x="3823" y="4882"/>
                    <a:pt x="3223" y="4250"/>
                  </a:cubicBezTo>
                  <a:cubicBezTo>
                    <a:pt x="2616" y="3625"/>
                    <a:pt x="2035" y="2967"/>
                    <a:pt x="1529" y="2260"/>
                  </a:cubicBezTo>
                  <a:cubicBezTo>
                    <a:pt x="1276" y="1906"/>
                    <a:pt x="1030" y="1546"/>
                    <a:pt x="790" y="1179"/>
                  </a:cubicBezTo>
                  <a:cubicBezTo>
                    <a:pt x="550" y="813"/>
                    <a:pt x="297" y="453"/>
                    <a:pt x="152" y="48"/>
                  </a:cubicBezTo>
                  <a:cubicBezTo>
                    <a:pt x="142" y="18"/>
                    <a:pt x="112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21700" y="2858675"/>
              <a:ext cx="172850" cy="188300"/>
            </a:xfrm>
            <a:custGeom>
              <a:rect b="b" l="l" r="r" t="t"/>
              <a:pathLst>
                <a:path extrusionOk="0" h="7532" w="6914">
                  <a:moveTo>
                    <a:pt x="83" y="1"/>
                  </a:moveTo>
                  <a:cubicBezTo>
                    <a:pt x="70" y="1"/>
                    <a:pt x="57" y="5"/>
                    <a:pt x="45" y="14"/>
                  </a:cubicBezTo>
                  <a:cubicBezTo>
                    <a:pt x="7" y="40"/>
                    <a:pt x="1" y="84"/>
                    <a:pt x="26" y="115"/>
                  </a:cubicBezTo>
                  <a:cubicBezTo>
                    <a:pt x="506" y="817"/>
                    <a:pt x="1100" y="1436"/>
                    <a:pt x="1726" y="2005"/>
                  </a:cubicBezTo>
                  <a:cubicBezTo>
                    <a:pt x="2351" y="2580"/>
                    <a:pt x="3015" y="3104"/>
                    <a:pt x="3647" y="3660"/>
                  </a:cubicBezTo>
                  <a:cubicBezTo>
                    <a:pt x="4285" y="4204"/>
                    <a:pt x="4891" y="4779"/>
                    <a:pt x="5435" y="5410"/>
                  </a:cubicBezTo>
                  <a:cubicBezTo>
                    <a:pt x="5972" y="6036"/>
                    <a:pt x="6427" y="6725"/>
                    <a:pt x="6768" y="7489"/>
                  </a:cubicBezTo>
                  <a:cubicBezTo>
                    <a:pt x="6778" y="7514"/>
                    <a:pt x="6800" y="7531"/>
                    <a:pt x="6827" y="7531"/>
                  </a:cubicBezTo>
                  <a:cubicBezTo>
                    <a:pt x="6834" y="7531"/>
                    <a:pt x="6842" y="7530"/>
                    <a:pt x="6850" y="7527"/>
                  </a:cubicBezTo>
                  <a:cubicBezTo>
                    <a:pt x="6888" y="7521"/>
                    <a:pt x="6913" y="7483"/>
                    <a:pt x="6907" y="7445"/>
                  </a:cubicBezTo>
                  <a:cubicBezTo>
                    <a:pt x="6717" y="6598"/>
                    <a:pt x="6250" y="5834"/>
                    <a:pt x="5694" y="5183"/>
                  </a:cubicBezTo>
                  <a:cubicBezTo>
                    <a:pt x="5131" y="4532"/>
                    <a:pt x="4481" y="3976"/>
                    <a:pt x="3811" y="3458"/>
                  </a:cubicBezTo>
                  <a:cubicBezTo>
                    <a:pt x="3141" y="2940"/>
                    <a:pt x="2465" y="2441"/>
                    <a:pt x="1827" y="1891"/>
                  </a:cubicBezTo>
                  <a:cubicBezTo>
                    <a:pt x="1195" y="1341"/>
                    <a:pt x="601" y="735"/>
                    <a:pt x="146" y="33"/>
                  </a:cubicBezTo>
                  <a:cubicBezTo>
                    <a:pt x="130" y="13"/>
                    <a:pt x="106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149650" y="2426025"/>
              <a:ext cx="88650" cy="222000"/>
            </a:xfrm>
            <a:custGeom>
              <a:rect b="b" l="l" r="r" t="t"/>
              <a:pathLst>
                <a:path extrusionOk="0" h="8880" w="3546">
                  <a:moveTo>
                    <a:pt x="116" y="0"/>
                  </a:moveTo>
                  <a:cubicBezTo>
                    <a:pt x="78" y="0"/>
                    <a:pt x="51" y="30"/>
                    <a:pt x="45" y="64"/>
                  </a:cubicBezTo>
                  <a:cubicBezTo>
                    <a:pt x="1" y="462"/>
                    <a:pt x="26" y="873"/>
                    <a:pt x="108" y="1265"/>
                  </a:cubicBezTo>
                  <a:cubicBezTo>
                    <a:pt x="190" y="1656"/>
                    <a:pt x="317" y="2036"/>
                    <a:pt x="475" y="2402"/>
                  </a:cubicBezTo>
                  <a:cubicBezTo>
                    <a:pt x="791" y="3135"/>
                    <a:pt x="1195" y="3824"/>
                    <a:pt x="1568" y="4512"/>
                  </a:cubicBezTo>
                  <a:cubicBezTo>
                    <a:pt x="1953" y="5201"/>
                    <a:pt x="2288" y="5903"/>
                    <a:pt x="2585" y="6629"/>
                  </a:cubicBezTo>
                  <a:cubicBezTo>
                    <a:pt x="2882" y="7350"/>
                    <a:pt x="3135" y="8089"/>
                    <a:pt x="3400" y="8834"/>
                  </a:cubicBezTo>
                  <a:cubicBezTo>
                    <a:pt x="3411" y="8862"/>
                    <a:pt x="3437" y="8880"/>
                    <a:pt x="3464" y="8880"/>
                  </a:cubicBezTo>
                  <a:cubicBezTo>
                    <a:pt x="3468" y="8880"/>
                    <a:pt x="3472" y="8879"/>
                    <a:pt x="3476" y="8879"/>
                  </a:cubicBezTo>
                  <a:cubicBezTo>
                    <a:pt x="3520" y="8872"/>
                    <a:pt x="3546" y="8841"/>
                    <a:pt x="3539" y="8796"/>
                  </a:cubicBezTo>
                  <a:cubicBezTo>
                    <a:pt x="3438" y="8007"/>
                    <a:pt x="3211" y="7236"/>
                    <a:pt x="2907" y="6497"/>
                  </a:cubicBezTo>
                  <a:cubicBezTo>
                    <a:pt x="2756" y="6130"/>
                    <a:pt x="2585" y="5764"/>
                    <a:pt x="2396" y="5416"/>
                  </a:cubicBezTo>
                  <a:cubicBezTo>
                    <a:pt x="2206" y="5062"/>
                    <a:pt x="2004" y="4721"/>
                    <a:pt x="1795" y="4386"/>
                  </a:cubicBezTo>
                  <a:cubicBezTo>
                    <a:pt x="1372" y="3710"/>
                    <a:pt x="942" y="3053"/>
                    <a:pt x="620" y="2339"/>
                  </a:cubicBezTo>
                  <a:cubicBezTo>
                    <a:pt x="456" y="1985"/>
                    <a:pt x="317" y="1619"/>
                    <a:pt x="241" y="1233"/>
                  </a:cubicBezTo>
                  <a:cubicBezTo>
                    <a:pt x="159" y="854"/>
                    <a:pt x="140" y="462"/>
                    <a:pt x="190" y="83"/>
                  </a:cubicBezTo>
                  <a:cubicBezTo>
                    <a:pt x="190" y="83"/>
                    <a:pt x="190" y="83"/>
                    <a:pt x="190" y="77"/>
                  </a:cubicBezTo>
                  <a:cubicBezTo>
                    <a:pt x="197" y="39"/>
                    <a:pt x="165" y="1"/>
                    <a:pt x="127" y="1"/>
                  </a:cubicBezTo>
                  <a:cubicBezTo>
                    <a:pt x="123" y="0"/>
                    <a:pt x="120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239375" y="2460225"/>
              <a:ext cx="111875" cy="135250"/>
            </a:xfrm>
            <a:custGeom>
              <a:rect b="b" l="l" r="r" t="t"/>
              <a:pathLst>
                <a:path extrusionOk="0" h="5410" w="4475">
                  <a:moveTo>
                    <a:pt x="4391" y="1"/>
                  </a:moveTo>
                  <a:cubicBezTo>
                    <a:pt x="4361" y="1"/>
                    <a:pt x="4333" y="24"/>
                    <a:pt x="4323" y="61"/>
                  </a:cubicBezTo>
                  <a:cubicBezTo>
                    <a:pt x="4272" y="326"/>
                    <a:pt x="4139" y="579"/>
                    <a:pt x="3969" y="800"/>
                  </a:cubicBezTo>
                  <a:cubicBezTo>
                    <a:pt x="3805" y="1028"/>
                    <a:pt x="3596" y="1224"/>
                    <a:pt x="3388" y="1413"/>
                  </a:cubicBezTo>
                  <a:cubicBezTo>
                    <a:pt x="2964" y="1799"/>
                    <a:pt x="2541" y="2184"/>
                    <a:pt x="2124" y="2576"/>
                  </a:cubicBezTo>
                  <a:cubicBezTo>
                    <a:pt x="1707" y="2980"/>
                    <a:pt x="1302" y="3391"/>
                    <a:pt x="942" y="3840"/>
                  </a:cubicBezTo>
                  <a:cubicBezTo>
                    <a:pt x="576" y="4288"/>
                    <a:pt x="247" y="4775"/>
                    <a:pt x="13" y="5305"/>
                  </a:cubicBezTo>
                  <a:cubicBezTo>
                    <a:pt x="1" y="5337"/>
                    <a:pt x="7" y="5369"/>
                    <a:pt x="32" y="5394"/>
                  </a:cubicBezTo>
                  <a:cubicBezTo>
                    <a:pt x="46" y="5404"/>
                    <a:pt x="61" y="5409"/>
                    <a:pt x="77" y="5409"/>
                  </a:cubicBezTo>
                  <a:cubicBezTo>
                    <a:pt x="99" y="5409"/>
                    <a:pt x="121" y="5400"/>
                    <a:pt x="140" y="5381"/>
                  </a:cubicBezTo>
                  <a:cubicBezTo>
                    <a:pt x="506" y="4945"/>
                    <a:pt x="847" y="4497"/>
                    <a:pt x="1208" y="4061"/>
                  </a:cubicBezTo>
                  <a:cubicBezTo>
                    <a:pt x="1385" y="3840"/>
                    <a:pt x="1568" y="3618"/>
                    <a:pt x="1751" y="3404"/>
                  </a:cubicBezTo>
                  <a:cubicBezTo>
                    <a:pt x="1928" y="3182"/>
                    <a:pt x="2117" y="2974"/>
                    <a:pt x="2307" y="2759"/>
                  </a:cubicBezTo>
                  <a:cubicBezTo>
                    <a:pt x="2686" y="2336"/>
                    <a:pt x="3084" y="1925"/>
                    <a:pt x="3495" y="1527"/>
                  </a:cubicBezTo>
                  <a:cubicBezTo>
                    <a:pt x="3703" y="1325"/>
                    <a:pt x="3899" y="1116"/>
                    <a:pt x="4076" y="882"/>
                  </a:cubicBezTo>
                  <a:cubicBezTo>
                    <a:pt x="4253" y="649"/>
                    <a:pt x="4398" y="383"/>
                    <a:pt x="4468" y="93"/>
                  </a:cubicBezTo>
                  <a:cubicBezTo>
                    <a:pt x="4468" y="93"/>
                    <a:pt x="4468" y="86"/>
                    <a:pt x="4468" y="86"/>
                  </a:cubicBezTo>
                  <a:cubicBezTo>
                    <a:pt x="4474" y="48"/>
                    <a:pt x="4449" y="10"/>
                    <a:pt x="4411" y="4"/>
                  </a:cubicBezTo>
                  <a:cubicBezTo>
                    <a:pt x="4405" y="2"/>
                    <a:pt x="4398" y="1"/>
                    <a:pt x="43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206525" y="2624675"/>
              <a:ext cx="185800" cy="257975"/>
            </a:xfrm>
            <a:custGeom>
              <a:rect b="b" l="l" r="r" t="t"/>
              <a:pathLst>
                <a:path extrusionOk="0" h="10319" w="7432">
                  <a:moveTo>
                    <a:pt x="7354" y="1"/>
                  </a:moveTo>
                  <a:cubicBezTo>
                    <a:pt x="7322" y="1"/>
                    <a:pt x="7290" y="23"/>
                    <a:pt x="7279" y="54"/>
                  </a:cubicBezTo>
                  <a:cubicBezTo>
                    <a:pt x="7134" y="547"/>
                    <a:pt x="6900" y="1021"/>
                    <a:pt x="6610" y="1451"/>
                  </a:cubicBezTo>
                  <a:cubicBezTo>
                    <a:pt x="6325" y="1880"/>
                    <a:pt x="5978" y="2272"/>
                    <a:pt x="5624" y="2658"/>
                  </a:cubicBezTo>
                  <a:cubicBezTo>
                    <a:pt x="5264" y="3037"/>
                    <a:pt x="4885" y="3397"/>
                    <a:pt x="4518" y="3770"/>
                  </a:cubicBezTo>
                  <a:cubicBezTo>
                    <a:pt x="4152" y="4149"/>
                    <a:pt x="3785" y="4534"/>
                    <a:pt x="3438" y="4926"/>
                  </a:cubicBezTo>
                  <a:cubicBezTo>
                    <a:pt x="2743" y="5722"/>
                    <a:pt x="2092" y="6550"/>
                    <a:pt x="1511" y="7434"/>
                  </a:cubicBezTo>
                  <a:cubicBezTo>
                    <a:pt x="929" y="8313"/>
                    <a:pt x="411" y="9242"/>
                    <a:pt x="13" y="10215"/>
                  </a:cubicBezTo>
                  <a:cubicBezTo>
                    <a:pt x="0" y="10246"/>
                    <a:pt x="7" y="10290"/>
                    <a:pt x="38" y="10309"/>
                  </a:cubicBezTo>
                  <a:cubicBezTo>
                    <a:pt x="51" y="10316"/>
                    <a:pt x="63" y="10318"/>
                    <a:pt x="76" y="10318"/>
                  </a:cubicBezTo>
                  <a:cubicBezTo>
                    <a:pt x="102" y="10318"/>
                    <a:pt x="127" y="10306"/>
                    <a:pt x="139" y="10284"/>
                  </a:cubicBezTo>
                  <a:lnTo>
                    <a:pt x="961" y="8945"/>
                  </a:lnTo>
                  <a:cubicBezTo>
                    <a:pt x="1233" y="8496"/>
                    <a:pt x="1511" y="8060"/>
                    <a:pt x="1795" y="7624"/>
                  </a:cubicBezTo>
                  <a:cubicBezTo>
                    <a:pt x="2086" y="7188"/>
                    <a:pt x="2383" y="6758"/>
                    <a:pt x="2686" y="6341"/>
                  </a:cubicBezTo>
                  <a:cubicBezTo>
                    <a:pt x="2995" y="5918"/>
                    <a:pt x="3311" y="5501"/>
                    <a:pt x="3640" y="5097"/>
                  </a:cubicBezTo>
                  <a:cubicBezTo>
                    <a:pt x="3969" y="4692"/>
                    <a:pt x="4303" y="4294"/>
                    <a:pt x="4657" y="3909"/>
                  </a:cubicBezTo>
                  <a:lnTo>
                    <a:pt x="5738" y="2759"/>
                  </a:lnTo>
                  <a:cubicBezTo>
                    <a:pt x="6092" y="2373"/>
                    <a:pt x="6433" y="1963"/>
                    <a:pt x="6723" y="1527"/>
                  </a:cubicBezTo>
                  <a:cubicBezTo>
                    <a:pt x="7020" y="1084"/>
                    <a:pt x="7261" y="604"/>
                    <a:pt x="7418" y="99"/>
                  </a:cubicBezTo>
                  <a:cubicBezTo>
                    <a:pt x="7431" y="54"/>
                    <a:pt x="7412" y="16"/>
                    <a:pt x="7374" y="4"/>
                  </a:cubicBezTo>
                  <a:cubicBezTo>
                    <a:pt x="7368" y="2"/>
                    <a:pt x="7361" y="1"/>
                    <a:pt x="7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196575" y="2889125"/>
              <a:ext cx="172050" cy="171975"/>
            </a:xfrm>
            <a:custGeom>
              <a:rect b="b" l="l" r="r" t="t"/>
              <a:pathLst>
                <a:path extrusionOk="0" h="6879" w="6882">
                  <a:moveTo>
                    <a:pt x="6801" y="1"/>
                  </a:moveTo>
                  <a:cubicBezTo>
                    <a:pt x="6774" y="1"/>
                    <a:pt x="6749" y="15"/>
                    <a:pt x="6736" y="41"/>
                  </a:cubicBezTo>
                  <a:cubicBezTo>
                    <a:pt x="6357" y="736"/>
                    <a:pt x="5851" y="1336"/>
                    <a:pt x="5276" y="1873"/>
                  </a:cubicBezTo>
                  <a:cubicBezTo>
                    <a:pt x="4701" y="2411"/>
                    <a:pt x="4063" y="2897"/>
                    <a:pt x="3419" y="3371"/>
                  </a:cubicBezTo>
                  <a:cubicBezTo>
                    <a:pt x="2774" y="3851"/>
                    <a:pt x="2117" y="4325"/>
                    <a:pt x="1523" y="4875"/>
                  </a:cubicBezTo>
                  <a:cubicBezTo>
                    <a:pt x="923" y="5418"/>
                    <a:pt x="386" y="6044"/>
                    <a:pt x="19" y="6777"/>
                  </a:cubicBezTo>
                  <a:cubicBezTo>
                    <a:pt x="0" y="6815"/>
                    <a:pt x="13" y="6859"/>
                    <a:pt x="51" y="6871"/>
                  </a:cubicBezTo>
                  <a:cubicBezTo>
                    <a:pt x="61" y="6877"/>
                    <a:pt x="72" y="6879"/>
                    <a:pt x="83" y="6879"/>
                  </a:cubicBezTo>
                  <a:cubicBezTo>
                    <a:pt x="111" y="6879"/>
                    <a:pt x="138" y="6863"/>
                    <a:pt x="152" y="6840"/>
                  </a:cubicBezTo>
                  <a:cubicBezTo>
                    <a:pt x="487" y="6120"/>
                    <a:pt x="1024" y="5507"/>
                    <a:pt x="1624" y="4989"/>
                  </a:cubicBezTo>
                  <a:cubicBezTo>
                    <a:pt x="2231" y="4464"/>
                    <a:pt x="2894" y="4022"/>
                    <a:pt x="3570" y="3586"/>
                  </a:cubicBezTo>
                  <a:cubicBezTo>
                    <a:pt x="4240" y="3143"/>
                    <a:pt x="4916" y="2689"/>
                    <a:pt x="5510" y="2126"/>
                  </a:cubicBezTo>
                  <a:cubicBezTo>
                    <a:pt x="5814" y="1848"/>
                    <a:pt x="6092" y="1539"/>
                    <a:pt x="6325" y="1204"/>
                  </a:cubicBezTo>
                  <a:cubicBezTo>
                    <a:pt x="6559" y="862"/>
                    <a:pt x="6755" y="490"/>
                    <a:pt x="6875" y="98"/>
                  </a:cubicBezTo>
                  <a:cubicBezTo>
                    <a:pt x="6881" y="66"/>
                    <a:pt x="6869" y="28"/>
                    <a:pt x="6837" y="9"/>
                  </a:cubicBezTo>
                  <a:cubicBezTo>
                    <a:pt x="6825" y="4"/>
                    <a:pt x="6813" y="1"/>
                    <a:pt x="6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256125" y="2096200"/>
              <a:ext cx="33975" cy="45700"/>
            </a:xfrm>
            <a:custGeom>
              <a:rect b="b" l="l" r="r" t="t"/>
              <a:pathLst>
                <a:path extrusionOk="0" h="1828" w="1359">
                  <a:moveTo>
                    <a:pt x="789" y="0"/>
                  </a:moveTo>
                  <a:cubicBezTo>
                    <a:pt x="689" y="0"/>
                    <a:pt x="589" y="29"/>
                    <a:pt x="500" y="89"/>
                  </a:cubicBezTo>
                  <a:cubicBezTo>
                    <a:pt x="500" y="89"/>
                    <a:pt x="392" y="159"/>
                    <a:pt x="297" y="285"/>
                  </a:cubicBezTo>
                  <a:cubicBezTo>
                    <a:pt x="196" y="405"/>
                    <a:pt x="108" y="582"/>
                    <a:pt x="57" y="765"/>
                  </a:cubicBezTo>
                  <a:cubicBezTo>
                    <a:pt x="7" y="949"/>
                    <a:pt x="1" y="1138"/>
                    <a:pt x="32" y="1290"/>
                  </a:cubicBezTo>
                  <a:cubicBezTo>
                    <a:pt x="57" y="1441"/>
                    <a:pt x="121" y="1555"/>
                    <a:pt x="121" y="1555"/>
                  </a:cubicBezTo>
                  <a:cubicBezTo>
                    <a:pt x="127" y="1568"/>
                    <a:pt x="133" y="1580"/>
                    <a:pt x="146" y="1587"/>
                  </a:cubicBezTo>
                  <a:cubicBezTo>
                    <a:pt x="252" y="1744"/>
                    <a:pt x="424" y="1828"/>
                    <a:pt x="600" y="1828"/>
                  </a:cubicBezTo>
                  <a:cubicBezTo>
                    <a:pt x="706" y="1828"/>
                    <a:pt x="815" y="1797"/>
                    <a:pt x="910" y="1732"/>
                  </a:cubicBezTo>
                  <a:cubicBezTo>
                    <a:pt x="910" y="1732"/>
                    <a:pt x="1018" y="1663"/>
                    <a:pt x="1106" y="1536"/>
                  </a:cubicBezTo>
                  <a:cubicBezTo>
                    <a:pt x="1207" y="1410"/>
                    <a:pt x="1283" y="1233"/>
                    <a:pt x="1321" y="1050"/>
                  </a:cubicBezTo>
                  <a:cubicBezTo>
                    <a:pt x="1359" y="860"/>
                    <a:pt x="1353" y="671"/>
                    <a:pt x="1315" y="513"/>
                  </a:cubicBezTo>
                  <a:cubicBezTo>
                    <a:pt x="1283" y="361"/>
                    <a:pt x="1220" y="247"/>
                    <a:pt x="1220" y="247"/>
                  </a:cubicBezTo>
                  <a:cubicBezTo>
                    <a:pt x="1214" y="241"/>
                    <a:pt x="1207" y="228"/>
                    <a:pt x="1201" y="222"/>
                  </a:cubicBezTo>
                  <a:cubicBezTo>
                    <a:pt x="1107" y="77"/>
                    <a:pt x="950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234000" y="2195800"/>
              <a:ext cx="32900" cy="33325"/>
            </a:xfrm>
            <a:custGeom>
              <a:rect b="b" l="l" r="r" t="t"/>
              <a:pathLst>
                <a:path extrusionOk="0" h="1333" w="1316">
                  <a:moveTo>
                    <a:pt x="673" y="1"/>
                  </a:moveTo>
                  <a:cubicBezTo>
                    <a:pt x="562" y="1"/>
                    <a:pt x="450" y="31"/>
                    <a:pt x="348" y="92"/>
                  </a:cubicBezTo>
                  <a:cubicBezTo>
                    <a:pt x="348" y="92"/>
                    <a:pt x="254" y="155"/>
                    <a:pt x="178" y="250"/>
                  </a:cubicBezTo>
                  <a:cubicBezTo>
                    <a:pt x="96" y="339"/>
                    <a:pt x="39" y="471"/>
                    <a:pt x="20" y="604"/>
                  </a:cubicBezTo>
                  <a:cubicBezTo>
                    <a:pt x="1" y="737"/>
                    <a:pt x="20" y="869"/>
                    <a:pt x="77" y="977"/>
                  </a:cubicBezTo>
                  <a:cubicBezTo>
                    <a:pt x="127" y="1084"/>
                    <a:pt x="209" y="1154"/>
                    <a:pt x="209" y="1154"/>
                  </a:cubicBezTo>
                  <a:cubicBezTo>
                    <a:pt x="333" y="1270"/>
                    <a:pt x="495" y="1332"/>
                    <a:pt x="661" y="1332"/>
                  </a:cubicBezTo>
                  <a:cubicBezTo>
                    <a:pt x="782" y="1332"/>
                    <a:pt x="906" y="1299"/>
                    <a:pt x="1018" y="1230"/>
                  </a:cubicBezTo>
                  <a:cubicBezTo>
                    <a:pt x="1018" y="1230"/>
                    <a:pt x="1107" y="1166"/>
                    <a:pt x="1176" y="1078"/>
                  </a:cubicBezTo>
                  <a:cubicBezTo>
                    <a:pt x="1252" y="983"/>
                    <a:pt x="1303" y="850"/>
                    <a:pt x="1309" y="718"/>
                  </a:cubicBezTo>
                  <a:cubicBezTo>
                    <a:pt x="1315" y="585"/>
                    <a:pt x="1284" y="446"/>
                    <a:pt x="1220" y="339"/>
                  </a:cubicBezTo>
                  <a:cubicBezTo>
                    <a:pt x="1164" y="238"/>
                    <a:pt x="1088" y="162"/>
                    <a:pt x="1088" y="162"/>
                  </a:cubicBezTo>
                  <a:cubicBezTo>
                    <a:pt x="971" y="56"/>
                    <a:pt x="823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190100" y="2159550"/>
              <a:ext cx="34775" cy="45975"/>
            </a:xfrm>
            <a:custGeom>
              <a:rect b="b" l="l" r="r" t="t"/>
              <a:pathLst>
                <a:path extrusionOk="0" h="1839" w="1391">
                  <a:moveTo>
                    <a:pt x="839" y="1"/>
                  </a:moveTo>
                  <a:cubicBezTo>
                    <a:pt x="751" y="1"/>
                    <a:pt x="663" y="23"/>
                    <a:pt x="582" y="70"/>
                  </a:cubicBezTo>
                  <a:cubicBezTo>
                    <a:pt x="582" y="70"/>
                    <a:pt x="468" y="133"/>
                    <a:pt x="367" y="253"/>
                  </a:cubicBezTo>
                  <a:cubicBezTo>
                    <a:pt x="253" y="373"/>
                    <a:pt x="152" y="538"/>
                    <a:pt x="89" y="721"/>
                  </a:cubicBezTo>
                  <a:cubicBezTo>
                    <a:pt x="26" y="904"/>
                    <a:pt x="0" y="1100"/>
                    <a:pt x="19" y="1252"/>
                  </a:cubicBezTo>
                  <a:cubicBezTo>
                    <a:pt x="32" y="1410"/>
                    <a:pt x="89" y="1530"/>
                    <a:pt x="89" y="1530"/>
                  </a:cubicBezTo>
                  <a:cubicBezTo>
                    <a:pt x="95" y="1542"/>
                    <a:pt x="101" y="1555"/>
                    <a:pt x="114" y="1568"/>
                  </a:cubicBezTo>
                  <a:cubicBezTo>
                    <a:pt x="215" y="1744"/>
                    <a:pt x="396" y="1839"/>
                    <a:pt x="582" y="1839"/>
                  </a:cubicBezTo>
                  <a:cubicBezTo>
                    <a:pt x="677" y="1839"/>
                    <a:pt x="772" y="1814"/>
                    <a:pt x="860" y="1763"/>
                  </a:cubicBezTo>
                  <a:cubicBezTo>
                    <a:pt x="860" y="1763"/>
                    <a:pt x="973" y="1700"/>
                    <a:pt x="1075" y="1580"/>
                  </a:cubicBezTo>
                  <a:cubicBezTo>
                    <a:pt x="1182" y="1460"/>
                    <a:pt x="1270" y="1290"/>
                    <a:pt x="1327" y="1100"/>
                  </a:cubicBezTo>
                  <a:cubicBezTo>
                    <a:pt x="1378" y="917"/>
                    <a:pt x="1390" y="721"/>
                    <a:pt x="1365" y="563"/>
                  </a:cubicBezTo>
                  <a:cubicBezTo>
                    <a:pt x="1346" y="405"/>
                    <a:pt x="1289" y="285"/>
                    <a:pt x="1289" y="285"/>
                  </a:cubicBezTo>
                  <a:cubicBezTo>
                    <a:pt x="1283" y="272"/>
                    <a:pt x="1277" y="260"/>
                    <a:pt x="1270" y="247"/>
                  </a:cubicBezTo>
                  <a:cubicBezTo>
                    <a:pt x="1178" y="88"/>
                    <a:pt x="1011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44"/>
          <p:cNvGrpSpPr/>
          <p:nvPr/>
        </p:nvGrpSpPr>
        <p:grpSpPr>
          <a:xfrm>
            <a:off x="321616" y="3103784"/>
            <a:ext cx="246710" cy="272716"/>
            <a:chOff x="-975525" y="1821975"/>
            <a:chExt cx="114075" cy="126100"/>
          </a:xfrm>
        </p:grpSpPr>
        <p:sp>
          <p:nvSpPr>
            <p:cNvPr id="1522" name="Google Shape;1522;p44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5"/>
          <p:cNvSpPr/>
          <p:nvPr/>
        </p:nvSpPr>
        <p:spPr>
          <a:xfrm rot="10800000">
            <a:off x="-880050" y="3475995"/>
            <a:ext cx="1955511" cy="2015113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7" name="Google Shape;1527;p45"/>
          <p:cNvGrpSpPr/>
          <p:nvPr/>
        </p:nvGrpSpPr>
        <p:grpSpPr>
          <a:xfrm rot="10800000">
            <a:off x="104372" y="3525105"/>
            <a:ext cx="466489" cy="662575"/>
            <a:chOff x="3318350" y="529775"/>
            <a:chExt cx="259550" cy="368650"/>
          </a:xfrm>
        </p:grpSpPr>
        <p:sp>
          <p:nvSpPr>
            <p:cNvPr id="1528" name="Google Shape;1528;p45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rgbClr val="E11F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4" name="Google Shape;1534;p45"/>
          <p:cNvGrpSpPr/>
          <p:nvPr/>
        </p:nvGrpSpPr>
        <p:grpSpPr>
          <a:xfrm flipH="1" rot="-7200068">
            <a:off x="6882792" y="-666246"/>
            <a:ext cx="1144469" cy="1873538"/>
            <a:chOff x="-3048800" y="2692675"/>
            <a:chExt cx="493025" cy="807100"/>
          </a:xfrm>
        </p:grpSpPr>
        <p:sp>
          <p:nvSpPr>
            <p:cNvPr id="1535" name="Google Shape;1535;p45"/>
            <p:cNvSpPr/>
            <p:nvPr/>
          </p:nvSpPr>
          <p:spPr>
            <a:xfrm>
              <a:off x="-3048800" y="2692675"/>
              <a:ext cx="493025" cy="807100"/>
            </a:xfrm>
            <a:custGeom>
              <a:rect b="b" l="l" r="r" t="t"/>
              <a:pathLst>
                <a:path extrusionOk="0" h="32284" w="19721">
                  <a:moveTo>
                    <a:pt x="626" y="865"/>
                  </a:moveTo>
                  <a:cubicBezTo>
                    <a:pt x="1569" y="1940"/>
                    <a:pt x="2524" y="3009"/>
                    <a:pt x="3577" y="4000"/>
                  </a:cubicBezTo>
                  <a:cubicBezTo>
                    <a:pt x="4170" y="4563"/>
                    <a:pt x="4802" y="5100"/>
                    <a:pt x="5466" y="5593"/>
                  </a:cubicBezTo>
                  <a:cubicBezTo>
                    <a:pt x="6129" y="6086"/>
                    <a:pt x="6831" y="6528"/>
                    <a:pt x="7519" y="6958"/>
                  </a:cubicBezTo>
                  <a:cubicBezTo>
                    <a:pt x="8208" y="7387"/>
                    <a:pt x="8897" y="7811"/>
                    <a:pt x="9548" y="8278"/>
                  </a:cubicBezTo>
                  <a:cubicBezTo>
                    <a:pt x="9876" y="8506"/>
                    <a:pt x="10179" y="8758"/>
                    <a:pt x="10495" y="9005"/>
                  </a:cubicBezTo>
                  <a:lnTo>
                    <a:pt x="10944" y="9403"/>
                  </a:lnTo>
                  <a:lnTo>
                    <a:pt x="11051" y="9498"/>
                  </a:lnTo>
                  <a:lnTo>
                    <a:pt x="11159" y="9605"/>
                  </a:lnTo>
                  <a:lnTo>
                    <a:pt x="11374" y="9807"/>
                  </a:lnTo>
                  <a:cubicBezTo>
                    <a:pt x="11949" y="10363"/>
                    <a:pt x="12486" y="10957"/>
                    <a:pt x="12972" y="11589"/>
                  </a:cubicBezTo>
                  <a:cubicBezTo>
                    <a:pt x="13459" y="12215"/>
                    <a:pt x="13920" y="12872"/>
                    <a:pt x="14337" y="13554"/>
                  </a:cubicBezTo>
                  <a:cubicBezTo>
                    <a:pt x="14748" y="14243"/>
                    <a:pt x="15133" y="14944"/>
                    <a:pt x="15474" y="15665"/>
                  </a:cubicBezTo>
                  <a:cubicBezTo>
                    <a:pt x="15816" y="16391"/>
                    <a:pt x="16125" y="17131"/>
                    <a:pt x="16403" y="17889"/>
                  </a:cubicBezTo>
                  <a:cubicBezTo>
                    <a:pt x="16953" y="19393"/>
                    <a:pt x="17383" y="20947"/>
                    <a:pt x="17736" y="22520"/>
                  </a:cubicBezTo>
                  <a:cubicBezTo>
                    <a:pt x="18090" y="24094"/>
                    <a:pt x="18375" y="25692"/>
                    <a:pt x="18634" y="27291"/>
                  </a:cubicBezTo>
                  <a:cubicBezTo>
                    <a:pt x="18766" y="28093"/>
                    <a:pt x="18886" y="28896"/>
                    <a:pt x="19000" y="29698"/>
                  </a:cubicBezTo>
                  <a:lnTo>
                    <a:pt x="19089" y="30305"/>
                  </a:lnTo>
                  <a:cubicBezTo>
                    <a:pt x="19120" y="30501"/>
                    <a:pt x="19158" y="30716"/>
                    <a:pt x="19171" y="30886"/>
                  </a:cubicBezTo>
                  <a:cubicBezTo>
                    <a:pt x="19183" y="31069"/>
                    <a:pt x="19177" y="31246"/>
                    <a:pt x="19139" y="31417"/>
                  </a:cubicBezTo>
                  <a:cubicBezTo>
                    <a:pt x="19119" y="31508"/>
                    <a:pt x="19089" y="31596"/>
                    <a:pt x="19052" y="31681"/>
                  </a:cubicBezTo>
                  <a:lnTo>
                    <a:pt x="19052" y="31681"/>
                  </a:lnTo>
                  <a:cubicBezTo>
                    <a:pt x="18916" y="31582"/>
                    <a:pt x="18788" y="31459"/>
                    <a:pt x="18665" y="31328"/>
                  </a:cubicBezTo>
                  <a:cubicBezTo>
                    <a:pt x="18482" y="31133"/>
                    <a:pt x="18311" y="30911"/>
                    <a:pt x="18135" y="30690"/>
                  </a:cubicBezTo>
                  <a:cubicBezTo>
                    <a:pt x="17958" y="30469"/>
                    <a:pt x="17781" y="30242"/>
                    <a:pt x="17585" y="30020"/>
                  </a:cubicBezTo>
                  <a:cubicBezTo>
                    <a:pt x="17484" y="29913"/>
                    <a:pt x="17383" y="29806"/>
                    <a:pt x="17269" y="29705"/>
                  </a:cubicBezTo>
                  <a:cubicBezTo>
                    <a:pt x="17155" y="29603"/>
                    <a:pt x="17029" y="29509"/>
                    <a:pt x="16915" y="29427"/>
                  </a:cubicBezTo>
                  <a:cubicBezTo>
                    <a:pt x="16435" y="29092"/>
                    <a:pt x="15923" y="28814"/>
                    <a:pt x="15399" y="28573"/>
                  </a:cubicBezTo>
                  <a:cubicBezTo>
                    <a:pt x="14874" y="28340"/>
                    <a:pt x="14337" y="28138"/>
                    <a:pt x="13794" y="27961"/>
                  </a:cubicBezTo>
                  <a:cubicBezTo>
                    <a:pt x="12467" y="27525"/>
                    <a:pt x="11115" y="27177"/>
                    <a:pt x="9870" y="26596"/>
                  </a:cubicBezTo>
                  <a:cubicBezTo>
                    <a:pt x="9251" y="26305"/>
                    <a:pt x="8650" y="25958"/>
                    <a:pt x="8132" y="25515"/>
                  </a:cubicBezTo>
                  <a:cubicBezTo>
                    <a:pt x="7620" y="25067"/>
                    <a:pt x="7178" y="24542"/>
                    <a:pt x="6818" y="23961"/>
                  </a:cubicBezTo>
                  <a:cubicBezTo>
                    <a:pt x="6091" y="22798"/>
                    <a:pt x="5662" y="21471"/>
                    <a:pt x="5219" y="20151"/>
                  </a:cubicBezTo>
                  <a:cubicBezTo>
                    <a:pt x="4998" y="19494"/>
                    <a:pt x="4771" y="18830"/>
                    <a:pt x="4505" y="18179"/>
                  </a:cubicBezTo>
                  <a:cubicBezTo>
                    <a:pt x="4442" y="18015"/>
                    <a:pt x="4366" y="17857"/>
                    <a:pt x="4297" y="17693"/>
                  </a:cubicBezTo>
                  <a:cubicBezTo>
                    <a:pt x="4227" y="17535"/>
                    <a:pt x="4145" y="17377"/>
                    <a:pt x="4069" y="17219"/>
                  </a:cubicBezTo>
                  <a:cubicBezTo>
                    <a:pt x="3911" y="16903"/>
                    <a:pt x="3741" y="16600"/>
                    <a:pt x="3570" y="16290"/>
                  </a:cubicBezTo>
                  <a:cubicBezTo>
                    <a:pt x="3223" y="15684"/>
                    <a:pt x="2863" y="15090"/>
                    <a:pt x="2553" y="14477"/>
                  </a:cubicBezTo>
                  <a:lnTo>
                    <a:pt x="2325" y="14009"/>
                  </a:lnTo>
                  <a:cubicBezTo>
                    <a:pt x="2256" y="13857"/>
                    <a:pt x="2174" y="13706"/>
                    <a:pt x="2111" y="13542"/>
                  </a:cubicBezTo>
                  <a:lnTo>
                    <a:pt x="1921" y="13061"/>
                  </a:lnTo>
                  <a:lnTo>
                    <a:pt x="1820" y="12828"/>
                  </a:lnTo>
                  <a:cubicBezTo>
                    <a:pt x="1795" y="12745"/>
                    <a:pt x="1763" y="12663"/>
                    <a:pt x="1738" y="12581"/>
                  </a:cubicBezTo>
                  <a:cubicBezTo>
                    <a:pt x="1277" y="11279"/>
                    <a:pt x="980" y="9927"/>
                    <a:pt x="790" y="8562"/>
                  </a:cubicBezTo>
                  <a:cubicBezTo>
                    <a:pt x="607" y="7191"/>
                    <a:pt x="544" y="5808"/>
                    <a:pt x="531" y="4424"/>
                  </a:cubicBezTo>
                  <a:cubicBezTo>
                    <a:pt x="526" y="3241"/>
                    <a:pt x="566" y="2054"/>
                    <a:pt x="626" y="865"/>
                  </a:cubicBezTo>
                  <a:close/>
                  <a:moveTo>
                    <a:pt x="424" y="1"/>
                  </a:moveTo>
                  <a:cubicBezTo>
                    <a:pt x="285" y="1"/>
                    <a:pt x="171" y="102"/>
                    <a:pt x="165" y="241"/>
                  </a:cubicBezTo>
                  <a:cubicBezTo>
                    <a:pt x="57" y="3021"/>
                    <a:pt x="0" y="5833"/>
                    <a:pt x="398" y="8613"/>
                  </a:cubicBezTo>
                  <a:cubicBezTo>
                    <a:pt x="607" y="10003"/>
                    <a:pt x="929" y="11381"/>
                    <a:pt x="1409" y="12701"/>
                  </a:cubicBezTo>
                  <a:cubicBezTo>
                    <a:pt x="1435" y="12783"/>
                    <a:pt x="1466" y="12865"/>
                    <a:pt x="1498" y="12948"/>
                  </a:cubicBezTo>
                  <a:lnTo>
                    <a:pt x="1599" y="13194"/>
                  </a:lnTo>
                  <a:lnTo>
                    <a:pt x="1795" y="13681"/>
                  </a:lnTo>
                  <a:cubicBezTo>
                    <a:pt x="1864" y="13845"/>
                    <a:pt x="1946" y="13996"/>
                    <a:pt x="2022" y="14161"/>
                  </a:cubicBezTo>
                  <a:lnTo>
                    <a:pt x="2250" y="14635"/>
                  </a:lnTo>
                  <a:cubicBezTo>
                    <a:pt x="2578" y="15260"/>
                    <a:pt x="2938" y="15854"/>
                    <a:pt x="3286" y="16454"/>
                  </a:cubicBezTo>
                  <a:cubicBezTo>
                    <a:pt x="3463" y="16751"/>
                    <a:pt x="3627" y="17055"/>
                    <a:pt x="3785" y="17364"/>
                  </a:cubicBezTo>
                  <a:cubicBezTo>
                    <a:pt x="3867" y="17516"/>
                    <a:pt x="3943" y="17668"/>
                    <a:pt x="4013" y="17826"/>
                  </a:cubicBezTo>
                  <a:cubicBezTo>
                    <a:pt x="4082" y="17984"/>
                    <a:pt x="4158" y="18135"/>
                    <a:pt x="4221" y="18299"/>
                  </a:cubicBezTo>
                  <a:cubicBezTo>
                    <a:pt x="4486" y="18931"/>
                    <a:pt x="4714" y="19588"/>
                    <a:pt x="4941" y="20246"/>
                  </a:cubicBezTo>
                  <a:cubicBezTo>
                    <a:pt x="5163" y="20903"/>
                    <a:pt x="5390" y="21566"/>
                    <a:pt x="5649" y="22217"/>
                  </a:cubicBezTo>
                  <a:cubicBezTo>
                    <a:pt x="5902" y="22868"/>
                    <a:pt x="6199" y="23512"/>
                    <a:pt x="6578" y="24113"/>
                  </a:cubicBezTo>
                  <a:cubicBezTo>
                    <a:pt x="6951" y="24713"/>
                    <a:pt x="7412" y="25269"/>
                    <a:pt x="7949" y="25730"/>
                  </a:cubicBezTo>
                  <a:cubicBezTo>
                    <a:pt x="8492" y="26191"/>
                    <a:pt x="9105" y="26558"/>
                    <a:pt x="9743" y="26867"/>
                  </a:cubicBezTo>
                  <a:cubicBezTo>
                    <a:pt x="11020" y="27468"/>
                    <a:pt x="12378" y="27834"/>
                    <a:pt x="13686" y="28277"/>
                  </a:cubicBezTo>
                  <a:cubicBezTo>
                    <a:pt x="14223" y="28460"/>
                    <a:pt x="14748" y="28662"/>
                    <a:pt x="15253" y="28902"/>
                  </a:cubicBezTo>
                  <a:cubicBezTo>
                    <a:pt x="15759" y="29136"/>
                    <a:pt x="16239" y="29414"/>
                    <a:pt x="16681" y="29742"/>
                  </a:cubicBezTo>
                  <a:cubicBezTo>
                    <a:pt x="17124" y="30058"/>
                    <a:pt x="17446" y="30501"/>
                    <a:pt x="17781" y="30956"/>
                  </a:cubicBezTo>
                  <a:cubicBezTo>
                    <a:pt x="17951" y="31183"/>
                    <a:pt x="18122" y="31417"/>
                    <a:pt x="18318" y="31644"/>
                  </a:cubicBezTo>
                  <a:cubicBezTo>
                    <a:pt x="18514" y="31865"/>
                    <a:pt x="18735" y="32087"/>
                    <a:pt x="19025" y="32251"/>
                  </a:cubicBezTo>
                  <a:cubicBezTo>
                    <a:pt x="19063" y="32273"/>
                    <a:pt x="19104" y="32284"/>
                    <a:pt x="19144" y="32284"/>
                  </a:cubicBezTo>
                  <a:cubicBezTo>
                    <a:pt x="19219" y="32284"/>
                    <a:pt x="19292" y="32247"/>
                    <a:pt x="19341" y="32181"/>
                  </a:cubicBezTo>
                  <a:lnTo>
                    <a:pt x="19348" y="32175"/>
                  </a:lnTo>
                  <a:cubicBezTo>
                    <a:pt x="19480" y="31986"/>
                    <a:pt x="19588" y="31771"/>
                    <a:pt x="19645" y="31543"/>
                  </a:cubicBezTo>
                  <a:cubicBezTo>
                    <a:pt x="19702" y="31316"/>
                    <a:pt x="19721" y="31082"/>
                    <a:pt x="19714" y="30855"/>
                  </a:cubicBezTo>
                  <a:cubicBezTo>
                    <a:pt x="19702" y="30627"/>
                    <a:pt x="19670" y="30437"/>
                    <a:pt x="19651" y="30229"/>
                  </a:cubicBezTo>
                  <a:lnTo>
                    <a:pt x="19582" y="29622"/>
                  </a:lnTo>
                  <a:cubicBezTo>
                    <a:pt x="19493" y="28814"/>
                    <a:pt x="19398" y="28005"/>
                    <a:pt x="19291" y="27196"/>
                  </a:cubicBezTo>
                  <a:cubicBezTo>
                    <a:pt x="19190" y="26387"/>
                    <a:pt x="19082" y="25578"/>
                    <a:pt x="18943" y="24770"/>
                  </a:cubicBezTo>
                  <a:cubicBezTo>
                    <a:pt x="18811" y="23967"/>
                    <a:pt x="18665" y="23158"/>
                    <a:pt x="18488" y="22356"/>
                  </a:cubicBezTo>
                  <a:cubicBezTo>
                    <a:pt x="18444" y="22154"/>
                    <a:pt x="18400" y="21958"/>
                    <a:pt x="18349" y="21756"/>
                  </a:cubicBezTo>
                  <a:cubicBezTo>
                    <a:pt x="18305" y="21554"/>
                    <a:pt x="18261" y="21358"/>
                    <a:pt x="18210" y="21155"/>
                  </a:cubicBezTo>
                  <a:lnTo>
                    <a:pt x="18059" y="20562"/>
                  </a:lnTo>
                  <a:lnTo>
                    <a:pt x="17894" y="19968"/>
                  </a:lnTo>
                  <a:cubicBezTo>
                    <a:pt x="17661" y="19178"/>
                    <a:pt x="17414" y="18394"/>
                    <a:pt x="17124" y="17617"/>
                  </a:cubicBezTo>
                  <a:cubicBezTo>
                    <a:pt x="16833" y="16846"/>
                    <a:pt x="16511" y="16088"/>
                    <a:pt x="16157" y="15342"/>
                  </a:cubicBezTo>
                  <a:cubicBezTo>
                    <a:pt x="15797" y="14597"/>
                    <a:pt x="15405" y="13870"/>
                    <a:pt x="14969" y="13169"/>
                  </a:cubicBezTo>
                  <a:cubicBezTo>
                    <a:pt x="14103" y="11760"/>
                    <a:pt x="13073" y="10439"/>
                    <a:pt x="11867" y="9302"/>
                  </a:cubicBezTo>
                  <a:lnTo>
                    <a:pt x="11639" y="9087"/>
                  </a:lnTo>
                  <a:lnTo>
                    <a:pt x="11525" y="8980"/>
                  </a:lnTo>
                  <a:lnTo>
                    <a:pt x="11405" y="8878"/>
                  </a:lnTo>
                  <a:lnTo>
                    <a:pt x="10931" y="8474"/>
                  </a:lnTo>
                  <a:cubicBezTo>
                    <a:pt x="10603" y="8221"/>
                    <a:pt x="10274" y="7962"/>
                    <a:pt x="9933" y="7728"/>
                  </a:cubicBezTo>
                  <a:cubicBezTo>
                    <a:pt x="9251" y="7255"/>
                    <a:pt x="8549" y="6831"/>
                    <a:pt x="7854" y="6414"/>
                  </a:cubicBezTo>
                  <a:cubicBezTo>
                    <a:pt x="7159" y="5991"/>
                    <a:pt x="6470" y="5567"/>
                    <a:pt x="5826" y="5106"/>
                  </a:cubicBezTo>
                  <a:cubicBezTo>
                    <a:pt x="5175" y="4639"/>
                    <a:pt x="4556" y="4127"/>
                    <a:pt x="3962" y="3583"/>
                  </a:cubicBezTo>
                  <a:cubicBezTo>
                    <a:pt x="2774" y="2497"/>
                    <a:pt x="1687" y="1290"/>
                    <a:pt x="594" y="89"/>
                  </a:cubicBezTo>
                  <a:lnTo>
                    <a:pt x="594" y="83"/>
                  </a:lnTo>
                  <a:cubicBezTo>
                    <a:pt x="550" y="39"/>
                    <a:pt x="493" y="7"/>
                    <a:pt x="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-3042500" y="2714550"/>
              <a:ext cx="470150" cy="767000"/>
            </a:xfrm>
            <a:custGeom>
              <a:rect b="b" l="l" r="r" t="t"/>
              <a:pathLst>
                <a:path extrusionOk="0" h="30680" w="18806">
                  <a:moveTo>
                    <a:pt x="72" y="0"/>
                  </a:moveTo>
                  <a:cubicBezTo>
                    <a:pt x="65" y="0"/>
                    <a:pt x="58" y="1"/>
                    <a:pt x="52" y="4"/>
                  </a:cubicBezTo>
                  <a:cubicBezTo>
                    <a:pt x="14" y="17"/>
                    <a:pt x="1" y="48"/>
                    <a:pt x="14" y="86"/>
                  </a:cubicBezTo>
                  <a:cubicBezTo>
                    <a:pt x="1018" y="2904"/>
                    <a:pt x="2099" y="5716"/>
                    <a:pt x="3445" y="8408"/>
                  </a:cubicBezTo>
                  <a:cubicBezTo>
                    <a:pt x="3786" y="9078"/>
                    <a:pt x="4133" y="9741"/>
                    <a:pt x="4519" y="10392"/>
                  </a:cubicBezTo>
                  <a:lnTo>
                    <a:pt x="4803" y="10878"/>
                  </a:lnTo>
                  <a:cubicBezTo>
                    <a:pt x="4898" y="11043"/>
                    <a:pt x="4986" y="11207"/>
                    <a:pt x="5094" y="11365"/>
                  </a:cubicBezTo>
                  <a:lnTo>
                    <a:pt x="5688" y="12319"/>
                  </a:lnTo>
                  <a:cubicBezTo>
                    <a:pt x="6515" y="13576"/>
                    <a:pt x="7368" y="14809"/>
                    <a:pt x="8272" y="16009"/>
                  </a:cubicBezTo>
                  <a:cubicBezTo>
                    <a:pt x="10066" y="18416"/>
                    <a:pt x="11968" y="20735"/>
                    <a:pt x="13775" y="23130"/>
                  </a:cubicBezTo>
                  <a:cubicBezTo>
                    <a:pt x="14679" y="24324"/>
                    <a:pt x="15545" y="25544"/>
                    <a:pt x="16379" y="26789"/>
                  </a:cubicBezTo>
                  <a:cubicBezTo>
                    <a:pt x="17213" y="28033"/>
                    <a:pt x="17971" y="29329"/>
                    <a:pt x="18679" y="30643"/>
                  </a:cubicBezTo>
                  <a:lnTo>
                    <a:pt x="18679" y="30649"/>
                  </a:lnTo>
                  <a:cubicBezTo>
                    <a:pt x="18693" y="30668"/>
                    <a:pt x="18717" y="30680"/>
                    <a:pt x="18741" y="30680"/>
                  </a:cubicBezTo>
                  <a:cubicBezTo>
                    <a:pt x="18750" y="30680"/>
                    <a:pt x="18759" y="30678"/>
                    <a:pt x="18767" y="30675"/>
                  </a:cubicBezTo>
                  <a:cubicBezTo>
                    <a:pt x="18799" y="30656"/>
                    <a:pt x="18805" y="30618"/>
                    <a:pt x="18792" y="30586"/>
                  </a:cubicBezTo>
                  <a:lnTo>
                    <a:pt x="18243" y="29600"/>
                  </a:lnTo>
                  <a:cubicBezTo>
                    <a:pt x="18148" y="29442"/>
                    <a:pt x="18066" y="29272"/>
                    <a:pt x="17965" y="29114"/>
                  </a:cubicBezTo>
                  <a:lnTo>
                    <a:pt x="17674" y="28634"/>
                  </a:lnTo>
                  <a:cubicBezTo>
                    <a:pt x="17478" y="28311"/>
                    <a:pt x="17295" y="27983"/>
                    <a:pt x="17086" y="27667"/>
                  </a:cubicBezTo>
                  <a:lnTo>
                    <a:pt x="16480" y="26725"/>
                  </a:lnTo>
                  <a:cubicBezTo>
                    <a:pt x="15646" y="25474"/>
                    <a:pt x="14780" y="24249"/>
                    <a:pt x="13877" y="23048"/>
                  </a:cubicBezTo>
                  <a:cubicBezTo>
                    <a:pt x="12088" y="20641"/>
                    <a:pt x="10212" y="18296"/>
                    <a:pt x="8455" y="15876"/>
                  </a:cubicBezTo>
                  <a:cubicBezTo>
                    <a:pt x="7564" y="14670"/>
                    <a:pt x="6724" y="13431"/>
                    <a:pt x="5921" y="12174"/>
                  </a:cubicBezTo>
                  <a:lnTo>
                    <a:pt x="5328" y="11220"/>
                  </a:lnTo>
                  <a:cubicBezTo>
                    <a:pt x="5226" y="11062"/>
                    <a:pt x="5138" y="10897"/>
                    <a:pt x="5043" y="10739"/>
                  </a:cubicBezTo>
                  <a:lnTo>
                    <a:pt x="4765" y="10253"/>
                  </a:lnTo>
                  <a:cubicBezTo>
                    <a:pt x="4386" y="9608"/>
                    <a:pt x="4039" y="8945"/>
                    <a:pt x="3704" y="8275"/>
                  </a:cubicBezTo>
                  <a:cubicBezTo>
                    <a:pt x="2358" y="5609"/>
                    <a:pt x="1271" y="2810"/>
                    <a:pt x="127" y="42"/>
                  </a:cubicBezTo>
                  <a:cubicBezTo>
                    <a:pt x="117" y="17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-2924025" y="2814325"/>
              <a:ext cx="14875" cy="185150"/>
            </a:xfrm>
            <a:custGeom>
              <a:rect b="b" l="l" r="r" t="t"/>
              <a:pathLst>
                <a:path extrusionOk="0" h="7406" w="595">
                  <a:moveTo>
                    <a:pt x="70" y="0"/>
                  </a:moveTo>
                  <a:cubicBezTo>
                    <a:pt x="39" y="0"/>
                    <a:pt x="7" y="25"/>
                    <a:pt x="7" y="63"/>
                  </a:cubicBezTo>
                  <a:cubicBezTo>
                    <a:pt x="1" y="670"/>
                    <a:pt x="39" y="1276"/>
                    <a:pt x="89" y="1883"/>
                  </a:cubicBezTo>
                  <a:cubicBezTo>
                    <a:pt x="140" y="2490"/>
                    <a:pt x="197" y="3096"/>
                    <a:pt x="254" y="3703"/>
                  </a:cubicBezTo>
                  <a:cubicBezTo>
                    <a:pt x="374" y="4910"/>
                    <a:pt x="450" y="6129"/>
                    <a:pt x="468" y="7342"/>
                  </a:cubicBezTo>
                  <a:lnTo>
                    <a:pt x="468" y="7349"/>
                  </a:lnTo>
                  <a:cubicBezTo>
                    <a:pt x="468" y="7380"/>
                    <a:pt x="500" y="7406"/>
                    <a:pt x="532" y="7406"/>
                  </a:cubicBezTo>
                  <a:cubicBezTo>
                    <a:pt x="570" y="7406"/>
                    <a:pt x="595" y="7374"/>
                    <a:pt x="595" y="7342"/>
                  </a:cubicBezTo>
                  <a:cubicBezTo>
                    <a:pt x="544" y="6123"/>
                    <a:pt x="513" y="4903"/>
                    <a:pt x="475" y="3690"/>
                  </a:cubicBezTo>
                  <a:cubicBezTo>
                    <a:pt x="456" y="3077"/>
                    <a:pt x="431" y="2471"/>
                    <a:pt x="380" y="1864"/>
                  </a:cubicBezTo>
                  <a:cubicBezTo>
                    <a:pt x="329" y="1251"/>
                    <a:pt x="260" y="645"/>
                    <a:pt x="134" y="51"/>
                  </a:cubicBezTo>
                  <a:cubicBezTo>
                    <a:pt x="127" y="19"/>
                    <a:pt x="102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-2864150" y="2855775"/>
              <a:ext cx="21200" cy="235000"/>
            </a:xfrm>
            <a:custGeom>
              <a:rect b="b" l="l" r="r" t="t"/>
              <a:pathLst>
                <a:path extrusionOk="0" h="9400" w="848">
                  <a:moveTo>
                    <a:pt x="122" y="0"/>
                  </a:moveTo>
                  <a:cubicBezTo>
                    <a:pt x="103" y="0"/>
                    <a:pt x="78" y="5"/>
                    <a:pt x="58" y="17"/>
                  </a:cubicBezTo>
                  <a:cubicBezTo>
                    <a:pt x="20" y="42"/>
                    <a:pt x="7" y="67"/>
                    <a:pt x="1" y="92"/>
                  </a:cubicBezTo>
                  <a:cubicBezTo>
                    <a:pt x="1" y="118"/>
                    <a:pt x="1" y="137"/>
                    <a:pt x="1" y="156"/>
                  </a:cubicBezTo>
                  <a:cubicBezTo>
                    <a:pt x="7" y="181"/>
                    <a:pt x="7" y="200"/>
                    <a:pt x="39" y="231"/>
                  </a:cubicBezTo>
                  <a:cubicBezTo>
                    <a:pt x="45" y="238"/>
                    <a:pt x="58" y="244"/>
                    <a:pt x="70" y="250"/>
                  </a:cubicBezTo>
                  <a:cubicBezTo>
                    <a:pt x="79" y="250"/>
                    <a:pt x="90" y="253"/>
                    <a:pt x="98" y="253"/>
                  </a:cubicBezTo>
                  <a:cubicBezTo>
                    <a:pt x="102" y="253"/>
                    <a:pt x="106" y="252"/>
                    <a:pt x="108" y="250"/>
                  </a:cubicBezTo>
                  <a:cubicBezTo>
                    <a:pt x="118" y="248"/>
                    <a:pt x="126" y="245"/>
                    <a:pt x="133" y="242"/>
                  </a:cubicBezTo>
                  <a:lnTo>
                    <a:pt x="133" y="242"/>
                  </a:lnTo>
                  <a:cubicBezTo>
                    <a:pt x="135" y="264"/>
                    <a:pt x="136" y="288"/>
                    <a:pt x="140" y="314"/>
                  </a:cubicBezTo>
                  <a:lnTo>
                    <a:pt x="146" y="465"/>
                  </a:lnTo>
                  <a:lnTo>
                    <a:pt x="190" y="1053"/>
                  </a:lnTo>
                  <a:cubicBezTo>
                    <a:pt x="222" y="1451"/>
                    <a:pt x="253" y="1843"/>
                    <a:pt x="291" y="2234"/>
                  </a:cubicBezTo>
                  <a:cubicBezTo>
                    <a:pt x="336" y="2626"/>
                    <a:pt x="367" y="3024"/>
                    <a:pt x="405" y="3416"/>
                  </a:cubicBezTo>
                  <a:cubicBezTo>
                    <a:pt x="449" y="3808"/>
                    <a:pt x="481" y="4199"/>
                    <a:pt x="519" y="4598"/>
                  </a:cubicBezTo>
                  <a:cubicBezTo>
                    <a:pt x="658" y="6171"/>
                    <a:pt x="734" y="7751"/>
                    <a:pt x="727" y="9336"/>
                  </a:cubicBezTo>
                  <a:cubicBezTo>
                    <a:pt x="727" y="9368"/>
                    <a:pt x="753" y="9400"/>
                    <a:pt x="790" y="9400"/>
                  </a:cubicBezTo>
                  <a:cubicBezTo>
                    <a:pt x="822" y="9400"/>
                    <a:pt x="847" y="9368"/>
                    <a:pt x="847" y="9336"/>
                  </a:cubicBezTo>
                  <a:cubicBezTo>
                    <a:pt x="828" y="7751"/>
                    <a:pt x="797" y="6165"/>
                    <a:pt x="740" y="4579"/>
                  </a:cubicBezTo>
                  <a:cubicBezTo>
                    <a:pt x="721" y="4187"/>
                    <a:pt x="702" y="3789"/>
                    <a:pt x="677" y="3391"/>
                  </a:cubicBezTo>
                  <a:cubicBezTo>
                    <a:pt x="651" y="2999"/>
                    <a:pt x="620" y="2601"/>
                    <a:pt x="582" y="2209"/>
                  </a:cubicBezTo>
                  <a:cubicBezTo>
                    <a:pt x="550" y="1811"/>
                    <a:pt x="500" y="1419"/>
                    <a:pt x="443" y="1028"/>
                  </a:cubicBezTo>
                  <a:cubicBezTo>
                    <a:pt x="418" y="832"/>
                    <a:pt x="386" y="636"/>
                    <a:pt x="354" y="440"/>
                  </a:cubicBezTo>
                  <a:lnTo>
                    <a:pt x="329" y="288"/>
                  </a:lnTo>
                  <a:cubicBezTo>
                    <a:pt x="317" y="244"/>
                    <a:pt x="310" y="187"/>
                    <a:pt x="285" y="124"/>
                  </a:cubicBezTo>
                  <a:cubicBezTo>
                    <a:pt x="266" y="99"/>
                    <a:pt x="247" y="61"/>
                    <a:pt x="215" y="35"/>
                  </a:cubicBezTo>
                  <a:cubicBezTo>
                    <a:pt x="197" y="23"/>
                    <a:pt x="171" y="10"/>
                    <a:pt x="146" y="4"/>
                  </a:cubicBezTo>
                  <a:cubicBezTo>
                    <a:pt x="141" y="2"/>
                    <a:pt x="132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-2791650" y="2902275"/>
              <a:ext cx="20100" cy="278400"/>
            </a:xfrm>
            <a:custGeom>
              <a:rect b="b" l="l" r="r" t="t"/>
              <a:pathLst>
                <a:path extrusionOk="0" h="11136" w="804">
                  <a:moveTo>
                    <a:pt x="70" y="0"/>
                  </a:moveTo>
                  <a:cubicBezTo>
                    <a:pt x="66" y="0"/>
                    <a:pt x="62" y="1"/>
                    <a:pt x="58" y="2"/>
                  </a:cubicBezTo>
                  <a:cubicBezTo>
                    <a:pt x="26" y="8"/>
                    <a:pt x="1" y="39"/>
                    <a:pt x="7" y="71"/>
                  </a:cubicBezTo>
                  <a:cubicBezTo>
                    <a:pt x="127" y="987"/>
                    <a:pt x="254" y="1897"/>
                    <a:pt x="361" y="2807"/>
                  </a:cubicBezTo>
                  <a:lnTo>
                    <a:pt x="437" y="3496"/>
                  </a:lnTo>
                  <a:lnTo>
                    <a:pt x="494" y="4178"/>
                  </a:lnTo>
                  <a:lnTo>
                    <a:pt x="544" y="4867"/>
                  </a:lnTo>
                  <a:lnTo>
                    <a:pt x="582" y="5556"/>
                  </a:lnTo>
                  <a:cubicBezTo>
                    <a:pt x="664" y="7394"/>
                    <a:pt x="551" y="9246"/>
                    <a:pt x="235" y="11065"/>
                  </a:cubicBezTo>
                  <a:cubicBezTo>
                    <a:pt x="228" y="11097"/>
                    <a:pt x="254" y="11129"/>
                    <a:pt x="285" y="11135"/>
                  </a:cubicBezTo>
                  <a:cubicBezTo>
                    <a:pt x="289" y="11136"/>
                    <a:pt x="292" y="11136"/>
                    <a:pt x="295" y="11136"/>
                  </a:cubicBezTo>
                  <a:cubicBezTo>
                    <a:pt x="323" y="11136"/>
                    <a:pt x="349" y="11113"/>
                    <a:pt x="355" y="11084"/>
                  </a:cubicBezTo>
                  <a:cubicBezTo>
                    <a:pt x="645" y="9258"/>
                    <a:pt x="803" y="7407"/>
                    <a:pt x="803" y="5556"/>
                  </a:cubicBezTo>
                  <a:lnTo>
                    <a:pt x="791" y="4861"/>
                  </a:lnTo>
                  <a:lnTo>
                    <a:pt x="765" y="4166"/>
                  </a:lnTo>
                  <a:lnTo>
                    <a:pt x="715" y="3470"/>
                  </a:lnTo>
                  <a:lnTo>
                    <a:pt x="652" y="2775"/>
                  </a:lnTo>
                  <a:cubicBezTo>
                    <a:pt x="551" y="1853"/>
                    <a:pt x="386" y="937"/>
                    <a:pt x="127" y="46"/>
                  </a:cubicBezTo>
                  <a:cubicBezTo>
                    <a:pt x="116" y="18"/>
                    <a:pt x="96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-2735400" y="2974025"/>
              <a:ext cx="25125" cy="272225"/>
            </a:xfrm>
            <a:custGeom>
              <a:rect b="b" l="l" r="r" t="t"/>
              <a:pathLst>
                <a:path extrusionOk="0" h="10889" w="1005">
                  <a:moveTo>
                    <a:pt x="708" y="0"/>
                  </a:moveTo>
                  <a:cubicBezTo>
                    <a:pt x="670" y="0"/>
                    <a:pt x="645" y="32"/>
                    <a:pt x="645" y="63"/>
                  </a:cubicBezTo>
                  <a:cubicBezTo>
                    <a:pt x="657" y="967"/>
                    <a:pt x="695" y="1864"/>
                    <a:pt x="714" y="2761"/>
                  </a:cubicBezTo>
                  <a:lnTo>
                    <a:pt x="727" y="3438"/>
                  </a:lnTo>
                  <a:lnTo>
                    <a:pt x="721" y="4114"/>
                  </a:lnTo>
                  <a:lnTo>
                    <a:pt x="714" y="4790"/>
                  </a:lnTo>
                  <a:lnTo>
                    <a:pt x="695" y="5459"/>
                  </a:lnTo>
                  <a:cubicBezTo>
                    <a:pt x="626" y="7260"/>
                    <a:pt x="405" y="9055"/>
                    <a:pt x="7" y="10811"/>
                  </a:cubicBezTo>
                  <a:cubicBezTo>
                    <a:pt x="7" y="10811"/>
                    <a:pt x="7" y="10818"/>
                    <a:pt x="7" y="10818"/>
                  </a:cubicBezTo>
                  <a:cubicBezTo>
                    <a:pt x="0" y="10849"/>
                    <a:pt x="19" y="10881"/>
                    <a:pt x="57" y="10887"/>
                  </a:cubicBezTo>
                  <a:cubicBezTo>
                    <a:pt x="61" y="10888"/>
                    <a:pt x="65" y="10888"/>
                    <a:pt x="69" y="10888"/>
                  </a:cubicBezTo>
                  <a:cubicBezTo>
                    <a:pt x="96" y="10888"/>
                    <a:pt x="121" y="10870"/>
                    <a:pt x="127" y="10843"/>
                  </a:cubicBezTo>
                  <a:cubicBezTo>
                    <a:pt x="499" y="9067"/>
                    <a:pt x="765" y="7279"/>
                    <a:pt x="916" y="5472"/>
                  </a:cubicBezTo>
                  <a:lnTo>
                    <a:pt x="961" y="4796"/>
                  </a:lnTo>
                  <a:lnTo>
                    <a:pt x="992" y="4120"/>
                  </a:lnTo>
                  <a:lnTo>
                    <a:pt x="1005" y="3438"/>
                  </a:lnTo>
                  <a:lnTo>
                    <a:pt x="1005" y="2761"/>
                  </a:lnTo>
                  <a:cubicBezTo>
                    <a:pt x="992" y="1852"/>
                    <a:pt x="923" y="948"/>
                    <a:pt x="765" y="51"/>
                  </a:cubicBezTo>
                  <a:cubicBezTo>
                    <a:pt x="765" y="25"/>
                    <a:pt x="733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-2686900" y="3057275"/>
              <a:ext cx="33350" cy="249625"/>
            </a:xfrm>
            <a:custGeom>
              <a:rect b="b" l="l" r="r" t="t"/>
              <a:pathLst>
                <a:path extrusionOk="0" h="9985" w="1334">
                  <a:moveTo>
                    <a:pt x="847" y="0"/>
                  </a:moveTo>
                  <a:cubicBezTo>
                    <a:pt x="815" y="6"/>
                    <a:pt x="790" y="38"/>
                    <a:pt x="796" y="76"/>
                  </a:cubicBezTo>
                  <a:cubicBezTo>
                    <a:pt x="923" y="897"/>
                    <a:pt x="1011" y="1712"/>
                    <a:pt x="1043" y="2540"/>
                  </a:cubicBezTo>
                  <a:lnTo>
                    <a:pt x="1055" y="3159"/>
                  </a:lnTo>
                  <a:lnTo>
                    <a:pt x="1043" y="3779"/>
                  </a:lnTo>
                  <a:lnTo>
                    <a:pt x="1011" y="4398"/>
                  </a:lnTo>
                  <a:lnTo>
                    <a:pt x="961" y="5017"/>
                  </a:lnTo>
                  <a:cubicBezTo>
                    <a:pt x="891" y="5839"/>
                    <a:pt x="758" y="6666"/>
                    <a:pt x="594" y="7481"/>
                  </a:cubicBezTo>
                  <a:cubicBezTo>
                    <a:pt x="423" y="8296"/>
                    <a:pt x="228" y="9105"/>
                    <a:pt x="6" y="9908"/>
                  </a:cubicBezTo>
                  <a:cubicBezTo>
                    <a:pt x="0" y="9939"/>
                    <a:pt x="19" y="9977"/>
                    <a:pt x="51" y="9984"/>
                  </a:cubicBezTo>
                  <a:cubicBezTo>
                    <a:pt x="56" y="9984"/>
                    <a:pt x="60" y="9985"/>
                    <a:pt x="65" y="9985"/>
                  </a:cubicBezTo>
                  <a:cubicBezTo>
                    <a:pt x="96" y="9985"/>
                    <a:pt x="121" y="9967"/>
                    <a:pt x="126" y="9939"/>
                  </a:cubicBezTo>
                  <a:cubicBezTo>
                    <a:pt x="537" y="8322"/>
                    <a:pt x="948" y="6704"/>
                    <a:pt x="1182" y="5042"/>
                  </a:cubicBezTo>
                  <a:cubicBezTo>
                    <a:pt x="1213" y="4834"/>
                    <a:pt x="1232" y="4625"/>
                    <a:pt x="1257" y="4417"/>
                  </a:cubicBezTo>
                  <a:lnTo>
                    <a:pt x="1314" y="3791"/>
                  </a:lnTo>
                  <a:cubicBezTo>
                    <a:pt x="1327" y="3576"/>
                    <a:pt x="1327" y="3368"/>
                    <a:pt x="1333" y="3159"/>
                  </a:cubicBezTo>
                  <a:lnTo>
                    <a:pt x="1333" y="2528"/>
                  </a:lnTo>
                  <a:cubicBezTo>
                    <a:pt x="1308" y="1687"/>
                    <a:pt x="1188" y="840"/>
                    <a:pt x="916" y="44"/>
                  </a:cubicBezTo>
                  <a:cubicBezTo>
                    <a:pt x="910" y="19"/>
                    <a:pt x="878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-2643775" y="3175725"/>
              <a:ext cx="30025" cy="188200"/>
            </a:xfrm>
            <a:custGeom>
              <a:rect b="b" l="l" r="r" t="t"/>
              <a:pathLst>
                <a:path extrusionOk="0" h="7528" w="1201">
                  <a:moveTo>
                    <a:pt x="1096" y="0"/>
                  </a:moveTo>
                  <a:cubicBezTo>
                    <a:pt x="1068" y="0"/>
                    <a:pt x="1042" y="23"/>
                    <a:pt x="1036" y="52"/>
                  </a:cubicBezTo>
                  <a:cubicBezTo>
                    <a:pt x="935" y="671"/>
                    <a:pt x="885" y="1290"/>
                    <a:pt x="828" y="1909"/>
                  </a:cubicBezTo>
                  <a:cubicBezTo>
                    <a:pt x="771" y="2529"/>
                    <a:pt x="714" y="3148"/>
                    <a:pt x="651" y="3767"/>
                  </a:cubicBezTo>
                  <a:cubicBezTo>
                    <a:pt x="518" y="5005"/>
                    <a:pt x="310" y="6238"/>
                    <a:pt x="6" y="7451"/>
                  </a:cubicBezTo>
                  <a:cubicBezTo>
                    <a:pt x="0" y="7482"/>
                    <a:pt x="25" y="7520"/>
                    <a:pt x="57" y="7527"/>
                  </a:cubicBezTo>
                  <a:cubicBezTo>
                    <a:pt x="61" y="7527"/>
                    <a:pt x="65" y="7528"/>
                    <a:pt x="69" y="7528"/>
                  </a:cubicBezTo>
                  <a:cubicBezTo>
                    <a:pt x="96" y="7528"/>
                    <a:pt x="122" y="7509"/>
                    <a:pt x="133" y="7476"/>
                  </a:cubicBezTo>
                  <a:cubicBezTo>
                    <a:pt x="404" y="6256"/>
                    <a:pt x="651" y="5037"/>
                    <a:pt x="866" y="3799"/>
                  </a:cubicBezTo>
                  <a:cubicBezTo>
                    <a:pt x="973" y="3186"/>
                    <a:pt x="1062" y="2560"/>
                    <a:pt x="1118" y="1941"/>
                  </a:cubicBezTo>
                  <a:cubicBezTo>
                    <a:pt x="1175" y="1315"/>
                    <a:pt x="1201" y="690"/>
                    <a:pt x="1163" y="58"/>
                  </a:cubicBezTo>
                  <a:cubicBezTo>
                    <a:pt x="1156" y="33"/>
                    <a:pt x="1137" y="7"/>
                    <a:pt x="1106" y="1"/>
                  </a:cubicBezTo>
                  <a:cubicBezTo>
                    <a:pt x="1103" y="0"/>
                    <a:pt x="1099" y="0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-3032700" y="2930825"/>
              <a:ext cx="121675" cy="68800"/>
            </a:xfrm>
            <a:custGeom>
              <a:rect b="b" l="l" r="r" t="t"/>
              <a:pathLst>
                <a:path extrusionOk="0" h="2752" w="4867">
                  <a:moveTo>
                    <a:pt x="67" y="1"/>
                  </a:moveTo>
                  <a:cubicBezTo>
                    <a:pt x="60" y="1"/>
                    <a:pt x="53" y="2"/>
                    <a:pt x="45" y="3"/>
                  </a:cubicBezTo>
                  <a:cubicBezTo>
                    <a:pt x="13" y="16"/>
                    <a:pt x="1" y="54"/>
                    <a:pt x="13" y="85"/>
                  </a:cubicBezTo>
                  <a:cubicBezTo>
                    <a:pt x="190" y="534"/>
                    <a:pt x="544" y="894"/>
                    <a:pt x="923" y="1178"/>
                  </a:cubicBezTo>
                  <a:cubicBezTo>
                    <a:pt x="1302" y="1463"/>
                    <a:pt x="1713" y="1684"/>
                    <a:pt x="2136" y="1886"/>
                  </a:cubicBezTo>
                  <a:cubicBezTo>
                    <a:pt x="2560" y="2082"/>
                    <a:pt x="2996" y="2253"/>
                    <a:pt x="3438" y="2392"/>
                  </a:cubicBezTo>
                  <a:cubicBezTo>
                    <a:pt x="3880" y="2537"/>
                    <a:pt x="4335" y="2651"/>
                    <a:pt x="4790" y="2746"/>
                  </a:cubicBezTo>
                  <a:cubicBezTo>
                    <a:pt x="4790" y="2746"/>
                    <a:pt x="4790" y="2752"/>
                    <a:pt x="4790" y="2752"/>
                  </a:cubicBezTo>
                  <a:cubicBezTo>
                    <a:pt x="4828" y="2752"/>
                    <a:pt x="4860" y="2733"/>
                    <a:pt x="4866" y="2695"/>
                  </a:cubicBezTo>
                  <a:cubicBezTo>
                    <a:pt x="4866" y="2663"/>
                    <a:pt x="4847" y="2632"/>
                    <a:pt x="4809" y="2625"/>
                  </a:cubicBezTo>
                  <a:cubicBezTo>
                    <a:pt x="4361" y="2550"/>
                    <a:pt x="3912" y="2430"/>
                    <a:pt x="3482" y="2272"/>
                  </a:cubicBezTo>
                  <a:cubicBezTo>
                    <a:pt x="3053" y="2114"/>
                    <a:pt x="2636" y="1918"/>
                    <a:pt x="2238" y="1690"/>
                  </a:cubicBezTo>
                  <a:cubicBezTo>
                    <a:pt x="2042" y="1577"/>
                    <a:pt x="1846" y="1457"/>
                    <a:pt x="1656" y="1330"/>
                  </a:cubicBezTo>
                  <a:cubicBezTo>
                    <a:pt x="1460" y="1210"/>
                    <a:pt x="1277" y="1077"/>
                    <a:pt x="1094" y="945"/>
                  </a:cubicBezTo>
                  <a:cubicBezTo>
                    <a:pt x="734" y="673"/>
                    <a:pt x="411" y="376"/>
                    <a:pt x="121" y="22"/>
                  </a:cubicBezTo>
                  <a:cubicBezTo>
                    <a:pt x="107" y="8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-2976925" y="3080600"/>
              <a:ext cx="130175" cy="15700"/>
            </a:xfrm>
            <a:custGeom>
              <a:rect b="b" l="l" r="r" t="t"/>
              <a:pathLst>
                <a:path extrusionOk="0" h="628" w="5207">
                  <a:moveTo>
                    <a:pt x="69" y="1"/>
                  </a:moveTo>
                  <a:cubicBezTo>
                    <a:pt x="49" y="1"/>
                    <a:pt x="29" y="13"/>
                    <a:pt x="13" y="34"/>
                  </a:cubicBezTo>
                  <a:cubicBezTo>
                    <a:pt x="0" y="65"/>
                    <a:pt x="7" y="103"/>
                    <a:pt x="38" y="122"/>
                  </a:cubicBezTo>
                  <a:cubicBezTo>
                    <a:pt x="417" y="337"/>
                    <a:pt x="847" y="464"/>
                    <a:pt x="1277" y="533"/>
                  </a:cubicBezTo>
                  <a:cubicBezTo>
                    <a:pt x="1706" y="609"/>
                    <a:pt x="2142" y="628"/>
                    <a:pt x="2572" y="628"/>
                  </a:cubicBezTo>
                  <a:cubicBezTo>
                    <a:pt x="3437" y="615"/>
                    <a:pt x="4290" y="533"/>
                    <a:pt x="5144" y="489"/>
                  </a:cubicBezTo>
                  <a:lnTo>
                    <a:pt x="5150" y="489"/>
                  </a:lnTo>
                  <a:cubicBezTo>
                    <a:pt x="5181" y="482"/>
                    <a:pt x="5207" y="451"/>
                    <a:pt x="5200" y="419"/>
                  </a:cubicBezTo>
                  <a:cubicBezTo>
                    <a:pt x="5200" y="388"/>
                    <a:pt x="5169" y="362"/>
                    <a:pt x="5137" y="362"/>
                  </a:cubicBezTo>
                  <a:cubicBezTo>
                    <a:pt x="4597" y="410"/>
                    <a:pt x="4055" y="443"/>
                    <a:pt x="3515" y="443"/>
                  </a:cubicBezTo>
                  <a:cubicBezTo>
                    <a:pt x="3202" y="443"/>
                    <a:pt x="2889" y="432"/>
                    <a:pt x="2578" y="407"/>
                  </a:cubicBezTo>
                  <a:cubicBezTo>
                    <a:pt x="2155" y="369"/>
                    <a:pt x="1738" y="318"/>
                    <a:pt x="1321" y="249"/>
                  </a:cubicBezTo>
                  <a:cubicBezTo>
                    <a:pt x="910" y="173"/>
                    <a:pt x="506" y="84"/>
                    <a:pt x="82" y="2"/>
                  </a:cubicBezTo>
                  <a:cubicBezTo>
                    <a:pt x="78" y="1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-2928125" y="3176825"/>
              <a:ext cx="147575" cy="14050"/>
            </a:xfrm>
            <a:custGeom>
              <a:rect b="b" l="l" r="r" t="t"/>
              <a:pathLst>
                <a:path extrusionOk="0" h="562" w="5903">
                  <a:moveTo>
                    <a:pt x="5844" y="0"/>
                  </a:moveTo>
                  <a:cubicBezTo>
                    <a:pt x="5840" y="0"/>
                    <a:pt x="5837" y="1"/>
                    <a:pt x="5833" y="1"/>
                  </a:cubicBezTo>
                  <a:cubicBezTo>
                    <a:pt x="4866" y="71"/>
                    <a:pt x="3906" y="210"/>
                    <a:pt x="2939" y="254"/>
                  </a:cubicBezTo>
                  <a:cubicBezTo>
                    <a:pt x="2648" y="269"/>
                    <a:pt x="2357" y="278"/>
                    <a:pt x="2068" y="278"/>
                  </a:cubicBezTo>
                  <a:cubicBezTo>
                    <a:pt x="1879" y="278"/>
                    <a:pt x="1691" y="274"/>
                    <a:pt x="1504" y="267"/>
                  </a:cubicBezTo>
                  <a:cubicBezTo>
                    <a:pt x="1024" y="254"/>
                    <a:pt x="557" y="210"/>
                    <a:pt x="76" y="159"/>
                  </a:cubicBezTo>
                  <a:cubicBezTo>
                    <a:pt x="51" y="159"/>
                    <a:pt x="26" y="172"/>
                    <a:pt x="13" y="197"/>
                  </a:cubicBezTo>
                  <a:cubicBezTo>
                    <a:pt x="1" y="229"/>
                    <a:pt x="13" y="267"/>
                    <a:pt x="45" y="279"/>
                  </a:cubicBezTo>
                  <a:cubicBezTo>
                    <a:pt x="506" y="469"/>
                    <a:pt x="1005" y="545"/>
                    <a:pt x="1492" y="557"/>
                  </a:cubicBezTo>
                  <a:cubicBezTo>
                    <a:pt x="1571" y="560"/>
                    <a:pt x="1650" y="562"/>
                    <a:pt x="1729" y="562"/>
                  </a:cubicBezTo>
                  <a:cubicBezTo>
                    <a:pt x="2142" y="562"/>
                    <a:pt x="2554" y="523"/>
                    <a:pt x="2958" y="475"/>
                  </a:cubicBezTo>
                  <a:cubicBezTo>
                    <a:pt x="3444" y="412"/>
                    <a:pt x="3924" y="336"/>
                    <a:pt x="4398" y="267"/>
                  </a:cubicBezTo>
                  <a:cubicBezTo>
                    <a:pt x="4879" y="203"/>
                    <a:pt x="5359" y="140"/>
                    <a:pt x="5845" y="121"/>
                  </a:cubicBezTo>
                  <a:cubicBezTo>
                    <a:pt x="5877" y="121"/>
                    <a:pt x="5902" y="90"/>
                    <a:pt x="5902" y="58"/>
                  </a:cubicBezTo>
                  <a:cubicBezTo>
                    <a:pt x="5897" y="24"/>
                    <a:pt x="5876" y="0"/>
                    <a:pt x="5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-2902525" y="3243000"/>
              <a:ext cx="172675" cy="17425"/>
            </a:xfrm>
            <a:custGeom>
              <a:rect b="b" l="l" r="r" t="t"/>
              <a:pathLst>
                <a:path extrusionOk="0" h="697" w="6907">
                  <a:moveTo>
                    <a:pt x="6836" y="1"/>
                  </a:moveTo>
                  <a:cubicBezTo>
                    <a:pt x="6832" y="1"/>
                    <a:pt x="6828" y="1"/>
                    <a:pt x="6824" y="2"/>
                  </a:cubicBezTo>
                  <a:cubicBezTo>
                    <a:pt x="5731" y="305"/>
                    <a:pt x="4594" y="444"/>
                    <a:pt x="3463" y="444"/>
                  </a:cubicBezTo>
                  <a:cubicBezTo>
                    <a:pt x="2894" y="444"/>
                    <a:pt x="2332" y="412"/>
                    <a:pt x="1769" y="375"/>
                  </a:cubicBezTo>
                  <a:cubicBezTo>
                    <a:pt x="1207" y="330"/>
                    <a:pt x="645" y="273"/>
                    <a:pt x="76" y="236"/>
                  </a:cubicBezTo>
                  <a:cubicBezTo>
                    <a:pt x="51" y="236"/>
                    <a:pt x="19" y="248"/>
                    <a:pt x="13" y="280"/>
                  </a:cubicBezTo>
                  <a:cubicBezTo>
                    <a:pt x="0" y="311"/>
                    <a:pt x="19" y="349"/>
                    <a:pt x="51" y="356"/>
                  </a:cubicBezTo>
                  <a:cubicBezTo>
                    <a:pt x="600" y="533"/>
                    <a:pt x="1175" y="621"/>
                    <a:pt x="1744" y="665"/>
                  </a:cubicBezTo>
                  <a:cubicBezTo>
                    <a:pt x="2021" y="687"/>
                    <a:pt x="2297" y="696"/>
                    <a:pt x="2574" y="696"/>
                  </a:cubicBezTo>
                  <a:cubicBezTo>
                    <a:pt x="2872" y="696"/>
                    <a:pt x="3171" y="685"/>
                    <a:pt x="3469" y="665"/>
                  </a:cubicBezTo>
                  <a:cubicBezTo>
                    <a:pt x="4613" y="583"/>
                    <a:pt x="5744" y="394"/>
                    <a:pt x="6856" y="122"/>
                  </a:cubicBezTo>
                  <a:cubicBezTo>
                    <a:pt x="6887" y="109"/>
                    <a:pt x="6906" y="78"/>
                    <a:pt x="6900" y="46"/>
                  </a:cubicBezTo>
                  <a:cubicBezTo>
                    <a:pt x="6889" y="19"/>
                    <a:pt x="6864" y="1"/>
                    <a:pt x="6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-2864450" y="3302175"/>
              <a:ext cx="180100" cy="23950"/>
            </a:xfrm>
            <a:custGeom>
              <a:rect b="b" l="l" r="r" t="t"/>
              <a:pathLst>
                <a:path extrusionOk="0" h="958" w="7204">
                  <a:moveTo>
                    <a:pt x="7135" y="0"/>
                  </a:moveTo>
                  <a:cubicBezTo>
                    <a:pt x="7129" y="0"/>
                    <a:pt x="7121" y="2"/>
                    <a:pt x="7115" y="4"/>
                  </a:cubicBezTo>
                  <a:cubicBezTo>
                    <a:pt x="5990" y="383"/>
                    <a:pt x="4808" y="598"/>
                    <a:pt x="3627" y="655"/>
                  </a:cubicBezTo>
                  <a:cubicBezTo>
                    <a:pt x="3309" y="669"/>
                    <a:pt x="2990" y="675"/>
                    <a:pt x="2673" y="675"/>
                  </a:cubicBezTo>
                  <a:cubicBezTo>
                    <a:pt x="2398" y="675"/>
                    <a:pt x="2124" y="670"/>
                    <a:pt x="1851" y="661"/>
                  </a:cubicBezTo>
                  <a:cubicBezTo>
                    <a:pt x="1257" y="642"/>
                    <a:pt x="670" y="605"/>
                    <a:pt x="76" y="586"/>
                  </a:cubicBezTo>
                  <a:cubicBezTo>
                    <a:pt x="44" y="586"/>
                    <a:pt x="19" y="605"/>
                    <a:pt x="13" y="630"/>
                  </a:cubicBezTo>
                  <a:cubicBezTo>
                    <a:pt x="0" y="661"/>
                    <a:pt x="25" y="699"/>
                    <a:pt x="57" y="706"/>
                  </a:cubicBezTo>
                  <a:cubicBezTo>
                    <a:pt x="638" y="864"/>
                    <a:pt x="1238" y="933"/>
                    <a:pt x="1839" y="952"/>
                  </a:cubicBezTo>
                  <a:cubicBezTo>
                    <a:pt x="1955" y="956"/>
                    <a:pt x="2072" y="957"/>
                    <a:pt x="2188" y="957"/>
                  </a:cubicBezTo>
                  <a:cubicBezTo>
                    <a:pt x="2676" y="957"/>
                    <a:pt x="3160" y="926"/>
                    <a:pt x="3640" y="870"/>
                  </a:cubicBezTo>
                  <a:cubicBezTo>
                    <a:pt x="4834" y="731"/>
                    <a:pt x="6009" y="472"/>
                    <a:pt x="7153" y="118"/>
                  </a:cubicBezTo>
                  <a:cubicBezTo>
                    <a:pt x="7184" y="105"/>
                    <a:pt x="7203" y="74"/>
                    <a:pt x="7191" y="42"/>
                  </a:cubicBezTo>
                  <a:cubicBezTo>
                    <a:pt x="7186" y="17"/>
                    <a:pt x="7161" y="0"/>
                    <a:pt x="7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-2749625" y="3372925"/>
              <a:ext cx="112650" cy="15925"/>
            </a:xfrm>
            <a:custGeom>
              <a:rect b="b" l="l" r="r" t="t"/>
              <a:pathLst>
                <a:path extrusionOk="0" h="637" w="4506">
                  <a:moveTo>
                    <a:pt x="4441" y="1"/>
                  </a:moveTo>
                  <a:cubicBezTo>
                    <a:pt x="4435" y="1"/>
                    <a:pt x="4429" y="2"/>
                    <a:pt x="4424" y="5"/>
                  </a:cubicBezTo>
                  <a:cubicBezTo>
                    <a:pt x="4082" y="150"/>
                    <a:pt x="3729" y="245"/>
                    <a:pt x="3368" y="308"/>
                  </a:cubicBezTo>
                  <a:cubicBezTo>
                    <a:pt x="3185" y="334"/>
                    <a:pt x="3002" y="359"/>
                    <a:pt x="2819" y="371"/>
                  </a:cubicBezTo>
                  <a:cubicBezTo>
                    <a:pt x="2635" y="384"/>
                    <a:pt x="2452" y="390"/>
                    <a:pt x="2269" y="390"/>
                  </a:cubicBezTo>
                  <a:cubicBezTo>
                    <a:pt x="1903" y="390"/>
                    <a:pt x="1530" y="378"/>
                    <a:pt x="1163" y="371"/>
                  </a:cubicBezTo>
                  <a:cubicBezTo>
                    <a:pt x="1102" y="371"/>
                    <a:pt x="1040" y="371"/>
                    <a:pt x="978" y="371"/>
                  </a:cubicBezTo>
                  <a:cubicBezTo>
                    <a:pt x="854" y="371"/>
                    <a:pt x="727" y="374"/>
                    <a:pt x="601" y="390"/>
                  </a:cubicBezTo>
                  <a:cubicBezTo>
                    <a:pt x="418" y="409"/>
                    <a:pt x="234" y="435"/>
                    <a:pt x="51" y="473"/>
                  </a:cubicBezTo>
                  <a:cubicBezTo>
                    <a:pt x="32" y="479"/>
                    <a:pt x="13" y="492"/>
                    <a:pt x="7" y="517"/>
                  </a:cubicBezTo>
                  <a:cubicBezTo>
                    <a:pt x="1" y="548"/>
                    <a:pt x="20" y="580"/>
                    <a:pt x="51" y="586"/>
                  </a:cubicBezTo>
                  <a:cubicBezTo>
                    <a:pt x="241" y="631"/>
                    <a:pt x="430" y="637"/>
                    <a:pt x="614" y="637"/>
                  </a:cubicBezTo>
                  <a:lnTo>
                    <a:pt x="1163" y="637"/>
                  </a:lnTo>
                  <a:cubicBezTo>
                    <a:pt x="1536" y="631"/>
                    <a:pt x="1909" y="612"/>
                    <a:pt x="2275" y="574"/>
                  </a:cubicBezTo>
                  <a:cubicBezTo>
                    <a:pt x="2648" y="542"/>
                    <a:pt x="3021" y="492"/>
                    <a:pt x="3387" y="422"/>
                  </a:cubicBezTo>
                  <a:cubicBezTo>
                    <a:pt x="3754" y="346"/>
                    <a:pt x="4114" y="245"/>
                    <a:pt x="4462" y="112"/>
                  </a:cubicBezTo>
                  <a:lnTo>
                    <a:pt x="4468" y="112"/>
                  </a:lnTo>
                  <a:cubicBezTo>
                    <a:pt x="4493" y="100"/>
                    <a:pt x="4506" y="68"/>
                    <a:pt x="4493" y="37"/>
                  </a:cubicBezTo>
                  <a:cubicBezTo>
                    <a:pt x="4483" y="17"/>
                    <a:pt x="4462" y="1"/>
                    <a:pt x="4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45"/>
          <p:cNvSpPr/>
          <p:nvPr/>
        </p:nvSpPr>
        <p:spPr>
          <a:xfrm rot="10800000">
            <a:off x="8473052" y="-353593"/>
            <a:ext cx="1691409" cy="1742961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0" name="Google Shape;1550;p45"/>
          <p:cNvGrpSpPr/>
          <p:nvPr/>
        </p:nvGrpSpPr>
        <p:grpSpPr>
          <a:xfrm flipH="1" rot="-5400000">
            <a:off x="-515701" y="4137643"/>
            <a:ext cx="1226806" cy="1032795"/>
            <a:chOff x="2413050" y="2309825"/>
            <a:chExt cx="364600" cy="306950"/>
          </a:xfrm>
        </p:grpSpPr>
        <p:sp>
          <p:nvSpPr>
            <p:cNvPr id="1551" name="Google Shape;1551;p45"/>
            <p:cNvSpPr/>
            <p:nvPr/>
          </p:nvSpPr>
          <p:spPr>
            <a:xfrm>
              <a:off x="2413050" y="2309825"/>
              <a:ext cx="353400" cy="306950"/>
            </a:xfrm>
            <a:custGeom>
              <a:rect b="b" l="l" r="r" t="t"/>
              <a:pathLst>
                <a:path extrusionOk="0" h="12278" w="14136">
                  <a:moveTo>
                    <a:pt x="6164" y="0"/>
                  </a:moveTo>
                  <a:cubicBezTo>
                    <a:pt x="6030" y="0"/>
                    <a:pt x="5882" y="58"/>
                    <a:pt x="5770" y="138"/>
                  </a:cubicBezTo>
                  <a:cubicBezTo>
                    <a:pt x="5561" y="277"/>
                    <a:pt x="5378" y="480"/>
                    <a:pt x="5131" y="499"/>
                  </a:cubicBezTo>
                  <a:cubicBezTo>
                    <a:pt x="5121" y="499"/>
                    <a:pt x="5110" y="500"/>
                    <a:pt x="5100" y="500"/>
                  </a:cubicBezTo>
                  <a:cubicBezTo>
                    <a:pt x="4805" y="500"/>
                    <a:pt x="4572" y="248"/>
                    <a:pt x="4304" y="126"/>
                  </a:cubicBezTo>
                  <a:cubicBezTo>
                    <a:pt x="4188" y="75"/>
                    <a:pt x="4063" y="51"/>
                    <a:pt x="3938" y="51"/>
                  </a:cubicBezTo>
                  <a:cubicBezTo>
                    <a:pt x="3550" y="51"/>
                    <a:pt x="3156" y="279"/>
                    <a:pt x="3008" y="638"/>
                  </a:cubicBezTo>
                  <a:cubicBezTo>
                    <a:pt x="2958" y="764"/>
                    <a:pt x="2926" y="909"/>
                    <a:pt x="2819" y="991"/>
                  </a:cubicBezTo>
                  <a:cubicBezTo>
                    <a:pt x="2751" y="1041"/>
                    <a:pt x="2674" y="1058"/>
                    <a:pt x="2592" y="1058"/>
                  </a:cubicBezTo>
                  <a:cubicBezTo>
                    <a:pt x="2466" y="1058"/>
                    <a:pt x="2329" y="1019"/>
                    <a:pt x="2200" y="1004"/>
                  </a:cubicBezTo>
                  <a:cubicBezTo>
                    <a:pt x="2174" y="1002"/>
                    <a:pt x="2148" y="1000"/>
                    <a:pt x="2122" y="1000"/>
                  </a:cubicBezTo>
                  <a:cubicBezTo>
                    <a:pt x="1514" y="1000"/>
                    <a:pt x="1041" y="1706"/>
                    <a:pt x="1144" y="2325"/>
                  </a:cubicBezTo>
                  <a:cubicBezTo>
                    <a:pt x="1189" y="2590"/>
                    <a:pt x="1296" y="2881"/>
                    <a:pt x="1144" y="3096"/>
                  </a:cubicBezTo>
                  <a:cubicBezTo>
                    <a:pt x="1062" y="3209"/>
                    <a:pt x="930" y="3273"/>
                    <a:pt x="809" y="3348"/>
                  </a:cubicBezTo>
                  <a:cubicBezTo>
                    <a:pt x="494" y="3563"/>
                    <a:pt x="310" y="3949"/>
                    <a:pt x="336" y="4328"/>
                  </a:cubicBezTo>
                  <a:cubicBezTo>
                    <a:pt x="361" y="4650"/>
                    <a:pt x="525" y="4941"/>
                    <a:pt x="633" y="5244"/>
                  </a:cubicBezTo>
                  <a:cubicBezTo>
                    <a:pt x="740" y="5547"/>
                    <a:pt x="942" y="5882"/>
                    <a:pt x="696" y="6084"/>
                  </a:cubicBezTo>
                  <a:cubicBezTo>
                    <a:pt x="475" y="6261"/>
                    <a:pt x="247" y="6451"/>
                    <a:pt x="127" y="6704"/>
                  </a:cubicBezTo>
                  <a:cubicBezTo>
                    <a:pt x="1" y="6963"/>
                    <a:pt x="26" y="7310"/>
                    <a:pt x="247" y="7487"/>
                  </a:cubicBezTo>
                  <a:cubicBezTo>
                    <a:pt x="355" y="7569"/>
                    <a:pt x="494" y="7607"/>
                    <a:pt x="595" y="7689"/>
                  </a:cubicBezTo>
                  <a:cubicBezTo>
                    <a:pt x="1043" y="8075"/>
                    <a:pt x="443" y="8953"/>
                    <a:pt x="873" y="9345"/>
                  </a:cubicBezTo>
                  <a:cubicBezTo>
                    <a:pt x="1037" y="9503"/>
                    <a:pt x="1302" y="9509"/>
                    <a:pt x="1467" y="9667"/>
                  </a:cubicBezTo>
                  <a:cubicBezTo>
                    <a:pt x="1593" y="9787"/>
                    <a:pt x="1631" y="9977"/>
                    <a:pt x="1719" y="10128"/>
                  </a:cubicBezTo>
                  <a:cubicBezTo>
                    <a:pt x="2143" y="10836"/>
                    <a:pt x="3350" y="10482"/>
                    <a:pt x="3943" y="11051"/>
                  </a:cubicBezTo>
                  <a:cubicBezTo>
                    <a:pt x="4127" y="11221"/>
                    <a:pt x="4240" y="11468"/>
                    <a:pt x="4462" y="11575"/>
                  </a:cubicBezTo>
                  <a:cubicBezTo>
                    <a:pt x="4555" y="11619"/>
                    <a:pt x="4653" y="11633"/>
                    <a:pt x="4755" y="11633"/>
                  </a:cubicBezTo>
                  <a:cubicBezTo>
                    <a:pt x="4937" y="11633"/>
                    <a:pt x="5129" y="11588"/>
                    <a:pt x="5311" y="11588"/>
                  </a:cubicBezTo>
                  <a:cubicBezTo>
                    <a:pt x="5406" y="11588"/>
                    <a:pt x="5499" y="11600"/>
                    <a:pt x="5586" y="11638"/>
                  </a:cubicBezTo>
                  <a:cubicBezTo>
                    <a:pt x="5921" y="11777"/>
                    <a:pt x="6079" y="12258"/>
                    <a:pt x="6439" y="12277"/>
                  </a:cubicBezTo>
                  <a:cubicBezTo>
                    <a:pt x="6450" y="12277"/>
                    <a:pt x="6461" y="12278"/>
                    <a:pt x="6472" y="12278"/>
                  </a:cubicBezTo>
                  <a:cubicBezTo>
                    <a:pt x="6867" y="12278"/>
                    <a:pt x="7069" y="11724"/>
                    <a:pt x="7463" y="11626"/>
                  </a:cubicBezTo>
                  <a:cubicBezTo>
                    <a:pt x="7507" y="11615"/>
                    <a:pt x="7550" y="11610"/>
                    <a:pt x="7594" y="11610"/>
                  </a:cubicBezTo>
                  <a:cubicBezTo>
                    <a:pt x="7922" y="11610"/>
                    <a:pt x="8251" y="11877"/>
                    <a:pt x="8569" y="11877"/>
                  </a:cubicBezTo>
                  <a:cubicBezTo>
                    <a:pt x="8633" y="11877"/>
                    <a:pt x="8696" y="11866"/>
                    <a:pt x="8758" y="11841"/>
                  </a:cubicBezTo>
                  <a:cubicBezTo>
                    <a:pt x="8973" y="11752"/>
                    <a:pt x="9080" y="11512"/>
                    <a:pt x="9118" y="11278"/>
                  </a:cubicBezTo>
                  <a:cubicBezTo>
                    <a:pt x="9156" y="11051"/>
                    <a:pt x="9137" y="10817"/>
                    <a:pt x="9194" y="10589"/>
                  </a:cubicBezTo>
                  <a:cubicBezTo>
                    <a:pt x="9302" y="10172"/>
                    <a:pt x="9674" y="9844"/>
                    <a:pt x="10098" y="9787"/>
                  </a:cubicBezTo>
                  <a:cubicBezTo>
                    <a:pt x="10141" y="9781"/>
                    <a:pt x="10185" y="9778"/>
                    <a:pt x="10229" y="9778"/>
                  </a:cubicBezTo>
                  <a:cubicBezTo>
                    <a:pt x="10611" y="9778"/>
                    <a:pt x="10991" y="9996"/>
                    <a:pt x="11178" y="10330"/>
                  </a:cubicBezTo>
                  <a:cubicBezTo>
                    <a:pt x="11286" y="10514"/>
                    <a:pt x="11292" y="10747"/>
                    <a:pt x="11235" y="10950"/>
                  </a:cubicBezTo>
                  <a:cubicBezTo>
                    <a:pt x="11191" y="11082"/>
                    <a:pt x="11102" y="11209"/>
                    <a:pt x="11115" y="11354"/>
                  </a:cubicBezTo>
                  <a:cubicBezTo>
                    <a:pt x="11128" y="11531"/>
                    <a:pt x="11311" y="11664"/>
                    <a:pt x="11494" y="11670"/>
                  </a:cubicBezTo>
                  <a:cubicBezTo>
                    <a:pt x="11499" y="11670"/>
                    <a:pt x="11505" y="11670"/>
                    <a:pt x="11510" y="11670"/>
                  </a:cubicBezTo>
                  <a:cubicBezTo>
                    <a:pt x="11681" y="11670"/>
                    <a:pt x="11846" y="11572"/>
                    <a:pt x="11974" y="11455"/>
                  </a:cubicBezTo>
                  <a:cubicBezTo>
                    <a:pt x="12107" y="11329"/>
                    <a:pt x="12208" y="11177"/>
                    <a:pt x="12328" y="11044"/>
                  </a:cubicBezTo>
                  <a:cubicBezTo>
                    <a:pt x="12701" y="10621"/>
                    <a:pt x="13573" y="10248"/>
                    <a:pt x="14135" y="10217"/>
                  </a:cubicBezTo>
                  <a:cubicBezTo>
                    <a:pt x="14053" y="9996"/>
                    <a:pt x="14022" y="9673"/>
                    <a:pt x="13933" y="9458"/>
                  </a:cubicBezTo>
                  <a:cubicBezTo>
                    <a:pt x="13845" y="9244"/>
                    <a:pt x="13668" y="9048"/>
                    <a:pt x="13434" y="9022"/>
                  </a:cubicBezTo>
                  <a:cubicBezTo>
                    <a:pt x="13418" y="9021"/>
                    <a:pt x="13401" y="9020"/>
                    <a:pt x="13385" y="9020"/>
                  </a:cubicBezTo>
                  <a:cubicBezTo>
                    <a:pt x="13209" y="9020"/>
                    <a:pt x="13028" y="9112"/>
                    <a:pt x="12854" y="9112"/>
                  </a:cubicBezTo>
                  <a:cubicBezTo>
                    <a:pt x="12811" y="9112"/>
                    <a:pt x="12768" y="9106"/>
                    <a:pt x="12726" y="9092"/>
                  </a:cubicBezTo>
                  <a:cubicBezTo>
                    <a:pt x="12511" y="9016"/>
                    <a:pt x="12423" y="8732"/>
                    <a:pt x="12480" y="8511"/>
                  </a:cubicBezTo>
                  <a:cubicBezTo>
                    <a:pt x="12537" y="8283"/>
                    <a:pt x="12695" y="8100"/>
                    <a:pt x="12834" y="7917"/>
                  </a:cubicBezTo>
                  <a:cubicBezTo>
                    <a:pt x="12872" y="7866"/>
                    <a:pt x="12910" y="7816"/>
                    <a:pt x="12922" y="7752"/>
                  </a:cubicBezTo>
                  <a:cubicBezTo>
                    <a:pt x="12941" y="7689"/>
                    <a:pt x="12929" y="7620"/>
                    <a:pt x="12903" y="7557"/>
                  </a:cubicBezTo>
                  <a:cubicBezTo>
                    <a:pt x="12840" y="7373"/>
                    <a:pt x="12663" y="7241"/>
                    <a:pt x="12467" y="7222"/>
                  </a:cubicBezTo>
                  <a:cubicBezTo>
                    <a:pt x="12425" y="7217"/>
                    <a:pt x="12378" y="7214"/>
                    <a:pt x="12329" y="7214"/>
                  </a:cubicBezTo>
                  <a:cubicBezTo>
                    <a:pt x="12158" y="7214"/>
                    <a:pt x="11972" y="7251"/>
                    <a:pt x="11962" y="7399"/>
                  </a:cubicBezTo>
                  <a:cubicBezTo>
                    <a:pt x="11948" y="7672"/>
                    <a:pt x="11667" y="7850"/>
                    <a:pt x="11391" y="7850"/>
                  </a:cubicBezTo>
                  <a:cubicBezTo>
                    <a:pt x="11297" y="7850"/>
                    <a:pt x="11204" y="7829"/>
                    <a:pt x="11121" y="7784"/>
                  </a:cubicBezTo>
                  <a:cubicBezTo>
                    <a:pt x="10793" y="7613"/>
                    <a:pt x="10647" y="7215"/>
                    <a:pt x="10647" y="6849"/>
                  </a:cubicBezTo>
                  <a:cubicBezTo>
                    <a:pt x="10647" y="6628"/>
                    <a:pt x="10685" y="6400"/>
                    <a:pt x="10780" y="6198"/>
                  </a:cubicBezTo>
                  <a:cubicBezTo>
                    <a:pt x="10919" y="5895"/>
                    <a:pt x="11178" y="5667"/>
                    <a:pt x="11387" y="5402"/>
                  </a:cubicBezTo>
                  <a:cubicBezTo>
                    <a:pt x="11589" y="5143"/>
                    <a:pt x="11760" y="4802"/>
                    <a:pt x="11671" y="4479"/>
                  </a:cubicBezTo>
                  <a:cubicBezTo>
                    <a:pt x="11640" y="4359"/>
                    <a:pt x="11570" y="4246"/>
                    <a:pt x="11456" y="4201"/>
                  </a:cubicBezTo>
                  <a:cubicBezTo>
                    <a:pt x="11423" y="4189"/>
                    <a:pt x="11389" y="4184"/>
                    <a:pt x="11355" y="4184"/>
                  </a:cubicBezTo>
                  <a:cubicBezTo>
                    <a:pt x="11104" y="4184"/>
                    <a:pt x="10851" y="4486"/>
                    <a:pt x="10614" y="4486"/>
                  </a:cubicBezTo>
                  <a:cubicBezTo>
                    <a:pt x="10572" y="4486"/>
                    <a:pt x="10530" y="4476"/>
                    <a:pt x="10490" y="4454"/>
                  </a:cubicBezTo>
                  <a:cubicBezTo>
                    <a:pt x="10344" y="4252"/>
                    <a:pt x="10471" y="3980"/>
                    <a:pt x="10565" y="3746"/>
                  </a:cubicBezTo>
                  <a:cubicBezTo>
                    <a:pt x="10654" y="3519"/>
                    <a:pt x="10660" y="3171"/>
                    <a:pt x="10420" y="3102"/>
                  </a:cubicBezTo>
                  <a:cubicBezTo>
                    <a:pt x="10395" y="3095"/>
                    <a:pt x="10369" y="3092"/>
                    <a:pt x="10343" y="3092"/>
                  </a:cubicBezTo>
                  <a:cubicBezTo>
                    <a:pt x="10245" y="3092"/>
                    <a:pt x="10142" y="3132"/>
                    <a:pt x="10040" y="3132"/>
                  </a:cubicBezTo>
                  <a:cubicBezTo>
                    <a:pt x="10022" y="3132"/>
                    <a:pt x="10003" y="3130"/>
                    <a:pt x="9984" y="3127"/>
                  </a:cubicBezTo>
                  <a:cubicBezTo>
                    <a:pt x="9674" y="3083"/>
                    <a:pt x="9668" y="2622"/>
                    <a:pt x="9813" y="2337"/>
                  </a:cubicBezTo>
                  <a:cubicBezTo>
                    <a:pt x="9959" y="2059"/>
                    <a:pt x="10174" y="1737"/>
                    <a:pt x="10028" y="1453"/>
                  </a:cubicBezTo>
                  <a:cubicBezTo>
                    <a:pt x="9935" y="1276"/>
                    <a:pt x="9752" y="1214"/>
                    <a:pt x="9548" y="1214"/>
                  </a:cubicBezTo>
                  <a:cubicBezTo>
                    <a:pt x="9365" y="1214"/>
                    <a:pt x="9165" y="1264"/>
                    <a:pt x="8998" y="1326"/>
                  </a:cubicBezTo>
                  <a:cubicBezTo>
                    <a:pt x="8814" y="1399"/>
                    <a:pt x="8597" y="1463"/>
                    <a:pt x="8402" y="1463"/>
                  </a:cubicBezTo>
                  <a:cubicBezTo>
                    <a:pt x="8221" y="1463"/>
                    <a:pt x="8059" y="1408"/>
                    <a:pt x="7956" y="1257"/>
                  </a:cubicBezTo>
                  <a:cubicBezTo>
                    <a:pt x="7810" y="1042"/>
                    <a:pt x="7867" y="701"/>
                    <a:pt x="7646" y="562"/>
                  </a:cubicBezTo>
                  <a:cubicBezTo>
                    <a:pt x="7587" y="524"/>
                    <a:pt x="7520" y="509"/>
                    <a:pt x="7450" y="509"/>
                  </a:cubicBezTo>
                  <a:cubicBezTo>
                    <a:pt x="7251" y="509"/>
                    <a:pt x="7020" y="622"/>
                    <a:pt x="6833" y="622"/>
                  </a:cubicBezTo>
                  <a:cubicBezTo>
                    <a:pt x="6747" y="622"/>
                    <a:pt x="6670" y="599"/>
                    <a:pt x="6610" y="530"/>
                  </a:cubicBezTo>
                  <a:cubicBezTo>
                    <a:pt x="6509" y="423"/>
                    <a:pt x="6521" y="246"/>
                    <a:pt x="6433" y="126"/>
                  </a:cubicBezTo>
                  <a:cubicBezTo>
                    <a:pt x="6369" y="36"/>
                    <a:pt x="6271" y="0"/>
                    <a:pt x="6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2467550" y="2460225"/>
              <a:ext cx="77275" cy="29725"/>
            </a:xfrm>
            <a:custGeom>
              <a:rect b="b" l="l" r="r" t="t"/>
              <a:pathLst>
                <a:path extrusionOk="0" h="1189" w="3091">
                  <a:moveTo>
                    <a:pt x="3041" y="0"/>
                  </a:moveTo>
                  <a:cubicBezTo>
                    <a:pt x="3034" y="0"/>
                    <a:pt x="3028" y="2"/>
                    <a:pt x="3021" y="5"/>
                  </a:cubicBezTo>
                  <a:cubicBezTo>
                    <a:pt x="2774" y="106"/>
                    <a:pt x="2528" y="207"/>
                    <a:pt x="2282" y="302"/>
                  </a:cubicBezTo>
                  <a:cubicBezTo>
                    <a:pt x="2035" y="403"/>
                    <a:pt x="1789" y="498"/>
                    <a:pt x="1536" y="586"/>
                  </a:cubicBezTo>
                  <a:cubicBezTo>
                    <a:pt x="1290" y="681"/>
                    <a:pt x="1037" y="770"/>
                    <a:pt x="790" y="852"/>
                  </a:cubicBezTo>
                  <a:cubicBezTo>
                    <a:pt x="538" y="940"/>
                    <a:pt x="285" y="1022"/>
                    <a:pt x="32" y="1105"/>
                  </a:cubicBezTo>
                  <a:cubicBezTo>
                    <a:pt x="13" y="1111"/>
                    <a:pt x="1" y="1136"/>
                    <a:pt x="1" y="1155"/>
                  </a:cubicBezTo>
                  <a:cubicBezTo>
                    <a:pt x="6" y="1176"/>
                    <a:pt x="24" y="1188"/>
                    <a:pt x="45" y="1188"/>
                  </a:cubicBezTo>
                  <a:cubicBezTo>
                    <a:pt x="49" y="1188"/>
                    <a:pt x="53" y="1188"/>
                    <a:pt x="57" y="1187"/>
                  </a:cubicBezTo>
                  <a:cubicBezTo>
                    <a:pt x="317" y="1130"/>
                    <a:pt x="576" y="1060"/>
                    <a:pt x="828" y="984"/>
                  </a:cubicBezTo>
                  <a:cubicBezTo>
                    <a:pt x="1087" y="909"/>
                    <a:pt x="1340" y="820"/>
                    <a:pt x="1593" y="732"/>
                  </a:cubicBezTo>
                  <a:cubicBezTo>
                    <a:pt x="1839" y="637"/>
                    <a:pt x="2092" y="542"/>
                    <a:pt x="2338" y="435"/>
                  </a:cubicBezTo>
                  <a:cubicBezTo>
                    <a:pt x="2579" y="327"/>
                    <a:pt x="2825" y="214"/>
                    <a:pt x="3059" y="87"/>
                  </a:cubicBezTo>
                  <a:cubicBezTo>
                    <a:pt x="3084" y="81"/>
                    <a:pt x="3090" y="56"/>
                    <a:pt x="3084" y="30"/>
                  </a:cubicBezTo>
                  <a:cubicBezTo>
                    <a:pt x="3075" y="12"/>
                    <a:pt x="3059" y="0"/>
                    <a:pt x="3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2491400" y="2491150"/>
              <a:ext cx="112025" cy="45875"/>
            </a:xfrm>
            <a:custGeom>
              <a:rect b="b" l="l" r="r" t="t"/>
              <a:pathLst>
                <a:path extrusionOk="0" h="1835" w="4481">
                  <a:moveTo>
                    <a:pt x="4427" y="0"/>
                  </a:moveTo>
                  <a:cubicBezTo>
                    <a:pt x="4419" y="0"/>
                    <a:pt x="4411" y="2"/>
                    <a:pt x="4405" y="7"/>
                  </a:cubicBezTo>
                  <a:cubicBezTo>
                    <a:pt x="4228" y="95"/>
                    <a:pt x="4051" y="183"/>
                    <a:pt x="3874" y="272"/>
                  </a:cubicBezTo>
                  <a:cubicBezTo>
                    <a:pt x="3697" y="354"/>
                    <a:pt x="3520" y="443"/>
                    <a:pt x="3343" y="525"/>
                  </a:cubicBezTo>
                  <a:cubicBezTo>
                    <a:pt x="2989" y="689"/>
                    <a:pt x="2629" y="847"/>
                    <a:pt x="2263" y="992"/>
                  </a:cubicBezTo>
                  <a:cubicBezTo>
                    <a:pt x="1903" y="1138"/>
                    <a:pt x="1530" y="1270"/>
                    <a:pt x="1157" y="1397"/>
                  </a:cubicBezTo>
                  <a:cubicBezTo>
                    <a:pt x="784" y="1523"/>
                    <a:pt x="411" y="1643"/>
                    <a:pt x="32" y="1750"/>
                  </a:cubicBezTo>
                  <a:cubicBezTo>
                    <a:pt x="13" y="1757"/>
                    <a:pt x="1" y="1776"/>
                    <a:pt x="1" y="1801"/>
                  </a:cubicBezTo>
                  <a:cubicBezTo>
                    <a:pt x="6" y="1822"/>
                    <a:pt x="24" y="1834"/>
                    <a:pt x="45" y="1834"/>
                  </a:cubicBezTo>
                  <a:cubicBezTo>
                    <a:pt x="49" y="1834"/>
                    <a:pt x="53" y="1834"/>
                    <a:pt x="58" y="1833"/>
                  </a:cubicBezTo>
                  <a:cubicBezTo>
                    <a:pt x="443" y="1744"/>
                    <a:pt x="822" y="1643"/>
                    <a:pt x="1201" y="1523"/>
                  </a:cubicBezTo>
                  <a:cubicBezTo>
                    <a:pt x="1580" y="1409"/>
                    <a:pt x="1953" y="1277"/>
                    <a:pt x="2320" y="1131"/>
                  </a:cubicBezTo>
                  <a:cubicBezTo>
                    <a:pt x="2686" y="980"/>
                    <a:pt x="3046" y="822"/>
                    <a:pt x="3406" y="651"/>
                  </a:cubicBezTo>
                  <a:cubicBezTo>
                    <a:pt x="3583" y="563"/>
                    <a:pt x="3760" y="474"/>
                    <a:pt x="3931" y="379"/>
                  </a:cubicBezTo>
                  <a:cubicBezTo>
                    <a:pt x="4108" y="285"/>
                    <a:pt x="4278" y="183"/>
                    <a:pt x="4449" y="89"/>
                  </a:cubicBezTo>
                  <a:cubicBezTo>
                    <a:pt x="4468" y="76"/>
                    <a:pt x="4481" y="44"/>
                    <a:pt x="4468" y="26"/>
                  </a:cubicBezTo>
                  <a:cubicBezTo>
                    <a:pt x="4460" y="9"/>
                    <a:pt x="4443" y="0"/>
                    <a:pt x="4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2559950" y="2521025"/>
              <a:ext cx="99550" cy="45375"/>
            </a:xfrm>
            <a:custGeom>
              <a:rect b="b" l="l" r="r" t="t"/>
              <a:pathLst>
                <a:path extrusionOk="0" h="1815" w="3982">
                  <a:moveTo>
                    <a:pt x="3926" y="1"/>
                  </a:moveTo>
                  <a:cubicBezTo>
                    <a:pt x="3919" y="1"/>
                    <a:pt x="3913" y="2"/>
                    <a:pt x="3906" y="6"/>
                  </a:cubicBezTo>
                  <a:cubicBezTo>
                    <a:pt x="3748" y="88"/>
                    <a:pt x="3590" y="170"/>
                    <a:pt x="3432" y="246"/>
                  </a:cubicBezTo>
                  <a:cubicBezTo>
                    <a:pt x="3274" y="328"/>
                    <a:pt x="3116" y="404"/>
                    <a:pt x="2958" y="480"/>
                  </a:cubicBezTo>
                  <a:cubicBezTo>
                    <a:pt x="2636" y="631"/>
                    <a:pt x="2320" y="783"/>
                    <a:pt x="1991" y="922"/>
                  </a:cubicBezTo>
                  <a:cubicBezTo>
                    <a:pt x="1675" y="1067"/>
                    <a:pt x="1347" y="1206"/>
                    <a:pt x="1018" y="1339"/>
                  </a:cubicBezTo>
                  <a:cubicBezTo>
                    <a:pt x="690" y="1472"/>
                    <a:pt x="361" y="1604"/>
                    <a:pt x="33" y="1731"/>
                  </a:cubicBezTo>
                  <a:cubicBezTo>
                    <a:pt x="14" y="1737"/>
                    <a:pt x="1" y="1762"/>
                    <a:pt x="7" y="1781"/>
                  </a:cubicBezTo>
                  <a:cubicBezTo>
                    <a:pt x="13" y="1802"/>
                    <a:pt x="31" y="1814"/>
                    <a:pt x="51" y="1814"/>
                  </a:cubicBezTo>
                  <a:cubicBezTo>
                    <a:pt x="55" y="1814"/>
                    <a:pt x="60" y="1814"/>
                    <a:pt x="64" y="1813"/>
                  </a:cubicBezTo>
                  <a:cubicBezTo>
                    <a:pt x="399" y="1705"/>
                    <a:pt x="734" y="1592"/>
                    <a:pt x="1069" y="1465"/>
                  </a:cubicBezTo>
                  <a:cubicBezTo>
                    <a:pt x="1404" y="1339"/>
                    <a:pt x="1732" y="1206"/>
                    <a:pt x="2055" y="1061"/>
                  </a:cubicBezTo>
                  <a:cubicBezTo>
                    <a:pt x="2383" y="916"/>
                    <a:pt x="2699" y="764"/>
                    <a:pt x="3015" y="606"/>
                  </a:cubicBezTo>
                  <a:cubicBezTo>
                    <a:pt x="3173" y="524"/>
                    <a:pt x="3331" y="442"/>
                    <a:pt x="3489" y="353"/>
                  </a:cubicBezTo>
                  <a:cubicBezTo>
                    <a:pt x="3647" y="271"/>
                    <a:pt x="3798" y="183"/>
                    <a:pt x="3950" y="88"/>
                  </a:cubicBezTo>
                  <a:cubicBezTo>
                    <a:pt x="3975" y="75"/>
                    <a:pt x="3982" y="50"/>
                    <a:pt x="3969" y="31"/>
                  </a:cubicBezTo>
                  <a:cubicBezTo>
                    <a:pt x="3960" y="13"/>
                    <a:pt x="3944" y="1"/>
                    <a:pt x="3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2522850" y="2392725"/>
              <a:ext cx="38250" cy="76700"/>
            </a:xfrm>
            <a:custGeom>
              <a:rect b="b" l="l" r="r" t="t"/>
              <a:pathLst>
                <a:path extrusionOk="0" h="3068" w="1530">
                  <a:moveTo>
                    <a:pt x="58" y="1"/>
                  </a:moveTo>
                  <a:cubicBezTo>
                    <a:pt x="51" y="1"/>
                    <a:pt x="44" y="3"/>
                    <a:pt x="38" y="7"/>
                  </a:cubicBezTo>
                  <a:cubicBezTo>
                    <a:pt x="13" y="20"/>
                    <a:pt x="0" y="45"/>
                    <a:pt x="13" y="70"/>
                  </a:cubicBezTo>
                  <a:lnTo>
                    <a:pt x="379" y="810"/>
                  </a:lnTo>
                  <a:cubicBezTo>
                    <a:pt x="499" y="1056"/>
                    <a:pt x="619" y="1302"/>
                    <a:pt x="739" y="1549"/>
                  </a:cubicBezTo>
                  <a:cubicBezTo>
                    <a:pt x="859" y="1802"/>
                    <a:pt x="973" y="2048"/>
                    <a:pt x="1093" y="2294"/>
                  </a:cubicBezTo>
                  <a:lnTo>
                    <a:pt x="1441" y="3046"/>
                  </a:lnTo>
                  <a:cubicBezTo>
                    <a:pt x="1450" y="3061"/>
                    <a:pt x="1467" y="3068"/>
                    <a:pt x="1483" y="3068"/>
                  </a:cubicBezTo>
                  <a:cubicBezTo>
                    <a:pt x="1488" y="3068"/>
                    <a:pt x="1493" y="3067"/>
                    <a:pt x="1498" y="3065"/>
                  </a:cubicBezTo>
                  <a:cubicBezTo>
                    <a:pt x="1517" y="3059"/>
                    <a:pt x="1529" y="3034"/>
                    <a:pt x="1523" y="3008"/>
                  </a:cubicBezTo>
                  <a:cubicBezTo>
                    <a:pt x="1428" y="2749"/>
                    <a:pt x="1321" y="2497"/>
                    <a:pt x="1213" y="2244"/>
                  </a:cubicBezTo>
                  <a:cubicBezTo>
                    <a:pt x="1106" y="1985"/>
                    <a:pt x="992" y="1738"/>
                    <a:pt x="872" y="1486"/>
                  </a:cubicBezTo>
                  <a:cubicBezTo>
                    <a:pt x="752" y="1239"/>
                    <a:pt x="632" y="993"/>
                    <a:pt x="499" y="746"/>
                  </a:cubicBezTo>
                  <a:cubicBezTo>
                    <a:pt x="373" y="500"/>
                    <a:pt x="240" y="260"/>
                    <a:pt x="95" y="26"/>
                  </a:cubicBezTo>
                  <a:cubicBezTo>
                    <a:pt x="86" y="9"/>
                    <a:pt x="7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2587300" y="2392850"/>
              <a:ext cx="28300" cy="101825"/>
            </a:xfrm>
            <a:custGeom>
              <a:rect b="b" l="l" r="r" t="t"/>
              <a:pathLst>
                <a:path extrusionOk="0" h="4073" w="1132">
                  <a:moveTo>
                    <a:pt x="54" y="1"/>
                  </a:moveTo>
                  <a:cubicBezTo>
                    <a:pt x="51" y="1"/>
                    <a:pt x="48" y="1"/>
                    <a:pt x="44" y="2"/>
                  </a:cubicBezTo>
                  <a:cubicBezTo>
                    <a:pt x="19" y="8"/>
                    <a:pt x="0" y="27"/>
                    <a:pt x="6" y="53"/>
                  </a:cubicBezTo>
                  <a:lnTo>
                    <a:pt x="95" y="564"/>
                  </a:lnTo>
                  <a:lnTo>
                    <a:pt x="196" y="1070"/>
                  </a:lnTo>
                  <a:cubicBezTo>
                    <a:pt x="272" y="1405"/>
                    <a:pt x="348" y="1740"/>
                    <a:pt x="436" y="2075"/>
                  </a:cubicBezTo>
                  <a:cubicBezTo>
                    <a:pt x="525" y="2403"/>
                    <a:pt x="613" y="2738"/>
                    <a:pt x="714" y="3067"/>
                  </a:cubicBezTo>
                  <a:cubicBezTo>
                    <a:pt x="815" y="3395"/>
                    <a:pt x="923" y="3717"/>
                    <a:pt x="1043" y="4046"/>
                  </a:cubicBezTo>
                  <a:cubicBezTo>
                    <a:pt x="1048" y="4062"/>
                    <a:pt x="1066" y="4073"/>
                    <a:pt x="1083" y="4073"/>
                  </a:cubicBezTo>
                  <a:cubicBezTo>
                    <a:pt x="1086" y="4073"/>
                    <a:pt x="1090" y="4072"/>
                    <a:pt x="1093" y="4071"/>
                  </a:cubicBezTo>
                  <a:cubicBezTo>
                    <a:pt x="1118" y="4065"/>
                    <a:pt x="1131" y="4040"/>
                    <a:pt x="1125" y="4014"/>
                  </a:cubicBezTo>
                  <a:cubicBezTo>
                    <a:pt x="1030" y="3686"/>
                    <a:pt x="935" y="3357"/>
                    <a:pt x="847" y="3029"/>
                  </a:cubicBezTo>
                  <a:cubicBezTo>
                    <a:pt x="758" y="2694"/>
                    <a:pt x="664" y="2365"/>
                    <a:pt x="581" y="2037"/>
                  </a:cubicBezTo>
                  <a:cubicBezTo>
                    <a:pt x="493" y="1702"/>
                    <a:pt x="411" y="1373"/>
                    <a:pt x="335" y="1038"/>
                  </a:cubicBezTo>
                  <a:lnTo>
                    <a:pt x="95" y="40"/>
                  </a:lnTo>
                  <a:lnTo>
                    <a:pt x="95" y="34"/>
                  </a:lnTo>
                  <a:cubicBezTo>
                    <a:pt x="89" y="17"/>
                    <a:pt x="7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2634200" y="2400125"/>
              <a:ext cx="30200" cy="117075"/>
            </a:xfrm>
            <a:custGeom>
              <a:rect b="b" l="l" r="r" t="t"/>
              <a:pathLst>
                <a:path extrusionOk="0" h="4683" w="1208">
                  <a:moveTo>
                    <a:pt x="55" y="0"/>
                  </a:moveTo>
                  <a:cubicBezTo>
                    <a:pt x="51" y="0"/>
                    <a:pt x="48" y="1"/>
                    <a:pt x="45" y="2"/>
                  </a:cubicBezTo>
                  <a:cubicBezTo>
                    <a:pt x="20" y="2"/>
                    <a:pt x="1" y="27"/>
                    <a:pt x="1" y="52"/>
                  </a:cubicBezTo>
                  <a:cubicBezTo>
                    <a:pt x="26" y="248"/>
                    <a:pt x="51" y="444"/>
                    <a:pt x="77" y="640"/>
                  </a:cubicBezTo>
                  <a:cubicBezTo>
                    <a:pt x="108" y="836"/>
                    <a:pt x="140" y="1032"/>
                    <a:pt x="171" y="1228"/>
                  </a:cubicBezTo>
                  <a:cubicBezTo>
                    <a:pt x="241" y="1619"/>
                    <a:pt x="323" y="2005"/>
                    <a:pt x="418" y="2390"/>
                  </a:cubicBezTo>
                  <a:cubicBezTo>
                    <a:pt x="513" y="2776"/>
                    <a:pt x="614" y="3155"/>
                    <a:pt x="734" y="3534"/>
                  </a:cubicBezTo>
                  <a:cubicBezTo>
                    <a:pt x="847" y="3913"/>
                    <a:pt x="980" y="4286"/>
                    <a:pt x="1119" y="4652"/>
                  </a:cubicBezTo>
                  <a:cubicBezTo>
                    <a:pt x="1128" y="4671"/>
                    <a:pt x="1141" y="4682"/>
                    <a:pt x="1157" y="4682"/>
                  </a:cubicBezTo>
                  <a:cubicBezTo>
                    <a:pt x="1163" y="4682"/>
                    <a:pt x="1169" y="4681"/>
                    <a:pt x="1176" y="4677"/>
                  </a:cubicBezTo>
                  <a:cubicBezTo>
                    <a:pt x="1195" y="4671"/>
                    <a:pt x="1208" y="4646"/>
                    <a:pt x="1201" y="4627"/>
                  </a:cubicBezTo>
                  <a:cubicBezTo>
                    <a:pt x="1081" y="4248"/>
                    <a:pt x="974" y="3875"/>
                    <a:pt x="866" y="3496"/>
                  </a:cubicBezTo>
                  <a:cubicBezTo>
                    <a:pt x="759" y="3117"/>
                    <a:pt x="658" y="2738"/>
                    <a:pt x="563" y="2352"/>
                  </a:cubicBezTo>
                  <a:cubicBezTo>
                    <a:pt x="468" y="1973"/>
                    <a:pt x="386" y="1588"/>
                    <a:pt x="310" y="1202"/>
                  </a:cubicBezTo>
                  <a:cubicBezTo>
                    <a:pt x="272" y="1006"/>
                    <a:pt x="234" y="817"/>
                    <a:pt x="197" y="621"/>
                  </a:cubicBezTo>
                  <a:cubicBezTo>
                    <a:pt x="165" y="431"/>
                    <a:pt x="127" y="236"/>
                    <a:pt x="95" y="40"/>
                  </a:cubicBezTo>
                  <a:cubicBezTo>
                    <a:pt x="90" y="18"/>
                    <a:pt x="75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2508775" y="2518300"/>
              <a:ext cx="37150" cy="39700"/>
            </a:xfrm>
            <a:custGeom>
              <a:rect b="b" l="l" r="r" t="t"/>
              <a:pathLst>
                <a:path extrusionOk="0" h="1588" w="1486">
                  <a:moveTo>
                    <a:pt x="1437" y="1"/>
                  </a:moveTo>
                  <a:cubicBezTo>
                    <a:pt x="1421" y="1"/>
                    <a:pt x="1405" y="8"/>
                    <a:pt x="1397" y="20"/>
                  </a:cubicBezTo>
                  <a:cubicBezTo>
                    <a:pt x="1290" y="153"/>
                    <a:pt x="1189" y="285"/>
                    <a:pt x="1081" y="418"/>
                  </a:cubicBezTo>
                  <a:cubicBezTo>
                    <a:pt x="974" y="551"/>
                    <a:pt x="860" y="677"/>
                    <a:pt x="746" y="803"/>
                  </a:cubicBezTo>
                  <a:cubicBezTo>
                    <a:pt x="633" y="930"/>
                    <a:pt x="513" y="1044"/>
                    <a:pt x="393" y="1164"/>
                  </a:cubicBezTo>
                  <a:cubicBezTo>
                    <a:pt x="272" y="1284"/>
                    <a:pt x="146" y="1397"/>
                    <a:pt x="20" y="1511"/>
                  </a:cubicBezTo>
                  <a:cubicBezTo>
                    <a:pt x="7" y="1524"/>
                    <a:pt x="1" y="1549"/>
                    <a:pt x="13" y="1568"/>
                  </a:cubicBezTo>
                  <a:cubicBezTo>
                    <a:pt x="22" y="1580"/>
                    <a:pt x="35" y="1587"/>
                    <a:pt x="49" y="1587"/>
                  </a:cubicBezTo>
                  <a:cubicBezTo>
                    <a:pt x="56" y="1587"/>
                    <a:pt x="64" y="1585"/>
                    <a:pt x="70" y="1581"/>
                  </a:cubicBezTo>
                  <a:cubicBezTo>
                    <a:pt x="216" y="1486"/>
                    <a:pt x="355" y="1378"/>
                    <a:pt x="481" y="1265"/>
                  </a:cubicBezTo>
                  <a:cubicBezTo>
                    <a:pt x="614" y="1151"/>
                    <a:pt x="740" y="1031"/>
                    <a:pt x="860" y="905"/>
                  </a:cubicBezTo>
                  <a:cubicBezTo>
                    <a:pt x="974" y="778"/>
                    <a:pt x="1088" y="646"/>
                    <a:pt x="1189" y="507"/>
                  </a:cubicBezTo>
                  <a:cubicBezTo>
                    <a:pt x="1296" y="368"/>
                    <a:pt x="1391" y="222"/>
                    <a:pt x="1473" y="71"/>
                  </a:cubicBezTo>
                  <a:cubicBezTo>
                    <a:pt x="1486" y="52"/>
                    <a:pt x="1479" y="26"/>
                    <a:pt x="1460" y="7"/>
                  </a:cubicBezTo>
                  <a:cubicBezTo>
                    <a:pt x="1454" y="3"/>
                    <a:pt x="1445" y="1"/>
                    <a:pt x="1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2582400" y="2545000"/>
              <a:ext cx="27825" cy="34525"/>
            </a:xfrm>
            <a:custGeom>
              <a:rect b="b" l="l" r="r" t="t"/>
              <a:pathLst>
                <a:path extrusionOk="0" h="1381" w="1113">
                  <a:moveTo>
                    <a:pt x="1064" y="1"/>
                  </a:moveTo>
                  <a:cubicBezTo>
                    <a:pt x="1048" y="1"/>
                    <a:pt x="1032" y="8"/>
                    <a:pt x="1024" y="20"/>
                  </a:cubicBezTo>
                  <a:cubicBezTo>
                    <a:pt x="948" y="140"/>
                    <a:pt x="878" y="254"/>
                    <a:pt x="796" y="367"/>
                  </a:cubicBezTo>
                  <a:cubicBezTo>
                    <a:pt x="721" y="475"/>
                    <a:pt x="645" y="589"/>
                    <a:pt x="556" y="696"/>
                  </a:cubicBezTo>
                  <a:cubicBezTo>
                    <a:pt x="474" y="803"/>
                    <a:pt x="386" y="904"/>
                    <a:pt x="297" y="1006"/>
                  </a:cubicBezTo>
                  <a:cubicBezTo>
                    <a:pt x="209" y="1113"/>
                    <a:pt x="114" y="1208"/>
                    <a:pt x="19" y="1309"/>
                  </a:cubicBezTo>
                  <a:cubicBezTo>
                    <a:pt x="0" y="1321"/>
                    <a:pt x="0" y="1347"/>
                    <a:pt x="13" y="1366"/>
                  </a:cubicBezTo>
                  <a:cubicBezTo>
                    <a:pt x="20" y="1376"/>
                    <a:pt x="31" y="1381"/>
                    <a:pt x="42" y="1381"/>
                  </a:cubicBezTo>
                  <a:cubicBezTo>
                    <a:pt x="51" y="1381"/>
                    <a:pt x="61" y="1378"/>
                    <a:pt x="70" y="1372"/>
                  </a:cubicBezTo>
                  <a:cubicBezTo>
                    <a:pt x="190" y="1290"/>
                    <a:pt x="291" y="1201"/>
                    <a:pt x="392" y="1100"/>
                  </a:cubicBezTo>
                  <a:cubicBezTo>
                    <a:pt x="493" y="1006"/>
                    <a:pt x="588" y="898"/>
                    <a:pt x="676" y="791"/>
                  </a:cubicBezTo>
                  <a:cubicBezTo>
                    <a:pt x="765" y="677"/>
                    <a:pt x="847" y="563"/>
                    <a:pt x="916" y="443"/>
                  </a:cubicBezTo>
                  <a:cubicBezTo>
                    <a:pt x="986" y="323"/>
                    <a:pt x="1055" y="197"/>
                    <a:pt x="1106" y="64"/>
                  </a:cubicBezTo>
                  <a:cubicBezTo>
                    <a:pt x="1112" y="45"/>
                    <a:pt x="1106" y="20"/>
                    <a:pt x="1087" y="7"/>
                  </a:cubicBezTo>
                  <a:cubicBezTo>
                    <a:pt x="1080" y="3"/>
                    <a:pt x="1072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2477350" y="2479300"/>
              <a:ext cx="21975" cy="22025"/>
            </a:xfrm>
            <a:custGeom>
              <a:rect b="b" l="l" r="r" t="t"/>
              <a:pathLst>
                <a:path extrusionOk="0" h="881" w="879">
                  <a:moveTo>
                    <a:pt x="823" y="0"/>
                  </a:moveTo>
                  <a:cubicBezTo>
                    <a:pt x="814" y="0"/>
                    <a:pt x="805" y="2"/>
                    <a:pt x="796" y="7"/>
                  </a:cubicBezTo>
                  <a:cubicBezTo>
                    <a:pt x="727" y="70"/>
                    <a:pt x="651" y="127"/>
                    <a:pt x="588" y="190"/>
                  </a:cubicBezTo>
                  <a:cubicBezTo>
                    <a:pt x="518" y="253"/>
                    <a:pt x="449" y="323"/>
                    <a:pt x="386" y="386"/>
                  </a:cubicBezTo>
                  <a:cubicBezTo>
                    <a:pt x="253" y="525"/>
                    <a:pt x="127" y="657"/>
                    <a:pt x="13" y="809"/>
                  </a:cubicBezTo>
                  <a:cubicBezTo>
                    <a:pt x="0" y="822"/>
                    <a:pt x="0" y="847"/>
                    <a:pt x="13" y="860"/>
                  </a:cubicBezTo>
                  <a:cubicBezTo>
                    <a:pt x="20" y="874"/>
                    <a:pt x="32" y="881"/>
                    <a:pt x="44" y="881"/>
                  </a:cubicBezTo>
                  <a:cubicBezTo>
                    <a:pt x="53" y="881"/>
                    <a:pt x="62" y="878"/>
                    <a:pt x="70" y="872"/>
                  </a:cubicBezTo>
                  <a:cubicBezTo>
                    <a:pt x="222" y="752"/>
                    <a:pt x="361" y="626"/>
                    <a:pt x="493" y="493"/>
                  </a:cubicBezTo>
                  <a:cubicBezTo>
                    <a:pt x="556" y="430"/>
                    <a:pt x="620" y="360"/>
                    <a:pt x="683" y="291"/>
                  </a:cubicBezTo>
                  <a:cubicBezTo>
                    <a:pt x="746" y="221"/>
                    <a:pt x="809" y="152"/>
                    <a:pt x="866" y="76"/>
                  </a:cubicBezTo>
                  <a:cubicBezTo>
                    <a:pt x="879" y="57"/>
                    <a:pt x="879" y="38"/>
                    <a:pt x="866" y="19"/>
                  </a:cubicBezTo>
                  <a:cubicBezTo>
                    <a:pt x="854" y="7"/>
                    <a:pt x="839" y="0"/>
                    <a:pt x="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2537225" y="2379275"/>
              <a:ext cx="8375" cy="39575"/>
            </a:xfrm>
            <a:custGeom>
              <a:rect b="b" l="l" r="r" t="t"/>
              <a:pathLst>
                <a:path extrusionOk="0" h="1583" w="335">
                  <a:moveTo>
                    <a:pt x="281" y="0"/>
                  </a:moveTo>
                  <a:cubicBezTo>
                    <a:pt x="259" y="0"/>
                    <a:pt x="239" y="18"/>
                    <a:pt x="234" y="40"/>
                  </a:cubicBezTo>
                  <a:cubicBezTo>
                    <a:pt x="215" y="166"/>
                    <a:pt x="196" y="292"/>
                    <a:pt x="177" y="412"/>
                  </a:cubicBezTo>
                  <a:lnTo>
                    <a:pt x="120" y="785"/>
                  </a:lnTo>
                  <a:lnTo>
                    <a:pt x="0" y="1531"/>
                  </a:lnTo>
                  <a:cubicBezTo>
                    <a:pt x="0" y="1556"/>
                    <a:pt x="6" y="1575"/>
                    <a:pt x="32" y="1581"/>
                  </a:cubicBezTo>
                  <a:cubicBezTo>
                    <a:pt x="35" y="1582"/>
                    <a:pt x="39" y="1583"/>
                    <a:pt x="42" y="1583"/>
                  </a:cubicBezTo>
                  <a:cubicBezTo>
                    <a:pt x="59" y="1583"/>
                    <a:pt x="77" y="1572"/>
                    <a:pt x="82" y="1556"/>
                  </a:cubicBezTo>
                  <a:cubicBezTo>
                    <a:pt x="171" y="1316"/>
                    <a:pt x="228" y="1063"/>
                    <a:pt x="272" y="810"/>
                  </a:cubicBezTo>
                  <a:cubicBezTo>
                    <a:pt x="291" y="684"/>
                    <a:pt x="310" y="558"/>
                    <a:pt x="316" y="431"/>
                  </a:cubicBezTo>
                  <a:cubicBezTo>
                    <a:pt x="329" y="305"/>
                    <a:pt x="335" y="179"/>
                    <a:pt x="329" y="46"/>
                  </a:cubicBezTo>
                  <a:cubicBezTo>
                    <a:pt x="329" y="27"/>
                    <a:pt x="316" y="8"/>
                    <a:pt x="291" y="2"/>
                  </a:cubicBezTo>
                  <a:cubicBezTo>
                    <a:pt x="287" y="1"/>
                    <a:pt x="284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2570075" y="2399600"/>
              <a:ext cx="24500" cy="24050"/>
            </a:xfrm>
            <a:custGeom>
              <a:rect b="b" l="l" r="r" t="t"/>
              <a:pathLst>
                <a:path extrusionOk="0" h="962" w="980">
                  <a:moveTo>
                    <a:pt x="56" y="1"/>
                  </a:moveTo>
                  <a:cubicBezTo>
                    <a:pt x="46" y="1"/>
                    <a:pt x="35" y="4"/>
                    <a:pt x="26" y="10"/>
                  </a:cubicBezTo>
                  <a:cubicBezTo>
                    <a:pt x="7" y="23"/>
                    <a:pt x="0" y="54"/>
                    <a:pt x="13" y="73"/>
                  </a:cubicBezTo>
                  <a:cubicBezTo>
                    <a:pt x="76" y="162"/>
                    <a:pt x="146" y="244"/>
                    <a:pt x="215" y="320"/>
                  </a:cubicBezTo>
                  <a:cubicBezTo>
                    <a:pt x="285" y="396"/>
                    <a:pt x="354" y="471"/>
                    <a:pt x="430" y="547"/>
                  </a:cubicBezTo>
                  <a:cubicBezTo>
                    <a:pt x="575" y="692"/>
                    <a:pt x="733" y="831"/>
                    <a:pt x="904" y="952"/>
                  </a:cubicBezTo>
                  <a:cubicBezTo>
                    <a:pt x="913" y="958"/>
                    <a:pt x="923" y="961"/>
                    <a:pt x="932" y="961"/>
                  </a:cubicBezTo>
                  <a:cubicBezTo>
                    <a:pt x="942" y="961"/>
                    <a:pt x="951" y="958"/>
                    <a:pt x="961" y="952"/>
                  </a:cubicBezTo>
                  <a:cubicBezTo>
                    <a:pt x="980" y="933"/>
                    <a:pt x="980" y="907"/>
                    <a:pt x="961" y="888"/>
                  </a:cubicBezTo>
                  <a:cubicBezTo>
                    <a:pt x="828" y="730"/>
                    <a:pt x="683" y="585"/>
                    <a:pt x="537" y="440"/>
                  </a:cubicBezTo>
                  <a:cubicBezTo>
                    <a:pt x="462" y="364"/>
                    <a:pt x="392" y="294"/>
                    <a:pt x="316" y="225"/>
                  </a:cubicBezTo>
                  <a:cubicBezTo>
                    <a:pt x="240" y="149"/>
                    <a:pt x="165" y="80"/>
                    <a:pt x="82" y="10"/>
                  </a:cubicBezTo>
                  <a:cubicBezTo>
                    <a:pt x="76" y="4"/>
                    <a:pt x="67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2640200" y="2404875"/>
              <a:ext cx="13925" cy="32475"/>
            </a:xfrm>
            <a:custGeom>
              <a:rect b="b" l="l" r="r" t="t"/>
              <a:pathLst>
                <a:path extrusionOk="0" h="1299" w="557">
                  <a:moveTo>
                    <a:pt x="509" y="0"/>
                  </a:moveTo>
                  <a:cubicBezTo>
                    <a:pt x="487" y="0"/>
                    <a:pt x="468" y="17"/>
                    <a:pt x="462" y="39"/>
                  </a:cubicBezTo>
                  <a:cubicBezTo>
                    <a:pt x="437" y="140"/>
                    <a:pt x="412" y="248"/>
                    <a:pt x="380" y="349"/>
                  </a:cubicBezTo>
                  <a:cubicBezTo>
                    <a:pt x="348" y="450"/>
                    <a:pt x="317" y="551"/>
                    <a:pt x="279" y="652"/>
                  </a:cubicBezTo>
                  <a:cubicBezTo>
                    <a:pt x="203" y="848"/>
                    <a:pt x="108" y="1044"/>
                    <a:pt x="7" y="1233"/>
                  </a:cubicBezTo>
                  <a:cubicBezTo>
                    <a:pt x="1" y="1252"/>
                    <a:pt x="1" y="1271"/>
                    <a:pt x="20" y="1284"/>
                  </a:cubicBezTo>
                  <a:cubicBezTo>
                    <a:pt x="29" y="1293"/>
                    <a:pt x="40" y="1298"/>
                    <a:pt x="51" y="1298"/>
                  </a:cubicBezTo>
                  <a:cubicBezTo>
                    <a:pt x="62" y="1298"/>
                    <a:pt x="73" y="1293"/>
                    <a:pt x="83" y="1284"/>
                  </a:cubicBezTo>
                  <a:cubicBezTo>
                    <a:pt x="228" y="1113"/>
                    <a:pt x="336" y="911"/>
                    <a:pt x="418" y="703"/>
                  </a:cubicBezTo>
                  <a:cubicBezTo>
                    <a:pt x="462" y="602"/>
                    <a:pt x="494" y="494"/>
                    <a:pt x="513" y="380"/>
                  </a:cubicBezTo>
                  <a:cubicBezTo>
                    <a:pt x="538" y="273"/>
                    <a:pt x="551" y="159"/>
                    <a:pt x="557" y="52"/>
                  </a:cubicBezTo>
                  <a:cubicBezTo>
                    <a:pt x="557" y="27"/>
                    <a:pt x="538" y="8"/>
                    <a:pt x="519" y="1"/>
                  </a:cubicBezTo>
                  <a:cubicBezTo>
                    <a:pt x="516" y="0"/>
                    <a:pt x="512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2481600" y="2431700"/>
              <a:ext cx="296050" cy="148650"/>
            </a:xfrm>
            <a:custGeom>
              <a:rect b="b" l="l" r="r" t="t"/>
              <a:pathLst>
                <a:path extrusionOk="0" h="5946" w="11842">
                  <a:moveTo>
                    <a:pt x="155" y="0"/>
                  </a:moveTo>
                  <a:cubicBezTo>
                    <a:pt x="118" y="0"/>
                    <a:pt x="80" y="16"/>
                    <a:pt x="58" y="47"/>
                  </a:cubicBezTo>
                  <a:cubicBezTo>
                    <a:pt x="1" y="116"/>
                    <a:pt x="26" y="224"/>
                    <a:pt x="108" y="261"/>
                  </a:cubicBezTo>
                  <a:lnTo>
                    <a:pt x="11539" y="5929"/>
                  </a:lnTo>
                  <a:cubicBezTo>
                    <a:pt x="11560" y="5940"/>
                    <a:pt x="11584" y="5945"/>
                    <a:pt x="11607" y="5945"/>
                  </a:cubicBezTo>
                  <a:cubicBezTo>
                    <a:pt x="11664" y="5945"/>
                    <a:pt x="11720" y="5914"/>
                    <a:pt x="11747" y="5860"/>
                  </a:cubicBezTo>
                  <a:cubicBezTo>
                    <a:pt x="11842" y="5670"/>
                    <a:pt x="11766" y="5436"/>
                    <a:pt x="11570" y="5348"/>
                  </a:cubicBezTo>
                  <a:lnTo>
                    <a:pt x="203" y="9"/>
                  </a:lnTo>
                  <a:cubicBezTo>
                    <a:pt x="188" y="3"/>
                    <a:pt x="172" y="0"/>
                    <a:pt x="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5" name="Google Shape;1565;p45"/>
          <p:cNvGrpSpPr/>
          <p:nvPr/>
        </p:nvGrpSpPr>
        <p:grpSpPr>
          <a:xfrm rot="-6299960">
            <a:off x="8465117" y="-50420"/>
            <a:ext cx="1109724" cy="1255017"/>
            <a:chOff x="2320025" y="2756025"/>
            <a:chExt cx="379600" cy="429300"/>
          </a:xfrm>
        </p:grpSpPr>
        <p:sp>
          <p:nvSpPr>
            <p:cNvPr id="1566" name="Google Shape;1566;p45"/>
            <p:cNvSpPr/>
            <p:nvPr/>
          </p:nvSpPr>
          <p:spPr>
            <a:xfrm>
              <a:off x="2320025" y="2933075"/>
              <a:ext cx="379450" cy="250350"/>
            </a:xfrm>
            <a:custGeom>
              <a:rect b="b" l="l" r="r" t="t"/>
              <a:pathLst>
                <a:path extrusionOk="0" h="10014" w="15178">
                  <a:moveTo>
                    <a:pt x="4576" y="1"/>
                  </a:moveTo>
                  <a:cubicBezTo>
                    <a:pt x="4381" y="1"/>
                    <a:pt x="4183" y="24"/>
                    <a:pt x="3993" y="60"/>
                  </a:cubicBezTo>
                  <a:cubicBezTo>
                    <a:pt x="3490" y="154"/>
                    <a:pt x="2993" y="321"/>
                    <a:pt x="2485" y="321"/>
                  </a:cubicBezTo>
                  <a:cubicBezTo>
                    <a:pt x="2451" y="321"/>
                    <a:pt x="2417" y="320"/>
                    <a:pt x="2382" y="319"/>
                  </a:cubicBezTo>
                  <a:cubicBezTo>
                    <a:pt x="1950" y="298"/>
                    <a:pt x="1496" y="151"/>
                    <a:pt x="1077" y="151"/>
                  </a:cubicBezTo>
                  <a:cubicBezTo>
                    <a:pt x="865" y="151"/>
                    <a:pt x="661" y="189"/>
                    <a:pt x="474" y="300"/>
                  </a:cubicBezTo>
                  <a:cubicBezTo>
                    <a:pt x="183" y="470"/>
                    <a:pt x="0" y="799"/>
                    <a:pt x="6" y="1134"/>
                  </a:cubicBezTo>
                  <a:cubicBezTo>
                    <a:pt x="25" y="1753"/>
                    <a:pt x="600" y="2176"/>
                    <a:pt x="954" y="2682"/>
                  </a:cubicBezTo>
                  <a:cubicBezTo>
                    <a:pt x="1201" y="3036"/>
                    <a:pt x="1346" y="3446"/>
                    <a:pt x="1592" y="3794"/>
                  </a:cubicBezTo>
                  <a:cubicBezTo>
                    <a:pt x="1934" y="4280"/>
                    <a:pt x="2452" y="4609"/>
                    <a:pt x="2963" y="4912"/>
                  </a:cubicBezTo>
                  <a:cubicBezTo>
                    <a:pt x="3646" y="5317"/>
                    <a:pt x="4335" y="5702"/>
                    <a:pt x="5036" y="6062"/>
                  </a:cubicBezTo>
                  <a:cubicBezTo>
                    <a:pt x="5436" y="6271"/>
                    <a:pt x="5865" y="6475"/>
                    <a:pt x="6317" y="6475"/>
                  </a:cubicBezTo>
                  <a:cubicBezTo>
                    <a:pt x="6343" y="6475"/>
                    <a:pt x="6368" y="6474"/>
                    <a:pt x="6394" y="6473"/>
                  </a:cubicBezTo>
                  <a:cubicBezTo>
                    <a:pt x="7191" y="6429"/>
                    <a:pt x="7791" y="5721"/>
                    <a:pt x="8555" y="5475"/>
                  </a:cubicBezTo>
                  <a:cubicBezTo>
                    <a:pt x="8836" y="5383"/>
                    <a:pt x="8986" y="5272"/>
                    <a:pt x="9295" y="5272"/>
                  </a:cubicBezTo>
                  <a:cubicBezTo>
                    <a:pt x="9432" y="5272"/>
                    <a:pt x="9601" y="5294"/>
                    <a:pt x="9825" y="5348"/>
                  </a:cubicBezTo>
                  <a:cubicBezTo>
                    <a:pt x="10710" y="5569"/>
                    <a:pt x="11437" y="6056"/>
                    <a:pt x="12069" y="6713"/>
                  </a:cubicBezTo>
                  <a:cubicBezTo>
                    <a:pt x="13029" y="7705"/>
                    <a:pt x="13907" y="8767"/>
                    <a:pt x="14710" y="9891"/>
                  </a:cubicBezTo>
                  <a:cubicBezTo>
                    <a:pt x="14825" y="9907"/>
                    <a:pt x="14984" y="10014"/>
                    <a:pt x="15107" y="10014"/>
                  </a:cubicBezTo>
                  <a:cubicBezTo>
                    <a:pt x="15132" y="10014"/>
                    <a:pt x="15156" y="10009"/>
                    <a:pt x="15177" y="9999"/>
                  </a:cubicBezTo>
                  <a:cubicBezTo>
                    <a:pt x="13964" y="7490"/>
                    <a:pt x="11753" y="5424"/>
                    <a:pt x="9137" y="4483"/>
                  </a:cubicBezTo>
                  <a:cubicBezTo>
                    <a:pt x="8903" y="4129"/>
                    <a:pt x="8827" y="3699"/>
                    <a:pt x="8688" y="3301"/>
                  </a:cubicBezTo>
                  <a:cubicBezTo>
                    <a:pt x="8473" y="2650"/>
                    <a:pt x="8088" y="2056"/>
                    <a:pt x="7589" y="1589"/>
                  </a:cubicBezTo>
                  <a:cubicBezTo>
                    <a:pt x="7405" y="1412"/>
                    <a:pt x="7197" y="1254"/>
                    <a:pt x="6957" y="1184"/>
                  </a:cubicBezTo>
                  <a:cubicBezTo>
                    <a:pt x="6774" y="1134"/>
                    <a:pt x="6571" y="1134"/>
                    <a:pt x="6394" y="1064"/>
                  </a:cubicBezTo>
                  <a:cubicBezTo>
                    <a:pt x="6041" y="925"/>
                    <a:pt x="5857" y="540"/>
                    <a:pt x="5560" y="300"/>
                  </a:cubicBezTo>
                  <a:cubicBezTo>
                    <a:pt x="5286" y="79"/>
                    <a:pt x="4935" y="1"/>
                    <a:pt x="4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2334225" y="2959500"/>
              <a:ext cx="203025" cy="99400"/>
            </a:xfrm>
            <a:custGeom>
              <a:rect b="b" l="l" r="r" t="t"/>
              <a:pathLst>
                <a:path extrusionOk="0" h="3976" w="8121">
                  <a:moveTo>
                    <a:pt x="39" y="1"/>
                  </a:moveTo>
                  <a:lnTo>
                    <a:pt x="1" y="64"/>
                  </a:lnTo>
                  <a:lnTo>
                    <a:pt x="955" y="690"/>
                  </a:lnTo>
                  <a:cubicBezTo>
                    <a:pt x="1271" y="898"/>
                    <a:pt x="1593" y="1107"/>
                    <a:pt x="1896" y="1334"/>
                  </a:cubicBezTo>
                  <a:cubicBezTo>
                    <a:pt x="2054" y="1448"/>
                    <a:pt x="2200" y="1562"/>
                    <a:pt x="2345" y="1688"/>
                  </a:cubicBezTo>
                  <a:cubicBezTo>
                    <a:pt x="2484" y="1814"/>
                    <a:pt x="2623" y="1947"/>
                    <a:pt x="2762" y="2073"/>
                  </a:cubicBezTo>
                  <a:cubicBezTo>
                    <a:pt x="2901" y="2206"/>
                    <a:pt x="3046" y="2332"/>
                    <a:pt x="3204" y="2446"/>
                  </a:cubicBezTo>
                  <a:cubicBezTo>
                    <a:pt x="3362" y="2560"/>
                    <a:pt x="3533" y="2661"/>
                    <a:pt x="3703" y="2743"/>
                  </a:cubicBezTo>
                  <a:cubicBezTo>
                    <a:pt x="4057" y="2907"/>
                    <a:pt x="4424" y="3027"/>
                    <a:pt x="4778" y="3154"/>
                  </a:cubicBezTo>
                  <a:cubicBezTo>
                    <a:pt x="5138" y="3280"/>
                    <a:pt x="5498" y="3407"/>
                    <a:pt x="5864" y="3520"/>
                  </a:cubicBezTo>
                  <a:cubicBezTo>
                    <a:pt x="6231" y="3634"/>
                    <a:pt x="6604" y="3735"/>
                    <a:pt x="6976" y="3817"/>
                  </a:cubicBezTo>
                  <a:cubicBezTo>
                    <a:pt x="7349" y="3893"/>
                    <a:pt x="7735" y="3950"/>
                    <a:pt x="8114" y="3975"/>
                  </a:cubicBezTo>
                  <a:lnTo>
                    <a:pt x="8120" y="3899"/>
                  </a:lnTo>
                  <a:cubicBezTo>
                    <a:pt x="7362" y="3830"/>
                    <a:pt x="6623" y="3647"/>
                    <a:pt x="5896" y="3413"/>
                  </a:cubicBezTo>
                  <a:cubicBezTo>
                    <a:pt x="5536" y="3299"/>
                    <a:pt x="5176" y="3173"/>
                    <a:pt x="4815" y="3046"/>
                  </a:cubicBezTo>
                  <a:cubicBezTo>
                    <a:pt x="4462" y="2914"/>
                    <a:pt x="4095" y="2794"/>
                    <a:pt x="3760" y="2629"/>
                  </a:cubicBezTo>
                  <a:cubicBezTo>
                    <a:pt x="3059" y="2339"/>
                    <a:pt x="2604" y="1675"/>
                    <a:pt x="1959" y="1246"/>
                  </a:cubicBezTo>
                  <a:cubicBezTo>
                    <a:pt x="1650" y="1024"/>
                    <a:pt x="1328" y="816"/>
                    <a:pt x="1005" y="614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2411150" y="2965350"/>
              <a:ext cx="24525" cy="65575"/>
            </a:xfrm>
            <a:custGeom>
              <a:rect b="b" l="l" r="r" t="t"/>
              <a:pathLst>
                <a:path extrusionOk="0" h="2623" w="981">
                  <a:moveTo>
                    <a:pt x="51" y="1"/>
                  </a:moveTo>
                  <a:lnTo>
                    <a:pt x="1" y="45"/>
                  </a:lnTo>
                  <a:cubicBezTo>
                    <a:pt x="127" y="228"/>
                    <a:pt x="190" y="456"/>
                    <a:pt x="228" y="683"/>
                  </a:cubicBezTo>
                  <a:cubicBezTo>
                    <a:pt x="260" y="911"/>
                    <a:pt x="260" y="1144"/>
                    <a:pt x="279" y="1384"/>
                  </a:cubicBezTo>
                  <a:cubicBezTo>
                    <a:pt x="292" y="1498"/>
                    <a:pt x="304" y="1618"/>
                    <a:pt x="329" y="1738"/>
                  </a:cubicBezTo>
                  <a:cubicBezTo>
                    <a:pt x="355" y="1858"/>
                    <a:pt x="405" y="1978"/>
                    <a:pt x="462" y="2079"/>
                  </a:cubicBezTo>
                  <a:cubicBezTo>
                    <a:pt x="576" y="2294"/>
                    <a:pt x="728" y="2497"/>
                    <a:pt x="942" y="2623"/>
                  </a:cubicBezTo>
                  <a:lnTo>
                    <a:pt x="980" y="2553"/>
                  </a:lnTo>
                  <a:cubicBezTo>
                    <a:pt x="892" y="2497"/>
                    <a:pt x="810" y="2408"/>
                    <a:pt x="740" y="2320"/>
                  </a:cubicBezTo>
                  <a:cubicBezTo>
                    <a:pt x="671" y="2231"/>
                    <a:pt x="614" y="2130"/>
                    <a:pt x="563" y="2029"/>
                  </a:cubicBezTo>
                  <a:cubicBezTo>
                    <a:pt x="513" y="1928"/>
                    <a:pt x="468" y="1820"/>
                    <a:pt x="449" y="1713"/>
                  </a:cubicBezTo>
                  <a:cubicBezTo>
                    <a:pt x="424" y="1599"/>
                    <a:pt x="412" y="1486"/>
                    <a:pt x="405" y="1372"/>
                  </a:cubicBezTo>
                  <a:cubicBezTo>
                    <a:pt x="380" y="1138"/>
                    <a:pt x="380" y="904"/>
                    <a:pt x="336" y="664"/>
                  </a:cubicBezTo>
                  <a:cubicBezTo>
                    <a:pt x="298" y="430"/>
                    <a:pt x="216" y="190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2413375" y="3042750"/>
              <a:ext cx="68250" cy="9425"/>
            </a:xfrm>
            <a:custGeom>
              <a:rect b="b" l="l" r="r" t="t"/>
              <a:pathLst>
                <a:path extrusionOk="0" h="377" w="2730">
                  <a:moveTo>
                    <a:pt x="2193" y="0"/>
                  </a:moveTo>
                  <a:cubicBezTo>
                    <a:pt x="2140" y="0"/>
                    <a:pt x="2087" y="3"/>
                    <a:pt x="2035" y="7"/>
                  </a:cubicBezTo>
                  <a:cubicBezTo>
                    <a:pt x="1801" y="26"/>
                    <a:pt x="1574" y="77"/>
                    <a:pt x="1353" y="127"/>
                  </a:cubicBezTo>
                  <a:cubicBezTo>
                    <a:pt x="1131" y="184"/>
                    <a:pt x="910" y="235"/>
                    <a:pt x="683" y="254"/>
                  </a:cubicBezTo>
                  <a:cubicBezTo>
                    <a:pt x="607" y="262"/>
                    <a:pt x="532" y="267"/>
                    <a:pt x="456" y="267"/>
                  </a:cubicBezTo>
                  <a:cubicBezTo>
                    <a:pt x="311" y="267"/>
                    <a:pt x="167" y="249"/>
                    <a:pt x="26" y="203"/>
                  </a:cubicBezTo>
                  <a:lnTo>
                    <a:pt x="0" y="272"/>
                  </a:lnTo>
                  <a:cubicBezTo>
                    <a:pt x="108" y="317"/>
                    <a:pt x="228" y="348"/>
                    <a:pt x="342" y="361"/>
                  </a:cubicBezTo>
                  <a:cubicBezTo>
                    <a:pt x="408" y="371"/>
                    <a:pt x="474" y="376"/>
                    <a:pt x="539" y="376"/>
                  </a:cubicBezTo>
                  <a:cubicBezTo>
                    <a:pt x="592" y="376"/>
                    <a:pt x="644" y="373"/>
                    <a:pt x="695" y="367"/>
                  </a:cubicBezTo>
                  <a:cubicBezTo>
                    <a:pt x="929" y="355"/>
                    <a:pt x="1157" y="298"/>
                    <a:pt x="1378" y="247"/>
                  </a:cubicBezTo>
                  <a:cubicBezTo>
                    <a:pt x="1599" y="190"/>
                    <a:pt x="1820" y="140"/>
                    <a:pt x="2048" y="115"/>
                  </a:cubicBezTo>
                  <a:cubicBezTo>
                    <a:pt x="2123" y="108"/>
                    <a:pt x="2200" y="104"/>
                    <a:pt x="2276" y="104"/>
                  </a:cubicBezTo>
                  <a:cubicBezTo>
                    <a:pt x="2423" y="104"/>
                    <a:pt x="2568" y="119"/>
                    <a:pt x="2705" y="165"/>
                  </a:cubicBezTo>
                  <a:lnTo>
                    <a:pt x="2730" y="102"/>
                  </a:lnTo>
                  <a:cubicBezTo>
                    <a:pt x="2559" y="28"/>
                    <a:pt x="2376" y="0"/>
                    <a:pt x="2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354600" y="2990775"/>
              <a:ext cx="36525" cy="8250"/>
            </a:xfrm>
            <a:custGeom>
              <a:rect b="b" l="l" r="r" t="t"/>
              <a:pathLst>
                <a:path extrusionOk="0" h="330" w="1461">
                  <a:moveTo>
                    <a:pt x="753" y="1"/>
                  </a:moveTo>
                  <a:cubicBezTo>
                    <a:pt x="626" y="1"/>
                    <a:pt x="500" y="1"/>
                    <a:pt x="374" y="14"/>
                  </a:cubicBezTo>
                  <a:cubicBezTo>
                    <a:pt x="254" y="20"/>
                    <a:pt x="127" y="26"/>
                    <a:pt x="7" y="26"/>
                  </a:cubicBezTo>
                  <a:lnTo>
                    <a:pt x="1" y="108"/>
                  </a:lnTo>
                  <a:cubicBezTo>
                    <a:pt x="127" y="127"/>
                    <a:pt x="254" y="127"/>
                    <a:pt x="380" y="127"/>
                  </a:cubicBezTo>
                  <a:cubicBezTo>
                    <a:pt x="464" y="127"/>
                    <a:pt x="546" y="125"/>
                    <a:pt x="626" y="125"/>
                  </a:cubicBezTo>
                  <a:cubicBezTo>
                    <a:pt x="666" y="125"/>
                    <a:pt x="706" y="125"/>
                    <a:pt x="746" y="127"/>
                  </a:cubicBezTo>
                  <a:cubicBezTo>
                    <a:pt x="987" y="134"/>
                    <a:pt x="1227" y="178"/>
                    <a:pt x="1416" y="330"/>
                  </a:cubicBezTo>
                  <a:lnTo>
                    <a:pt x="1460" y="279"/>
                  </a:lnTo>
                  <a:cubicBezTo>
                    <a:pt x="1416" y="228"/>
                    <a:pt x="1366" y="191"/>
                    <a:pt x="1309" y="153"/>
                  </a:cubicBezTo>
                  <a:cubicBezTo>
                    <a:pt x="1252" y="121"/>
                    <a:pt x="1195" y="89"/>
                    <a:pt x="1132" y="70"/>
                  </a:cubicBezTo>
                  <a:cubicBezTo>
                    <a:pt x="1012" y="26"/>
                    <a:pt x="879" y="14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2462175" y="3003275"/>
              <a:ext cx="34150" cy="48025"/>
            </a:xfrm>
            <a:custGeom>
              <a:rect b="b" l="l" r="r" t="t"/>
              <a:pathLst>
                <a:path extrusionOk="0" h="1921" w="1366">
                  <a:moveTo>
                    <a:pt x="58" y="0"/>
                  </a:moveTo>
                  <a:lnTo>
                    <a:pt x="1" y="57"/>
                  </a:lnTo>
                  <a:cubicBezTo>
                    <a:pt x="121" y="196"/>
                    <a:pt x="146" y="392"/>
                    <a:pt x="184" y="588"/>
                  </a:cubicBezTo>
                  <a:cubicBezTo>
                    <a:pt x="222" y="784"/>
                    <a:pt x="310" y="980"/>
                    <a:pt x="418" y="1150"/>
                  </a:cubicBezTo>
                  <a:cubicBezTo>
                    <a:pt x="538" y="1314"/>
                    <a:pt x="671" y="1466"/>
                    <a:pt x="822" y="1599"/>
                  </a:cubicBezTo>
                  <a:cubicBezTo>
                    <a:pt x="980" y="1725"/>
                    <a:pt x="1144" y="1839"/>
                    <a:pt x="1334" y="1921"/>
                  </a:cubicBezTo>
                  <a:lnTo>
                    <a:pt x="1366" y="1858"/>
                  </a:lnTo>
                  <a:cubicBezTo>
                    <a:pt x="1031" y="1662"/>
                    <a:pt x="734" y="1397"/>
                    <a:pt x="525" y="1081"/>
                  </a:cubicBezTo>
                  <a:cubicBezTo>
                    <a:pt x="418" y="916"/>
                    <a:pt x="336" y="746"/>
                    <a:pt x="298" y="562"/>
                  </a:cubicBezTo>
                  <a:cubicBezTo>
                    <a:pt x="272" y="468"/>
                    <a:pt x="254" y="367"/>
                    <a:pt x="222" y="272"/>
                  </a:cubicBezTo>
                  <a:cubicBezTo>
                    <a:pt x="190" y="177"/>
                    <a:pt x="140" y="76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2556325" y="2760850"/>
              <a:ext cx="141725" cy="411150"/>
            </a:xfrm>
            <a:custGeom>
              <a:rect b="b" l="l" r="r" t="t"/>
              <a:pathLst>
                <a:path extrusionOk="0" h="16446" w="5669">
                  <a:moveTo>
                    <a:pt x="2253" y="1"/>
                  </a:moveTo>
                  <a:cubicBezTo>
                    <a:pt x="2148" y="1"/>
                    <a:pt x="2044" y="14"/>
                    <a:pt x="1940" y="42"/>
                  </a:cubicBezTo>
                  <a:cubicBezTo>
                    <a:pt x="1397" y="194"/>
                    <a:pt x="1050" y="737"/>
                    <a:pt x="803" y="1255"/>
                  </a:cubicBezTo>
                  <a:cubicBezTo>
                    <a:pt x="279" y="2380"/>
                    <a:pt x="1" y="3726"/>
                    <a:pt x="500" y="4863"/>
                  </a:cubicBezTo>
                  <a:cubicBezTo>
                    <a:pt x="683" y="5274"/>
                    <a:pt x="961" y="5641"/>
                    <a:pt x="1125" y="6064"/>
                  </a:cubicBezTo>
                  <a:cubicBezTo>
                    <a:pt x="1435" y="6866"/>
                    <a:pt x="1321" y="7821"/>
                    <a:pt x="1789" y="8541"/>
                  </a:cubicBezTo>
                  <a:cubicBezTo>
                    <a:pt x="2035" y="8907"/>
                    <a:pt x="2395" y="9154"/>
                    <a:pt x="2756" y="9400"/>
                  </a:cubicBezTo>
                  <a:cubicBezTo>
                    <a:pt x="3008" y="9571"/>
                    <a:pt x="3312" y="9861"/>
                    <a:pt x="3621" y="9975"/>
                  </a:cubicBezTo>
                  <a:cubicBezTo>
                    <a:pt x="3684" y="10146"/>
                    <a:pt x="3722" y="10316"/>
                    <a:pt x="3792" y="10506"/>
                  </a:cubicBezTo>
                  <a:cubicBezTo>
                    <a:pt x="3969" y="11024"/>
                    <a:pt x="4342" y="13267"/>
                    <a:pt x="4834" y="14885"/>
                  </a:cubicBezTo>
                  <a:cubicBezTo>
                    <a:pt x="4961" y="15302"/>
                    <a:pt x="5169" y="16060"/>
                    <a:pt x="5359" y="16445"/>
                  </a:cubicBezTo>
                  <a:cubicBezTo>
                    <a:pt x="5473" y="16439"/>
                    <a:pt x="5555" y="16332"/>
                    <a:pt x="5567" y="16224"/>
                  </a:cubicBezTo>
                  <a:cubicBezTo>
                    <a:pt x="5586" y="16111"/>
                    <a:pt x="5548" y="16003"/>
                    <a:pt x="5517" y="15902"/>
                  </a:cubicBezTo>
                  <a:cubicBezTo>
                    <a:pt x="4872" y="13943"/>
                    <a:pt x="4379" y="11928"/>
                    <a:pt x="4253" y="9880"/>
                  </a:cubicBezTo>
                  <a:cubicBezTo>
                    <a:pt x="4398" y="9741"/>
                    <a:pt x="4493" y="9539"/>
                    <a:pt x="4613" y="9362"/>
                  </a:cubicBezTo>
                  <a:cubicBezTo>
                    <a:pt x="4853" y="9002"/>
                    <a:pt x="5150" y="8667"/>
                    <a:pt x="5296" y="8250"/>
                  </a:cubicBezTo>
                  <a:cubicBezTo>
                    <a:pt x="5567" y="7511"/>
                    <a:pt x="5321" y="6689"/>
                    <a:pt x="5334" y="5893"/>
                  </a:cubicBezTo>
                  <a:cubicBezTo>
                    <a:pt x="5352" y="5034"/>
                    <a:pt x="5668" y="4175"/>
                    <a:pt x="5466" y="3341"/>
                  </a:cubicBezTo>
                  <a:cubicBezTo>
                    <a:pt x="5340" y="2829"/>
                    <a:pt x="5030" y="2393"/>
                    <a:pt x="4727" y="1963"/>
                  </a:cubicBezTo>
                  <a:cubicBezTo>
                    <a:pt x="4323" y="1394"/>
                    <a:pt x="3899" y="819"/>
                    <a:pt x="3343" y="409"/>
                  </a:cubicBezTo>
                  <a:cubicBezTo>
                    <a:pt x="3026" y="176"/>
                    <a:pt x="2638" y="1"/>
                    <a:pt x="2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2612875" y="2778475"/>
              <a:ext cx="41725" cy="215025"/>
            </a:xfrm>
            <a:custGeom>
              <a:rect b="b" l="l" r="r" t="t"/>
              <a:pathLst>
                <a:path extrusionOk="0" h="8601" w="1669">
                  <a:moveTo>
                    <a:pt x="1" y="1"/>
                  </a:moveTo>
                  <a:cubicBezTo>
                    <a:pt x="1" y="740"/>
                    <a:pt x="171" y="1467"/>
                    <a:pt x="373" y="2174"/>
                  </a:cubicBezTo>
                  <a:cubicBezTo>
                    <a:pt x="569" y="2876"/>
                    <a:pt x="803" y="3571"/>
                    <a:pt x="974" y="4285"/>
                  </a:cubicBezTo>
                  <a:cubicBezTo>
                    <a:pt x="1062" y="4639"/>
                    <a:pt x="1132" y="4999"/>
                    <a:pt x="1170" y="5359"/>
                  </a:cubicBezTo>
                  <a:cubicBezTo>
                    <a:pt x="1189" y="5542"/>
                    <a:pt x="1195" y="5719"/>
                    <a:pt x="1195" y="5902"/>
                  </a:cubicBezTo>
                  <a:cubicBezTo>
                    <a:pt x="1195" y="6086"/>
                    <a:pt x="1195" y="6269"/>
                    <a:pt x="1220" y="6458"/>
                  </a:cubicBezTo>
                  <a:cubicBezTo>
                    <a:pt x="1239" y="6642"/>
                    <a:pt x="1290" y="6825"/>
                    <a:pt x="1359" y="6995"/>
                  </a:cubicBezTo>
                  <a:cubicBezTo>
                    <a:pt x="1429" y="7166"/>
                    <a:pt x="1492" y="7337"/>
                    <a:pt x="1523" y="7514"/>
                  </a:cubicBezTo>
                  <a:cubicBezTo>
                    <a:pt x="1599" y="7867"/>
                    <a:pt x="1587" y="8240"/>
                    <a:pt x="1486" y="8588"/>
                  </a:cubicBezTo>
                  <a:lnTo>
                    <a:pt x="1542" y="8600"/>
                  </a:lnTo>
                  <a:cubicBezTo>
                    <a:pt x="1650" y="8247"/>
                    <a:pt x="1669" y="7867"/>
                    <a:pt x="1599" y="7501"/>
                  </a:cubicBezTo>
                  <a:cubicBezTo>
                    <a:pt x="1561" y="7318"/>
                    <a:pt x="1498" y="7141"/>
                    <a:pt x="1429" y="6970"/>
                  </a:cubicBezTo>
                  <a:cubicBezTo>
                    <a:pt x="1366" y="6800"/>
                    <a:pt x="1315" y="6629"/>
                    <a:pt x="1296" y="6446"/>
                  </a:cubicBezTo>
                  <a:cubicBezTo>
                    <a:pt x="1277" y="6269"/>
                    <a:pt x="1277" y="6086"/>
                    <a:pt x="1277" y="5902"/>
                  </a:cubicBezTo>
                  <a:cubicBezTo>
                    <a:pt x="1277" y="5719"/>
                    <a:pt x="1271" y="5536"/>
                    <a:pt x="1252" y="5353"/>
                  </a:cubicBezTo>
                  <a:cubicBezTo>
                    <a:pt x="1220" y="4986"/>
                    <a:pt x="1151" y="4620"/>
                    <a:pt x="1062" y="4266"/>
                  </a:cubicBezTo>
                  <a:cubicBezTo>
                    <a:pt x="885" y="3545"/>
                    <a:pt x="645" y="2857"/>
                    <a:pt x="443" y="2149"/>
                  </a:cubicBezTo>
                  <a:cubicBezTo>
                    <a:pt x="342" y="1802"/>
                    <a:pt x="247" y="1448"/>
                    <a:pt x="178" y="1088"/>
                  </a:cubicBezTo>
                  <a:cubicBezTo>
                    <a:pt x="108" y="727"/>
                    <a:pt x="58" y="367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2637375" y="2826650"/>
              <a:ext cx="25600" cy="57525"/>
            </a:xfrm>
            <a:custGeom>
              <a:rect b="b" l="l" r="r" t="t"/>
              <a:pathLst>
                <a:path extrusionOk="0" h="2301" w="1024">
                  <a:moveTo>
                    <a:pt x="986" y="1"/>
                  </a:moveTo>
                  <a:cubicBezTo>
                    <a:pt x="739" y="342"/>
                    <a:pt x="556" y="715"/>
                    <a:pt x="392" y="1100"/>
                  </a:cubicBezTo>
                  <a:cubicBezTo>
                    <a:pt x="316" y="1296"/>
                    <a:pt x="240" y="1486"/>
                    <a:pt x="177" y="1688"/>
                  </a:cubicBezTo>
                  <a:cubicBezTo>
                    <a:pt x="107" y="1884"/>
                    <a:pt x="51" y="2086"/>
                    <a:pt x="0" y="2288"/>
                  </a:cubicBezTo>
                  <a:lnTo>
                    <a:pt x="51" y="2301"/>
                  </a:lnTo>
                  <a:cubicBezTo>
                    <a:pt x="114" y="2105"/>
                    <a:pt x="183" y="1909"/>
                    <a:pt x="253" y="1713"/>
                  </a:cubicBezTo>
                  <a:cubicBezTo>
                    <a:pt x="322" y="1517"/>
                    <a:pt x="392" y="1328"/>
                    <a:pt x="474" y="1132"/>
                  </a:cubicBezTo>
                  <a:cubicBezTo>
                    <a:pt x="550" y="942"/>
                    <a:pt x="638" y="753"/>
                    <a:pt x="727" y="570"/>
                  </a:cubicBezTo>
                  <a:cubicBezTo>
                    <a:pt x="821" y="386"/>
                    <a:pt x="916" y="203"/>
                    <a:pt x="1024" y="26"/>
                  </a:cubicBezTo>
                  <a:lnTo>
                    <a:pt x="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2586975" y="2845150"/>
              <a:ext cx="56575" cy="70000"/>
            </a:xfrm>
            <a:custGeom>
              <a:rect b="b" l="l" r="r" t="t"/>
              <a:pathLst>
                <a:path extrusionOk="0" h="2800" w="2263">
                  <a:moveTo>
                    <a:pt x="38" y="0"/>
                  </a:moveTo>
                  <a:lnTo>
                    <a:pt x="0" y="32"/>
                  </a:lnTo>
                  <a:cubicBezTo>
                    <a:pt x="177" y="272"/>
                    <a:pt x="373" y="499"/>
                    <a:pt x="569" y="727"/>
                  </a:cubicBezTo>
                  <a:cubicBezTo>
                    <a:pt x="771" y="948"/>
                    <a:pt x="980" y="1163"/>
                    <a:pt x="1188" y="1378"/>
                  </a:cubicBezTo>
                  <a:cubicBezTo>
                    <a:pt x="1403" y="1586"/>
                    <a:pt x="1612" y="1795"/>
                    <a:pt x="1795" y="2028"/>
                  </a:cubicBezTo>
                  <a:cubicBezTo>
                    <a:pt x="1978" y="2262"/>
                    <a:pt x="2130" y="2515"/>
                    <a:pt x="2212" y="2799"/>
                  </a:cubicBezTo>
                  <a:lnTo>
                    <a:pt x="2262" y="2787"/>
                  </a:lnTo>
                  <a:cubicBezTo>
                    <a:pt x="2193" y="2490"/>
                    <a:pt x="2041" y="2218"/>
                    <a:pt x="1858" y="1978"/>
                  </a:cubicBezTo>
                  <a:cubicBezTo>
                    <a:pt x="1675" y="1738"/>
                    <a:pt x="1466" y="1523"/>
                    <a:pt x="1252" y="1314"/>
                  </a:cubicBezTo>
                  <a:cubicBezTo>
                    <a:pt x="822" y="897"/>
                    <a:pt x="424" y="455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2643200" y="2890950"/>
              <a:ext cx="33525" cy="50100"/>
            </a:xfrm>
            <a:custGeom>
              <a:rect b="b" l="l" r="r" t="t"/>
              <a:pathLst>
                <a:path extrusionOk="0" h="2004" w="1341">
                  <a:moveTo>
                    <a:pt x="1290" y="1"/>
                  </a:moveTo>
                  <a:cubicBezTo>
                    <a:pt x="1145" y="367"/>
                    <a:pt x="904" y="689"/>
                    <a:pt x="645" y="993"/>
                  </a:cubicBezTo>
                  <a:cubicBezTo>
                    <a:pt x="513" y="1144"/>
                    <a:pt x="380" y="1290"/>
                    <a:pt x="247" y="1448"/>
                  </a:cubicBezTo>
                  <a:cubicBezTo>
                    <a:pt x="190" y="1523"/>
                    <a:pt x="121" y="1599"/>
                    <a:pt x="64" y="1688"/>
                  </a:cubicBezTo>
                  <a:cubicBezTo>
                    <a:pt x="39" y="1738"/>
                    <a:pt x="20" y="1782"/>
                    <a:pt x="7" y="1839"/>
                  </a:cubicBezTo>
                  <a:cubicBezTo>
                    <a:pt x="1" y="1896"/>
                    <a:pt x="7" y="1959"/>
                    <a:pt x="45" y="2004"/>
                  </a:cubicBezTo>
                  <a:lnTo>
                    <a:pt x="83" y="1978"/>
                  </a:lnTo>
                  <a:cubicBezTo>
                    <a:pt x="39" y="1903"/>
                    <a:pt x="70" y="1801"/>
                    <a:pt x="121" y="1726"/>
                  </a:cubicBezTo>
                  <a:cubicBezTo>
                    <a:pt x="171" y="1643"/>
                    <a:pt x="247" y="1574"/>
                    <a:pt x="310" y="1498"/>
                  </a:cubicBezTo>
                  <a:lnTo>
                    <a:pt x="709" y="1049"/>
                  </a:lnTo>
                  <a:cubicBezTo>
                    <a:pt x="841" y="892"/>
                    <a:pt x="968" y="734"/>
                    <a:pt x="1081" y="563"/>
                  </a:cubicBezTo>
                  <a:cubicBezTo>
                    <a:pt x="1189" y="392"/>
                    <a:pt x="1284" y="209"/>
                    <a:pt x="1340" y="13"/>
                  </a:cubicBezTo>
                  <a:lnTo>
                    <a:pt x="1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2609875" y="2919700"/>
              <a:ext cx="43625" cy="53900"/>
            </a:xfrm>
            <a:custGeom>
              <a:rect b="b" l="l" r="r" t="t"/>
              <a:pathLst>
                <a:path extrusionOk="0" h="2156" w="1745">
                  <a:moveTo>
                    <a:pt x="45" y="1"/>
                  </a:moveTo>
                  <a:lnTo>
                    <a:pt x="1" y="26"/>
                  </a:lnTo>
                  <a:cubicBezTo>
                    <a:pt x="121" y="234"/>
                    <a:pt x="285" y="405"/>
                    <a:pt x="468" y="557"/>
                  </a:cubicBezTo>
                  <a:cubicBezTo>
                    <a:pt x="645" y="708"/>
                    <a:pt x="835" y="847"/>
                    <a:pt x="1012" y="999"/>
                  </a:cubicBezTo>
                  <a:cubicBezTo>
                    <a:pt x="1182" y="1144"/>
                    <a:pt x="1334" y="1321"/>
                    <a:pt x="1454" y="1517"/>
                  </a:cubicBezTo>
                  <a:cubicBezTo>
                    <a:pt x="1568" y="1713"/>
                    <a:pt x="1650" y="1934"/>
                    <a:pt x="1694" y="2155"/>
                  </a:cubicBezTo>
                  <a:lnTo>
                    <a:pt x="1745" y="2149"/>
                  </a:lnTo>
                  <a:cubicBezTo>
                    <a:pt x="1713" y="1915"/>
                    <a:pt x="1637" y="1688"/>
                    <a:pt x="1523" y="1479"/>
                  </a:cubicBezTo>
                  <a:cubicBezTo>
                    <a:pt x="1410" y="1271"/>
                    <a:pt x="1245" y="1087"/>
                    <a:pt x="1068" y="929"/>
                  </a:cubicBezTo>
                  <a:cubicBezTo>
                    <a:pt x="892" y="778"/>
                    <a:pt x="702" y="639"/>
                    <a:pt x="519" y="493"/>
                  </a:cubicBezTo>
                  <a:cubicBezTo>
                    <a:pt x="342" y="348"/>
                    <a:pt x="171" y="190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2444025" y="2756025"/>
              <a:ext cx="255600" cy="429300"/>
            </a:xfrm>
            <a:custGeom>
              <a:rect b="b" l="l" r="r" t="t"/>
              <a:pathLst>
                <a:path extrusionOk="0" h="17172" w="10224">
                  <a:moveTo>
                    <a:pt x="1759" y="1"/>
                  </a:moveTo>
                  <a:cubicBezTo>
                    <a:pt x="1554" y="1"/>
                    <a:pt x="1353" y="37"/>
                    <a:pt x="1163" y="122"/>
                  </a:cubicBezTo>
                  <a:cubicBezTo>
                    <a:pt x="638" y="355"/>
                    <a:pt x="335" y="911"/>
                    <a:pt x="196" y="1474"/>
                  </a:cubicBezTo>
                  <a:cubicBezTo>
                    <a:pt x="0" y="2251"/>
                    <a:pt x="57" y="3066"/>
                    <a:pt x="120" y="3869"/>
                  </a:cubicBezTo>
                  <a:cubicBezTo>
                    <a:pt x="164" y="4469"/>
                    <a:pt x="209" y="5088"/>
                    <a:pt x="474" y="5631"/>
                  </a:cubicBezTo>
                  <a:cubicBezTo>
                    <a:pt x="910" y="6516"/>
                    <a:pt x="1833" y="7040"/>
                    <a:pt x="2477" y="7786"/>
                  </a:cubicBezTo>
                  <a:cubicBezTo>
                    <a:pt x="3071" y="8475"/>
                    <a:pt x="3463" y="9385"/>
                    <a:pt x="4246" y="9846"/>
                  </a:cubicBezTo>
                  <a:cubicBezTo>
                    <a:pt x="4682" y="10105"/>
                    <a:pt x="5188" y="10174"/>
                    <a:pt x="5668" y="10320"/>
                  </a:cubicBezTo>
                  <a:cubicBezTo>
                    <a:pt x="5902" y="10389"/>
                    <a:pt x="6135" y="10497"/>
                    <a:pt x="6363" y="10509"/>
                  </a:cubicBezTo>
                  <a:cubicBezTo>
                    <a:pt x="7759" y="12411"/>
                    <a:pt x="8815" y="14560"/>
                    <a:pt x="9687" y="16758"/>
                  </a:cubicBezTo>
                  <a:cubicBezTo>
                    <a:pt x="9731" y="16872"/>
                    <a:pt x="9781" y="16999"/>
                    <a:pt x="9876" y="17081"/>
                  </a:cubicBezTo>
                  <a:cubicBezTo>
                    <a:pt x="9936" y="17136"/>
                    <a:pt x="10018" y="17172"/>
                    <a:pt x="10095" y="17172"/>
                  </a:cubicBezTo>
                  <a:cubicBezTo>
                    <a:pt x="10141" y="17172"/>
                    <a:pt x="10186" y="17159"/>
                    <a:pt x="10224" y="17131"/>
                  </a:cubicBezTo>
                  <a:cubicBezTo>
                    <a:pt x="10104" y="16651"/>
                    <a:pt x="9731" y="15817"/>
                    <a:pt x="9541" y="15362"/>
                  </a:cubicBezTo>
                  <a:cubicBezTo>
                    <a:pt x="8777" y="13568"/>
                    <a:pt x="7456" y="11312"/>
                    <a:pt x="7235" y="10724"/>
                  </a:cubicBezTo>
                  <a:cubicBezTo>
                    <a:pt x="7153" y="10509"/>
                    <a:pt x="7064" y="10326"/>
                    <a:pt x="6995" y="10137"/>
                  </a:cubicBezTo>
                  <a:cubicBezTo>
                    <a:pt x="7184" y="9802"/>
                    <a:pt x="7241" y="9321"/>
                    <a:pt x="7336" y="8980"/>
                  </a:cubicBezTo>
                  <a:cubicBezTo>
                    <a:pt x="7469" y="8506"/>
                    <a:pt x="7608" y="8020"/>
                    <a:pt x="7551" y="7514"/>
                  </a:cubicBezTo>
                  <a:cubicBezTo>
                    <a:pt x="7437" y="6535"/>
                    <a:pt x="6635" y="5777"/>
                    <a:pt x="6319" y="4842"/>
                  </a:cubicBezTo>
                  <a:cubicBezTo>
                    <a:pt x="6148" y="4342"/>
                    <a:pt x="6123" y="3818"/>
                    <a:pt x="5984" y="3319"/>
                  </a:cubicBezTo>
                  <a:cubicBezTo>
                    <a:pt x="5586" y="1941"/>
                    <a:pt x="4347" y="956"/>
                    <a:pt x="3058" y="355"/>
                  </a:cubicBezTo>
                  <a:cubicBezTo>
                    <a:pt x="2650" y="162"/>
                    <a:pt x="2195" y="1"/>
                    <a:pt x="1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2386200" y="2911600"/>
              <a:ext cx="312000" cy="272425"/>
            </a:xfrm>
            <a:custGeom>
              <a:rect b="b" l="l" r="r" t="t"/>
              <a:pathLst>
                <a:path extrusionOk="0" h="10897" w="12480">
                  <a:moveTo>
                    <a:pt x="970" y="1"/>
                  </a:moveTo>
                  <a:cubicBezTo>
                    <a:pt x="850" y="1"/>
                    <a:pt x="731" y="20"/>
                    <a:pt x="613" y="66"/>
                  </a:cubicBezTo>
                  <a:cubicBezTo>
                    <a:pt x="329" y="173"/>
                    <a:pt x="114" y="445"/>
                    <a:pt x="76" y="748"/>
                  </a:cubicBezTo>
                  <a:cubicBezTo>
                    <a:pt x="1" y="1304"/>
                    <a:pt x="468" y="1772"/>
                    <a:pt x="715" y="2277"/>
                  </a:cubicBezTo>
                  <a:cubicBezTo>
                    <a:pt x="885" y="2631"/>
                    <a:pt x="955" y="3023"/>
                    <a:pt x="1125" y="3370"/>
                  </a:cubicBezTo>
                  <a:cubicBezTo>
                    <a:pt x="1365" y="3857"/>
                    <a:pt x="1789" y="4229"/>
                    <a:pt x="2206" y="4577"/>
                  </a:cubicBezTo>
                  <a:cubicBezTo>
                    <a:pt x="2755" y="5032"/>
                    <a:pt x="3324" y="5481"/>
                    <a:pt x="3905" y="5904"/>
                  </a:cubicBezTo>
                  <a:cubicBezTo>
                    <a:pt x="4259" y="6163"/>
                    <a:pt x="4638" y="6422"/>
                    <a:pt x="5068" y="6466"/>
                  </a:cubicBezTo>
                  <a:cubicBezTo>
                    <a:pt x="5111" y="6470"/>
                    <a:pt x="5155" y="6472"/>
                    <a:pt x="5197" y="6472"/>
                  </a:cubicBezTo>
                  <a:cubicBezTo>
                    <a:pt x="5872" y="6472"/>
                    <a:pt x="6482" y="5985"/>
                    <a:pt x="7159" y="5872"/>
                  </a:cubicBezTo>
                  <a:cubicBezTo>
                    <a:pt x="7372" y="5841"/>
                    <a:pt x="7509" y="5785"/>
                    <a:pt x="7696" y="5785"/>
                  </a:cubicBezTo>
                  <a:cubicBezTo>
                    <a:pt x="7849" y="5785"/>
                    <a:pt x="8035" y="5822"/>
                    <a:pt x="8322" y="5942"/>
                  </a:cubicBezTo>
                  <a:cubicBezTo>
                    <a:pt x="9093" y="6264"/>
                    <a:pt x="9674" y="6807"/>
                    <a:pt x="10148" y="7490"/>
                  </a:cubicBezTo>
                  <a:cubicBezTo>
                    <a:pt x="10868" y="8520"/>
                    <a:pt x="11513" y="9600"/>
                    <a:pt x="12075" y="10725"/>
                  </a:cubicBezTo>
                  <a:cubicBezTo>
                    <a:pt x="12187" y="10759"/>
                    <a:pt x="12324" y="10897"/>
                    <a:pt x="12438" y="10897"/>
                  </a:cubicBezTo>
                  <a:cubicBezTo>
                    <a:pt x="12452" y="10897"/>
                    <a:pt x="12466" y="10894"/>
                    <a:pt x="12480" y="10889"/>
                  </a:cubicBezTo>
                  <a:cubicBezTo>
                    <a:pt x="11747" y="8457"/>
                    <a:pt x="10053" y="6283"/>
                    <a:pt x="7823" y="5064"/>
                  </a:cubicBezTo>
                  <a:cubicBezTo>
                    <a:pt x="7665" y="4710"/>
                    <a:pt x="7652" y="4312"/>
                    <a:pt x="7589" y="3933"/>
                  </a:cubicBezTo>
                  <a:cubicBezTo>
                    <a:pt x="7488" y="3313"/>
                    <a:pt x="7229" y="2726"/>
                    <a:pt x="6844" y="2233"/>
                  </a:cubicBezTo>
                  <a:cubicBezTo>
                    <a:pt x="6705" y="2050"/>
                    <a:pt x="6540" y="1873"/>
                    <a:pt x="6325" y="1778"/>
                  </a:cubicBezTo>
                  <a:cubicBezTo>
                    <a:pt x="6167" y="1708"/>
                    <a:pt x="5991" y="1683"/>
                    <a:pt x="5845" y="1595"/>
                  </a:cubicBezTo>
                  <a:cubicBezTo>
                    <a:pt x="5542" y="1418"/>
                    <a:pt x="5435" y="1045"/>
                    <a:pt x="5201" y="786"/>
                  </a:cubicBezTo>
                  <a:cubicBezTo>
                    <a:pt x="4886" y="441"/>
                    <a:pt x="4386" y="342"/>
                    <a:pt x="3913" y="342"/>
                  </a:cubicBezTo>
                  <a:cubicBezTo>
                    <a:pt x="3883" y="342"/>
                    <a:pt x="3853" y="343"/>
                    <a:pt x="3823" y="344"/>
                  </a:cubicBezTo>
                  <a:cubicBezTo>
                    <a:pt x="3494" y="352"/>
                    <a:pt x="3162" y="396"/>
                    <a:pt x="2834" y="396"/>
                  </a:cubicBezTo>
                  <a:cubicBezTo>
                    <a:pt x="2665" y="396"/>
                    <a:pt x="2498" y="384"/>
                    <a:pt x="2332" y="350"/>
                  </a:cubicBezTo>
                  <a:cubicBezTo>
                    <a:pt x="1875" y="255"/>
                    <a:pt x="1414" y="1"/>
                    <a:pt x="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2400900" y="2930925"/>
              <a:ext cx="169200" cy="117850"/>
            </a:xfrm>
            <a:custGeom>
              <a:rect b="b" l="l" r="r" t="t"/>
              <a:pathLst>
                <a:path extrusionOk="0" h="4714" w="6768">
                  <a:moveTo>
                    <a:pt x="32" y="0"/>
                  </a:moveTo>
                  <a:lnTo>
                    <a:pt x="0" y="38"/>
                  </a:lnTo>
                  <a:lnTo>
                    <a:pt x="771" y="739"/>
                  </a:lnTo>
                  <a:cubicBezTo>
                    <a:pt x="1030" y="967"/>
                    <a:pt x="1289" y="1201"/>
                    <a:pt x="1536" y="1447"/>
                  </a:cubicBezTo>
                  <a:cubicBezTo>
                    <a:pt x="1656" y="1574"/>
                    <a:pt x="1776" y="1700"/>
                    <a:pt x="1883" y="1833"/>
                  </a:cubicBezTo>
                  <a:cubicBezTo>
                    <a:pt x="1997" y="1965"/>
                    <a:pt x="2098" y="2104"/>
                    <a:pt x="2205" y="2237"/>
                  </a:cubicBezTo>
                  <a:cubicBezTo>
                    <a:pt x="2313" y="2376"/>
                    <a:pt x="2426" y="2515"/>
                    <a:pt x="2553" y="2635"/>
                  </a:cubicBezTo>
                  <a:cubicBezTo>
                    <a:pt x="2673" y="2761"/>
                    <a:pt x="2812" y="2875"/>
                    <a:pt x="2957" y="2976"/>
                  </a:cubicBezTo>
                  <a:cubicBezTo>
                    <a:pt x="3248" y="3172"/>
                    <a:pt x="3564" y="3330"/>
                    <a:pt x="3867" y="3501"/>
                  </a:cubicBezTo>
                  <a:cubicBezTo>
                    <a:pt x="4170" y="3665"/>
                    <a:pt x="4480" y="3829"/>
                    <a:pt x="4796" y="3981"/>
                  </a:cubicBezTo>
                  <a:cubicBezTo>
                    <a:pt x="5106" y="4133"/>
                    <a:pt x="5422" y="4278"/>
                    <a:pt x="5750" y="4404"/>
                  </a:cubicBezTo>
                  <a:cubicBezTo>
                    <a:pt x="6079" y="4531"/>
                    <a:pt x="6414" y="4638"/>
                    <a:pt x="6755" y="4714"/>
                  </a:cubicBezTo>
                  <a:lnTo>
                    <a:pt x="6767" y="4657"/>
                  </a:lnTo>
                  <a:cubicBezTo>
                    <a:pt x="6091" y="4493"/>
                    <a:pt x="5447" y="4221"/>
                    <a:pt x="4828" y="3911"/>
                  </a:cubicBezTo>
                  <a:cubicBezTo>
                    <a:pt x="4518" y="3753"/>
                    <a:pt x="4215" y="3589"/>
                    <a:pt x="3905" y="3425"/>
                  </a:cubicBezTo>
                  <a:cubicBezTo>
                    <a:pt x="3602" y="3254"/>
                    <a:pt x="3292" y="3096"/>
                    <a:pt x="3008" y="2900"/>
                  </a:cubicBezTo>
                  <a:cubicBezTo>
                    <a:pt x="2420" y="2534"/>
                    <a:pt x="2104" y="1871"/>
                    <a:pt x="1586" y="1397"/>
                  </a:cubicBezTo>
                  <a:cubicBezTo>
                    <a:pt x="1340" y="1150"/>
                    <a:pt x="1081" y="916"/>
                    <a:pt x="815" y="689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2469450" y="2947025"/>
              <a:ext cx="12975" cy="61950"/>
            </a:xfrm>
            <a:custGeom>
              <a:rect b="b" l="l" r="r" t="t"/>
              <a:pathLst>
                <a:path extrusionOk="0" h="2478" w="519">
                  <a:moveTo>
                    <a:pt x="45" y="1"/>
                  </a:moveTo>
                  <a:lnTo>
                    <a:pt x="0" y="26"/>
                  </a:lnTo>
                  <a:cubicBezTo>
                    <a:pt x="95" y="216"/>
                    <a:pt x="120" y="424"/>
                    <a:pt x="120" y="639"/>
                  </a:cubicBezTo>
                  <a:cubicBezTo>
                    <a:pt x="114" y="847"/>
                    <a:pt x="83" y="1062"/>
                    <a:pt x="70" y="1277"/>
                  </a:cubicBezTo>
                  <a:cubicBezTo>
                    <a:pt x="64" y="1384"/>
                    <a:pt x="57" y="1492"/>
                    <a:pt x="64" y="1599"/>
                  </a:cubicBezTo>
                  <a:cubicBezTo>
                    <a:pt x="70" y="1713"/>
                    <a:pt x="95" y="1827"/>
                    <a:pt x="133" y="1928"/>
                  </a:cubicBezTo>
                  <a:cubicBezTo>
                    <a:pt x="203" y="2130"/>
                    <a:pt x="310" y="2332"/>
                    <a:pt x="481" y="2478"/>
                  </a:cubicBezTo>
                  <a:lnTo>
                    <a:pt x="519" y="2440"/>
                  </a:lnTo>
                  <a:cubicBezTo>
                    <a:pt x="443" y="2370"/>
                    <a:pt x="380" y="2282"/>
                    <a:pt x="329" y="2187"/>
                  </a:cubicBezTo>
                  <a:cubicBezTo>
                    <a:pt x="278" y="2098"/>
                    <a:pt x="241" y="2004"/>
                    <a:pt x="209" y="1903"/>
                  </a:cubicBezTo>
                  <a:cubicBezTo>
                    <a:pt x="177" y="1802"/>
                    <a:pt x="152" y="1700"/>
                    <a:pt x="152" y="1599"/>
                  </a:cubicBezTo>
                  <a:cubicBezTo>
                    <a:pt x="146" y="1492"/>
                    <a:pt x="152" y="1384"/>
                    <a:pt x="158" y="1283"/>
                  </a:cubicBezTo>
                  <a:cubicBezTo>
                    <a:pt x="171" y="1069"/>
                    <a:pt x="203" y="854"/>
                    <a:pt x="196" y="639"/>
                  </a:cubicBezTo>
                  <a:cubicBezTo>
                    <a:pt x="196" y="418"/>
                    <a:pt x="158" y="190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2459650" y="3021600"/>
              <a:ext cx="61950" cy="8375"/>
            </a:xfrm>
            <a:custGeom>
              <a:rect b="b" l="l" r="r" t="t"/>
              <a:pathLst>
                <a:path extrusionOk="0" h="335" w="2478">
                  <a:moveTo>
                    <a:pt x="26" y="0"/>
                  </a:moveTo>
                  <a:lnTo>
                    <a:pt x="1" y="51"/>
                  </a:lnTo>
                  <a:cubicBezTo>
                    <a:pt x="184" y="158"/>
                    <a:pt x="399" y="215"/>
                    <a:pt x="607" y="228"/>
                  </a:cubicBezTo>
                  <a:cubicBezTo>
                    <a:pt x="682" y="234"/>
                    <a:pt x="756" y="237"/>
                    <a:pt x="830" y="237"/>
                  </a:cubicBezTo>
                  <a:cubicBezTo>
                    <a:pt x="967" y="237"/>
                    <a:pt x="1103" y="227"/>
                    <a:pt x="1239" y="215"/>
                  </a:cubicBezTo>
                  <a:cubicBezTo>
                    <a:pt x="1389" y="201"/>
                    <a:pt x="1540" y="191"/>
                    <a:pt x="1688" y="191"/>
                  </a:cubicBezTo>
                  <a:cubicBezTo>
                    <a:pt x="1745" y="191"/>
                    <a:pt x="1802" y="192"/>
                    <a:pt x="1858" y="196"/>
                  </a:cubicBezTo>
                  <a:cubicBezTo>
                    <a:pt x="2067" y="202"/>
                    <a:pt x="2269" y="240"/>
                    <a:pt x="2452" y="335"/>
                  </a:cubicBezTo>
                  <a:lnTo>
                    <a:pt x="2478" y="291"/>
                  </a:lnTo>
                  <a:cubicBezTo>
                    <a:pt x="2288" y="183"/>
                    <a:pt x="2079" y="133"/>
                    <a:pt x="1865" y="114"/>
                  </a:cubicBezTo>
                  <a:cubicBezTo>
                    <a:pt x="1801" y="108"/>
                    <a:pt x="1737" y="106"/>
                    <a:pt x="1673" y="106"/>
                  </a:cubicBezTo>
                  <a:cubicBezTo>
                    <a:pt x="1526" y="106"/>
                    <a:pt x="1378" y="118"/>
                    <a:pt x="1233" y="126"/>
                  </a:cubicBezTo>
                  <a:cubicBezTo>
                    <a:pt x="1083" y="140"/>
                    <a:pt x="936" y="150"/>
                    <a:pt x="787" y="150"/>
                  </a:cubicBezTo>
                  <a:cubicBezTo>
                    <a:pt x="730" y="150"/>
                    <a:pt x="672" y="149"/>
                    <a:pt x="614" y="145"/>
                  </a:cubicBezTo>
                  <a:cubicBezTo>
                    <a:pt x="411" y="133"/>
                    <a:pt x="209" y="95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2414625" y="2962500"/>
              <a:ext cx="32100" cy="11400"/>
            </a:xfrm>
            <a:custGeom>
              <a:rect b="b" l="l" r="r" t="t"/>
              <a:pathLst>
                <a:path extrusionOk="0" h="456" w="1284">
                  <a:moveTo>
                    <a:pt x="14" y="1"/>
                  </a:moveTo>
                  <a:lnTo>
                    <a:pt x="1" y="51"/>
                  </a:lnTo>
                  <a:cubicBezTo>
                    <a:pt x="222" y="121"/>
                    <a:pt x="456" y="127"/>
                    <a:pt x="671" y="172"/>
                  </a:cubicBezTo>
                  <a:cubicBezTo>
                    <a:pt x="885" y="216"/>
                    <a:pt x="1100" y="292"/>
                    <a:pt x="1246" y="456"/>
                  </a:cubicBezTo>
                  <a:lnTo>
                    <a:pt x="1284" y="431"/>
                  </a:lnTo>
                  <a:cubicBezTo>
                    <a:pt x="1220" y="329"/>
                    <a:pt x="1126" y="254"/>
                    <a:pt x="1018" y="197"/>
                  </a:cubicBezTo>
                  <a:cubicBezTo>
                    <a:pt x="911" y="146"/>
                    <a:pt x="797" y="115"/>
                    <a:pt x="690" y="89"/>
                  </a:cubicBezTo>
                  <a:cubicBezTo>
                    <a:pt x="456" y="45"/>
                    <a:pt x="235" y="39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2510050" y="2988575"/>
              <a:ext cx="24025" cy="47425"/>
            </a:xfrm>
            <a:custGeom>
              <a:rect b="b" l="l" r="r" t="t"/>
              <a:pathLst>
                <a:path extrusionOk="0" h="1897" w="961">
                  <a:moveTo>
                    <a:pt x="45" y="0"/>
                  </a:moveTo>
                  <a:lnTo>
                    <a:pt x="0" y="32"/>
                  </a:lnTo>
                  <a:cubicBezTo>
                    <a:pt x="95" y="177"/>
                    <a:pt x="89" y="361"/>
                    <a:pt x="95" y="538"/>
                  </a:cubicBezTo>
                  <a:cubicBezTo>
                    <a:pt x="101" y="721"/>
                    <a:pt x="152" y="904"/>
                    <a:pt x="228" y="1075"/>
                  </a:cubicBezTo>
                  <a:cubicBezTo>
                    <a:pt x="304" y="1239"/>
                    <a:pt x="405" y="1397"/>
                    <a:pt x="525" y="1536"/>
                  </a:cubicBezTo>
                  <a:cubicBezTo>
                    <a:pt x="645" y="1675"/>
                    <a:pt x="777" y="1795"/>
                    <a:pt x="929" y="1896"/>
                  </a:cubicBezTo>
                  <a:lnTo>
                    <a:pt x="961" y="1858"/>
                  </a:lnTo>
                  <a:cubicBezTo>
                    <a:pt x="822" y="1751"/>
                    <a:pt x="695" y="1624"/>
                    <a:pt x="588" y="1485"/>
                  </a:cubicBezTo>
                  <a:cubicBezTo>
                    <a:pt x="474" y="1346"/>
                    <a:pt x="379" y="1195"/>
                    <a:pt x="310" y="1037"/>
                  </a:cubicBezTo>
                  <a:cubicBezTo>
                    <a:pt x="234" y="879"/>
                    <a:pt x="184" y="708"/>
                    <a:pt x="177" y="531"/>
                  </a:cubicBezTo>
                  <a:cubicBezTo>
                    <a:pt x="171" y="443"/>
                    <a:pt x="165" y="354"/>
                    <a:pt x="152" y="260"/>
                  </a:cubicBezTo>
                  <a:cubicBezTo>
                    <a:pt x="133" y="171"/>
                    <a:pt x="108" y="76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2476875" y="2779575"/>
              <a:ext cx="126700" cy="218500"/>
            </a:xfrm>
            <a:custGeom>
              <a:rect b="b" l="l" r="r" t="t"/>
              <a:pathLst>
                <a:path extrusionOk="0" h="8740" w="5068">
                  <a:moveTo>
                    <a:pt x="57" y="1"/>
                  </a:moveTo>
                  <a:lnTo>
                    <a:pt x="0" y="45"/>
                  </a:lnTo>
                  <a:cubicBezTo>
                    <a:pt x="266" y="374"/>
                    <a:pt x="487" y="728"/>
                    <a:pt x="689" y="1094"/>
                  </a:cubicBezTo>
                  <a:cubicBezTo>
                    <a:pt x="891" y="1467"/>
                    <a:pt x="1068" y="1846"/>
                    <a:pt x="1239" y="2231"/>
                  </a:cubicBezTo>
                  <a:cubicBezTo>
                    <a:pt x="1574" y="3002"/>
                    <a:pt x="1871" y="3792"/>
                    <a:pt x="2243" y="4550"/>
                  </a:cubicBezTo>
                  <a:cubicBezTo>
                    <a:pt x="2433" y="4929"/>
                    <a:pt x="2635" y="5302"/>
                    <a:pt x="2875" y="5656"/>
                  </a:cubicBezTo>
                  <a:cubicBezTo>
                    <a:pt x="3002" y="5827"/>
                    <a:pt x="3128" y="6004"/>
                    <a:pt x="3267" y="6162"/>
                  </a:cubicBezTo>
                  <a:cubicBezTo>
                    <a:pt x="3400" y="6326"/>
                    <a:pt x="3532" y="6484"/>
                    <a:pt x="3646" y="6654"/>
                  </a:cubicBezTo>
                  <a:cubicBezTo>
                    <a:pt x="3766" y="6825"/>
                    <a:pt x="3848" y="7015"/>
                    <a:pt x="3912" y="7211"/>
                  </a:cubicBezTo>
                  <a:cubicBezTo>
                    <a:pt x="3975" y="7413"/>
                    <a:pt x="4051" y="7615"/>
                    <a:pt x="4158" y="7804"/>
                  </a:cubicBezTo>
                  <a:cubicBezTo>
                    <a:pt x="4367" y="8177"/>
                    <a:pt x="4664" y="8500"/>
                    <a:pt x="5024" y="8740"/>
                  </a:cubicBezTo>
                  <a:lnTo>
                    <a:pt x="5068" y="8676"/>
                  </a:lnTo>
                  <a:cubicBezTo>
                    <a:pt x="4727" y="8436"/>
                    <a:pt x="4442" y="8120"/>
                    <a:pt x="4246" y="7754"/>
                  </a:cubicBezTo>
                  <a:cubicBezTo>
                    <a:pt x="4145" y="7571"/>
                    <a:pt x="4076" y="7381"/>
                    <a:pt x="4013" y="7179"/>
                  </a:cubicBezTo>
                  <a:cubicBezTo>
                    <a:pt x="3981" y="7078"/>
                    <a:pt x="3943" y="6977"/>
                    <a:pt x="3899" y="6876"/>
                  </a:cubicBezTo>
                  <a:cubicBezTo>
                    <a:pt x="3855" y="6781"/>
                    <a:pt x="3798" y="6686"/>
                    <a:pt x="3741" y="6598"/>
                  </a:cubicBezTo>
                  <a:cubicBezTo>
                    <a:pt x="3621" y="6414"/>
                    <a:pt x="3488" y="6250"/>
                    <a:pt x="3356" y="6086"/>
                  </a:cubicBezTo>
                  <a:cubicBezTo>
                    <a:pt x="3217" y="5928"/>
                    <a:pt x="3096" y="5764"/>
                    <a:pt x="2976" y="5587"/>
                  </a:cubicBezTo>
                  <a:cubicBezTo>
                    <a:pt x="2743" y="5245"/>
                    <a:pt x="2540" y="4873"/>
                    <a:pt x="2357" y="4500"/>
                  </a:cubicBezTo>
                  <a:cubicBezTo>
                    <a:pt x="1984" y="3748"/>
                    <a:pt x="1675" y="2958"/>
                    <a:pt x="1334" y="2187"/>
                  </a:cubicBezTo>
                  <a:cubicBezTo>
                    <a:pt x="992" y="1416"/>
                    <a:pt x="601" y="652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2469775" y="2858100"/>
              <a:ext cx="64475" cy="33975"/>
            </a:xfrm>
            <a:custGeom>
              <a:rect b="b" l="l" r="r" t="t"/>
              <a:pathLst>
                <a:path extrusionOk="0" h="1359" w="2579">
                  <a:moveTo>
                    <a:pt x="25" y="0"/>
                  </a:moveTo>
                  <a:lnTo>
                    <a:pt x="0" y="70"/>
                  </a:lnTo>
                  <a:cubicBezTo>
                    <a:pt x="228" y="146"/>
                    <a:pt x="449" y="234"/>
                    <a:pt x="664" y="335"/>
                  </a:cubicBezTo>
                  <a:cubicBezTo>
                    <a:pt x="878" y="430"/>
                    <a:pt x="1093" y="531"/>
                    <a:pt x="1302" y="645"/>
                  </a:cubicBezTo>
                  <a:cubicBezTo>
                    <a:pt x="1510" y="752"/>
                    <a:pt x="1719" y="872"/>
                    <a:pt x="1921" y="992"/>
                  </a:cubicBezTo>
                  <a:cubicBezTo>
                    <a:pt x="2129" y="1112"/>
                    <a:pt x="2332" y="1232"/>
                    <a:pt x="2534" y="1359"/>
                  </a:cubicBezTo>
                  <a:lnTo>
                    <a:pt x="2578" y="1296"/>
                  </a:lnTo>
                  <a:cubicBezTo>
                    <a:pt x="2382" y="1150"/>
                    <a:pt x="2186" y="1018"/>
                    <a:pt x="1984" y="891"/>
                  </a:cubicBezTo>
                  <a:cubicBezTo>
                    <a:pt x="1782" y="765"/>
                    <a:pt x="1573" y="645"/>
                    <a:pt x="1359" y="537"/>
                  </a:cubicBezTo>
                  <a:cubicBezTo>
                    <a:pt x="1144" y="424"/>
                    <a:pt x="929" y="323"/>
                    <a:pt x="708" y="228"/>
                  </a:cubicBezTo>
                  <a:cubicBezTo>
                    <a:pt x="480" y="139"/>
                    <a:pt x="253" y="64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2544800" y="2820025"/>
              <a:ext cx="8400" cy="102700"/>
            </a:xfrm>
            <a:custGeom>
              <a:rect b="b" l="l" r="r" t="t"/>
              <a:pathLst>
                <a:path extrusionOk="0" h="4108" w="336">
                  <a:moveTo>
                    <a:pt x="177" y="1"/>
                  </a:moveTo>
                  <a:cubicBezTo>
                    <a:pt x="171" y="348"/>
                    <a:pt x="165" y="689"/>
                    <a:pt x="146" y="1030"/>
                  </a:cubicBezTo>
                  <a:cubicBezTo>
                    <a:pt x="127" y="1372"/>
                    <a:pt x="101" y="1713"/>
                    <a:pt x="64" y="2054"/>
                  </a:cubicBezTo>
                  <a:cubicBezTo>
                    <a:pt x="32" y="2395"/>
                    <a:pt x="0" y="2743"/>
                    <a:pt x="19" y="3090"/>
                  </a:cubicBezTo>
                  <a:cubicBezTo>
                    <a:pt x="26" y="3267"/>
                    <a:pt x="51" y="3438"/>
                    <a:pt x="89" y="3608"/>
                  </a:cubicBezTo>
                  <a:cubicBezTo>
                    <a:pt x="127" y="3785"/>
                    <a:pt x="184" y="3950"/>
                    <a:pt x="266" y="4108"/>
                  </a:cubicBezTo>
                  <a:lnTo>
                    <a:pt x="335" y="4070"/>
                  </a:lnTo>
                  <a:cubicBezTo>
                    <a:pt x="196" y="3766"/>
                    <a:pt x="146" y="3425"/>
                    <a:pt x="133" y="3090"/>
                  </a:cubicBezTo>
                  <a:cubicBezTo>
                    <a:pt x="120" y="2749"/>
                    <a:pt x="152" y="2408"/>
                    <a:pt x="184" y="2067"/>
                  </a:cubicBezTo>
                  <a:cubicBezTo>
                    <a:pt x="215" y="1726"/>
                    <a:pt x="247" y="1378"/>
                    <a:pt x="253" y="1037"/>
                  </a:cubicBezTo>
                  <a:cubicBezTo>
                    <a:pt x="266" y="689"/>
                    <a:pt x="259" y="348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2504825" y="2924750"/>
              <a:ext cx="65575" cy="21675"/>
            </a:xfrm>
            <a:custGeom>
              <a:rect b="b" l="l" r="r" t="t"/>
              <a:pathLst>
                <a:path extrusionOk="0" h="867" w="2623">
                  <a:moveTo>
                    <a:pt x="39" y="1"/>
                  </a:moveTo>
                  <a:lnTo>
                    <a:pt x="1" y="70"/>
                  </a:lnTo>
                  <a:cubicBezTo>
                    <a:pt x="197" y="197"/>
                    <a:pt x="411" y="291"/>
                    <a:pt x="639" y="367"/>
                  </a:cubicBezTo>
                  <a:cubicBezTo>
                    <a:pt x="860" y="437"/>
                    <a:pt x="1088" y="481"/>
                    <a:pt x="1321" y="519"/>
                  </a:cubicBezTo>
                  <a:cubicBezTo>
                    <a:pt x="1549" y="557"/>
                    <a:pt x="1776" y="588"/>
                    <a:pt x="2004" y="620"/>
                  </a:cubicBezTo>
                  <a:cubicBezTo>
                    <a:pt x="2118" y="639"/>
                    <a:pt x="2231" y="652"/>
                    <a:pt x="2332" y="683"/>
                  </a:cubicBezTo>
                  <a:cubicBezTo>
                    <a:pt x="2440" y="715"/>
                    <a:pt x="2535" y="772"/>
                    <a:pt x="2547" y="866"/>
                  </a:cubicBezTo>
                  <a:lnTo>
                    <a:pt x="2623" y="860"/>
                  </a:lnTo>
                  <a:cubicBezTo>
                    <a:pt x="2617" y="791"/>
                    <a:pt x="2579" y="727"/>
                    <a:pt x="2528" y="683"/>
                  </a:cubicBezTo>
                  <a:cubicBezTo>
                    <a:pt x="2478" y="645"/>
                    <a:pt x="2421" y="614"/>
                    <a:pt x="2364" y="588"/>
                  </a:cubicBezTo>
                  <a:cubicBezTo>
                    <a:pt x="2250" y="551"/>
                    <a:pt x="2136" y="538"/>
                    <a:pt x="2023" y="513"/>
                  </a:cubicBezTo>
                  <a:cubicBezTo>
                    <a:pt x="1795" y="468"/>
                    <a:pt x="1568" y="437"/>
                    <a:pt x="1340" y="399"/>
                  </a:cubicBezTo>
                  <a:cubicBezTo>
                    <a:pt x="1113" y="361"/>
                    <a:pt x="885" y="317"/>
                    <a:pt x="671" y="254"/>
                  </a:cubicBezTo>
                  <a:cubicBezTo>
                    <a:pt x="449" y="190"/>
                    <a:pt x="241" y="108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2576875" y="2902650"/>
              <a:ext cx="10450" cy="79150"/>
            </a:xfrm>
            <a:custGeom>
              <a:rect b="b" l="l" r="r" t="t"/>
              <a:pathLst>
                <a:path extrusionOk="0" h="3166" w="418">
                  <a:moveTo>
                    <a:pt x="348" y="0"/>
                  </a:moveTo>
                  <a:lnTo>
                    <a:pt x="272" y="13"/>
                  </a:lnTo>
                  <a:cubicBezTo>
                    <a:pt x="297" y="272"/>
                    <a:pt x="265" y="537"/>
                    <a:pt x="215" y="796"/>
                  </a:cubicBezTo>
                  <a:cubicBezTo>
                    <a:pt x="158" y="1055"/>
                    <a:pt x="95" y="1314"/>
                    <a:pt x="51" y="1586"/>
                  </a:cubicBezTo>
                  <a:cubicBezTo>
                    <a:pt x="6" y="1852"/>
                    <a:pt x="0" y="2136"/>
                    <a:pt x="57" y="2408"/>
                  </a:cubicBezTo>
                  <a:cubicBezTo>
                    <a:pt x="107" y="2673"/>
                    <a:pt x="209" y="2932"/>
                    <a:pt x="360" y="3166"/>
                  </a:cubicBezTo>
                  <a:lnTo>
                    <a:pt x="417" y="3128"/>
                  </a:lnTo>
                  <a:cubicBezTo>
                    <a:pt x="291" y="2894"/>
                    <a:pt x="209" y="2641"/>
                    <a:pt x="164" y="2389"/>
                  </a:cubicBezTo>
                  <a:cubicBezTo>
                    <a:pt x="120" y="2130"/>
                    <a:pt x="126" y="1864"/>
                    <a:pt x="171" y="1605"/>
                  </a:cubicBezTo>
                  <a:cubicBezTo>
                    <a:pt x="215" y="1346"/>
                    <a:pt x="278" y="1081"/>
                    <a:pt x="329" y="815"/>
                  </a:cubicBezTo>
                  <a:cubicBezTo>
                    <a:pt x="373" y="550"/>
                    <a:pt x="398" y="272"/>
                    <a:pt x="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45"/>
          <p:cNvGrpSpPr/>
          <p:nvPr/>
        </p:nvGrpSpPr>
        <p:grpSpPr>
          <a:xfrm flipH="1" rot="10800000">
            <a:off x="614099" y="4662704"/>
            <a:ext cx="451482" cy="452201"/>
            <a:chOff x="3434125" y="817900"/>
            <a:chExt cx="251200" cy="251600"/>
          </a:xfrm>
        </p:grpSpPr>
        <p:sp>
          <p:nvSpPr>
            <p:cNvPr id="1591" name="Google Shape;1591;p45"/>
            <p:cNvSpPr/>
            <p:nvPr/>
          </p:nvSpPr>
          <p:spPr>
            <a:xfrm>
              <a:off x="3434125" y="982675"/>
              <a:ext cx="85350" cy="86825"/>
            </a:xfrm>
            <a:custGeom>
              <a:rect b="b" l="l" r="r" t="t"/>
              <a:pathLst>
                <a:path extrusionOk="0" h="3473" w="3414">
                  <a:moveTo>
                    <a:pt x="1240" y="0"/>
                  </a:moveTo>
                  <a:cubicBezTo>
                    <a:pt x="1126" y="0"/>
                    <a:pt x="1005" y="8"/>
                    <a:pt x="879" y="28"/>
                  </a:cubicBezTo>
                  <a:cubicBezTo>
                    <a:pt x="437" y="98"/>
                    <a:pt x="191" y="123"/>
                    <a:pt x="58" y="136"/>
                  </a:cubicBezTo>
                  <a:cubicBezTo>
                    <a:pt x="14" y="136"/>
                    <a:pt x="1" y="192"/>
                    <a:pt x="39" y="218"/>
                  </a:cubicBezTo>
                  <a:cubicBezTo>
                    <a:pt x="311" y="363"/>
                    <a:pt x="917" y="679"/>
                    <a:pt x="1322" y="723"/>
                  </a:cubicBezTo>
                  <a:cubicBezTo>
                    <a:pt x="1359" y="730"/>
                    <a:pt x="1372" y="767"/>
                    <a:pt x="1353" y="793"/>
                  </a:cubicBezTo>
                  <a:cubicBezTo>
                    <a:pt x="1246" y="906"/>
                    <a:pt x="1037" y="1191"/>
                    <a:pt x="803" y="1766"/>
                  </a:cubicBezTo>
                  <a:cubicBezTo>
                    <a:pt x="791" y="1797"/>
                    <a:pt x="816" y="1829"/>
                    <a:pt x="854" y="1829"/>
                  </a:cubicBezTo>
                  <a:cubicBezTo>
                    <a:pt x="1031" y="1797"/>
                    <a:pt x="1486" y="1715"/>
                    <a:pt x="1783" y="1570"/>
                  </a:cubicBezTo>
                  <a:cubicBezTo>
                    <a:pt x="1791" y="1565"/>
                    <a:pt x="1798" y="1563"/>
                    <a:pt x="1806" y="1563"/>
                  </a:cubicBezTo>
                  <a:cubicBezTo>
                    <a:pt x="1834" y="1563"/>
                    <a:pt x="1855" y="1597"/>
                    <a:pt x="1840" y="1627"/>
                  </a:cubicBezTo>
                  <a:cubicBezTo>
                    <a:pt x="1726" y="1823"/>
                    <a:pt x="1581" y="2164"/>
                    <a:pt x="1612" y="2562"/>
                  </a:cubicBezTo>
                  <a:cubicBezTo>
                    <a:pt x="1612" y="2585"/>
                    <a:pt x="1635" y="2601"/>
                    <a:pt x="1658" y="2601"/>
                  </a:cubicBezTo>
                  <a:cubicBezTo>
                    <a:pt x="1666" y="2601"/>
                    <a:pt x="1675" y="2599"/>
                    <a:pt x="1682" y="2594"/>
                  </a:cubicBezTo>
                  <a:lnTo>
                    <a:pt x="2345" y="2094"/>
                  </a:lnTo>
                  <a:cubicBezTo>
                    <a:pt x="2354" y="2089"/>
                    <a:pt x="2363" y="2086"/>
                    <a:pt x="2371" y="2086"/>
                  </a:cubicBezTo>
                  <a:cubicBezTo>
                    <a:pt x="2402" y="2086"/>
                    <a:pt x="2429" y="2117"/>
                    <a:pt x="2415" y="2151"/>
                  </a:cubicBezTo>
                  <a:cubicBezTo>
                    <a:pt x="2314" y="2404"/>
                    <a:pt x="2231" y="2916"/>
                    <a:pt x="2832" y="3459"/>
                  </a:cubicBezTo>
                  <a:cubicBezTo>
                    <a:pt x="2841" y="3469"/>
                    <a:pt x="2853" y="3473"/>
                    <a:pt x="2864" y="3473"/>
                  </a:cubicBezTo>
                  <a:cubicBezTo>
                    <a:pt x="2882" y="3473"/>
                    <a:pt x="2900" y="3462"/>
                    <a:pt x="2908" y="3447"/>
                  </a:cubicBezTo>
                  <a:cubicBezTo>
                    <a:pt x="3009" y="3162"/>
                    <a:pt x="3413" y="1949"/>
                    <a:pt x="3186" y="1203"/>
                  </a:cubicBezTo>
                  <a:lnTo>
                    <a:pt x="2333" y="275"/>
                  </a:lnTo>
                  <a:cubicBezTo>
                    <a:pt x="2333" y="275"/>
                    <a:pt x="1893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3451400" y="983775"/>
              <a:ext cx="65700" cy="63650"/>
            </a:xfrm>
            <a:custGeom>
              <a:rect b="b" l="l" r="r" t="t"/>
              <a:pathLst>
                <a:path extrusionOk="0" h="2546" w="2628">
                  <a:moveTo>
                    <a:pt x="719" y="1"/>
                  </a:moveTo>
                  <a:cubicBezTo>
                    <a:pt x="690" y="1"/>
                    <a:pt x="660" y="2"/>
                    <a:pt x="631" y="3"/>
                  </a:cubicBezTo>
                  <a:cubicBezTo>
                    <a:pt x="315" y="16"/>
                    <a:pt x="131" y="16"/>
                    <a:pt x="37" y="16"/>
                  </a:cubicBezTo>
                  <a:cubicBezTo>
                    <a:pt x="35" y="15"/>
                    <a:pt x="33" y="15"/>
                    <a:pt x="31" y="15"/>
                  </a:cubicBezTo>
                  <a:cubicBezTo>
                    <a:pt x="4" y="15"/>
                    <a:pt x="1" y="55"/>
                    <a:pt x="30" y="66"/>
                  </a:cubicBezTo>
                  <a:cubicBezTo>
                    <a:pt x="239" y="193"/>
                    <a:pt x="706" y="458"/>
                    <a:pt x="1010" y="521"/>
                  </a:cubicBezTo>
                  <a:cubicBezTo>
                    <a:pt x="1035" y="521"/>
                    <a:pt x="1048" y="553"/>
                    <a:pt x="1035" y="572"/>
                  </a:cubicBezTo>
                  <a:cubicBezTo>
                    <a:pt x="965" y="641"/>
                    <a:pt x="833" y="825"/>
                    <a:pt x="706" y="1204"/>
                  </a:cubicBezTo>
                  <a:cubicBezTo>
                    <a:pt x="700" y="1223"/>
                    <a:pt x="719" y="1248"/>
                    <a:pt x="744" y="1248"/>
                  </a:cubicBezTo>
                  <a:cubicBezTo>
                    <a:pt x="877" y="1242"/>
                    <a:pt x="1199" y="1223"/>
                    <a:pt x="1408" y="1141"/>
                  </a:cubicBezTo>
                  <a:cubicBezTo>
                    <a:pt x="1412" y="1139"/>
                    <a:pt x="1416" y="1138"/>
                    <a:pt x="1420" y="1138"/>
                  </a:cubicBezTo>
                  <a:cubicBezTo>
                    <a:pt x="1442" y="1138"/>
                    <a:pt x="1463" y="1163"/>
                    <a:pt x="1452" y="1185"/>
                  </a:cubicBezTo>
                  <a:cubicBezTo>
                    <a:pt x="1389" y="1317"/>
                    <a:pt x="1307" y="1539"/>
                    <a:pt x="1357" y="1817"/>
                  </a:cubicBezTo>
                  <a:cubicBezTo>
                    <a:pt x="1362" y="1835"/>
                    <a:pt x="1380" y="1847"/>
                    <a:pt x="1397" y="1847"/>
                  </a:cubicBezTo>
                  <a:cubicBezTo>
                    <a:pt x="1403" y="1847"/>
                    <a:pt x="1409" y="1845"/>
                    <a:pt x="1414" y="1842"/>
                  </a:cubicBezTo>
                  <a:lnTo>
                    <a:pt x="1863" y="1551"/>
                  </a:lnTo>
                  <a:cubicBezTo>
                    <a:pt x="1868" y="1547"/>
                    <a:pt x="1874" y="1545"/>
                    <a:pt x="1880" y="1545"/>
                  </a:cubicBezTo>
                  <a:cubicBezTo>
                    <a:pt x="1902" y="1545"/>
                    <a:pt x="1923" y="1569"/>
                    <a:pt x="1913" y="1589"/>
                  </a:cubicBezTo>
                  <a:cubicBezTo>
                    <a:pt x="1863" y="1760"/>
                    <a:pt x="1837" y="2114"/>
                    <a:pt x="2324" y="2537"/>
                  </a:cubicBezTo>
                  <a:cubicBezTo>
                    <a:pt x="2330" y="2543"/>
                    <a:pt x="2339" y="2546"/>
                    <a:pt x="2348" y="2546"/>
                  </a:cubicBezTo>
                  <a:cubicBezTo>
                    <a:pt x="2360" y="2546"/>
                    <a:pt x="2371" y="2541"/>
                    <a:pt x="2374" y="2531"/>
                  </a:cubicBezTo>
                  <a:cubicBezTo>
                    <a:pt x="2425" y="2341"/>
                    <a:pt x="2627" y="1526"/>
                    <a:pt x="2406" y="989"/>
                  </a:cubicBezTo>
                  <a:lnTo>
                    <a:pt x="1711" y="281"/>
                  </a:lnTo>
                  <a:cubicBezTo>
                    <a:pt x="1711" y="281"/>
                    <a:pt x="1288" y="1"/>
                    <a:pt x="719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3443625" y="817900"/>
              <a:ext cx="241700" cy="241625"/>
            </a:xfrm>
            <a:custGeom>
              <a:rect b="b" l="l" r="r" t="t"/>
              <a:pathLst>
                <a:path extrusionOk="0" h="9665" w="9668">
                  <a:moveTo>
                    <a:pt x="7481" y="1"/>
                  </a:moveTo>
                  <a:cubicBezTo>
                    <a:pt x="7428" y="1"/>
                    <a:pt x="7376" y="2"/>
                    <a:pt x="7323" y="4"/>
                  </a:cubicBezTo>
                  <a:cubicBezTo>
                    <a:pt x="5541" y="73"/>
                    <a:pt x="3918" y="1008"/>
                    <a:pt x="2439" y="2000"/>
                  </a:cubicBezTo>
                  <a:cubicBezTo>
                    <a:pt x="1719" y="2487"/>
                    <a:pt x="998" y="2999"/>
                    <a:pt x="474" y="3687"/>
                  </a:cubicBezTo>
                  <a:cubicBezTo>
                    <a:pt x="215" y="4029"/>
                    <a:pt x="0" y="4439"/>
                    <a:pt x="38" y="4869"/>
                  </a:cubicBezTo>
                  <a:cubicBezTo>
                    <a:pt x="70" y="5267"/>
                    <a:pt x="316" y="5608"/>
                    <a:pt x="562" y="5930"/>
                  </a:cubicBezTo>
                  <a:cubicBezTo>
                    <a:pt x="954" y="6449"/>
                    <a:pt x="1371" y="6954"/>
                    <a:pt x="1807" y="7441"/>
                  </a:cubicBezTo>
                  <a:cubicBezTo>
                    <a:pt x="2155" y="8148"/>
                    <a:pt x="2787" y="8679"/>
                    <a:pt x="3450" y="9102"/>
                  </a:cubicBezTo>
                  <a:cubicBezTo>
                    <a:pt x="3835" y="9355"/>
                    <a:pt x="4246" y="9614"/>
                    <a:pt x="4707" y="9658"/>
                  </a:cubicBezTo>
                  <a:cubicBezTo>
                    <a:pt x="4754" y="9663"/>
                    <a:pt x="4800" y="9665"/>
                    <a:pt x="4847" y="9665"/>
                  </a:cubicBezTo>
                  <a:cubicBezTo>
                    <a:pt x="5346" y="9665"/>
                    <a:pt x="5826" y="9424"/>
                    <a:pt x="6243" y="9140"/>
                  </a:cubicBezTo>
                  <a:cubicBezTo>
                    <a:pt x="7197" y="8496"/>
                    <a:pt x="7987" y="7599"/>
                    <a:pt x="8499" y="6569"/>
                  </a:cubicBezTo>
                  <a:cubicBezTo>
                    <a:pt x="8890" y="5785"/>
                    <a:pt x="9124" y="4926"/>
                    <a:pt x="9333" y="4073"/>
                  </a:cubicBezTo>
                  <a:cubicBezTo>
                    <a:pt x="9510" y="3359"/>
                    <a:pt x="9668" y="2626"/>
                    <a:pt x="9566" y="1893"/>
                  </a:cubicBezTo>
                  <a:cubicBezTo>
                    <a:pt x="9465" y="1166"/>
                    <a:pt x="9061" y="440"/>
                    <a:pt x="8379" y="155"/>
                  </a:cubicBezTo>
                  <a:cubicBezTo>
                    <a:pt x="8098" y="36"/>
                    <a:pt x="7789" y="1"/>
                    <a:pt x="7481" y="1"/>
                  </a:cubicBezTo>
                  <a:close/>
                </a:path>
              </a:pathLst>
            </a:custGeom>
            <a:solidFill>
              <a:srgbClr val="E11F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3507425" y="885900"/>
              <a:ext cx="175700" cy="173625"/>
            </a:xfrm>
            <a:custGeom>
              <a:rect b="b" l="l" r="r" t="t"/>
              <a:pathLst>
                <a:path extrusionOk="0" h="6945" w="7028">
                  <a:moveTo>
                    <a:pt x="7027" y="1"/>
                  </a:moveTo>
                  <a:lnTo>
                    <a:pt x="7027" y="1"/>
                  </a:lnTo>
                  <a:cubicBezTo>
                    <a:pt x="6939" y="373"/>
                    <a:pt x="6806" y="740"/>
                    <a:pt x="6661" y="1087"/>
                  </a:cubicBezTo>
                  <a:cubicBezTo>
                    <a:pt x="6231" y="2111"/>
                    <a:pt x="5827" y="3053"/>
                    <a:pt x="5131" y="3918"/>
                  </a:cubicBezTo>
                  <a:cubicBezTo>
                    <a:pt x="4443" y="4771"/>
                    <a:pt x="3666" y="5447"/>
                    <a:pt x="2585" y="5725"/>
                  </a:cubicBezTo>
                  <a:cubicBezTo>
                    <a:pt x="2281" y="5805"/>
                    <a:pt x="1981" y="5832"/>
                    <a:pt x="1681" y="5832"/>
                  </a:cubicBezTo>
                  <a:cubicBezTo>
                    <a:pt x="1121" y="5832"/>
                    <a:pt x="565" y="5735"/>
                    <a:pt x="1" y="5694"/>
                  </a:cubicBezTo>
                  <a:lnTo>
                    <a:pt x="1" y="5694"/>
                  </a:lnTo>
                  <a:cubicBezTo>
                    <a:pt x="272" y="5953"/>
                    <a:pt x="582" y="6180"/>
                    <a:pt x="898" y="6382"/>
                  </a:cubicBezTo>
                  <a:cubicBezTo>
                    <a:pt x="1283" y="6635"/>
                    <a:pt x="1694" y="6894"/>
                    <a:pt x="2155" y="6938"/>
                  </a:cubicBezTo>
                  <a:cubicBezTo>
                    <a:pt x="2202" y="6943"/>
                    <a:pt x="2248" y="6945"/>
                    <a:pt x="2295" y="6945"/>
                  </a:cubicBezTo>
                  <a:cubicBezTo>
                    <a:pt x="2794" y="6945"/>
                    <a:pt x="3274" y="6704"/>
                    <a:pt x="3691" y="6420"/>
                  </a:cubicBezTo>
                  <a:cubicBezTo>
                    <a:pt x="4645" y="5776"/>
                    <a:pt x="5435" y="4879"/>
                    <a:pt x="5947" y="3849"/>
                  </a:cubicBezTo>
                  <a:cubicBezTo>
                    <a:pt x="6338" y="3065"/>
                    <a:pt x="6572" y="2206"/>
                    <a:pt x="6781" y="1353"/>
                  </a:cubicBezTo>
                  <a:cubicBezTo>
                    <a:pt x="6888" y="911"/>
                    <a:pt x="6989" y="456"/>
                    <a:pt x="7027" y="1"/>
                  </a:cubicBezTo>
                  <a:close/>
                </a:path>
              </a:pathLst>
            </a:custGeom>
            <a:solidFill>
              <a:srgbClr val="E11F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3470950" y="856800"/>
              <a:ext cx="191300" cy="170400"/>
            </a:xfrm>
            <a:custGeom>
              <a:rect b="b" l="l" r="r" t="t"/>
              <a:pathLst>
                <a:path extrusionOk="0" h="6816" w="7652">
                  <a:moveTo>
                    <a:pt x="4733" y="0"/>
                  </a:moveTo>
                  <a:cubicBezTo>
                    <a:pt x="4425" y="0"/>
                    <a:pt x="4106" y="193"/>
                    <a:pt x="4038" y="495"/>
                  </a:cubicBezTo>
                  <a:cubicBezTo>
                    <a:pt x="3987" y="710"/>
                    <a:pt x="4025" y="975"/>
                    <a:pt x="3867" y="1127"/>
                  </a:cubicBezTo>
                  <a:cubicBezTo>
                    <a:pt x="3796" y="1192"/>
                    <a:pt x="3714" y="1215"/>
                    <a:pt x="3624" y="1215"/>
                  </a:cubicBezTo>
                  <a:cubicBezTo>
                    <a:pt x="3396" y="1215"/>
                    <a:pt x="3122" y="1066"/>
                    <a:pt x="2880" y="1066"/>
                  </a:cubicBezTo>
                  <a:cubicBezTo>
                    <a:pt x="2807" y="1066"/>
                    <a:pt x="2738" y="1079"/>
                    <a:pt x="2673" y="1114"/>
                  </a:cubicBezTo>
                  <a:cubicBezTo>
                    <a:pt x="2212" y="1367"/>
                    <a:pt x="2686" y="2277"/>
                    <a:pt x="2237" y="2555"/>
                  </a:cubicBezTo>
                  <a:cubicBezTo>
                    <a:pt x="2163" y="2599"/>
                    <a:pt x="2083" y="2614"/>
                    <a:pt x="2001" y="2614"/>
                  </a:cubicBezTo>
                  <a:cubicBezTo>
                    <a:pt x="1870" y="2614"/>
                    <a:pt x="1733" y="2575"/>
                    <a:pt x="1605" y="2548"/>
                  </a:cubicBezTo>
                  <a:cubicBezTo>
                    <a:pt x="1534" y="2531"/>
                    <a:pt x="1456" y="2520"/>
                    <a:pt x="1379" y="2520"/>
                  </a:cubicBezTo>
                  <a:cubicBezTo>
                    <a:pt x="1231" y="2520"/>
                    <a:pt x="1088" y="2562"/>
                    <a:pt x="1017" y="2687"/>
                  </a:cubicBezTo>
                  <a:cubicBezTo>
                    <a:pt x="910" y="2871"/>
                    <a:pt x="1036" y="3098"/>
                    <a:pt x="1036" y="3307"/>
                  </a:cubicBezTo>
                  <a:cubicBezTo>
                    <a:pt x="1036" y="3578"/>
                    <a:pt x="822" y="3818"/>
                    <a:pt x="575" y="3926"/>
                  </a:cubicBezTo>
                  <a:cubicBezTo>
                    <a:pt x="480" y="3964"/>
                    <a:pt x="386" y="3989"/>
                    <a:pt x="285" y="4008"/>
                  </a:cubicBezTo>
                  <a:cubicBezTo>
                    <a:pt x="95" y="4046"/>
                    <a:pt x="0" y="4261"/>
                    <a:pt x="114" y="4419"/>
                  </a:cubicBezTo>
                  <a:cubicBezTo>
                    <a:pt x="405" y="4810"/>
                    <a:pt x="563" y="5297"/>
                    <a:pt x="550" y="5784"/>
                  </a:cubicBezTo>
                  <a:cubicBezTo>
                    <a:pt x="739" y="6017"/>
                    <a:pt x="1068" y="6674"/>
                    <a:pt x="1725" y="6801"/>
                  </a:cubicBezTo>
                  <a:cubicBezTo>
                    <a:pt x="1776" y="6811"/>
                    <a:pt x="1830" y="6816"/>
                    <a:pt x="1884" y="6816"/>
                  </a:cubicBezTo>
                  <a:cubicBezTo>
                    <a:pt x="2137" y="6816"/>
                    <a:pt x="2398" y="6704"/>
                    <a:pt x="2439" y="6460"/>
                  </a:cubicBezTo>
                  <a:cubicBezTo>
                    <a:pt x="2458" y="6359"/>
                    <a:pt x="2433" y="6257"/>
                    <a:pt x="2458" y="6156"/>
                  </a:cubicBezTo>
                  <a:cubicBezTo>
                    <a:pt x="2521" y="5902"/>
                    <a:pt x="2813" y="5830"/>
                    <a:pt x="3091" y="5830"/>
                  </a:cubicBezTo>
                  <a:cubicBezTo>
                    <a:pt x="3207" y="5830"/>
                    <a:pt x="3320" y="5843"/>
                    <a:pt x="3412" y="5859"/>
                  </a:cubicBezTo>
                  <a:cubicBezTo>
                    <a:pt x="3459" y="5869"/>
                    <a:pt x="3506" y="5873"/>
                    <a:pt x="3553" y="5873"/>
                  </a:cubicBezTo>
                  <a:cubicBezTo>
                    <a:pt x="3696" y="5873"/>
                    <a:pt x="3835" y="5830"/>
                    <a:pt x="3949" y="5739"/>
                  </a:cubicBezTo>
                  <a:cubicBezTo>
                    <a:pt x="4322" y="5436"/>
                    <a:pt x="3873" y="5051"/>
                    <a:pt x="4031" y="4747"/>
                  </a:cubicBezTo>
                  <a:cubicBezTo>
                    <a:pt x="4088" y="4627"/>
                    <a:pt x="4221" y="4570"/>
                    <a:pt x="4354" y="4545"/>
                  </a:cubicBezTo>
                  <a:cubicBezTo>
                    <a:pt x="4491" y="4513"/>
                    <a:pt x="4630" y="4508"/>
                    <a:pt x="4770" y="4508"/>
                  </a:cubicBezTo>
                  <a:cubicBezTo>
                    <a:pt x="4838" y="4508"/>
                    <a:pt x="4905" y="4509"/>
                    <a:pt x="4973" y="4509"/>
                  </a:cubicBezTo>
                  <a:cubicBezTo>
                    <a:pt x="5070" y="4509"/>
                    <a:pt x="5167" y="4507"/>
                    <a:pt x="5264" y="4495"/>
                  </a:cubicBezTo>
                  <a:cubicBezTo>
                    <a:pt x="5567" y="4457"/>
                    <a:pt x="5895" y="4267"/>
                    <a:pt x="5927" y="3964"/>
                  </a:cubicBezTo>
                  <a:cubicBezTo>
                    <a:pt x="5946" y="3755"/>
                    <a:pt x="5820" y="3553"/>
                    <a:pt x="5826" y="3345"/>
                  </a:cubicBezTo>
                  <a:cubicBezTo>
                    <a:pt x="5839" y="3067"/>
                    <a:pt x="6072" y="2845"/>
                    <a:pt x="6325" y="2732"/>
                  </a:cubicBezTo>
                  <a:cubicBezTo>
                    <a:pt x="6584" y="2612"/>
                    <a:pt x="6862" y="2567"/>
                    <a:pt x="7115" y="2447"/>
                  </a:cubicBezTo>
                  <a:cubicBezTo>
                    <a:pt x="7216" y="2397"/>
                    <a:pt x="7317" y="2327"/>
                    <a:pt x="7336" y="2214"/>
                  </a:cubicBezTo>
                  <a:cubicBezTo>
                    <a:pt x="7361" y="2011"/>
                    <a:pt x="7090" y="1904"/>
                    <a:pt x="7001" y="1721"/>
                  </a:cubicBezTo>
                  <a:cubicBezTo>
                    <a:pt x="6774" y="1285"/>
                    <a:pt x="7652" y="893"/>
                    <a:pt x="7323" y="356"/>
                  </a:cubicBezTo>
                  <a:cubicBezTo>
                    <a:pt x="7229" y="198"/>
                    <a:pt x="7064" y="97"/>
                    <a:pt x="6881" y="65"/>
                  </a:cubicBezTo>
                  <a:cubicBezTo>
                    <a:pt x="6836" y="58"/>
                    <a:pt x="6792" y="55"/>
                    <a:pt x="6748" y="55"/>
                  </a:cubicBezTo>
                  <a:cubicBezTo>
                    <a:pt x="6433" y="55"/>
                    <a:pt x="6143" y="222"/>
                    <a:pt x="5883" y="394"/>
                  </a:cubicBezTo>
                  <a:cubicBezTo>
                    <a:pt x="5801" y="444"/>
                    <a:pt x="5719" y="495"/>
                    <a:pt x="5624" y="501"/>
                  </a:cubicBezTo>
                  <a:cubicBezTo>
                    <a:pt x="5621" y="501"/>
                    <a:pt x="5618" y="501"/>
                    <a:pt x="5615" y="501"/>
                  </a:cubicBezTo>
                  <a:cubicBezTo>
                    <a:pt x="5418" y="501"/>
                    <a:pt x="5293" y="284"/>
                    <a:pt x="5144" y="147"/>
                  </a:cubicBezTo>
                  <a:cubicBezTo>
                    <a:pt x="5030" y="46"/>
                    <a:pt x="4883" y="0"/>
                    <a:pt x="4733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3490850" y="872750"/>
              <a:ext cx="141950" cy="134650"/>
            </a:xfrm>
            <a:custGeom>
              <a:rect b="b" l="l" r="r" t="t"/>
              <a:pathLst>
                <a:path extrusionOk="0" h="5386" w="5678">
                  <a:moveTo>
                    <a:pt x="5389" y="0"/>
                  </a:moveTo>
                  <a:cubicBezTo>
                    <a:pt x="5356" y="0"/>
                    <a:pt x="5322" y="7"/>
                    <a:pt x="5289" y="21"/>
                  </a:cubicBezTo>
                  <a:cubicBezTo>
                    <a:pt x="5283" y="21"/>
                    <a:pt x="5276" y="27"/>
                    <a:pt x="5270" y="27"/>
                  </a:cubicBezTo>
                  <a:cubicBezTo>
                    <a:pt x="3886" y="621"/>
                    <a:pt x="2698" y="1594"/>
                    <a:pt x="1744" y="2763"/>
                  </a:cubicBezTo>
                  <a:cubicBezTo>
                    <a:pt x="853" y="3850"/>
                    <a:pt x="310" y="4533"/>
                    <a:pt x="0" y="5386"/>
                  </a:cubicBezTo>
                  <a:cubicBezTo>
                    <a:pt x="1789" y="4893"/>
                    <a:pt x="3330" y="3730"/>
                    <a:pt x="4562" y="2346"/>
                  </a:cubicBezTo>
                  <a:cubicBezTo>
                    <a:pt x="5080" y="1765"/>
                    <a:pt x="5573" y="1076"/>
                    <a:pt x="5662" y="318"/>
                  </a:cubicBezTo>
                  <a:cubicBezTo>
                    <a:pt x="5677" y="146"/>
                    <a:pt x="5543" y="0"/>
                    <a:pt x="5389" y="0"/>
                  </a:cubicBezTo>
                  <a:close/>
                </a:path>
              </a:pathLst>
            </a:custGeom>
            <a:solidFill>
              <a:srgbClr val="E11F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7" name="Google Shape;1597;p45"/>
          <p:cNvGrpSpPr/>
          <p:nvPr/>
        </p:nvGrpSpPr>
        <p:grpSpPr>
          <a:xfrm flipH="1" rot="-7200068">
            <a:off x="8663203" y="1151492"/>
            <a:ext cx="290803" cy="272523"/>
            <a:chOff x="-2928900" y="2657375"/>
            <a:chExt cx="125275" cy="117400"/>
          </a:xfrm>
        </p:grpSpPr>
        <p:sp>
          <p:nvSpPr>
            <p:cNvPr id="1598" name="Google Shape;1598;p45"/>
            <p:cNvSpPr/>
            <p:nvPr/>
          </p:nvSpPr>
          <p:spPr>
            <a:xfrm>
              <a:off x="-2850725" y="2738400"/>
              <a:ext cx="47100" cy="36375"/>
            </a:xfrm>
            <a:custGeom>
              <a:rect b="b" l="l" r="r" t="t"/>
              <a:pathLst>
                <a:path extrusionOk="0" h="1455" w="1884">
                  <a:moveTo>
                    <a:pt x="676" y="1"/>
                  </a:moveTo>
                  <a:cubicBezTo>
                    <a:pt x="564" y="1"/>
                    <a:pt x="487" y="17"/>
                    <a:pt x="487" y="17"/>
                  </a:cubicBezTo>
                  <a:cubicBezTo>
                    <a:pt x="475" y="23"/>
                    <a:pt x="456" y="29"/>
                    <a:pt x="443" y="29"/>
                  </a:cubicBezTo>
                  <a:cubicBezTo>
                    <a:pt x="159" y="124"/>
                    <a:pt x="1" y="440"/>
                    <a:pt x="102" y="731"/>
                  </a:cubicBezTo>
                  <a:cubicBezTo>
                    <a:pt x="102" y="731"/>
                    <a:pt x="140" y="851"/>
                    <a:pt x="241" y="971"/>
                  </a:cubicBezTo>
                  <a:cubicBezTo>
                    <a:pt x="329" y="1104"/>
                    <a:pt x="481" y="1224"/>
                    <a:pt x="645" y="1312"/>
                  </a:cubicBezTo>
                  <a:cubicBezTo>
                    <a:pt x="816" y="1394"/>
                    <a:pt x="1005" y="1445"/>
                    <a:pt x="1163" y="1451"/>
                  </a:cubicBezTo>
                  <a:cubicBezTo>
                    <a:pt x="1190" y="1453"/>
                    <a:pt x="1215" y="1454"/>
                    <a:pt x="1239" y="1454"/>
                  </a:cubicBezTo>
                  <a:cubicBezTo>
                    <a:pt x="1358" y="1454"/>
                    <a:pt x="1441" y="1432"/>
                    <a:pt x="1441" y="1432"/>
                  </a:cubicBezTo>
                  <a:cubicBezTo>
                    <a:pt x="1454" y="1426"/>
                    <a:pt x="1467" y="1426"/>
                    <a:pt x="1479" y="1420"/>
                  </a:cubicBezTo>
                  <a:cubicBezTo>
                    <a:pt x="1745" y="1331"/>
                    <a:pt x="1884" y="1047"/>
                    <a:pt x="1795" y="781"/>
                  </a:cubicBezTo>
                  <a:cubicBezTo>
                    <a:pt x="1795" y="781"/>
                    <a:pt x="1757" y="655"/>
                    <a:pt x="1663" y="535"/>
                  </a:cubicBezTo>
                  <a:cubicBezTo>
                    <a:pt x="1574" y="402"/>
                    <a:pt x="1429" y="270"/>
                    <a:pt x="1264" y="168"/>
                  </a:cubicBezTo>
                  <a:cubicBezTo>
                    <a:pt x="1100" y="74"/>
                    <a:pt x="917" y="17"/>
                    <a:pt x="765" y="4"/>
                  </a:cubicBezTo>
                  <a:cubicBezTo>
                    <a:pt x="734" y="2"/>
                    <a:pt x="704" y="1"/>
                    <a:pt x="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-2928900" y="2693150"/>
              <a:ext cx="36025" cy="32675"/>
            </a:xfrm>
            <a:custGeom>
              <a:rect b="b" l="l" r="r" t="t"/>
              <a:pathLst>
                <a:path extrusionOk="0" h="1307" w="1441">
                  <a:moveTo>
                    <a:pt x="703" y="1"/>
                  </a:moveTo>
                  <a:cubicBezTo>
                    <a:pt x="661" y="1"/>
                    <a:pt x="620" y="5"/>
                    <a:pt x="581" y="13"/>
                  </a:cubicBezTo>
                  <a:cubicBezTo>
                    <a:pt x="468" y="32"/>
                    <a:pt x="373" y="96"/>
                    <a:pt x="373" y="96"/>
                  </a:cubicBezTo>
                  <a:cubicBezTo>
                    <a:pt x="126" y="247"/>
                    <a:pt x="0" y="550"/>
                    <a:pt x="88" y="847"/>
                  </a:cubicBezTo>
                  <a:cubicBezTo>
                    <a:pt x="88" y="847"/>
                    <a:pt x="120" y="955"/>
                    <a:pt x="190" y="1050"/>
                  </a:cubicBezTo>
                  <a:cubicBezTo>
                    <a:pt x="259" y="1144"/>
                    <a:pt x="373" y="1227"/>
                    <a:pt x="499" y="1271"/>
                  </a:cubicBezTo>
                  <a:cubicBezTo>
                    <a:pt x="571" y="1296"/>
                    <a:pt x="649" y="1307"/>
                    <a:pt x="724" y="1307"/>
                  </a:cubicBezTo>
                  <a:cubicBezTo>
                    <a:pt x="781" y="1307"/>
                    <a:pt x="836" y="1301"/>
                    <a:pt x="885" y="1290"/>
                  </a:cubicBezTo>
                  <a:cubicBezTo>
                    <a:pt x="1005" y="1264"/>
                    <a:pt x="1099" y="1201"/>
                    <a:pt x="1099" y="1201"/>
                  </a:cubicBezTo>
                  <a:cubicBezTo>
                    <a:pt x="1327" y="1062"/>
                    <a:pt x="1441" y="784"/>
                    <a:pt x="1359" y="513"/>
                  </a:cubicBezTo>
                  <a:cubicBezTo>
                    <a:pt x="1359" y="513"/>
                    <a:pt x="1327" y="405"/>
                    <a:pt x="1257" y="310"/>
                  </a:cubicBezTo>
                  <a:cubicBezTo>
                    <a:pt x="1188" y="203"/>
                    <a:pt x="1081" y="114"/>
                    <a:pt x="960" y="58"/>
                  </a:cubicBezTo>
                  <a:cubicBezTo>
                    <a:pt x="879" y="19"/>
                    <a:pt x="790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-2893675" y="2657375"/>
              <a:ext cx="46300" cy="37725"/>
            </a:xfrm>
            <a:custGeom>
              <a:rect b="b" l="l" r="r" t="t"/>
              <a:pathLst>
                <a:path extrusionOk="0" h="1509" w="1852">
                  <a:moveTo>
                    <a:pt x="633" y="0"/>
                  </a:moveTo>
                  <a:cubicBezTo>
                    <a:pt x="560" y="0"/>
                    <a:pt x="512" y="10"/>
                    <a:pt x="512" y="10"/>
                  </a:cubicBezTo>
                  <a:cubicBezTo>
                    <a:pt x="499" y="10"/>
                    <a:pt x="480" y="16"/>
                    <a:pt x="468" y="16"/>
                  </a:cubicBezTo>
                  <a:cubicBezTo>
                    <a:pt x="171" y="92"/>
                    <a:pt x="0" y="395"/>
                    <a:pt x="76" y="686"/>
                  </a:cubicBezTo>
                  <a:cubicBezTo>
                    <a:pt x="76" y="686"/>
                    <a:pt x="107" y="813"/>
                    <a:pt x="196" y="945"/>
                  </a:cubicBezTo>
                  <a:cubicBezTo>
                    <a:pt x="284" y="1078"/>
                    <a:pt x="423" y="1211"/>
                    <a:pt x="588" y="1312"/>
                  </a:cubicBezTo>
                  <a:cubicBezTo>
                    <a:pt x="752" y="1413"/>
                    <a:pt x="942" y="1476"/>
                    <a:pt x="1100" y="1495"/>
                  </a:cubicBezTo>
                  <a:cubicBezTo>
                    <a:pt x="1160" y="1505"/>
                    <a:pt x="1218" y="1508"/>
                    <a:pt x="1265" y="1508"/>
                  </a:cubicBezTo>
                  <a:cubicBezTo>
                    <a:pt x="1336" y="1508"/>
                    <a:pt x="1384" y="1501"/>
                    <a:pt x="1384" y="1501"/>
                  </a:cubicBezTo>
                  <a:cubicBezTo>
                    <a:pt x="1396" y="1495"/>
                    <a:pt x="1409" y="1495"/>
                    <a:pt x="1422" y="1489"/>
                  </a:cubicBezTo>
                  <a:cubicBezTo>
                    <a:pt x="1693" y="1419"/>
                    <a:pt x="1851" y="1147"/>
                    <a:pt x="1782" y="876"/>
                  </a:cubicBezTo>
                  <a:cubicBezTo>
                    <a:pt x="1782" y="876"/>
                    <a:pt x="1750" y="749"/>
                    <a:pt x="1662" y="617"/>
                  </a:cubicBezTo>
                  <a:cubicBezTo>
                    <a:pt x="1580" y="478"/>
                    <a:pt x="1447" y="332"/>
                    <a:pt x="1289" y="225"/>
                  </a:cubicBezTo>
                  <a:cubicBezTo>
                    <a:pt x="1131" y="111"/>
                    <a:pt x="954" y="42"/>
                    <a:pt x="796" y="16"/>
                  </a:cubicBezTo>
                  <a:cubicBezTo>
                    <a:pt x="735" y="4"/>
                    <a:pt x="679" y="0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6"/>
          <p:cNvSpPr/>
          <p:nvPr/>
        </p:nvSpPr>
        <p:spPr>
          <a:xfrm rot="10800000">
            <a:off x="7629484" y="4699561"/>
            <a:ext cx="1900550" cy="1750080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3" name="Google Shape;1603;p46"/>
          <p:cNvGrpSpPr/>
          <p:nvPr/>
        </p:nvGrpSpPr>
        <p:grpSpPr>
          <a:xfrm rot="10800000">
            <a:off x="364407" y="778252"/>
            <a:ext cx="276940" cy="306133"/>
            <a:chOff x="-975525" y="1821975"/>
            <a:chExt cx="114075" cy="126100"/>
          </a:xfrm>
        </p:grpSpPr>
        <p:sp>
          <p:nvSpPr>
            <p:cNvPr id="1604" name="Google Shape;1604;p46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7" name="Google Shape;1607;p46"/>
          <p:cNvGrpSpPr/>
          <p:nvPr/>
        </p:nvGrpSpPr>
        <p:grpSpPr>
          <a:xfrm rot="10800000">
            <a:off x="8574300" y="2768056"/>
            <a:ext cx="955725" cy="1750068"/>
            <a:chOff x="-807775" y="1572525"/>
            <a:chExt cx="393675" cy="720875"/>
          </a:xfrm>
        </p:grpSpPr>
        <p:sp>
          <p:nvSpPr>
            <p:cNvPr id="1608" name="Google Shape;1608;p46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6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6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2" name="Google Shape;1622;p46"/>
          <p:cNvSpPr/>
          <p:nvPr/>
        </p:nvSpPr>
        <p:spPr>
          <a:xfrm rot="10800000">
            <a:off x="-1110741" y="-110939"/>
            <a:ext cx="1900550" cy="1750080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3" name="Google Shape;1623;p46"/>
          <p:cNvGrpSpPr/>
          <p:nvPr/>
        </p:nvGrpSpPr>
        <p:grpSpPr>
          <a:xfrm rot="10800000">
            <a:off x="220180" y="101133"/>
            <a:ext cx="730674" cy="438376"/>
            <a:chOff x="4878563" y="2663650"/>
            <a:chExt cx="258600" cy="155150"/>
          </a:xfrm>
        </p:grpSpPr>
        <p:sp>
          <p:nvSpPr>
            <p:cNvPr id="1624" name="Google Shape;1624;p46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6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6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6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6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6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46"/>
          <p:cNvGrpSpPr/>
          <p:nvPr/>
        </p:nvGrpSpPr>
        <p:grpSpPr>
          <a:xfrm>
            <a:off x="8574307" y="3686889"/>
            <a:ext cx="556861" cy="1327072"/>
            <a:chOff x="4768000" y="637275"/>
            <a:chExt cx="220225" cy="524825"/>
          </a:xfrm>
        </p:grpSpPr>
        <p:sp>
          <p:nvSpPr>
            <p:cNvPr id="1638" name="Google Shape;1638;p46"/>
            <p:cNvSpPr/>
            <p:nvPr/>
          </p:nvSpPr>
          <p:spPr>
            <a:xfrm>
              <a:off x="4770525" y="695550"/>
              <a:ext cx="215175" cy="463850"/>
            </a:xfrm>
            <a:custGeom>
              <a:rect b="b" l="l" r="r" t="t"/>
              <a:pathLst>
                <a:path extrusionOk="0" h="18554" w="8607">
                  <a:moveTo>
                    <a:pt x="2363" y="1"/>
                  </a:moveTo>
                  <a:lnTo>
                    <a:pt x="2363" y="1"/>
                  </a:lnTo>
                  <a:cubicBezTo>
                    <a:pt x="2363" y="1"/>
                    <a:pt x="2382" y="746"/>
                    <a:pt x="2363" y="993"/>
                  </a:cubicBezTo>
                  <a:cubicBezTo>
                    <a:pt x="2344" y="1176"/>
                    <a:pt x="2256" y="1536"/>
                    <a:pt x="2180" y="1700"/>
                  </a:cubicBezTo>
                  <a:cubicBezTo>
                    <a:pt x="1630" y="2888"/>
                    <a:pt x="518" y="4051"/>
                    <a:pt x="139" y="6528"/>
                  </a:cubicBezTo>
                  <a:cubicBezTo>
                    <a:pt x="0" y="9144"/>
                    <a:pt x="259" y="16195"/>
                    <a:pt x="259" y="16195"/>
                  </a:cubicBezTo>
                  <a:cubicBezTo>
                    <a:pt x="259" y="16195"/>
                    <a:pt x="373" y="17213"/>
                    <a:pt x="935" y="17819"/>
                  </a:cubicBezTo>
                  <a:cubicBezTo>
                    <a:pt x="1399" y="18313"/>
                    <a:pt x="2751" y="18554"/>
                    <a:pt x="4101" y="18554"/>
                  </a:cubicBezTo>
                  <a:cubicBezTo>
                    <a:pt x="4168" y="18554"/>
                    <a:pt x="4236" y="18553"/>
                    <a:pt x="4303" y="18552"/>
                  </a:cubicBezTo>
                  <a:cubicBezTo>
                    <a:pt x="4370" y="18553"/>
                    <a:pt x="4438" y="18554"/>
                    <a:pt x="4505" y="18554"/>
                  </a:cubicBezTo>
                  <a:cubicBezTo>
                    <a:pt x="5856" y="18554"/>
                    <a:pt x="7207" y="18313"/>
                    <a:pt x="7665" y="17819"/>
                  </a:cubicBezTo>
                  <a:cubicBezTo>
                    <a:pt x="8233" y="17213"/>
                    <a:pt x="8341" y="16195"/>
                    <a:pt x="8341" y="16195"/>
                  </a:cubicBezTo>
                  <a:cubicBezTo>
                    <a:pt x="8341" y="16195"/>
                    <a:pt x="8606" y="9144"/>
                    <a:pt x="8461" y="6528"/>
                  </a:cubicBezTo>
                  <a:cubicBezTo>
                    <a:pt x="8088" y="4051"/>
                    <a:pt x="6970" y="2888"/>
                    <a:pt x="6420" y="1700"/>
                  </a:cubicBezTo>
                  <a:cubicBezTo>
                    <a:pt x="6344" y="1536"/>
                    <a:pt x="6262" y="1176"/>
                    <a:pt x="6243" y="993"/>
                  </a:cubicBezTo>
                  <a:cubicBezTo>
                    <a:pt x="6218" y="746"/>
                    <a:pt x="6243" y="1"/>
                    <a:pt x="6243" y="1"/>
                  </a:cubicBezTo>
                  <a:lnTo>
                    <a:pt x="6243" y="1"/>
                  </a:lnTo>
                  <a:cubicBezTo>
                    <a:pt x="4878" y="83"/>
                    <a:pt x="4303" y="121"/>
                    <a:pt x="4303" y="121"/>
                  </a:cubicBezTo>
                  <a:cubicBezTo>
                    <a:pt x="4303" y="121"/>
                    <a:pt x="3722" y="83"/>
                    <a:pt x="2363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4768000" y="692700"/>
              <a:ext cx="220225" cy="469400"/>
            </a:xfrm>
            <a:custGeom>
              <a:rect b="b" l="l" r="r" t="t"/>
              <a:pathLst>
                <a:path extrusionOk="0" h="18776" w="8809">
                  <a:moveTo>
                    <a:pt x="2572" y="228"/>
                  </a:moveTo>
                  <a:lnTo>
                    <a:pt x="4398" y="336"/>
                  </a:lnTo>
                  <a:lnTo>
                    <a:pt x="4404" y="336"/>
                  </a:lnTo>
                  <a:lnTo>
                    <a:pt x="6236" y="228"/>
                  </a:lnTo>
                  <a:lnTo>
                    <a:pt x="6236" y="228"/>
                  </a:lnTo>
                  <a:cubicBezTo>
                    <a:pt x="6230" y="450"/>
                    <a:pt x="6224" y="923"/>
                    <a:pt x="6236" y="1113"/>
                  </a:cubicBezTo>
                  <a:cubicBezTo>
                    <a:pt x="6255" y="1309"/>
                    <a:pt x="6344" y="1682"/>
                    <a:pt x="6426" y="1859"/>
                  </a:cubicBezTo>
                  <a:cubicBezTo>
                    <a:pt x="6584" y="2194"/>
                    <a:pt x="6780" y="2528"/>
                    <a:pt x="6995" y="2876"/>
                  </a:cubicBezTo>
                  <a:cubicBezTo>
                    <a:pt x="7551" y="3817"/>
                    <a:pt x="8189" y="4885"/>
                    <a:pt x="8461" y="6648"/>
                  </a:cubicBezTo>
                  <a:cubicBezTo>
                    <a:pt x="8600" y="9239"/>
                    <a:pt x="8341" y="16233"/>
                    <a:pt x="8341" y="16297"/>
                  </a:cubicBezTo>
                  <a:cubicBezTo>
                    <a:pt x="8341" y="16303"/>
                    <a:pt x="8227" y="17289"/>
                    <a:pt x="7690" y="17864"/>
                  </a:cubicBezTo>
                  <a:cubicBezTo>
                    <a:pt x="7294" y="18289"/>
                    <a:pt x="6086" y="18561"/>
                    <a:pt x="4637" y="18561"/>
                  </a:cubicBezTo>
                  <a:cubicBezTo>
                    <a:pt x="4558" y="18561"/>
                    <a:pt x="4478" y="18560"/>
                    <a:pt x="4398" y="18559"/>
                  </a:cubicBezTo>
                  <a:cubicBezTo>
                    <a:pt x="4318" y="18560"/>
                    <a:pt x="4239" y="18561"/>
                    <a:pt x="4161" y="18561"/>
                  </a:cubicBezTo>
                  <a:cubicBezTo>
                    <a:pt x="2722" y="18561"/>
                    <a:pt x="1514" y="18289"/>
                    <a:pt x="1112" y="17864"/>
                  </a:cubicBezTo>
                  <a:cubicBezTo>
                    <a:pt x="581" y="17289"/>
                    <a:pt x="468" y="16303"/>
                    <a:pt x="468" y="16303"/>
                  </a:cubicBezTo>
                  <a:cubicBezTo>
                    <a:pt x="461" y="16233"/>
                    <a:pt x="209" y="9232"/>
                    <a:pt x="348" y="6654"/>
                  </a:cubicBezTo>
                  <a:cubicBezTo>
                    <a:pt x="613" y="4885"/>
                    <a:pt x="1251" y="3817"/>
                    <a:pt x="1813" y="2876"/>
                  </a:cubicBezTo>
                  <a:cubicBezTo>
                    <a:pt x="2022" y="2528"/>
                    <a:pt x="2224" y="2194"/>
                    <a:pt x="2376" y="1859"/>
                  </a:cubicBezTo>
                  <a:cubicBezTo>
                    <a:pt x="2458" y="1682"/>
                    <a:pt x="2546" y="1309"/>
                    <a:pt x="2565" y="1113"/>
                  </a:cubicBezTo>
                  <a:cubicBezTo>
                    <a:pt x="2584" y="923"/>
                    <a:pt x="2578" y="450"/>
                    <a:pt x="2572" y="228"/>
                  </a:cubicBezTo>
                  <a:close/>
                  <a:moveTo>
                    <a:pt x="6451" y="1"/>
                  </a:moveTo>
                  <a:lnTo>
                    <a:pt x="4404" y="127"/>
                  </a:lnTo>
                  <a:lnTo>
                    <a:pt x="2351" y="1"/>
                  </a:lnTo>
                  <a:lnTo>
                    <a:pt x="2351" y="1"/>
                  </a:lnTo>
                  <a:lnTo>
                    <a:pt x="2357" y="121"/>
                  </a:lnTo>
                  <a:cubicBezTo>
                    <a:pt x="2357" y="127"/>
                    <a:pt x="2376" y="860"/>
                    <a:pt x="2357" y="1094"/>
                  </a:cubicBezTo>
                  <a:cubicBezTo>
                    <a:pt x="2338" y="1265"/>
                    <a:pt x="2256" y="1619"/>
                    <a:pt x="2186" y="1770"/>
                  </a:cubicBezTo>
                  <a:cubicBezTo>
                    <a:pt x="2035" y="2092"/>
                    <a:pt x="1839" y="2421"/>
                    <a:pt x="1630" y="2769"/>
                  </a:cubicBezTo>
                  <a:cubicBezTo>
                    <a:pt x="1087" y="3678"/>
                    <a:pt x="411" y="4816"/>
                    <a:pt x="139" y="6636"/>
                  </a:cubicBezTo>
                  <a:cubicBezTo>
                    <a:pt x="0" y="9226"/>
                    <a:pt x="253" y="16240"/>
                    <a:pt x="259" y="16316"/>
                  </a:cubicBezTo>
                  <a:cubicBezTo>
                    <a:pt x="259" y="16360"/>
                    <a:pt x="379" y="17383"/>
                    <a:pt x="960" y="18009"/>
                  </a:cubicBezTo>
                  <a:cubicBezTo>
                    <a:pt x="1491" y="18578"/>
                    <a:pt x="2989" y="18774"/>
                    <a:pt x="4189" y="18774"/>
                  </a:cubicBezTo>
                  <a:lnTo>
                    <a:pt x="4398" y="18774"/>
                  </a:lnTo>
                  <a:cubicBezTo>
                    <a:pt x="4469" y="18775"/>
                    <a:pt x="4541" y="18776"/>
                    <a:pt x="4614" y="18776"/>
                  </a:cubicBezTo>
                  <a:cubicBezTo>
                    <a:pt x="5821" y="18776"/>
                    <a:pt x="7311" y="18575"/>
                    <a:pt x="7841" y="18009"/>
                  </a:cubicBezTo>
                  <a:cubicBezTo>
                    <a:pt x="8429" y="17383"/>
                    <a:pt x="8543" y="16360"/>
                    <a:pt x="8549" y="16309"/>
                  </a:cubicBezTo>
                  <a:cubicBezTo>
                    <a:pt x="8549" y="16240"/>
                    <a:pt x="8808" y="9226"/>
                    <a:pt x="8669" y="6636"/>
                  </a:cubicBezTo>
                  <a:lnTo>
                    <a:pt x="8669" y="6623"/>
                  </a:lnTo>
                  <a:cubicBezTo>
                    <a:pt x="8391" y="4816"/>
                    <a:pt x="7715" y="3678"/>
                    <a:pt x="7172" y="2769"/>
                  </a:cubicBezTo>
                  <a:cubicBezTo>
                    <a:pt x="6963" y="2421"/>
                    <a:pt x="6767" y="2092"/>
                    <a:pt x="6622" y="1770"/>
                  </a:cubicBezTo>
                  <a:cubicBezTo>
                    <a:pt x="6546" y="1619"/>
                    <a:pt x="6464" y="1265"/>
                    <a:pt x="6451" y="1094"/>
                  </a:cubicBezTo>
                  <a:cubicBezTo>
                    <a:pt x="6426" y="860"/>
                    <a:pt x="6451" y="127"/>
                    <a:pt x="6451" y="121"/>
                  </a:cubicBezTo>
                  <a:lnTo>
                    <a:pt x="6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4820600" y="644700"/>
              <a:ext cx="115025" cy="31450"/>
            </a:xfrm>
            <a:custGeom>
              <a:rect b="b" l="l" r="r" t="t"/>
              <a:pathLst>
                <a:path extrusionOk="0" h="1258" w="4601">
                  <a:moveTo>
                    <a:pt x="0" y="0"/>
                  </a:moveTo>
                  <a:lnTo>
                    <a:pt x="0" y="967"/>
                  </a:lnTo>
                  <a:cubicBezTo>
                    <a:pt x="0" y="1125"/>
                    <a:pt x="1030" y="1258"/>
                    <a:pt x="2300" y="1258"/>
                  </a:cubicBezTo>
                  <a:cubicBezTo>
                    <a:pt x="3570" y="1258"/>
                    <a:pt x="4600" y="1125"/>
                    <a:pt x="4600" y="967"/>
                  </a:cubicBezTo>
                  <a:lnTo>
                    <a:pt x="46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>
              <a:off x="4820600" y="637275"/>
              <a:ext cx="115025" cy="14700"/>
            </a:xfrm>
            <a:custGeom>
              <a:rect b="b" l="l" r="r" t="t"/>
              <a:pathLst>
                <a:path extrusionOk="0" h="588" w="4601">
                  <a:moveTo>
                    <a:pt x="2300" y="0"/>
                  </a:moveTo>
                  <a:cubicBezTo>
                    <a:pt x="1030" y="0"/>
                    <a:pt x="0" y="133"/>
                    <a:pt x="0" y="297"/>
                  </a:cubicBezTo>
                  <a:cubicBezTo>
                    <a:pt x="0" y="455"/>
                    <a:pt x="1030" y="588"/>
                    <a:pt x="2300" y="588"/>
                  </a:cubicBezTo>
                  <a:cubicBezTo>
                    <a:pt x="3570" y="588"/>
                    <a:pt x="4600" y="455"/>
                    <a:pt x="4600" y="297"/>
                  </a:cubicBezTo>
                  <a:cubicBezTo>
                    <a:pt x="4600" y="133"/>
                    <a:pt x="3570" y="0"/>
                    <a:pt x="2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4816475" y="672975"/>
              <a:ext cx="123250" cy="25600"/>
            </a:xfrm>
            <a:custGeom>
              <a:rect b="b" l="l" r="r" t="t"/>
              <a:pathLst>
                <a:path extrusionOk="0" h="1024" w="4930">
                  <a:moveTo>
                    <a:pt x="361" y="0"/>
                  </a:moveTo>
                  <a:cubicBezTo>
                    <a:pt x="361" y="0"/>
                    <a:pt x="96" y="234"/>
                    <a:pt x="361" y="379"/>
                  </a:cubicBezTo>
                  <a:cubicBezTo>
                    <a:pt x="361" y="379"/>
                    <a:pt x="1" y="872"/>
                    <a:pt x="519" y="904"/>
                  </a:cubicBezTo>
                  <a:lnTo>
                    <a:pt x="2465" y="1024"/>
                  </a:lnTo>
                  <a:lnTo>
                    <a:pt x="4405" y="904"/>
                  </a:lnTo>
                  <a:cubicBezTo>
                    <a:pt x="4929" y="872"/>
                    <a:pt x="4563" y="379"/>
                    <a:pt x="4563" y="379"/>
                  </a:cubicBezTo>
                  <a:cubicBezTo>
                    <a:pt x="4835" y="234"/>
                    <a:pt x="4563" y="0"/>
                    <a:pt x="4563" y="0"/>
                  </a:cubicBezTo>
                  <a:cubicBezTo>
                    <a:pt x="4563" y="0"/>
                    <a:pt x="3369" y="177"/>
                    <a:pt x="2465" y="177"/>
                  </a:cubicBezTo>
                  <a:cubicBezTo>
                    <a:pt x="1562" y="177"/>
                    <a:pt x="361" y="0"/>
                    <a:pt x="361" y="0"/>
                  </a:cubicBezTo>
                  <a:close/>
                </a:path>
              </a:pathLst>
            </a:custGeom>
            <a:solidFill>
              <a:srgbClr val="B9B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4818850" y="670400"/>
              <a:ext cx="118500" cy="30700"/>
            </a:xfrm>
            <a:custGeom>
              <a:rect b="b" l="l" r="r" t="t"/>
              <a:pathLst>
                <a:path extrusionOk="0" h="1228" w="4740">
                  <a:moveTo>
                    <a:pt x="4430" y="217"/>
                  </a:moveTo>
                  <a:cubicBezTo>
                    <a:pt x="4462" y="248"/>
                    <a:pt x="4487" y="293"/>
                    <a:pt x="4481" y="324"/>
                  </a:cubicBezTo>
                  <a:cubicBezTo>
                    <a:pt x="4481" y="356"/>
                    <a:pt x="4449" y="375"/>
                    <a:pt x="4417" y="394"/>
                  </a:cubicBezTo>
                  <a:cubicBezTo>
                    <a:pt x="4392" y="406"/>
                    <a:pt x="4373" y="432"/>
                    <a:pt x="4367" y="463"/>
                  </a:cubicBezTo>
                  <a:cubicBezTo>
                    <a:pt x="4360" y="489"/>
                    <a:pt x="4367" y="520"/>
                    <a:pt x="4386" y="545"/>
                  </a:cubicBezTo>
                  <a:cubicBezTo>
                    <a:pt x="4443" y="621"/>
                    <a:pt x="4512" y="767"/>
                    <a:pt x="4481" y="836"/>
                  </a:cubicBezTo>
                  <a:cubicBezTo>
                    <a:pt x="4455" y="887"/>
                    <a:pt x="4360" y="899"/>
                    <a:pt x="4304" y="906"/>
                  </a:cubicBezTo>
                  <a:lnTo>
                    <a:pt x="2370" y="1019"/>
                  </a:lnTo>
                  <a:lnTo>
                    <a:pt x="437" y="906"/>
                  </a:lnTo>
                  <a:cubicBezTo>
                    <a:pt x="380" y="899"/>
                    <a:pt x="279" y="887"/>
                    <a:pt x="260" y="836"/>
                  </a:cubicBezTo>
                  <a:cubicBezTo>
                    <a:pt x="228" y="773"/>
                    <a:pt x="298" y="621"/>
                    <a:pt x="354" y="545"/>
                  </a:cubicBezTo>
                  <a:cubicBezTo>
                    <a:pt x="373" y="520"/>
                    <a:pt x="380" y="489"/>
                    <a:pt x="367" y="463"/>
                  </a:cubicBezTo>
                  <a:cubicBezTo>
                    <a:pt x="361" y="432"/>
                    <a:pt x="342" y="406"/>
                    <a:pt x="317" y="394"/>
                  </a:cubicBezTo>
                  <a:cubicBezTo>
                    <a:pt x="291" y="375"/>
                    <a:pt x="260" y="356"/>
                    <a:pt x="253" y="324"/>
                  </a:cubicBezTo>
                  <a:cubicBezTo>
                    <a:pt x="253" y="293"/>
                    <a:pt x="279" y="248"/>
                    <a:pt x="304" y="217"/>
                  </a:cubicBezTo>
                  <a:cubicBezTo>
                    <a:pt x="550" y="248"/>
                    <a:pt x="1574" y="387"/>
                    <a:pt x="2370" y="387"/>
                  </a:cubicBezTo>
                  <a:cubicBezTo>
                    <a:pt x="3160" y="387"/>
                    <a:pt x="4190" y="248"/>
                    <a:pt x="4430" y="217"/>
                  </a:cubicBezTo>
                  <a:close/>
                  <a:moveTo>
                    <a:pt x="268" y="0"/>
                  </a:moveTo>
                  <a:cubicBezTo>
                    <a:pt x="242" y="0"/>
                    <a:pt x="217" y="12"/>
                    <a:pt x="197" y="27"/>
                  </a:cubicBezTo>
                  <a:cubicBezTo>
                    <a:pt x="178" y="40"/>
                    <a:pt x="26" y="179"/>
                    <a:pt x="45" y="350"/>
                  </a:cubicBezTo>
                  <a:cubicBezTo>
                    <a:pt x="51" y="394"/>
                    <a:pt x="70" y="457"/>
                    <a:pt x="127" y="508"/>
                  </a:cubicBezTo>
                  <a:cubicBezTo>
                    <a:pt x="70" y="615"/>
                    <a:pt x="1" y="786"/>
                    <a:pt x="70" y="925"/>
                  </a:cubicBezTo>
                  <a:cubicBezTo>
                    <a:pt x="121" y="1038"/>
                    <a:pt x="241" y="1101"/>
                    <a:pt x="424" y="1114"/>
                  </a:cubicBezTo>
                  <a:lnTo>
                    <a:pt x="2364" y="1228"/>
                  </a:lnTo>
                  <a:lnTo>
                    <a:pt x="2376" y="1228"/>
                  </a:lnTo>
                  <a:lnTo>
                    <a:pt x="4316" y="1114"/>
                  </a:lnTo>
                  <a:cubicBezTo>
                    <a:pt x="4499" y="1101"/>
                    <a:pt x="4620" y="1038"/>
                    <a:pt x="4670" y="925"/>
                  </a:cubicBezTo>
                  <a:cubicBezTo>
                    <a:pt x="4740" y="786"/>
                    <a:pt x="4670" y="615"/>
                    <a:pt x="4613" y="508"/>
                  </a:cubicBezTo>
                  <a:cubicBezTo>
                    <a:pt x="4670" y="457"/>
                    <a:pt x="4689" y="394"/>
                    <a:pt x="4695" y="350"/>
                  </a:cubicBezTo>
                  <a:cubicBezTo>
                    <a:pt x="4708" y="179"/>
                    <a:pt x="4556" y="40"/>
                    <a:pt x="4537" y="27"/>
                  </a:cubicBezTo>
                  <a:cubicBezTo>
                    <a:pt x="4522" y="12"/>
                    <a:pt x="4498" y="0"/>
                    <a:pt x="4472" y="0"/>
                  </a:cubicBezTo>
                  <a:cubicBezTo>
                    <a:pt x="4466" y="0"/>
                    <a:pt x="4461" y="1"/>
                    <a:pt x="4455" y="2"/>
                  </a:cubicBezTo>
                  <a:cubicBezTo>
                    <a:pt x="4443" y="2"/>
                    <a:pt x="3255" y="173"/>
                    <a:pt x="2370" y="173"/>
                  </a:cubicBezTo>
                  <a:cubicBezTo>
                    <a:pt x="1486" y="173"/>
                    <a:pt x="298" y="2"/>
                    <a:pt x="285" y="2"/>
                  </a:cubicBezTo>
                  <a:cubicBezTo>
                    <a:pt x="279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4828175" y="681175"/>
              <a:ext cx="63375" cy="1725"/>
            </a:xfrm>
            <a:custGeom>
              <a:rect b="b" l="l" r="r" t="t"/>
              <a:pathLst>
                <a:path extrusionOk="0" h="69" w="2535">
                  <a:moveTo>
                    <a:pt x="2534" y="1"/>
                  </a:moveTo>
                  <a:lnTo>
                    <a:pt x="0" y="51"/>
                  </a:lnTo>
                  <a:cubicBezTo>
                    <a:pt x="0" y="51"/>
                    <a:pt x="412" y="69"/>
                    <a:pt x="954" y="69"/>
                  </a:cubicBezTo>
                  <a:cubicBezTo>
                    <a:pt x="1443" y="69"/>
                    <a:pt x="2037" y="55"/>
                    <a:pt x="2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4825500" y="678625"/>
              <a:ext cx="68875" cy="7000"/>
            </a:xfrm>
            <a:custGeom>
              <a:rect b="b" l="l" r="r" t="t"/>
              <a:pathLst>
                <a:path extrusionOk="0" h="280" w="2755">
                  <a:moveTo>
                    <a:pt x="2641" y="1"/>
                  </a:moveTo>
                  <a:cubicBezTo>
                    <a:pt x="2637" y="1"/>
                    <a:pt x="2633" y="1"/>
                    <a:pt x="2629" y="2"/>
                  </a:cubicBezTo>
                  <a:cubicBezTo>
                    <a:pt x="2144" y="56"/>
                    <a:pt x="1557" y="70"/>
                    <a:pt x="1072" y="70"/>
                  </a:cubicBezTo>
                  <a:cubicBezTo>
                    <a:pt x="533" y="70"/>
                    <a:pt x="120" y="52"/>
                    <a:pt x="114" y="52"/>
                  </a:cubicBezTo>
                  <a:cubicBezTo>
                    <a:pt x="110" y="52"/>
                    <a:pt x="106" y="52"/>
                    <a:pt x="102" y="52"/>
                  </a:cubicBezTo>
                  <a:cubicBezTo>
                    <a:pt x="45" y="52"/>
                    <a:pt x="6" y="94"/>
                    <a:pt x="0" y="153"/>
                  </a:cubicBezTo>
                  <a:cubicBezTo>
                    <a:pt x="0" y="210"/>
                    <a:pt x="44" y="261"/>
                    <a:pt x="101" y="261"/>
                  </a:cubicBezTo>
                  <a:cubicBezTo>
                    <a:pt x="107" y="261"/>
                    <a:pt x="518" y="280"/>
                    <a:pt x="1062" y="280"/>
                  </a:cubicBezTo>
                  <a:cubicBezTo>
                    <a:pt x="1554" y="280"/>
                    <a:pt x="2155" y="261"/>
                    <a:pt x="2654" y="210"/>
                  </a:cubicBezTo>
                  <a:cubicBezTo>
                    <a:pt x="2711" y="204"/>
                    <a:pt x="2755" y="147"/>
                    <a:pt x="2749" y="90"/>
                  </a:cubicBezTo>
                  <a:cubicBezTo>
                    <a:pt x="2743" y="37"/>
                    <a:pt x="2693" y="1"/>
                    <a:pt x="2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4869250" y="682450"/>
              <a:ext cx="58775" cy="9175"/>
            </a:xfrm>
            <a:custGeom>
              <a:rect b="b" l="l" r="r" t="t"/>
              <a:pathLst>
                <a:path extrusionOk="0" h="367" w="2351">
                  <a:moveTo>
                    <a:pt x="2351" y="0"/>
                  </a:moveTo>
                  <a:lnTo>
                    <a:pt x="0" y="367"/>
                  </a:lnTo>
                  <a:cubicBezTo>
                    <a:pt x="0" y="367"/>
                    <a:pt x="1264" y="341"/>
                    <a:pt x="2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4866550" y="679825"/>
              <a:ext cx="64325" cy="14500"/>
            </a:xfrm>
            <a:custGeom>
              <a:rect b="b" l="l" r="r" t="t"/>
              <a:pathLst>
                <a:path extrusionOk="0" h="580" w="2573">
                  <a:moveTo>
                    <a:pt x="2456" y="1"/>
                  </a:moveTo>
                  <a:cubicBezTo>
                    <a:pt x="2446" y="1"/>
                    <a:pt x="2437" y="2"/>
                    <a:pt x="2427" y="4"/>
                  </a:cubicBezTo>
                  <a:cubicBezTo>
                    <a:pt x="1372" y="339"/>
                    <a:pt x="121" y="364"/>
                    <a:pt x="108" y="364"/>
                  </a:cubicBezTo>
                  <a:cubicBezTo>
                    <a:pt x="51" y="364"/>
                    <a:pt x="1" y="415"/>
                    <a:pt x="7" y="472"/>
                  </a:cubicBezTo>
                  <a:cubicBezTo>
                    <a:pt x="7" y="529"/>
                    <a:pt x="51" y="579"/>
                    <a:pt x="108" y="579"/>
                  </a:cubicBezTo>
                  <a:cubicBezTo>
                    <a:pt x="165" y="573"/>
                    <a:pt x="1404" y="548"/>
                    <a:pt x="2490" y="206"/>
                  </a:cubicBezTo>
                  <a:cubicBezTo>
                    <a:pt x="2547" y="187"/>
                    <a:pt x="2573" y="131"/>
                    <a:pt x="2560" y="74"/>
                  </a:cubicBezTo>
                  <a:cubicBezTo>
                    <a:pt x="2544" y="26"/>
                    <a:pt x="2502" y="1"/>
                    <a:pt x="2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4777300" y="834575"/>
              <a:ext cx="198425" cy="314850"/>
            </a:xfrm>
            <a:custGeom>
              <a:rect b="b" l="l" r="r" t="t"/>
              <a:pathLst>
                <a:path extrusionOk="0" h="12594" w="7937">
                  <a:moveTo>
                    <a:pt x="399" y="0"/>
                  </a:moveTo>
                  <a:cubicBezTo>
                    <a:pt x="1" y="0"/>
                    <a:pt x="134" y="8347"/>
                    <a:pt x="355" y="10710"/>
                  </a:cubicBezTo>
                  <a:cubicBezTo>
                    <a:pt x="380" y="10950"/>
                    <a:pt x="601" y="11399"/>
                    <a:pt x="727" y="11607"/>
                  </a:cubicBezTo>
                  <a:cubicBezTo>
                    <a:pt x="1252" y="12441"/>
                    <a:pt x="2554" y="12593"/>
                    <a:pt x="4038" y="12593"/>
                  </a:cubicBezTo>
                  <a:cubicBezTo>
                    <a:pt x="5523" y="12593"/>
                    <a:pt x="6869" y="12593"/>
                    <a:pt x="7337" y="11626"/>
                  </a:cubicBezTo>
                  <a:cubicBezTo>
                    <a:pt x="7444" y="11411"/>
                    <a:pt x="7684" y="10975"/>
                    <a:pt x="7703" y="10735"/>
                  </a:cubicBezTo>
                  <a:cubicBezTo>
                    <a:pt x="7937" y="8138"/>
                    <a:pt x="7912" y="0"/>
                    <a:pt x="7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>
              <a:off x="4773825" y="894600"/>
              <a:ext cx="208550" cy="160675"/>
            </a:xfrm>
            <a:custGeom>
              <a:rect b="b" l="l" r="r" t="t"/>
              <a:pathLst>
                <a:path extrusionOk="0" h="6427" w="8342">
                  <a:moveTo>
                    <a:pt x="4140" y="0"/>
                  </a:moveTo>
                  <a:cubicBezTo>
                    <a:pt x="2642" y="0"/>
                    <a:pt x="1435" y="607"/>
                    <a:pt x="1435" y="1498"/>
                  </a:cubicBezTo>
                  <a:cubicBezTo>
                    <a:pt x="1435" y="1498"/>
                    <a:pt x="1330" y="1510"/>
                    <a:pt x="1165" y="1510"/>
                  </a:cubicBezTo>
                  <a:cubicBezTo>
                    <a:pt x="880" y="1510"/>
                    <a:pt x="414" y="1472"/>
                    <a:pt x="1" y="1264"/>
                  </a:cubicBezTo>
                  <a:lnTo>
                    <a:pt x="1" y="1264"/>
                  </a:lnTo>
                  <a:lnTo>
                    <a:pt x="70" y="5845"/>
                  </a:lnTo>
                  <a:lnTo>
                    <a:pt x="70" y="5725"/>
                  </a:lnTo>
                  <a:cubicBezTo>
                    <a:pt x="70" y="6110"/>
                    <a:pt x="1896" y="6426"/>
                    <a:pt x="4152" y="6426"/>
                  </a:cubicBezTo>
                  <a:cubicBezTo>
                    <a:pt x="6402" y="6426"/>
                    <a:pt x="8247" y="6249"/>
                    <a:pt x="8278" y="5257"/>
                  </a:cubicBezTo>
                  <a:lnTo>
                    <a:pt x="8341" y="1245"/>
                  </a:lnTo>
                  <a:lnTo>
                    <a:pt x="8341" y="1245"/>
                  </a:lnTo>
                  <a:cubicBezTo>
                    <a:pt x="7885" y="1475"/>
                    <a:pt x="7362" y="1499"/>
                    <a:pt x="7165" y="1499"/>
                  </a:cubicBezTo>
                  <a:cubicBezTo>
                    <a:pt x="7113" y="1499"/>
                    <a:pt x="7084" y="1498"/>
                    <a:pt x="7084" y="1498"/>
                  </a:cubicBezTo>
                  <a:cubicBezTo>
                    <a:pt x="7084" y="1498"/>
                    <a:pt x="6648" y="0"/>
                    <a:pt x="4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6"/>
            <p:cNvSpPr/>
            <p:nvPr/>
          </p:nvSpPr>
          <p:spPr>
            <a:xfrm>
              <a:off x="4787250" y="809125"/>
              <a:ext cx="179325" cy="50900"/>
            </a:xfrm>
            <a:custGeom>
              <a:rect b="b" l="l" r="r" t="t"/>
              <a:pathLst>
                <a:path extrusionOk="0" h="2036" w="7173">
                  <a:moveTo>
                    <a:pt x="3647" y="1"/>
                  </a:moveTo>
                  <a:cubicBezTo>
                    <a:pt x="1694" y="1"/>
                    <a:pt x="1" y="456"/>
                    <a:pt x="1" y="1018"/>
                  </a:cubicBezTo>
                  <a:cubicBezTo>
                    <a:pt x="1" y="1580"/>
                    <a:pt x="1694" y="2035"/>
                    <a:pt x="3647" y="2035"/>
                  </a:cubicBezTo>
                  <a:cubicBezTo>
                    <a:pt x="5593" y="2035"/>
                    <a:pt x="7173" y="1580"/>
                    <a:pt x="7173" y="1018"/>
                  </a:cubicBezTo>
                  <a:cubicBezTo>
                    <a:pt x="7173" y="456"/>
                    <a:pt x="5593" y="1"/>
                    <a:pt x="3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1" name="Google Shape;1651;p46"/>
          <p:cNvGrpSpPr/>
          <p:nvPr/>
        </p:nvGrpSpPr>
        <p:grpSpPr>
          <a:xfrm rot="-3600047">
            <a:off x="59516" y="1199143"/>
            <a:ext cx="389059" cy="362059"/>
            <a:chOff x="3843900" y="781125"/>
            <a:chExt cx="217225" cy="202150"/>
          </a:xfrm>
        </p:grpSpPr>
        <p:sp>
          <p:nvSpPr>
            <p:cNvPr id="1652" name="Google Shape;1652;p46"/>
            <p:cNvSpPr/>
            <p:nvPr/>
          </p:nvSpPr>
          <p:spPr>
            <a:xfrm>
              <a:off x="3843900" y="787500"/>
              <a:ext cx="217225" cy="195775"/>
            </a:xfrm>
            <a:custGeom>
              <a:rect b="b" l="l" r="r" t="t"/>
              <a:pathLst>
                <a:path extrusionOk="0" h="7831" w="8689">
                  <a:moveTo>
                    <a:pt x="3665" y="0"/>
                  </a:moveTo>
                  <a:cubicBezTo>
                    <a:pt x="3385" y="0"/>
                    <a:pt x="3102" y="47"/>
                    <a:pt x="2837" y="127"/>
                  </a:cubicBezTo>
                  <a:cubicBezTo>
                    <a:pt x="1529" y="525"/>
                    <a:pt x="487" y="1687"/>
                    <a:pt x="247" y="3033"/>
                  </a:cubicBezTo>
                  <a:cubicBezTo>
                    <a:pt x="0" y="4373"/>
                    <a:pt x="563" y="5832"/>
                    <a:pt x="1650" y="6660"/>
                  </a:cubicBezTo>
                  <a:cubicBezTo>
                    <a:pt x="2193" y="7071"/>
                    <a:pt x="2837" y="7330"/>
                    <a:pt x="3482" y="7545"/>
                  </a:cubicBezTo>
                  <a:cubicBezTo>
                    <a:pt x="3944" y="7695"/>
                    <a:pt x="4420" y="7830"/>
                    <a:pt x="4899" y="7830"/>
                  </a:cubicBezTo>
                  <a:cubicBezTo>
                    <a:pt x="4963" y="7830"/>
                    <a:pt x="5028" y="7828"/>
                    <a:pt x="5093" y="7823"/>
                  </a:cubicBezTo>
                  <a:cubicBezTo>
                    <a:pt x="5529" y="7785"/>
                    <a:pt x="5946" y="7620"/>
                    <a:pt x="6332" y="7406"/>
                  </a:cubicBezTo>
                  <a:cubicBezTo>
                    <a:pt x="7317" y="6856"/>
                    <a:pt x="8113" y="5940"/>
                    <a:pt x="8404" y="4847"/>
                  </a:cubicBezTo>
                  <a:cubicBezTo>
                    <a:pt x="8688" y="3760"/>
                    <a:pt x="8429" y="2515"/>
                    <a:pt x="7646" y="1706"/>
                  </a:cubicBezTo>
                  <a:cubicBezTo>
                    <a:pt x="6888" y="916"/>
                    <a:pt x="5763" y="613"/>
                    <a:pt x="4701" y="348"/>
                  </a:cubicBezTo>
                  <a:lnTo>
                    <a:pt x="4701" y="348"/>
                  </a:lnTo>
                  <a:lnTo>
                    <a:pt x="4853" y="373"/>
                  </a:lnTo>
                  <a:cubicBezTo>
                    <a:pt x="4517" y="109"/>
                    <a:pt x="4095" y="0"/>
                    <a:pt x="3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3868375" y="810500"/>
              <a:ext cx="68150" cy="58675"/>
            </a:xfrm>
            <a:custGeom>
              <a:rect b="b" l="l" r="r" t="t"/>
              <a:pathLst>
                <a:path extrusionOk="0" h="2347" w="2726">
                  <a:moveTo>
                    <a:pt x="2491" y="0"/>
                  </a:moveTo>
                  <a:cubicBezTo>
                    <a:pt x="2480" y="0"/>
                    <a:pt x="2470" y="1"/>
                    <a:pt x="2459" y="3"/>
                  </a:cubicBezTo>
                  <a:cubicBezTo>
                    <a:pt x="1681" y="135"/>
                    <a:pt x="930" y="514"/>
                    <a:pt x="443" y="1083"/>
                  </a:cubicBezTo>
                  <a:cubicBezTo>
                    <a:pt x="266" y="1285"/>
                    <a:pt x="146" y="1500"/>
                    <a:pt x="83" y="1728"/>
                  </a:cubicBezTo>
                  <a:cubicBezTo>
                    <a:pt x="1" y="2056"/>
                    <a:pt x="252" y="2347"/>
                    <a:pt x="548" y="2347"/>
                  </a:cubicBezTo>
                  <a:cubicBezTo>
                    <a:pt x="617" y="2347"/>
                    <a:pt x="689" y="2331"/>
                    <a:pt x="759" y="2296"/>
                  </a:cubicBezTo>
                  <a:cubicBezTo>
                    <a:pt x="1201" y="2081"/>
                    <a:pt x="1593" y="1772"/>
                    <a:pt x="1941" y="1405"/>
                  </a:cubicBezTo>
                  <a:cubicBezTo>
                    <a:pt x="2250" y="1077"/>
                    <a:pt x="2459" y="685"/>
                    <a:pt x="2661" y="281"/>
                  </a:cubicBezTo>
                  <a:cubicBezTo>
                    <a:pt x="2726" y="151"/>
                    <a:pt x="2632" y="0"/>
                    <a:pt x="2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3843900" y="839450"/>
              <a:ext cx="216275" cy="143825"/>
            </a:xfrm>
            <a:custGeom>
              <a:rect b="b" l="l" r="r" t="t"/>
              <a:pathLst>
                <a:path extrusionOk="0" h="5753" w="8651">
                  <a:moveTo>
                    <a:pt x="7949" y="1"/>
                  </a:moveTo>
                  <a:cubicBezTo>
                    <a:pt x="7949" y="7"/>
                    <a:pt x="7943" y="20"/>
                    <a:pt x="7943" y="33"/>
                  </a:cubicBezTo>
                  <a:cubicBezTo>
                    <a:pt x="7527" y="2016"/>
                    <a:pt x="5486" y="3900"/>
                    <a:pt x="3408" y="3900"/>
                  </a:cubicBezTo>
                  <a:cubicBezTo>
                    <a:pt x="3401" y="3900"/>
                    <a:pt x="3394" y="3900"/>
                    <a:pt x="3387" y="3900"/>
                  </a:cubicBezTo>
                  <a:cubicBezTo>
                    <a:pt x="2231" y="3887"/>
                    <a:pt x="1334" y="3217"/>
                    <a:pt x="771" y="2250"/>
                  </a:cubicBezTo>
                  <a:cubicBezTo>
                    <a:pt x="518" y="1814"/>
                    <a:pt x="310" y="1366"/>
                    <a:pt x="259" y="886"/>
                  </a:cubicBezTo>
                  <a:cubicBezTo>
                    <a:pt x="253" y="905"/>
                    <a:pt x="247" y="930"/>
                    <a:pt x="247" y="955"/>
                  </a:cubicBezTo>
                  <a:cubicBezTo>
                    <a:pt x="0" y="2295"/>
                    <a:pt x="563" y="3754"/>
                    <a:pt x="1650" y="4582"/>
                  </a:cubicBezTo>
                  <a:cubicBezTo>
                    <a:pt x="2193" y="4993"/>
                    <a:pt x="2837" y="5252"/>
                    <a:pt x="3482" y="5467"/>
                  </a:cubicBezTo>
                  <a:cubicBezTo>
                    <a:pt x="3944" y="5617"/>
                    <a:pt x="4420" y="5752"/>
                    <a:pt x="4899" y="5752"/>
                  </a:cubicBezTo>
                  <a:cubicBezTo>
                    <a:pt x="4963" y="5752"/>
                    <a:pt x="5028" y="5750"/>
                    <a:pt x="5093" y="5745"/>
                  </a:cubicBezTo>
                  <a:cubicBezTo>
                    <a:pt x="5529" y="5707"/>
                    <a:pt x="5946" y="5542"/>
                    <a:pt x="6332" y="5328"/>
                  </a:cubicBezTo>
                  <a:cubicBezTo>
                    <a:pt x="7317" y="4778"/>
                    <a:pt x="8113" y="3862"/>
                    <a:pt x="8404" y="2769"/>
                  </a:cubicBezTo>
                  <a:cubicBezTo>
                    <a:pt x="8651" y="1840"/>
                    <a:pt x="8493" y="791"/>
                    <a:pt x="7949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3939775" y="781125"/>
              <a:ext cx="72850" cy="72600"/>
            </a:xfrm>
            <a:custGeom>
              <a:rect b="b" l="l" r="r" t="t"/>
              <a:pathLst>
                <a:path extrusionOk="0" h="2904" w="2914">
                  <a:moveTo>
                    <a:pt x="1118" y="1"/>
                  </a:moveTo>
                  <a:cubicBezTo>
                    <a:pt x="1097" y="1"/>
                    <a:pt x="1075" y="7"/>
                    <a:pt x="1056" y="21"/>
                  </a:cubicBezTo>
                  <a:cubicBezTo>
                    <a:pt x="1018" y="47"/>
                    <a:pt x="999" y="91"/>
                    <a:pt x="986" y="135"/>
                  </a:cubicBezTo>
                  <a:cubicBezTo>
                    <a:pt x="936" y="293"/>
                    <a:pt x="885" y="451"/>
                    <a:pt x="835" y="603"/>
                  </a:cubicBezTo>
                  <a:cubicBezTo>
                    <a:pt x="759" y="647"/>
                    <a:pt x="677" y="710"/>
                    <a:pt x="588" y="710"/>
                  </a:cubicBezTo>
                  <a:cubicBezTo>
                    <a:pt x="583" y="710"/>
                    <a:pt x="579" y="711"/>
                    <a:pt x="574" y="711"/>
                  </a:cubicBezTo>
                  <a:cubicBezTo>
                    <a:pt x="501" y="711"/>
                    <a:pt x="425" y="679"/>
                    <a:pt x="353" y="679"/>
                  </a:cubicBezTo>
                  <a:cubicBezTo>
                    <a:pt x="330" y="679"/>
                    <a:pt x="307" y="682"/>
                    <a:pt x="285" y="691"/>
                  </a:cubicBezTo>
                  <a:cubicBezTo>
                    <a:pt x="152" y="742"/>
                    <a:pt x="165" y="944"/>
                    <a:pt x="228" y="1077"/>
                  </a:cubicBezTo>
                  <a:cubicBezTo>
                    <a:pt x="285" y="1209"/>
                    <a:pt x="367" y="1367"/>
                    <a:pt x="285" y="1487"/>
                  </a:cubicBezTo>
                  <a:cubicBezTo>
                    <a:pt x="228" y="1576"/>
                    <a:pt x="108" y="1607"/>
                    <a:pt x="64" y="1702"/>
                  </a:cubicBezTo>
                  <a:cubicBezTo>
                    <a:pt x="1" y="1828"/>
                    <a:pt x="133" y="1974"/>
                    <a:pt x="272" y="2005"/>
                  </a:cubicBezTo>
                  <a:cubicBezTo>
                    <a:pt x="311" y="2014"/>
                    <a:pt x="350" y="2017"/>
                    <a:pt x="388" y="2017"/>
                  </a:cubicBezTo>
                  <a:cubicBezTo>
                    <a:pt x="483" y="2017"/>
                    <a:pt x="577" y="1998"/>
                    <a:pt x="672" y="1998"/>
                  </a:cubicBezTo>
                  <a:cubicBezTo>
                    <a:pt x="682" y="1998"/>
                    <a:pt x="692" y="1999"/>
                    <a:pt x="702" y="1999"/>
                  </a:cubicBezTo>
                  <a:cubicBezTo>
                    <a:pt x="847" y="1999"/>
                    <a:pt x="1012" y="2081"/>
                    <a:pt x="1018" y="2227"/>
                  </a:cubicBezTo>
                  <a:cubicBezTo>
                    <a:pt x="1031" y="2334"/>
                    <a:pt x="942" y="2454"/>
                    <a:pt x="999" y="2555"/>
                  </a:cubicBezTo>
                  <a:cubicBezTo>
                    <a:pt x="1024" y="2602"/>
                    <a:pt x="1071" y="2621"/>
                    <a:pt x="1125" y="2621"/>
                  </a:cubicBezTo>
                  <a:cubicBezTo>
                    <a:pt x="1180" y="2621"/>
                    <a:pt x="1241" y="2600"/>
                    <a:pt x="1290" y="2568"/>
                  </a:cubicBezTo>
                  <a:cubicBezTo>
                    <a:pt x="1378" y="2511"/>
                    <a:pt x="1460" y="2422"/>
                    <a:pt x="1568" y="2403"/>
                  </a:cubicBezTo>
                  <a:cubicBezTo>
                    <a:pt x="1583" y="2401"/>
                    <a:pt x="1597" y="2400"/>
                    <a:pt x="1612" y="2400"/>
                  </a:cubicBezTo>
                  <a:cubicBezTo>
                    <a:pt x="1897" y="2400"/>
                    <a:pt x="2044" y="2903"/>
                    <a:pt x="2343" y="2903"/>
                  </a:cubicBezTo>
                  <a:cubicBezTo>
                    <a:pt x="2350" y="2903"/>
                    <a:pt x="2357" y="2903"/>
                    <a:pt x="2364" y="2903"/>
                  </a:cubicBezTo>
                  <a:cubicBezTo>
                    <a:pt x="2395" y="2903"/>
                    <a:pt x="2427" y="2896"/>
                    <a:pt x="2452" y="2877"/>
                  </a:cubicBezTo>
                  <a:cubicBezTo>
                    <a:pt x="2528" y="2808"/>
                    <a:pt x="2484" y="2681"/>
                    <a:pt x="2452" y="2587"/>
                  </a:cubicBezTo>
                  <a:cubicBezTo>
                    <a:pt x="2402" y="2397"/>
                    <a:pt x="2452" y="2176"/>
                    <a:pt x="2591" y="2031"/>
                  </a:cubicBezTo>
                  <a:cubicBezTo>
                    <a:pt x="2718" y="1904"/>
                    <a:pt x="2914" y="1797"/>
                    <a:pt x="2907" y="1620"/>
                  </a:cubicBezTo>
                  <a:cubicBezTo>
                    <a:pt x="2895" y="1348"/>
                    <a:pt x="2433" y="1298"/>
                    <a:pt x="2402" y="1032"/>
                  </a:cubicBezTo>
                  <a:cubicBezTo>
                    <a:pt x="2383" y="900"/>
                    <a:pt x="2490" y="786"/>
                    <a:pt x="2560" y="666"/>
                  </a:cubicBezTo>
                  <a:cubicBezTo>
                    <a:pt x="2629" y="552"/>
                    <a:pt x="2648" y="363"/>
                    <a:pt x="2522" y="312"/>
                  </a:cubicBezTo>
                  <a:cubicBezTo>
                    <a:pt x="2497" y="298"/>
                    <a:pt x="2471" y="294"/>
                    <a:pt x="2444" y="294"/>
                  </a:cubicBezTo>
                  <a:cubicBezTo>
                    <a:pt x="2422" y="294"/>
                    <a:pt x="2399" y="297"/>
                    <a:pt x="2377" y="299"/>
                  </a:cubicBezTo>
                  <a:cubicBezTo>
                    <a:pt x="2149" y="325"/>
                    <a:pt x="1922" y="350"/>
                    <a:pt x="1694" y="375"/>
                  </a:cubicBezTo>
                  <a:cubicBezTo>
                    <a:pt x="1660" y="380"/>
                    <a:pt x="1626" y="385"/>
                    <a:pt x="1592" y="385"/>
                  </a:cubicBezTo>
                  <a:cubicBezTo>
                    <a:pt x="1543" y="385"/>
                    <a:pt x="1495" y="376"/>
                    <a:pt x="1454" y="350"/>
                  </a:cubicBezTo>
                  <a:cubicBezTo>
                    <a:pt x="1372" y="299"/>
                    <a:pt x="1340" y="198"/>
                    <a:pt x="1290" y="116"/>
                  </a:cubicBezTo>
                  <a:cubicBezTo>
                    <a:pt x="1252" y="55"/>
                    <a:pt x="118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FE2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SemiBold"/>
              <a:buNone/>
              <a:defRPr sz="30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youtu.be/-8ciSRxvlq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0" name="Google Shape;1660;p47"/>
          <p:cNvGrpSpPr/>
          <p:nvPr/>
        </p:nvGrpSpPr>
        <p:grpSpPr>
          <a:xfrm rot="-9254863">
            <a:off x="7893467" y="4225649"/>
            <a:ext cx="1699341" cy="1417607"/>
            <a:chOff x="-2526100" y="1543700"/>
            <a:chExt cx="723500" cy="603550"/>
          </a:xfrm>
        </p:grpSpPr>
        <p:sp>
          <p:nvSpPr>
            <p:cNvPr id="1661" name="Google Shape;1661;p47"/>
            <p:cNvSpPr/>
            <p:nvPr/>
          </p:nvSpPr>
          <p:spPr>
            <a:xfrm>
              <a:off x="-2398625" y="1620550"/>
              <a:ext cx="596025" cy="526700"/>
            </a:xfrm>
            <a:custGeom>
              <a:rect b="b" l="l" r="r" t="t"/>
              <a:pathLst>
                <a:path extrusionOk="0" h="21068" w="23841">
                  <a:moveTo>
                    <a:pt x="4538" y="446"/>
                  </a:moveTo>
                  <a:cubicBezTo>
                    <a:pt x="4957" y="446"/>
                    <a:pt x="5379" y="477"/>
                    <a:pt x="5801" y="520"/>
                  </a:cubicBezTo>
                  <a:cubicBezTo>
                    <a:pt x="7191" y="665"/>
                    <a:pt x="8581" y="848"/>
                    <a:pt x="9933" y="1145"/>
                  </a:cubicBezTo>
                  <a:cubicBezTo>
                    <a:pt x="11285" y="1448"/>
                    <a:pt x="12612" y="1878"/>
                    <a:pt x="13826" y="2510"/>
                  </a:cubicBezTo>
                  <a:cubicBezTo>
                    <a:pt x="15039" y="3148"/>
                    <a:pt x="16144" y="3995"/>
                    <a:pt x="17004" y="5037"/>
                  </a:cubicBezTo>
                  <a:cubicBezTo>
                    <a:pt x="17427" y="5562"/>
                    <a:pt x="17794" y="6131"/>
                    <a:pt x="18072" y="6743"/>
                  </a:cubicBezTo>
                  <a:cubicBezTo>
                    <a:pt x="18356" y="7350"/>
                    <a:pt x="18546" y="8026"/>
                    <a:pt x="18849" y="8696"/>
                  </a:cubicBezTo>
                  <a:cubicBezTo>
                    <a:pt x="18994" y="9037"/>
                    <a:pt x="19177" y="9366"/>
                    <a:pt x="19392" y="9669"/>
                  </a:cubicBezTo>
                  <a:cubicBezTo>
                    <a:pt x="19601" y="9979"/>
                    <a:pt x="19828" y="10257"/>
                    <a:pt x="20068" y="10528"/>
                  </a:cubicBezTo>
                  <a:cubicBezTo>
                    <a:pt x="20542" y="11072"/>
                    <a:pt x="21054" y="11558"/>
                    <a:pt x="21522" y="12064"/>
                  </a:cubicBezTo>
                  <a:cubicBezTo>
                    <a:pt x="21995" y="12569"/>
                    <a:pt x="22431" y="13087"/>
                    <a:pt x="22722" y="13662"/>
                  </a:cubicBezTo>
                  <a:cubicBezTo>
                    <a:pt x="22867" y="13947"/>
                    <a:pt x="22969" y="14250"/>
                    <a:pt x="23013" y="14553"/>
                  </a:cubicBezTo>
                  <a:cubicBezTo>
                    <a:pt x="23044" y="14711"/>
                    <a:pt x="23051" y="14863"/>
                    <a:pt x="23051" y="15021"/>
                  </a:cubicBezTo>
                  <a:cubicBezTo>
                    <a:pt x="23051" y="15097"/>
                    <a:pt x="23038" y="15172"/>
                    <a:pt x="23032" y="15255"/>
                  </a:cubicBezTo>
                  <a:lnTo>
                    <a:pt x="23025" y="15368"/>
                  </a:lnTo>
                  <a:lnTo>
                    <a:pt x="23000" y="15488"/>
                  </a:lnTo>
                  <a:lnTo>
                    <a:pt x="22956" y="15722"/>
                  </a:lnTo>
                  <a:lnTo>
                    <a:pt x="22880" y="15956"/>
                  </a:lnTo>
                  <a:cubicBezTo>
                    <a:pt x="22842" y="16114"/>
                    <a:pt x="22773" y="16266"/>
                    <a:pt x="22709" y="16417"/>
                  </a:cubicBezTo>
                  <a:cubicBezTo>
                    <a:pt x="22646" y="16569"/>
                    <a:pt x="22570" y="16720"/>
                    <a:pt x="22501" y="16872"/>
                  </a:cubicBezTo>
                  <a:cubicBezTo>
                    <a:pt x="22419" y="17024"/>
                    <a:pt x="22343" y="17169"/>
                    <a:pt x="22255" y="17314"/>
                  </a:cubicBezTo>
                  <a:cubicBezTo>
                    <a:pt x="21907" y="17896"/>
                    <a:pt x="21490" y="18439"/>
                    <a:pt x="21022" y="18938"/>
                  </a:cubicBezTo>
                  <a:cubicBezTo>
                    <a:pt x="20966" y="18995"/>
                    <a:pt x="20909" y="19058"/>
                    <a:pt x="20845" y="19122"/>
                  </a:cubicBezTo>
                  <a:lnTo>
                    <a:pt x="20662" y="19298"/>
                  </a:lnTo>
                  <a:cubicBezTo>
                    <a:pt x="20542" y="19419"/>
                    <a:pt x="20410" y="19520"/>
                    <a:pt x="20283" y="19633"/>
                  </a:cubicBezTo>
                  <a:cubicBezTo>
                    <a:pt x="20220" y="19690"/>
                    <a:pt x="20150" y="19741"/>
                    <a:pt x="20081" y="19791"/>
                  </a:cubicBezTo>
                  <a:lnTo>
                    <a:pt x="19879" y="19937"/>
                  </a:lnTo>
                  <a:lnTo>
                    <a:pt x="19664" y="20076"/>
                  </a:lnTo>
                  <a:lnTo>
                    <a:pt x="19563" y="20139"/>
                  </a:lnTo>
                  <a:lnTo>
                    <a:pt x="19449" y="20202"/>
                  </a:lnTo>
                  <a:cubicBezTo>
                    <a:pt x="18874" y="20518"/>
                    <a:pt x="18198" y="20644"/>
                    <a:pt x="17522" y="20670"/>
                  </a:cubicBezTo>
                  <a:cubicBezTo>
                    <a:pt x="17479" y="20668"/>
                    <a:pt x="17437" y="20668"/>
                    <a:pt x="17394" y="20668"/>
                  </a:cubicBezTo>
                  <a:cubicBezTo>
                    <a:pt x="17351" y="20668"/>
                    <a:pt x="17309" y="20668"/>
                    <a:pt x="17266" y="20668"/>
                  </a:cubicBezTo>
                  <a:cubicBezTo>
                    <a:pt x="17181" y="20668"/>
                    <a:pt x="17095" y="20666"/>
                    <a:pt x="17010" y="20657"/>
                  </a:cubicBezTo>
                  <a:lnTo>
                    <a:pt x="16757" y="20644"/>
                  </a:lnTo>
                  <a:lnTo>
                    <a:pt x="16498" y="20613"/>
                  </a:lnTo>
                  <a:cubicBezTo>
                    <a:pt x="16416" y="20600"/>
                    <a:pt x="16328" y="20587"/>
                    <a:pt x="16246" y="20575"/>
                  </a:cubicBezTo>
                  <a:lnTo>
                    <a:pt x="15993" y="20531"/>
                  </a:lnTo>
                  <a:lnTo>
                    <a:pt x="15740" y="20474"/>
                  </a:lnTo>
                  <a:lnTo>
                    <a:pt x="15614" y="20442"/>
                  </a:lnTo>
                  <a:lnTo>
                    <a:pt x="15494" y="20411"/>
                  </a:lnTo>
                  <a:cubicBezTo>
                    <a:pt x="15159" y="20322"/>
                    <a:pt x="14837" y="20202"/>
                    <a:pt x="14514" y="20076"/>
                  </a:cubicBezTo>
                  <a:cubicBezTo>
                    <a:pt x="14198" y="19943"/>
                    <a:pt x="13895" y="19785"/>
                    <a:pt x="13604" y="19608"/>
                  </a:cubicBezTo>
                  <a:cubicBezTo>
                    <a:pt x="12429" y="18862"/>
                    <a:pt x="11424" y="17877"/>
                    <a:pt x="10312" y="17005"/>
                  </a:cubicBezTo>
                  <a:cubicBezTo>
                    <a:pt x="9756" y="16575"/>
                    <a:pt x="9175" y="16158"/>
                    <a:pt x="8537" y="15830"/>
                  </a:cubicBezTo>
                  <a:cubicBezTo>
                    <a:pt x="7905" y="15507"/>
                    <a:pt x="7242" y="15261"/>
                    <a:pt x="6603" y="14983"/>
                  </a:cubicBezTo>
                  <a:cubicBezTo>
                    <a:pt x="5965" y="14705"/>
                    <a:pt x="5346" y="14383"/>
                    <a:pt x="4822" y="13940"/>
                  </a:cubicBezTo>
                  <a:cubicBezTo>
                    <a:pt x="4291" y="13504"/>
                    <a:pt x="3842" y="12974"/>
                    <a:pt x="3444" y="12405"/>
                  </a:cubicBezTo>
                  <a:cubicBezTo>
                    <a:pt x="3052" y="11830"/>
                    <a:pt x="2717" y="11223"/>
                    <a:pt x="2402" y="10598"/>
                  </a:cubicBezTo>
                  <a:cubicBezTo>
                    <a:pt x="2092" y="9972"/>
                    <a:pt x="1795" y="9334"/>
                    <a:pt x="1504" y="8702"/>
                  </a:cubicBezTo>
                  <a:cubicBezTo>
                    <a:pt x="1214" y="8064"/>
                    <a:pt x="942" y="7426"/>
                    <a:pt x="740" y="6762"/>
                  </a:cubicBezTo>
                  <a:cubicBezTo>
                    <a:pt x="538" y="6099"/>
                    <a:pt x="399" y="5423"/>
                    <a:pt x="380" y="4740"/>
                  </a:cubicBezTo>
                  <a:cubicBezTo>
                    <a:pt x="367" y="4064"/>
                    <a:pt x="481" y="3376"/>
                    <a:pt x="721" y="2750"/>
                  </a:cubicBezTo>
                  <a:cubicBezTo>
                    <a:pt x="974" y="2125"/>
                    <a:pt x="1365" y="1562"/>
                    <a:pt x="1896" y="1164"/>
                  </a:cubicBezTo>
                  <a:cubicBezTo>
                    <a:pt x="2421" y="766"/>
                    <a:pt x="3078" y="564"/>
                    <a:pt x="3747" y="488"/>
                  </a:cubicBezTo>
                  <a:cubicBezTo>
                    <a:pt x="4009" y="459"/>
                    <a:pt x="4273" y="446"/>
                    <a:pt x="4538" y="446"/>
                  </a:cubicBezTo>
                  <a:close/>
                  <a:moveTo>
                    <a:pt x="4647" y="1"/>
                  </a:moveTo>
                  <a:cubicBezTo>
                    <a:pt x="4331" y="1"/>
                    <a:pt x="4014" y="17"/>
                    <a:pt x="3697" y="58"/>
                  </a:cubicBezTo>
                  <a:cubicBezTo>
                    <a:pt x="2977" y="147"/>
                    <a:pt x="2244" y="381"/>
                    <a:pt x="1650" y="842"/>
                  </a:cubicBezTo>
                  <a:cubicBezTo>
                    <a:pt x="1056" y="1297"/>
                    <a:pt x="626" y="1935"/>
                    <a:pt x="367" y="2611"/>
                  </a:cubicBezTo>
                  <a:cubicBezTo>
                    <a:pt x="108" y="3300"/>
                    <a:pt x="0" y="4026"/>
                    <a:pt x="26" y="4753"/>
                  </a:cubicBezTo>
                  <a:cubicBezTo>
                    <a:pt x="57" y="5473"/>
                    <a:pt x="209" y="6181"/>
                    <a:pt x="424" y="6863"/>
                  </a:cubicBezTo>
                  <a:cubicBezTo>
                    <a:pt x="645" y="7540"/>
                    <a:pt x="923" y="8190"/>
                    <a:pt x="1220" y="8829"/>
                  </a:cubicBezTo>
                  <a:cubicBezTo>
                    <a:pt x="1517" y="9467"/>
                    <a:pt x="1814" y="10105"/>
                    <a:pt x="2136" y="10730"/>
                  </a:cubicBezTo>
                  <a:cubicBezTo>
                    <a:pt x="2458" y="11362"/>
                    <a:pt x="2806" y="11982"/>
                    <a:pt x="3217" y="12563"/>
                  </a:cubicBezTo>
                  <a:cubicBezTo>
                    <a:pt x="3627" y="13144"/>
                    <a:pt x="4095" y="13694"/>
                    <a:pt x="4651" y="14142"/>
                  </a:cubicBezTo>
                  <a:cubicBezTo>
                    <a:pt x="5207" y="14610"/>
                    <a:pt x="5852" y="14932"/>
                    <a:pt x="6496" y="15217"/>
                  </a:cubicBezTo>
                  <a:cubicBezTo>
                    <a:pt x="7147" y="15501"/>
                    <a:pt x="7804" y="15747"/>
                    <a:pt x="8417" y="16063"/>
                  </a:cubicBezTo>
                  <a:cubicBezTo>
                    <a:pt x="9036" y="16379"/>
                    <a:pt x="9605" y="16784"/>
                    <a:pt x="10148" y="17213"/>
                  </a:cubicBezTo>
                  <a:cubicBezTo>
                    <a:pt x="11235" y="18085"/>
                    <a:pt x="12240" y="19084"/>
                    <a:pt x="13440" y="19861"/>
                  </a:cubicBezTo>
                  <a:cubicBezTo>
                    <a:pt x="13743" y="20050"/>
                    <a:pt x="14066" y="20221"/>
                    <a:pt x="14388" y="20366"/>
                  </a:cubicBezTo>
                  <a:cubicBezTo>
                    <a:pt x="14723" y="20505"/>
                    <a:pt x="15051" y="20638"/>
                    <a:pt x="15399" y="20733"/>
                  </a:cubicBezTo>
                  <a:cubicBezTo>
                    <a:pt x="16088" y="20941"/>
                    <a:pt x="16802" y="21055"/>
                    <a:pt x="17528" y="21068"/>
                  </a:cubicBezTo>
                  <a:lnTo>
                    <a:pt x="17800" y="21061"/>
                  </a:lnTo>
                  <a:lnTo>
                    <a:pt x="17933" y="21055"/>
                  </a:lnTo>
                  <a:lnTo>
                    <a:pt x="18072" y="21042"/>
                  </a:lnTo>
                  <a:cubicBezTo>
                    <a:pt x="18160" y="21036"/>
                    <a:pt x="18255" y="21030"/>
                    <a:pt x="18343" y="21017"/>
                  </a:cubicBezTo>
                  <a:lnTo>
                    <a:pt x="18615" y="20973"/>
                  </a:lnTo>
                  <a:cubicBezTo>
                    <a:pt x="18975" y="20897"/>
                    <a:pt x="19335" y="20796"/>
                    <a:pt x="19664" y="20619"/>
                  </a:cubicBezTo>
                  <a:lnTo>
                    <a:pt x="19790" y="20562"/>
                  </a:lnTo>
                  <a:lnTo>
                    <a:pt x="19910" y="20493"/>
                  </a:lnTo>
                  <a:lnTo>
                    <a:pt x="20150" y="20354"/>
                  </a:lnTo>
                  <a:lnTo>
                    <a:pt x="20378" y="20196"/>
                  </a:lnTo>
                  <a:cubicBezTo>
                    <a:pt x="20454" y="20145"/>
                    <a:pt x="20530" y="20095"/>
                    <a:pt x="20599" y="20038"/>
                  </a:cubicBezTo>
                  <a:cubicBezTo>
                    <a:pt x="20738" y="19924"/>
                    <a:pt x="20890" y="19817"/>
                    <a:pt x="21016" y="19690"/>
                  </a:cubicBezTo>
                  <a:lnTo>
                    <a:pt x="21225" y="19513"/>
                  </a:lnTo>
                  <a:cubicBezTo>
                    <a:pt x="21288" y="19450"/>
                    <a:pt x="21351" y="19387"/>
                    <a:pt x="21414" y="19324"/>
                  </a:cubicBezTo>
                  <a:cubicBezTo>
                    <a:pt x="21932" y="18818"/>
                    <a:pt x="22394" y="18256"/>
                    <a:pt x="22785" y="17643"/>
                  </a:cubicBezTo>
                  <a:cubicBezTo>
                    <a:pt x="23183" y="17036"/>
                    <a:pt x="23506" y="16360"/>
                    <a:pt x="23664" y="15615"/>
                  </a:cubicBezTo>
                  <a:cubicBezTo>
                    <a:pt x="23840" y="14850"/>
                    <a:pt x="23695" y="14029"/>
                    <a:pt x="23354" y="13346"/>
                  </a:cubicBezTo>
                  <a:cubicBezTo>
                    <a:pt x="23183" y="13005"/>
                    <a:pt x="22975" y="12696"/>
                    <a:pt x="22747" y="12405"/>
                  </a:cubicBezTo>
                  <a:cubicBezTo>
                    <a:pt x="22526" y="12114"/>
                    <a:pt x="22280" y="11843"/>
                    <a:pt x="22040" y="11583"/>
                  </a:cubicBezTo>
                  <a:cubicBezTo>
                    <a:pt x="21547" y="11065"/>
                    <a:pt x="21041" y="10579"/>
                    <a:pt x="20586" y="10067"/>
                  </a:cubicBezTo>
                  <a:cubicBezTo>
                    <a:pt x="20359" y="9814"/>
                    <a:pt x="20144" y="9555"/>
                    <a:pt x="19955" y="9277"/>
                  </a:cubicBezTo>
                  <a:cubicBezTo>
                    <a:pt x="19765" y="9005"/>
                    <a:pt x="19607" y="8727"/>
                    <a:pt x="19468" y="8418"/>
                  </a:cubicBezTo>
                  <a:cubicBezTo>
                    <a:pt x="19190" y="7811"/>
                    <a:pt x="19000" y="7129"/>
                    <a:pt x="18685" y="6459"/>
                  </a:cubicBezTo>
                  <a:cubicBezTo>
                    <a:pt x="18375" y="5796"/>
                    <a:pt x="17977" y="5176"/>
                    <a:pt x="17509" y="4620"/>
                  </a:cubicBezTo>
                  <a:cubicBezTo>
                    <a:pt x="17042" y="4058"/>
                    <a:pt x="16505" y="3565"/>
                    <a:pt x="15930" y="3129"/>
                  </a:cubicBezTo>
                  <a:cubicBezTo>
                    <a:pt x="15355" y="2687"/>
                    <a:pt x="14742" y="2301"/>
                    <a:pt x="14104" y="1979"/>
                  </a:cubicBezTo>
                  <a:cubicBezTo>
                    <a:pt x="12815" y="1335"/>
                    <a:pt x="11437" y="905"/>
                    <a:pt x="10047" y="627"/>
                  </a:cubicBezTo>
                  <a:cubicBezTo>
                    <a:pt x="8657" y="336"/>
                    <a:pt x="7248" y="178"/>
                    <a:pt x="5845" y="58"/>
                  </a:cubicBezTo>
                  <a:cubicBezTo>
                    <a:pt x="5449" y="26"/>
                    <a:pt x="5049" y="1"/>
                    <a:pt x="4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-2526100" y="1543700"/>
              <a:ext cx="665200" cy="546400"/>
            </a:xfrm>
            <a:custGeom>
              <a:rect b="b" l="l" r="r" t="t"/>
              <a:pathLst>
                <a:path extrusionOk="0" h="21856" w="26608">
                  <a:moveTo>
                    <a:pt x="108" y="1"/>
                  </a:moveTo>
                  <a:cubicBezTo>
                    <a:pt x="79" y="1"/>
                    <a:pt x="49" y="14"/>
                    <a:pt x="32" y="43"/>
                  </a:cubicBezTo>
                  <a:cubicBezTo>
                    <a:pt x="0" y="80"/>
                    <a:pt x="7" y="144"/>
                    <a:pt x="51" y="169"/>
                  </a:cubicBezTo>
                  <a:lnTo>
                    <a:pt x="51" y="175"/>
                  </a:lnTo>
                  <a:cubicBezTo>
                    <a:pt x="632" y="586"/>
                    <a:pt x="1220" y="984"/>
                    <a:pt x="1801" y="1388"/>
                  </a:cubicBezTo>
                  <a:cubicBezTo>
                    <a:pt x="2376" y="1812"/>
                    <a:pt x="2951" y="2229"/>
                    <a:pt x="3526" y="2646"/>
                  </a:cubicBezTo>
                  <a:lnTo>
                    <a:pt x="5220" y="3941"/>
                  </a:lnTo>
                  <a:lnTo>
                    <a:pt x="6888" y="5262"/>
                  </a:lnTo>
                  <a:lnTo>
                    <a:pt x="8537" y="6620"/>
                  </a:lnTo>
                  <a:lnTo>
                    <a:pt x="10167" y="7998"/>
                  </a:lnTo>
                  <a:lnTo>
                    <a:pt x="11778" y="9394"/>
                  </a:lnTo>
                  <a:lnTo>
                    <a:pt x="13383" y="10803"/>
                  </a:lnTo>
                  <a:cubicBezTo>
                    <a:pt x="15525" y="12686"/>
                    <a:pt x="17642" y="14594"/>
                    <a:pt x="19797" y="16458"/>
                  </a:cubicBezTo>
                  <a:lnTo>
                    <a:pt x="21420" y="17848"/>
                  </a:lnTo>
                  <a:lnTo>
                    <a:pt x="23070" y="19213"/>
                  </a:lnTo>
                  <a:lnTo>
                    <a:pt x="24744" y="20540"/>
                  </a:lnTo>
                  <a:lnTo>
                    <a:pt x="26444" y="21835"/>
                  </a:lnTo>
                  <a:cubicBezTo>
                    <a:pt x="26462" y="21849"/>
                    <a:pt x="26483" y="21855"/>
                    <a:pt x="26503" y="21855"/>
                  </a:cubicBezTo>
                  <a:cubicBezTo>
                    <a:pt x="26531" y="21855"/>
                    <a:pt x="26558" y="21842"/>
                    <a:pt x="26576" y="21816"/>
                  </a:cubicBezTo>
                  <a:cubicBezTo>
                    <a:pt x="26608" y="21779"/>
                    <a:pt x="26602" y="21722"/>
                    <a:pt x="26557" y="21690"/>
                  </a:cubicBezTo>
                  <a:lnTo>
                    <a:pt x="26557" y="21684"/>
                  </a:lnTo>
                  <a:lnTo>
                    <a:pt x="24851" y="20407"/>
                  </a:lnTo>
                  <a:lnTo>
                    <a:pt x="23183" y="19074"/>
                  </a:lnTo>
                  <a:lnTo>
                    <a:pt x="21540" y="17703"/>
                  </a:lnTo>
                  <a:lnTo>
                    <a:pt x="19929" y="16307"/>
                  </a:lnTo>
                  <a:cubicBezTo>
                    <a:pt x="17787" y="14424"/>
                    <a:pt x="15708" y="12484"/>
                    <a:pt x="13611" y="10557"/>
                  </a:cubicBezTo>
                  <a:lnTo>
                    <a:pt x="12031" y="9116"/>
                  </a:lnTo>
                  <a:lnTo>
                    <a:pt x="10432" y="7688"/>
                  </a:lnTo>
                  <a:lnTo>
                    <a:pt x="8815" y="6292"/>
                  </a:lnTo>
                  <a:lnTo>
                    <a:pt x="7166" y="4920"/>
                  </a:lnTo>
                  <a:cubicBezTo>
                    <a:pt x="4948" y="3126"/>
                    <a:pt x="2629" y="1439"/>
                    <a:pt x="152" y="11"/>
                  </a:cubicBezTo>
                  <a:cubicBezTo>
                    <a:pt x="139" y="4"/>
                    <a:pt x="124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-2131975" y="1861775"/>
              <a:ext cx="267450" cy="43100"/>
            </a:xfrm>
            <a:custGeom>
              <a:rect b="b" l="l" r="r" t="t"/>
              <a:pathLst>
                <a:path extrusionOk="0" h="1724" w="10698">
                  <a:moveTo>
                    <a:pt x="103" y="0"/>
                  </a:moveTo>
                  <a:cubicBezTo>
                    <a:pt x="62" y="0"/>
                    <a:pt x="25" y="30"/>
                    <a:pt x="19" y="70"/>
                  </a:cubicBezTo>
                  <a:cubicBezTo>
                    <a:pt x="0" y="121"/>
                    <a:pt x="32" y="172"/>
                    <a:pt x="82" y="184"/>
                  </a:cubicBezTo>
                  <a:cubicBezTo>
                    <a:pt x="954" y="431"/>
                    <a:pt x="1858" y="557"/>
                    <a:pt x="2761" y="627"/>
                  </a:cubicBezTo>
                  <a:cubicBezTo>
                    <a:pt x="3210" y="658"/>
                    <a:pt x="3665" y="677"/>
                    <a:pt x="4120" y="677"/>
                  </a:cubicBezTo>
                  <a:cubicBezTo>
                    <a:pt x="4569" y="677"/>
                    <a:pt x="5030" y="658"/>
                    <a:pt x="5478" y="627"/>
                  </a:cubicBezTo>
                  <a:cubicBezTo>
                    <a:pt x="5927" y="589"/>
                    <a:pt x="6376" y="551"/>
                    <a:pt x="6818" y="532"/>
                  </a:cubicBezTo>
                  <a:cubicBezTo>
                    <a:pt x="6912" y="529"/>
                    <a:pt x="7005" y="528"/>
                    <a:pt x="7098" y="528"/>
                  </a:cubicBezTo>
                  <a:cubicBezTo>
                    <a:pt x="7229" y="528"/>
                    <a:pt x="7358" y="531"/>
                    <a:pt x="7488" y="538"/>
                  </a:cubicBezTo>
                  <a:cubicBezTo>
                    <a:pt x="7709" y="544"/>
                    <a:pt x="7924" y="563"/>
                    <a:pt x="8145" y="608"/>
                  </a:cubicBezTo>
                  <a:cubicBezTo>
                    <a:pt x="8360" y="645"/>
                    <a:pt x="8575" y="709"/>
                    <a:pt x="8783" y="772"/>
                  </a:cubicBezTo>
                  <a:cubicBezTo>
                    <a:pt x="8998" y="841"/>
                    <a:pt x="9206" y="917"/>
                    <a:pt x="9409" y="1006"/>
                  </a:cubicBezTo>
                  <a:cubicBezTo>
                    <a:pt x="9813" y="1189"/>
                    <a:pt x="10205" y="1404"/>
                    <a:pt x="10527" y="1701"/>
                  </a:cubicBezTo>
                  <a:cubicBezTo>
                    <a:pt x="10545" y="1716"/>
                    <a:pt x="10569" y="1724"/>
                    <a:pt x="10592" y="1724"/>
                  </a:cubicBezTo>
                  <a:cubicBezTo>
                    <a:pt x="10618" y="1724"/>
                    <a:pt x="10643" y="1714"/>
                    <a:pt x="10660" y="1694"/>
                  </a:cubicBezTo>
                  <a:cubicBezTo>
                    <a:pt x="10698" y="1650"/>
                    <a:pt x="10691" y="1593"/>
                    <a:pt x="10653" y="1562"/>
                  </a:cubicBezTo>
                  <a:cubicBezTo>
                    <a:pt x="10476" y="1404"/>
                    <a:pt x="10287" y="1277"/>
                    <a:pt x="10085" y="1164"/>
                  </a:cubicBezTo>
                  <a:cubicBezTo>
                    <a:pt x="9889" y="1044"/>
                    <a:pt x="9687" y="942"/>
                    <a:pt x="9478" y="848"/>
                  </a:cubicBezTo>
                  <a:cubicBezTo>
                    <a:pt x="9061" y="664"/>
                    <a:pt x="8631" y="513"/>
                    <a:pt x="8183" y="412"/>
                  </a:cubicBezTo>
                  <a:cubicBezTo>
                    <a:pt x="7728" y="317"/>
                    <a:pt x="7273" y="298"/>
                    <a:pt x="6818" y="285"/>
                  </a:cubicBezTo>
                  <a:cubicBezTo>
                    <a:pt x="6677" y="281"/>
                    <a:pt x="6536" y="280"/>
                    <a:pt x="6396" y="280"/>
                  </a:cubicBezTo>
                  <a:cubicBezTo>
                    <a:pt x="6085" y="280"/>
                    <a:pt x="5775" y="287"/>
                    <a:pt x="5466" y="292"/>
                  </a:cubicBezTo>
                  <a:cubicBezTo>
                    <a:pt x="5347" y="294"/>
                    <a:pt x="5229" y="295"/>
                    <a:pt x="5110" y="295"/>
                  </a:cubicBezTo>
                  <a:cubicBezTo>
                    <a:pt x="4334" y="295"/>
                    <a:pt x="3566" y="245"/>
                    <a:pt x="2793" y="184"/>
                  </a:cubicBezTo>
                  <a:cubicBezTo>
                    <a:pt x="1902" y="115"/>
                    <a:pt x="1011" y="33"/>
                    <a:pt x="114" y="1"/>
                  </a:cubicBezTo>
                  <a:cubicBezTo>
                    <a:pt x="110" y="0"/>
                    <a:pt x="106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-2282525" y="1726475"/>
              <a:ext cx="319275" cy="20175"/>
            </a:xfrm>
            <a:custGeom>
              <a:rect b="b" l="l" r="r" t="t"/>
              <a:pathLst>
                <a:path extrusionOk="0" h="807" w="12771">
                  <a:moveTo>
                    <a:pt x="10099" y="0"/>
                  </a:moveTo>
                  <a:cubicBezTo>
                    <a:pt x="9929" y="0"/>
                    <a:pt x="9760" y="5"/>
                    <a:pt x="9592" y="17"/>
                  </a:cubicBezTo>
                  <a:cubicBezTo>
                    <a:pt x="9061" y="42"/>
                    <a:pt x="8531" y="99"/>
                    <a:pt x="8000" y="150"/>
                  </a:cubicBezTo>
                  <a:cubicBezTo>
                    <a:pt x="7476" y="200"/>
                    <a:pt x="6951" y="232"/>
                    <a:pt x="6427" y="257"/>
                  </a:cubicBezTo>
                  <a:cubicBezTo>
                    <a:pt x="5919" y="278"/>
                    <a:pt x="5412" y="288"/>
                    <a:pt x="4905" y="288"/>
                  </a:cubicBezTo>
                  <a:cubicBezTo>
                    <a:pt x="4358" y="288"/>
                    <a:pt x="3812" y="277"/>
                    <a:pt x="3267" y="257"/>
                  </a:cubicBezTo>
                  <a:cubicBezTo>
                    <a:pt x="2218" y="225"/>
                    <a:pt x="1170" y="162"/>
                    <a:pt x="108" y="131"/>
                  </a:cubicBezTo>
                  <a:cubicBezTo>
                    <a:pt x="104" y="130"/>
                    <a:pt x="101" y="130"/>
                    <a:pt x="97" y="130"/>
                  </a:cubicBezTo>
                  <a:cubicBezTo>
                    <a:pt x="58" y="130"/>
                    <a:pt x="25" y="160"/>
                    <a:pt x="13" y="200"/>
                  </a:cubicBezTo>
                  <a:cubicBezTo>
                    <a:pt x="1" y="251"/>
                    <a:pt x="32" y="301"/>
                    <a:pt x="83" y="314"/>
                  </a:cubicBezTo>
                  <a:cubicBezTo>
                    <a:pt x="1125" y="560"/>
                    <a:pt x="2187" y="668"/>
                    <a:pt x="3255" y="699"/>
                  </a:cubicBezTo>
                  <a:cubicBezTo>
                    <a:pt x="3501" y="708"/>
                    <a:pt x="3749" y="713"/>
                    <a:pt x="3997" y="713"/>
                  </a:cubicBezTo>
                  <a:cubicBezTo>
                    <a:pt x="4283" y="713"/>
                    <a:pt x="4569" y="707"/>
                    <a:pt x="4853" y="693"/>
                  </a:cubicBezTo>
                  <a:cubicBezTo>
                    <a:pt x="5384" y="674"/>
                    <a:pt x="5915" y="636"/>
                    <a:pt x="6446" y="586"/>
                  </a:cubicBezTo>
                  <a:cubicBezTo>
                    <a:pt x="6976" y="535"/>
                    <a:pt x="7507" y="466"/>
                    <a:pt x="8032" y="396"/>
                  </a:cubicBezTo>
                  <a:cubicBezTo>
                    <a:pt x="8556" y="320"/>
                    <a:pt x="9080" y="251"/>
                    <a:pt x="9605" y="213"/>
                  </a:cubicBezTo>
                  <a:cubicBezTo>
                    <a:pt x="9831" y="196"/>
                    <a:pt x="10058" y="186"/>
                    <a:pt x="10284" y="186"/>
                  </a:cubicBezTo>
                  <a:cubicBezTo>
                    <a:pt x="10580" y="186"/>
                    <a:pt x="10875" y="204"/>
                    <a:pt x="11166" y="251"/>
                  </a:cubicBezTo>
                  <a:cubicBezTo>
                    <a:pt x="11684" y="326"/>
                    <a:pt x="12177" y="510"/>
                    <a:pt x="12613" y="788"/>
                  </a:cubicBezTo>
                  <a:lnTo>
                    <a:pt x="12613" y="794"/>
                  </a:lnTo>
                  <a:lnTo>
                    <a:pt x="12619" y="794"/>
                  </a:lnTo>
                  <a:cubicBezTo>
                    <a:pt x="12634" y="802"/>
                    <a:pt x="12650" y="807"/>
                    <a:pt x="12666" y="807"/>
                  </a:cubicBezTo>
                  <a:cubicBezTo>
                    <a:pt x="12697" y="807"/>
                    <a:pt x="12728" y="790"/>
                    <a:pt x="12745" y="756"/>
                  </a:cubicBezTo>
                  <a:cubicBezTo>
                    <a:pt x="12770" y="712"/>
                    <a:pt x="12758" y="655"/>
                    <a:pt x="12714" y="630"/>
                  </a:cubicBezTo>
                  <a:cubicBezTo>
                    <a:pt x="12480" y="497"/>
                    <a:pt x="12240" y="364"/>
                    <a:pt x="11981" y="282"/>
                  </a:cubicBezTo>
                  <a:cubicBezTo>
                    <a:pt x="11854" y="232"/>
                    <a:pt x="11722" y="200"/>
                    <a:pt x="11595" y="162"/>
                  </a:cubicBezTo>
                  <a:cubicBezTo>
                    <a:pt x="11463" y="131"/>
                    <a:pt x="11330" y="99"/>
                    <a:pt x="11197" y="80"/>
                  </a:cubicBezTo>
                  <a:lnTo>
                    <a:pt x="10995" y="48"/>
                  </a:lnTo>
                  <a:lnTo>
                    <a:pt x="10793" y="30"/>
                  </a:lnTo>
                  <a:cubicBezTo>
                    <a:pt x="10660" y="17"/>
                    <a:pt x="10527" y="11"/>
                    <a:pt x="10395" y="4"/>
                  </a:cubicBezTo>
                  <a:cubicBezTo>
                    <a:pt x="10295" y="2"/>
                    <a:pt x="10197" y="0"/>
                    <a:pt x="10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-2112400" y="1879775"/>
              <a:ext cx="93850" cy="254700"/>
            </a:xfrm>
            <a:custGeom>
              <a:rect b="b" l="l" r="r" t="t"/>
              <a:pathLst>
                <a:path extrusionOk="0" h="10188" w="3754">
                  <a:moveTo>
                    <a:pt x="112" y="0"/>
                  </a:moveTo>
                  <a:cubicBezTo>
                    <a:pt x="100" y="0"/>
                    <a:pt x="88" y="3"/>
                    <a:pt x="77" y="8"/>
                  </a:cubicBezTo>
                  <a:cubicBezTo>
                    <a:pt x="32" y="20"/>
                    <a:pt x="1" y="71"/>
                    <a:pt x="20" y="121"/>
                  </a:cubicBezTo>
                  <a:cubicBezTo>
                    <a:pt x="285" y="981"/>
                    <a:pt x="645" y="1802"/>
                    <a:pt x="993" y="2617"/>
                  </a:cubicBezTo>
                  <a:cubicBezTo>
                    <a:pt x="1340" y="3439"/>
                    <a:pt x="1688" y="4254"/>
                    <a:pt x="1978" y="5094"/>
                  </a:cubicBezTo>
                  <a:cubicBezTo>
                    <a:pt x="2130" y="5511"/>
                    <a:pt x="2256" y="5934"/>
                    <a:pt x="2370" y="6364"/>
                  </a:cubicBezTo>
                  <a:cubicBezTo>
                    <a:pt x="2427" y="6579"/>
                    <a:pt x="2484" y="6794"/>
                    <a:pt x="2522" y="7009"/>
                  </a:cubicBezTo>
                  <a:lnTo>
                    <a:pt x="2591" y="7337"/>
                  </a:lnTo>
                  <a:lnTo>
                    <a:pt x="2642" y="7666"/>
                  </a:lnTo>
                  <a:cubicBezTo>
                    <a:pt x="2711" y="8102"/>
                    <a:pt x="2756" y="8557"/>
                    <a:pt x="2869" y="8999"/>
                  </a:cubicBezTo>
                  <a:cubicBezTo>
                    <a:pt x="2933" y="9214"/>
                    <a:pt x="3008" y="9435"/>
                    <a:pt x="3128" y="9637"/>
                  </a:cubicBezTo>
                  <a:cubicBezTo>
                    <a:pt x="3242" y="9839"/>
                    <a:pt x="3400" y="10029"/>
                    <a:pt x="3590" y="10168"/>
                  </a:cubicBezTo>
                  <a:cubicBezTo>
                    <a:pt x="3590" y="10168"/>
                    <a:pt x="3590" y="10168"/>
                    <a:pt x="3590" y="10174"/>
                  </a:cubicBezTo>
                  <a:cubicBezTo>
                    <a:pt x="3605" y="10183"/>
                    <a:pt x="3623" y="10187"/>
                    <a:pt x="3640" y="10187"/>
                  </a:cubicBezTo>
                  <a:cubicBezTo>
                    <a:pt x="3671" y="10187"/>
                    <a:pt x="3702" y="10173"/>
                    <a:pt x="3722" y="10149"/>
                  </a:cubicBezTo>
                  <a:cubicBezTo>
                    <a:pt x="3754" y="10105"/>
                    <a:pt x="3741" y="10048"/>
                    <a:pt x="3697" y="10016"/>
                  </a:cubicBezTo>
                  <a:cubicBezTo>
                    <a:pt x="3527" y="9896"/>
                    <a:pt x="3388" y="9738"/>
                    <a:pt x="3274" y="9555"/>
                  </a:cubicBezTo>
                  <a:cubicBezTo>
                    <a:pt x="3166" y="9365"/>
                    <a:pt x="3097" y="9163"/>
                    <a:pt x="3040" y="8948"/>
                  </a:cubicBezTo>
                  <a:cubicBezTo>
                    <a:pt x="2926" y="8531"/>
                    <a:pt x="2895" y="8083"/>
                    <a:pt x="2831" y="7640"/>
                  </a:cubicBezTo>
                  <a:cubicBezTo>
                    <a:pt x="2718" y="6743"/>
                    <a:pt x="2541" y="5859"/>
                    <a:pt x="2294" y="4993"/>
                  </a:cubicBezTo>
                  <a:cubicBezTo>
                    <a:pt x="2054" y="4121"/>
                    <a:pt x="1751" y="3274"/>
                    <a:pt x="1397" y="2447"/>
                  </a:cubicBezTo>
                  <a:cubicBezTo>
                    <a:pt x="1050" y="1619"/>
                    <a:pt x="652" y="816"/>
                    <a:pt x="190" y="46"/>
                  </a:cubicBezTo>
                  <a:cubicBezTo>
                    <a:pt x="172" y="18"/>
                    <a:pt x="143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-2288525" y="1725125"/>
              <a:ext cx="108075" cy="298375"/>
            </a:xfrm>
            <a:custGeom>
              <a:rect b="b" l="l" r="r" t="t"/>
              <a:pathLst>
                <a:path extrusionOk="0" h="11935" w="4323">
                  <a:moveTo>
                    <a:pt x="112" y="1"/>
                  </a:moveTo>
                  <a:cubicBezTo>
                    <a:pt x="96" y="1"/>
                    <a:pt x="79" y="5"/>
                    <a:pt x="64" y="14"/>
                  </a:cubicBezTo>
                  <a:cubicBezTo>
                    <a:pt x="20" y="39"/>
                    <a:pt x="1" y="96"/>
                    <a:pt x="26" y="140"/>
                  </a:cubicBezTo>
                  <a:lnTo>
                    <a:pt x="32" y="140"/>
                  </a:lnTo>
                  <a:cubicBezTo>
                    <a:pt x="525" y="1069"/>
                    <a:pt x="873" y="2049"/>
                    <a:pt x="1125" y="3060"/>
                  </a:cubicBezTo>
                  <a:cubicBezTo>
                    <a:pt x="1195" y="3312"/>
                    <a:pt x="1239" y="3571"/>
                    <a:pt x="1302" y="3824"/>
                  </a:cubicBezTo>
                  <a:lnTo>
                    <a:pt x="1454" y="4601"/>
                  </a:lnTo>
                  <a:cubicBezTo>
                    <a:pt x="1549" y="5119"/>
                    <a:pt x="1637" y="5638"/>
                    <a:pt x="1726" y="6162"/>
                  </a:cubicBezTo>
                  <a:cubicBezTo>
                    <a:pt x="1820" y="6686"/>
                    <a:pt x="1915" y="7211"/>
                    <a:pt x="2022" y="7735"/>
                  </a:cubicBezTo>
                  <a:cubicBezTo>
                    <a:pt x="2079" y="7994"/>
                    <a:pt x="2143" y="8253"/>
                    <a:pt x="2199" y="8513"/>
                  </a:cubicBezTo>
                  <a:lnTo>
                    <a:pt x="2307" y="8904"/>
                  </a:lnTo>
                  <a:cubicBezTo>
                    <a:pt x="2345" y="9031"/>
                    <a:pt x="2370" y="9163"/>
                    <a:pt x="2414" y="9290"/>
                  </a:cubicBezTo>
                  <a:cubicBezTo>
                    <a:pt x="2503" y="9542"/>
                    <a:pt x="2572" y="9802"/>
                    <a:pt x="2680" y="10048"/>
                  </a:cubicBezTo>
                  <a:lnTo>
                    <a:pt x="2825" y="10421"/>
                  </a:lnTo>
                  <a:cubicBezTo>
                    <a:pt x="2882" y="10547"/>
                    <a:pt x="2951" y="10667"/>
                    <a:pt x="3021" y="10781"/>
                  </a:cubicBezTo>
                  <a:cubicBezTo>
                    <a:pt x="3172" y="11008"/>
                    <a:pt x="3337" y="11217"/>
                    <a:pt x="3526" y="11419"/>
                  </a:cubicBezTo>
                  <a:cubicBezTo>
                    <a:pt x="3615" y="11520"/>
                    <a:pt x="3716" y="11615"/>
                    <a:pt x="3817" y="11703"/>
                  </a:cubicBezTo>
                  <a:cubicBezTo>
                    <a:pt x="3924" y="11792"/>
                    <a:pt x="4038" y="11874"/>
                    <a:pt x="4183" y="11925"/>
                  </a:cubicBezTo>
                  <a:cubicBezTo>
                    <a:pt x="4183" y="11925"/>
                    <a:pt x="4190" y="11931"/>
                    <a:pt x="4190" y="11931"/>
                  </a:cubicBezTo>
                  <a:cubicBezTo>
                    <a:pt x="4198" y="11933"/>
                    <a:pt x="4207" y="11934"/>
                    <a:pt x="4216" y="11934"/>
                  </a:cubicBezTo>
                  <a:cubicBezTo>
                    <a:pt x="4257" y="11934"/>
                    <a:pt x="4293" y="11910"/>
                    <a:pt x="4303" y="11868"/>
                  </a:cubicBezTo>
                  <a:cubicBezTo>
                    <a:pt x="4322" y="11817"/>
                    <a:pt x="4297" y="11767"/>
                    <a:pt x="4247" y="11748"/>
                  </a:cubicBezTo>
                  <a:cubicBezTo>
                    <a:pt x="4139" y="11716"/>
                    <a:pt x="4032" y="11640"/>
                    <a:pt x="3931" y="11564"/>
                  </a:cubicBezTo>
                  <a:cubicBezTo>
                    <a:pt x="3836" y="11482"/>
                    <a:pt x="3741" y="11394"/>
                    <a:pt x="3653" y="11299"/>
                  </a:cubicBezTo>
                  <a:cubicBezTo>
                    <a:pt x="3476" y="11109"/>
                    <a:pt x="3311" y="10901"/>
                    <a:pt x="3172" y="10686"/>
                  </a:cubicBezTo>
                  <a:cubicBezTo>
                    <a:pt x="3097" y="10579"/>
                    <a:pt x="3033" y="10465"/>
                    <a:pt x="2989" y="10351"/>
                  </a:cubicBezTo>
                  <a:lnTo>
                    <a:pt x="2850" y="9985"/>
                  </a:lnTo>
                  <a:cubicBezTo>
                    <a:pt x="2749" y="9738"/>
                    <a:pt x="2686" y="9486"/>
                    <a:pt x="2604" y="9233"/>
                  </a:cubicBezTo>
                  <a:cubicBezTo>
                    <a:pt x="2313" y="8222"/>
                    <a:pt x="2187" y="7167"/>
                    <a:pt x="2060" y="6118"/>
                  </a:cubicBezTo>
                  <a:cubicBezTo>
                    <a:pt x="1928" y="5063"/>
                    <a:pt x="1820" y="4001"/>
                    <a:pt x="1555" y="2952"/>
                  </a:cubicBezTo>
                  <a:cubicBezTo>
                    <a:pt x="1485" y="2693"/>
                    <a:pt x="1422" y="2428"/>
                    <a:pt x="1327" y="2175"/>
                  </a:cubicBezTo>
                  <a:cubicBezTo>
                    <a:pt x="1290" y="2049"/>
                    <a:pt x="1239" y="1922"/>
                    <a:pt x="1195" y="1790"/>
                  </a:cubicBezTo>
                  <a:cubicBezTo>
                    <a:pt x="1144" y="1669"/>
                    <a:pt x="1087" y="1543"/>
                    <a:pt x="1037" y="1417"/>
                  </a:cubicBezTo>
                  <a:cubicBezTo>
                    <a:pt x="929" y="1164"/>
                    <a:pt x="790" y="930"/>
                    <a:pt x="658" y="696"/>
                  </a:cubicBezTo>
                  <a:cubicBezTo>
                    <a:pt x="594" y="576"/>
                    <a:pt x="506" y="469"/>
                    <a:pt x="430" y="362"/>
                  </a:cubicBezTo>
                  <a:cubicBezTo>
                    <a:pt x="348" y="254"/>
                    <a:pt x="266" y="140"/>
                    <a:pt x="184" y="39"/>
                  </a:cubicBezTo>
                  <a:cubicBezTo>
                    <a:pt x="167" y="15"/>
                    <a:pt x="141" y="1"/>
                    <a:pt x="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-2192175" y="1793600"/>
              <a:ext cx="255150" cy="20925"/>
            </a:xfrm>
            <a:custGeom>
              <a:rect b="b" l="l" r="r" t="t"/>
              <a:pathLst>
                <a:path extrusionOk="0" h="837" w="10206">
                  <a:moveTo>
                    <a:pt x="7276" y="1"/>
                  </a:moveTo>
                  <a:cubicBezTo>
                    <a:pt x="6544" y="1"/>
                    <a:pt x="5805" y="53"/>
                    <a:pt x="5075" y="118"/>
                  </a:cubicBezTo>
                  <a:cubicBezTo>
                    <a:pt x="4234" y="201"/>
                    <a:pt x="3400" y="314"/>
                    <a:pt x="2566" y="409"/>
                  </a:cubicBezTo>
                  <a:cubicBezTo>
                    <a:pt x="2149" y="460"/>
                    <a:pt x="1732" y="504"/>
                    <a:pt x="1315" y="535"/>
                  </a:cubicBezTo>
                  <a:cubicBezTo>
                    <a:pt x="1075" y="557"/>
                    <a:pt x="839" y="583"/>
                    <a:pt x="607" y="583"/>
                  </a:cubicBezTo>
                  <a:cubicBezTo>
                    <a:pt x="436" y="583"/>
                    <a:pt x="268" y="569"/>
                    <a:pt x="102" y="529"/>
                  </a:cubicBezTo>
                  <a:cubicBezTo>
                    <a:pt x="94" y="526"/>
                    <a:pt x="86" y="525"/>
                    <a:pt x="79" y="525"/>
                  </a:cubicBezTo>
                  <a:cubicBezTo>
                    <a:pt x="51" y="525"/>
                    <a:pt x="30" y="542"/>
                    <a:pt x="20" y="567"/>
                  </a:cubicBezTo>
                  <a:cubicBezTo>
                    <a:pt x="1" y="599"/>
                    <a:pt x="14" y="643"/>
                    <a:pt x="51" y="662"/>
                  </a:cubicBezTo>
                  <a:cubicBezTo>
                    <a:pt x="254" y="757"/>
                    <a:pt x="475" y="801"/>
                    <a:pt x="690" y="820"/>
                  </a:cubicBezTo>
                  <a:cubicBezTo>
                    <a:pt x="830" y="832"/>
                    <a:pt x="967" y="836"/>
                    <a:pt x="1103" y="836"/>
                  </a:cubicBezTo>
                  <a:cubicBezTo>
                    <a:pt x="1181" y="836"/>
                    <a:pt x="1258" y="835"/>
                    <a:pt x="1334" y="832"/>
                  </a:cubicBezTo>
                  <a:cubicBezTo>
                    <a:pt x="1757" y="820"/>
                    <a:pt x="2181" y="788"/>
                    <a:pt x="2604" y="738"/>
                  </a:cubicBezTo>
                  <a:cubicBezTo>
                    <a:pt x="3445" y="643"/>
                    <a:pt x="4272" y="491"/>
                    <a:pt x="5106" y="371"/>
                  </a:cubicBezTo>
                  <a:cubicBezTo>
                    <a:pt x="5934" y="245"/>
                    <a:pt x="6768" y="156"/>
                    <a:pt x="7608" y="156"/>
                  </a:cubicBezTo>
                  <a:cubicBezTo>
                    <a:pt x="8032" y="156"/>
                    <a:pt x="8449" y="163"/>
                    <a:pt x="8872" y="175"/>
                  </a:cubicBezTo>
                  <a:cubicBezTo>
                    <a:pt x="9289" y="194"/>
                    <a:pt x="9713" y="194"/>
                    <a:pt x="10111" y="308"/>
                  </a:cubicBezTo>
                  <a:cubicBezTo>
                    <a:pt x="10117" y="310"/>
                    <a:pt x="10124" y="311"/>
                    <a:pt x="10131" y="311"/>
                  </a:cubicBezTo>
                  <a:cubicBezTo>
                    <a:pt x="10161" y="311"/>
                    <a:pt x="10189" y="289"/>
                    <a:pt x="10199" y="257"/>
                  </a:cubicBezTo>
                  <a:cubicBezTo>
                    <a:pt x="10205" y="226"/>
                    <a:pt x="10186" y="182"/>
                    <a:pt x="10149" y="175"/>
                  </a:cubicBezTo>
                  <a:cubicBezTo>
                    <a:pt x="9725" y="62"/>
                    <a:pt x="9296" y="68"/>
                    <a:pt x="8878" y="49"/>
                  </a:cubicBezTo>
                  <a:cubicBezTo>
                    <a:pt x="8455" y="30"/>
                    <a:pt x="8032" y="11"/>
                    <a:pt x="7608" y="5"/>
                  </a:cubicBezTo>
                  <a:cubicBezTo>
                    <a:pt x="7498" y="2"/>
                    <a:pt x="7387" y="1"/>
                    <a:pt x="7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-2328975" y="1657975"/>
              <a:ext cx="242675" cy="41075"/>
            </a:xfrm>
            <a:custGeom>
              <a:rect b="b" l="l" r="r" t="t"/>
              <a:pathLst>
                <a:path extrusionOk="0" h="1643" w="9707">
                  <a:moveTo>
                    <a:pt x="9465" y="0"/>
                  </a:moveTo>
                  <a:cubicBezTo>
                    <a:pt x="8702" y="0"/>
                    <a:pt x="7945" y="115"/>
                    <a:pt x="7204" y="280"/>
                  </a:cubicBezTo>
                  <a:cubicBezTo>
                    <a:pt x="6408" y="451"/>
                    <a:pt x="5625" y="672"/>
                    <a:pt x="4835" y="861"/>
                  </a:cubicBezTo>
                  <a:cubicBezTo>
                    <a:pt x="4051" y="1051"/>
                    <a:pt x="3261" y="1209"/>
                    <a:pt x="2465" y="1285"/>
                  </a:cubicBezTo>
                  <a:cubicBezTo>
                    <a:pt x="2197" y="1308"/>
                    <a:pt x="1928" y="1321"/>
                    <a:pt x="1659" y="1321"/>
                  </a:cubicBezTo>
                  <a:cubicBezTo>
                    <a:pt x="1136" y="1321"/>
                    <a:pt x="613" y="1273"/>
                    <a:pt x="96" y="1165"/>
                  </a:cubicBezTo>
                  <a:cubicBezTo>
                    <a:pt x="92" y="1164"/>
                    <a:pt x="88" y="1163"/>
                    <a:pt x="83" y="1163"/>
                  </a:cubicBezTo>
                  <a:cubicBezTo>
                    <a:pt x="55" y="1163"/>
                    <a:pt x="25" y="1181"/>
                    <a:pt x="14" y="1209"/>
                  </a:cubicBezTo>
                  <a:cubicBezTo>
                    <a:pt x="1" y="1247"/>
                    <a:pt x="14" y="1285"/>
                    <a:pt x="52" y="1304"/>
                  </a:cubicBezTo>
                  <a:cubicBezTo>
                    <a:pt x="628" y="1546"/>
                    <a:pt x="1258" y="1642"/>
                    <a:pt x="1884" y="1642"/>
                  </a:cubicBezTo>
                  <a:cubicBezTo>
                    <a:pt x="2090" y="1642"/>
                    <a:pt x="2294" y="1632"/>
                    <a:pt x="2497" y="1613"/>
                  </a:cubicBezTo>
                  <a:cubicBezTo>
                    <a:pt x="3325" y="1544"/>
                    <a:pt x="4121" y="1335"/>
                    <a:pt x="4904" y="1101"/>
                  </a:cubicBezTo>
                  <a:cubicBezTo>
                    <a:pt x="5681" y="868"/>
                    <a:pt x="6452" y="615"/>
                    <a:pt x="7236" y="425"/>
                  </a:cubicBezTo>
                  <a:cubicBezTo>
                    <a:pt x="7929" y="258"/>
                    <a:pt x="8641" y="134"/>
                    <a:pt x="9352" y="134"/>
                  </a:cubicBezTo>
                  <a:cubicBezTo>
                    <a:pt x="9445" y="134"/>
                    <a:pt x="9538" y="137"/>
                    <a:pt x="9631" y="141"/>
                  </a:cubicBezTo>
                  <a:cubicBezTo>
                    <a:pt x="9675" y="141"/>
                    <a:pt x="9706" y="109"/>
                    <a:pt x="9706" y="71"/>
                  </a:cubicBezTo>
                  <a:cubicBezTo>
                    <a:pt x="9706" y="34"/>
                    <a:pt x="9675" y="2"/>
                    <a:pt x="9637" y="2"/>
                  </a:cubicBezTo>
                  <a:cubicBezTo>
                    <a:pt x="9580" y="1"/>
                    <a:pt x="9522" y="0"/>
                    <a:pt x="9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-2040825" y="1944200"/>
              <a:ext cx="221950" cy="59875"/>
            </a:xfrm>
            <a:custGeom>
              <a:rect b="b" l="l" r="r" t="t"/>
              <a:pathLst>
                <a:path extrusionOk="0" h="2395" w="8878">
                  <a:moveTo>
                    <a:pt x="85" y="1"/>
                  </a:moveTo>
                  <a:cubicBezTo>
                    <a:pt x="58" y="1"/>
                    <a:pt x="30" y="14"/>
                    <a:pt x="19" y="40"/>
                  </a:cubicBezTo>
                  <a:cubicBezTo>
                    <a:pt x="0" y="72"/>
                    <a:pt x="13" y="116"/>
                    <a:pt x="44" y="135"/>
                  </a:cubicBezTo>
                  <a:cubicBezTo>
                    <a:pt x="727" y="495"/>
                    <a:pt x="1460" y="748"/>
                    <a:pt x="2205" y="918"/>
                  </a:cubicBezTo>
                  <a:cubicBezTo>
                    <a:pt x="2578" y="1007"/>
                    <a:pt x="2957" y="1076"/>
                    <a:pt x="3336" y="1127"/>
                  </a:cubicBezTo>
                  <a:cubicBezTo>
                    <a:pt x="3722" y="1178"/>
                    <a:pt x="4101" y="1209"/>
                    <a:pt x="4480" y="1228"/>
                  </a:cubicBezTo>
                  <a:cubicBezTo>
                    <a:pt x="5244" y="1272"/>
                    <a:pt x="5996" y="1310"/>
                    <a:pt x="6742" y="1449"/>
                  </a:cubicBezTo>
                  <a:cubicBezTo>
                    <a:pt x="7108" y="1519"/>
                    <a:pt x="7475" y="1620"/>
                    <a:pt x="7816" y="1771"/>
                  </a:cubicBezTo>
                  <a:cubicBezTo>
                    <a:pt x="8157" y="1917"/>
                    <a:pt x="8480" y="2119"/>
                    <a:pt x="8751" y="2372"/>
                  </a:cubicBezTo>
                  <a:lnTo>
                    <a:pt x="8751" y="2378"/>
                  </a:lnTo>
                  <a:cubicBezTo>
                    <a:pt x="8762" y="2389"/>
                    <a:pt x="8777" y="2394"/>
                    <a:pt x="8792" y="2394"/>
                  </a:cubicBezTo>
                  <a:cubicBezTo>
                    <a:pt x="8812" y="2394"/>
                    <a:pt x="8832" y="2386"/>
                    <a:pt x="8846" y="2372"/>
                  </a:cubicBezTo>
                  <a:cubicBezTo>
                    <a:pt x="8878" y="2340"/>
                    <a:pt x="8871" y="2296"/>
                    <a:pt x="8846" y="2271"/>
                  </a:cubicBezTo>
                  <a:cubicBezTo>
                    <a:pt x="8265" y="1746"/>
                    <a:pt x="7513" y="1462"/>
                    <a:pt x="6767" y="1304"/>
                  </a:cubicBezTo>
                  <a:cubicBezTo>
                    <a:pt x="6022" y="1140"/>
                    <a:pt x="5257" y="1070"/>
                    <a:pt x="4505" y="982"/>
                  </a:cubicBezTo>
                  <a:cubicBezTo>
                    <a:pt x="3753" y="893"/>
                    <a:pt x="3014" y="767"/>
                    <a:pt x="2281" y="596"/>
                  </a:cubicBezTo>
                  <a:cubicBezTo>
                    <a:pt x="1548" y="426"/>
                    <a:pt x="828" y="217"/>
                    <a:pt x="101" y="2"/>
                  </a:cubicBezTo>
                  <a:cubicBezTo>
                    <a:pt x="96" y="1"/>
                    <a:pt x="90" y="1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-2002450" y="1977525"/>
              <a:ext cx="46775" cy="161525"/>
            </a:xfrm>
            <a:custGeom>
              <a:rect b="b" l="l" r="r" t="t"/>
              <a:pathLst>
                <a:path extrusionOk="0" h="6461" w="1871">
                  <a:moveTo>
                    <a:pt x="80" y="1"/>
                  </a:moveTo>
                  <a:cubicBezTo>
                    <a:pt x="75" y="1"/>
                    <a:pt x="69" y="1"/>
                    <a:pt x="64" y="2"/>
                  </a:cubicBezTo>
                  <a:cubicBezTo>
                    <a:pt x="26" y="15"/>
                    <a:pt x="0" y="53"/>
                    <a:pt x="13" y="91"/>
                  </a:cubicBezTo>
                  <a:cubicBezTo>
                    <a:pt x="146" y="628"/>
                    <a:pt x="310" y="1140"/>
                    <a:pt x="455" y="1664"/>
                  </a:cubicBezTo>
                  <a:cubicBezTo>
                    <a:pt x="525" y="1930"/>
                    <a:pt x="594" y="2195"/>
                    <a:pt x="664" y="2460"/>
                  </a:cubicBezTo>
                  <a:cubicBezTo>
                    <a:pt x="733" y="2719"/>
                    <a:pt x="797" y="2991"/>
                    <a:pt x="854" y="3257"/>
                  </a:cubicBezTo>
                  <a:cubicBezTo>
                    <a:pt x="980" y="3787"/>
                    <a:pt x="1075" y="4331"/>
                    <a:pt x="1157" y="4874"/>
                  </a:cubicBezTo>
                  <a:cubicBezTo>
                    <a:pt x="1201" y="5146"/>
                    <a:pt x="1258" y="5424"/>
                    <a:pt x="1340" y="5689"/>
                  </a:cubicBezTo>
                  <a:cubicBezTo>
                    <a:pt x="1428" y="5961"/>
                    <a:pt x="1555" y="6220"/>
                    <a:pt x="1744" y="6435"/>
                  </a:cubicBezTo>
                  <a:cubicBezTo>
                    <a:pt x="1744" y="6441"/>
                    <a:pt x="1744" y="6441"/>
                    <a:pt x="1744" y="6441"/>
                  </a:cubicBezTo>
                  <a:cubicBezTo>
                    <a:pt x="1757" y="6454"/>
                    <a:pt x="1774" y="6460"/>
                    <a:pt x="1793" y="6460"/>
                  </a:cubicBezTo>
                  <a:cubicBezTo>
                    <a:pt x="1811" y="6460"/>
                    <a:pt x="1830" y="6454"/>
                    <a:pt x="1846" y="6441"/>
                  </a:cubicBezTo>
                  <a:cubicBezTo>
                    <a:pt x="1871" y="6416"/>
                    <a:pt x="1871" y="6372"/>
                    <a:pt x="1846" y="6346"/>
                  </a:cubicBezTo>
                  <a:cubicBezTo>
                    <a:pt x="1669" y="6150"/>
                    <a:pt x="1542" y="5910"/>
                    <a:pt x="1466" y="5651"/>
                  </a:cubicBezTo>
                  <a:cubicBezTo>
                    <a:pt x="1378" y="5392"/>
                    <a:pt x="1340" y="5127"/>
                    <a:pt x="1308" y="4855"/>
                  </a:cubicBezTo>
                  <a:cubicBezTo>
                    <a:pt x="1245" y="4305"/>
                    <a:pt x="1182" y="3756"/>
                    <a:pt x="1100" y="3212"/>
                  </a:cubicBezTo>
                  <a:cubicBezTo>
                    <a:pt x="1024" y="2663"/>
                    <a:pt x="923" y="2113"/>
                    <a:pt x="771" y="1576"/>
                  </a:cubicBezTo>
                  <a:cubicBezTo>
                    <a:pt x="626" y="1045"/>
                    <a:pt x="430" y="514"/>
                    <a:pt x="140" y="34"/>
                  </a:cubicBezTo>
                  <a:cubicBezTo>
                    <a:pt x="129" y="13"/>
                    <a:pt x="106" y="1"/>
                    <a:pt x="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-2209075" y="1791375"/>
              <a:ext cx="101750" cy="288025"/>
            </a:xfrm>
            <a:custGeom>
              <a:rect b="b" l="l" r="r" t="t"/>
              <a:pathLst>
                <a:path extrusionOk="0" h="11521" w="4070">
                  <a:moveTo>
                    <a:pt x="77" y="0"/>
                  </a:moveTo>
                  <a:cubicBezTo>
                    <a:pt x="68" y="0"/>
                    <a:pt x="60" y="2"/>
                    <a:pt x="51" y="5"/>
                  </a:cubicBezTo>
                  <a:cubicBezTo>
                    <a:pt x="13" y="24"/>
                    <a:pt x="1" y="62"/>
                    <a:pt x="13" y="100"/>
                  </a:cubicBezTo>
                  <a:lnTo>
                    <a:pt x="607" y="1490"/>
                  </a:lnTo>
                  <a:cubicBezTo>
                    <a:pt x="803" y="1951"/>
                    <a:pt x="993" y="2413"/>
                    <a:pt x="1170" y="2880"/>
                  </a:cubicBezTo>
                  <a:cubicBezTo>
                    <a:pt x="1353" y="3348"/>
                    <a:pt x="1524" y="3822"/>
                    <a:pt x="1682" y="4296"/>
                  </a:cubicBezTo>
                  <a:cubicBezTo>
                    <a:pt x="1846" y="4769"/>
                    <a:pt x="1991" y="5250"/>
                    <a:pt x="2124" y="5736"/>
                  </a:cubicBezTo>
                  <a:cubicBezTo>
                    <a:pt x="2257" y="6223"/>
                    <a:pt x="2383" y="6709"/>
                    <a:pt x="2484" y="7202"/>
                  </a:cubicBezTo>
                  <a:lnTo>
                    <a:pt x="2787" y="8687"/>
                  </a:lnTo>
                  <a:cubicBezTo>
                    <a:pt x="2888" y="9180"/>
                    <a:pt x="3021" y="9673"/>
                    <a:pt x="3204" y="10153"/>
                  </a:cubicBezTo>
                  <a:cubicBezTo>
                    <a:pt x="3381" y="10627"/>
                    <a:pt x="3628" y="11082"/>
                    <a:pt x="3931" y="11492"/>
                  </a:cubicBezTo>
                  <a:cubicBezTo>
                    <a:pt x="3946" y="11511"/>
                    <a:pt x="3967" y="11521"/>
                    <a:pt x="3988" y="11521"/>
                  </a:cubicBezTo>
                  <a:cubicBezTo>
                    <a:pt x="4003" y="11521"/>
                    <a:pt x="4019" y="11516"/>
                    <a:pt x="4032" y="11505"/>
                  </a:cubicBezTo>
                  <a:cubicBezTo>
                    <a:pt x="4064" y="11480"/>
                    <a:pt x="4070" y="11436"/>
                    <a:pt x="4045" y="11410"/>
                  </a:cubicBezTo>
                  <a:cubicBezTo>
                    <a:pt x="3741" y="11012"/>
                    <a:pt x="3501" y="10570"/>
                    <a:pt x="3324" y="10102"/>
                  </a:cubicBezTo>
                  <a:cubicBezTo>
                    <a:pt x="3147" y="9635"/>
                    <a:pt x="3027" y="9148"/>
                    <a:pt x="2933" y="8655"/>
                  </a:cubicBezTo>
                  <a:cubicBezTo>
                    <a:pt x="2832" y="8162"/>
                    <a:pt x="2762" y="7663"/>
                    <a:pt x="2674" y="7164"/>
                  </a:cubicBezTo>
                  <a:cubicBezTo>
                    <a:pt x="2585" y="6665"/>
                    <a:pt x="2484" y="6166"/>
                    <a:pt x="2370" y="5673"/>
                  </a:cubicBezTo>
                  <a:cubicBezTo>
                    <a:pt x="2136" y="4687"/>
                    <a:pt x="1846" y="3708"/>
                    <a:pt x="1479" y="2766"/>
                  </a:cubicBezTo>
                  <a:cubicBezTo>
                    <a:pt x="1119" y="1812"/>
                    <a:pt x="677" y="896"/>
                    <a:pt x="140" y="37"/>
                  </a:cubicBezTo>
                  <a:cubicBezTo>
                    <a:pt x="126" y="13"/>
                    <a:pt x="101" y="0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-2343500" y="1684000"/>
              <a:ext cx="42050" cy="229150"/>
            </a:xfrm>
            <a:custGeom>
              <a:rect b="b" l="l" r="r" t="t"/>
              <a:pathLst>
                <a:path extrusionOk="0" h="9166" w="1682">
                  <a:moveTo>
                    <a:pt x="78" y="1"/>
                  </a:moveTo>
                  <a:cubicBezTo>
                    <a:pt x="66" y="1"/>
                    <a:pt x="55" y="4"/>
                    <a:pt x="45" y="10"/>
                  </a:cubicBezTo>
                  <a:cubicBezTo>
                    <a:pt x="13" y="29"/>
                    <a:pt x="1" y="73"/>
                    <a:pt x="20" y="105"/>
                  </a:cubicBezTo>
                  <a:cubicBezTo>
                    <a:pt x="392" y="774"/>
                    <a:pt x="569" y="1533"/>
                    <a:pt x="645" y="2297"/>
                  </a:cubicBezTo>
                  <a:cubicBezTo>
                    <a:pt x="715" y="3062"/>
                    <a:pt x="689" y="3833"/>
                    <a:pt x="658" y="4603"/>
                  </a:cubicBezTo>
                  <a:cubicBezTo>
                    <a:pt x="626" y="5374"/>
                    <a:pt x="607" y="6158"/>
                    <a:pt x="715" y="6941"/>
                  </a:cubicBezTo>
                  <a:cubicBezTo>
                    <a:pt x="765" y="7333"/>
                    <a:pt x="854" y="7719"/>
                    <a:pt x="986" y="8091"/>
                  </a:cubicBezTo>
                  <a:cubicBezTo>
                    <a:pt x="1119" y="8470"/>
                    <a:pt x="1302" y="8824"/>
                    <a:pt x="1549" y="9140"/>
                  </a:cubicBezTo>
                  <a:cubicBezTo>
                    <a:pt x="1561" y="9157"/>
                    <a:pt x="1580" y="9166"/>
                    <a:pt x="1600" y="9166"/>
                  </a:cubicBezTo>
                  <a:cubicBezTo>
                    <a:pt x="1610" y="9166"/>
                    <a:pt x="1620" y="9163"/>
                    <a:pt x="1631" y="9159"/>
                  </a:cubicBezTo>
                  <a:cubicBezTo>
                    <a:pt x="1669" y="9140"/>
                    <a:pt x="1681" y="9102"/>
                    <a:pt x="1669" y="9064"/>
                  </a:cubicBezTo>
                  <a:cubicBezTo>
                    <a:pt x="1334" y="8376"/>
                    <a:pt x="1144" y="7649"/>
                    <a:pt x="1043" y="6897"/>
                  </a:cubicBezTo>
                  <a:cubicBezTo>
                    <a:pt x="942" y="6145"/>
                    <a:pt x="917" y="5374"/>
                    <a:pt x="911" y="4603"/>
                  </a:cubicBezTo>
                  <a:cubicBezTo>
                    <a:pt x="892" y="3833"/>
                    <a:pt x="885" y="3055"/>
                    <a:pt x="791" y="2278"/>
                  </a:cubicBezTo>
                  <a:cubicBezTo>
                    <a:pt x="702" y="1507"/>
                    <a:pt x="512" y="736"/>
                    <a:pt x="140" y="41"/>
                  </a:cubicBezTo>
                  <a:cubicBezTo>
                    <a:pt x="140" y="41"/>
                    <a:pt x="140" y="35"/>
                    <a:pt x="140" y="35"/>
                  </a:cubicBezTo>
                  <a:cubicBezTo>
                    <a:pt x="127" y="14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3" name="Google Shape;1673;p47"/>
          <p:cNvSpPr/>
          <p:nvPr/>
        </p:nvSpPr>
        <p:spPr>
          <a:xfrm rot="-2700000">
            <a:off x="5671498" y="1244378"/>
            <a:ext cx="3234620" cy="3333365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47"/>
          <p:cNvSpPr/>
          <p:nvPr/>
        </p:nvSpPr>
        <p:spPr>
          <a:xfrm rot="3600095">
            <a:off x="-1271960" y="3807745"/>
            <a:ext cx="3213455" cy="2959040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47"/>
          <p:cNvSpPr txBox="1"/>
          <p:nvPr>
            <p:ph type="ctrTitle"/>
          </p:nvPr>
        </p:nvSpPr>
        <p:spPr>
          <a:xfrm>
            <a:off x="713225" y="696025"/>
            <a:ext cx="4650000" cy="27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WAD 2 PRESENTATION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SUSTAINABLEATS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G6T8</a:t>
            </a:r>
            <a:endParaRPr sz="3600"/>
          </a:p>
        </p:txBody>
      </p:sp>
      <p:sp>
        <p:nvSpPr>
          <p:cNvPr id="1676" name="Google Shape;1676;p47"/>
          <p:cNvSpPr txBox="1"/>
          <p:nvPr>
            <p:ph idx="1" type="subTitle"/>
          </p:nvPr>
        </p:nvSpPr>
        <p:spPr>
          <a:xfrm>
            <a:off x="843650" y="3549375"/>
            <a:ext cx="4519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CHERYL | JUN WEI | BRENDAN | WILLIAM</a:t>
            </a:r>
            <a:endParaRPr/>
          </a:p>
        </p:txBody>
      </p:sp>
      <p:grpSp>
        <p:nvGrpSpPr>
          <p:cNvPr id="1677" name="Google Shape;1677;p47"/>
          <p:cNvGrpSpPr/>
          <p:nvPr/>
        </p:nvGrpSpPr>
        <p:grpSpPr>
          <a:xfrm rot="-4499996">
            <a:off x="7799176" y="-886159"/>
            <a:ext cx="1357046" cy="2221534"/>
            <a:chOff x="-3048800" y="2692675"/>
            <a:chExt cx="493025" cy="807100"/>
          </a:xfrm>
        </p:grpSpPr>
        <p:sp>
          <p:nvSpPr>
            <p:cNvPr id="1678" name="Google Shape;1678;p47"/>
            <p:cNvSpPr/>
            <p:nvPr/>
          </p:nvSpPr>
          <p:spPr>
            <a:xfrm>
              <a:off x="-3048800" y="2692675"/>
              <a:ext cx="493025" cy="807100"/>
            </a:xfrm>
            <a:custGeom>
              <a:rect b="b" l="l" r="r" t="t"/>
              <a:pathLst>
                <a:path extrusionOk="0" h="32284" w="19721">
                  <a:moveTo>
                    <a:pt x="626" y="865"/>
                  </a:moveTo>
                  <a:cubicBezTo>
                    <a:pt x="1569" y="1940"/>
                    <a:pt x="2524" y="3009"/>
                    <a:pt x="3577" y="4000"/>
                  </a:cubicBezTo>
                  <a:cubicBezTo>
                    <a:pt x="4170" y="4563"/>
                    <a:pt x="4802" y="5100"/>
                    <a:pt x="5466" y="5593"/>
                  </a:cubicBezTo>
                  <a:cubicBezTo>
                    <a:pt x="6129" y="6086"/>
                    <a:pt x="6831" y="6528"/>
                    <a:pt x="7519" y="6958"/>
                  </a:cubicBezTo>
                  <a:cubicBezTo>
                    <a:pt x="8208" y="7387"/>
                    <a:pt x="8897" y="7811"/>
                    <a:pt x="9548" y="8278"/>
                  </a:cubicBezTo>
                  <a:cubicBezTo>
                    <a:pt x="9876" y="8506"/>
                    <a:pt x="10179" y="8758"/>
                    <a:pt x="10495" y="9005"/>
                  </a:cubicBezTo>
                  <a:lnTo>
                    <a:pt x="10944" y="9403"/>
                  </a:lnTo>
                  <a:lnTo>
                    <a:pt x="11051" y="9498"/>
                  </a:lnTo>
                  <a:lnTo>
                    <a:pt x="11159" y="9605"/>
                  </a:lnTo>
                  <a:lnTo>
                    <a:pt x="11374" y="9807"/>
                  </a:lnTo>
                  <a:cubicBezTo>
                    <a:pt x="11949" y="10363"/>
                    <a:pt x="12486" y="10957"/>
                    <a:pt x="12972" y="11589"/>
                  </a:cubicBezTo>
                  <a:cubicBezTo>
                    <a:pt x="13459" y="12215"/>
                    <a:pt x="13920" y="12872"/>
                    <a:pt x="14337" y="13554"/>
                  </a:cubicBezTo>
                  <a:cubicBezTo>
                    <a:pt x="14748" y="14243"/>
                    <a:pt x="15133" y="14944"/>
                    <a:pt x="15474" y="15665"/>
                  </a:cubicBezTo>
                  <a:cubicBezTo>
                    <a:pt x="15816" y="16391"/>
                    <a:pt x="16125" y="17131"/>
                    <a:pt x="16403" y="17889"/>
                  </a:cubicBezTo>
                  <a:cubicBezTo>
                    <a:pt x="16953" y="19393"/>
                    <a:pt x="17383" y="20947"/>
                    <a:pt x="17736" y="22520"/>
                  </a:cubicBezTo>
                  <a:cubicBezTo>
                    <a:pt x="18090" y="24094"/>
                    <a:pt x="18375" y="25692"/>
                    <a:pt x="18634" y="27291"/>
                  </a:cubicBezTo>
                  <a:cubicBezTo>
                    <a:pt x="18766" y="28093"/>
                    <a:pt x="18886" y="28896"/>
                    <a:pt x="19000" y="29698"/>
                  </a:cubicBezTo>
                  <a:lnTo>
                    <a:pt x="19089" y="30305"/>
                  </a:lnTo>
                  <a:cubicBezTo>
                    <a:pt x="19120" y="30501"/>
                    <a:pt x="19158" y="30716"/>
                    <a:pt x="19171" y="30886"/>
                  </a:cubicBezTo>
                  <a:cubicBezTo>
                    <a:pt x="19183" y="31069"/>
                    <a:pt x="19177" y="31246"/>
                    <a:pt x="19139" y="31417"/>
                  </a:cubicBezTo>
                  <a:cubicBezTo>
                    <a:pt x="19119" y="31508"/>
                    <a:pt x="19089" y="31596"/>
                    <a:pt x="19052" y="31681"/>
                  </a:cubicBezTo>
                  <a:lnTo>
                    <a:pt x="19052" y="31681"/>
                  </a:lnTo>
                  <a:cubicBezTo>
                    <a:pt x="18916" y="31582"/>
                    <a:pt x="18788" y="31459"/>
                    <a:pt x="18665" y="31328"/>
                  </a:cubicBezTo>
                  <a:cubicBezTo>
                    <a:pt x="18482" y="31133"/>
                    <a:pt x="18311" y="30911"/>
                    <a:pt x="18135" y="30690"/>
                  </a:cubicBezTo>
                  <a:cubicBezTo>
                    <a:pt x="17958" y="30469"/>
                    <a:pt x="17781" y="30242"/>
                    <a:pt x="17585" y="30020"/>
                  </a:cubicBezTo>
                  <a:cubicBezTo>
                    <a:pt x="17484" y="29913"/>
                    <a:pt x="17383" y="29806"/>
                    <a:pt x="17269" y="29705"/>
                  </a:cubicBezTo>
                  <a:cubicBezTo>
                    <a:pt x="17155" y="29603"/>
                    <a:pt x="17029" y="29509"/>
                    <a:pt x="16915" y="29427"/>
                  </a:cubicBezTo>
                  <a:cubicBezTo>
                    <a:pt x="16435" y="29092"/>
                    <a:pt x="15923" y="28814"/>
                    <a:pt x="15399" y="28573"/>
                  </a:cubicBezTo>
                  <a:cubicBezTo>
                    <a:pt x="14874" y="28340"/>
                    <a:pt x="14337" y="28138"/>
                    <a:pt x="13794" y="27961"/>
                  </a:cubicBezTo>
                  <a:cubicBezTo>
                    <a:pt x="12467" y="27525"/>
                    <a:pt x="11115" y="27177"/>
                    <a:pt x="9870" y="26596"/>
                  </a:cubicBezTo>
                  <a:cubicBezTo>
                    <a:pt x="9251" y="26305"/>
                    <a:pt x="8650" y="25958"/>
                    <a:pt x="8132" y="25515"/>
                  </a:cubicBezTo>
                  <a:cubicBezTo>
                    <a:pt x="7620" y="25067"/>
                    <a:pt x="7178" y="24542"/>
                    <a:pt x="6818" y="23961"/>
                  </a:cubicBezTo>
                  <a:cubicBezTo>
                    <a:pt x="6091" y="22798"/>
                    <a:pt x="5662" y="21471"/>
                    <a:pt x="5219" y="20151"/>
                  </a:cubicBezTo>
                  <a:cubicBezTo>
                    <a:pt x="4998" y="19494"/>
                    <a:pt x="4771" y="18830"/>
                    <a:pt x="4505" y="18179"/>
                  </a:cubicBezTo>
                  <a:cubicBezTo>
                    <a:pt x="4442" y="18015"/>
                    <a:pt x="4366" y="17857"/>
                    <a:pt x="4297" y="17693"/>
                  </a:cubicBezTo>
                  <a:cubicBezTo>
                    <a:pt x="4227" y="17535"/>
                    <a:pt x="4145" y="17377"/>
                    <a:pt x="4069" y="17219"/>
                  </a:cubicBezTo>
                  <a:cubicBezTo>
                    <a:pt x="3911" y="16903"/>
                    <a:pt x="3741" y="16600"/>
                    <a:pt x="3570" y="16290"/>
                  </a:cubicBezTo>
                  <a:cubicBezTo>
                    <a:pt x="3223" y="15684"/>
                    <a:pt x="2863" y="15090"/>
                    <a:pt x="2553" y="14477"/>
                  </a:cubicBezTo>
                  <a:lnTo>
                    <a:pt x="2325" y="14009"/>
                  </a:lnTo>
                  <a:cubicBezTo>
                    <a:pt x="2256" y="13857"/>
                    <a:pt x="2174" y="13706"/>
                    <a:pt x="2111" y="13542"/>
                  </a:cubicBezTo>
                  <a:lnTo>
                    <a:pt x="1921" y="13061"/>
                  </a:lnTo>
                  <a:lnTo>
                    <a:pt x="1820" y="12828"/>
                  </a:lnTo>
                  <a:cubicBezTo>
                    <a:pt x="1795" y="12745"/>
                    <a:pt x="1763" y="12663"/>
                    <a:pt x="1738" y="12581"/>
                  </a:cubicBezTo>
                  <a:cubicBezTo>
                    <a:pt x="1277" y="11279"/>
                    <a:pt x="980" y="9927"/>
                    <a:pt x="790" y="8562"/>
                  </a:cubicBezTo>
                  <a:cubicBezTo>
                    <a:pt x="607" y="7191"/>
                    <a:pt x="544" y="5808"/>
                    <a:pt x="531" y="4424"/>
                  </a:cubicBezTo>
                  <a:cubicBezTo>
                    <a:pt x="526" y="3241"/>
                    <a:pt x="566" y="2054"/>
                    <a:pt x="626" y="865"/>
                  </a:cubicBezTo>
                  <a:close/>
                  <a:moveTo>
                    <a:pt x="424" y="1"/>
                  </a:moveTo>
                  <a:cubicBezTo>
                    <a:pt x="285" y="1"/>
                    <a:pt x="171" y="102"/>
                    <a:pt x="165" y="241"/>
                  </a:cubicBezTo>
                  <a:cubicBezTo>
                    <a:pt x="57" y="3021"/>
                    <a:pt x="0" y="5833"/>
                    <a:pt x="398" y="8613"/>
                  </a:cubicBezTo>
                  <a:cubicBezTo>
                    <a:pt x="607" y="10003"/>
                    <a:pt x="929" y="11381"/>
                    <a:pt x="1409" y="12701"/>
                  </a:cubicBezTo>
                  <a:cubicBezTo>
                    <a:pt x="1435" y="12783"/>
                    <a:pt x="1466" y="12865"/>
                    <a:pt x="1498" y="12948"/>
                  </a:cubicBezTo>
                  <a:lnTo>
                    <a:pt x="1599" y="13194"/>
                  </a:lnTo>
                  <a:lnTo>
                    <a:pt x="1795" y="13681"/>
                  </a:lnTo>
                  <a:cubicBezTo>
                    <a:pt x="1864" y="13845"/>
                    <a:pt x="1946" y="13996"/>
                    <a:pt x="2022" y="14161"/>
                  </a:cubicBezTo>
                  <a:lnTo>
                    <a:pt x="2250" y="14635"/>
                  </a:lnTo>
                  <a:cubicBezTo>
                    <a:pt x="2578" y="15260"/>
                    <a:pt x="2938" y="15854"/>
                    <a:pt x="3286" y="16454"/>
                  </a:cubicBezTo>
                  <a:cubicBezTo>
                    <a:pt x="3463" y="16751"/>
                    <a:pt x="3627" y="17055"/>
                    <a:pt x="3785" y="17364"/>
                  </a:cubicBezTo>
                  <a:cubicBezTo>
                    <a:pt x="3867" y="17516"/>
                    <a:pt x="3943" y="17668"/>
                    <a:pt x="4013" y="17826"/>
                  </a:cubicBezTo>
                  <a:cubicBezTo>
                    <a:pt x="4082" y="17984"/>
                    <a:pt x="4158" y="18135"/>
                    <a:pt x="4221" y="18299"/>
                  </a:cubicBezTo>
                  <a:cubicBezTo>
                    <a:pt x="4486" y="18931"/>
                    <a:pt x="4714" y="19588"/>
                    <a:pt x="4941" y="20246"/>
                  </a:cubicBezTo>
                  <a:cubicBezTo>
                    <a:pt x="5163" y="20903"/>
                    <a:pt x="5390" y="21566"/>
                    <a:pt x="5649" y="22217"/>
                  </a:cubicBezTo>
                  <a:cubicBezTo>
                    <a:pt x="5902" y="22868"/>
                    <a:pt x="6199" y="23512"/>
                    <a:pt x="6578" y="24113"/>
                  </a:cubicBezTo>
                  <a:cubicBezTo>
                    <a:pt x="6951" y="24713"/>
                    <a:pt x="7412" y="25269"/>
                    <a:pt x="7949" y="25730"/>
                  </a:cubicBezTo>
                  <a:cubicBezTo>
                    <a:pt x="8492" y="26191"/>
                    <a:pt x="9105" y="26558"/>
                    <a:pt x="9743" y="26867"/>
                  </a:cubicBezTo>
                  <a:cubicBezTo>
                    <a:pt x="11020" y="27468"/>
                    <a:pt x="12378" y="27834"/>
                    <a:pt x="13686" y="28277"/>
                  </a:cubicBezTo>
                  <a:cubicBezTo>
                    <a:pt x="14223" y="28460"/>
                    <a:pt x="14748" y="28662"/>
                    <a:pt x="15253" y="28902"/>
                  </a:cubicBezTo>
                  <a:cubicBezTo>
                    <a:pt x="15759" y="29136"/>
                    <a:pt x="16239" y="29414"/>
                    <a:pt x="16681" y="29742"/>
                  </a:cubicBezTo>
                  <a:cubicBezTo>
                    <a:pt x="17124" y="30058"/>
                    <a:pt x="17446" y="30501"/>
                    <a:pt x="17781" y="30956"/>
                  </a:cubicBezTo>
                  <a:cubicBezTo>
                    <a:pt x="17951" y="31183"/>
                    <a:pt x="18122" y="31417"/>
                    <a:pt x="18318" y="31644"/>
                  </a:cubicBezTo>
                  <a:cubicBezTo>
                    <a:pt x="18514" y="31865"/>
                    <a:pt x="18735" y="32087"/>
                    <a:pt x="19025" y="32251"/>
                  </a:cubicBezTo>
                  <a:cubicBezTo>
                    <a:pt x="19063" y="32273"/>
                    <a:pt x="19104" y="32284"/>
                    <a:pt x="19144" y="32284"/>
                  </a:cubicBezTo>
                  <a:cubicBezTo>
                    <a:pt x="19219" y="32284"/>
                    <a:pt x="19292" y="32247"/>
                    <a:pt x="19341" y="32181"/>
                  </a:cubicBezTo>
                  <a:lnTo>
                    <a:pt x="19348" y="32175"/>
                  </a:lnTo>
                  <a:cubicBezTo>
                    <a:pt x="19480" y="31986"/>
                    <a:pt x="19588" y="31771"/>
                    <a:pt x="19645" y="31543"/>
                  </a:cubicBezTo>
                  <a:cubicBezTo>
                    <a:pt x="19702" y="31316"/>
                    <a:pt x="19721" y="31082"/>
                    <a:pt x="19714" y="30855"/>
                  </a:cubicBezTo>
                  <a:cubicBezTo>
                    <a:pt x="19702" y="30627"/>
                    <a:pt x="19670" y="30437"/>
                    <a:pt x="19651" y="30229"/>
                  </a:cubicBezTo>
                  <a:lnTo>
                    <a:pt x="19582" y="29622"/>
                  </a:lnTo>
                  <a:cubicBezTo>
                    <a:pt x="19493" y="28814"/>
                    <a:pt x="19398" y="28005"/>
                    <a:pt x="19291" y="27196"/>
                  </a:cubicBezTo>
                  <a:cubicBezTo>
                    <a:pt x="19190" y="26387"/>
                    <a:pt x="19082" y="25578"/>
                    <a:pt x="18943" y="24770"/>
                  </a:cubicBezTo>
                  <a:cubicBezTo>
                    <a:pt x="18811" y="23967"/>
                    <a:pt x="18665" y="23158"/>
                    <a:pt x="18488" y="22356"/>
                  </a:cubicBezTo>
                  <a:cubicBezTo>
                    <a:pt x="18444" y="22154"/>
                    <a:pt x="18400" y="21958"/>
                    <a:pt x="18349" y="21756"/>
                  </a:cubicBezTo>
                  <a:cubicBezTo>
                    <a:pt x="18305" y="21554"/>
                    <a:pt x="18261" y="21358"/>
                    <a:pt x="18210" y="21155"/>
                  </a:cubicBezTo>
                  <a:lnTo>
                    <a:pt x="18059" y="20562"/>
                  </a:lnTo>
                  <a:lnTo>
                    <a:pt x="17894" y="19968"/>
                  </a:lnTo>
                  <a:cubicBezTo>
                    <a:pt x="17661" y="19178"/>
                    <a:pt x="17414" y="18394"/>
                    <a:pt x="17124" y="17617"/>
                  </a:cubicBezTo>
                  <a:cubicBezTo>
                    <a:pt x="16833" y="16846"/>
                    <a:pt x="16511" y="16088"/>
                    <a:pt x="16157" y="15342"/>
                  </a:cubicBezTo>
                  <a:cubicBezTo>
                    <a:pt x="15797" y="14597"/>
                    <a:pt x="15405" y="13870"/>
                    <a:pt x="14969" y="13169"/>
                  </a:cubicBezTo>
                  <a:cubicBezTo>
                    <a:pt x="14103" y="11760"/>
                    <a:pt x="13073" y="10439"/>
                    <a:pt x="11867" y="9302"/>
                  </a:cubicBezTo>
                  <a:lnTo>
                    <a:pt x="11639" y="9087"/>
                  </a:lnTo>
                  <a:lnTo>
                    <a:pt x="11525" y="8980"/>
                  </a:lnTo>
                  <a:lnTo>
                    <a:pt x="11405" y="8878"/>
                  </a:lnTo>
                  <a:lnTo>
                    <a:pt x="10931" y="8474"/>
                  </a:lnTo>
                  <a:cubicBezTo>
                    <a:pt x="10603" y="8221"/>
                    <a:pt x="10274" y="7962"/>
                    <a:pt x="9933" y="7728"/>
                  </a:cubicBezTo>
                  <a:cubicBezTo>
                    <a:pt x="9251" y="7255"/>
                    <a:pt x="8549" y="6831"/>
                    <a:pt x="7854" y="6414"/>
                  </a:cubicBezTo>
                  <a:cubicBezTo>
                    <a:pt x="7159" y="5991"/>
                    <a:pt x="6470" y="5567"/>
                    <a:pt x="5826" y="5106"/>
                  </a:cubicBezTo>
                  <a:cubicBezTo>
                    <a:pt x="5175" y="4639"/>
                    <a:pt x="4556" y="4127"/>
                    <a:pt x="3962" y="3583"/>
                  </a:cubicBezTo>
                  <a:cubicBezTo>
                    <a:pt x="2774" y="2497"/>
                    <a:pt x="1687" y="1290"/>
                    <a:pt x="594" y="89"/>
                  </a:cubicBezTo>
                  <a:lnTo>
                    <a:pt x="594" y="83"/>
                  </a:lnTo>
                  <a:cubicBezTo>
                    <a:pt x="550" y="39"/>
                    <a:pt x="493" y="7"/>
                    <a:pt x="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-3042500" y="2714550"/>
              <a:ext cx="470150" cy="767000"/>
            </a:xfrm>
            <a:custGeom>
              <a:rect b="b" l="l" r="r" t="t"/>
              <a:pathLst>
                <a:path extrusionOk="0" h="30680" w="18806">
                  <a:moveTo>
                    <a:pt x="72" y="0"/>
                  </a:moveTo>
                  <a:cubicBezTo>
                    <a:pt x="65" y="0"/>
                    <a:pt x="58" y="1"/>
                    <a:pt x="52" y="4"/>
                  </a:cubicBezTo>
                  <a:cubicBezTo>
                    <a:pt x="14" y="17"/>
                    <a:pt x="1" y="48"/>
                    <a:pt x="14" y="86"/>
                  </a:cubicBezTo>
                  <a:cubicBezTo>
                    <a:pt x="1018" y="2904"/>
                    <a:pt x="2099" y="5716"/>
                    <a:pt x="3445" y="8408"/>
                  </a:cubicBezTo>
                  <a:cubicBezTo>
                    <a:pt x="3786" y="9078"/>
                    <a:pt x="4133" y="9741"/>
                    <a:pt x="4519" y="10392"/>
                  </a:cubicBezTo>
                  <a:lnTo>
                    <a:pt x="4803" y="10878"/>
                  </a:lnTo>
                  <a:cubicBezTo>
                    <a:pt x="4898" y="11043"/>
                    <a:pt x="4986" y="11207"/>
                    <a:pt x="5094" y="11365"/>
                  </a:cubicBezTo>
                  <a:lnTo>
                    <a:pt x="5688" y="12319"/>
                  </a:lnTo>
                  <a:cubicBezTo>
                    <a:pt x="6515" y="13576"/>
                    <a:pt x="7368" y="14809"/>
                    <a:pt x="8272" y="16009"/>
                  </a:cubicBezTo>
                  <a:cubicBezTo>
                    <a:pt x="10066" y="18416"/>
                    <a:pt x="11968" y="20735"/>
                    <a:pt x="13775" y="23130"/>
                  </a:cubicBezTo>
                  <a:cubicBezTo>
                    <a:pt x="14679" y="24324"/>
                    <a:pt x="15545" y="25544"/>
                    <a:pt x="16379" y="26789"/>
                  </a:cubicBezTo>
                  <a:cubicBezTo>
                    <a:pt x="17213" y="28033"/>
                    <a:pt x="17971" y="29329"/>
                    <a:pt x="18679" y="30643"/>
                  </a:cubicBezTo>
                  <a:lnTo>
                    <a:pt x="18679" y="30649"/>
                  </a:lnTo>
                  <a:cubicBezTo>
                    <a:pt x="18693" y="30668"/>
                    <a:pt x="18717" y="30680"/>
                    <a:pt x="18741" y="30680"/>
                  </a:cubicBezTo>
                  <a:cubicBezTo>
                    <a:pt x="18750" y="30680"/>
                    <a:pt x="18759" y="30678"/>
                    <a:pt x="18767" y="30675"/>
                  </a:cubicBezTo>
                  <a:cubicBezTo>
                    <a:pt x="18799" y="30656"/>
                    <a:pt x="18805" y="30618"/>
                    <a:pt x="18792" y="30586"/>
                  </a:cubicBezTo>
                  <a:lnTo>
                    <a:pt x="18243" y="29600"/>
                  </a:lnTo>
                  <a:cubicBezTo>
                    <a:pt x="18148" y="29442"/>
                    <a:pt x="18066" y="29272"/>
                    <a:pt x="17965" y="29114"/>
                  </a:cubicBezTo>
                  <a:lnTo>
                    <a:pt x="17674" y="28634"/>
                  </a:lnTo>
                  <a:cubicBezTo>
                    <a:pt x="17478" y="28311"/>
                    <a:pt x="17295" y="27983"/>
                    <a:pt x="17086" y="27667"/>
                  </a:cubicBezTo>
                  <a:lnTo>
                    <a:pt x="16480" y="26725"/>
                  </a:lnTo>
                  <a:cubicBezTo>
                    <a:pt x="15646" y="25474"/>
                    <a:pt x="14780" y="24249"/>
                    <a:pt x="13877" y="23048"/>
                  </a:cubicBezTo>
                  <a:cubicBezTo>
                    <a:pt x="12088" y="20641"/>
                    <a:pt x="10212" y="18296"/>
                    <a:pt x="8455" y="15876"/>
                  </a:cubicBezTo>
                  <a:cubicBezTo>
                    <a:pt x="7564" y="14670"/>
                    <a:pt x="6724" y="13431"/>
                    <a:pt x="5921" y="12174"/>
                  </a:cubicBezTo>
                  <a:lnTo>
                    <a:pt x="5328" y="11220"/>
                  </a:lnTo>
                  <a:cubicBezTo>
                    <a:pt x="5226" y="11062"/>
                    <a:pt x="5138" y="10897"/>
                    <a:pt x="5043" y="10739"/>
                  </a:cubicBezTo>
                  <a:lnTo>
                    <a:pt x="4765" y="10253"/>
                  </a:lnTo>
                  <a:cubicBezTo>
                    <a:pt x="4386" y="9608"/>
                    <a:pt x="4039" y="8945"/>
                    <a:pt x="3704" y="8275"/>
                  </a:cubicBezTo>
                  <a:cubicBezTo>
                    <a:pt x="2358" y="5609"/>
                    <a:pt x="1271" y="2810"/>
                    <a:pt x="127" y="42"/>
                  </a:cubicBezTo>
                  <a:cubicBezTo>
                    <a:pt x="117" y="17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-2924025" y="2814325"/>
              <a:ext cx="14875" cy="185150"/>
            </a:xfrm>
            <a:custGeom>
              <a:rect b="b" l="l" r="r" t="t"/>
              <a:pathLst>
                <a:path extrusionOk="0" h="7406" w="595">
                  <a:moveTo>
                    <a:pt x="70" y="0"/>
                  </a:moveTo>
                  <a:cubicBezTo>
                    <a:pt x="39" y="0"/>
                    <a:pt x="7" y="25"/>
                    <a:pt x="7" y="63"/>
                  </a:cubicBezTo>
                  <a:cubicBezTo>
                    <a:pt x="1" y="670"/>
                    <a:pt x="39" y="1276"/>
                    <a:pt x="89" y="1883"/>
                  </a:cubicBezTo>
                  <a:cubicBezTo>
                    <a:pt x="140" y="2490"/>
                    <a:pt x="197" y="3096"/>
                    <a:pt x="254" y="3703"/>
                  </a:cubicBezTo>
                  <a:cubicBezTo>
                    <a:pt x="374" y="4910"/>
                    <a:pt x="450" y="6129"/>
                    <a:pt x="468" y="7342"/>
                  </a:cubicBezTo>
                  <a:lnTo>
                    <a:pt x="468" y="7349"/>
                  </a:lnTo>
                  <a:cubicBezTo>
                    <a:pt x="468" y="7380"/>
                    <a:pt x="500" y="7406"/>
                    <a:pt x="532" y="7406"/>
                  </a:cubicBezTo>
                  <a:cubicBezTo>
                    <a:pt x="570" y="7406"/>
                    <a:pt x="595" y="7374"/>
                    <a:pt x="595" y="7342"/>
                  </a:cubicBezTo>
                  <a:cubicBezTo>
                    <a:pt x="544" y="6123"/>
                    <a:pt x="513" y="4903"/>
                    <a:pt x="475" y="3690"/>
                  </a:cubicBezTo>
                  <a:cubicBezTo>
                    <a:pt x="456" y="3077"/>
                    <a:pt x="431" y="2471"/>
                    <a:pt x="380" y="1864"/>
                  </a:cubicBezTo>
                  <a:cubicBezTo>
                    <a:pt x="329" y="1251"/>
                    <a:pt x="260" y="645"/>
                    <a:pt x="134" y="51"/>
                  </a:cubicBezTo>
                  <a:cubicBezTo>
                    <a:pt x="127" y="19"/>
                    <a:pt x="102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-2864150" y="2855775"/>
              <a:ext cx="21200" cy="235000"/>
            </a:xfrm>
            <a:custGeom>
              <a:rect b="b" l="l" r="r" t="t"/>
              <a:pathLst>
                <a:path extrusionOk="0" h="9400" w="848">
                  <a:moveTo>
                    <a:pt x="122" y="0"/>
                  </a:moveTo>
                  <a:cubicBezTo>
                    <a:pt x="103" y="0"/>
                    <a:pt x="78" y="5"/>
                    <a:pt x="58" y="17"/>
                  </a:cubicBezTo>
                  <a:cubicBezTo>
                    <a:pt x="20" y="42"/>
                    <a:pt x="7" y="67"/>
                    <a:pt x="1" y="92"/>
                  </a:cubicBezTo>
                  <a:cubicBezTo>
                    <a:pt x="1" y="118"/>
                    <a:pt x="1" y="137"/>
                    <a:pt x="1" y="156"/>
                  </a:cubicBezTo>
                  <a:cubicBezTo>
                    <a:pt x="7" y="181"/>
                    <a:pt x="7" y="200"/>
                    <a:pt x="39" y="231"/>
                  </a:cubicBezTo>
                  <a:cubicBezTo>
                    <a:pt x="45" y="238"/>
                    <a:pt x="58" y="244"/>
                    <a:pt x="70" y="250"/>
                  </a:cubicBezTo>
                  <a:cubicBezTo>
                    <a:pt x="79" y="250"/>
                    <a:pt x="90" y="253"/>
                    <a:pt x="98" y="253"/>
                  </a:cubicBezTo>
                  <a:cubicBezTo>
                    <a:pt x="102" y="253"/>
                    <a:pt x="106" y="252"/>
                    <a:pt x="108" y="250"/>
                  </a:cubicBezTo>
                  <a:cubicBezTo>
                    <a:pt x="118" y="248"/>
                    <a:pt x="126" y="245"/>
                    <a:pt x="133" y="242"/>
                  </a:cubicBezTo>
                  <a:lnTo>
                    <a:pt x="133" y="242"/>
                  </a:lnTo>
                  <a:cubicBezTo>
                    <a:pt x="135" y="264"/>
                    <a:pt x="136" y="288"/>
                    <a:pt x="140" y="314"/>
                  </a:cubicBezTo>
                  <a:lnTo>
                    <a:pt x="146" y="465"/>
                  </a:lnTo>
                  <a:lnTo>
                    <a:pt x="190" y="1053"/>
                  </a:lnTo>
                  <a:cubicBezTo>
                    <a:pt x="222" y="1451"/>
                    <a:pt x="253" y="1843"/>
                    <a:pt x="291" y="2234"/>
                  </a:cubicBezTo>
                  <a:cubicBezTo>
                    <a:pt x="336" y="2626"/>
                    <a:pt x="367" y="3024"/>
                    <a:pt x="405" y="3416"/>
                  </a:cubicBezTo>
                  <a:cubicBezTo>
                    <a:pt x="449" y="3808"/>
                    <a:pt x="481" y="4199"/>
                    <a:pt x="519" y="4598"/>
                  </a:cubicBezTo>
                  <a:cubicBezTo>
                    <a:pt x="658" y="6171"/>
                    <a:pt x="734" y="7751"/>
                    <a:pt x="727" y="9336"/>
                  </a:cubicBezTo>
                  <a:cubicBezTo>
                    <a:pt x="727" y="9368"/>
                    <a:pt x="753" y="9400"/>
                    <a:pt x="790" y="9400"/>
                  </a:cubicBezTo>
                  <a:cubicBezTo>
                    <a:pt x="822" y="9400"/>
                    <a:pt x="847" y="9368"/>
                    <a:pt x="847" y="9336"/>
                  </a:cubicBezTo>
                  <a:cubicBezTo>
                    <a:pt x="828" y="7751"/>
                    <a:pt x="797" y="6165"/>
                    <a:pt x="740" y="4579"/>
                  </a:cubicBezTo>
                  <a:cubicBezTo>
                    <a:pt x="721" y="4187"/>
                    <a:pt x="702" y="3789"/>
                    <a:pt x="677" y="3391"/>
                  </a:cubicBezTo>
                  <a:cubicBezTo>
                    <a:pt x="651" y="2999"/>
                    <a:pt x="620" y="2601"/>
                    <a:pt x="582" y="2209"/>
                  </a:cubicBezTo>
                  <a:cubicBezTo>
                    <a:pt x="550" y="1811"/>
                    <a:pt x="500" y="1419"/>
                    <a:pt x="443" y="1028"/>
                  </a:cubicBezTo>
                  <a:cubicBezTo>
                    <a:pt x="418" y="832"/>
                    <a:pt x="386" y="636"/>
                    <a:pt x="354" y="440"/>
                  </a:cubicBezTo>
                  <a:lnTo>
                    <a:pt x="329" y="288"/>
                  </a:lnTo>
                  <a:cubicBezTo>
                    <a:pt x="317" y="244"/>
                    <a:pt x="310" y="187"/>
                    <a:pt x="285" y="124"/>
                  </a:cubicBezTo>
                  <a:cubicBezTo>
                    <a:pt x="266" y="99"/>
                    <a:pt x="247" y="61"/>
                    <a:pt x="215" y="35"/>
                  </a:cubicBezTo>
                  <a:cubicBezTo>
                    <a:pt x="197" y="23"/>
                    <a:pt x="171" y="10"/>
                    <a:pt x="146" y="4"/>
                  </a:cubicBezTo>
                  <a:cubicBezTo>
                    <a:pt x="141" y="2"/>
                    <a:pt x="132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-2791650" y="2902275"/>
              <a:ext cx="20100" cy="278400"/>
            </a:xfrm>
            <a:custGeom>
              <a:rect b="b" l="l" r="r" t="t"/>
              <a:pathLst>
                <a:path extrusionOk="0" h="11136" w="804">
                  <a:moveTo>
                    <a:pt x="70" y="0"/>
                  </a:moveTo>
                  <a:cubicBezTo>
                    <a:pt x="66" y="0"/>
                    <a:pt x="62" y="1"/>
                    <a:pt x="58" y="2"/>
                  </a:cubicBezTo>
                  <a:cubicBezTo>
                    <a:pt x="26" y="8"/>
                    <a:pt x="1" y="39"/>
                    <a:pt x="7" y="71"/>
                  </a:cubicBezTo>
                  <a:cubicBezTo>
                    <a:pt x="127" y="987"/>
                    <a:pt x="254" y="1897"/>
                    <a:pt x="361" y="2807"/>
                  </a:cubicBezTo>
                  <a:lnTo>
                    <a:pt x="437" y="3496"/>
                  </a:lnTo>
                  <a:lnTo>
                    <a:pt x="494" y="4178"/>
                  </a:lnTo>
                  <a:lnTo>
                    <a:pt x="544" y="4867"/>
                  </a:lnTo>
                  <a:lnTo>
                    <a:pt x="582" y="5556"/>
                  </a:lnTo>
                  <a:cubicBezTo>
                    <a:pt x="664" y="7394"/>
                    <a:pt x="551" y="9246"/>
                    <a:pt x="235" y="11065"/>
                  </a:cubicBezTo>
                  <a:cubicBezTo>
                    <a:pt x="228" y="11097"/>
                    <a:pt x="254" y="11129"/>
                    <a:pt x="285" y="11135"/>
                  </a:cubicBezTo>
                  <a:cubicBezTo>
                    <a:pt x="289" y="11136"/>
                    <a:pt x="292" y="11136"/>
                    <a:pt x="295" y="11136"/>
                  </a:cubicBezTo>
                  <a:cubicBezTo>
                    <a:pt x="323" y="11136"/>
                    <a:pt x="349" y="11113"/>
                    <a:pt x="355" y="11084"/>
                  </a:cubicBezTo>
                  <a:cubicBezTo>
                    <a:pt x="645" y="9258"/>
                    <a:pt x="803" y="7407"/>
                    <a:pt x="803" y="5556"/>
                  </a:cubicBezTo>
                  <a:lnTo>
                    <a:pt x="791" y="4861"/>
                  </a:lnTo>
                  <a:lnTo>
                    <a:pt x="765" y="4166"/>
                  </a:lnTo>
                  <a:lnTo>
                    <a:pt x="715" y="3470"/>
                  </a:lnTo>
                  <a:lnTo>
                    <a:pt x="652" y="2775"/>
                  </a:lnTo>
                  <a:cubicBezTo>
                    <a:pt x="551" y="1853"/>
                    <a:pt x="386" y="937"/>
                    <a:pt x="127" y="46"/>
                  </a:cubicBezTo>
                  <a:cubicBezTo>
                    <a:pt x="116" y="18"/>
                    <a:pt x="96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-2735400" y="2974025"/>
              <a:ext cx="25125" cy="272225"/>
            </a:xfrm>
            <a:custGeom>
              <a:rect b="b" l="l" r="r" t="t"/>
              <a:pathLst>
                <a:path extrusionOk="0" h="10889" w="1005">
                  <a:moveTo>
                    <a:pt x="708" y="0"/>
                  </a:moveTo>
                  <a:cubicBezTo>
                    <a:pt x="670" y="0"/>
                    <a:pt x="645" y="32"/>
                    <a:pt x="645" y="63"/>
                  </a:cubicBezTo>
                  <a:cubicBezTo>
                    <a:pt x="657" y="967"/>
                    <a:pt x="695" y="1864"/>
                    <a:pt x="714" y="2761"/>
                  </a:cubicBezTo>
                  <a:lnTo>
                    <a:pt x="727" y="3438"/>
                  </a:lnTo>
                  <a:lnTo>
                    <a:pt x="721" y="4114"/>
                  </a:lnTo>
                  <a:lnTo>
                    <a:pt x="714" y="4790"/>
                  </a:lnTo>
                  <a:lnTo>
                    <a:pt x="695" y="5459"/>
                  </a:lnTo>
                  <a:cubicBezTo>
                    <a:pt x="626" y="7260"/>
                    <a:pt x="405" y="9055"/>
                    <a:pt x="7" y="10811"/>
                  </a:cubicBezTo>
                  <a:cubicBezTo>
                    <a:pt x="7" y="10811"/>
                    <a:pt x="7" y="10818"/>
                    <a:pt x="7" y="10818"/>
                  </a:cubicBezTo>
                  <a:cubicBezTo>
                    <a:pt x="0" y="10849"/>
                    <a:pt x="19" y="10881"/>
                    <a:pt x="57" y="10887"/>
                  </a:cubicBezTo>
                  <a:cubicBezTo>
                    <a:pt x="61" y="10888"/>
                    <a:pt x="65" y="10888"/>
                    <a:pt x="69" y="10888"/>
                  </a:cubicBezTo>
                  <a:cubicBezTo>
                    <a:pt x="96" y="10888"/>
                    <a:pt x="121" y="10870"/>
                    <a:pt x="127" y="10843"/>
                  </a:cubicBezTo>
                  <a:cubicBezTo>
                    <a:pt x="499" y="9067"/>
                    <a:pt x="765" y="7279"/>
                    <a:pt x="916" y="5472"/>
                  </a:cubicBezTo>
                  <a:lnTo>
                    <a:pt x="961" y="4796"/>
                  </a:lnTo>
                  <a:lnTo>
                    <a:pt x="992" y="4120"/>
                  </a:lnTo>
                  <a:lnTo>
                    <a:pt x="1005" y="3438"/>
                  </a:lnTo>
                  <a:lnTo>
                    <a:pt x="1005" y="2761"/>
                  </a:lnTo>
                  <a:cubicBezTo>
                    <a:pt x="992" y="1852"/>
                    <a:pt x="923" y="948"/>
                    <a:pt x="765" y="51"/>
                  </a:cubicBezTo>
                  <a:cubicBezTo>
                    <a:pt x="765" y="25"/>
                    <a:pt x="733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-2686900" y="3057275"/>
              <a:ext cx="33350" cy="249625"/>
            </a:xfrm>
            <a:custGeom>
              <a:rect b="b" l="l" r="r" t="t"/>
              <a:pathLst>
                <a:path extrusionOk="0" h="9985" w="1334">
                  <a:moveTo>
                    <a:pt x="847" y="0"/>
                  </a:moveTo>
                  <a:cubicBezTo>
                    <a:pt x="815" y="6"/>
                    <a:pt x="790" y="38"/>
                    <a:pt x="796" y="76"/>
                  </a:cubicBezTo>
                  <a:cubicBezTo>
                    <a:pt x="923" y="897"/>
                    <a:pt x="1011" y="1712"/>
                    <a:pt x="1043" y="2540"/>
                  </a:cubicBezTo>
                  <a:lnTo>
                    <a:pt x="1055" y="3159"/>
                  </a:lnTo>
                  <a:lnTo>
                    <a:pt x="1043" y="3779"/>
                  </a:lnTo>
                  <a:lnTo>
                    <a:pt x="1011" y="4398"/>
                  </a:lnTo>
                  <a:lnTo>
                    <a:pt x="961" y="5017"/>
                  </a:lnTo>
                  <a:cubicBezTo>
                    <a:pt x="891" y="5839"/>
                    <a:pt x="758" y="6666"/>
                    <a:pt x="594" y="7481"/>
                  </a:cubicBezTo>
                  <a:cubicBezTo>
                    <a:pt x="423" y="8296"/>
                    <a:pt x="228" y="9105"/>
                    <a:pt x="6" y="9908"/>
                  </a:cubicBezTo>
                  <a:cubicBezTo>
                    <a:pt x="0" y="9939"/>
                    <a:pt x="19" y="9977"/>
                    <a:pt x="51" y="9984"/>
                  </a:cubicBezTo>
                  <a:cubicBezTo>
                    <a:pt x="56" y="9984"/>
                    <a:pt x="60" y="9985"/>
                    <a:pt x="65" y="9985"/>
                  </a:cubicBezTo>
                  <a:cubicBezTo>
                    <a:pt x="96" y="9985"/>
                    <a:pt x="121" y="9967"/>
                    <a:pt x="126" y="9939"/>
                  </a:cubicBezTo>
                  <a:cubicBezTo>
                    <a:pt x="537" y="8322"/>
                    <a:pt x="948" y="6704"/>
                    <a:pt x="1182" y="5042"/>
                  </a:cubicBezTo>
                  <a:cubicBezTo>
                    <a:pt x="1213" y="4834"/>
                    <a:pt x="1232" y="4625"/>
                    <a:pt x="1257" y="4417"/>
                  </a:cubicBezTo>
                  <a:lnTo>
                    <a:pt x="1314" y="3791"/>
                  </a:lnTo>
                  <a:cubicBezTo>
                    <a:pt x="1327" y="3576"/>
                    <a:pt x="1327" y="3368"/>
                    <a:pt x="1333" y="3159"/>
                  </a:cubicBezTo>
                  <a:lnTo>
                    <a:pt x="1333" y="2528"/>
                  </a:lnTo>
                  <a:cubicBezTo>
                    <a:pt x="1308" y="1687"/>
                    <a:pt x="1188" y="840"/>
                    <a:pt x="916" y="44"/>
                  </a:cubicBezTo>
                  <a:cubicBezTo>
                    <a:pt x="910" y="19"/>
                    <a:pt x="878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-2643775" y="3175725"/>
              <a:ext cx="30025" cy="188200"/>
            </a:xfrm>
            <a:custGeom>
              <a:rect b="b" l="l" r="r" t="t"/>
              <a:pathLst>
                <a:path extrusionOk="0" h="7528" w="1201">
                  <a:moveTo>
                    <a:pt x="1096" y="0"/>
                  </a:moveTo>
                  <a:cubicBezTo>
                    <a:pt x="1068" y="0"/>
                    <a:pt x="1042" y="23"/>
                    <a:pt x="1036" y="52"/>
                  </a:cubicBezTo>
                  <a:cubicBezTo>
                    <a:pt x="935" y="671"/>
                    <a:pt x="885" y="1290"/>
                    <a:pt x="828" y="1909"/>
                  </a:cubicBezTo>
                  <a:cubicBezTo>
                    <a:pt x="771" y="2529"/>
                    <a:pt x="714" y="3148"/>
                    <a:pt x="651" y="3767"/>
                  </a:cubicBezTo>
                  <a:cubicBezTo>
                    <a:pt x="518" y="5005"/>
                    <a:pt x="310" y="6238"/>
                    <a:pt x="6" y="7451"/>
                  </a:cubicBezTo>
                  <a:cubicBezTo>
                    <a:pt x="0" y="7482"/>
                    <a:pt x="25" y="7520"/>
                    <a:pt x="57" y="7527"/>
                  </a:cubicBezTo>
                  <a:cubicBezTo>
                    <a:pt x="61" y="7527"/>
                    <a:pt x="65" y="7528"/>
                    <a:pt x="69" y="7528"/>
                  </a:cubicBezTo>
                  <a:cubicBezTo>
                    <a:pt x="96" y="7528"/>
                    <a:pt x="122" y="7509"/>
                    <a:pt x="133" y="7476"/>
                  </a:cubicBezTo>
                  <a:cubicBezTo>
                    <a:pt x="404" y="6256"/>
                    <a:pt x="651" y="5037"/>
                    <a:pt x="866" y="3799"/>
                  </a:cubicBezTo>
                  <a:cubicBezTo>
                    <a:pt x="973" y="3186"/>
                    <a:pt x="1062" y="2560"/>
                    <a:pt x="1118" y="1941"/>
                  </a:cubicBezTo>
                  <a:cubicBezTo>
                    <a:pt x="1175" y="1315"/>
                    <a:pt x="1201" y="690"/>
                    <a:pt x="1163" y="58"/>
                  </a:cubicBezTo>
                  <a:cubicBezTo>
                    <a:pt x="1156" y="33"/>
                    <a:pt x="1137" y="7"/>
                    <a:pt x="1106" y="1"/>
                  </a:cubicBezTo>
                  <a:cubicBezTo>
                    <a:pt x="1103" y="0"/>
                    <a:pt x="1099" y="0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-3032700" y="2930825"/>
              <a:ext cx="121675" cy="68800"/>
            </a:xfrm>
            <a:custGeom>
              <a:rect b="b" l="l" r="r" t="t"/>
              <a:pathLst>
                <a:path extrusionOk="0" h="2752" w="4867">
                  <a:moveTo>
                    <a:pt x="67" y="1"/>
                  </a:moveTo>
                  <a:cubicBezTo>
                    <a:pt x="60" y="1"/>
                    <a:pt x="53" y="2"/>
                    <a:pt x="45" y="3"/>
                  </a:cubicBezTo>
                  <a:cubicBezTo>
                    <a:pt x="13" y="16"/>
                    <a:pt x="1" y="54"/>
                    <a:pt x="13" y="85"/>
                  </a:cubicBezTo>
                  <a:cubicBezTo>
                    <a:pt x="190" y="534"/>
                    <a:pt x="544" y="894"/>
                    <a:pt x="923" y="1178"/>
                  </a:cubicBezTo>
                  <a:cubicBezTo>
                    <a:pt x="1302" y="1463"/>
                    <a:pt x="1713" y="1684"/>
                    <a:pt x="2136" y="1886"/>
                  </a:cubicBezTo>
                  <a:cubicBezTo>
                    <a:pt x="2560" y="2082"/>
                    <a:pt x="2996" y="2253"/>
                    <a:pt x="3438" y="2392"/>
                  </a:cubicBezTo>
                  <a:cubicBezTo>
                    <a:pt x="3880" y="2537"/>
                    <a:pt x="4335" y="2651"/>
                    <a:pt x="4790" y="2746"/>
                  </a:cubicBezTo>
                  <a:cubicBezTo>
                    <a:pt x="4790" y="2746"/>
                    <a:pt x="4790" y="2752"/>
                    <a:pt x="4790" y="2752"/>
                  </a:cubicBezTo>
                  <a:cubicBezTo>
                    <a:pt x="4828" y="2752"/>
                    <a:pt x="4860" y="2733"/>
                    <a:pt x="4866" y="2695"/>
                  </a:cubicBezTo>
                  <a:cubicBezTo>
                    <a:pt x="4866" y="2663"/>
                    <a:pt x="4847" y="2632"/>
                    <a:pt x="4809" y="2625"/>
                  </a:cubicBezTo>
                  <a:cubicBezTo>
                    <a:pt x="4361" y="2550"/>
                    <a:pt x="3912" y="2430"/>
                    <a:pt x="3482" y="2272"/>
                  </a:cubicBezTo>
                  <a:cubicBezTo>
                    <a:pt x="3053" y="2114"/>
                    <a:pt x="2636" y="1918"/>
                    <a:pt x="2238" y="1690"/>
                  </a:cubicBezTo>
                  <a:cubicBezTo>
                    <a:pt x="2042" y="1577"/>
                    <a:pt x="1846" y="1457"/>
                    <a:pt x="1656" y="1330"/>
                  </a:cubicBezTo>
                  <a:cubicBezTo>
                    <a:pt x="1460" y="1210"/>
                    <a:pt x="1277" y="1077"/>
                    <a:pt x="1094" y="945"/>
                  </a:cubicBezTo>
                  <a:cubicBezTo>
                    <a:pt x="734" y="673"/>
                    <a:pt x="411" y="376"/>
                    <a:pt x="121" y="22"/>
                  </a:cubicBezTo>
                  <a:cubicBezTo>
                    <a:pt x="107" y="8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-2976925" y="3080600"/>
              <a:ext cx="130175" cy="15700"/>
            </a:xfrm>
            <a:custGeom>
              <a:rect b="b" l="l" r="r" t="t"/>
              <a:pathLst>
                <a:path extrusionOk="0" h="628" w="5207">
                  <a:moveTo>
                    <a:pt x="69" y="1"/>
                  </a:moveTo>
                  <a:cubicBezTo>
                    <a:pt x="49" y="1"/>
                    <a:pt x="29" y="13"/>
                    <a:pt x="13" y="34"/>
                  </a:cubicBezTo>
                  <a:cubicBezTo>
                    <a:pt x="0" y="65"/>
                    <a:pt x="7" y="103"/>
                    <a:pt x="38" y="122"/>
                  </a:cubicBezTo>
                  <a:cubicBezTo>
                    <a:pt x="417" y="337"/>
                    <a:pt x="847" y="464"/>
                    <a:pt x="1277" y="533"/>
                  </a:cubicBezTo>
                  <a:cubicBezTo>
                    <a:pt x="1706" y="609"/>
                    <a:pt x="2142" y="628"/>
                    <a:pt x="2572" y="628"/>
                  </a:cubicBezTo>
                  <a:cubicBezTo>
                    <a:pt x="3437" y="615"/>
                    <a:pt x="4290" y="533"/>
                    <a:pt x="5144" y="489"/>
                  </a:cubicBezTo>
                  <a:lnTo>
                    <a:pt x="5150" y="489"/>
                  </a:lnTo>
                  <a:cubicBezTo>
                    <a:pt x="5181" y="482"/>
                    <a:pt x="5207" y="451"/>
                    <a:pt x="5200" y="419"/>
                  </a:cubicBezTo>
                  <a:cubicBezTo>
                    <a:pt x="5200" y="388"/>
                    <a:pt x="5169" y="362"/>
                    <a:pt x="5137" y="362"/>
                  </a:cubicBezTo>
                  <a:cubicBezTo>
                    <a:pt x="4597" y="410"/>
                    <a:pt x="4055" y="443"/>
                    <a:pt x="3515" y="443"/>
                  </a:cubicBezTo>
                  <a:cubicBezTo>
                    <a:pt x="3202" y="443"/>
                    <a:pt x="2889" y="432"/>
                    <a:pt x="2578" y="407"/>
                  </a:cubicBezTo>
                  <a:cubicBezTo>
                    <a:pt x="2155" y="369"/>
                    <a:pt x="1738" y="318"/>
                    <a:pt x="1321" y="249"/>
                  </a:cubicBezTo>
                  <a:cubicBezTo>
                    <a:pt x="910" y="173"/>
                    <a:pt x="506" y="84"/>
                    <a:pt x="82" y="2"/>
                  </a:cubicBezTo>
                  <a:cubicBezTo>
                    <a:pt x="78" y="1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-2928125" y="3176825"/>
              <a:ext cx="147575" cy="14050"/>
            </a:xfrm>
            <a:custGeom>
              <a:rect b="b" l="l" r="r" t="t"/>
              <a:pathLst>
                <a:path extrusionOk="0" h="562" w="5903">
                  <a:moveTo>
                    <a:pt x="5844" y="0"/>
                  </a:moveTo>
                  <a:cubicBezTo>
                    <a:pt x="5840" y="0"/>
                    <a:pt x="5837" y="1"/>
                    <a:pt x="5833" y="1"/>
                  </a:cubicBezTo>
                  <a:cubicBezTo>
                    <a:pt x="4866" y="71"/>
                    <a:pt x="3906" y="210"/>
                    <a:pt x="2939" y="254"/>
                  </a:cubicBezTo>
                  <a:cubicBezTo>
                    <a:pt x="2648" y="269"/>
                    <a:pt x="2357" y="278"/>
                    <a:pt x="2068" y="278"/>
                  </a:cubicBezTo>
                  <a:cubicBezTo>
                    <a:pt x="1879" y="278"/>
                    <a:pt x="1691" y="274"/>
                    <a:pt x="1504" y="267"/>
                  </a:cubicBezTo>
                  <a:cubicBezTo>
                    <a:pt x="1024" y="254"/>
                    <a:pt x="557" y="210"/>
                    <a:pt x="76" y="159"/>
                  </a:cubicBezTo>
                  <a:cubicBezTo>
                    <a:pt x="51" y="159"/>
                    <a:pt x="26" y="172"/>
                    <a:pt x="13" y="197"/>
                  </a:cubicBezTo>
                  <a:cubicBezTo>
                    <a:pt x="1" y="229"/>
                    <a:pt x="13" y="267"/>
                    <a:pt x="45" y="279"/>
                  </a:cubicBezTo>
                  <a:cubicBezTo>
                    <a:pt x="506" y="469"/>
                    <a:pt x="1005" y="545"/>
                    <a:pt x="1492" y="557"/>
                  </a:cubicBezTo>
                  <a:cubicBezTo>
                    <a:pt x="1571" y="560"/>
                    <a:pt x="1650" y="562"/>
                    <a:pt x="1729" y="562"/>
                  </a:cubicBezTo>
                  <a:cubicBezTo>
                    <a:pt x="2142" y="562"/>
                    <a:pt x="2554" y="523"/>
                    <a:pt x="2958" y="475"/>
                  </a:cubicBezTo>
                  <a:cubicBezTo>
                    <a:pt x="3444" y="412"/>
                    <a:pt x="3924" y="336"/>
                    <a:pt x="4398" y="267"/>
                  </a:cubicBezTo>
                  <a:cubicBezTo>
                    <a:pt x="4879" y="203"/>
                    <a:pt x="5359" y="140"/>
                    <a:pt x="5845" y="121"/>
                  </a:cubicBezTo>
                  <a:cubicBezTo>
                    <a:pt x="5877" y="121"/>
                    <a:pt x="5902" y="90"/>
                    <a:pt x="5902" y="58"/>
                  </a:cubicBezTo>
                  <a:cubicBezTo>
                    <a:pt x="5897" y="24"/>
                    <a:pt x="5876" y="0"/>
                    <a:pt x="5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-2902525" y="3243000"/>
              <a:ext cx="172675" cy="17425"/>
            </a:xfrm>
            <a:custGeom>
              <a:rect b="b" l="l" r="r" t="t"/>
              <a:pathLst>
                <a:path extrusionOk="0" h="697" w="6907">
                  <a:moveTo>
                    <a:pt x="6836" y="1"/>
                  </a:moveTo>
                  <a:cubicBezTo>
                    <a:pt x="6832" y="1"/>
                    <a:pt x="6828" y="1"/>
                    <a:pt x="6824" y="2"/>
                  </a:cubicBezTo>
                  <a:cubicBezTo>
                    <a:pt x="5731" y="305"/>
                    <a:pt x="4594" y="444"/>
                    <a:pt x="3463" y="444"/>
                  </a:cubicBezTo>
                  <a:cubicBezTo>
                    <a:pt x="2894" y="444"/>
                    <a:pt x="2332" y="412"/>
                    <a:pt x="1769" y="375"/>
                  </a:cubicBezTo>
                  <a:cubicBezTo>
                    <a:pt x="1207" y="330"/>
                    <a:pt x="645" y="273"/>
                    <a:pt x="76" y="236"/>
                  </a:cubicBezTo>
                  <a:cubicBezTo>
                    <a:pt x="51" y="236"/>
                    <a:pt x="19" y="248"/>
                    <a:pt x="13" y="280"/>
                  </a:cubicBezTo>
                  <a:cubicBezTo>
                    <a:pt x="0" y="311"/>
                    <a:pt x="19" y="349"/>
                    <a:pt x="51" y="356"/>
                  </a:cubicBezTo>
                  <a:cubicBezTo>
                    <a:pt x="600" y="533"/>
                    <a:pt x="1175" y="621"/>
                    <a:pt x="1744" y="665"/>
                  </a:cubicBezTo>
                  <a:cubicBezTo>
                    <a:pt x="2021" y="687"/>
                    <a:pt x="2297" y="696"/>
                    <a:pt x="2574" y="696"/>
                  </a:cubicBezTo>
                  <a:cubicBezTo>
                    <a:pt x="2872" y="696"/>
                    <a:pt x="3171" y="685"/>
                    <a:pt x="3469" y="665"/>
                  </a:cubicBezTo>
                  <a:cubicBezTo>
                    <a:pt x="4613" y="583"/>
                    <a:pt x="5744" y="394"/>
                    <a:pt x="6856" y="122"/>
                  </a:cubicBezTo>
                  <a:cubicBezTo>
                    <a:pt x="6887" y="109"/>
                    <a:pt x="6906" y="78"/>
                    <a:pt x="6900" y="46"/>
                  </a:cubicBezTo>
                  <a:cubicBezTo>
                    <a:pt x="6889" y="19"/>
                    <a:pt x="6864" y="1"/>
                    <a:pt x="6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-2864450" y="3302175"/>
              <a:ext cx="180100" cy="23950"/>
            </a:xfrm>
            <a:custGeom>
              <a:rect b="b" l="l" r="r" t="t"/>
              <a:pathLst>
                <a:path extrusionOk="0" h="958" w="7204">
                  <a:moveTo>
                    <a:pt x="7135" y="0"/>
                  </a:moveTo>
                  <a:cubicBezTo>
                    <a:pt x="7129" y="0"/>
                    <a:pt x="7121" y="2"/>
                    <a:pt x="7115" y="4"/>
                  </a:cubicBezTo>
                  <a:cubicBezTo>
                    <a:pt x="5990" y="383"/>
                    <a:pt x="4808" y="598"/>
                    <a:pt x="3627" y="655"/>
                  </a:cubicBezTo>
                  <a:cubicBezTo>
                    <a:pt x="3309" y="669"/>
                    <a:pt x="2990" y="675"/>
                    <a:pt x="2673" y="675"/>
                  </a:cubicBezTo>
                  <a:cubicBezTo>
                    <a:pt x="2398" y="675"/>
                    <a:pt x="2124" y="670"/>
                    <a:pt x="1851" y="661"/>
                  </a:cubicBezTo>
                  <a:cubicBezTo>
                    <a:pt x="1257" y="642"/>
                    <a:pt x="670" y="605"/>
                    <a:pt x="76" y="586"/>
                  </a:cubicBezTo>
                  <a:cubicBezTo>
                    <a:pt x="44" y="586"/>
                    <a:pt x="19" y="605"/>
                    <a:pt x="13" y="630"/>
                  </a:cubicBezTo>
                  <a:cubicBezTo>
                    <a:pt x="0" y="661"/>
                    <a:pt x="25" y="699"/>
                    <a:pt x="57" y="706"/>
                  </a:cubicBezTo>
                  <a:cubicBezTo>
                    <a:pt x="638" y="864"/>
                    <a:pt x="1238" y="933"/>
                    <a:pt x="1839" y="952"/>
                  </a:cubicBezTo>
                  <a:cubicBezTo>
                    <a:pt x="1955" y="956"/>
                    <a:pt x="2072" y="957"/>
                    <a:pt x="2188" y="957"/>
                  </a:cubicBezTo>
                  <a:cubicBezTo>
                    <a:pt x="2676" y="957"/>
                    <a:pt x="3160" y="926"/>
                    <a:pt x="3640" y="870"/>
                  </a:cubicBezTo>
                  <a:cubicBezTo>
                    <a:pt x="4834" y="731"/>
                    <a:pt x="6009" y="472"/>
                    <a:pt x="7153" y="118"/>
                  </a:cubicBezTo>
                  <a:cubicBezTo>
                    <a:pt x="7184" y="105"/>
                    <a:pt x="7203" y="74"/>
                    <a:pt x="7191" y="42"/>
                  </a:cubicBezTo>
                  <a:cubicBezTo>
                    <a:pt x="7186" y="17"/>
                    <a:pt x="7161" y="0"/>
                    <a:pt x="7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-2749625" y="3372925"/>
              <a:ext cx="112650" cy="15925"/>
            </a:xfrm>
            <a:custGeom>
              <a:rect b="b" l="l" r="r" t="t"/>
              <a:pathLst>
                <a:path extrusionOk="0" h="637" w="4506">
                  <a:moveTo>
                    <a:pt x="4441" y="1"/>
                  </a:moveTo>
                  <a:cubicBezTo>
                    <a:pt x="4435" y="1"/>
                    <a:pt x="4429" y="2"/>
                    <a:pt x="4424" y="5"/>
                  </a:cubicBezTo>
                  <a:cubicBezTo>
                    <a:pt x="4082" y="150"/>
                    <a:pt x="3729" y="245"/>
                    <a:pt x="3368" y="308"/>
                  </a:cubicBezTo>
                  <a:cubicBezTo>
                    <a:pt x="3185" y="334"/>
                    <a:pt x="3002" y="359"/>
                    <a:pt x="2819" y="371"/>
                  </a:cubicBezTo>
                  <a:cubicBezTo>
                    <a:pt x="2635" y="384"/>
                    <a:pt x="2452" y="390"/>
                    <a:pt x="2269" y="390"/>
                  </a:cubicBezTo>
                  <a:cubicBezTo>
                    <a:pt x="1903" y="390"/>
                    <a:pt x="1530" y="378"/>
                    <a:pt x="1163" y="371"/>
                  </a:cubicBezTo>
                  <a:cubicBezTo>
                    <a:pt x="1102" y="371"/>
                    <a:pt x="1040" y="371"/>
                    <a:pt x="978" y="371"/>
                  </a:cubicBezTo>
                  <a:cubicBezTo>
                    <a:pt x="854" y="371"/>
                    <a:pt x="727" y="374"/>
                    <a:pt x="601" y="390"/>
                  </a:cubicBezTo>
                  <a:cubicBezTo>
                    <a:pt x="418" y="409"/>
                    <a:pt x="234" y="435"/>
                    <a:pt x="51" y="473"/>
                  </a:cubicBezTo>
                  <a:cubicBezTo>
                    <a:pt x="32" y="479"/>
                    <a:pt x="13" y="492"/>
                    <a:pt x="7" y="517"/>
                  </a:cubicBezTo>
                  <a:cubicBezTo>
                    <a:pt x="1" y="548"/>
                    <a:pt x="20" y="580"/>
                    <a:pt x="51" y="586"/>
                  </a:cubicBezTo>
                  <a:cubicBezTo>
                    <a:pt x="241" y="631"/>
                    <a:pt x="430" y="637"/>
                    <a:pt x="614" y="637"/>
                  </a:cubicBezTo>
                  <a:lnTo>
                    <a:pt x="1163" y="637"/>
                  </a:lnTo>
                  <a:cubicBezTo>
                    <a:pt x="1536" y="631"/>
                    <a:pt x="1909" y="612"/>
                    <a:pt x="2275" y="574"/>
                  </a:cubicBezTo>
                  <a:cubicBezTo>
                    <a:pt x="2648" y="542"/>
                    <a:pt x="3021" y="492"/>
                    <a:pt x="3387" y="422"/>
                  </a:cubicBezTo>
                  <a:cubicBezTo>
                    <a:pt x="3754" y="346"/>
                    <a:pt x="4114" y="245"/>
                    <a:pt x="4462" y="112"/>
                  </a:cubicBezTo>
                  <a:lnTo>
                    <a:pt x="4468" y="112"/>
                  </a:lnTo>
                  <a:cubicBezTo>
                    <a:pt x="4493" y="100"/>
                    <a:pt x="4506" y="68"/>
                    <a:pt x="4493" y="37"/>
                  </a:cubicBezTo>
                  <a:cubicBezTo>
                    <a:pt x="4483" y="17"/>
                    <a:pt x="4462" y="1"/>
                    <a:pt x="4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92" name="Google Shape;16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800" y="1204271"/>
            <a:ext cx="2706425" cy="2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p47"/>
          <p:cNvSpPr txBox="1"/>
          <p:nvPr/>
        </p:nvSpPr>
        <p:spPr>
          <a:xfrm>
            <a:off x="854825" y="4107725"/>
            <a:ext cx="4519500" cy="4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https://youtu.be/-8ciSRxvlqI</a:t>
            </a:r>
            <a:endParaRPr sz="18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56"/>
          <p:cNvSpPr txBox="1"/>
          <p:nvPr>
            <p:ph type="title"/>
          </p:nvPr>
        </p:nvSpPr>
        <p:spPr>
          <a:xfrm>
            <a:off x="1570600" y="2329364"/>
            <a:ext cx="50676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Used</a:t>
            </a:r>
            <a:endParaRPr/>
          </a:p>
        </p:txBody>
      </p:sp>
      <p:sp>
        <p:nvSpPr>
          <p:cNvPr id="2211" name="Google Shape;2211;p56"/>
          <p:cNvSpPr txBox="1"/>
          <p:nvPr>
            <p:ph idx="2" type="title"/>
          </p:nvPr>
        </p:nvSpPr>
        <p:spPr>
          <a:xfrm>
            <a:off x="1714000" y="1302738"/>
            <a:ext cx="13245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grpSp>
        <p:nvGrpSpPr>
          <p:cNvPr id="2212" name="Google Shape;2212;p56"/>
          <p:cNvGrpSpPr/>
          <p:nvPr/>
        </p:nvGrpSpPr>
        <p:grpSpPr>
          <a:xfrm rot="-317905">
            <a:off x="6535027" y="2945025"/>
            <a:ext cx="1239602" cy="1288226"/>
            <a:chOff x="3194825" y="2418175"/>
            <a:chExt cx="246275" cy="255925"/>
          </a:xfrm>
        </p:grpSpPr>
        <p:sp>
          <p:nvSpPr>
            <p:cNvPr id="2213" name="Google Shape;2213;p56"/>
            <p:cNvSpPr/>
            <p:nvPr/>
          </p:nvSpPr>
          <p:spPr>
            <a:xfrm>
              <a:off x="3252475" y="2418175"/>
              <a:ext cx="188625" cy="252750"/>
            </a:xfrm>
            <a:custGeom>
              <a:rect b="b" l="l" r="r" t="t"/>
              <a:pathLst>
                <a:path extrusionOk="0" h="10110" w="7545">
                  <a:moveTo>
                    <a:pt x="4151" y="0"/>
                  </a:moveTo>
                  <a:cubicBezTo>
                    <a:pt x="3818" y="0"/>
                    <a:pt x="2719" y="559"/>
                    <a:pt x="2357" y="638"/>
                  </a:cubicBezTo>
                  <a:cubicBezTo>
                    <a:pt x="1587" y="809"/>
                    <a:pt x="696" y="1043"/>
                    <a:pt x="1" y="1390"/>
                  </a:cubicBezTo>
                  <a:lnTo>
                    <a:pt x="3564" y="10110"/>
                  </a:lnTo>
                  <a:cubicBezTo>
                    <a:pt x="3779" y="9927"/>
                    <a:pt x="4228" y="9908"/>
                    <a:pt x="4506" y="9813"/>
                  </a:cubicBezTo>
                  <a:cubicBezTo>
                    <a:pt x="4834" y="9705"/>
                    <a:pt x="5157" y="9604"/>
                    <a:pt x="5473" y="9472"/>
                  </a:cubicBezTo>
                  <a:cubicBezTo>
                    <a:pt x="5807" y="9333"/>
                    <a:pt x="6142" y="9232"/>
                    <a:pt x="6490" y="9124"/>
                  </a:cubicBezTo>
                  <a:cubicBezTo>
                    <a:pt x="6641" y="9080"/>
                    <a:pt x="6787" y="9029"/>
                    <a:pt x="6932" y="8985"/>
                  </a:cubicBezTo>
                  <a:cubicBezTo>
                    <a:pt x="7052" y="8947"/>
                    <a:pt x="7299" y="8941"/>
                    <a:pt x="7393" y="8878"/>
                  </a:cubicBezTo>
                  <a:cubicBezTo>
                    <a:pt x="7545" y="8770"/>
                    <a:pt x="7475" y="8707"/>
                    <a:pt x="7406" y="8536"/>
                  </a:cubicBezTo>
                  <a:cubicBezTo>
                    <a:pt x="7336" y="8360"/>
                    <a:pt x="7286" y="8189"/>
                    <a:pt x="7235" y="8006"/>
                  </a:cubicBezTo>
                  <a:cubicBezTo>
                    <a:pt x="7096" y="7481"/>
                    <a:pt x="7046" y="6906"/>
                    <a:pt x="6844" y="6407"/>
                  </a:cubicBezTo>
                  <a:cubicBezTo>
                    <a:pt x="6420" y="5346"/>
                    <a:pt x="5927" y="4335"/>
                    <a:pt x="5529" y="3260"/>
                  </a:cubicBezTo>
                  <a:cubicBezTo>
                    <a:pt x="5296" y="2635"/>
                    <a:pt x="5106" y="1990"/>
                    <a:pt x="4853" y="1371"/>
                  </a:cubicBezTo>
                  <a:cubicBezTo>
                    <a:pt x="4664" y="916"/>
                    <a:pt x="4443" y="259"/>
                    <a:pt x="4234" y="25"/>
                  </a:cubicBezTo>
                  <a:cubicBezTo>
                    <a:pt x="4219" y="8"/>
                    <a:pt x="4190" y="0"/>
                    <a:pt x="4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3372050" y="2608875"/>
              <a:ext cx="32100" cy="18850"/>
            </a:xfrm>
            <a:custGeom>
              <a:rect b="b" l="l" r="r" t="t"/>
              <a:pathLst>
                <a:path extrusionOk="0" h="754" w="1284">
                  <a:moveTo>
                    <a:pt x="388" y="1"/>
                  </a:moveTo>
                  <a:cubicBezTo>
                    <a:pt x="248" y="1"/>
                    <a:pt x="1" y="33"/>
                    <a:pt x="83" y="182"/>
                  </a:cubicBezTo>
                  <a:cubicBezTo>
                    <a:pt x="121" y="239"/>
                    <a:pt x="184" y="264"/>
                    <a:pt x="222" y="321"/>
                  </a:cubicBezTo>
                  <a:cubicBezTo>
                    <a:pt x="285" y="416"/>
                    <a:pt x="329" y="504"/>
                    <a:pt x="411" y="586"/>
                  </a:cubicBezTo>
                  <a:cubicBezTo>
                    <a:pt x="531" y="696"/>
                    <a:pt x="674" y="753"/>
                    <a:pt x="815" y="753"/>
                  </a:cubicBezTo>
                  <a:cubicBezTo>
                    <a:pt x="942" y="753"/>
                    <a:pt x="1068" y="707"/>
                    <a:pt x="1176" y="611"/>
                  </a:cubicBezTo>
                  <a:cubicBezTo>
                    <a:pt x="1283" y="523"/>
                    <a:pt x="1277" y="333"/>
                    <a:pt x="1176" y="239"/>
                  </a:cubicBezTo>
                  <a:cubicBezTo>
                    <a:pt x="986" y="68"/>
                    <a:pt x="708" y="49"/>
                    <a:pt x="462" y="5"/>
                  </a:cubicBezTo>
                  <a:cubicBezTo>
                    <a:pt x="447" y="3"/>
                    <a:pt x="420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3403800" y="2614925"/>
              <a:ext cx="13625" cy="6975"/>
            </a:xfrm>
            <a:custGeom>
              <a:rect b="b" l="l" r="r" t="t"/>
              <a:pathLst>
                <a:path extrusionOk="0" h="279" w="545">
                  <a:moveTo>
                    <a:pt x="341" y="0"/>
                  </a:moveTo>
                  <a:cubicBezTo>
                    <a:pt x="326" y="0"/>
                    <a:pt x="312" y="1"/>
                    <a:pt x="298" y="3"/>
                  </a:cubicBezTo>
                  <a:cubicBezTo>
                    <a:pt x="222" y="9"/>
                    <a:pt x="83" y="16"/>
                    <a:pt x="32" y="79"/>
                  </a:cubicBezTo>
                  <a:cubicBezTo>
                    <a:pt x="1" y="110"/>
                    <a:pt x="1" y="155"/>
                    <a:pt x="32" y="186"/>
                  </a:cubicBezTo>
                  <a:cubicBezTo>
                    <a:pt x="83" y="243"/>
                    <a:pt x="209" y="237"/>
                    <a:pt x="285" y="262"/>
                  </a:cubicBezTo>
                  <a:cubicBezTo>
                    <a:pt x="318" y="271"/>
                    <a:pt x="358" y="278"/>
                    <a:pt x="397" y="278"/>
                  </a:cubicBezTo>
                  <a:cubicBezTo>
                    <a:pt x="471" y="278"/>
                    <a:pt x="540" y="252"/>
                    <a:pt x="544" y="161"/>
                  </a:cubicBezTo>
                  <a:cubicBezTo>
                    <a:pt x="544" y="40"/>
                    <a:pt x="439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3415475" y="2621550"/>
              <a:ext cx="4175" cy="3950"/>
            </a:xfrm>
            <a:custGeom>
              <a:rect b="b" l="l" r="r" t="t"/>
              <a:pathLst>
                <a:path extrusionOk="0" h="158" w="167">
                  <a:moveTo>
                    <a:pt x="96" y="1"/>
                  </a:moveTo>
                  <a:cubicBezTo>
                    <a:pt x="66" y="1"/>
                    <a:pt x="36" y="20"/>
                    <a:pt x="33" y="60"/>
                  </a:cubicBezTo>
                  <a:cubicBezTo>
                    <a:pt x="33" y="60"/>
                    <a:pt x="27" y="67"/>
                    <a:pt x="27" y="67"/>
                  </a:cubicBezTo>
                  <a:cubicBezTo>
                    <a:pt x="1" y="108"/>
                    <a:pt x="38" y="157"/>
                    <a:pt x="77" y="157"/>
                  </a:cubicBezTo>
                  <a:cubicBezTo>
                    <a:pt x="85" y="157"/>
                    <a:pt x="94" y="155"/>
                    <a:pt x="102" y="149"/>
                  </a:cubicBezTo>
                  <a:cubicBezTo>
                    <a:pt x="128" y="130"/>
                    <a:pt x="147" y="111"/>
                    <a:pt x="153" y="79"/>
                  </a:cubicBezTo>
                  <a:cubicBezTo>
                    <a:pt x="167" y="28"/>
                    <a:pt x="132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3345525" y="2613350"/>
              <a:ext cx="7750" cy="9700"/>
            </a:xfrm>
            <a:custGeom>
              <a:rect b="b" l="l" r="r" t="t"/>
              <a:pathLst>
                <a:path extrusionOk="0" h="388" w="310">
                  <a:moveTo>
                    <a:pt x="176" y="0"/>
                  </a:moveTo>
                  <a:cubicBezTo>
                    <a:pt x="150" y="0"/>
                    <a:pt x="124" y="9"/>
                    <a:pt x="101" y="28"/>
                  </a:cubicBezTo>
                  <a:cubicBezTo>
                    <a:pt x="51" y="72"/>
                    <a:pt x="19" y="129"/>
                    <a:pt x="7" y="192"/>
                  </a:cubicBezTo>
                  <a:cubicBezTo>
                    <a:pt x="0" y="243"/>
                    <a:pt x="0" y="306"/>
                    <a:pt x="44" y="338"/>
                  </a:cubicBezTo>
                  <a:lnTo>
                    <a:pt x="57" y="350"/>
                  </a:lnTo>
                  <a:cubicBezTo>
                    <a:pt x="86" y="373"/>
                    <a:pt x="125" y="387"/>
                    <a:pt x="163" y="387"/>
                  </a:cubicBezTo>
                  <a:cubicBezTo>
                    <a:pt x="209" y="387"/>
                    <a:pt x="254" y="367"/>
                    <a:pt x="278" y="319"/>
                  </a:cubicBezTo>
                  <a:cubicBezTo>
                    <a:pt x="304" y="268"/>
                    <a:pt x="310" y="218"/>
                    <a:pt x="285" y="161"/>
                  </a:cubicBezTo>
                  <a:cubicBezTo>
                    <a:pt x="285" y="161"/>
                    <a:pt x="285" y="157"/>
                    <a:pt x="281" y="152"/>
                  </a:cubicBezTo>
                  <a:lnTo>
                    <a:pt x="281" y="152"/>
                  </a:lnTo>
                  <a:cubicBezTo>
                    <a:pt x="282" y="149"/>
                    <a:pt x="280" y="140"/>
                    <a:pt x="285" y="136"/>
                  </a:cubicBezTo>
                  <a:cubicBezTo>
                    <a:pt x="303" y="58"/>
                    <a:pt x="242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3332725" y="2607400"/>
              <a:ext cx="6975" cy="6975"/>
            </a:xfrm>
            <a:custGeom>
              <a:rect b="b" l="l" r="r" t="t"/>
              <a:pathLst>
                <a:path extrusionOk="0" h="279" w="279">
                  <a:moveTo>
                    <a:pt x="139" y="1"/>
                  </a:moveTo>
                  <a:cubicBezTo>
                    <a:pt x="64" y="1"/>
                    <a:pt x="0" y="83"/>
                    <a:pt x="19" y="159"/>
                  </a:cubicBezTo>
                  <a:cubicBezTo>
                    <a:pt x="26" y="171"/>
                    <a:pt x="32" y="190"/>
                    <a:pt x="38" y="203"/>
                  </a:cubicBezTo>
                  <a:cubicBezTo>
                    <a:pt x="57" y="253"/>
                    <a:pt x="98" y="279"/>
                    <a:pt x="139" y="279"/>
                  </a:cubicBezTo>
                  <a:cubicBezTo>
                    <a:pt x="181" y="279"/>
                    <a:pt x="222" y="253"/>
                    <a:pt x="241" y="203"/>
                  </a:cubicBezTo>
                  <a:cubicBezTo>
                    <a:pt x="247" y="190"/>
                    <a:pt x="253" y="171"/>
                    <a:pt x="260" y="159"/>
                  </a:cubicBezTo>
                  <a:cubicBezTo>
                    <a:pt x="278" y="83"/>
                    <a:pt x="21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3350900" y="2630775"/>
              <a:ext cx="9650" cy="6825"/>
            </a:xfrm>
            <a:custGeom>
              <a:rect b="b" l="l" r="r" t="t"/>
              <a:pathLst>
                <a:path extrusionOk="0" h="273" w="386">
                  <a:moveTo>
                    <a:pt x="177" y="1"/>
                  </a:moveTo>
                  <a:cubicBezTo>
                    <a:pt x="0" y="1"/>
                    <a:pt x="0" y="273"/>
                    <a:pt x="177" y="273"/>
                  </a:cubicBezTo>
                  <a:cubicBezTo>
                    <a:pt x="240" y="273"/>
                    <a:pt x="297" y="266"/>
                    <a:pt x="341" y="216"/>
                  </a:cubicBezTo>
                  <a:cubicBezTo>
                    <a:pt x="386" y="165"/>
                    <a:pt x="386" y="108"/>
                    <a:pt x="341" y="58"/>
                  </a:cubicBezTo>
                  <a:cubicBezTo>
                    <a:pt x="297" y="7"/>
                    <a:pt x="240" y="1"/>
                    <a:pt x="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3388950" y="2577150"/>
              <a:ext cx="10400" cy="9925"/>
            </a:xfrm>
            <a:custGeom>
              <a:rect b="b" l="l" r="r" t="t"/>
              <a:pathLst>
                <a:path extrusionOk="0" h="397" w="416">
                  <a:moveTo>
                    <a:pt x="308" y="0"/>
                  </a:moveTo>
                  <a:cubicBezTo>
                    <a:pt x="274" y="0"/>
                    <a:pt x="239" y="16"/>
                    <a:pt x="222" y="48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216" y="58"/>
                    <a:pt x="216" y="58"/>
                    <a:pt x="209" y="67"/>
                  </a:cubicBezTo>
                  <a:cubicBezTo>
                    <a:pt x="210" y="65"/>
                    <a:pt x="210" y="64"/>
                    <a:pt x="209" y="64"/>
                  </a:cubicBezTo>
                  <a:cubicBezTo>
                    <a:pt x="205" y="64"/>
                    <a:pt x="195" y="70"/>
                    <a:pt x="190" y="74"/>
                  </a:cubicBezTo>
                  <a:lnTo>
                    <a:pt x="190" y="74"/>
                  </a:lnTo>
                  <a:cubicBezTo>
                    <a:pt x="127" y="99"/>
                    <a:pt x="64" y="112"/>
                    <a:pt x="32" y="181"/>
                  </a:cubicBezTo>
                  <a:cubicBezTo>
                    <a:pt x="1" y="263"/>
                    <a:pt x="20" y="364"/>
                    <a:pt x="121" y="389"/>
                  </a:cubicBezTo>
                  <a:cubicBezTo>
                    <a:pt x="139" y="394"/>
                    <a:pt x="156" y="397"/>
                    <a:pt x="173" y="397"/>
                  </a:cubicBezTo>
                  <a:cubicBezTo>
                    <a:pt x="321" y="397"/>
                    <a:pt x="415" y="209"/>
                    <a:pt x="393" y="67"/>
                  </a:cubicBezTo>
                  <a:cubicBezTo>
                    <a:pt x="386" y="23"/>
                    <a:pt x="347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3348050" y="2434375"/>
              <a:ext cx="18800" cy="20475"/>
            </a:xfrm>
            <a:custGeom>
              <a:rect b="b" l="l" r="r" t="t"/>
              <a:pathLst>
                <a:path extrusionOk="0" h="819" w="752">
                  <a:moveTo>
                    <a:pt x="94" y="0"/>
                  </a:moveTo>
                  <a:cubicBezTo>
                    <a:pt x="51" y="0"/>
                    <a:pt x="13" y="36"/>
                    <a:pt x="13" y="85"/>
                  </a:cubicBezTo>
                  <a:cubicBezTo>
                    <a:pt x="13" y="173"/>
                    <a:pt x="0" y="268"/>
                    <a:pt x="0" y="357"/>
                  </a:cubicBezTo>
                  <a:cubicBezTo>
                    <a:pt x="7" y="439"/>
                    <a:pt x="32" y="546"/>
                    <a:pt x="76" y="616"/>
                  </a:cubicBezTo>
                  <a:cubicBezTo>
                    <a:pt x="158" y="748"/>
                    <a:pt x="259" y="805"/>
                    <a:pt x="411" y="818"/>
                  </a:cubicBezTo>
                  <a:cubicBezTo>
                    <a:pt x="417" y="818"/>
                    <a:pt x="422" y="819"/>
                    <a:pt x="428" y="819"/>
                  </a:cubicBezTo>
                  <a:cubicBezTo>
                    <a:pt x="587" y="819"/>
                    <a:pt x="752" y="648"/>
                    <a:pt x="733" y="489"/>
                  </a:cubicBezTo>
                  <a:cubicBezTo>
                    <a:pt x="721" y="350"/>
                    <a:pt x="683" y="249"/>
                    <a:pt x="563" y="173"/>
                  </a:cubicBezTo>
                  <a:cubicBezTo>
                    <a:pt x="506" y="129"/>
                    <a:pt x="436" y="98"/>
                    <a:pt x="373" y="79"/>
                  </a:cubicBezTo>
                  <a:cubicBezTo>
                    <a:pt x="285" y="60"/>
                    <a:pt x="203" y="28"/>
                    <a:pt x="114" y="3"/>
                  </a:cubicBezTo>
                  <a:cubicBezTo>
                    <a:pt x="108" y="1"/>
                    <a:pt x="101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3359425" y="2459250"/>
              <a:ext cx="6025" cy="8325"/>
            </a:xfrm>
            <a:custGeom>
              <a:rect b="b" l="l" r="r" t="t"/>
              <a:pathLst>
                <a:path extrusionOk="0" h="333" w="241">
                  <a:moveTo>
                    <a:pt x="63" y="1"/>
                  </a:moveTo>
                  <a:cubicBezTo>
                    <a:pt x="31" y="1"/>
                    <a:pt x="0" y="22"/>
                    <a:pt x="0" y="63"/>
                  </a:cubicBezTo>
                  <a:cubicBezTo>
                    <a:pt x="0" y="114"/>
                    <a:pt x="0" y="170"/>
                    <a:pt x="0" y="221"/>
                  </a:cubicBezTo>
                  <a:cubicBezTo>
                    <a:pt x="6" y="281"/>
                    <a:pt x="54" y="332"/>
                    <a:pt x="116" y="332"/>
                  </a:cubicBezTo>
                  <a:cubicBezTo>
                    <a:pt x="126" y="332"/>
                    <a:pt x="136" y="331"/>
                    <a:pt x="146" y="328"/>
                  </a:cubicBezTo>
                  <a:cubicBezTo>
                    <a:pt x="215" y="309"/>
                    <a:pt x="240" y="227"/>
                    <a:pt x="209" y="164"/>
                  </a:cubicBezTo>
                  <a:cubicBezTo>
                    <a:pt x="184" y="120"/>
                    <a:pt x="152" y="76"/>
                    <a:pt x="120" y="31"/>
                  </a:cubicBezTo>
                  <a:cubicBezTo>
                    <a:pt x="107" y="11"/>
                    <a:pt x="85" y="1"/>
                    <a:pt x="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3362425" y="2474475"/>
              <a:ext cx="7100" cy="8050"/>
            </a:xfrm>
            <a:custGeom>
              <a:rect b="b" l="l" r="r" t="t"/>
              <a:pathLst>
                <a:path extrusionOk="0" h="322" w="284">
                  <a:moveTo>
                    <a:pt x="90" y="0"/>
                  </a:moveTo>
                  <a:cubicBezTo>
                    <a:pt x="58" y="0"/>
                    <a:pt x="28" y="22"/>
                    <a:pt x="19" y="54"/>
                  </a:cubicBezTo>
                  <a:cubicBezTo>
                    <a:pt x="0" y="99"/>
                    <a:pt x="19" y="149"/>
                    <a:pt x="32" y="187"/>
                  </a:cubicBezTo>
                  <a:cubicBezTo>
                    <a:pt x="51" y="244"/>
                    <a:pt x="82" y="282"/>
                    <a:pt x="133" y="307"/>
                  </a:cubicBezTo>
                  <a:cubicBezTo>
                    <a:pt x="148" y="317"/>
                    <a:pt x="163" y="321"/>
                    <a:pt x="178" y="321"/>
                  </a:cubicBezTo>
                  <a:cubicBezTo>
                    <a:pt x="237" y="321"/>
                    <a:pt x="284" y="249"/>
                    <a:pt x="253" y="193"/>
                  </a:cubicBezTo>
                  <a:cubicBezTo>
                    <a:pt x="234" y="155"/>
                    <a:pt x="221" y="130"/>
                    <a:pt x="196" y="99"/>
                  </a:cubicBezTo>
                  <a:cubicBezTo>
                    <a:pt x="171" y="67"/>
                    <a:pt x="158" y="35"/>
                    <a:pt x="127" y="10"/>
                  </a:cubicBezTo>
                  <a:cubicBezTo>
                    <a:pt x="115" y="3"/>
                    <a:pt x="102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3365900" y="2503575"/>
              <a:ext cx="11225" cy="8050"/>
            </a:xfrm>
            <a:custGeom>
              <a:rect b="b" l="l" r="r" t="t"/>
              <a:pathLst>
                <a:path extrusionOk="0" h="322" w="449">
                  <a:moveTo>
                    <a:pt x="259" y="1"/>
                  </a:moveTo>
                  <a:cubicBezTo>
                    <a:pt x="231" y="1"/>
                    <a:pt x="209" y="11"/>
                    <a:pt x="184" y="21"/>
                  </a:cubicBezTo>
                  <a:cubicBezTo>
                    <a:pt x="191" y="18"/>
                    <a:pt x="195" y="17"/>
                    <a:pt x="195" y="17"/>
                  </a:cubicBezTo>
                  <a:lnTo>
                    <a:pt x="195" y="17"/>
                  </a:lnTo>
                  <a:cubicBezTo>
                    <a:pt x="195" y="17"/>
                    <a:pt x="169" y="28"/>
                    <a:pt x="165" y="28"/>
                  </a:cubicBezTo>
                  <a:cubicBezTo>
                    <a:pt x="139" y="34"/>
                    <a:pt x="101" y="66"/>
                    <a:pt x="89" y="72"/>
                  </a:cubicBezTo>
                  <a:cubicBezTo>
                    <a:pt x="38" y="91"/>
                    <a:pt x="0" y="148"/>
                    <a:pt x="38" y="192"/>
                  </a:cubicBezTo>
                  <a:cubicBezTo>
                    <a:pt x="64" y="230"/>
                    <a:pt x="95" y="268"/>
                    <a:pt x="133" y="293"/>
                  </a:cubicBezTo>
                  <a:cubicBezTo>
                    <a:pt x="165" y="312"/>
                    <a:pt x="204" y="321"/>
                    <a:pt x="244" y="321"/>
                  </a:cubicBezTo>
                  <a:cubicBezTo>
                    <a:pt x="283" y="321"/>
                    <a:pt x="323" y="312"/>
                    <a:pt x="354" y="293"/>
                  </a:cubicBezTo>
                  <a:cubicBezTo>
                    <a:pt x="417" y="261"/>
                    <a:pt x="449" y="179"/>
                    <a:pt x="430" y="116"/>
                  </a:cubicBezTo>
                  <a:cubicBezTo>
                    <a:pt x="411" y="47"/>
                    <a:pt x="348" y="9"/>
                    <a:pt x="278" y="2"/>
                  </a:cubicBezTo>
                  <a:cubicBezTo>
                    <a:pt x="271" y="1"/>
                    <a:pt x="265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3371425" y="2497275"/>
              <a:ext cx="9025" cy="6625"/>
            </a:xfrm>
            <a:custGeom>
              <a:rect b="b" l="l" r="r" t="t"/>
              <a:pathLst>
                <a:path extrusionOk="0" h="265" w="361">
                  <a:moveTo>
                    <a:pt x="172" y="1"/>
                  </a:moveTo>
                  <a:cubicBezTo>
                    <a:pt x="150" y="1"/>
                    <a:pt x="128" y="3"/>
                    <a:pt x="108" y="8"/>
                  </a:cubicBezTo>
                  <a:cubicBezTo>
                    <a:pt x="1" y="27"/>
                    <a:pt x="19" y="166"/>
                    <a:pt x="108" y="204"/>
                  </a:cubicBezTo>
                  <a:cubicBezTo>
                    <a:pt x="121" y="204"/>
                    <a:pt x="146" y="242"/>
                    <a:pt x="158" y="248"/>
                  </a:cubicBezTo>
                  <a:cubicBezTo>
                    <a:pt x="182" y="260"/>
                    <a:pt x="205" y="265"/>
                    <a:pt x="228" y="265"/>
                  </a:cubicBezTo>
                  <a:cubicBezTo>
                    <a:pt x="255" y="265"/>
                    <a:pt x="280" y="258"/>
                    <a:pt x="304" y="248"/>
                  </a:cubicBezTo>
                  <a:cubicBezTo>
                    <a:pt x="342" y="229"/>
                    <a:pt x="361" y="185"/>
                    <a:pt x="361" y="153"/>
                  </a:cubicBezTo>
                  <a:cubicBezTo>
                    <a:pt x="356" y="46"/>
                    <a:pt x="264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3304125" y="2510600"/>
              <a:ext cx="12750" cy="15800"/>
            </a:xfrm>
            <a:custGeom>
              <a:rect b="b" l="l" r="r" t="t"/>
              <a:pathLst>
                <a:path extrusionOk="0" h="632" w="510">
                  <a:moveTo>
                    <a:pt x="103" y="1"/>
                  </a:moveTo>
                  <a:cubicBezTo>
                    <a:pt x="88" y="1"/>
                    <a:pt x="73" y="9"/>
                    <a:pt x="64" y="18"/>
                  </a:cubicBezTo>
                  <a:cubicBezTo>
                    <a:pt x="1" y="69"/>
                    <a:pt x="13" y="208"/>
                    <a:pt x="26" y="284"/>
                  </a:cubicBezTo>
                  <a:cubicBezTo>
                    <a:pt x="45" y="416"/>
                    <a:pt x="89" y="530"/>
                    <a:pt x="209" y="606"/>
                  </a:cubicBezTo>
                  <a:cubicBezTo>
                    <a:pt x="236" y="624"/>
                    <a:pt x="263" y="631"/>
                    <a:pt x="288" y="631"/>
                  </a:cubicBezTo>
                  <a:cubicBezTo>
                    <a:pt x="411" y="631"/>
                    <a:pt x="510" y="459"/>
                    <a:pt x="405" y="360"/>
                  </a:cubicBezTo>
                  <a:cubicBezTo>
                    <a:pt x="348" y="303"/>
                    <a:pt x="285" y="252"/>
                    <a:pt x="235" y="195"/>
                  </a:cubicBezTo>
                  <a:cubicBezTo>
                    <a:pt x="184" y="138"/>
                    <a:pt x="178" y="50"/>
                    <a:pt x="121" y="6"/>
                  </a:cubicBezTo>
                  <a:cubicBezTo>
                    <a:pt x="115" y="2"/>
                    <a:pt x="109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3315975" y="2532425"/>
              <a:ext cx="8375" cy="8025"/>
            </a:xfrm>
            <a:custGeom>
              <a:rect b="b" l="l" r="r" t="t"/>
              <a:pathLst>
                <a:path extrusionOk="0" h="321" w="335">
                  <a:moveTo>
                    <a:pt x="130" y="0"/>
                  </a:moveTo>
                  <a:cubicBezTo>
                    <a:pt x="78" y="0"/>
                    <a:pt x="22" y="26"/>
                    <a:pt x="13" y="81"/>
                  </a:cubicBezTo>
                  <a:cubicBezTo>
                    <a:pt x="7" y="118"/>
                    <a:pt x="1" y="163"/>
                    <a:pt x="13" y="201"/>
                  </a:cubicBezTo>
                  <a:cubicBezTo>
                    <a:pt x="32" y="276"/>
                    <a:pt x="102" y="314"/>
                    <a:pt x="178" y="321"/>
                  </a:cubicBezTo>
                  <a:cubicBezTo>
                    <a:pt x="180" y="321"/>
                    <a:pt x="183" y="321"/>
                    <a:pt x="185" y="321"/>
                  </a:cubicBezTo>
                  <a:cubicBezTo>
                    <a:pt x="270" y="321"/>
                    <a:pt x="335" y="223"/>
                    <a:pt x="310" y="144"/>
                  </a:cubicBezTo>
                  <a:cubicBezTo>
                    <a:pt x="304" y="106"/>
                    <a:pt x="285" y="81"/>
                    <a:pt x="260" y="55"/>
                  </a:cubicBezTo>
                  <a:cubicBezTo>
                    <a:pt x="241" y="36"/>
                    <a:pt x="222" y="24"/>
                    <a:pt x="197" y="17"/>
                  </a:cubicBezTo>
                  <a:lnTo>
                    <a:pt x="184" y="17"/>
                  </a:lnTo>
                  <a:cubicBezTo>
                    <a:pt x="184" y="11"/>
                    <a:pt x="184" y="11"/>
                    <a:pt x="184" y="11"/>
                  </a:cubicBezTo>
                  <a:cubicBezTo>
                    <a:pt x="168" y="4"/>
                    <a:pt x="149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3194825" y="2448700"/>
              <a:ext cx="150650" cy="225350"/>
            </a:xfrm>
            <a:custGeom>
              <a:rect b="b" l="l" r="r" t="t"/>
              <a:pathLst>
                <a:path extrusionOk="0" h="9014" w="6026">
                  <a:moveTo>
                    <a:pt x="2363" y="1"/>
                  </a:moveTo>
                  <a:cubicBezTo>
                    <a:pt x="2349" y="1"/>
                    <a:pt x="2335" y="2"/>
                    <a:pt x="2319" y="5"/>
                  </a:cubicBezTo>
                  <a:cubicBezTo>
                    <a:pt x="2041" y="62"/>
                    <a:pt x="1100" y="965"/>
                    <a:pt x="708" y="2381"/>
                  </a:cubicBezTo>
                  <a:cubicBezTo>
                    <a:pt x="316" y="3802"/>
                    <a:pt x="0" y="5060"/>
                    <a:pt x="120" y="5433"/>
                  </a:cubicBezTo>
                  <a:cubicBezTo>
                    <a:pt x="196" y="5654"/>
                    <a:pt x="5441" y="8908"/>
                    <a:pt x="5674" y="8977"/>
                  </a:cubicBezTo>
                  <a:cubicBezTo>
                    <a:pt x="5746" y="9001"/>
                    <a:pt x="5809" y="9014"/>
                    <a:pt x="5860" y="9014"/>
                  </a:cubicBezTo>
                  <a:cubicBezTo>
                    <a:pt x="5972" y="9014"/>
                    <a:pt x="6025" y="8954"/>
                    <a:pt x="5978" y="8819"/>
                  </a:cubicBezTo>
                  <a:lnTo>
                    <a:pt x="5801" y="8358"/>
                  </a:lnTo>
                  <a:cubicBezTo>
                    <a:pt x="5611" y="7872"/>
                    <a:pt x="5434" y="7366"/>
                    <a:pt x="5264" y="6854"/>
                  </a:cubicBezTo>
                  <a:cubicBezTo>
                    <a:pt x="5144" y="6475"/>
                    <a:pt x="4872" y="6241"/>
                    <a:pt x="4720" y="5875"/>
                  </a:cubicBezTo>
                  <a:cubicBezTo>
                    <a:pt x="4569" y="5508"/>
                    <a:pt x="4455" y="5173"/>
                    <a:pt x="4272" y="4813"/>
                  </a:cubicBezTo>
                  <a:cubicBezTo>
                    <a:pt x="4044" y="4377"/>
                    <a:pt x="3987" y="3866"/>
                    <a:pt x="3798" y="3417"/>
                  </a:cubicBezTo>
                  <a:cubicBezTo>
                    <a:pt x="3627" y="3000"/>
                    <a:pt x="3507" y="2614"/>
                    <a:pt x="3368" y="2191"/>
                  </a:cubicBezTo>
                  <a:cubicBezTo>
                    <a:pt x="3216" y="1730"/>
                    <a:pt x="3071" y="1237"/>
                    <a:pt x="2844" y="820"/>
                  </a:cubicBezTo>
                  <a:cubicBezTo>
                    <a:pt x="2749" y="656"/>
                    <a:pt x="2648" y="529"/>
                    <a:pt x="2591" y="346"/>
                  </a:cubicBezTo>
                  <a:cubicBezTo>
                    <a:pt x="2544" y="200"/>
                    <a:pt x="2525" y="1"/>
                    <a:pt x="2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3249150" y="2448775"/>
              <a:ext cx="96325" cy="225325"/>
            </a:xfrm>
            <a:custGeom>
              <a:rect b="b" l="l" r="r" t="t"/>
              <a:pathLst>
                <a:path extrusionOk="0" h="9013" w="3853">
                  <a:moveTo>
                    <a:pt x="193" y="1"/>
                  </a:moveTo>
                  <a:cubicBezTo>
                    <a:pt x="186" y="1"/>
                    <a:pt x="179" y="1"/>
                    <a:pt x="172" y="2"/>
                  </a:cubicBezTo>
                  <a:cubicBezTo>
                    <a:pt x="1" y="324"/>
                    <a:pt x="127" y="665"/>
                    <a:pt x="311" y="1019"/>
                  </a:cubicBezTo>
                  <a:cubicBezTo>
                    <a:pt x="582" y="1550"/>
                    <a:pt x="816" y="1992"/>
                    <a:pt x="961" y="2574"/>
                  </a:cubicBezTo>
                  <a:cubicBezTo>
                    <a:pt x="1100" y="3149"/>
                    <a:pt x="1252" y="3761"/>
                    <a:pt x="1454" y="4311"/>
                  </a:cubicBezTo>
                  <a:cubicBezTo>
                    <a:pt x="1637" y="4798"/>
                    <a:pt x="1985" y="5183"/>
                    <a:pt x="2200" y="5657"/>
                  </a:cubicBezTo>
                  <a:cubicBezTo>
                    <a:pt x="2364" y="6017"/>
                    <a:pt x="2547" y="6333"/>
                    <a:pt x="2674" y="6706"/>
                  </a:cubicBezTo>
                  <a:cubicBezTo>
                    <a:pt x="2787" y="7053"/>
                    <a:pt x="2870" y="7414"/>
                    <a:pt x="2971" y="7755"/>
                  </a:cubicBezTo>
                  <a:cubicBezTo>
                    <a:pt x="3072" y="8109"/>
                    <a:pt x="3280" y="8412"/>
                    <a:pt x="3445" y="8728"/>
                  </a:cubicBezTo>
                  <a:cubicBezTo>
                    <a:pt x="3501" y="8848"/>
                    <a:pt x="3577" y="8936"/>
                    <a:pt x="3666" y="9012"/>
                  </a:cubicBezTo>
                  <a:cubicBezTo>
                    <a:pt x="3672" y="9012"/>
                    <a:pt x="3678" y="9013"/>
                    <a:pt x="3684" y="9013"/>
                  </a:cubicBezTo>
                  <a:cubicBezTo>
                    <a:pt x="3798" y="9013"/>
                    <a:pt x="3853" y="8954"/>
                    <a:pt x="3805" y="8816"/>
                  </a:cubicBezTo>
                  <a:lnTo>
                    <a:pt x="3628" y="8355"/>
                  </a:lnTo>
                  <a:cubicBezTo>
                    <a:pt x="3438" y="7869"/>
                    <a:pt x="3261" y="7363"/>
                    <a:pt x="3091" y="6851"/>
                  </a:cubicBezTo>
                  <a:cubicBezTo>
                    <a:pt x="2971" y="6472"/>
                    <a:pt x="2699" y="6238"/>
                    <a:pt x="2547" y="5872"/>
                  </a:cubicBezTo>
                  <a:cubicBezTo>
                    <a:pt x="2396" y="5505"/>
                    <a:pt x="2282" y="5170"/>
                    <a:pt x="2099" y="4810"/>
                  </a:cubicBezTo>
                  <a:cubicBezTo>
                    <a:pt x="1871" y="4374"/>
                    <a:pt x="1814" y="3863"/>
                    <a:pt x="1625" y="3414"/>
                  </a:cubicBezTo>
                  <a:cubicBezTo>
                    <a:pt x="1454" y="2997"/>
                    <a:pt x="1334" y="2611"/>
                    <a:pt x="1195" y="2182"/>
                  </a:cubicBezTo>
                  <a:cubicBezTo>
                    <a:pt x="1043" y="1727"/>
                    <a:pt x="898" y="1234"/>
                    <a:pt x="671" y="817"/>
                  </a:cubicBezTo>
                  <a:cubicBezTo>
                    <a:pt x="576" y="653"/>
                    <a:pt x="475" y="526"/>
                    <a:pt x="418" y="343"/>
                  </a:cubicBezTo>
                  <a:cubicBezTo>
                    <a:pt x="370" y="198"/>
                    <a:pt x="350" y="1"/>
                    <a:pt x="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3222475" y="2507300"/>
              <a:ext cx="3975" cy="33100"/>
            </a:xfrm>
            <a:custGeom>
              <a:rect b="b" l="l" r="r" t="t"/>
              <a:pathLst>
                <a:path extrusionOk="0" h="1324" w="159">
                  <a:moveTo>
                    <a:pt x="155" y="0"/>
                  </a:moveTo>
                  <a:cubicBezTo>
                    <a:pt x="153" y="0"/>
                    <a:pt x="152" y="2"/>
                    <a:pt x="152" y="5"/>
                  </a:cubicBezTo>
                  <a:cubicBezTo>
                    <a:pt x="76" y="435"/>
                    <a:pt x="51" y="877"/>
                    <a:pt x="0" y="1313"/>
                  </a:cubicBezTo>
                  <a:cubicBezTo>
                    <a:pt x="0" y="1320"/>
                    <a:pt x="4" y="1323"/>
                    <a:pt x="9" y="1323"/>
                  </a:cubicBezTo>
                  <a:cubicBezTo>
                    <a:pt x="13" y="1323"/>
                    <a:pt x="16" y="1322"/>
                    <a:pt x="19" y="1319"/>
                  </a:cubicBezTo>
                  <a:cubicBezTo>
                    <a:pt x="101" y="883"/>
                    <a:pt x="95" y="441"/>
                    <a:pt x="158" y="5"/>
                  </a:cubicBezTo>
                  <a:cubicBezTo>
                    <a:pt x="158" y="2"/>
                    <a:pt x="156" y="0"/>
                    <a:pt x="155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3227350" y="2540950"/>
              <a:ext cx="425" cy="1725"/>
            </a:xfrm>
            <a:custGeom>
              <a:rect b="b" l="l" r="r" t="t"/>
              <a:pathLst>
                <a:path extrusionOk="0" h="69" w="17">
                  <a:moveTo>
                    <a:pt x="13" y="0"/>
                  </a:moveTo>
                  <a:cubicBezTo>
                    <a:pt x="10" y="0"/>
                    <a:pt x="7" y="2"/>
                    <a:pt x="7" y="5"/>
                  </a:cubicBezTo>
                  <a:cubicBezTo>
                    <a:pt x="7" y="24"/>
                    <a:pt x="1" y="49"/>
                    <a:pt x="1" y="68"/>
                  </a:cubicBezTo>
                  <a:cubicBezTo>
                    <a:pt x="7" y="49"/>
                    <a:pt x="7" y="30"/>
                    <a:pt x="14" y="5"/>
                  </a:cubicBezTo>
                  <a:cubicBezTo>
                    <a:pt x="17" y="2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3225775" y="2552600"/>
              <a:ext cx="675" cy="4075"/>
            </a:xfrm>
            <a:custGeom>
              <a:rect b="b" l="l" r="r" t="t"/>
              <a:pathLst>
                <a:path extrusionOk="0" h="163" w="27">
                  <a:moveTo>
                    <a:pt x="26" y="0"/>
                  </a:moveTo>
                  <a:cubicBezTo>
                    <a:pt x="13" y="51"/>
                    <a:pt x="7" y="108"/>
                    <a:pt x="1" y="158"/>
                  </a:cubicBezTo>
                  <a:cubicBezTo>
                    <a:pt x="1" y="161"/>
                    <a:pt x="2" y="163"/>
                    <a:pt x="4" y="163"/>
                  </a:cubicBezTo>
                  <a:cubicBezTo>
                    <a:pt x="6" y="163"/>
                    <a:pt x="7" y="161"/>
                    <a:pt x="7" y="158"/>
                  </a:cubicBezTo>
                  <a:cubicBezTo>
                    <a:pt x="13" y="108"/>
                    <a:pt x="20" y="51"/>
                    <a:pt x="2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3226425" y="2542650"/>
              <a:ext cx="950" cy="9975"/>
            </a:xfrm>
            <a:custGeom>
              <a:rect b="b" l="l" r="r" t="t"/>
              <a:pathLst>
                <a:path extrusionOk="0" h="399" w="38">
                  <a:moveTo>
                    <a:pt x="38" y="0"/>
                  </a:moveTo>
                  <a:lnTo>
                    <a:pt x="38" y="0"/>
                  </a:lnTo>
                  <a:cubicBezTo>
                    <a:pt x="13" y="133"/>
                    <a:pt x="6" y="265"/>
                    <a:pt x="0" y="398"/>
                  </a:cubicBezTo>
                  <a:cubicBezTo>
                    <a:pt x="13" y="265"/>
                    <a:pt x="32" y="133"/>
                    <a:pt x="38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3219775" y="2566225"/>
              <a:ext cx="2725" cy="14575"/>
            </a:xfrm>
            <a:custGeom>
              <a:rect b="b" l="l" r="r" t="t"/>
              <a:pathLst>
                <a:path extrusionOk="0" h="583" w="109">
                  <a:moveTo>
                    <a:pt x="102" y="0"/>
                  </a:moveTo>
                  <a:cubicBezTo>
                    <a:pt x="99" y="0"/>
                    <a:pt x="95" y="2"/>
                    <a:pt x="95" y="5"/>
                  </a:cubicBezTo>
                  <a:cubicBezTo>
                    <a:pt x="89" y="201"/>
                    <a:pt x="51" y="384"/>
                    <a:pt x="1" y="567"/>
                  </a:cubicBezTo>
                  <a:cubicBezTo>
                    <a:pt x="1" y="578"/>
                    <a:pt x="6" y="582"/>
                    <a:pt x="12" y="582"/>
                  </a:cubicBezTo>
                  <a:cubicBezTo>
                    <a:pt x="16" y="582"/>
                    <a:pt x="20" y="579"/>
                    <a:pt x="20" y="574"/>
                  </a:cubicBezTo>
                  <a:cubicBezTo>
                    <a:pt x="70" y="390"/>
                    <a:pt x="108" y="201"/>
                    <a:pt x="108" y="5"/>
                  </a:cubicBezTo>
                  <a:cubicBezTo>
                    <a:pt x="108" y="2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3213625" y="2541575"/>
              <a:ext cx="2850" cy="30875"/>
            </a:xfrm>
            <a:custGeom>
              <a:rect b="b" l="l" r="r" t="t"/>
              <a:pathLst>
                <a:path extrusionOk="0" h="1235" w="114">
                  <a:moveTo>
                    <a:pt x="97" y="0"/>
                  </a:moveTo>
                  <a:cubicBezTo>
                    <a:pt x="91" y="0"/>
                    <a:pt x="85" y="4"/>
                    <a:pt x="82" y="11"/>
                  </a:cubicBezTo>
                  <a:cubicBezTo>
                    <a:pt x="0" y="410"/>
                    <a:pt x="26" y="814"/>
                    <a:pt x="32" y="1225"/>
                  </a:cubicBezTo>
                  <a:cubicBezTo>
                    <a:pt x="32" y="1231"/>
                    <a:pt x="38" y="1234"/>
                    <a:pt x="44" y="1234"/>
                  </a:cubicBezTo>
                  <a:cubicBezTo>
                    <a:pt x="51" y="1234"/>
                    <a:pt x="57" y="1231"/>
                    <a:pt x="57" y="1225"/>
                  </a:cubicBezTo>
                  <a:cubicBezTo>
                    <a:pt x="57" y="820"/>
                    <a:pt x="32" y="416"/>
                    <a:pt x="114" y="18"/>
                  </a:cubicBezTo>
                  <a:cubicBezTo>
                    <a:pt x="114" y="7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3224200" y="2577150"/>
              <a:ext cx="1125" cy="17050"/>
            </a:xfrm>
            <a:custGeom>
              <a:rect b="b" l="l" r="r" t="t"/>
              <a:pathLst>
                <a:path extrusionOk="0" h="682" w="45">
                  <a:moveTo>
                    <a:pt x="11" y="1"/>
                  </a:moveTo>
                  <a:cubicBezTo>
                    <a:pt x="5" y="1"/>
                    <a:pt x="1" y="4"/>
                    <a:pt x="1" y="10"/>
                  </a:cubicBezTo>
                  <a:cubicBezTo>
                    <a:pt x="13" y="231"/>
                    <a:pt x="20" y="446"/>
                    <a:pt x="13" y="667"/>
                  </a:cubicBezTo>
                  <a:cubicBezTo>
                    <a:pt x="13" y="677"/>
                    <a:pt x="21" y="682"/>
                    <a:pt x="29" y="682"/>
                  </a:cubicBezTo>
                  <a:cubicBezTo>
                    <a:pt x="37" y="682"/>
                    <a:pt x="45" y="677"/>
                    <a:pt x="45" y="667"/>
                  </a:cubicBezTo>
                  <a:cubicBezTo>
                    <a:pt x="45" y="446"/>
                    <a:pt x="38" y="231"/>
                    <a:pt x="26" y="10"/>
                  </a:cubicBezTo>
                  <a:cubicBezTo>
                    <a:pt x="23" y="4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3241725" y="2584725"/>
              <a:ext cx="1775" cy="19275"/>
            </a:xfrm>
            <a:custGeom>
              <a:rect b="b" l="l" r="r" t="t"/>
              <a:pathLst>
                <a:path extrusionOk="0" h="771" w="71">
                  <a:moveTo>
                    <a:pt x="55" y="1"/>
                  </a:moveTo>
                  <a:cubicBezTo>
                    <a:pt x="50" y="1"/>
                    <a:pt x="45" y="4"/>
                    <a:pt x="45" y="10"/>
                  </a:cubicBezTo>
                  <a:cubicBezTo>
                    <a:pt x="39" y="257"/>
                    <a:pt x="20" y="510"/>
                    <a:pt x="1" y="756"/>
                  </a:cubicBezTo>
                  <a:cubicBezTo>
                    <a:pt x="1" y="766"/>
                    <a:pt x="10" y="770"/>
                    <a:pt x="20" y="770"/>
                  </a:cubicBezTo>
                  <a:cubicBezTo>
                    <a:pt x="29" y="770"/>
                    <a:pt x="39" y="766"/>
                    <a:pt x="39" y="756"/>
                  </a:cubicBezTo>
                  <a:cubicBezTo>
                    <a:pt x="51" y="510"/>
                    <a:pt x="70" y="257"/>
                    <a:pt x="64" y="10"/>
                  </a:cubicBezTo>
                  <a:cubicBezTo>
                    <a:pt x="64" y="4"/>
                    <a:pt x="59" y="1"/>
                    <a:pt x="55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3224575" y="2552000"/>
              <a:ext cx="20150" cy="35975"/>
            </a:xfrm>
            <a:custGeom>
              <a:rect b="b" l="l" r="r" t="t"/>
              <a:pathLst>
                <a:path extrusionOk="0" h="1439" w="806">
                  <a:moveTo>
                    <a:pt x="228" y="0"/>
                  </a:moveTo>
                  <a:cubicBezTo>
                    <a:pt x="224" y="0"/>
                    <a:pt x="219" y="2"/>
                    <a:pt x="219" y="5"/>
                  </a:cubicBezTo>
                  <a:cubicBezTo>
                    <a:pt x="194" y="252"/>
                    <a:pt x="188" y="498"/>
                    <a:pt x="188" y="744"/>
                  </a:cubicBezTo>
                  <a:cubicBezTo>
                    <a:pt x="137" y="662"/>
                    <a:pt x="80" y="580"/>
                    <a:pt x="23" y="498"/>
                  </a:cubicBezTo>
                  <a:cubicBezTo>
                    <a:pt x="22" y="494"/>
                    <a:pt x="19" y="493"/>
                    <a:pt x="16" y="493"/>
                  </a:cubicBezTo>
                  <a:cubicBezTo>
                    <a:pt x="8" y="493"/>
                    <a:pt x="0" y="502"/>
                    <a:pt x="5" y="511"/>
                  </a:cubicBezTo>
                  <a:cubicBezTo>
                    <a:pt x="68" y="599"/>
                    <a:pt x="131" y="694"/>
                    <a:pt x="188" y="789"/>
                  </a:cubicBezTo>
                  <a:cubicBezTo>
                    <a:pt x="194" y="928"/>
                    <a:pt x="194" y="1073"/>
                    <a:pt x="200" y="1212"/>
                  </a:cubicBezTo>
                  <a:cubicBezTo>
                    <a:pt x="200" y="1218"/>
                    <a:pt x="205" y="1222"/>
                    <a:pt x="210" y="1222"/>
                  </a:cubicBezTo>
                  <a:cubicBezTo>
                    <a:pt x="215" y="1222"/>
                    <a:pt x="219" y="1218"/>
                    <a:pt x="219" y="1212"/>
                  </a:cubicBezTo>
                  <a:cubicBezTo>
                    <a:pt x="219" y="1086"/>
                    <a:pt x="219" y="959"/>
                    <a:pt x="219" y="833"/>
                  </a:cubicBezTo>
                  <a:cubicBezTo>
                    <a:pt x="276" y="921"/>
                    <a:pt x="333" y="1010"/>
                    <a:pt x="384" y="1098"/>
                  </a:cubicBezTo>
                  <a:cubicBezTo>
                    <a:pt x="365" y="1199"/>
                    <a:pt x="346" y="1301"/>
                    <a:pt x="327" y="1408"/>
                  </a:cubicBezTo>
                  <a:cubicBezTo>
                    <a:pt x="327" y="1412"/>
                    <a:pt x="331" y="1415"/>
                    <a:pt x="335" y="1415"/>
                  </a:cubicBezTo>
                  <a:cubicBezTo>
                    <a:pt x="337" y="1415"/>
                    <a:pt x="339" y="1413"/>
                    <a:pt x="339" y="1408"/>
                  </a:cubicBezTo>
                  <a:cubicBezTo>
                    <a:pt x="358" y="1313"/>
                    <a:pt x="377" y="1212"/>
                    <a:pt x="396" y="1111"/>
                  </a:cubicBezTo>
                  <a:cubicBezTo>
                    <a:pt x="466" y="1218"/>
                    <a:pt x="535" y="1326"/>
                    <a:pt x="605" y="1433"/>
                  </a:cubicBezTo>
                  <a:cubicBezTo>
                    <a:pt x="609" y="1437"/>
                    <a:pt x="613" y="1438"/>
                    <a:pt x="618" y="1438"/>
                  </a:cubicBezTo>
                  <a:cubicBezTo>
                    <a:pt x="629" y="1438"/>
                    <a:pt x="639" y="1430"/>
                    <a:pt x="630" y="1421"/>
                  </a:cubicBezTo>
                  <a:cubicBezTo>
                    <a:pt x="554" y="1307"/>
                    <a:pt x="478" y="1193"/>
                    <a:pt x="403" y="1073"/>
                  </a:cubicBezTo>
                  <a:cubicBezTo>
                    <a:pt x="422" y="991"/>
                    <a:pt x="434" y="902"/>
                    <a:pt x="447" y="820"/>
                  </a:cubicBezTo>
                  <a:cubicBezTo>
                    <a:pt x="561" y="985"/>
                    <a:pt x="668" y="1149"/>
                    <a:pt x="788" y="1307"/>
                  </a:cubicBezTo>
                  <a:cubicBezTo>
                    <a:pt x="790" y="1309"/>
                    <a:pt x="792" y="1309"/>
                    <a:pt x="795" y="1309"/>
                  </a:cubicBezTo>
                  <a:cubicBezTo>
                    <a:pt x="800" y="1309"/>
                    <a:pt x="805" y="1305"/>
                    <a:pt x="801" y="1301"/>
                  </a:cubicBezTo>
                  <a:cubicBezTo>
                    <a:pt x="681" y="1136"/>
                    <a:pt x="567" y="966"/>
                    <a:pt x="453" y="801"/>
                  </a:cubicBezTo>
                  <a:cubicBezTo>
                    <a:pt x="472" y="700"/>
                    <a:pt x="485" y="605"/>
                    <a:pt x="497" y="504"/>
                  </a:cubicBezTo>
                  <a:cubicBezTo>
                    <a:pt x="497" y="501"/>
                    <a:pt x="496" y="500"/>
                    <a:pt x="494" y="500"/>
                  </a:cubicBezTo>
                  <a:cubicBezTo>
                    <a:pt x="493" y="500"/>
                    <a:pt x="491" y="501"/>
                    <a:pt x="491" y="504"/>
                  </a:cubicBezTo>
                  <a:cubicBezTo>
                    <a:pt x="478" y="599"/>
                    <a:pt x="459" y="694"/>
                    <a:pt x="447" y="789"/>
                  </a:cubicBezTo>
                  <a:cubicBezTo>
                    <a:pt x="415" y="744"/>
                    <a:pt x="390" y="700"/>
                    <a:pt x="358" y="656"/>
                  </a:cubicBezTo>
                  <a:cubicBezTo>
                    <a:pt x="357" y="654"/>
                    <a:pt x="355" y="654"/>
                    <a:pt x="352" y="654"/>
                  </a:cubicBezTo>
                  <a:cubicBezTo>
                    <a:pt x="347" y="654"/>
                    <a:pt x="341" y="659"/>
                    <a:pt x="346" y="669"/>
                  </a:cubicBezTo>
                  <a:cubicBezTo>
                    <a:pt x="377" y="713"/>
                    <a:pt x="409" y="763"/>
                    <a:pt x="441" y="808"/>
                  </a:cubicBezTo>
                  <a:cubicBezTo>
                    <a:pt x="428" y="890"/>
                    <a:pt x="409" y="978"/>
                    <a:pt x="396" y="1060"/>
                  </a:cubicBezTo>
                  <a:cubicBezTo>
                    <a:pt x="333" y="972"/>
                    <a:pt x="276" y="877"/>
                    <a:pt x="219" y="789"/>
                  </a:cubicBezTo>
                  <a:cubicBezTo>
                    <a:pt x="213" y="530"/>
                    <a:pt x="207" y="264"/>
                    <a:pt x="232" y="5"/>
                  </a:cubicBezTo>
                  <a:cubicBezTo>
                    <a:pt x="235" y="2"/>
                    <a:pt x="232" y="0"/>
                    <a:pt x="228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3232150" y="2545200"/>
              <a:ext cx="14150" cy="22000"/>
            </a:xfrm>
            <a:custGeom>
              <a:rect b="b" l="l" r="r" t="t"/>
              <a:pathLst>
                <a:path extrusionOk="0" h="880" w="566">
                  <a:moveTo>
                    <a:pt x="16" y="0"/>
                  </a:moveTo>
                  <a:cubicBezTo>
                    <a:pt x="9" y="0"/>
                    <a:pt x="0" y="9"/>
                    <a:pt x="5" y="18"/>
                  </a:cubicBezTo>
                  <a:cubicBezTo>
                    <a:pt x="182" y="302"/>
                    <a:pt x="359" y="587"/>
                    <a:pt x="536" y="871"/>
                  </a:cubicBezTo>
                  <a:cubicBezTo>
                    <a:pt x="538" y="877"/>
                    <a:pt x="541" y="879"/>
                    <a:pt x="545" y="879"/>
                  </a:cubicBezTo>
                  <a:cubicBezTo>
                    <a:pt x="554" y="879"/>
                    <a:pt x="565" y="867"/>
                    <a:pt x="561" y="859"/>
                  </a:cubicBezTo>
                  <a:cubicBezTo>
                    <a:pt x="378" y="574"/>
                    <a:pt x="201" y="290"/>
                    <a:pt x="24" y="6"/>
                  </a:cubicBezTo>
                  <a:cubicBezTo>
                    <a:pt x="22" y="2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3263375" y="2606150"/>
              <a:ext cx="3350" cy="12175"/>
            </a:xfrm>
            <a:custGeom>
              <a:rect b="b" l="l" r="r" t="t"/>
              <a:pathLst>
                <a:path extrusionOk="0" h="487" w="134">
                  <a:moveTo>
                    <a:pt x="7" y="0"/>
                  </a:moveTo>
                  <a:cubicBezTo>
                    <a:pt x="7" y="0"/>
                    <a:pt x="1" y="0"/>
                    <a:pt x="1" y="6"/>
                  </a:cubicBezTo>
                  <a:cubicBezTo>
                    <a:pt x="39" y="164"/>
                    <a:pt x="89" y="322"/>
                    <a:pt x="127" y="487"/>
                  </a:cubicBezTo>
                  <a:cubicBezTo>
                    <a:pt x="127" y="487"/>
                    <a:pt x="133" y="487"/>
                    <a:pt x="133" y="480"/>
                  </a:cubicBezTo>
                  <a:cubicBezTo>
                    <a:pt x="95" y="322"/>
                    <a:pt x="45" y="164"/>
                    <a:pt x="7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3275700" y="2619400"/>
              <a:ext cx="1750" cy="6100"/>
            </a:xfrm>
            <a:custGeom>
              <a:rect b="b" l="l" r="r" t="t"/>
              <a:pathLst>
                <a:path extrusionOk="0" h="244" w="70">
                  <a:moveTo>
                    <a:pt x="0" y="1"/>
                  </a:moveTo>
                  <a:lnTo>
                    <a:pt x="0" y="1"/>
                  </a:lnTo>
                  <a:cubicBezTo>
                    <a:pt x="13" y="83"/>
                    <a:pt x="32" y="159"/>
                    <a:pt x="57" y="241"/>
                  </a:cubicBezTo>
                  <a:cubicBezTo>
                    <a:pt x="57" y="243"/>
                    <a:pt x="58" y="244"/>
                    <a:pt x="60" y="244"/>
                  </a:cubicBezTo>
                  <a:cubicBezTo>
                    <a:pt x="64" y="244"/>
                    <a:pt x="70" y="239"/>
                    <a:pt x="70" y="235"/>
                  </a:cubicBezTo>
                  <a:cubicBezTo>
                    <a:pt x="45" y="159"/>
                    <a:pt x="19" y="83"/>
                    <a:pt x="0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3274125" y="2611825"/>
              <a:ext cx="1600" cy="7600"/>
            </a:xfrm>
            <a:custGeom>
              <a:rect b="b" l="l" r="r" t="t"/>
              <a:pathLst>
                <a:path extrusionOk="0" h="304" w="64">
                  <a:moveTo>
                    <a:pt x="0" y="1"/>
                  </a:moveTo>
                  <a:lnTo>
                    <a:pt x="0" y="1"/>
                  </a:lnTo>
                  <a:cubicBezTo>
                    <a:pt x="19" y="102"/>
                    <a:pt x="38" y="203"/>
                    <a:pt x="63" y="304"/>
                  </a:cubicBezTo>
                  <a:cubicBezTo>
                    <a:pt x="44" y="203"/>
                    <a:pt x="32" y="102"/>
                    <a:pt x="0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3273575" y="2610125"/>
              <a:ext cx="575" cy="1725"/>
            </a:xfrm>
            <a:custGeom>
              <a:rect b="b" l="l" r="r" t="t"/>
              <a:pathLst>
                <a:path extrusionOk="0" h="69" w="23">
                  <a:moveTo>
                    <a:pt x="4" y="1"/>
                  </a:moveTo>
                  <a:cubicBezTo>
                    <a:pt x="2" y="1"/>
                    <a:pt x="0" y="2"/>
                    <a:pt x="3" y="5"/>
                  </a:cubicBezTo>
                  <a:cubicBezTo>
                    <a:pt x="10" y="24"/>
                    <a:pt x="16" y="50"/>
                    <a:pt x="22" y="69"/>
                  </a:cubicBezTo>
                  <a:cubicBezTo>
                    <a:pt x="16" y="50"/>
                    <a:pt x="16" y="24"/>
                    <a:pt x="10" y="5"/>
                  </a:cubicBezTo>
                  <a:cubicBezTo>
                    <a:pt x="10" y="2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3277125" y="2617200"/>
              <a:ext cx="3650" cy="4925"/>
            </a:xfrm>
            <a:custGeom>
              <a:rect b="b" l="l" r="r" t="t"/>
              <a:pathLst>
                <a:path extrusionOk="0" h="197" w="146">
                  <a:moveTo>
                    <a:pt x="0" y="0"/>
                  </a:moveTo>
                  <a:cubicBezTo>
                    <a:pt x="45" y="70"/>
                    <a:pt x="95" y="133"/>
                    <a:pt x="146" y="196"/>
                  </a:cubicBezTo>
                  <a:cubicBezTo>
                    <a:pt x="101" y="133"/>
                    <a:pt x="57" y="64"/>
                    <a:pt x="0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3276225" y="2615875"/>
              <a:ext cx="925" cy="1350"/>
            </a:xfrm>
            <a:custGeom>
              <a:rect b="b" l="l" r="r" t="t"/>
              <a:pathLst>
                <a:path extrusionOk="0" h="54" w="37">
                  <a:moveTo>
                    <a:pt x="6" y="0"/>
                  </a:moveTo>
                  <a:cubicBezTo>
                    <a:pt x="2" y="0"/>
                    <a:pt x="0" y="5"/>
                    <a:pt x="5" y="9"/>
                  </a:cubicBezTo>
                  <a:cubicBezTo>
                    <a:pt x="17" y="22"/>
                    <a:pt x="30" y="41"/>
                    <a:pt x="36" y="53"/>
                  </a:cubicBezTo>
                  <a:cubicBezTo>
                    <a:pt x="30" y="35"/>
                    <a:pt x="17" y="22"/>
                    <a:pt x="11" y="3"/>
                  </a:cubicBez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3280750" y="2622100"/>
              <a:ext cx="5675" cy="6075"/>
            </a:xfrm>
            <a:custGeom>
              <a:rect b="b" l="l" r="r" t="t"/>
              <a:pathLst>
                <a:path extrusionOk="0" h="243" w="227">
                  <a:moveTo>
                    <a:pt x="1" y="0"/>
                  </a:moveTo>
                  <a:lnTo>
                    <a:pt x="1" y="0"/>
                  </a:lnTo>
                  <a:cubicBezTo>
                    <a:pt x="9" y="10"/>
                    <a:pt x="17" y="19"/>
                    <a:pt x="25" y="28"/>
                  </a:cubicBezTo>
                  <a:lnTo>
                    <a:pt x="25" y="28"/>
                  </a:lnTo>
                  <a:cubicBezTo>
                    <a:pt x="21" y="23"/>
                    <a:pt x="17" y="18"/>
                    <a:pt x="13" y="13"/>
                  </a:cubicBezTo>
                  <a:cubicBezTo>
                    <a:pt x="7" y="7"/>
                    <a:pt x="7" y="7"/>
                    <a:pt x="1" y="0"/>
                  </a:cubicBezTo>
                  <a:close/>
                  <a:moveTo>
                    <a:pt x="25" y="28"/>
                  </a:moveTo>
                  <a:cubicBezTo>
                    <a:pt x="79" y="99"/>
                    <a:pt x="144" y="170"/>
                    <a:pt x="209" y="240"/>
                  </a:cubicBezTo>
                  <a:cubicBezTo>
                    <a:pt x="210" y="242"/>
                    <a:pt x="212" y="242"/>
                    <a:pt x="213" y="242"/>
                  </a:cubicBezTo>
                  <a:cubicBezTo>
                    <a:pt x="220" y="242"/>
                    <a:pt x="227" y="233"/>
                    <a:pt x="222" y="228"/>
                  </a:cubicBezTo>
                  <a:cubicBezTo>
                    <a:pt x="160" y="166"/>
                    <a:pt x="89" y="100"/>
                    <a:pt x="25" y="28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3274325" y="2604350"/>
              <a:ext cx="14200" cy="29575"/>
            </a:xfrm>
            <a:custGeom>
              <a:rect b="b" l="l" r="r" t="t"/>
              <a:pathLst>
                <a:path extrusionOk="0" h="1183" w="568">
                  <a:moveTo>
                    <a:pt x="11" y="0"/>
                  </a:moveTo>
                  <a:cubicBezTo>
                    <a:pt x="5" y="0"/>
                    <a:pt x="0" y="5"/>
                    <a:pt x="5" y="9"/>
                  </a:cubicBezTo>
                  <a:cubicBezTo>
                    <a:pt x="138" y="224"/>
                    <a:pt x="270" y="445"/>
                    <a:pt x="428" y="641"/>
                  </a:cubicBezTo>
                  <a:cubicBezTo>
                    <a:pt x="466" y="818"/>
                    <a:pt x="517" y="995"/>
                    <a:pt x="555" y="1178"/>
                  </a:cubicBezTo>
                  <a:cubicBezTo>
                    <a:pt x="555" y="1181"/>
                    <a:pt x="557" y="1182"/>
                    <a:pt x="559" y="1182"/>
                  </a:cubicBezTo>
                  <a:cubicBezTo>
                    <a:pt x="563" y="1182"/>
                    <a:pt x="567" y="1179"/>
                    <a:pt x="567" y="1172"/>
                  </a:cubicBezTo>
                  <a:cubicBezTo>
                    <a:pt x="536" y="1001"/>
                    <a:pt x="485" y="837"/>
                    <a:pt x="447" y="666"/>
                  </a:cubicBezTo>
                  <a:lnTo>
                    <a:pt x="447" y="666"/>
                  </a:lnTo>
                  <a:cubicBezTo>
                    <a:pt x="466" y="685"/>
                    <a:pt x="479" y="704"/>
                    <a:pt x="498" y="723"/>
                  </a:cubicBezTo>
                  <a:cubicBezTo>
                    <a:pt x="501" y="726"/>
                    <a:pt x="504" y="727"/>
                    <a:pt x="507" y="727"/>
                  </a:cubicBezTo>
                  <a:cubicBezTo>
                    <a:pt x="517" y="727"/>
                    <a:pt x="526" y="714"/>
                    <a:pt x="517" y="704"/>
                  </a:cubicBezTo>
                  <a:cubicBezTo>
                    <a:pt x="491" y="672"/>
                    <a:pt x="466" y="641"/>
                    <a:pt x="435" y="609"/>
                  </a:cubicBezTo>
                  <a:cubicBezTo>
                    <a:pt x="435" y="590"/>
                    <a:pt x="428" y="571"/>
                    <a:pt x="428" y="552"/>
                  </a:cubicBezTo>
                  <a:cubicBezTo>
                    <a:pt x="426" y="550"/>
                    <a:pt x="422" y="548"/>
                    <a:pt x="418" y="548"/>
                  </a:cubicBezTo>
                  <a:cubicBezTo>
                    <a:pt x="414" y="548"/>
                    <a:pt x="409" y="551"/>
                    <a:pt x="409" y="559"/>
                  </a:cubicBezTo>
                  <a:cubicBezTo>
                    <a:pt x="416" y="565"/>
                    <a:pt x="416" y="578"/>
                    <a:pt x="416" y="584"/>
                  </a:cubicBezTo>
                  <a:cubicBezTo>
                    <a:pt x="270" y="401"/>
                    <a:pt x="144" y="199"/>
                    <a:pt x="18" y="3"/>
                  </a:cubicBezTo>
                  <a:cubicBezTo>
                    <a:pt x="16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3274500" y="2588475"/>
              <a:ext cx="12200" cy="19875"/>
            </a:xfrm>
            <a:custGeom>
              <a:rect b="b" l="l" r="r" t="t"/>
              <a:pathLst>
                <a:path extrusionOk="0" h="795" w="488">
                  <a:moveTo>
                    <a:pt x="23" y="0"/>
                  </a:moveTo>
                  <a:cubicBezTo>
                    <a:pt x="13" y="0"/>
                    <a:pt x="0" y="14"/>
                    <a:pt x="4" y="31"/>
                  </a:cubicBezTo>
                  <a:cubicBezTo>
                    <a:pt x="137" y="296"/>
                    <a:pt x="295" y="543"/>
                    <a:pt x="453" y="789"/>
                  </a:cubicBezTo>
                  <a:cubicBezTo>
                    <a:pt x="457" y="793"/>
                    <a:pt x="461" y="795"/>
                    <a:pt x="466" y="795"/>
                  </a:cubicBezTo>
                  <a:cubicBezTo>
                    <a:pt x="477" y="795"/>
                    <a:pt x="487" y="786"/>
                    <a:pt x="478" y="777"/>
                  </a:cubicBezTo>
                  <a:cubicBezTo>
                    <a:pt x="320" y="524"/>
                    <a:pt x="162" y="278"/>
                    <a:pt x="36" y="12"/>
                  </a:cubicBezTo>
                  <a:cubicBezTo>
                    <a:pt x="34" y="4"/>
                    <a:pt x="29" y="0"/>
                    <a:pt x="2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3296550" y="2620700"/>
              <a:ext cx="6550" cy="10800"/>
            </a:xfrm>
            <a:custGeom>
              <a:rect b="b" l="l" r="r" t="t"/>
              <a:pathLst>
                <a:path extrusionOk="0" h="432" w="262">
                  <a:moveTo>
                    <a:pt x="10" y="0"/>
                  </a:moveTo>
                  <a:cubicBezTo>
                    <a:pt x="7" y="0"/>
                    <a:pt x="0" y="8"/>
                    <a:pt x="0" y="12"/>
                  </a:cubicBezTo>
                  <a:cubicBezTo>
                    <a:pt x="70" y="151"/>
                    <a:pt x="152" y="290"/>
                    <a:pt x="222" y="423"/>
                  </a:cubicBezTo>
                  <a:cubicBezTo>
                    <a:pt x="226" y="429"/>
                    <a:pt x="232" y="432"/>
                    <a:pt x="238" y="432"/>
                  </a:cubicBezTo>
                  <a:cubicBezTo>
                    <a:pt x="250" y="432"/>
                    <a:pt x="262" y="421"/>
                    <a:pt x="253" y="404"/>
                  </a:cubicBezTo>
                  <a:cubicBezTo>
                    <a:pt x="171" y="271"/>
                    <a:pt x="89" y="145"/>
                    <a:pt x="13" y="6"/>
                  </a:cubicBezTo>
                  <a:cubicBezTo>
                    <a:pt x="13" y="2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3250175" y="2530025"/>
              <a:ext cx="10025" cy="25350"/>
            </a:xfrm>
            <a:custGeom>
              <a:rect b="b" l="l" r="r" t="t"/>
              <a:pathLst>
                <a:path extrusionOk="0" h="1014" w="401">
                  <a:moveTo>
                    <a:pt x="19" y="1"/>
                  </a:moveTo>
                  <a:cubicBezTo>
                    <a:pt x="10" y="1"/>
                    <a:pt x="0" y="8"/>
                    <a:pt x="4" y="19"/>
                  </a:cubicBezTo>
                  <a:cubicBezTo>
                    <a:pt x="93" y="353"/>
                    <a:pt x="194" y="695"/>
                    <a:pt x="358" y="1004"/>
                  </a:cubicBezTo>
                  <a:cubicBezTo>
                    <a:pt x="360" y="1011"/>
                    <a:pt x="366" y="1013"/>
                    <a:pt x="372" y="1013"/>
                  </a:cubicBezTo>
                  <a:cubicBezTo>
                    <a:pt x="385" y="1013"/>
                    <a:pt x="400" y="1002"/>
                    <a:pt x="396" y="985"/>
                  </a:cubicBezTo>
                  <a:cubicBezTo>
                    <a:pt x="263" y="663"/>
                    <a:pt x="131" y="347"/>
                    <a:pt x="36" y="12"/>
                  </a:cubicBezTo>
                  <a:cubicBezTo>
                    <a:pt x="33" y="4"/>
                    <a:pt x="26" y="1"/>
                    <a:pt x="19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3262325" y="2551475"/>
              <a:ext cx="6300" cy="13750"/>
            </a:xfrm>
            <a:custGeom>
              <a:rect b="b" l="l" r="r" t="t"/>
              <a:pathLst>
                <a:path extrusionOk="0" h="550" w="252">
                  <a:moveTo>
                    <a:pt x="13" y="0"/>
                  </a:moveTo>
                  <a:cubicBezTo>
                    <a:pt x="7" y="0"/>
                    <a:pt x="1" y="6"/>
                    <a:pt x="5" y="14"/>
                  </a:cubicBezTo>
                  <a:cubicBezTo>
                    <a:pt x="55" y="203"/>
                    <a:pt x="150" y="374"/>
                    <a:pt x="238" y="544"/>
                  </a:cubicBezTo>
                  <a:cubicBezTo>
                    <a:pt x="238" y="548"/>
                    <a:pt x="240" y="550"/>
                    <a:pt x="241" y="550"/>
                  </a:cubicBezTo>
                  <a:cubicBezTo>
                    <a:pt x="245" y="550"/>
                    <a:pt x="251" y="542"/>
                    <a:pt x="251" y="538"/>
                  </a:cubicBezTo>
                  <a:cubicBezTo>
                    <a:pt x="163" y="367"/>
                    <a:pt x="74" y="197"/>
                    <a:pt x="24" y="7"/>
                  </a:cubicBezTo>
                  <a:cubicBezTo>
                    <a:pt x="21" y="2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2" name="Google Shape;2252;p56"/>
          <p:cNvGrpSpPr/>
          <p:nvPr/>
        </p:nvGrpSpPr>
        <p:grpSpPr>
          <a:xfrm rot="-1643840">
            <a:off x="7325163" y="2073925"/>
            <a:ext cx="1444050" cy="1817512"/>
            <a:chOff x="4268025" y="616200"/>
            <a:chExt cx="419900" cy="528475"/>
          </a:xfrm>
        </p:grpSpPr>
        <p:sp>
          <p:nvSpPr>
            <p:cNvPr id="2253" name="Google Shape;2253;p56"/>
            <p:cNvSpPr/>
            <p:nvPr/>
          </p:nvSpPr>
          <p:spPr>
            <a:xfrm>
              <a:off x="4493125" y="616200"/>
              <a:ext cx="187225" cy="95800"/>
            </a:xfrm>
            <a:custGeom>
              <a:rect b="b" l="l" r="r" t="t"/>
              <a:pathLst>
                <a:path extrusionOk="0" h="3832" w="7489">
                  <a:moveTo>
                    <a:pt x="770" y="0"/>
                  </a:moveTo>
                  <a:cubicBezTo>
                    <a:pt x="598" y="0"/>
                    <a:pt x="436" y="102"/>
                    <a:pt x="367" y="268"/>
                  </a:cubicBezTo>
                  <a:lnTo>
                    <a:pt x="1" y="1172"/>
                  </a:lnTo>
                  <a:lnTo>
                    <a:pt x="6901" y="3832"/>
                  </a:lnTo>
                  <a:lnTo>
                    <a:pt x="7362" y="2998"/>
                  </a:lnTo>
                  <a:cubicBezTo>
                    <a:pt x="7488" y="2777"/>
                    <a:pt x="7387" y="2499"/>
                    <a:pt x="7147" y="2410"/>
                  </a:cubicBezTo>
                  <a:lnTo>
                    <a:pt x="923" y="28"/>
                  </a:lnTo>
                  <a:cubicBezTo>
                    <a:pt x="873" y="9"/>
                    <a:pt x="821" y="0"/>
                    <a:pt x="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4493125" y="643100"/>
              <a:ext cx="185650" cy="68900"/>
            </a:xfrm>
            <a:custGeom>
              <a:rect b="b" l="l" r="r" t="t"/>
              <a:pathLst>
                <a:path extrusionOk="0" h="2756" w="7426">
                  <a:moveTo>
                    <a:pt x="39" y="1"/>
                  </a:moveTo>
                  <a:lnTo>
                    <a:pt x="1" y="96"/>
                  </a:lnTo>
                  <a:lnTo>
                    <a:pt x="6901" y="2756"/>
                  </a:lnTo>
                  <a:lnTo>
                    <a:pt x="7362" y="1922"/>
                  </a:lnTo>
                  <a:cubicBezTo>
                    <a:pt x="7412" y="1833"/>
                    <a:pt x="7425" y="1732"/>
                    <a:pt x="7406" y="1637"/>
                  </a:cubicBezTo>
                  <a:lnTo>
                    <a:pt x="7406" y="1637"/>
                  </a:lnTo>
                  <a:cubicBezTo>
                    <a:pt x="7083" y="1725"/>
                    <a:pt x="6762" y="1763"/>
                    <a:pt x="6442" y="1763"/>
                  </a:cubicBezTo>
                  <a:cubicBezTo>
                    <a:pt x="4299" y="1763"/>
                    <a:pt x="2223" y="45"/>
                    <a:pt x="96" y="1"/>
                  </a:cubicBezTo>
                  <a:close/>
                </a:path>
              </a:pathLst>
            </a:custGeom>
            <a:solidFill>
              <a:srgbClr val="ACC5C2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4268025" y="686075"/>
              <a:ext cx="343125" cy="446900"/>
            </a:xfrm>
            <a:custGeom>
              <a:rect b="b" l="l" r="r" t="t"/>
              <a:pathLst>
                <a:path extrusionOk="0" h="17876" w="13725">
                  <a:moveTo>
                    <a:pt x="5776" y="1"/>
                  </a:moveTo>
                  <a:lnTo>
                    <a:pt x="1" y="14799"/>
                  </a:lnTo>
                  <a:lnTo>
                    <a:pt x="7564" y="17876"/>
                  </a:lnTo>
                  <a:lnTo>
                    <a:pt x="13725" y="3185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4457125" y="765700"/>
              <a:ext cx="230800" cy="378975"/>
            </a:xfrm>
            <a:custGeom>
              <a:rect b="b" l="l" r="r" t="t"/>
              <a:pathLst>
                <a:path extrusionOk="0" h="15159" w="9232">
                  <a:moveTo>
                    <a:pt x="6161" y="0"/>
                  </a:moveTo>
                  <a:lnTo>
                    <a:pt x="0" y="14691"/>
                  </a:lnTo>
                  <a:lnTo>
                    <a:pt x="3071" y="15158"/>
                  </a:lnTo>
                  <a:lnTo>
                    <a:pt x="9232" y="695"/>
                  </a:lnTo>
                  <a:lnTo>
                    <a:pt x="61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4457125" y="819250"/>
              <a:ext cx="215325" cy="325425"/>
            </a:xfrm>
            <a:custGeom>
              <a:rect b="b" l="l" r="r" t="t"/>
              <a:pathLst>
                <a:path extrusionOk="0" h="13017" w="8613">
                  <a:moveTo>
                    <a:pt x="8612" y="0"/>
                  </a:moveTo>
                  <a:lnTo>
                    <a:pt x="8612" y="0"/>
                  </a:lnTo>
                  <a:cubicBezTo>
                    <a:pt x="8107" y="822"/>
                    <a:pt x="7513" y="1592"/>
                    <a:pt x="7077" y="2464"/>
                  </a:cubicBezTo>
                  <a:cubicBezTo>
                    <a:pt x="6382" y="3855"/>
                    <a:pt x="5883" y="5327"/>
                    <a:pt x="5131" y="6698"/>
                  </a:cubicBezTo>
                  <a:cubicBezTo>
                    <a:pt x="4455" y="7917"/>
                    <a:pt x="3810" y="9225"/>
                    <a:pt x="2938" y="10318"/>
                  </a:cubicBezTo>
                  <a:cubicBezTo>
                    <a:pt x="2161" y="11279"/>
                    <a:pt x="1175" y="11873"/>
                    <a:pt x="89" y="12347"/>
                  </a:cubicBezTo>
                  <a:lnTo>
                    <a:pt x="0" y="12549"/>
                  </a:lnTo>
                  <a:lnTo>
                    <a:pt x="3071" y="13016"/>
                  </a:lnTo>
                  <a:lnTo>
                    <a:pt x="8612" y="0"/>
                  </a:ln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4412400" y="645475"/>
              <a:ext cx="253250" cy="120250"/>
            </a:xfrm>
            <a:custGeom>
              <a:rect b="b" l="l" r="r" t="t"/>
              <a:pathLst>
                <a:path extrusionOk="0" h="4810" w="10130">
                  <a:moveTo>
                    <a:pt x="3230" y="1"/>
                  </a:moveTo>
                  <a:lnTo>
                    <a:pt x="1" y="1625"/>
                  </a:lnTo>
                  <a:lnTo>
                    <a:pt x="7950" y="4809"/>
                  </a:lnTo>
                  <a:lnTo>
                    <a:pt x="10130" y="2661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4611125" y="711975"/>
              <a:ext cx="76800" cy="71125"/>
            </a:xfrm>
            <a:custGeom>
              <a:rect b="b" l="l" r="r" t="t"/>
              <a:pathLst>
                <a:path extrusionOk="0" h="2845" w="3072">
                  <a:moveTo>
                    <a:pt x="2181" y="1"/>
                  </a:moveTo>
                  <a:lnTo>
                    <a:pt x="1" y="2149"/>
                  </a:lnTo>
                  <a:lnTo>
                    <a:pt x="3072" y="2844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4356800" y="881725"/>
              <a:ext cx="122600" cy="134450"/>
            </a:xfrm>
            <a:custGeom>
              <a:rect b="b" l="l" r="r" t="t"/>
              <a:pathLst>
                <a:path extrusionOk="0" h="5378" w="4904">
                  <a:moveTo>
                    <a:pt x="3385" y="1"/>
                  </a:moveTo>
                  <a:cubicBezTo>
                    <a:pt x="3300" y="1"/>
                    <a:pt x="3213" y="21"/>
                    <a:pt x="3135" y="54"/>
                  </a:cubicBezTo>
                  <a:cubicBezTo>
                    <a:pt x="2888" y="155"/>
                    <a:pt x="2693" y="351"/>
                    <a:pt x="2535" y="566"/>
                  </a:cubicBezTo>
                  <a:cubicBezTo>
                    <a:pt x="2383" y="787"/>
                    <a:pt x="2263" y="1027"/>
                    <a:pt x="2130" y="1254"/>
                  </a:cubicBezTo>
                  <a:cubicBezTo>
                    <a:pt x="2067" y="1358"/>
                    <a:pt x="1978" y="1466"/>
                    <a:pt x="1867" y="1466"/>
                  </a:cubicBezTo>
                  <a:cubicBezTo>
                    <a:pt x="1856" y="1466"/>
                    <a:pt x="1845" y="1465"/>
                    <a:pt x="1833" y="1463"/>
                  </a:cubicBezTo>
                  <a:cubicBezTo>
                    <a:pt x="1770" y="1450"/>
                    <a:pt x="1719" y="1393"/>
                    <a:pt x="1682" y="1343"/>
                  </a:cubicBezTo>
                  <a:cubicBezTo>
                    <a:pt x="1580" y="1210"/>
                    <a:pt x="1517" y="920"/>
                    <a:pt x="1366" y="799"/>
                  </a:cubicBezTo>
                  <a:cubicBezTo>
                    <a:pt x="1327" y="780"/>
                    <a:pt x="1286" y="771"/>
                    <a:pt x="1244" y="771"/>
                  </a:cubicBezTo>
                  <a:cubicBezTo>
                    <a:pt x="1099" y="771"/>
                    <a:pt x="951" y="880"/>
                    <a:pt x="936" y="1027"/>
                  </a:cubicBezTo>
                  <a:cubicBezTo>
                    <a:pt x="917" y="1160"/>
                    <a:pt x="993" y="1286"/>
                    <a:pt x="1043" y="1406"/>
                  </a:cubicBezTo>
                  <a:cubicBezTo>
                    <a:pt x="1100" y="1532"/>
                    <a:pt x="1126" y="1690"/>
                    <a:pt x="1031" y="1785"/>
                  </a:cubicBezTo>
                  <a:cubicBezTo>
                    <a:pt x="982" y="1833"/>
                    <a:pt x="915" y="1851"/>
                    <a:pt x="844" y="1851"/>
                  </a:cubicBezTo>
                  <a:cubicBezTo>
                    <a:pt x="794" y="1851"/>
                    <a:pt x="743" y="1842"/>
                    <a:pt x="696" y="1829"/>
                  </a:cubicBezTo>
                  <a:cubicBezTo>
                    <a:pt x="585" y="1794"/>
                    <a:pt x="473" y="1736"/>
                    <a:pt x="355" y="1736"/>
                  </a:cubicBezTo>
                  <a:cubicBezTo>
                    <a:pt x="306" y="1736"/>
                    <a:pt x="255" y="1746"/>
                    <a:pt x="203" y="1773"/>
                  </a:cubicBezTo>
                  <a:cubicBezTo>
                    <a:pt x="83" y="1836"/>
                    <a:pt x="1" y="1968"/>
                    <a:pt x="7" y="2101"/>
                  </a:cubicBezTo>
                  <a:cubicBezTo>
                    <a:pt x="20" y="2335"/>
                    <a:pt x="241" y="2474"/>
                    <a:pt x="437" y="2581"/>
                  </a:cubicBezTo>
                  <a:cubicBezTo>
                    <a:pt x="576" y="2657"/>
                    <a:pt x="708" y="2733"/>
                    <a:pt x="841" y="2802"/>
                  </a:cubicBezTo>
                  <a:cubicBezTo>
                    <a:pt x="917" y="2847"/>
                    <a:pt x="993" y="2891"/>
                    <a:pt x="1050" y="2960"/>
                  </a:cubicBezTo>
                  <a:cubicBezTo>
                    <a:pt x="1151" y="3093"/>
                    <a:pt x="1138" y="3289"/>
                    <a:pt x="1056" y="3434"/>
                  </a:cubicBezTo>
                  <a:cubicBezTo>
                    <a:pt x="974" y="3580"/>
                    <a:pt x="835" y="3681"/>
                    <a:pt x="702" y="3782"/>
                  </a:cubicBezTo>
                  <a:cubicBezTo>
                    <a:pt x="563" y="3877"/>
                    <a:pt x="424" y="3971"/>
                    <a:pt x="317" y="4098"/>
                  </a:cubicBezTo>
                  <a:cubicBezTo>
                    <a:pt x="222" y="4230"/>
                    <a:pt x="165" y="4395"/>
                    <a:pt x="178" y="4559"/>
                  </a:cubicBezTo>
                  <a:cubicBezTo>
                    <a:pt x="197" y="4717"/>
                    <a:pt x="291" y="4875"/>
                    <a:pt x="437" y="4951"/>
                  </a:cubicBezTo>
                  <a:cubicBezTo>
                    <a:pt x="505" y="4986"/>
                    <a:pt x="582" y="5002"/>
                    <a:pt x="661" y="5002"/>
                  </a:cubicBezTo>
                  <a:cubicBezTo>
                    <a:pt x="778" y="5002"/>
                    <a:pt x="900" y="4968"/>
                    <a:pt x="1005" y="4919"/>
                  </a:cubicBezTo>
                  <a:cubicBezTo>
                    <a:pt x="1315" y="4780"/>
                    <a:pt x="1555" y="4515"/>
                    <a:pt x="1764" y="4243"/>
                  </a:cubicBezTo>
                  <a:cubicBezTo>
                    <a:pt x="1846" y="4136"/>
                    <a:pt x="1934" y="4016"/>
                    <a:pt x="2067" y="3997"/>
                  </a:cubicBezTo>
                  <a:cubicBezTo>
                    <a:pt x="2081" y="3994"/>
                    <a:pt x="2094" y="3993"/>
                    <a:pt x="2108" y="3993"/>
                  </a:cubicBezTo>
                  <a:cubicBezTo>
                    <a:pt x="2283" y="3993"/>
                    <a:pt x="2414" y="4180"/>
                    <a:pt x="2490" y="4344"/>
                  </a:cubicBezTo>
                  <a:cubicBezTo>
                    <a:pt x="2636" y="4641"/>
                    <a:pt x="2762" y="4951"/>
                    <a:pt x="2989" y="5185"/>
                  </a:cubicBezTo>
                  <a:cubicBezTo>
                    <a:pt x="3065" y="5260"/>
                    <a:pt x="3160" y="5330"/>
                    <a:pt x="3261" y="5362"/>
                  </a:cubicBezTo>
                  <a:cubicBezTo>
                    <a:pt x="3298" y="5372"/>
                    <a:pt x="3337" y="5378"/>
                    <a:pt x="3375" y="5378"/>
                  </a:cubicBezTo>
                  <a:cubicBezTo>
                    <a:pt x="3450" y="5378"/>
                    <a:pt x="3523" y="5357"/>
                    <a:pt x="3577" y="5311"/>
                  </a:cubicBezTo>
                  <a:cubicBezTo>
                    <a:pt x="3678" y="5223"/>
                    <a:pt x="3703" y="5077"/>
                    <a:pt x="3703" y="4944"/>
                  </a:cubicBezTo>
                  <a:cubicBezTo>
                    <a:pt x="3703" y="4572"/>
                    <a:pt x="3583" y="4212"/>
                    <a:pt x="3508" y="3839"/>
                  </a:cubicBezTo>
                  <a:cubicBezTo>
                    <a:pt x="3457" y="3599"/>
                    <a:pt x="3438" y="3321"/>
                    <a:pt x="3609" y="3137"/>
                  </a:cubicBezTo>
                  <a:cubicBezTo>
                    <a:pt x="3722" y="3011"/>
                    <a:pt x="3906" y="2967"/>
                    <a:pt x="4083" y="2967"/>
                  </a:cubicBezTo>
                  <a:cubicBezTo>
                    <a:pt x="4098" y="2966"/>
                    <a:pt x="4114" y="2966"/>
                    <a:pt x="4130" y="2966"/>
                  </a:cubicBezTo>
                  <a:cubicBezTo>
                    <a:pt x="4269" y="2966"/>
                    <a:pt x="4408" y="2987"/>
                    <a:pt x="4547" y="2987"/>
                  </a:cubicBezTo>
                  <a:cubicBezTo>
                    <a:pt x="4563" y="2987"/>
                    <a:pt x="4579" y="2986"/>
                    <a:pt x="4594" y="2986"/>
                  </a:cubicBezTo>
                  <a:cubicBezTo>
                    <a:pt x="4683" y="2986"/>
                    <a:pt x="4771" y="2973"/>
                    <a:pt x="4828" y="2910"/>
                  </a:cubicBezTo>
                  <a:cubicBezTo>
                    <a:pt x="4904" y="2828"/>
                    <a:pt x="4885" y="2708"/>
                    <a:pt x="4847" y="2607"/>
                  </a:cubicBezTo>
                  <a:cubicBezTo>
                    <a:pt x="4716" y="2284"/>
                    <a:pt x="4362" y="2094"/>
                    <a:pt x="4011" y="2094"/>
                  </a:cubicBezTo>
                  <a:cubicBezTo>
                    <a:pt x="3956" y="2094"/>
                    <a:pt x="3902" y="2098"/>
                    <a:pt x="3849" y="2107"/>
                  </a:cubicBezTo>
                  <a:cubicBezTo>
                    <a:pt x="3741" y="2126"/>
                    <a:pt x="3634" y="2164"/>
                    <a:pt x="3527" y="2171"/>
                  </a:cubicBezTo>
                  <a:cubicBezTo>
                    <a:pt x="3513" y="2171"/>
                    <a:pt x="3500" y="2172"/>
                    <a:pt x="3487" y="2172"/>
                  </a:cubicBezTo>
                  <a:cubicBezTo>
                    <a:pt x="3386" y="2172"/>
                    <a:pt x="3285" y="2149"/>
                    <a:pt x="3223" y="2076"/>
                  </a:cubicBezTo>
                  <a:cubicBezTo>
                    <a:pt x="3128" y="1975"/>
                    <a:pt x="3128" y="1823"/>
                    <a:pt x="3166" y="1690"/>
                  </a:cubicBezTo>
                  <a:cubicBezTo>
                    <a:pt x="3280" y="1273"/>
                    <a:pt x="3666" y="964"/>
                    <a:pt x="3760" y="540"/>
                  </a:cubicBezTo>
                  <a:cubicBezTo>
                    <a:pt x="3792" y="395"/>
                    <a:pt x="3779" y="218"/>
                    <a:pt x="3672" y="111"/>
                  </a:cubicBezTo>
                  <a:cubicBezTo>
                    <a:pt x="3598" y="33"/>
                    <a:pt x="3494" y="1"/>
                    <a:pt x="3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4461075" y="890725"/>
              <a:ext cx="38400" cy="22875"/>
            </a:xfrm>
            <a:custGeom>
              <a:rect b="b" l="l" r="r" t="t"/>
              <a:pathLst>
                <a:path extrusionOk="0" h="915" w="1536">
                  <a:moveTo>
                    <a:pt x="1116" y="0"/>
                  </a:moveTo>
                  <a:cubicBezTo>
                    <a:pt x="1038" y="0"/>
                    <a:pt x="958" y="18"/>
                    <a:pt x="885" y="48"/>
                  </a:cubicBezTo>
                  <a:cubicBezTo>
                    <a:pt x="746" y="105"/>
                    <a:pt x="632" y="212"/>
                    <a:pt x="531" y="319"/>
                  </a:cubicBezTo>
                  <a:cubicBezTo>
                    <a:pt x="436" y="414"/>
                    <a:pt x="348" y="522"/>
                    <a:pt x="272" y="635"/>
                  </a:cubicBezTo>
                  <a:cubicBezTo>
                    <a:pt x="202" y="736"/>
                    <a:pt x="126" y="857"/>
                    <a:pt x="0" y="888"/>
                  </a:cubicBezTo>
                  <a:cubicBezTo>
                    <a:pt x="81" y="907"/>
                    <a:pt x="166" y="915"/>
                    <a:pt x="253" y="915"/>
                  </a:cubicBezTo>
                  <a:cubicBezTo>
                    <a:pt x="510" y="915"/>
                    <a:pt x="781" y="849"/>
                    <a:pt x="998" y="825"/>
                  </a:cubicBezTo>
                  <a:cubicBezTo>
                    <a:pt x="1118" y="812"/>
                    <a:pt x="1238" y="800"/>
                    <a:pt x="1340" y="736"/>
                  </a:cubicBezTo>
                  <a:cubicBezTo>
                    <a:pt x="1453" y="667"/>
                    <a:pt x="1535" y="528"/>
                    <a:pt x="1529" y="389"/>
                  </a:cubicBezTo>
                  <a:cubicBezTo>
                    <a:pt x="1523" y="250"/>
                    <a:pt x="1441" y="117"/>
                    <a:pt x="1321" y="48"/>
                  </a:cubicBezTo>
                  <a:cubicBezTo>
                    <a:pt x="1258" y="15"/>
                    <a:pt x="1187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4463425" y="972000"/>
              <a:ext cx="33675" cy="29700"/>
            </a:xfrm>
            <a:custGeom>
              <a:rect b="b" l="l" r="r" t="t"/>
              <a:pathLst>
                <a:path extrusionOk="0" h="1188" w="1347">
                  <a:moveTo>
                    <a:pt x="1" y="0"/>
                  </a:moveTo>
                  <a:lnTo>
                    <a:pt x="1" y="0"/>
                  </a:lnTo>
                  <a:cubicBezTo>
                    <a:pt x="77" y="323"/>
                    <a:pt x="348" y="619"/>
                    <a:pt x="506" y="866"/>
                  </a:cubicBezTo>
                  <a:cubicBezTo>
                    <a:pt x="570" y="967"/>
                    <a:pt x="639" y="1068"/>
                    <a:pt x="734" y="1131"/>
                  </a:cubicBezTo>
                  <a:cubicBezTo>
                    <a:pt x="798" y="1169"/>
                    <a:pt x="873" y="1188"/>
                    <a:pt x="948" y="1188"/>
                  </a:cubicBezTo>
                  <a:cubicBezTo>
                    <a:pt x="1012" y="1188"/>
                    <a:pt x="1076" y="1173"/>
                    <a:pt x="1132" y="1144"/>
                  </a:cubicBezTo>
                  <a:cubicBezTo>
                    <a:pt x="1258" y="1074"/>
                    <a:pt x="1340" y="942"/>
                    <a:pt x="1340" y="803"/>
                  </a:cubicBezTo>
                  <a:cubicBezTo>
                    <a:pt x="1347" y="651"/>
                    <a:pt x="1265" y="512"/>
                    <a:pt x="1144" y="411"/>
                  </a:cubicBezTo>
                  <a:cubicBezTo>
                    <a:pt x="1031" y="316"/>
                    <a:pt x="892" y="259"/>
                    <a:pt x="746" y="215"/>
                  </a:cubicBezTo>
                  <a:cubicBezTo>
                    <a:pt x="614" y="177"/>
                    <a:pt x="481" y="152"/>
                    <a:pt x="348" y="133"/>
                  </a:cubicBezTo>
                  <a:cubicBezTo>
                    <a:pt x="222" y="114"/>
                    <a:pt x="83" y="1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4325050" y="954550"/>
              <a:ext cx="40000" cy="20450"/>
            </a:xfrm>
            <a:custGeom>
              <a:rect b="b" l="l" r="r" t="t"/>
              <a:pathLst>
                <a:path extrusionOk="0" h="818" w="1600">
                  <a:moveTo>
                    <a:pt x="1076" y="1"/>
                  </a:moveTo>
                  <a:cubicBezTo>
                    <a:pt x="926" y="1"/>
                    <a:pt x="777" y="10"/>
                    <a:pt x="645" y="10"/>
                  </a:cubicBezTo>
                  <a:cubicBezTo>
                    <a:pt x="628" y="10"/>
                    <a:pt x="611" y="10"/>
                    <a:pt x="595" y="10"/>
                  </a:cubicBezTo>
                  <a:cubicBezTo>
                    <a:pt x="564" y="8"/>
                    <a:pt x="532" y="7"/>
                    <a:pt x="500" y="7"/>
                  </a:cubicBezTo>
                  <a:cubicBezTo>
                    <a:pt x="416" y="7"/>
                    <a:pt x="331" y="15"/>
                    <a:pt x="254" y="47"/>
                  </a:cubicBezTo>
                  <a:cubicBezTo>
                    <a:pt x="127" y="104"/>
                    <a:pt x="32" y="237"/>
                    <a:pt x="20" y="376"/>
                  </a:cubicBezTo>
                  <a:cubicBezTo>
                    <a:pt x="1" y="515"/>
                    <a:pt x="70" y="654"/>
                    <a:pt x="184" y="736"/>
                  </a:cubicBezTo>
                  <a:cubicBezTo>
                    <a:pt x="260" y="792"/>
                    <a:pt x="354" y="818"/>
                    <a:pt x="449" y="818"/>
                  </a:cubicBezTo>
                  <a:cubicBezTo>
                    <a:pt x="505" y="818"/>
                    <a:pt x="560" y="809"/>
                    <a:pt x="614" y="793"/>
                  </a:cubicBezTo>
                  <a:cubicBezTo>
                    <a:pt x="759" y="755"/>
                    <a:pt x="885" y="667"/>
                    <a:pt x="999" y="572"/>
                  </a:cubicBezTo>
                  <a:cubicBezTo>
                    <a:pt x="1107" y="483"/>
                    <a:pt x="1201" y="389"/>
                    <a:pt x="1296" y="288"/>
                  </a:cubicBezTo>
                  <a:cubicBezTo>
                    <a:pt x="1378" y="193"/>
                    <a:pt x="1473" y="85"/>
                    <a:pt x="1599" y="73"/>
                  </a:cubicBezTo>
                  <a:cubicBezTo>
                    <a:pt x="1440" y="14"/>
                    <a:pt x="1257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4386350" y="868125"/>
              <a:ext cx="17875" cy="34075"/>
            </a:xfrm>
            <a:custGeom>
              <a:rect b="b" l="l" r="r" t="t"/>
              <a:pathLst>
                <a:path extrusionOk="0" h="1363" w="715">
                  <a:moveTo>
                    <a:pt x="363" y="0"/>
                  </a:moveTo>
                  <a:cubicBezTo>
                    <a:pt x="263" y="0"/>
                    <a:pt x="160" y="49"/>
                    <a:pt x="95" y="130"/>
                  </a:cubicBezTo>
                  <a:cubicBezTo>
                    <a:pt x="19" y="225"/>
                    <a:pt x="0" y="370"/>
                    <a:pt x="32" y="490"/>
                  </a:cubicBezTo>
                  <a:cubicBezTo>
                    <a:pt x="57" y="617"/>
                    <a:pt x="127" y="731"/>
                    <a:pt x="203" y="832"/>
                  </a:cubicBezTo>
                  <a:cubicBezTo>
                    <a:pt x="272" y="926"/>
                    <a:pt x="348" y="1015"/>
                    <a:pt x="430" y="1091"/>
                  </a:cubicBezTo>
                  <a:cubicBezTo>
                    <a:pt x="506" y="1173"/>
                    <a:pt x="594" y="1255"/>
                    <a:pt x="601" y="1362"/>
                  </a:cubicBezTo>
                  <a:cubicBezTo>
                    <a:pt x="714" y="1103"/>
                    <a:pt x="683" y="762"/>
                    <a:pt x="702" y="509"/>
                  </a:cubicBezTo>
                  <a:cubicBezTo>
                    <a:pt x="708" y="415"/>
                    <a:pt x="714" y="307"/>
                    <a:pt x="676" y="219"/>
                  </a:cubicBezTo>
                  <a:cubicBezTo>
                    <a:pt x="639" y="105"/>
                    <a:pt x="531" y="23"/>
                    <a:pt x="411" y="4"/>
                  </a:cubicBezTo>
                  <a:cubicBezTo>
                    <a:pt x="395" y="1"/>
                    <a:pt x="379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4418100" y="760175"/>
              <a:ext cx="56900" cy="59250"/>
            </a:xfrm>
            <a:custGeom>
              <a:rect b="b" l="l" r="r" t="t"/>
              <a:pathLst>
                <a:path extrusionOk="0" h="2370" w="2276">
                  <a:moveTo>
                    <a:pt x="670" y="0"/>
                  </a:moveTo>
                  <a:lnTo>
                    <a:pt x="0" y="1757"/>
                  </a:lnTo>
                  <a:lnTo>
                    <a:pt x="228" y="1845"/>
                  </a:lnTo>
                  <a:lnTo>
                    <a:pt x="816" y="303"/>
                  </a:lnTo>
                  <a:lnTo>
                    <a:pt x="809" y="1681"/>
                  </a:lnTo>
                  <a:lnTo>
                    <a:pt x="1049" y="1769"/>
                  </a:lnTo>
                  <a:lnTo>
                    <a:pt x="1959" y="739"/>
                  </a:lnTo>
                  <a:lnTo>
                    <a:pt x="1372" y="2281"/>
                  </a:lnTo>
                  <a:lnTo>
                    <a:pt x="1605" y="2369"/>
                  </a:lnTo>
                  <a:lnTo>
                    <a:pt x="2275" y="613"/>
                  </a:lnTo>
                  <a:lnTo>
                    <a:pt x="1921" y="480"/>
                  </a:lnTo>
                  <a:lnTo>
                    <a:pt x="1018" y="1504"/>
                  </a:lnTo>
                  <a:lnTo>
                    <a:pt x="1024" y="13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4466900" y="776900"/>
              <a:ext cx="22950" cy="47900"/>
            </a:xfrm>
            <a:custGeom>
              <a:rect b="b" l="l" r="r" t="t"/>
              <a:pathLst>
                <a:path extrusionOk="0" h="1916" w="918">
                  <a:moveTo>
                    <a:pt x="696" y="1"/>
                  </a:moveTo>
                  <a:lnTo>
                    <a:pt x="595" y="279"/>
                  </a:lnTo>
                  <a:lnTo>
                    <a:pt x="810" y="361"/>
                  </a:lnTo>
                  <a:lnTo>
                    <a:pt x="917" y="83"/>
                  </a:lnTo>
                  <a:lnTo>
                    <a:pt x="696" y="1"/>
                  </a:lnTo>
                  <a:close/>
                  <a:moveTo>
                    <a:pt x="500" y="513"/>
                  </a:moveTo>
                  <a:lnTo>
                    <a:pt x="1" y="1833"/>
                  </a:lnTo>
                  <a:lnTo>
                    <a:pt x="216" y="1915"/>
                  </a:lnTo>
                  <a:lnTo>
                    <a:pt x="721" y="595"/>
                  </a:lnTo>
                  <a:lnTo>
                    <a:pt x="500" y="5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4480975" y="782275"/>
              <a:ext cx="22925" cy="47900"/>
            </a:xfrm>
            <a:custGeom>
              <a:rect b="b" l="l" r="r" t="t"/>
              <a:pathLst>
                <a:path extrusionOk="0" h="1916" w="917">
                  <a:moveTo>
                    <a:pt x="695" y="1"/>
                  </a:moveTo>
                  <a:lnTo>
                    <a:pt x="0" y="1833"/>
                  </a:lnTo>
                  <a:lnTo>
                    <a:pt x="221" y="1915"/>
                  </a:lnTo>
                  <a:lnTo>
                    <a:pt x="916" y="83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4495025" y="787650"/>
              <a:ext cx="40950" cy="56900"/>
            </a:xfrm>
            <a:custGeom>
              <a:rect b="b" l="l" r="r" t="t"/>
              <a:pathLst>
                <a:path extrusionOk="0" h="2276" w="1638">
                  <a:moveTo>
                    <a:pt x="696" y="0"/>
                  </a:moveTo>
                  <a:lnTo>
                    <a:pt x="1" y="1827"/>
                  </a:lnTo>
                  <a:lnTo>
                    <a:pt x="215" y="1909"/>
                  </a:lnTo>
                  <a:lnTo>
                    <a:pt x="462" y="1270"/>
                  </a:lnTo>
                  <a:lnTo>
                    <a:pt x="885" y="2168"/>
                  </a:lnTo>
                  <a:lnTo>
                    <a:pt x="1169" y="2275"/>
                  </a:lnTo>
                  <a:lnTo>
                    <a:pt x="708" y="1296"/>
                  </a:lnTo>
                  <a:lnTo>
                    <a:pt x="1637" y="948"/>
                  </a:lnTo>
                  <a:lnTo>
                    <a:pt x="1365" y="841"/>
                  </a:lnTo>
                  <a:lnTo>
                    <a:pt x="500" y="1163"/>
                  </a:lnTo>
                  <a:lnTo>
                    <a:pt x="500" y="1163"/>
                  </a:lnTo>
                  <a:lnTo>
                    <a:pt x="910" y="8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9" name="Google Shape;2269;p56"/>
          <p:cNvGrpSpPr/>
          <p:nvPr/>
        </p:nvGrpSpPr>
        <p:grpSpPr>
          <a:xfrm>
            <a:off x="117371" y="420176"/>
            <a:ext cx="903419" cy="1328749"/>
            <a:chOff x="3318350" y="529775"/>
            <a:chExt cx="366975" cy="539725"/>
          </a:xfrm>
        </p:grpSpPr>
        <p:sp>
          <p:nvSpPr>
            <p:cNvPr id="2270" name="Google Shape;2270;p56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3434125" y="982675"/>
              <a:ext cx="85350" cy="86825"/>
            </a:xfrm>
            <a:custGeom>
              <a:rect b="b" l="l" r="r" t="t"/>
              <a:pathLst>
                <a:path extrusionOk="0" h="3473" w="3414">
                  <a:moveTo>
                    <a:pt x="1240" y="0"/>
                  </a:moveTo>
                  <a:cubicBezTo>
                    <a:pt x="1126" y="0"/>
                    <a:pt x="1005" y="8"/>
                    <a:pt x="879" y="28"/>
                  </a:cubicBezTo>
                  <a:cubicBezTo>
                    <a:pt x="437" y="98"/>
                    <a:pt x="191" y="123"/>
                    <a:pt x="58" y="136"/>
                  </a:cubicBezTo>
                  <a:cubicBezTo>
                    <a:pt x="14" y="136"/>
                    <a:pt x="1" y="192"/>
                    <a:pt x="39" y="218"/>
                  </a:cubicBezTo>
                  <a:cubicBezTo>
                    <a:pt x="311" y="363"/>
                    <a:pt x="917" y="679"/>
                    <a:pt x="1322" y="723"/>
                  </a:cubicBezTo>
                  <a:cubicBezTo>
                    <a:pt x="1359" y="730"/>
                    <a:pt x="1372" y="767"/>
                    <a:pt x="1353" y="793"/>
                  </a:cubicBezTo>
                  <a:cubicBezTo>
                    <a:pt x="1246" y="906"/>
                    <a:pt x="1037" y="1191"/>
                    <a:pt x="803" y="1766"/>
                  </a:cubicBezTo>
                  <a:cubicBezTo>
                    <a:pt x="791" y="1797"/>
                    <a:pt x="816" y="1829"/>
                    <a:pt x="854" y="1829"/>
                  </a:cubicBezTo>
                  <a:cubicBezTo>
                    <a:pt x="1031" y="1797"/>
                    <a:pt x="1486" y="1715"/>
                    <a:pt x="1783" y="1570"/>
                  </a:cubicBezTo>
                  <a:cubicBezTo>
                    <a:pt x="1791" y="1565"/>
                    <a:pt x="1798" y="1563"/>
                    <a:pt x="1806" y="1563"/>
                  </a:cubicBezTo>
                  <a:cubicBezTo>
                    <a:pt x="1834" y="1563"/>
                    <a:pt x="1855" y="1597"/>
                    <a:pt x="1840" y="1627"/>
                  </a:cubicBezTo>
                  <a:cubicBezTo>
                    <a:pt x="1726" y="1823"/>
                    <a:pt x="1581" y="2164"/>
                    <a:pt x="1612" y="2562"/>
                  </a:cubicBezTo>
                  <a:cubicBezTo>
                    <a:pt x="1612" y="2585"/>
                    <a:pt x="1635" y="2601"/>
                    <a:pt x="1658" y="2601"/>
                  </a:cubicBezTo>
                  <a:cubicBezTo>
                    <a:pt x="1666" y="2601"/>
                    <a:pt x="1675" y="2599"/>
                    <a:pt x="1682" y="2594"/>
                  </a:cubicBezTo>
                  <a:lnTo>
                    <a:pt x="2345" y="2094"/>
                  </a:lnTo>
                  <a:cubicBezTo>
                    <a:pt x="2354" y="2089"/>
                    <a:pt x="2363" y="2086"/>
                    <a:pt x="2371" y="2086"/>
                  </a:cubicBezTo>
                  <a:cubicBezTo>
                    <a:pt x="2402" y="2086"/>
                    <a:pt x="2429" y="2117"/>
                    <a:pt x="2415" y="2151"/>
                  </a:cubicBezTo>
                  <a:cubicBezTo>
                    <a:pt x="2314" y="2404"/>
                    <a:pt x="2231" y="2916"/>
                    <a:pt x="2832" y="3459"/>
                  </a:cubicBezTo>
                  <a:cubicBezTo>
                    <a:pt x="2841" y="3469"/>
                    <a:pt x="2853" y="3473"/>
                    <a:pt x="2864" y="3473"/>
                  </a:cubicBezTo>
                  <a:cubicBezTo>
                    <a:pt x="2882" y="3473"/>
                    <a:pt x="2900" y="3462"/>
                    <a:pt x="2908" y="3447"/>
                  </a:cubicBezTo>
                  <a:cubicBezTo>
                    <a:pt x="3009" y="3162"/>
                    <a:pt x="3413" y="1949"/>
                    <a:pt x="3186" y="1203"/>
                  </a:cubicBezTo>
                  <a:lnTo>
                    <a:pt x="2333" y="275"/>
                  </a:lnTo>
                  <a:cubicBezTo>
                    <a:pt x="2333" y="275"/>
                    <a:pt x="1893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3451400" y="983775"/>
              <a:ext cx="65700" cy="63650"/>
            </a:xfrm>
            <a:custGeom>
              <a:rect b="b" l="l" r="r" t="t"/>
              <a:pathLst>
                <a:path extrusionOk="0" h="2546" w="2628">
                  <a:moveTo>
                    <a:pt x="719" y="1"/>
                  </a:moveTo>
                  <a:cubicBezTo>
                    <a:pt x="690" y="1"/>
                    <a:pt x="660" y="2"/>
                    <a:pt x="631" y="3"/>
                  </a:cubicBezTo>
                  <a:cubicBezTo>
                    <a:pt x="315" y="16"/>
                    <a:pt x="131" y="16"/>
                    <a:pt x="37" y="16"/>
                  </a:cubicBezTo>
                  <a:cubicBezTo>
                    <a:pt x="35" y="15"/>
                    <a:pt x="33" y="15"/>
                    <a:pt x="31" y="15"/>
                  </a:cubicBezTo>
                  <a:cubicBezTo>
                    <a:pt x="4" y="15"/>
                    <a:pt x="1" y="55"/>
                    <a:pt x="30" y="66"/>
                  </a:cubicBezTo>
                  <a:cubicBezTo>
                    <a:pt x="239" y="193"/>
                    <a:pt x="706" y="458"/>
                    <a:pt x="1010" y="521"/>
                  </a:cubicBezTo>
                  <a:cubicBezTo>
                    <a:pt x="1035" y="521"/>
                    <a:pt x="1048" y="553"/>
                    <a:pt x="1035" y="572"/>
                  </a:cubicBezTo>
                  <a:cubicBezTo>
                    <a:pt x="965" y="641"/>
                    <a:pt x="833" y="825"/>
                    <a:pt x="706" y="1204"/>
                  </a:cubicBezTo>
                  <a:cubicBezTo>
                    <a:pt x="700" y="1223"/>
                    <a:pt x="719" y="1248"/>
                    <a:pt x="744" y="1248"/>
                  </a:cubicBezTo>
                  <a:cubicBezTo>
                    <a:pt x="877" y="1242"/>
                    <a:pt x="1199" y="1223"/>
                    <a:pt x="1408" y="1141"/>
                  </a:cubicBezTo>
                  <a:cubicBezTo>
                    <a:pt x="1412" y="1139"/>
                    <a:pt x="1416" y="1138"/>
                    <a:pt x="1420" y="1138"/>
                  </a:cubicBezTo>
                  <a:cubicBezTo>
                    <a:pt x="1442" y="1138"/>
                    <a:pt x="1463" y="1163"/>
                    <a:pt x="1452" y="1185"/>
                  </a:cubicBezTo>
                  <a:cubicBezTo>
                    <a:pt x="1389" y="1317"/>
                    <a:pt x="1307" y="1539"/>
                    <a:pt x="1357" y="1817"/>
                  </a:cubicBezTo>
                  <a:cubicBezTo>
                    <a:pt x="1362" y="1835"/>
                    <a:pt x="1380" y="1847"/>
                    <a:pt x="1397" y="1847"/>
                  </a:cubicBezTo>
                  <a:cubicBezTo>
                    <a:pt x="1403" y="1847"/>
                    <a:pt x="1409" y="1845"/>
                    <a:pt x="1414" y="1842"/>
                  </a:cubicBezTo>
                  <a:lnTo>
                    <a:pt x="1863" y="1551"/>
                  </a:lnTo>
                  <a:cubicBezTo>
                    <a:pt x="1868" y="1547"/>
                    <a:pt x="1874" y="1545"/>
                    <a:pt x="1880" y="1545"/>
                  </a:cubicBezTo>
                  <a:cubicBezTo>
                    <a:pt x="1902" y="1545"/>
                    <a:pt x="1923" y="1569"/>
                    <a:pt x="1913" y="1589"/>
                  </a:cubicBezTo>
                  <a:cubicBezTo>
                    <a:pt x="1863" y="1760"/>
                    <a:pt x="1837" y="2114"/>
                    <a:pt x="2324" y="2537"/>
                  </a:cubicBezTo>
                  <a:cubicBezTo>
                    <a:pt x="2330" y="2543"/>
                    <a:pt x="2339" y="2546"/>
                    <a:pt x="2348" y="2546"/>
                  </a:cubicBezTo>
                  <a:cubicBezTo>
                    <a:pt x="2360" y="2546"/>
                    <a:pt x="2371" y="2541"/>
                    <a:pt x="2374" y="2531"/>
                  </a:cubicBezTo>
                  <a:cubicBezTo>
                    <a:pt x="2425" y="2341"/>
                    <a:pt x="2627" y="1526"/>
                    <a:pt x="2406" y="989"/>
                  </a:cubicBezTo>
                  <a:lnTo>
                    <a:pt x="1711" y="281"/>
                  </a:lnTo>
                  <a:cubicBezTo>
                    <a:pt x="1711" y="281"/>
                    <a:pt x="1288" y="1"/>
                    <a:pt x="719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3443625" y="817900"/>
              <a:ext cx="241700" cy="241625"/>
            </a:xfrm>
            <a:custGeom>
              <a:rect b="b" l="l" r="r" t="t"/>
              <a:pathLst>
                <a:path extrusionOk="0" h="9665" w="9668">
                  <a:moveTo>
                    <a:pt x="7481" y="1"/>
                  </a:moveTo>
                  <a:cubicBezTo>
                    <a:pt x="7428" y="1"/>
                    <a:pt x="7376" y="2"/>
                    <a:pt x="7323" y="4"/>
                  </a:cubicBezTo>
                  <a:cubicBezTo>
                    <a:pt x="5541" y="73"/>
                    <a:pt x="3918" y="1008"/>
                    <a:pt x="2439" y="2000"/>
                  </a:cubicBezTo>
                  <a:cubicBezTo>
                    <a:pt x="1719" y="2487"/>
                    <a:pt x="998" y="2999"/>
                    <a:pt x="474" y="3687"/>
                  </a:cubicBezTo>
                  <a:cubicBezTo>
                    <a:pt x="215" y="4029"/>
                    <a:pt x="0" y="4439"/>
                    <a:pt x="38" y="4869"/>
                  </a:cubicBezTo>
                  <a:cubicBezTo>
                    <a:pt x="70" y="5267"/>
                    <a:pt x="316" y="5608"/>
                    <a:pt x="562" y="5930"/>
                  </a:cubicBezTo>
                  <a:cubicBezTo>
                    <a:pt x="954" y="6449"/>
                    <a:pt x="1371" y="6954"/>
                    <a:pt x="1807" y="7441"/>
                  </a:cubicBezTo>
                  <a:cubicBezTo>
                    <a:pt x="2155" y="8148"/>
                    <a:pt x="2787" y="8679"/>
                    <a:pt x="3450" y="9102"/>
                  </a:cubicBezTo>
                  <a:cubicBezTo>
                    <a:pt x="3835" y="9355"/>
                    <a:pt x="4246" y="9614"/>
                    <a:pt x="4707" y="9658"/>
                  </a:cubicBezTo>
                  <a:cubicBezTo>
                    <a:pt x="4754" y="9663"/>
                    <a:pt x="4800" y="9665"/>
                    <a:pt x="4847" y="9665"/>
                  </a:cubicBezTo>
                  <a:cubicBezTo>
                    <a:pt x="5346" y="9665"/>
                    <a:pt x="5826" y="9424"/>
                    <a:pt x="6243" y="9140"/>
                  </a:cubicBezTo>
                  <a:cubicBezTo>
                    <a:pt x="7197" y="8496"/>
                    <a:pt x="7987" y="7599"/>
                    <a:pt x="8499" y="6569"/>
                  </a:cubicBezTo>
                  <a:cubicBezTo>
                    <a:pt x="8890" y="5785"/>
                    <a:pt x="9124" y="4926"/>
                    <a:pt x="9333" y="4073"/>
                  </a:cubicBezTo>
                  <a:cubicBezTo>
                    <a:pt x="9510" y="3359"/>
                    <a:pt x="9668" y="2626"/>
                    <a:pt x="9566" y="1893"/>
                  </a:cubicBezTo>
                  <a:cubicBezTo>
                    <a:pt x="9465" y="1166"/>
                    <a:pt x="9061" y="440"/>
                    <a:pt x="8379" y="155"/>
                  </a:cubicBezTo>
                  <a:cubicBezTo>
                    <a:pt x="8098" y="36"/>
                    <a:pt x="7789" y="1"/>
                    <a:pt x="7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3507425" y="885900"/>
              <a:ext cx="175700" cy="173625"/>
            </a:xfrm>
            <a:custGeom>
              <a:rect b="b" l="l" r="r" t="t"/>
              <a:pathLst>
                <a:path extrusionOk="0" h="6945" w="7028">
                  <a:moveTo>
                    <a:pt x="7027" y="1"/>
                  </a:moveTo>
                  <a:lnTo>
                    <a:pt x="7027" y="1"/>
                  </a:lnTo>
                  <a:cubicBezTo>
                    <a:pt x="6939" y="373"/>
                    <a:pt x="6806" y="740"/>
                    <a:pt x="6661" y="1087"/>
                  </a:cubicBezTo>
                  <a:cubicBezTo>
                    <a:pt x="6231" y="2111"/>
                    <a:pt x="5827" y="3053"/>
                    <a:pt x="5131" y="3918"/>
                  </a:cubicBezTo>
                  <a:cubicBezTo>
                    <a:pt x="4443" y="4771"/>
                    <a:pt x="3666" y="5447"/>
                    <a:pt x="2585" y="5725"/>
                  </a:cubicBezTo>
                  <a:cubicBezTo>
                    <a:pt x="2281" y="5805"/>
                    <a:pt x="1981" y="5832"/>
                    <a:pt x="1681" y="5832"/>
                  </a:cubicBezTo>
                  <a:cubicBezTo>
                    <a:pt x="1121" y="5832"/>
                    <a:pt x="565" y="5735"/>
                    <a:pt x="1" y="5694"/>
                  </a:cubicBezTo>
                  <a:lnTo>
                    <a:pt x="1" y="5694"/>
                  </a:lnTo>
                  <a:cubicBezTo>
                    <a:pt x="272" y="5953"/>
                    <a:pt x="582" y="6180"/>
                    <a:pt x="898" y="6382"/>
                  </a:cubicBezTo>
                  <a:cubicBezTo>
                    <a:pt x="1283" y="6635"/>
                    <a:pt x="1694" y="6894"/>
                    <a:pt x="2155" y="6938"/>
                  </a:cubicBezTo>
                  <a:cubicBezTo>
                    <a:pt x="2202" y="6943"/>
                    <a:pt x="2248" y="6945"/>
                    <a:pt x="2295" y="6945"/>
                  </a:cubicBezTo>
                  <a:cubicBezTo>
                    <a:pt x="2794" y="6945"/>
                    <a:pt x="3274" y="6704"/>
                    <a:pt x="3691" y="6420"/>
                  </a:cubicBezTo>
                  <a:cubicBezTo>
                    <a:pt x="4645" y="5776"/>
                    <a:pt x="5435" y="4879"/>
                    <a:pt x="5947" y="3849"/>
                  </a:cubicBezTo>
                  <a:cubicBezTo>
                    <a:pt x="6338" y="3065"/>
                    <a:pt x="6572" y="2206"/>
                    <a:pt x="6781" y="1353"/>
                  </a:cubicBezTo>
                  <a:cubicBezTo>
                    <a:pt x="6888" y="911"/>
                    <a:pt x="6989" y="456"/>
                    <a:pt x="7027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3470950" y="856800"/>
              <a:ext cx="191300" cy="170400"/>
            </a:xfrm>
            <a:custGeom>
              <a:rect b="b" l="l" r="r" t="t"/>
              <a:pathLst>
                <a:path extrusionOk="0" h="6816" w="7652">
                  <a:moveTo>
                    <a:pt x="4733" y="0"/>
                  </a:moveTo>
                  <a:cubicBezTo>
                    <a:pt x="4425" y="0"/>
                    <a:pt x="4106" y="193"/>
                    <a:pt x="4038" y="495"/>
                  </a:cubicBezTo>
                  <a:cubicBezTo>
                    <a:pt x="3987" y="710"/>
                    <a:pt x="4025" y="975"/>
                    <a:pt x="3867" y="1127"/>
                  </a:cubicBezTo>
                  <a:cubicBezTo>
                    <a:pt x="3796" y="1192"/>
                    <a:pt x="3714" y="1215"/>
                    <a:pt x="3624" y="1215"/>
                  </a:cubicBezTo>
                  <a:cubicBezTo>
                    <a:pt x="3396" y="1215"/>
                    <a:pt x="3122" y="1066"/>
                    <a:pt x="2880" y="1066"/>
                  </a:cubicBezTo>
                  <a:cubicBezTo>
                    <a:pt x="2807" y="1066"/>
                    <a:pt x="2738" y="1079"/>
                    <a:pt x="2673" y="1114"/>
                  </a:cubicBezTo>
                  <a:cubicBezTo>
                    <a:pt x="2212" y="1367"/>
                    <a:pt x="2686" y="2277"/>
                    <a:pt x="2237" y="2555"/>
                  </a:cubicBezTo>
                  <a:cubicBezTo>
                    <a:pt x="2163" y="2599"/>
                    <a:pt x="2083" y="2614"/>
                    <a:pt x="2001" y="2614"/>
                  </a:cubicBezTo>
                  <a:cubicBezTo>
                    <a:pt x="1870" y="2614"/>
                    <a:pt x="1733" y="2575"/>
                    <a:pt x="1605" y="2548"/>
                  </a:cubicBezTo>
                  <a:cubicBezTo>
                    <a:pt x="1534" y="2531"/>
                    <a:pt x="1456" y="2520"/>
                    <a:pt x="1379" y="2520"/>
                  </a:cubicBezTo>
                  <a:cubicBezTo>
                    <a:pt x="1231" y="2520"/>
                    <a:pt x="1088" y="2562"/>
                    <a:pt x="1017" y="2687"/>
                  </a:cubicBezTo>
                  <a:cubicBezTo>
                    <a:pt x="910" y="2871"/>
                    <a:pt x="1036" y="3098"/>
                    <a:pt x="1036" y="3307"/>
                  </a:cubicBezTo>
                  <a:cubicBezTo>
                    <a:pt x="1036" y="3578"/>
                    <a:pt x="822" y="3818"/>
                    <a:pt x="575" y="3926"/>
                  </a:cubicBezTo>
                  <a:cubicBezTo>
                    <a:pt x="480" y="3964"/>
                    <a:pt x="386" y="3989"/>
                    <a:pt x="285" y="4008"/>
                  </a:cubicBezTo>
                  <a:cubicBezTo>
                    <a:pt x="95" y="4046"/>
                    <a:pt x="0" y="4261"/>
                    <a:pt x="114" y="4419"/>
                  </a:cubicBezTo>
                  <a:cubicBezTo>
                    <a:pt x="405" y="4810"/>
                    <a:pt x="563" y="5297"/>
                    <a:pt x="550" y="5784"/>
                  </a:cubicBezTo>
                  <a:cubicBezTo>
                    <a:pt x="739" y="6017"/>
                    <a:pt x="1068" y="6674"/>
                    <a:pt x="1725" y="6801"/>
                  </a:cubicBezTo>
                  <a:cubicBezTo>
                    <a:pt x="1776" y="6811"/>
                    <a:pt x="1830" y="6816"/>
                    <a:pt x="1884" y="6816"/>
                  </a:cubicBezTo>
                  <a:cubicBezTo>
                    <a:pt x="2137" y="6816"/>
                    <a:pt x="2398" y="6704"/>
                    <a:pt x="2439" y="6460"/>
                  </a:cubicBezTo>
                  <a:cubicBezTo>
                    <a:pt x="2458" y="6359"/>
                    <a:pt x="2433" y="6257"/>
                    <a:pt x="2458" y="6156"/>
                  </a:cubicBezTo>
                  <a:cubicBezTo>
                    <a:pt x="2521" y="5902"/>
                    <a:pt x="2813" y="5830"/>
                    <a:pt x="3091" y="5830"/>
                  </a:cubicBezTo>
                  <a:cubicBezTo>
                    <a:pt x="3207" y="5830"/>
                    <a:pt x="3320" y="5843"/>
                    <a:pt x="3412" y="5859"/>
                  </a:cubicBezTo>
                  <a:cubicBezTo>
                    <a:pt x="3459" y="5869"/>
                    <a:pt x="3506" y="5873"/>
                    <a:pt x="3553" y="5873"/>
                  </a:cubicBezTo>
                  <a:cubicBezTo>
                    <a:pt x="3696" y="5873"/>
                    <a:pt x="3835" y="5830"/>
                    <a:pt x="3949" y="5739"/>
                  </a:cubicBezTo>
                  <a:cubicBezTo>
                    <a:pt x="4322" y="5436"/>
                    <a:pt x="3873" y="5051"/>
                    <a:pt x="4031" y="4747"/>
                  </a:cubicBezTo>
                  <a:cubicBezTo>
                    <a:pt x="4088" y="4627"/>
                    <a:pt x="4221" y="4570"/>
                    <a:pt x="4354" y="4545"/>
                  </a:cubicBezTo>
                  <a:cubicBezTo>
                    <a:pt x="4491" y="4513"/>
                    <a:pt x="4630" y="4508"/>
                    <a:pt x="4770" y="4508"/>
                  </a:cubicBezTo>
                  <a:cubicBezTo>
                    <a:pt x="4838" y="4508"/>
                    <a:pt x="4905" y="4509"/>
                    <a:pt x="4973" y="4509"/>
                  </a:cubicBezTo>
                  <a:cubicBezTo>
                    <a:pt x="5070" y="4509"/>
                    <a:pt x="5167" y="4507"/>
                    <a:pt x="5264" y="4495"/>
                  </a:cubicBezTo>
                  <a:cubicBezTo>
                    <a:pt x="5567" y="4457"/>
                    <a:pt x="5895" y="4267"/>
                    <a:pt x="5927" y="3964"/>
                  </a:cubicBezTo>
                  <a:cubicBezTo>
                    <a:pt x="5946" y="3755"/>
                    <a:pt x="5820" y="3553"/>
                    <a:pt x="5826" y="3345"/>
                  </a:cubicBezTo>
                  <a:cubicBezTo>
                    <a:pt x="5839" y="3067"/>
                    <a:pt x="6072" y="2845"/>
                    <a:pt x="6325" y="2732"/>
                  </a:cubicBezTo>
                  <a:cubicBezTo>
                    <a:pt x="6584" y="2612"/>
                    <a:pt x="6862" y="2567"/>
                    <a:pt x="7115" y="2447"/>
                  </a:cubicBezTo>
                  <a:cubicBezTo>
                    <a:pt x="7216" y="2397"/>
                    <a:pt x="7317" y="2327"/>
                    <a:pt x="7336" y="2214"/>
                  </a:cubicBezTo>
                  <a:cubicBezTo>
                    <a:pt x="7361" y="2011"/>
                    <a:pt x="7090" y="1904"/>
                    <a:pt x="7001" y="1721"/>
                  </a:cubicBezTo>
                  <a:cubicBezTo>
                    <a:pt x="6774" y="1285"/>
                    <a:pt x="7652" y="893"/>
                    <a:pt x="7323" y="356"/>
                  </a:cubicBezTo>
                  <a:cubicBezTo>
                    <a:pt x="7229" y="198"/>
                    <a:pt x="7064" y="97"/>
                    <a:pt x="6881" y="65"/>
                  </a:cubicBezTo>
                  <a:cubicBezTo>
                    <a:pt x="6836" y="58"/>
                    <a:pt x="6792" y="55"/>
                    <a:pt x="6748" y="55"/>
                  </a:cubicBezTo>
                  <a:cubicBezTo>
                    <a:pt x="6433" y="55"/>
                    <a:pt x="6143" y="222"/>
                    <a:pt x="5883" y="394"/>
                  </a:cubicBezTo>
                  <a:cubicBezTo>
                    <a:pt x="5801" y="444"/>
                    <a:pt x="5719" y="495"/>
                    <a:pt x="5624" y="501"/>
                  </a:cubicBezTo>
                  <a:cubicBezTo>
                    <a:pt x="5621" y="501"/>
                    <a:pt x="5618" y="501"/>
                    <a:pt x="5615" y="501"/>
                  </a:cubicBezTo>
                  <a:cubicBezTo>
                    <a:pt x="5418" y="501"/>
                    <a:pt x="5293" y="284"/>
                    <a:pt x="5144" y="147"/>
                  </a:cubicBezTo>
                  <a:cubicBezTo>
                    <a:pt x="5030" y="46"/>
                    <a:pt x="4883" y="0"/>
                    <a:pt x="4733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3490850" y="872750"/>
              <a:ext cx="141950" cy="134650"/>
            </a:xfrm>
            <a:custGeom>
              <a:rect b="b" l="l" r="r" t="t"/>
              <a:pathLst>
                <a:path extrusionOk="0" h="5386" w="5678">
                  <a:moveTo>
                    <a:pt x="5389" y="0"/>
                  </a:moveTo>
                  <a:cubicBezTo>
                    <a:pt x="5356" y="0"/>
                    <a:pt x="5322" y="7"/>
                    <a:pt x="5289" y="21"/>
                  </a:cubicBezTo>
                  <a:cubicBezTo>
                    <a:pt x="5283" y="21"/>
                    <a:pt x="5276" y="27"/>
                    <a:pt x="5270" y="27"/>
                  </a:cubicBezTo>
                  <a:cubicBezTo>
                    <a:pt x="3886" y="621"/>
                    <a:pt x="2698" y="1594"/>
                    <a:pt x="1744" y="2763"/>
                  </a:cubicBezTo>
                  <a:cubicBezTo>
                    <a:pt x="853" y="3850"/>
                    <a:pt x="310" y="4533"/>
                    <a:pt x="0" y="5386"/>
                  </a:cubicBezTo>
                  <a:cubicBezTo>
                    <a:pt x="1789" y="4893"/>
                    <a:pt x="3330" y="3730"/>
                    <a:pt x="4562" y="2346"/>
                  </a:cubicBezTo>
                  <a:cubicBezTo>
                    <a:pt x="5080" y="1765"/>
                    <a:pt x="5573" y="1076"/>
                    <a:pt x="5662" y="318"/>
                  </a:cubicBezTo>
                  <a:cubicBezTo>
                    <a:pt x="5677" y="146"/>
                    <a:pt x="5543" y="0"/>
                    <a:pt x="5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57"/>
          <p:cNvSpPr txBox="1"/>
          <p:nvPr/>
        </p:nvSpPr>
        <p:spPr>
          <a:xfrm>
            <a:off x="6614736" y="1796810"/>
            <a:ext cx="1657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Chatgpt AI</a:t>
            </a:r>
            <a:endParaRPr sz="200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287" name="Google Shape;2287;p57"/>
          <p:cNvSpPr txBox="1"/>
          <p:nvPr/>
        </p:nvSpPr>
        <p:spPr>
          <a:xfrm>
            <a:off x="3393350" y="641850"/>
            <a:ext cx="2355600" cy="8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Tools</a:t>
            </a:r>
            <a:endParaRPr sz="2000">
              <a:solidFill>
                <a:schemeClr val="dk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cxnSp>
        <p:nvCxnSpPr>
          <p:cNvPr id="2288" name="Google Shape;2288;p57"/>
          <p:cNvCxnSpPr>
            <a:stCxn id="2287" idx="2"/>
            <a:endCxn id="2289" idx="3"/>
          </p:cNvCxnSpPr>
          <p:nvPr/>
        </p:nvCxnSpPr>
        <p:spPr>
          <a:xfrm rot="5400000">
            <a:off x="3711500" y="1239300"/>
            <a:ext cx="572400" cy="1146900"/>
          </a:xfrm>
          <a:prstGeom prst="curved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0" name="Google Shape;2290;p57"/>
          <p:cNvSpPr txBox="1"/>
          <p:nvPr/>
        </p:nvSpPr>
        <p:spPr>
          <a:xfrm>
            <a:off x="1127625" y="1526550"/>
            <a:ext cx="14613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Firebase</a:t>
            </a:r>
            <a:endParaRPr sz="200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291" name="Google Shape;2291;p57"/>
          <p:cNvCxnSpPr>
            <a:stCxn id="2287" idx="2"/>
            <a:endCxn id="2292" idx="1"/>
          </p:cNvCxnSpPr>
          <p:nvPr/>
        </p:nvCxnSpPr>
        <p:spPr>
          <a:xfrm flipH="1" rot="-5400000">
            <a:off x="4864250" y="1233450"/>
            <a:ext cx="574800" cy="1161000"/>
          </a:xfrm>
          <a:prstGeom prst="curved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3" name="Google Shape;2293;p57"/>
          <p:cNvSpPr txBox="1"/>
          <p:nvPr/>
        </p:nvSpPr>
        <p:spPr>
          <a:xfrm>
            <a:off x="871475" y="3080601"/>
            <a:ext cx="1657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Bootstrap</a:t>
            </a:r>
            <a:endParaRPr sz="200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294" name="Google Shape;2294;p57"/>
          <p:cNvSpPr txBox="1"/>
          <p:nvPr/>
        </p:nvSpPr>
        <p:spPr>
          <a:xfrm>
            <a:off x="6571961" y="3161851"/>
            <a:ext cx="16578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rPr>
              <a:t>Vue.js</a:t>
            </a:r>
            <a:endParaRPr sz="2000">
              <a:solidFill>
                <a:schemeClr val="dk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295" name="Google Shape;2295;p57"/>
          <p:cNvCxnSpPr>
            <a:stCxn id="2287" idx="2"/>
            <a:endCxn id="2296" idx="3"/>
          </p:cNvCxnSpPr>
          <p:nvPr/>
        </p:nvCxnSpPr>
        <p:spPr>
          <a:xfrm rot="5400000">
            <a:off x="3023600" y="1941600"/>
            <a:ext cx="1962600" cy="113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7" name="Google Shape;2297;p57"/>
          <p:cNvCxnSpPr>
            <a:stCxn id="2287" idx="2"/>
            <a:endCxn id="2298" idx="1"/>
          </p:cNvCxnSpPr>
          <p:nvPr/>
        </p:nvCxnSpPr>
        <p:spPr>
          <a:xfrm flipH="1" rot="-5400000">
            <a:off x="4185500" y="1912200"/>
            <a:ext cx="1962600" cy="119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99" name="Google Shape;22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925" y="1713563"/>
            <a:ext cx="775575" cy="7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Google Shape;230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975" y="1713575"/>
            <a:ext cx="702925" cy="7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1" name="Google Shape;230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5250" y="3026300"/>
            <a:ext cx="702925" cy="7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2" name="Google Shape;230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7525" y="3080600"/>
            <a:ext cx="817200" cy="81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3" name="Google Shape;2303;p57"/>
          <p:cNvCxnSpPr/>
          <p:nvPr/>
        </p:nvCxnSpPr>
        <p:spPr>
          <a:xfrm rot="5400000">
            <a:off x="3537050" y="2533650"/>
            <a:ext cx="1992000" cy="7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04" name="Google Shape;2304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93025" y="3616946"/>
            <a:ext cx="2036514" cy="7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9" name="Google Shape;2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25" y="105651"/>
            <a:ext cx="1388325" cy="528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0" name="Google Shape;2310;p58"/>
          <p:cNvGrpSpPr/>
          <p:nvPr/>
        </p:nvGrpSpPr>
        <p:grpSpPr>
          <a:xfrm rot="-1799932">
            <a:off x="255964" y="3608501"/>
            <a:ext cx="1163163" cy="1463926"/>
            <a:chOff x="4268025" y="616200"/>
            <a:chExt cx="419900" cy="528475"/>
          </a:xfrm>
        </p:grpSpPr>
        <p:sp>
          <p:nvSpPr>
            <p:cNvPr id="2311" name="Google Shape;2311;p58"/>
            <p:cNvSpPr/>
            <p:nvPr/>
          </p:nvSpPr>
          <p:spPr>
            <a:xfrm>
              <a:off x="4493125" y="616200"/>
              <a:ext cx="187225" cy="95800"/>
            </a:xfrm>
            <a:custGeom>
              <a:rect b="b" l="l" r="r" t="t"/>
              <a:pathLst>
                <a:path extrusionOk="0" h="3832" w="7489">
                  <a:moveTo>
                    <a:pt x="770" y="0"/>
                  </a:moveTo>
                  <a:cubicBezTo>
                    <a:pt x="598" y="0"/>
                    <a:pt x="436" y="102"/>
                    <a:pt x="367" y="268"/>
                  </a:cubicBezTo>
                  <a:lnTo>
                    <a:pt x="1" y="1172"/>
                  </a:lnTo>
                  <a:lnTo>
                    <a:pt x="6901" y="3832"/>
                  </a:lnTo>
                  <a:lnTo>
                    <a:pt x="7362" y="2998"/>
                  </a:lnTo>
                  <a:cubicBezTo>
                    <a:pt x="7488" y="2777"/>
                    <a:pt x="7387" y="2499"/>
                    <a:pt x="7147" y="2410"/>
                  </a:cubicBezTo>
                  <a:lnTo>
                    <a:pt x="923" y="28"/>
                  </a:lnTo>
                  <a:cubicBezTo>
                    <a:pt x="873" y="9"/>
                    <a:pt x="821" y="0"/>
                    <a:pt x="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8"/>
            <p:cNvSpPr/>
            <p:nvPr/>
          </p:nvSpPr>
          <p:spPr>
            <a:xfrm>
              <a:off x="4493125" y="643100"/>
              <a:ext cx="185650" cy="68900"/>
            </a:xfrm>
            <a:custGeom>
              <a:rect b="b" l="l" r="r" t="t"/>
              <a:pathLst>
                <a:path extrusionOk="0" h="2756" w="7426">
                  <a:moveTo>
                    <a:pt x="39" y="1"/>
                  </a:moveTo>
                  <a:lnTo>
                    <a:pt x="1" y="96"/>
                  </a:lnTo>
                  <a:lnTo>
                    <a:pt x="6901" y="2756"/>
                  </a:lnTo>
                  <a:lnTo>
                    <a:pt x="7362" y="1922"/>
                  </a:lnTo>
                  <a:cubicBezTo>
                    <a:pt x="7412" y="1833"/>
                    <a:pt x="7425" y="1732"/>
                    <a:pt x="7406" y="1637"/>
                  </a:cubicBezTo>
                  <a:lnTo>
                    <a:pt x="7406" y="1637"/>
                  </a:lnTo>
                  <a:cubicBezTo>
                    <a:pt x="7083" y="1725"/>
                    <a:pt x="6762" y="1763"/>
                    <a:pt x="6442" y="1763"/>
                  </a:cubicBezTo>
                  <a:cubicBezTo>
                    <a:pt x="4299" y="1763"/>
                    <a:pt x="2223" y="45"/>
                    <a:pt x="96" y="1"/>
                  </a:cubicBezTo>
                  <a:close/>
                </a:path>
              </a:pathLst>
            </a:custGeom>
            <a:solidFill>
              <a:srgbClr val="ACC5C2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8"/>
            <p:cNvSpPr/>
            <p:nvPr/>
          </p:nvSpPr>
          <p:spPr>
            <a:xfrm>
              <a:off x="4268025" y="686075"/>
              <a:ext cx="343125" cy="446900"/>
            </a:xfrm>
            <a:custGeom>
              <a:rect b="b" l="l" r="r" t="t"/>
              <a:pathLst>
                <a:path extrusionOk="0" h="17876" w="13725">
                  <a:moveTo>
                    <a:pt x="5776" y="1"/>
                  </a:moveTo>
                  <a:lnTo>
                    <a:pt x="1" y="14799"/>
                  </a:lnTo>
                  <a:lnTo>
                    <a:pt x="7564" y="17876"/>
                  </a:lnTo>
                  <a:lnTo>
                    <a:pt x="13725" y="3185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8"/>
            <p:cNvSpPr/>
            <p:nvPr/>
          </p:nvSpPr>
          <p:spPr>
            <a:xfrm>
              <a:off x="4457125" y="765700"/>
              <a:ext cx="230800" cy="378975"/>
            </a:xfrm>
            <a:custGeom>
              <a:rect b="b" l="l" r="r" t="t"/>
              <a:pathLst>
                <a:path extrusionOk="0" h="15159" w="9232">
                  <a:moveTo>
                    <a:pt x="6161" y="0"/>
                  </a:moveTo>
                  <a:lnTo>
                    <a:pt x="0" y="14691"/>
                  </a:lnTo>
                  <a:lnTo>
                    <a:pt x="3071" y="15158"/>
                  </a:lnTo>
                  <a:lnTo>
                    <a:pt x="9232" y="695"/>
                  </a:lnTo>
                  <a:lnTo>
                    <a:pt x="61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8"/>
            <p:cNvSpPr/>
            <p:nvPr/>
          </p:nvSpPr>
          <p:spPr>
            <a:xfrm>
              <a:off x="4457125" y="819250"/>
              <a:ext cx="215325" cy="325425"/>
            </a:xfrm>
            <a:custGeom>
              <a:rect b="b" l="l" r="r" t="t"/>
              <a:pathLst>
                <a:path extrusionOk="0" h="13017" w="8613">
                  <a:moveTo>
                    <a:pt x="8612" y="0"/>
                  </a:moveTo>
                  <a:lnTo>
                    <a:pt x="8612" y="0"/>
                  </a:lnTo>
                  <a:cubicBezTo>
                    <a:pt x="8107" y="822"/>
                    <a:pt x="7513" y="1592"/>
                    <a:pt x="7077" y="2464"/>
                  </a:cubicBezTo>
                  <a:cubicBezTo>
                    <a:pt x="6382" y="3855"/>
                    <a:pt x="5883" y="5327"/>
                    <a:pt x="5131" y="6698"/>
                  </a:cubicBezTo>
                  <a:cubicBezTo>
                    <a:pt x="4455" y="7917"/>
                    <a:pt x="3810" y="9225"/>
                    <a:pt x="2938" y="10318"/>
                  </a:cubicBezTo>
                  <a:cubicBezTo>
                    <a:pt x="2161" y="11279"/>
                    <a:pt x="1175" y="11873"/>
                    <a:pt x="89" y="12347"/>
                  </a:cubicBezTo>
                  <a:lnTo>
                    <a:pt x="0" y="12549"/>
                  </a:lnTo>
                  <a:lnTo>
                    <a:pt x="3071" y="13016"/>
                  </a:lnTo>
                  <a:lnTo>
                    <a:pt x="8612" y="0"/>
                  </a:ln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8"/>
            <p:cNvSpPr/>
            <p:nvPr/>
          </p:nvSpPr>
          <p:spPr>
            <a:xfrm>
              <a:off x="4412400" y="645475"/>
              <a:ext cx="253250" cy="120250"/>
            </a:xfrm>
            <a:custGeom>
              <a:rect b="b" l="l" r="r" t="t"/>
              <a:pathLst>
                <a:path extrusionOk="0" h="4810" w="10130">
                  <a:moveTo>
                    <a:pt x="3230" y="1"/>
                  </a:moveTo>
                  <a:lnTo>
                    <a:pt x="1" y="1625"/>
                  </a:lnTo>
                  <a:lnTo>
                    <a:pt x="7950" y="4809"/>
                  </a:lnTo>
                  <a:lnTo>
                    <a:pt x="10130" y="2661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8"/>
            <p:cNvSpPr/>
            <p:nvPr/>
          </p:nvSpPr>
          <p:spPr>
            <a:xfrm>
              <a:off x="4611125" y="711975"/>
              <a:ext cx="76800" cy="71125"/>
            </a:xfrm>
            <a:custGeom>
              <a:rect b="b" l="l" r="r" t="t"/>
              <a:pathLst>
                <a:path extrusionOk="0" h="2845" w="3072">
                  <a:moveTo>
                    <a:pt x="2181" y="1"/>
                  </a:moveTo>
                  <a:lnTo>
                    <a:pt x="1" y="2149"/>
                  </a:lnTo>
                  <a:lnTo>
                    <a:pt x="3072" y="2844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8"/>
            <p:cNvSpPr/>
            <p:nvPr/>
          </p:nvSpPr>
          <p:spPr>
            <a:xfrm>
              <a:off x="4356800" y="881725"/>
              <a:ext cx="122600" cy="134450"/>
            </a:xfrm>
            <a:custGeom>
              <a:rect b="b" l="l" r="r" t="t"/>
              <a:pathLst>
                <a:path extrusionOk="0" h="5378" w="4904">
                  <a:moveTo>
                    <a:pt x="3385" y="1"/>
                  </a:moveTo>
                  <a:cubicBezTo>
                    <a:pt x="3300" y="1"/>
                    <a:pt x="3213" y="21"/>
                    <a:pt x="3135" y="54"/>
                  </a:cubicBezTo>
                  <a:cubicBezTo>
                    <a:pt x="2888" y="155"/>
                    <a:pt x="2693" y="351"/>
                    <a:pt x="2535" y="566"/>
                  </a:cubicBezTo>
                  <a:cubicBezTo>
                    <a:pt x="2383" y="787"/>
                    <a:pt x="2263" y="1027"/>
                    <a:pt x="2130" y="1254"/>
                  </a:cubicBezTo>
                  <a:cubicBezTo>
                    <a:pt x="2067" y="1358"/>
                    <a:pt x="1978" y="1466"/>
                    <a:pt x="1867" y="1466"/>
                  </a:cubicBezTo>
                  <a:cubicBezTo>
                    <a:pt x="1856" y="1466"/>
                    <a:pt x="1845" y="1465"/>
                    <a:pt x="1833" y="1463"/>
                  </a:cubicBezTo>
                  <a:cubicBezTo>
                    <a:pt x="1770" y="1450"/>
                    <a:pt x="1719" y="1393"/>
                    <a:pt x="1682" y="1343"/>
                  </a:cubicBezTo>
                  <a:cubicBezTo>
                    <a:pt x="1580" y="1210"/>
                    <a:pt x="1517" y="920"/>
                    <a:pt x="1366" y="799"/>
                  </a:cubicBezTo>
                  <a:cubicBezTo>
                    <a:pt x="1327" y="780"/>
                    <a:pt x="1286" y="771"/>
                    <a:pt x="1244" y="771"/>
                  </a:cubicBezTo>
                  <a:cubicBezTo>
                    <a:pt x="1099" y="771"/>
                    <a:pt x="951" y="880"/>
                    <a:pt x="936" y="1027"/>
                  </a:cubicBezTo>
                  <a:cubicBezTo>
                    <a:pt x="917" y="1160"/>
                    <a:pt x="993" y="1286"/>
                    <a:pt x="1043" y="1406"/>
                  </a:cubicBezTo>
                  <a:cubicBezTo>
                    <a:pt x="1100" y="1532"/>
                    <a:pt x="1126" y="1690"/>
                    <a:pt x="1031" y="1785"/>
                  </a:cubicBezTo>
                  <a:cubicBezTo>
                    <a:pt x="982" y="1833"/>
                    <a:pt x="915" y="1851"/>
                    <a:pt x="844" y="1851"/>
                  </a:cubicBezTo>
                  <a:cubicBezTo>
                    <a:pt x="794" y="1851"/>
                    <a:pt x="743" y="1842"/>
                    <a:pt x="696" y="1829"/>
                  </a:cubicBezTo>
                  <a:cubicBezTo>
                    <a:pt x="585" y="1794"/>
                    <a:pt x="473" y="1736"/>
                    <a:pt x="355" y="1736"/>
                  </a:cubicBezTo>
                  <a:cubicBezTo>
                    <a:pt x="306" y="1736"/>
                    <a:pt x="255" y="1746"/>
                    <a:pt x="203" y="1773"/>
                  </a:cubicBezTo>
                  <a:cubicBezTo>
                    <a:pt x="83" y="1836"/>
                    <a:pt x="1" y="1968"/>
                    <a:pt x="7" y="2101"/>
                  </a:cubicBezTo>
                  <a:cubicBezTo>
                    <a:pt x="20" y="2335"/>
                    <a:pt x="241" y="2474"/>
                    <a:pt x="437" y="2581"/>
                  </a:cubicBezTo>
                  <a:cubicBezTo>
                    <a:pt x="576" y="2657"/>
                    <a:pt x="708" y="2733"/>
                    <a:pt x="841" y="2802"/>
                  </a:cubicBezTo>
                  <a:cubicBezTo>
                    <a:pt x="917" y="2847"/>
                    <a:pt x="993" y="2891"/>
                    <a:pt x="1050" y="2960"/>
                  </a:cubicBezTo>
                  <a:cubicBezTo>
                    <a:pt x="1151" y="3093"/>
                    <a:pt x="1138" y="3289"/>
                    <a:pt x="1056" y="3434"/>
                  </a:cubicBezTo>
                  <a:cubicBezTo>
                    <a:pt x="974" y="3580"/>
                    <a:pt x="835" y="3681"/>
                    <a:pt x="702" y="3782"/>
                  </a:cubicBezTo>
                  <a:cubicBezTo>
                    <a:pt x="563" y="3877"/>
                    <a:pt x="424" y="3971"/>
                    <a:pt x="317" y="4098"/>
                  </a:cubicBezTo>
                  <a:cubicBezTo>
                    <a:pt x="222" y="4230"/>
                    <a:pt x="165" y="4395"/>
                    <a:pt x="178" y="4559"/>
                  </a:cubicBezTo>
                  <a:cubicBezTo>
                    <a:pt x="197" y="4717"/>
                    <a:pt x="291" y="4875"/>
                    <a:pt x="437" y="4951"/>
                  </a:cubicBezTo>
                  <a:cubicBezTo>
                    <a:pt x="505" y="4986"/>
                    <a:pt x="582" y="5002"/>
                    <a:pt x="661" y="5002"/>
                  </a:cubicBezTo>
                  <a:cubicBezTo>
                    <a:pt x="778" y="5002"/>
                    <a:pt x="900" y="4968"/>
                    <a:pt x="1005" y="4919"/>
                  </a:cubicBezTo>
                  <a:cubicBezTo>
                    <a:pt x="1315" y="4780"/>
                    <a:pt x="1555" y="4515"/>
                    <a:pt x="1764" y="4243"/>
                  </a:cubicBezTo>
                  <a:cubicBezTo>
                    <a:pt x="1846" y="4136"/>
                    <a:pt x="1934" y="4016"/>
                    <a:pt x="2067" y="3997"/>
                  </a:cubicBezTo>
                  <a:cubicBezTo>
                    <a:pt x="2081" y="3994"/>
                    <a:pt x="2094" y="3993"/>
                    <a:pt x="2108" y="3993"/>
                  </a:cubicBezTo>
                  <a:cubicBezTo>
                    <a:pt x="2283" y="3993"/>
                    <a:pt x="2414" y="4180"/>
                    <a:pt x="2490" y="4344"/>
                  </a:cubicBezTo>
                  <a:cubicBezTo>
                    <a:pt x="2636" y="4641"/>
                    <a:pt x="2762" y="4951"/>
                    <a:pt x="2989" y="5185"/>
                  </a:cubicBezTo>
                  <a:cubicBezTo>
                    <a:pt x="3065" y="5260"/>
                    <a:pt x="3160" y="5330"/>
                    <a:pt x="3261" y="5362"/>
                  </a:cubicBezTo>
                  <a:cubicBezTo>
                    <a:pt x="3298" y="5372"/>
                    <a:pt x="3337" y="5378"/>
                    <a:pt x="3375" y="5378"/>
                  </a:cubicBezTo>
                  <a:cubicBezTo>
                    <a:pt x="3450" y="5378"/>
                    <a:pt x="3523" y="5357"/>
                    <a:pt x="3577" y="5311"/>
                  </a:cubicBezTo>
                  <a:cubicBezTo>
                    <a:pt x="3678" y="5223"/>
                    <a:pt x="3703" y="5077"/>
                    <a:pt x="3703" y="4944"/>
                  </a:cubicBezTo>
                  <a:cubicBezTo>
                    <a:pt x="3703" y="4572"/>
                    <a:pt x="3583" y="4212"/>
                    <a:pt x="3508" y="3839"/>
                  </a:cubicBezTo>
                  <a:cubicBezTo>
                    <a:pt x="3457" y="3599"/>
                    <a:pt x="3438" y="3321"/>
                    <a:pt x="3609" y="3137"/>
                  </a:cubicBezTo>
                  <a:cubicBezTo>
                    <a:pt x="3722" y="3011"/>
                    <a:pt x="3906" y="2967"/>
                    <a:pt x="4083" y="2967"/>
                  </a:cubicBezTo>
                  <a:cubicBezTo>
                    <a:pt x="4098" y="2966"/>
                    <a:pt x="4114" y="2966"/>
                    <a:pt x="4130" y="2966"/>
                  </a:cubicBezTo>
                  <a:cubicBezTo>
                    <a:pt x="4269" y="2966"/>
                    <a:pt x="4408" y="2987"/>
                    <a:pt x="4547" y="2987"/>
                  </a:cubicBezTo>
                  <a:cubicBezTo>
                    <a:pt x="4563" y="2987"/>
                    <a:pt x="4579" y="2986"/>
                    <a:pt x="4594" y="2986"/>
                  </a:cubicBezTo>
                  <a:cubicBezTo>
                    <a:pt x="4683" y="2986"/>
                    <a:pt x="4771" y="2973"/>
                    <a:pt x="4828" y="2910"/>
                  </a:cubicBezTo>
                  <a:cubicBezTo>
                    <a:pt x="4904" y="2828"/>
                    <a:pt x="4885" y="2708"/>
                    <a:pt x="4847" y="2607"/>
                  </a:cubicBezTo>
                  <a:cubicBezTo>
                    <a:pt x="4716" y="2284"/>
                    <a:pt x="4362" y="2094"/>
                    <a:pt x="4011" y="2094"/>
                  </a:cubicBezTo>
                  <a:cubicBezTo>
                    <a:pt x="3956" y="2094"/>
                    <a:pt x="3902" y="2098"/>
                    <a:pt x="3849" y="2107"/>
                  </a:cubicBezTo>
                  <a:cubicBezTo>
                    <a:pt x="3741" y="2126"/>
                    <a:pt x="3634" y="2164"/>
                    <a:pt x="3527" y="2171"/>
                  </a:cubicBezTo>
                  <a:cubicBezTo>
                    <a:pt x="3513" y="2171"/>
                    <a:pt x="3500" y="2172"/>
                    <a:pt x="3487" y="2172"/>
                  </a:cubicBezTo>
                  <a:cubicBezTo>
                    <a:pt x="3386" y="2172"/>
                    <a:pt x="3285" y="2149"/>
                    <a:pt x="3223" y="2076"/>
                  </a:cubicBezTo>
                  <a:cubicBezTo>
                    <a:pt x="3128" y="1975"/>
                    <a:pt x="3128" y="1823"/>
                    <a:pt x="3166" y="1690"/>
                  </a:cubicBezTo>
                  <a:cubicBezTo>
                    <a:pt x="3280" y="1273"/>
                    <a:pt x="3666" y="964"/>
                    <a:pt x="3760" y="540"/>
                  </a:cubicBezTo>
                  <a:cubicBezTo>
                    <a:pt x="3792" y="395"/>
                    <a:pt x="3779" y="218"/>
                    <a:pt x="3672" y="111"/>
                  </a:cubicBezTo>
                  <a:cubicBezTo>
                    <a:pt x="3598" y="33"/>
                    <a:pt x="3494" y="1"/>
                    <a:pt x="3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8"/>
            <p:cNvSpPr/>
            <p:nvPr/>
          </p:nvSpPr>
          <p:spPr>
            <a:xfrm>
              <a:off x="4461075" y="890725"/>
              <a:ext cx="38400" cy="22875"/>
            </a:xfrm>
            <a:custGeom>
              <a:rect b="b" l="l" r="r" t="t"/>
              <a:pathLst>
                <a:path extrusionOk="0" h="915" w="1536">
                  <a:moveTo>
                    <a:pt x="1116" y="0"/>
                  </a:moveTo>
                  <a:cubicBezTo>
                    <a:pt x="1038" y="0"/>
                    <a:pt x="958" y="18"/>
                    <a:pt x="885" y="48"/>
                  </a:cubicBezTo>
                  <a:cubicBezTo>
                    <a:pt x="746" y="105"/>
                    <a:pt x="632" y="212"/>
                    <a:pt x="531" y="319"/>
                  </a:cubicBezTo>
                  <a:cubicBezTo>
                    <a:pt x="436" y="414"/>
                    <a:pt x="348" y="522"/>
                    <a:pt x="272" y="635"/>
                  </a:cubicBezTo>
                  <a:cubicBezTo>
                    <a:pt x="202" y="736"/>
                    <a:pt x="126" y="857"/>
                    <a:pt x="0" y="888"/>
                  </a:cubicBezTo>
                  <a:cubicBezTo>
                    <a:pt x="81" y="907"/>
                    <a:pt x="166" y="915"/>
                    <a:pt x="253" y="915"/>
                  </a:cubicBezTo>
                  <a:cubicBezTo>
                    <a:pt x="510" y="915"/>
                    <a:pt x="781" y="849"/>
                    <a:pt x="998" y="825"/>
                  </a:cubicBezTo>
                  <a:cubicBezTo>
                    <a:pt x="1118" y="812"/>
                    <a:pt x="1238" y="800"/>
                    <a:pt x="1340" y="736"/>
                  </a:cubicBezTo>
                  <a:cubicBezTo>
                    <a:pt x="1453" y="667"/>
                    <a:pt x="1535" y="528"/>
                    <a:pt x="1529" y="389"/>
                  </a:cubicBezTo>
                  <a:cubicBezTo>
                    <a:pt x="1523" y="250"/>
                    <a:pt x="1441" y="117"/>
                    <a:pt x="1321" y="48"/>
                  </a:cubicBezTo>
                  <a:cubicBezTo>
                    <a:pt x="1258" y="15"/>
                    <a:pt x="1187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8"/>
            <p:cNvSpPr/>
            <p:nvPr/>
          </p:nvSpPr>
          <p:spPr>
            <a:xfrm>
              <a:off x="4463425" y="972000"/>
              <a:ext cx="33675" cy="29700"/>
            </a:xfrm>
            <a:custGeom>
              <a:rect b="b" l="l" r="r" t="t"/>
              <a:pathLst>
                <a:path extrusionOk="0" h="1188" w="1347">
                  <a:moveTo>
                    <a:pt x="1" y="0"/>
                  </a:moveTo>
                  <a:lnTo>
                    <a:pt x="1" y="0"/>
                  </a:lnTo>
                  <a:cubicBezTo>
                    <a:pt x="77" y="323"/>
                    <a:pt x="348" y="619"/>
                    <a:pt x="506" y="866"/>
                  </a:cubicBezTo>
                  <a:cubicBezTo>
                    <a:pt x="570" y="967"/>
                    <a:pt x="639" y="1068"/>
                    <a:pt x="734" y="1131"/>
                  </a:cubicBezTo>
                  <a:cubicBezTo>
                    <a:pt x="798" y="1169"/>
                    <a:pt x="873" y="1188"/>
                    <a:pt x="948" y="1188"/>
                  </a:cubicBezTo>
                  <a:cubicBezTo>
                    <a:pt x="1012" y="1188"/>
                    <a:pt x="1076" y="1173"/>
                    <a:pt x="1132" y="1144"/>
                  </a:cubicBezTo>
                  <a:cubicBezTo>
                    <a:pt x="1258" y="1074"/>
                    <a:pt x="1340" y="942"/>
                    <a:pt x="1340" y="803"/>
                  </a:cubicBezTo>
                  <a:cubicBezTo>
                    <a:pt x="1347" y="651"/>
                    <a:pt x="1265" y="512"/>
                    <a:pt x="1144" y="411"/>
                  </a:cubicBezTo>
                  <a:cubicBezTo>
                    <a:pt x="1031" y="316"/>
                    <a:pt x="892" y="259"/>
                    <a:pt x="746" y="215"/>
                  </a:cubicBezTo>
                  <a:cubicBezTo>
                    <a:pt x="614" y="177"/>
                    <a:pt x="481" y="152"/>
                    <a:pt x="348" y="133"/>
                  </a:cubicBezTo>
                  <a:cubicBezTo>
                    <a:pt x="222" y="114"/>
                    <a:pt x="83" y="1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8"/>
            <p:cNvSpPr/>
            <p:nvPr/>
          </p:nvSpPr>
          <p:spPr>
            <a:xfrm>
              <a:off x="4325050" y="954550"/>
              <a:ext cx="40000" cy="20450"/>
            </a:xfrm>
            <a:custGeom>
              <a:rect b="b" l="l" r="r" t="t"/>
              <a:pathLst>
                <a:path extrusionOk="0" h="818" w="1600">
                  <a:moveTo>
                    <a:pt x="1076" y="1"/>
                  </a:moveTo>
                  <a:cubicBezTo>
                    <a:pt x="926" y="1"/>
                    <a:pt x="777" y="10"/>
                    <a:pt x="645" y="10"/>
                  </a:cubicBezTo>
                  <a:cubicBezTo>
                    <a:pt x="628" y="10"/>
                    <a:pt x="611" y="10"/>
                    <a:pt x="595" y="10"/>
                  </a:cubicBezTo>
                  <a:cubicBezTo>
                    <a:pt x="564" y="8"/>
                    <a:pt x="532" y="7"/>
                    <a:pt x="500" y="7"/>
                  </a:cubicBezTo>
                  <a:cubicBezTo>
                    <a:pt x="416" y="7"/>
                    <a:pt x="331" y="15"/>
                    <a:pt x="254" y="47"/>
                  </a:cubicBezTo>
                  <a:cubicBezTo>
                    <a:pt x="127" y="104"/>
                    <a:pt x="32" y="237"/>
                    <a:pt x="20" y="376"/>
                  </a:cubicBezTo>
                  <a:cubicBezTo>
                    <a:pt x="1" y="515"/>
                    <a:pt x="70" y="654"/>
                    <a:pt x="184" y="736"/>
                  </a:cubicBezTo>
                  <a:cubicBezTo>
                    <a:pt x="260" y="792"/>
                    <a:pt x="354" y="818"/>
                    <a:pt x="449" y="818"/>
                  </a:cubicBezTo>
                  <a:cubicBezTo>
                    <a:pt x="505" y="818"/>
                    <a:pt x="560" y="809"/>
                    <a:pt x="614" y="793"/>
                  </a:cubicBezTo>
                  <a:cubicBezTo>
                    <a:pt x="759" y="755"/>
                    <a:pt x="885" y="667"/>
                    <a:pt x="999" y="572"/>
                  </a:cubicBezTo>
                  <a:cubicBezTo>
                    <a:pt x="1107" y="483"/>
                    <a:pt x="1201" y="389"/>
                    <a:pt x="1296" y="288"/>
                  </a:cubicBezTo>
                  <a:cubicBezTo>
                    <a:pt x="1378" y="193"/>
                    <a:pt x="1473" y="85"/>
                    <a:pt x="1599" y="73"/>
                  </a:cubicBezTo>
                  <a:cubicBezTo>
                    <a:pt x="1440" y="14"/>
                    <a:pt x="1257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8"/>
            <p:cNvSpPr/>
            <p:nvPr/>
          </p:nvSpPr>
          <p:spPr>
            <a:xfrm>
              <a:off x="4386350" y="868125"/>
              <a:ext cx="17875" cy="34075"/>
            </a:xfrm>
            <a:custGeom>
              <a:rect b="b" l="l" r="r" t="t"/>
              <a:pathLst>
                <a:path extrusionOk="0" h="1363" w="715">
                  <a:moveTo>
                    <a:pt x="363" y="0"/>
                  </a:moveTo>
                  <a:cubicBezTo>
                    <a:pt x="263" y="0"/>
                    <a:pt x="160" y="49"/>
                    <a:pt x="95" y="130"/>
                  </a:cubicBezTo>
                  <a:cubicBezTo>
                    <a:pt x="19" y="225"/>
                    <a:pt x="0" y="370"/>
                    <a:pt x="32" y="490"/>
                  </a:cubicBezTo>
                  <a:cubicBezTo>
                    <a:pt x="57" y="617"/>
                    <a:pt x="127" y="731"/>
                    <a:pt x="203" y="832"/>
                  </a:cubicBezTo>
                  <a:cubicBezTo>
                    <a:pt x="272" y="926"/>
                    <a:pt x="348" y="1015"/>
                    <a:pt x="430" y="1091"/>
                  </a:cubicBezTo>
                  <a:cubicBezTo>
                    <a:pt x="506" y="1173"/>
                    <a:pt x="594" y="1255"/>
                    <a:pt x="601" y="1362"/>
                  </a:cubicBezTo>
                  <a:cubicBezTo>
                    <a:pt x="714" y="1103"/>
                    <a:pt x="683" y="762"/>
                    <a:pt x="702" y="509"/>
                  </a:cubicBezTo>
                  <a:cubicBezTo>
                    <a:pt x="708" y="415"/>
                    <a:pt x="714" y="307"/>
                    <a:pt x="676" y="219"/>
                  </a:cubicBezTo>
                  <a:cubicBezTo>
                    <a:pt x="639" y="105"/>
                    <a:pt x="531" y="23"/>
                    <a:pt x="411" y="4"/>
                  </a:cubicBezTo>
                  <a:cubicBezTo>
                    <a:pt x="395" y="1"/>
                    <a:pt x="379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8"/>
            <p:cNvSpPr/>
            <p:nvPr/>
          </p:nvSpPr>
          <p:spPr>
            <a:xfrm>
              <a:off x="4418100" y="760175"/>
              <a:ext cx="56900" cy="59250"/>
            </a:xfrm>
            <a:custGeom>
              <a:rect b="b" l="l" r="r" t="t"/>
              <a:pathLst>
                <a:path extrusionOk="0" h="2370" w="2276">
                  <a:moveTo>
                    <a:pt x="670" y="0"/>
                  </a:moveTo>
                  <a:lnTo>
                    <a:pt x="0" y="1757"/>
                  </a:lnTo>
                  <a:lnTo>
                    <a:pt x="228" y="1845"/>
                  </a:lnTo>
                  <a:lnTo>
                    <a:pt x="816" y="303"/>
                  </a:lnTo>
                  <a:lnTo>
                    <a:pt x="809" y="1681"/>
                  </a:lnTo>
                  <a:lnTo>
                    <a:pt x="1049" y="1769"/>
                  </a:lnTo>
                  <a:lnTo>
                    <a:pt x="1959" y="739"/>
                  </a:lnTo>
                  <a:lnTo>
                    <a:pt x="1372" y="2281"/>
                  </a:lnTo>
                  <a:lnTo>
                    <a:pt x="1605" y="2369"/>
                  </a:lnTo>
                  <a:lnTo>
                    <a:pt x="2275" y="613"/>
                  </a:lnTo>
                  <a:lnTo>
                    <a:pt x="1921" y="480"/>
                  </a:lnTo>
                  <a:lnTo>
                    <a:pt x="1018" y="1504"/>
                  </a:lnTo>
                  <a:lnTo>
                    <a:pt x="1024" y="13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8"/>
            <p:cNvSpPr/>
            <p:nvPr/>
          </p:nvSpPr>
          <p:spPr>
            <a:xfrm>
              <a:off x="4466900" y="776900"/>
              <a:ext cx="22950" cy="47900"/>
            </a:xfrm>
            <a:custGeom>
              <a:rect b="b" l="l" r="r" t="t"/>
              <a:pathLst>
                <a:path extrusionOk="0" h="1916" w="918">
                  <a:moveTo>
                    <a:pt x="696" y="1"/>
                  </a:moveTo>
                  <a:lnTo>
                    <a:pt x="595" y="279"/>
                  </a:lnTo>
                  <a:lnTo>
                    <a:pt x="810" y="361"/>
                  </a:lnTo>
                  <a:lnTo>
                    <a:pt x="917" y="83"/>
                  </a:lnTo>
                  <a:lnTo>
                    <a:pt x="696" y="1"/>
                  </a:lnTo>
                  <a:close/>
                  <a:moveTo>
                    <a:pt x="500" y="513"/>
                  </a:moveTo>
                  <a:lnTo>
                    <a:pt x="1" y="1833"/>
                  </a:lnTo>
                  <a:lnTo>
                    <a:pt x="216" y="1915"/>
                  </a:lnTo>
                  <a:lnTo>
                    <a:pt x="721" y="595"/>
                  </a:lnTo>
                  <a:lnTo>
                    <a:pt x="500" y="5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8"/>
            <p:cNvSpPr/>
            <p:nvPr/>
          </p:nvSpPr>
          <p:spPr>
            <a:xfrm>
              <a:off x="4480975" y="782275"/>
              <a:ext cx="22925" cy="47900"/>
            </a:xfrm>
            <a:custGeom>
              <a:rect b="b" l="l" r="r" t="t"/>
              <a:pathLst>
                <a:path extrusionOk="0" h="1916" w="917">
                  <a:moveTo>
                    <a:pt x="695" y="1"/>
                  </a:moveTo>
                  <a:lnTo>
                    <a:pt x="0" y="1833"/>
                  </a:lnTo>
                  <a:lnTo>
                    <a:pt x="221" y="1915"/>
                  </a:lnTo>
                  <a:lnTo>
                    <a:pt x="916" y="83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8"/>
            <p:cNvSpPr/>
            <p:nvPr/>
          </p:nvSpPr>
          <p:spPr>
            <a:xfrm>
              <a:off x="4495025" y="787650"/>
              <a:ext cx="40950" cy="56900"/>
            </a:xfrm>
            <a:custGeom>
              <a:rect b="b" l="l" r="r" t="t"/>
              <a:pathLst>
                <a:path extrusionOk="0" h="2276" w="1638">
                  <a:moveTo>
                    <a:pt x="696" y="0"/>
                  </a:moveTo>
                  <a:lnTo>
                    <a:pt x="1" y="1827"/>
                  </a:lnTo>
                  <a:lnTo>
                    <a:pt x="215" y="1909"/>
                  </a:lnTo>
                  <a:lnTo>
                    <a:pt x="462" y="1270"/>
                  </a:lnTo>
                  <a:lnTo>
                    <a:pt x="885" y="2168"/>
                  </a:lnTo>
                  <a:lnTo>
                    <a:pt x="1169" y="2275"/>
                  </a:lnTo>
                  <a:lnTo>
                    <a:pt x="708" y="1296"/>
                  </a:lnTo>
                  <a:lnTo>
                    <a:pt x="1637" y="948"/>
                  </a:lnTo>
                  <a:lnTo>
                    <a:pt x="1365" y="841"/>
                  </a:lnTo>
                  <a:lnTo>
                    <a:pt x="500" y="1163"/>
                  </a:lnTo>
                  <a:lnTo>
                    <a:pt x="500" y="1163"/>
                  </a:lnTo>
                  <a:lnTo>
                    <a:pt x="910" y="8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7" name="Google Shape;2327;p58"/>
          <p:cNvSpPr txBox="1"/>
          <p:nvPr>
            <p:ph idx="4294967295" type="subTitle"/>
          </p:nvPr>
        </p:nvSpPr>
        <p:spPr>
          <a:xfrm>
            <a:off x="2174025" y="3822775"/>
            <a:ext cx="62652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83838"/>
                </a:solidFill>
              </a:rPr>
              <a:t>Helped us in testing some of our basic functions.</a:t>
            </a:r>
            <a:endParaRPr sz="1600">
              <a:solidFill>
                <a:srgbClr val="38383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600"/>
              <a:buChar char="●"/>
            </a:pPr>
            <a:r>
              <a:rPr lang="en-GB" sz="1600">
                <a:solidFill>
                  <a:srgbClr val="383838"/>
                </a:solidFill>
              </a:rPr>
              <a:t>Especially when we had to move projects in firebase</a:t>
            </a:r>
            <a:endParaRPr/>
          </a:p>
        </p:txBody>
      </p:sp>
      <p:grpSp>
        <p:nvGrpSpPr>
          <p:cNvPr id="2328" name="Google Shape;2328;p58"/>
          <p:cNvGrpSpPr/>
          <p:nvPr/>
        </p:nvGrpSpPr>
        <p:grpSpPr>
          <a:xfrm>
            <a:off x="1309654" y="4272244"/>
            <a:ext cx="804023" cy="663501"/>
            <a:chOff x="3120100" y="2772325"/>
            <a:chExt cx="288325" cy="237925"/>
          </a:xfrm>
        </p:grpSpPr>
        <p:sp>
          <p:nvSpPr>
            <p:cNvPr id="2329" name="Google Shape;2329;p58"/>
            <p:cNvSpPr/>
            <p:nvPr/>
          </p:nvSpPr>
          <p:spPr>
            <a:xfrm>
              <a:off x="3120100" y="2864100"/>
              <a:ext cx="288325" cy="146150"/>
            </a:xfrm>
            <a:custGeom>
              <a:rect b="b" l="l" r="r" t="t"/>
              <a:pathLst>
                <a:path extrusionOk="0" h="5846" w="11533">
                  <a:moveTo>
                    <a:pt x="1087" y="0"/>
                  </a:moveTo>
                  <a:cubicBezTo>
                    <a:pt x="1087" y="0"/>
                    <a:pt x="1" y="5788"/>
                    <a:pt x="5694" y="5845"/>
                  </a:cubicBezTo>
                  <a:cubicBezTo>
                    <a:pt x="5724" y="5845"/>
                    <a:pt x="5754" y="5846"/>
                    <a:pt x="5784" y="5846"/>
                  </a:cubicBezTo>
                  <a:cubicBezTo>
                    <a:pt x="11532" y="5846"/>
                    <a:pt x="10944" y="417"/>
                    <a:pt x="10944" y="417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8"/>
            <p:cNvSpPr/>
            <p:nvPr/>
          </p:nvSpPr>
          <p:spPr>
            <a:xfrm>
              <a:off x="3120100" y="2864100"/>
              <a:ext cx="142350" cy="146150"/>
            </a:xfrm>
            <a:custGeom>
              <a:rect b="b" l="l" r="r" t="t"/>
              <a:pathLst>
                <a:path extrusionOk="0" h="5846" w="5694">
                  <a:moveTo>
                    <a:pt x="1087" y="0"/>
                  </a:moveTo>
                  <a:cubicBezTo>
                    <a:pt x="1087" y="0"/>
                    <a:pt x="1" y="5788"/>
                    <a:pt x="5694" y="5845"/>
                  </a:cubicBezTo>
                  <a:cubicBezTo>
                    <a:pt x="2345" y="3792"/>
                    <a:pt x="3514" y="102"/>
                    <a:pt x="3514" y="102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8"/>
            <p:cNvSpPr/>
            <p:nvPr/>
          </p:nvSpPr>
          <p:spPr>
            <a:xfrm>
              <a:off x="3146475" y="2772325"/>
              <a:ext cx="247250" cy="138375"/>
            </a:xfrm>
            <a:custGeom>
              <a:rect b="b" l="l" r="r" t="t"/>
              <a:pathLst>
                <a:path extrusionOk="0" h="5535" w="9890">
                  <a:moveTo>
                    <a:pt x="5279" y="1"/>
                  </a:moveTo>
                  <a:cubicBezTo>
                    <a:pt x="5243" y="1"/>
                    <a:pt x="5208" y="6"/>
                    <a:pt x="5176" y="19"/>
                  </a:cubicBezTo>
                  <a:cubicBezTo>
                    <a:pt x="5100" y="57"/>
                    <a:pt x="5056" y="133"/>
                    <a:pt x="5005" y="196"/>
                  </a:cubicBezTo>
                  <a:cubicBezTo>
                    <a:pt x="4771" y="493"/>
                    <a:pt x="4386" y="632"/>
                    <a:pt x="4013" y="695"/>
                  </a:cubicBezTo>
                  <a:cubicBezTo>
                    <a:pt x="3640" y="752"/>
                    <a:pt x="3261" y="752"/>
                    <a:pt x="2895" y="841"/>
                  </a:cubicBezTo>
                  <a:cubicBezTo>
                    <a:pt x="2528" y="929"/>
                    <a:pt x="2137" y="1258"/>
                    <a:pt x="1985" y="1605"/>
                  </a:cubicBezTo>
                  <a:lnTo>
                    <a:pt x="1915" y="1624"/>
                  </a:lnTo>
                  <a:cubicBezTo>
                    <a:pt x="1637" y="1687"/>
                    <a:pt x="1441" y="1795"/>
                    <a:pt x="1233" y="1991"/>
                  </a:cubicBezTo>
                  <a:cubicBezTo>
                    <a:pt x="1094" y="2130"/>
                    <a:pt x="841" y="2490"/>
                    <a:pt x="734" y="2660"/>
                  </a:cubicBezTo>
                  <a:lnTo>
                    <a:pt x="607" y="2711"/>
                  </a:lnTo>
                  <a:cubicBezTo>
                    <a:pt x="241" y="2882"/>
                    <a:pt x="1" y="3273"/>
                    <a:pt x="32" y="3671"/>
                  </a:cubicBezTo>
                  <a:cubicBezTo>
                    <a:pt x="184" y="5403"/>
                    <a:pt x="4765" y="5523"/>
                    <a:pt x="4765" y="5523"/>
                  </a:cubicBezTo>
                  <a:cubicBezTo>
                    <a:pt x="4985" y="5531"/>
                    <a:pt x="5196" y="5535"/>
                    <a:pt x="5398" y="5535"/>
                  </a:cubicBezTo>
                  <a:cubicBezTo>
                    <a:pt x="9329" y="5535"/>
                    <a:pt x="9889" y="4088"/>
                    <a:pt x="9889" y="4088"/>
                  </a:cubicBezTo>
                  <a:cubicBezTo>
                    <a:pt x="9864" y="3735"/>
                    <a:pt x="9833" y="3374"/>
                    <a:pt x="9719" y="3040"/>
                  </a:cubicBezTo>
                  <a:cubicBezTo>
                    <a:pt x="9611" y="2698"/>
                    <a:pt x="9422" y="2376"/>
                    <a:pt x="9138" y="2168"/>
                  </a:cubicBezTo>
                  <a:cubicBezTo>
                    <a:pt x="9106" y="2142"/>
                    <a:pt x="9074" y="2123"/>
                    <a:pt x="9043" y="2098"/>
                  </a:cubicBezTo>
                  <a:lnTo>
                    <a:pt x="9043" y="2003"/>
                  </a:lnTo>
                  <a:cubicBezTo>
                    <a:pt x="9036" y="1567"/>
                    <a:pt x="8714" y="1182"/>
                    <a:pt x="8316" y="1011"/>
                  </a:cubicBezTo>
                  <a:cubicBezTo>
                    <a:pt x="8103" y="920"/>
                    <a:pt x="7874" y="881"/>
                    <a:pt x="7643" y="881"/>
                  </a:cubicBezTo>
                  <a:cubicBezTo>
                    <a:pt x="7441" y="881"/>
                    <a:pt x="7237" y="911"/>
                    <a:pt x="7040" y="961"/>
                  </a:cubicBezTo>
                  <a:cubicBezTo>
                    <a:pt x="6819" y="1018"/>
                    <a:pt x="6755" y="1018"/>
                    <a:pt x="6547" y="1112"/>
                  </a:cubicBezTo>
                  <a:cubicBezTo>
                    <a:pt x="6389" y="588"/>
                    <a:pt x="5953" y="165"/>
                    <a:pt x="5429" y="26"/>
                  </a:cubicBezTo>
                  <a:cubicBezTo>
                    <a:pt x="5381" y="11"/>
                    <a:pt x="5329" y="1"/>
                    <a:pt x="5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8"/>
            <p:cNvSpPr/>
            <p:nvPr/>
          </p:nvSpPr>
          <p:spPr>
            <a:xfrm>
              <a:off x="3288238" y="2799500"/>
              <a:ext cx="28300" cy="12575"/>
            </a:xfrm>
            <a:custGeom>
              <a:rect b="b" l="l" r="r" t="t"/>
              <a:pathLst>
                <a:path extrusionOk="0" h="503" w="1132">
                  <a:moveTo>
                    <a:pt x="1132" y="0"/>
                  </a:moveTo>
                  <a:cubicBezTo>
                    <a:pt x="1024" y="19"/>
                    <a:pt x="929" y="63"/>
                    <a:pt x="835" y="101"/>
                  </a:cubicBezTo>
                  <a:cubicBezTo>
                    <a:pt x="740" y="145"/>
                    <a:pt x="645" y="183"/>
                    <a:pt x="557" y="228"/>
                  </a:cubicBezTo>
                  <a:lnTo>
                    <a:pt x="285" y="360"/>
                  </a:lnTo>
                  <a:cubicBezTo>
                    <a:pt x="190" y="405"/>
                    <a:pt x="95" y="449"/>
                    <a:pt x="1" y="499"/>
                  </a:cubicBezTo>
                  <a:cubicBezTo>
                    <a:pt x="27" y="502"/>
                    <a:pt x="52" y="503"/>
                    <a:pt x="78" y="503"/>
                  </a:cubicBezTo>
                  <a:cubicBezTo>
                    <a:pt x="267" y="503"/>
                    <a:pt x="453" y="444"/>
                    <a:pt x="620" y="367"/>
                  </a:cubicBezTo>
                  <a:cubicBezTo>
                    <a:pt x="715" y="322"/>
                    <a:pt x="809" y="266"/>
                    <a:pt x="892" y="202"/>
                  </a:cubicBezTo>
                  <a:cubicBezTo>
                    <a:pt x="980" y="145"/>
                    <a:pt x="1056" y="76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8"/>
            <p:cNvSpPr/>
            <p:nvPr/>
          </p:nvSpPr>
          <p:spPr>
            <a:xfrm>
              <a:off x="3170563" y="2833600"/>
              <a:ext cx="168575" cy="27550"/>
            </a:xfrm>
            <a:custGeom>
              <a:rect b="b" l="l" r="r" t="t"/>
              <a:pathLst>
                <a:path extrusionOk="0" h="1102" w="6743">
                  <a:moveTo>
                    <a:pt x="853" y="1"/>
                  </a:moveTo>
                  <a:cubicBezTo>
                    <a:pt x="556" y="1"/>
                    <a:pt x="253" y="51"/>
                    <a:pt x="0" y="203"/>
                  </a:cubicBezTo>
                  <a:cubicBezTo>
                    <a:pt x="181" y="136"/>
                    <a:pt x="371" y="110"/>
                    <a:pt x="561" y="110"/>
                  </a:cubicBezTo>
                  <a:cubicBezTo>
                    <a:pt x="657" y="110"/>
                    <a:pt x="752" y="117"/>
                    <a:pt x="847" y="127"/>
                  </a:cubicBezTo>
                  <a:cubicBezTo>
                    <a:pt x="1125" y="159"/>
                    <a:pt x="1409" y="228"/>
                    <a:pt x="1681" y="298"/>
                  </a:cubicBezTo>
                  <a:cubicBezTo>
                    <a:pt x="2237" y="456"/>
                    <a:pt x="2780" y="652"/>
                    <a:pt x="3337" y="816"/>
                  </a:cubicBezTo>
                  <a:cubicBezTo>
                    <a:pt x="3621" y="898"/>
                    <a:pt x="3905" y="974"/>
                    <a:pt x="4196" y="1025"/>
                  </a:cubicBezTo>
                  <a:cubicBezTo>
                    <a:pt x="4462" y="1071"/>
                    <a:pt x="4733" y="1101"/>
                    <a:pt x="5005" y="1101"/>
                  </a:cubicBezTo>
                  <a:cubicBezTo>
                    <a:pt x="5030" y="1101"/>
                    <a:pt x="5055" y="1101"/>
                    <a:pt x="5080" y="1100"/>
                  </a:cubicBezTo>
                  <a:cubicBezTo>
                    <a:pt x="5377" y="1094"/>
                    <a:pt x="5674" y="1056"/>
                    <a:pt x="5959" y="974"/>
                  </a:cubicBezTo>
                  <a:cubicBezTo>
                    <a:pt x="6243" y="886"/>
                    <a:pt x="6515" y="759"/>
                    <a:pt x="6742" y="576"/>
                  </a:cubicBezTo>
                  <a:lnTo>
                    <a:pt x="6742" y="576"/>
                  </a:lnTo>
                  <a:cubicBezTo>
                    <a:pt x="6483" y="709"/>
                    <a:pt x="6211" y="803"/>
                    <a:pt x="5927" y="854"/>
                  </a:cubicBezTo>
                  <a:cubicBezTo>
                    <a:pt x="5727" y="890"/>
                    <a:pt x="5524" y="904"/>
                    <a:pt x="5320" y="904"/>
                  </a:cubicBezTo>
                  <a:cubicBezTo>
                    <a:pt x="5240" y="904"/>
                    <a:pt x="5160" y="902"/>
                    <a:pt x="5080" y="898"/>
                  </a:cubicBezTo>
                  <a:cubicBezTo>
                    <a:pt x="4518" y="873"/>
                    <a:pt x="3962" y="740"/>
                    <a:pt x="3412" y="570"/>
                  </a:cubicBezTo>
                  <a:cubicBezTo>
                    <a:pt x="2856" y="412"/>
                    <a:pt x="2307" y="222"/>
                    <a:pt x="1732" y="108"/>
                  </a:cubicBezTo>
                  <a:cubicBezTo>
                    <a:pt x="1441" y="51"/>
                    <a:pt x="1150" y="7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8"/>
            <p:cNvSpPr/>
            <p:nvPr/>
          </p:nvSpPr>
          <p:spPr>
            <a:xfrm>
              <a:off x="3201213" y="2808425"/>
              <a:ext cx="65100" cy="11400"/>
            </a:xfrm>
            <a:custGeom>
              <a:rect b="b" l="l" r="r" t="t"/>
              <a:pathLst>
                <a:path extrusionOk="0" h="456" w="2604">
                  <a:moveTo>
                    <a:pt x="776" y="0"/>
                  </a:moveTo>
                  <a:cubicBezTo>
                    <a:pt x="737" y="0"/>
                    <a:pt x="697" y="1"/>
                    <a:pt x="657" y="3"/>
                  </a:cubicBezTo>
                  <a:cubicBezTo>
                    <a:pt x="430" y="10"/>
                    <a:pt x="202" y="60"/>
                    <a:pt x="0" y="161"/>
                  </a:cubicBezTo>
                  <a:cubicBezTo>
                    <a:pt x="228" y="161"/>
                    <a:pt x="436" y="174"/>
                    <a:pt x="651" y="199"/>
                  </a:cubicBezTo>
                  <a:cubicBezTo>
                    <a:pt x="859" y="224"/>
                    <a:pt x="1074" y="269"/>
                    <a:pt x="1283" y="307"/>
                  </a:cubicBezTo>
                  <a:cubicBezTo>
                    <a:pt x="1498" y="351"/>
                    <a:pt x="1712" y="395"/>
                    <a:pt x="1934" y="420"/>
                  </a:cubicBezTo>
                  <a:cubicBezTo>
                    <a:pt x="2071" y="440"/>
                    <a:pt x="2213" y="456"/>
                    <a:pt x="2357" y="456"/>
                  </a:cubicBezTo>
                  <a:cubicBezTo>
                    <a:pt x="2439" y="456"/>
                    <a:pt x="2521" y="451"/>
                    <a:pt x="2603" y="439"/>
                  </a:cubicBezTo>
                  <a:cubicBezTo>
                    <a:pt x="2389" y="363"/>
                    <a:pt x="2186" y="294"/>
                    <a:pt x="1978" y="224"/>
                  </a:cubicBezTo>
                  <a:cubicBezTo>
                    <a:pt x="1763" y="161"/>
                    <a:pt x="1554" y="98"/>
                    <a:pt x="1333" y="60"/>
                  </a:cubicBezTo>
                  <a:cubicBezTo>
                    <a:pt x="1151" y="24"/>
                    <a:pt x="964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8"/>
            <p:cNvSpPr/>
            <p:nvPr/>
          </p:nvSpPr>
          <p:spPr>
            <a:xfrm>
              <a:off x="3339263" y="2815125"/>
              <a:ext cx="37475" cy="9825"/>
            </a:xfrm>
            <a:custGeom>
              <a:rect b="b" l="l" r="r" t="t"/>
              <a:pathLst>
                <a:path extrusionOk="0" h="393" w="1499">
                  <a:moveTo>
                    <a:pt x="399" y="1"/>
                  </a:moveTo>
                  <a:cubicBezTo>
                    <a:pt x="266" y="1"/>
                    <a:pt x="127" y="13"/>
                    <a:pt x="1" y="58"/>
                  </a:cubicBezTo>
                  <a:cubicBezTo>
                    <a:pt x="133" y="76"/>
                    <a:pt x="260" y="95"/>
                    <a:pt x="386" y="114"/>
                  </a:cubicBezTo>
                  <a:cubicBezTo>
                    <a:pt x="512" y="140"/>
                    <a:pt x="632" y="165"/>
                    <a:pt x="759" y="197"/>
                  </a:cubicBezTo>
                  <a:cubicBezTo>
                    <a:pt x="885" y="222"/>
                    <a:pt x="1005" y="253"/>
                    <a:pt x="1132" y="285"/>
                  </a:cubicBezTo>
                  <a:cubicBezTo>
                    <a:pt x="1252" y="310"/>
                    <a:pt x="1372" y="348"/>
                    <a:pt x="1498" y="392"/>
                  </a:cubicBezTo>
                  <a:cubicBezTo>
                    <a:pt x="1403" y="298"/>
                    <a:pt x="1290" y="222"/>
                    <a:pt x="1169" y="171"/>
                  </a:cubicBezTo>
                  <a:cubicBezTo>
                    <a:pt x="1043" y="114"/>
                    <a:pt x="917" y="76"/>
                    <a:pt x="790" y="45"/>
                  </a:cubicBezTo>
                  <a:cubicBezTo>
                    <a:pt x="664" y="20"/>
                    <a:pt x="531" y="1"/>
                    <a:pt x="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36" name="Google Shape;233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675" y="581600"/>
            <a:ext cx="5864798" cy="315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59"/>
          <p:cNvSpPr txBox="1"/>
          <p:nvPr>
            <p:ph type="title"/>
          </p:nvPr>
        </p:nvSpPr>
        <p:spPr>
          <a:xfrm>
            <a:off x="1570600" y="2329364"/>
            <a:ext cx="50676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2342" name="Google Shape;2342;p59"/>
          <p:cNvSpPr txBox="1"/>
          <p:nvPr>
            <p:ph idx="2" type="title"/>
          </p:nvPr>
        </p:nvSpPr>
        <p:spPr>
          <a:xfrm>
            <a:off x="1714000" y="1302738"/>
            <a:ext cx="13245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grpSp>
        <p:nvGrpSpPr>
          <p:cNvPr id="2343" name="Google Shape;2343;p59"/>
          <p:cNvGrpSpPr/>
          <p:nvPr/>
        </p:nvGrpSpPr>
        <p:grpSpPr>
          <a:xfrm rot="-317905">
            <a:off x="6535027" y="2945025"/>
            <a:ext cx="1239602" cy="1288226"/>
            <a:chOff x="3194825" y="2418175"/>
            <a:chExt cx="246275" cy="255925"/>
          </a:xfrm>
        </p:grpSpPr>
        <p:sp>
          <p:nvSpPr>
            <p:cNvPr id="2344" name="Google Shape;2344;p59"/>
            <p:cNvSpPr/>
            <p:nvPr/>
          </p:nvSpPr>
          <p:spPr>
            <a:xfrm>
              <a:off x="3252475" y="2418175"/>
              <a:ext cx="188625" cy="252750"/>
            </a:xfrm>
            <a:custGeom>
              <a:rect b="b" l="l" r="r" t="t"/>
              <a:pathLst>
                <a:path extrusionOk="0" h="10110" w="7545">
                  <a:moveTo>
                    <a:pt x="4151" y="0"/>
                  </a:moveTo>
                  <a:cubicBezTo>
                    <a:pt x="3818" y="0"/>
                    <a:pt x="2719" y="559"/>
                    <a:pt x="2357" y="638"/>
                  </a:cubicBezTo>
                  <a:cubicBezTo>
                    <a:pt x="1587" y="809"/>
                    <a:pt x="696" y="1043"/>
                    <a:pt x="1" y="1390"/>
                  </a:cubicBezTo>
                  <a:lnTo>
                    <a:pt x="3564" y="10110"/>
                  </a:lnTo>
                  <a:cubicBezTo>
                    <a:pt x="3779" y="9927"/>
                    <a:pt x="4228" y="9908"/>
                    <a:pt x="4506" y="9813"/>
                  </a:cubicBezTo>
                  <a:cubicBezTo>
                    <a:pt x="4834" y="9705"/>
                    <a:pt x="5157" y="9604"/>
                    <a:pt x="5473" y="9472"/>
                  </a:cubicBezTo>
                  <a:cubicBezTo>
                    <a:pt x="5807" y="9333"/>
                    <a:pt x="6142" y="9232"/>
                    <a:pt x="6490" y="9124"/>
                  </a:cubicBezTo>
                  <a:cubicBezTo>
                    <a:pt x="6641" y="9080"/>
                    <a:pt x="6787" y="9029"/>
                    <a:pt x="6932" y="8985"/>
                  </a:cubicBezTo>
                  <a:cubicBezTo>
                    <a:pt x="7052" y="8947"/>
                    <a:pt x="7299" y="8941"/>
                    <a:pt x="7393" y="8878"/>
                  </a:cubicBezTo>
                  <a:cubicBezTo>
                    <a:pt x="7545" y="8770"/>
                    <a:pt x="7475" y="8707"/>
                    <a:pt x="7406" y="8536"/>
                  </a:cubicBezTo>
                  <a:cubicBezTo>
                    <a:pt x="7336" y="8360"/>
                    <a:pt x="7286" y="8189"/>
                    <a:pt x="7235" y="8006"/>
                  </a:cubicBezTo>
                  <a:cubicBezTo>
                    <a:pt x="7096" y="7481"/>
                    <a:pt x="7046" y="6906"/>
                    <a:pt x="6844" y="6407"/>
                  </a:cubicBezTo>
                  <a:cubicBezTo>
                    <a:pt x="6420" y="5346"/>
                    <a:pt x="5927" y="4335"/>
                    <a:pt x="5529" y="3260"/>
                  </a:cubicBezTo>
                  <a:cubicBezTo>
                    <a:pt x="5296" y="2635"/>
                    <a:pt x="5106" y="1990"/>
                    <a:pt x="4853" y="1371"/>
                  </a:cubicBezTo>
                  <a:cubicBezTo>
                    <a:pt x="4664" y="916"/>
                    <a:pt x="4443" y="259"/>
                    <a:pt x="4234" y="25"/>
                  </a:cubicBezTo>
                  <a:cubicBezTo>
                    <a:pt x="4219" y="8"/>
                    <a:pt x="4190" y="0"/>
                    <a:pt x="4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9"/>
            <p:cNvSpPr/>
            <p:nvPr/>
          </p:nvSpPr>
          <p:spPr>
            <a:xfrm>
              <a:off x="3372050" y="2608875"/>
              <a:ext cx="32100" cy="18850"/>
            </a:xfrm>
            <a:custGeom>
              <a:rect b="b" l="l" r="r" t="t"/>
              <a:pathLst>
                <a:path extrusionOk="0" h="754" w="1284">
                  <a:moveTo>
                    <a:pt x="388" y="1"/>
                  </a:moveTo>
                  <a:cubicBezTo>
                    <a:pt x="248" y="1"/>
                    <a:pt x="1" y="33"/>
                    <a:pt x="83" y="182"/>
                  </a:cubicBezTo>
                  <a:cubicBezTo>
                    <a:pt x="121" y="239"/>
                    <a:pt x="184" y="264"/>
                    <a:pt x="222" y="321"/>
                  </a:cubicBezTo>
                  <a:cubicBezTo>
                    <a:pt x="285" y="416"/>
                    <a:pt x="329" y="504"/>
                    <a:pt x="411" y="586"/>
                  </a:cubicBezTo>
                  <a:cubicBezTo>
                    <a:pt x="531" y="696"/>
                    <a:pt x="674" y="753"/>
                    <a:pt x="815" y="753"/>
                  </a:cubicBezTo>
                  <a:cubicBezTo>
                    <a:pt x="942" y="753"/>
                    <a:pt x="1068" y="707"/>
                    <a:pt x="1176" y="611"/>
                  </a:cubicBezTo>
                  <a:cubicBezTo>
                    <a:pt x="1283" y="523"/>
                    <a:pt x="1277" y="333"/>
                    <a:pt x="1176" y="239"/>
                  </a:cubicBezTo>
                  <a:cubicBezTo>
                    <a:pt x="986" y="68"/>
                    <a:pt x="708" y="49"/>
                    <a:pt x="462" y="5"/>
                  </a:cubicBezTo>
                  <a:cubicBezTo>
                    <a:pt x="447" y="3"/>
                    <a:pt x="420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9"/>
            <p:cNvSpPr/>
            <p:nvPr/>
          </p:nvSpPr>
          <p:spPr>
            <a:xfrm>
              <a:off x="3403800" y="2614925"/>
              <a:ext cx="13625" cy="6975"/>
            </a:xfrm>
            <a:custGeom>
              <a:rect b="b" l="l" r="r" t="t"/>
              <a:pathLst>
                <a:path extrusionOk="0" h="279" w="545">
                  <a:moveTo>
                    <a:pt x="341" y="0"/>
                  </a:moveTo>
                  <a:cubicBezTo>
                    <a:pt x="326" y="0"/>
                    <a:pt x="312" y="1"/>
                    <a:pt x="298" y="3"/>
                  </a:cubicBezTo>
                  <a:cubicBezTo>
                    <a:pt x="222" y="9"/>
                    <a:pt x="83" y="16"/>
                    <a:pt x="32" y="79"/>
                  </a:cubicBezTo>
                  <a:cubicBezTo>
                    <a:pt x="1" y="110"/>
                    <a:pt x="1" y="155"/>
                    <a:pt x="32" y="186"/>
                  </a:cubicBezTo>
                  <a:cubicBezTo>
                    <a:pt x="83" y="243"/>
                    <a:pt x="209" y="237"/>
                    <a:pt x="285" y="262"/>
                  </a:cubicBezTo>
                  <a:cubicBezTo>
                    <a:pt x="318" y="271"/>
                    <a:pt x="358" y="278"/>
                    <a:pt x="397" y="278"/>
                  </a:cubicBezTo>
                  <a:cubicBezTo>
                    <a:pt x="471" y="278"/>
                    <a:pt x="540" y="252"/>
                    <a:pt x="544" y="161"/>
                  </a:cubicBezTo>
                  <a:cubicBezTo>
                    <a:pt x="544" y="40"/>
                    <a:pt x="439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9"/>
            <p:cNvSpPr/>
            <p:nvPr/>
          </p:nvSpPr>
          <p:spPr>
            <a:xfrm>
              <a:off x="3415475" y="2621550"/>
              <a:ext cx="4175" cy="3950"/>
            </a:xfrm>
            <a:custGeom>
              <a:rect b="b" l="l" r="r" t="t"/>
              <a:pathLst>
                <a:path extrusionOk="0" h="158" w="167">
                  <a:moveTo>
                    <a:pt x="96" y="1"/>
                  </a:moveTo>
                  <a:cubicBezTo>
                    <a:pt x="66" y="1"/>
                    <a:pt x="36" y="20"/>
                    <a:pt x="33" y="60"/>
                  </a:cubicBezTo>
                  <a:cubicBezTo>
                    <a:pt x="33" y="60"/>
                    <a:pt x="27" y="67"/>
                    <a:pt x="27" y="67"/>
                  </a:cubicBezTo>
                  <a:cubicBezTo>
                    <a:pt x="1" y="108"/>
                    <a:pt x="38" y="157"/>
                    <a:pt x="77" y="157"/>
                  </a:cubicBezTo>
                  <a:cubicBezTo>
                    <a:pt x="85" y="157"/>
                    <a:pt x="94" y="155"/>
                    <a:pt x="102" y="149"/>
                  </a:cubicBezTo>
                  <a:cubicBezTo>
                    <a:pt x="128" y="130"/>
                    <a:pt x="147" y="111"/>
                    <a:pt x="153" y="79"/>
                  </a:cubicBezTo>
                  <a:cubicBezTo>
                    <a:pt x="167" y="28"/>
                    <a:pt x="132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9"/>
            <p:cNvSpPr/>
            <p:nvPr/>
          </p:nvSpPr>
          <p:spPr>
            <a:xfrm>
              <a:off x="3345525" y="2613350"/>
              <a:ext cx="7750" cy="9700"/>
            </a:xfrm>
            <a:custGeom>
              <a:rect b="b" l="l" r="r" t="t"/>
              <a:pathLst>
                <a:path extrusionOk="0" h="388" w="310">
                  <a:moveTo>
                    <a:pt x="176" y="0"/>
                  </a:moveTo>
                  <a:cubicBezTo>
                    <a:pt x="150" y="0"/>
                    <a:pt x="124" y="9"/>
                    <a:pt x="101" y="28"/>
                  </a:cubicBezTo>
                  <a:cubicBezTo>
                    <a:pt x="51" y="72"/>
                    <a:pt x="19" y="129"/>
                    <a:pt x="7" y="192"/>
                  </a:cubicBezTo>
                  <a:cubicBezTo>
                    <a:pt x="0" y="243"/>
                    <a:pt x="0" y="306"/>
                    <a:pt x="44" y="338"/>
                  </a:cubicBezTo>
                  <a:lnTo>
                    <a:pt x="57" y="350"/>
                  </a:lnTo>
                  <a:cubicBezTo>
                    <a:pt x="86" y="373"/>
                    <a:pt x="125" y="387"/>
                    <a:pt x="163" y="387"/>
                  </a:cubicBezTo>
                  <a:cubicBezTo>
                    <a:pt x="209" y="387"/>
                    <a:pt x="254" y="367"/>
                    <a:pt x="278" y="319"/>
                  </a:cubicBezTo>
                  <a:cubicBezTo>
                    <a:pt x="304" y="268"/>
                    <a:pt x="310" y="218"/>
                    <a:pt x="285" y="161"/>
                  </a:cubicBezTo>
                  <a:cubicBezTo>
                    <a:pt x="285" y="161"/>
                    <a:pt x="285" y="157"/>
                    <a:pt x="281" y="152"/>
                  </a:cubicBezTo>
                  <a:lnTo>
                    <a:pt x="281" y="152"/>
                  </a:lnTo>
                  <a:cubicBezTo>
                    <a:pt x="282" y="149"/>
                    <a:pt x="280" y="140"/>
                    <a:pt x="285" y="136"/>
                  </a:cubicBezTo>
                  <a:cubicBezTo>
                    <a:pt x="303" y="58"/>
                    <a:pt x="242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9"/>
            <p:cNvSpPr/>
            <p:nvPr/>
          </p:nvSpPr>
          <p:spPr>
            <a:xfrm>
              <a:off x="3332725" y="2607400"/>
              <a:ext cx="6975" cy="6975"/>
            </a:xfrm>
            <a:custGeom>
              <a:rect b="b" l="l" r="r" t="t"/>
              <a:pathLst>
                <a:path extrusionOk="0" h="279" w="279">
                  <a:moveTo>
                    <a:pt x="139" y="1"/>
                  </a:moveTo>
                  <a:cubicBezTo>
                    <a:pt x="64" y="1"/>
                    <a:pt x="0" y="83"/>
                    <a:pt x="19" y="159"/>
                  </a:cubicBezTo>
                  <a:cubicBezTo>
                    <a:pt x="26" y="171"/>
                    <a:pt x="32" y="190"/>
                    <a:pt x="38" y="203"/>
                  </a:cubicBezTo>
                  <a:cubicBezTo>
                    <a:pt x="57" y="253"/>
                    <a:pt x="98" y="279"/>
                    <a:pt x="139" y="279"/>
                  </a:cubicBezTo>
                  <a:cubicBezTo>
                    <a:pt x="181" y="279"/>
                    <a:pt x="222" y="253"/>
                    <a:pt x="241" y="203"/>
                  </a:cubicBezTo>
                  <a:cubicBezTo>
                    <a:pt x="247" y="190"/>
                    <a:pt x="253" y="171"/>
                    <a:pt x="260" y="159"/>
                  </a:cubicBezTo>
                  <a:cubicBezTo>
                    <a:pt x="278" y="83"/>
                    <a:pt x="21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9"/>
            <p:cNvSpPr/>
            <p:nvPr/>
          </p:nvSpPr>
          <p:spPr>
            <a:xfrm>
              <a:off x="3350900" y="2630775"/>
              <a:ext cx="9650" cy="6825"/>
            </a:xfrm>
            <a:custGeom>
              <a:rect b="b" l="l" r="r" t="t"/>
              <a:pathLst>
                <a:path extrusionOk="0" h="273" w="386">
                  <a:moveTo>
                    <a:pt x="177" y="1"/>
                  </a:moveTo>
                  <a:cubicBezTo>
                    <a:pt x="0" y="1"/>
                    <a:pt x="0" y="273"/>
                    <a:pt x="177" y="273"/>
                  </a:cubicBezTo>
                  <a:cubicBezTo>
                    <a:pt x="240" y="273"/>
                    <a:pt x="297" y="266"/>
                    <a:pt x="341" y="216"/>
                  </a:cubicBezTo>
                  <a:cubicBezTo>
                    <a:pt x="386" y="165"/>
                    <a:pt x="386" y="108"/>
                    <a:pt x="341" y="58"/>
                  </a:cubicBezTo>
                  <a:cubicBezTo>
                    <a:pt x="297" y="7"/>
                    <a:pt x="240" y="1"/>
                    <a:pt x="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9"/>
            <p:cNvSpPr/>
            <p:nvPr/>
          </p:nvSpPr>
          <p:spPr>
            <a:xfrm>
              <a:off x="3388950" y="2577150"/>
              <a:ext cx="10400" cy="9925"/>
            </a:xfrm>
            <a:custGeom>
              <a:rect b="b" l="l" r="r" t="t"/>
              <a:pathLst>
                <a:path extrusionOk="0" h="397" w="416">
                  <a:moveTo>
                    <a:pt x="308" y="0"/>
                  </a:moveTo>
                  <a:cubicBezTo>
                    <a:pt x="274" y="0"/>
                    <a:pt x="239" y="16"/>
                    <a:pt x="222" y="48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216" y="58"/>
                    <a:pt x="216" y="58"/>
                    <a:pt x="209" y="67"/>
                  </a:cubicBezTo>
                  <a:cubicBezTo>
                    <a:pt x="210" y="65"/>
                    <a:pt x="210" y="64"/>
                    <a:pt x="209" y="64"/>
                  </a:cubicBezTo>
                  <a:cubicBezTo>
                    <a:pt x="205" y="64"/>
                    <a:pt x="195" y="70"/>
                    <a:pt x="190" y="74"/>
                  </a:cubicBezTo>
                  <a:lnTo>
                    <a:pt x="190" y="74"/>
                  </a:lnTo>
                  <a:cubicBezTo>
                    <a:pt x="127" y="99"/>
                    <a:pt x="64" y="112"/>
                    <a:pt x="32" y="181"/>
                  </a:cubicBezTo>
                  <a:cubicBezTo>
                    <a:pt x="1" y="263"/>
                    <a:pt x="20" y="364"/>
                    <a:pt x="121" y="389"/>
                  </a:cubicBezTo>
                  <a:cubicBezTo>
                    <a:pt x="139" y="394"/>
                    <a:pt x="156" y="397"/>
                    <a:pt x="173" y="397"/>
                  </a:cubicBezTo>
                  <a:cubicBezTo>
                    <a:pt x="321" y="397"/>
                    <a:pt x="415" y="209"/>
                    <a:pt x="393" y="67"/>
                  </a:cubicBezTo>
                  <a:cubicBezTo>
                    <a:pt x="386" y="23"/>
                    <a:pt x="347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9"/>
            <p:cNvSpPr/>
            <p:nvPr/>
          </p:nvSpPr>
          <p:spPr>
            <a:xfrm>
              <a:off x="3348050" y="2434375"/>
              <a:ext cx="18800" cy="20475"/>
            </a:xfrm>
            <a:custGeom>
              <a:rect b="b" l="l" r="r" t="t"/>
              <a:pathLst>
                <a:path extrusionOk="0" h="819" w="752">
                  <a:moveTo>
                    <a:pt x="94" y="0"/>
                  </a:moveTo>
                  <a:cubicBezTo>
                    <a:pt x="51" y="0"/>
                    <a:pt x="13" y="36"/>
                    <a:pt x="13" y="85"/>
                  </a:cubicBezTo>
                  <a:cubicBezTo>
                    <a:pt x="13" y="173"/>
                    <a:pt x="0" y="268"/>
                    <a:pt x="0" y="357"/>
                  </a:cubicBezTo>
                  <a:cubicBezTo>
                    <a:pt x="7" y="439"/>
                    <a:pt x="32" y="546"/>
                    <a:pt x="76" y="616"/>
                  </a:cubicBezTo>
                  <a:cubicBezTo>
                    <a:pt x="158" y="748"/>
                    <a:pt x="259" y="805"/>
                    <a:pt x="411" y="818"/>
                  </a:cubicBezTo>
                  <a:cubicBezTo>
                    <a:pt x="417" y="818"/>
                    <a:pt x="422" y="819"/>
                    <a:pt x="428" y="819"/>
                  </a:cubicBezTo>
                  <a:cubicBezTo>
                    <a:pt x="587" y="819"/>
                    <a:pt x="752" y="648"/>
                    <a:pt x="733" y="489"/>
                  </a:cubicBezTo>
                  <a:cubicBezTo>
                    <a:pt x="721" y="350"/>
                    <a:pt x="683" y="249"/>
                    <a:pt x="563" y="173"/>
                  </a:cubicBezTo>
                  <a:cubicBezTo>
                    <a:pt x="506" y="129"/>
                    <a:pt x="436" y="98"/>
                    <a:pt x="373" y="79"/>
                  </a:cubicBezTo>
                  <a:cubicBezTo>
                    <a:pt x="285" y="60"/>
                    <a:pt x="203" y="28"/>
                    <a:pt x="114" y="3"/>
                  </a:cubicBezTo>
                  <a:cubicBezTo>
                    <a:pt x="108" y="1"/>
                    <a:pt x="101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9"/>
            <p:cNvSpPr/>
            <p:nvPr/>
          </p:nvSpPr>
          <p:spPr>
            <a:xfrm>
              <a:off x="3359425" y="2459250"/>
              <a:ext cx="6025" cy="8325"/>
            </a:xfrm>
            <a:custGeom>
              <a:rect b="b" l="l" r="r" t="t"/>
              <a:pathLst>
                <a:path extrusionOk="0" h="333" w="241">
                  <a:moveTo>
                    <a:pt x="63" y="1"/>
                  </a:moveTo>
                  <a:cubicBezTo>
                    <a:pt x="31" y="1"/>
                    <a:pt x="0" y="22"/>
                    <a:pt x="0" y="63"/>
                  </a:cubicBezTo>
                  <a:cubicBezTo>
                    <a:pt x="0" y="114"/>
                    <a:pt x="0" y="170"/>
                    <a:pt x="0" y="221"/>
                  </a:cubicBezTo>
                  <a:cubicBezTo>
                    <a:pt x="6" y="281"/>
                    <a:pt x="54" y="332"/>
                    <a:pt x="116" y="332"/>
                  </a:cubicBezTo>
                  <a:cubicBezTo>
                    <a:pt x="126" y="332"/>
                    <a:pt x="136" y="331"/>
                    <a:pt x="146" y="328"/>
                  </a:cubicBezTo>
                  <a:cubicBezTo>
                    <a:pt x="215" y="309"/>
                    <a:pt x="240" y="227"/>
                    <a:pt x="209" y="164"/>
                  </a:cubicBezTo>
                  <a:cubicBezTo>
                    <a:pt x="184" y="120"/>
                    <a:pt x="152" y="76"/>
                    <a:pt x="120" y="31"/>
                  </a:cubicBezTo>
                  <a:cubicBezTo>
                    <a:pt x="107" y="11"/>
                    <a:pt x="85" y="1"/>
                    <a:pt x="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9"/>
            <p:cNvSpPr/>
            <p:nvPr/>
          </p:nvSpPr>
          <p:spPr>
            <a:xfrm>
              <a:off x="3362425" y="2474475"/>
              <a:ext cx="7100" cy="8050"/>
            </a:xfrm>
            <a:custGeom>
              <a:rect b="b" l="l" r="r" t="t"/>
              <a:pathLst>
                <a:path extrusionOk="0" h="322" w="284">
                  <a:moveTo>
                    <a:pt x="90" y="0"/>
                  </a:moveTo>
                  <a:cubicBezTo>
                    <a:pt x="58" y="0"/>
                    <a:pt x="28" y="22"/>
                    <a:pt x="19" y="54"/>
                  </a:cubicBezTo>
                  <a:cubicBezTo>
                    <a:pt x="0" y="99"/>
                    <a:pt x="19" y="149"/>
                    <a:pt x="32" y="187"/>
                  </a:cubicBezTo>
                  <a:cubicBezTo>
                    <a:pt x="51" y="244"/>
                    <a:pt x="82" y="282"/>
                    <a:pt x="133" y="307"/>
                  </a:cubicBezTo>
                  <a:cubicBezTo>
                    <a:pt x="148" y="317"/>
                    <a:pt x="163" y="321"/>
                    <a:pt x="178" y="321"/>
                  </a:cubicBezTo>
                  <a:cubicBezTo>
                    <a:pt x="237" y="321"/>
                    <a:pt x="284" y="249"/>
                    <a:pt x="253" y="193"/>
                  </a:cubicBezTo>
                  <a:cubicBezTo>
                    <a:pt x="234" y="155"/>
                    <a:pt x="221" y="130"/>
                    <a:pt x="196" y="99"/>
                  </a:cubicBezTo>
                  <a:cubicBezTo>
                    <a:pt x="171" y="67"/>
                    <a:pt x="158" y="35"/>
                    <a:pt x="127" y="10"/>
                  </a:cubicBezTo>
                  <a:cubicBezTo>
                    <a:pt x="115" y="3"/>
                    <a:pt x="102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9"/>
            <p:cNvSpPr/>
            <p:nvPr/>
          </p:nvSpPr>
          <p:spPr>
            <a:xfrm>
              <a:off x="3365900" y="2503575"/>
              <a:ext cx="11225" cy="8050"/>
            </a:xfrm>
            <a:custGeom>
              <a:rect b="b" l="l" r="r" t="t"/>
              <a:pathLst>
                <a:path extrusionOk="0" h="322" w="449">
                  <a:moveTo>
                    <a:pt x="259" y="1"/>
                  </a:moveTo>
                  <a:cubicBezTo>
                    <a:pt x="231" y="1"/>
                    <a:pt x="209" y="11"/>
                    <a:pt x="184" y="21"/>
                  </a:cubicBezTo>
                  <a:cubicBezTo>
                    <a:pt x="191" y="18"/>
                    <a:pt x="195" y="17"/>
                    <a:pt x="195" y="17"/>
                  </a:cubicBezTo>
                  <a:lnTo>
                    <a:pt x="195" y="17"/>
                  </a:lnTo>
                  <a:cubicBezTo>
                    <a:pt x="195" y="17"/>
                    <a:pt x="169" y="28"/>
                    <a:pt x="165" y="28"/>
                  </a:cubicBezTo>
                  <a:cubicBezTo>
                    <a:pt x="139" y="34"/>
                    <a:pt x="101" y="66"/>
                    <a:pt x="89" y="72"/>
                  </a:cubicBezTo>
                  <a:cubicBezTo>
                    <a:pt x="38" y="91"/>
                    <a:pt x="0" y="148"/>
                    <a:pt x="38" y="192"/>
                  </a:cubicBezTo>
                  <a:cubicBezTo>
                    <a:pt x="64" y="230"/>
                    <a:pt x="95" y="268"/>
                    <a:pt x="133" y="293"/>
                  </a:cubicBezTo>
                  <a:cubicBezTo>
                    <a:pt x="165" y="312"/>
                    <a:pt x="204" y="321"/>
                    <a:pt x="244" y="321"/>
                  </a:cubicBezTo>
                  <a:cubicBezTo>
                    <a:pt x="283" y="321"/>
                    <a:pt x="323" y="312"/>
                    <a:pt x="354" y="293"/>
                  </a:cubicBezTo>
                  <a:cubicBezTo>
                    <a:pt x="417" y="261"/>
                    <a:pt x="449" y="179"/>
                    <a:pt x="430" y="116"/>
                  </a:cubicBezTo>
                  <a:cubicBezTo>
                    <a:pt x="411" y="47"/>
                    <a:pt x="348" y="9"/>
                    <a:pt x="278" y="2"/>
                  </a:cubicBezTo>
                  <a:cubicBezTo>
                    <a:pt x="271" y="1"/>
                    <a:pt x="265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9"/>
            <p:cNvSpPr/>
            <p:nvPr/>
          </p:nvSpPr>
          <p:spPr>
            <a:xfrm>
              <a:off x="3371425" y="2497275"/>
              <a:ext cx="9025" cy="6625"/>
            </a:xfrm>
            <a:custGeom>
              <a:rect b="b" l="l" r="r" t="t"/>
              <a:pathLst>
                <a:path extrusionOk="0" h="265" w="361">
                  <a:moveTo>
                    <a:pt x="172" y="1"/>
                  </a:moveTo>
                  <a:cubicBezTo>
                    <a:pt x="150" y="1"/>
                    <a:pt x="128" y="3"/>
                    <a:pt x="108" y="8"/>
                  </a:cubicBezTo>
                  <a:cubicBezTo>
                    <a:pt x="1" y="27"/>
                    <a:pt x="19" y="166"/>
                    <a:pt x="108" y="204"/>
                  </a:cubicBezTo>
                  <a:cubicBezTo>
                    <a:pt x="121" y="204"/>
                    <a:pt x="146" y="242"/>
                    <a:pt x="158" y="248"/>
                  </a:cubicBezTo>
                  <a:cubicBezTo>
                    <a:pt x="182" y="260"/>
                    <a:pt x="205" y="265"/>
                    <a:pt x="228" y="265"/>
                  </a:cubicBezTo>
                  <a:cubicBezTo>
                    <a:pt x="255" y="265"/>
                    <a:pt x="280" y="258"/>
                    <a:pt x="304" y="248"/>
                  </a:cubicBezTo>
                  <a:cubicBezTo>
                    <a:pt x="342" y="229"/>
                    <a:pt x="361" y="185"/>
                    <a:pt x="361" y="153"/>
                  </a:cubicBezTo>
                  <a:cubicBezTo>
                    <a:pt x="356" y="46"/>
                    <a:pt x="264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9"/>
            <p:cNvSpPr/>
            <p:nvPr/>
          </p:nvSpPr>
          <p:spPr>
            <a:xfrm>
              <a:off x="3304125" y="2510600"/>
              <a:ext cx="12750" cy="15800"/>
            </a:xfrm>
            <a:custGeom>
              <a:rect b="b" l="l" r="r" t="t"/>
              <a:pathLst>
                <a:path extrusionOk="0" h="632" w="510">
                  <a:moveTo>
                    <a:pt x="103" y="1"/>
                  </a:moveTo>
                  <a:cubicBezTo>
                    <a:pt x="88" y="1"/>
                    <a:pt x="73" y="9"/>
                    <a:pt x="64" y="18"/>
                  </a:cubicBezTo>
                  <a:cubicBezTo>
                    <a:pt x="1" y="69"/>
                    <a:pt x="13" y="208"/>
                    <a:pt x="26" y="284"/>
                  </a:cubicBezTo>
                  <a:cubicBezTo>
                    <a:pt x="45" y="416"/>
                    <a:pt x="89" y="530"/>
                    <a:pt x="209" y="606"/>
                  </a:cubicBezTo>
                  <a:cubicBezTo>
                    <a:pt x="236" y="624"/>
                    <a:pt x="263" y="631"/>
                    <a:pt x="288" y="631"/>
                  </a:cubicBezTo>
                  <a:cubicBezTo>
                    <a:pt x="411" y="631"/>
                    <a:pt x="510" y="459"/>
                    <a:pt x="405" y="360"/>
                  </a:cubicBezTo>
                  <a:cubicBezTo>
                    <a:pt x="348" y="303"/>
                    <a:pt x="285" y="252"/>
                    <a:pt x="235" y="195"/>
                  </a:cubicBezTo>
                  <a:cubicBezTo>
                    <a:pt x="184" y="138"/>
                    <a:pt x="178" y="50"/>
                    <a:pt x="121" y="6"/>
                  </a:cubicBezTo>
                  <a:cubicBezTo>
                    <a:pt x="115" y="2"/>
                    <a:pt x="109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9"/>
            <p:cNvSpPr/>
            <p:nvPr/>
          </p:nvSpPr>
          <p:spPr>
            <a:xfrm>
              <a:off x="3315975" y="2532425"/>
              <a:ext cx="8375" cy="8025"/>
            </a:xfrm>
            <a:custGeom>
              <a:rect b="b" l="l" r="r" t="t"/>
              <a:pathLst>
                <a:path extrusionOk="0" h="321" w="335">
                  <a:moveTo>
                    <a:pt x="130" y="0"/>
                  </a:moveTo>
                  <a:cubicBezTo>
                    <a:pt x="78" y="0"/>
                    <a:pt x="22" y="26"/>
                    <a:pt x="13" y="81"/>
                  </a:cubicBezTo>
                  <a:cubicBezTo>
                    <a:pt x="7" y="118"/>
                    <a:pt x="1" y="163"/>
                    <a:pt x="13" y="201"/>
                  </a:cubicBezTo>
                  <a:cubicBezTo>
                    <a:pt x="32" y="276"/>
                    <a:pt x="102" y="314"/>
                    <a:pt x="178" y="321"/>
                  </a:cubicBezTo>
                  <a:cubicBezTo>
                    <a:pt x="180" y="321"/>
                    <a:pt x="183" y="321"/>
                    <a:pt x="185" y="321"/>
                  </a:cubicBezTo>
                  <a:cubicBezTo>
                    <a:pt x="270" y="321"/>
                    <a:pt x="335" y="223"/>
                    <a:pt x="310" y="144"/>
                  </a:cubicBezTo>
                  <a:cubicBezTo>
                    <a:pt x="304" y="106"/>
                    <a:pt x="285" y="81"/>
                    <a:pt x="260" y="55"/>
                  </a:cubicBezTo>
                  <a:cubicBezTo>
                    <a:pt x="241" y="36"/>
                    <a:pt x="222" y="24"/>
                    <a:pt x="197" y="17"/>
                  </a:cubicBezTo>
                  <a:lnTo>
                    <a:pt x="184" y="17"/>
                  </a:lnTo>
                  <a:cubicBezTo>
                    <a:pt x="184" y="11"/>
                    <a:pt x="184" y="11"/>
                    <a:pt x="184" y="11"/>
                  </a:cubicBezTo>
                  <a:cubicBezTo>
                    <a:pt x="168" y="4"/>
                    <a:pt x="149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9"/>
            <p:cNvSpPr/>
            <p:nvPr/>
          </p:nvSpPr>
          <p:spPr>
            <a:xfrm>
              <a:off x="3194825" y="2448700"/>
              <a:ext cx="150650" cy="225350"/>
            </a:xfrm>
            <a:custGeom>
              <a:rect b="b" l="l" r="r" t="t"/>
              <a:pathLst>
                <a:path extrusionOk="0" h="9014" w="6026">
                  <a:moveTo>
                    <a:pt x="2363" y="1"/>
                  </a:moveTo>
                  <a:cubicBezTo>
                    <a:pt x="2349" y="1"/>
                    <a:pt x="2335" y="2"/>
                    <a:pt x="2319" y="5"/>
                  </a:cubicBezTo>
                  <a:cubicBezTo>
                    <a:pt x="2041" y="62"/>
                    <a:pt x="1100" y="965"/>
                    <a:pt x="708" y="2381"/>
                  </a:cubicBezTo>
                  <a:cubicBezTo>
                    <a:pt x="316" y="3802"/>
                    <a:pt x="0" y="5060"/>
                    <a:pt x="120" y="5433"/>
                  </a:cubicBezTo>
                  <a:cubicBezTo>
                    <a:pt x="196" y="5654"/>
                    <a:pt x="5441" y="8908"/>
                    <a:pt x="5674" y="8977"/>
                  </a:cubicBezTo>
                  <a:cubicBezTo>
                    <a:pt x="5746" y="9001"/>
                    <a:pt x="5809" y="9014"/>
                    <a:pt x="5860" y="9014"/>
                  </a:cubicBezTo>
                  <a:cubicBezTo>
                    <a:pt x="5972" y="9014"/>
                    <a:pt x="6025" y="8954"/>
                    <a:pt x="5978" y="8819"/>
                  </a:cubicBezTo>
                  <a:lnTo>
                    <a:pt x="5801" y="8358"/>
                  </a:lnTo>
                  <a:cubicBezTo>
                    <a:pt x="5611" y="7872"/>
                    <a:pt x="5434" y="7366"/>
                    <a:pt x="5264" y="6854"/>
                  </a:cubicBezTo>
                  <a:cubicBezTo>
                    <a:pt x="5144" y="6475"/>
                    <a:pt x="4872" y="6241"/>
                    <a:pt x="4720" y="5875"/>
                  </a:cubicBezTo>
                  <a:cubicBezTo>
                    <a:pt x="4569" y="5508"/>
                    <a:pt x="4455" y="5173"/>
                    <a:pt x="4272" y="4813"/>
                  </a:cubicBezTo>
                  <a:cubicBezTo>
                    <a:pt x="4044" y="4377"/>
                    <a:pt x="3987" y="3866"/>
                    <a:pt x="3798" y="3417"/>
                  </a:cubicBezTo>
                  <a:cubicBezTo>
                    <a:pt x="3627" y="3000"/>
                    <a:pt x="3507" y="2614"/>
                    <a:pt x="3368" y="2191"/>
                  </a:cubicBezTo>
                  <a:cubicBezTo>
                    <a:pt x="3216" y="1730"/>
                    <a:pt x="3071" y="1237"/>
                    <a:pt x="2844" y="820"/>
                  </a:cubicBezTo>
                  <a:cubicBezTo>
                    <a:pt x="2749" y="656"/>
                    <a:pt x="2648" y="529"/>
                    <a:pt x="2591" y="346"/>
                  </a:cubicBezTo>
                  <a:cubicBezTo>
                    <a:pt x="2544" y="200"/>
                    <a:pt x="2525" y="1"/>
                    <a:pt x="2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9"/>
            <p:cNvSpPr/>
            <p:nvPr/>
          </p:nvSpPr>
          <p:spPr>
            <a:xfrm>
              <a:off x="3249150" y="2448775"/>
              <a:ext cx="96325" cy="225325"/>
            </a:xfrm>
            <a:custGeom>
              <a:rect b="b" l="l" r="r" t="t"/>
              <a:pathLst>
                <a:path extrusionOk="0" h="9013" w="3853">
                  <a:moveTo>
                    <a:pt x="193" y="1"/>
                  </a:moveTo>
                  <a:cubicBezTo>
                    <a:pt x="186" y="1"/>
                    <a:pt x="179" y="1"/>
                    <a:pt x="172" y="2"/>
                  </a:cubicBezTo>
                  <a:cubicBezTo>
                    <a:pt x="1" y="324"/>
                    <a:pt x="127" y="665"/>
                    <a:pt x="311" y="1019"/>
                  </a:cubicBezTo>
                  <a:cubicBezTo>
                    <a:pt x="582" y="1550"/>
                    <a:pt x="816" y="1992"/>
                    <a:pt x="961" y="2574"/>
                  </a:cubicBezTo>
                  <a:cubicBezTo>
                    <a:pt x="1100" y="3149"/>
                    <a:pt x="1252" y="3761"/>
                    <a:pt x="1454" y="4311"/>
                  </a:cubicBezTo>
                  <a:cubicBezTo>
                    <a:pt x="1637" y="4798"/>
                    <a:pt x="1985" y="5183"/>
                    <a:pt x="2200" y="5657"/>
                  </a:cubicBezTo>
                  <a:cubicBezTo>
                    <a:pt x="2364" y="6017"/>
                    <a:pt x="2547" y="6333"/>
                    <a:pt x="2674" y="6706"/>
                  </a:cubicBezTo>
                  <a:cubicBezTo>
                    <a:pt x="2787" y="7053"/>
                    <a:pt x="2870" y="7414"/>
                    <a:pt x="2971" y="7755"/>
                  </a:cubicBezTo>
                  <a:cubicBezTo>
                    <a:pt x="3072" y="8109"/>
                    <a:pt x="3280" y="8412"/>
                    <a:pt x="3445" y="8728"/>
                  </a:cubicBezTo>
                  <a:cubicBezTo>
                    <a:pt x="3501" y="8848"/>
                    <a:pt x="3577" y="8936"/>
                    <a:pt x="3666" y="9012"/>
                  </a:cubicBezTo>
                  <a:cubicBezTo>
                    <a:pt x="3672" y="9012"/>
                    <a:pt x="3678" y="9013"/>
                    <a:pt x="3684" y="9013"/>
                  </a:cubicBezTo>
                  <a:cubicBezTo>
                    <a:pt x="3798" y="9013"/>
                    <a:pt x="3853" y="8954"/>
                    <a:pt x="3805" y="8816"/>
                  </a:cubicBezTo>
                  <a:lnTo>
                    <a:pt x="3628" y="8355"/>
                  </a:lnTo>
                  <a:cubicBezTo>
                    <a:pt x="3438" y="7869"/>
                    <a:pt x="3261" y="7363"/>
                    <a:pt x="3091" y="6851"/>
                  </a:cubicBezTo>
                  <a:cubicBezTo>
                    <a:pt x="2971" y="6472"/>
                    <a:pt x="2699" y="6238"/>
                    <a:pt x="2547" y="5872"/>
                  </a:cubicBezTo>
                  <a:cubicBezTo>
                    <a:pt x="2396" y="5505"/>
                    <a:pt x="2282" y="5170"/>
                    <a:pt x="2099" y="4810"/>
                  </a:cubicBezTo>
                  <a:cubicBezTo>
                    <a:pt x="1871" y="4374"/>
                    <a:pt x="1814" y="3863"/>
                    <a:pt x="1625" y="3414"/>
                  </a:cubicBezTo>
                  <a:cubicBezTo>
                    <a:pt x="1454" y="2997"/>
                    <a:pt x="1334" y="2611"/>
                    <a:pt x="1195" y="2182"/>
                  </a:cubicBezTo>
                  <a:cubicBezTo>
                    <a:pt x="1043" y="1727"/>
                    <a:pt x="898" y="1234"/>
                    <a:pt x="671" y="817"/>
                  </a:cubicBezTo>
                  <a:cubicBezTo>
                    <a:pt x="576" y="653"/>
                    <a:pt x="475" y="526"/>
                    <a:pt x="418" y="343"/>
                  </a:cubicBezTo>
                  <a:cubicBezTo>
                    <a:pt x="370" y="198"/>
                    <a:pt x="350" y="1"/>
                    <a:pt x="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9"/>
            <p:cNvSpPr/>
            <p:nvPr/>
          </p:nvSpPr>
          <p:spPr>
            <a:xfrm>
              <a:off x="3222475" y="2507300"/>
              <a:ext cx="3975" cy="33100"/>
            </a:xfrm>
            <a:custGeom>
              <a:rect b="b" l="l" r="r" t="t"/>
              <a:pathLst>
                <a:path extrusionOk="0" h="1324" w="159">
                  <a:moveTo>
                    <a:pt x="155" y="0"/>
                  </a:moveTo>
                  <a:cubicBezTo>
                    <a:pt x="153" y="0"/>
                    <a:pt x="152" y="2"/>
                    <a:pt x="152" y="5"/>
                  </a:cubicBezTo>
                  <a:cubicBezTo>
                    <a:pt x="76" y="435"/>
                    <a:pt x="51" y="877"/>
                    <a:pt x="0" y="1313"/>
                  </a:cubicBezTo>
                  <a:cubicBezTo>
                    <a:pt x="0" y="1320"/>
                    <a:pt x="4" y="1323"/>
                    <a:pt x="9" y="1323"/>
                  </a:cubicBezTo>
                  <a:cubicBezTo>
                    <a:pt x="13" y="1323"/>
                    <a:pt x="16" y="1322"/>
                    <a:pt x="19" y="1319"/>
                  </a:cubicBezTo>
                  <a:cubicBezTo>
                    <a:pt x="101" y="883"/>
                    <a:pt x="95" y="441"/>
                    <a:pt x="158" y="5"/>
                  </a:cubicBezTo>
                  <a:cubicBezTo>
                    <a:pt x="158" y="2"/>
                    <a:pt x="156" y="0"/>
                    <a:pt x="155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9"/>
            <p:cNvSpPr/>
            <p:nvPr/>
          </p:nvSpPr>
          <p:spPr>
            <a:xfrm>
              <a:off x="3227350" y="2540950"/>
              <a:ext cx="425" cy="1725"/>
            </a:xfrm>
            <a:custGeom>
              <a:rect b="b" l="l" r="r" t="t"/>
              <a:pathLst>
                <a:path extrusionOk="0" h="69" w="17">
                  <a:moveTo>
                    <a:pt x="13" y="0"/>
                  </a:moveTo>
                  <a:cubicBezTo>
                    <a:pt x="10" y="0"/>
                    <a:pt x="7" y="2"/>
                    <a:pt x="7" y="5"/>
                  </a:cubicBezTo>
                  <a:cubicBezTo>
                    <a:pt x="7" y="24"/>
                    <a:pt x="1" y="49"/>
                    <a:pt x="1" y="68"/>
                  </a:cubicBezTo>
                  <a:cubicBezTo>
                    <a:pt x="7" y="49"/>
                    <a:pt x="7" y="30"/>
                    <a:pt x="14" y="5"/>
                  </a:cubicBezTo>
                  <a:cubicBezTo>
                    <a:pt x="17" y="2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9"/>
            <p:cNvSpPr/>
            <p:nvPr/>
          </p:nvSpPr>
          <p:spPr>
            <a:xfrm>
              <a:off x="3225775" y="2552600"/>
              <a:ext cx="675" cy="4075"/>
            </a:xfrm>
            <a:custGeom>
              <a:rect b="b" l="l" r="r" t="t"/>
              <a:pathLst>
                <a:path extrusionOk="0" h="163" w="27">
                  <a:moveTo>
                    <a:pt x="26" y="0"/>
                  </a:moveTo>
                  <a:cubicBezTo>
                    <a:pt x="13" y="51"/>
                    <a:pt x="7" y="108"/>
                    <a:pt x="1" y="158"/>
                  </a:cubicBezTo>
                  <a:cubicBezTo>
                    <a:pt x="1" y="161"/>
                    <a:pt x="2" y="163"/>
                    <a:pt x="4" y="163"/>
                  </a:cubicBezTo>
                  <a:cubicBezTo>
                    <a:pt x="6" y="163"/>
                    <a:pt x="7" y="161"/>
                    <a:pt x="7" y="158"/>
                  </a:cubicBezTo>
                  <a:cubicBezTo>
                    <a:pt x="13" y="108"/>
                    <a:pt x="20" y="51"/>
                    <a:pt x="2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9"/>
            <p:cNvSpPr/>
            <p:nvPr/>
          </p:nvSpPr>
          <p:spPr>
            <a:xfrm>
              <a:off x="3226425" y="2542650"/>
              <a:ext cx="950" cy="9975"/>
            </a:xfrm>
            <a:custGeom>
              <a:rect b="b" l="l" r="r" t="t"/>
              <a:pathLst>
                <a:path extrusionOk="0" h="399" w="38">
                  <a:moveTo>
                    <a:pt x="38" y="0"/>
                  </a:moveTo>
                  <a:lnTo>
                    <a:pt x="38" y="0"/>
                  </a:lnTo>
                  <a:cubicBezTo>
                    <a:pt x="13" y="133"/>
                    <a:pt x="6" y="265"/>
                    <a:pt x="0" y="398"/>
                  </a:cubicBezTo>
                  <a:cubicBezTo>
                    <a:pt x="13" y="265"/>
                    <a:pt x="32" y="133"/>
                    <a:pt x="38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9"/>
            <p:cNvSpPr/>
            <p:nvPr/>
          </p:nvSpPr>
          <p:spPr>
            <a:xfrm>
              <a:off x="3219775" y="2566225"/>
              <a:ext cx="2725" cy="14575"/>
            </a:xfrm>
            <a:custGeom>
              <a:rect b="b" l="l" r="r" t="t"/>
              <a:pathLst>
                <a:path extrusionOk="0" h="583" w="109">
                  <a:moveTo>
                    <a:pt x="102" y="0"/>
                  </a:moveTo>
                  <a:cubicBezTo>
                    <a:pt x="99" y="0"/>
                    <a:pt x="95" y="2"/>
                    <a:pt x="95" y="5"/>
                  </a:cubicBezTo>
                  <a:cubicBezTo>
                    <a:pt x="89" y="201"/>
                    <a:pt x="51" y="384"/>
                    <a:pt x="1" y="567"/>
                  </a:cubicBezTo>
                  <a:cubicBezTo>
                    <a:pt x="1" y="578"/>
                    <a:pt x="6" y="582"/>
                    <a:pt x="12" y="582"/>
                  </a:cubicBezTo>
                  <a:cubicBezTo>
                    <a:pt x="16" y="582"/>
                    <a:pt x="20" y="579"/>
                    <a:pt x="20" y="574"/>
                  </a:cubicBezTo>
                  <a:cubicBezTo>
                    <a:pt x="70" y="390"/>
                    <a:pt x="108" y="201"/>
                    <a:pt x="108" y="5"/>
                  </a:cubicBezTo>
                  <a:cubicBezTo>
                    <a:pt x="108" y="2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9"/>
            <p:cNvSpPr/>
            <p:nvPr/>
          </p:nvSpPr>
          <p:spPr>
            <a:xfrm>
              <a:off x="3213625" y="2541575"/>
              <a:ext cx="2850" cy="30875"/>
            </a:xfrm>
            <a:custGeom>
              <a:rect b="b" l="l" r="r" t="t"/>
              <a:pathLst>
                <a:path extrusionOk="0" h="1235" w="114">
                  <a:moveTo>
                    <a:pt x="97" y="0"/>
                  </a:moveTo>
                  <a:cubicBezTo>
                    <a:pt x="91" y="0"/>
                    <a:pt x="85" y="4"/>
                    <a:pt x="82" y="11"/>
                  </a:cubicBezTo>
                  <a:cubicBezTo>
                    <a:pt x="0" y="410"/>
                    <a:pt x="26" y="814"/>
                    <a:pt x="32" y="1225"/>
                  </a:cubicBezTo>
                  <a:cubicBezTo>
                    <a:pt x="32" y="1231"/>
                    <a:pt x="38" y="1234"/>
                    <a:pt x="44" y="1234"/>
                  </a:cubicBezTo>
                  <a:cubicBezTo>
                    <a:pt x="51" y="1234"/>
                    <a:pt x="57" y="1231"/>
                    <a:pt x="57" y="1225"/>
                  </a:cubicBezTo>
                  <a:cubicBezTo>
                    <a:pt x="57" y="820"/>
                    <a:pt x="32" y="416"/>
                    <a:pt x="114" y="18"/>
                  </a:cubicBezTo>
                  <a:cubicBezTo>
                    <a:pt x="114" y="7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9"/>
            <p:cNvSpPr/>
            <p:nvPr/>
          </p:nvSpPr>
          <p:spPr>
            <a:xfrm>
              <a:off x="3224200" y="2577150"/>
              <a:ext cx="1125" cy="17050"/>
            </a:xfrm>
            <a:custGeom>
              <a:rect b="b" l="l" r="r" t="t"/>
              <a:pathLst>
                <a:path extrusionOk="0" h="682" w="45">
                  <a:moveTo>
                    <a:pt x="11" y="1"/>
                  </a:moveTo>
                  <a:cubicBezTo>
                    <a:pt x="5" y="1"/>
                    <a:pt x="1" y="4"/>
                    <a:pt x="1" y="10"/>
                  </a:cubicBezTo>
                  <a:cubicBezTo>
                    <a:pt x="13" y="231"/>
                    <a:pt x="20" y="446"/>
                    <a:pt x="13" y="667"/>
                  </a:cubicBezTo>
                  <a:cubicBezTo>
                    <a:pt x="13" y="677"/>
                    <a:pt x="21" y="682"/>
                    <a:pt x="29" y="682"/>
                  </a:cubicBezTo>
                  <a:cubicBezTo>
                    <a:pt x="37" y="682"/>
                    <a:pt x="45" y="677"/>
                    <a:pt x="45" y="667"/>
                  </a:cubicBezTo>
                  <a:cubicBezTo>
                    <a:pt x="45" y="446"/>
                    <a:pt x="38" y="231"/>
                    <a:pt x="26" y="10"/>
                  </a:cubicBezTo>
                  <a:cubicBezTo>
                    <a:pt x="23" y="4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9"/>
            <p:cNvSpPr/>
            <p:nvPr/>
          </p:nvSpPr>
          <p:spPr>
            <a:xfrm>
              <a:off x="3241725" y="2584725"/>
              <a:ext cx="1775" cy="19275"/>
            </a:xfrm>
            <a:custGeom>
              <a:rect b="b" l="l" r="r" t="t"/>
              <a:pathLst>
                <a:path extrusionOk="0" h="771" w="71">
                  <a:moveTo>
                    <a:pt x="55" y="1"/>
                  </a:moveTo>
                  <a:cubicBezTo>
                    <a:pt x="50" y="1"/>
                    <a:pt x="45" y="4"/>
                    <a:pt x="45" y="10"/>
                  </a:cubicBezTo>
                  <a:cubicBezTo>
                    <a:pt x="39" y="257"/>
                    <a:pt x="20" y="510"/>
                    <a:pt x="1" y="756"/>
                  </a:cubicBezTo>
                  <a:cubicBezTo>
                    <a:pt x="1" y="766"/>
                    <a:pt x="10" y="770"/>
                    <a:pt x="20" y="770"/>
                  </a:cubicBezTo>
                  <a:cubicBezTo>
                    <a:pt x="29" y="770"/>
                    <a:pt x="39" y="766"/>
                    <a:pt x="39" y="756"/>
                  </a:cubicBezTo>
                  <a:cubicBezTo>
                    <a:pt x="51" y="510"/>
                    <a:pt x="70" y="257"/>
                    <a:pt x="64" y="10"/>
                  </a:cubicBezTo>
                  <a:cubicBezTo>
                    <a:pt x="64" y="4"/>
                    <a:pt x="59" y="1"/>
                    <a:pt x="55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9"/>
            <p:cNvSpPr/>
            <p:nvPr/>
          </p:nvSpPr>
          <p:spPr>
            <a:xfrm>
              <a:off x="3224575" y="2552000"/>
              <a:ext cx="20150" cy="35975"/>
            </a:xfrm>
            <a:custGeom>
              <a:rect b="b" l="l" r="r" t="t"/>
              <a:pathLst>
                <a:path extrusionOk="0" h="1439" w="806">
                  <a:moveTo>
                    <a:pt x="228" y="0"/>
                  </a:moveTo>
                  <a:cubicBezTo>
                    <a:pt x="224" y="0"/>
                    <a:pt x="219" y="2"/>
                    <a:pt x="219" y="5"/>
                  </a:cubicBezTo>
                  <a:cubicBezTo>
                    <a:pt x="194" y="252"/>
                    <a:pt x="188" y="498"/>
                    <a:pt x="188" y="744"/>
                  </a:cubicBezTo>
                  <a:cubicBezTo>
                    <a:pt x="137" y="662"/>
                    <a:pt x="80" y="580"/>
                    <a:pt x="23" y="498"/>
                  </a:cubicBezTo>
                  <a:cubicBezTo>
                    <a:pt x="22" y="494"/>
                    <a:pt x="19" y="493"/>
                    <a:pt x="16" y="493"/>
                  </a:cubicBezTo>
                  <a:cubicBezTo>
                    <a:pt x="8" y="493"/>
                    <a:pt x="0" y="502"/>
                    <a:pt x="5" y="511"/>
                  </a:cubicBezTo>
                  <a:cubicBezTo>
                    <a:pt x="68" y="599"/>
                    <a:pt x="131" y="694"/>
                    <a:pt x="188" y="789"/>
                  </a:cubicBezTo>
                  <a:cubicBezTo>
                    <a:pt x="194" y="928"/>
                    <a:pt x="194" y="1073"/>
                    <a:pt x="200" y="1212"/>
                  </a:cubicBezTo>
                  <a:cubicBezTo>
                    <a:pt x="200" y="1218"/>
                    <a:pt x="205" y="1222"/>
                    <a:pt x="210" y="1222"/>
                  </a:cubicBezTo>
                  <a:cubicBezTo>
                    <a:pt x="215" y="1222"/>
                    <a:pt x="219" y="1218"/>
                    <a:pt x="219" y="1212"/>
                  </a:cubicBezTo>
                  <a:cubicBezTo>
                    <a:pt x="219" y="1086"/>
                    <a:pt x="219" y="959"/>
                    <a:pt x="219" y="833"/>
                  </a:cubicBezTo>
                  <a:cubicBezTo>
                    <a:pt x="276" y="921"/>
                    <a:pt x="333" y="1010"/>
                    <a:pt x="384" y="1098"/>
                  </a:cubicBezTo>
                  <a:cubicBezTo>
                    <a:pt x="365" y="1199"/>
                    <a:pt x="346" y="1301"/>
                    <a:pt x="327" y="1408"/>
                  </a:cubicBezTo>
                  <a:cubicBezTo>
                    <a:pt x="327" y="1412"/>
                    <a:pt x="331" y="1415"/>
                    <a:pt x="335" y="1415"/>
                  </a:cubicBezTo>
                  <a:cubicBezTo>
                    <a:pt x="337" y="1415"/>
                    <a:pt x="339" y="1413"/>
                    <a:pt x="339" y="1408"/>
                  </a:cubicBezTo>
                  <a:cubicBezTo>
                    <a:pt x="358" y="1313"/>
                    <a:pt x="377" y="1212"/>
                    <a:pt x="396" y="1111"/>
                  </a:cubicBezTo>
                  <a:cubicBezTo>
                    <a:pt x="466" y="1218"/>
                    <a:pt x="535" y="1326"/>
                    <a:pt x="605" y="1433"/>
                  </a:cubicBezTo>
                  <a:cubicBezTo>
                    <a:pt x="609" y="1437"/>
                    <a:pt x="613" y="1438"/>
                    <a:pt x="618" y="1438"/>
                  </a:cubicBezTo>
                  <a:cubicBezTo>
                    <a:pt x="629" y="1438"/>
                    <a:pt x="639" y="1430"/>
                    <a:pt x="630" y="1421"/>
                  </a:cubicBezTo>
                  <a:cubicBezTo>
                    <a:pt x="554" y="1307"/>
                    <a:pt x="478" y="1193"/>
                    <a:pt x="403" y="1073"/>
                  </a:cubicBezTo>
                  <a:cubicBezTo>
                    <a:pt x="422" y="991"/>
                    <a:pt x="434" y="902"/>
                    <a:pt x="447" y="820"/>
                  </a:cubicBezTo>
                  <a:cubicBezTo>
                    <a:pt x="561" y="985"/>
                    <a:pt x="668" y="1149"/>
                    <a:pt x="788" y="1307"/>
                  </a:cubicBezTo>
                  <a:cubicBezTo>
                    <a:pt x="790" y="1309"/>
                    <a:pt x="792" y="1309"/>
                    <a:pt x="795" y="1309"/>
                  </a:cubicBezTo>
                  <a:cubicBezTo>
                    <a:pt x="800" y="1309"/>
                    <a:pt x="805" y="1305"/>
                    <a:pt x="801" y="1301"/>
                  </a:cubicBezTo>
                  <a:cubicBezTo>
                    <a:pt x="681" y="1136"/>
                    <a:pt x="567" y="966"/>
                    <a:pt x="453" y="801"/>
                  </a:cubicBezTo>
                  <a:cubicBezTo>
                    <a:pt x="472" y="700"/>
                    <a:pt x="485" y="605"/>
                    <a:pt x="497" y="504"/>
                  </a:cubicBezTo>
                  <a:cubicBezTo>
                    <a:pt x="497" y="501"/>
                    <a:pt x="496" y="500"/>
                    <a:pt x="494" y="500"/>
                  </a:cubicBezTo>
                  <a:cubicBezTo>
                    <a:pt x="493" y="500"/>
                    <a:pt x="491" y="501"/>
                    <a:pt x="491" y="504"/>
                  </a:cubicBezTo>
                  <a:cubicBezTo>
                    <a:pt x="478" y="599"/>
                    <a:pt x="459" y="694"/>
                    <a:pt x="447" y="789"/>
                  </a:cubicBezTo>
                  <a:cubicBezTo>
                    <a:pt x="415" y="744"/>
                    <a:pt x="390" y="700"/>
                    <a:pt x="358" y="656"/>
                  </a:cubicBezTo>
                  <a:cubicBezTo>
                    <a:pt x="357" y="654"/>
                    <a:pt x="355" y="654"/>
                    <a:pt x="352" y="654"/>
                  </a:cubicBezTo>
                  <a:cubicBezTo>
                    <a:pt x="347" y="654"/>
                    <a:pt x="341" y="659"/>
                    <a:pt x="346" y="669"/>
                  </a:cubicBezTo>
                  <a:cubicBezTo>
                    <a:pt x="377" y="713"/>
                    <a:pt x="409" y="763"/>
                    <a:pt x="441" y="808"/>
                  </a:cubicBezTo>
                  <a:cubicBezTo>
                    <a:pt x="428" y="890"/>
                    <a:pt x="409" y="978"/>
                    <a:pt x="396" y="1060"/>
                  </a:cubicBezTo>
                  <a:cubicBezTo>
                    <a:pt x="333" y="972"/>
                    <a:pt x="276" y="877"/>
                    <a:pt x="219" y="789"/>
                  </a:cubicBezTo>
                  <a:cubicBezTo>
                    <a:pt x="213" y="530"/>
                    <a:pt x="207" y="264"/>
                    <a:pt x="232" y="5"/>
                  </a:cubicBezTo>
                  <a:cubicBezTo>
                    <a:pt x="235" y="2"/>
                    <a:pt x="232" y="0"/>
                    <a:pt x="228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9"/>
            <p:cNvSpPr/>
            <p:nvPr/>
          </p:nvSpPr>
          <p:spPr>
            <a:xfrm>
              <a:off x="3232150" y="2545200"/>
              <a:ext cx="14150" cy="22000"/>
            </a:xfrm>
            <a:custGeom>
              <a:rect b="b" l="l" r="r" t="t"/>
              <a:pathLst>
                <a:path extrusionOk="0" h="880" w="566">
                  <a:moveTo>
                    <a:pt x="16" y="0"/>
                  </a:moveTo>
                  <a:cubicBezTo>
                    <a:pt x="9" y="0"/>
                    <a:pt x="0" y="9"/>
                    <a:pt x="5" y="18"/>
                  </a:cubicBezTo>
                  <a:cubicBezTo>
                    <a:pt x="182" y="302"/>
                    <a:pt x="359" y="587"/>
                    <a:pt x="536" y="871"/>
                  </a:cubicBezTo>
                  <a:cubicBezTo>
                    <a:pt x="538" y="877"/>
                    <a:pt x="541" y="879"/>
                    <a:pt x="545" y="879"/>
                  </a:cubicBezTo>
                  <a:cubicBezTo>
                    <a:pt x="554" y="879"/>
                    <a:pt x="565" y="867"/>
                    <a:pt x="561" y="859"/>
                  </a:cubicBezTo>
                  <a:cubicBezTo>
                    <a:pt x="378" y="574"/>
                    <a:pt x="201" y="290"/>
                    <a:pt x="24" y="6"/>
                  </a:cubicBezTo>
                  <a:cubicBezTo>
                    <a:pt x="22" y="2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9"/>
            <p:cNvSpPr/>
            <p:nvPr/>
          </p:nvSpPr>
          <p:spPr>
            <a:xfrm>
              <a:off x="3263375" y="2606150"/>
              <a:ext cx="3350" cy="12175"/>
            </a:xfrm>
            <a:custGeom>
              <a:rect b="b" l="l" r="r" t="t"/>
              <a:pathLst>
                <a:path extrusionOk="0" h="487" w="134">
                  <a:moveTo>
                    <a:pt x="7" y="0"/>
                  </a:moveTo>
                  <a:cubicBezTo>
                    <a:pt x="7" y="0"/>
                    <a:pt x="1" y="0"/>
                    <a:pt x="1" y="6"/>
                  </a:cubicBezTo>
                  <a:cubicBezTo>
                    <a:pt x="39" y="164"/>
                    <a:pt x="89" y="322"/>
                    <a:pt x="127" y="487"/>
                  </a:cubicBezTo>
                  <a:cubicBezTo>
                    <a:pt x="127" y="487"/>
                    <a:pt x="133" y="487"/>
                    <a:pt x="133" y="480"/>
                  </a:cubicBezTo>
                  <a:cubicBezTo>
                    <a:pt x="95" y="322"/>
                    <a:pt x="45" y="164"/>
                    <a:pt x="7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9"/>
            <p:cNvSpPr/>
            <p:nvPr/>
          </p:nvSpPr>
          <p:spPr>
            <a:xfrm>
              <a:off x="3275700" y="2619400"/>
              <a:ext cx="1750" cy="6100"/>
            </a:xfrm>
            <a:custGeom>
              <a:rect b="b" l="l" r="r" t="t"/>
              <a:pathLst>
                <a:path extrusionOk="0" h="244" w="70">
                  <a:moveTo>
                    <a:pt x="0" y="1"/>
                  </a:moveTo>
                  <a:lnTo>
                    <a:pt x="0" y="1"/>
                  </a:lnTo>
                  <a:cubicBezTo>
                    <a:pt x="13" y="83"/>
                    <a:pt x="32" y="159"/>
                    <a:pt x="57" y="241"/>
                  </a:cubicBezTo>
                  <a:cubicBezTo>
                    <a:pt x="57" y="243"/>
                    <a:pt x="58" y="244"/>
                    <a:pt x="60" y="244"/>
                  </a:cubicBezTo>
                  <a:cubicBezTo>
                    <a:pt x="64" y="244"/>
                    <a:pt x="70" y="239"/>
                    <a:pt x="70" y="235"/>
                  </a:cubicBezTo>
                  <a:cubicBezTo>
                    <a:pt x="45" y="159"/>
                    <a:pt x="19" y="83"/>
                    <a:pt x="0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9"/>
            <p:cNvSpPr/>
            <p:nvPr/>
          </p:nvSpPr>
          <p:spPr>
            <a:xfrm>
              <a:off x="3274125" y="2611825"/>
              <a:ext cx="1600" cy="7600"/>
            </a:xfrm>
            <a:custGeom>
              <a:rect b="b" l="l" r="r" t="t"/>
              <a:pathLst>
                <a:path extrusionOk="0" h="304" w="64">
                  <a:moveTo>
                    <a:pt x="0" y="1"/>
                  </a:moveTo>
                  <a:lnTo>
                    <a:pt x="0" y="1"/>
                  </a:lnTo>
                  <a:cubicBezTo>
                    <a:pt x="19" y="102"/>
                    <a:pt x="38" y="203"/>
                    <a:pt x="63" y="304"/>
                  </a:cubicBezTo>
                  <a:cubicBezTo>
                    <a:pt x="44" y="203"/>
                    <a:pt x="32" y="102"/>
                    <a:pt x="0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9"/>
            <p:cNvSpPr/>
            <p:nvPr/>
          </p:nvSpPr>
          <p:spPr>
            <a:xfrm>
              <a:off x="3273575" y="2610125"/>
              <a:ext cx="575" cy="1725"/>
            </a:xfrm>
            <a:custGeom>
              <a:rect b="b" l="l" r="r" t="t"/>
              <a:pathLst>
                <a:path extrusionOk="0" h="69" w="23">
                  <a:moveTo>
                    <a:pt x="4" y="1"/>
                  </a:moveTo>
                  <a:cubicBezTo>
                    <a:pt x="2" y="1"/>
                    <a:pt x="0" y="2"/>
                    <a:pt x="3" y="5"/>
                  </a:cubicBezTo>
                  <a:cubicBezTo>
                    <a:pt x="10" y="24"/>
                    <a:pt x="16" y="50"/>
                    <a:pt x="22" y="69"/>
                  </a:cubicBezTo>
                  <a:cubicBezTo>
                    <a:pt x="16" y="50"/>
                    <a:pt x="16" y="24"/>
                    <a:pt x="10" y="5"/>
                  </a:cubicBezTo>
                  <a:cubicBezTo>
                    <a:pt x="10" y="2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9"/>
            <p:cNvSpPr/>
            <p:nvPr/>
          </p:nvSpPr>
          <p:spPr>
            <a:xfrm>
              <a:off x="3277125" y="2617200"/>
              <a:ext cx="3650" cy="4925"/>
            </a:xfrm>
            <a:custGeom>
              <a:rect b="b" l="l" r="r" t="t"/>
              <a:pathLst>
                <a:path extrusionOk="0" h="197" w="146">
                  <a:moveTo>
                    <a:pt x="0" y="0"/>
                  </a:moveTo>
                  <a:cubicBezTo>
                    <a:pt x="45" y="70"/>
                    <a:pt x="95" y="133"/>
                    <a:pt x="146" y="196"/>
                  </a:cubicBezTo>
                  <a:cubicBezTo>
                    <a:pt x="101" y="133"/>
                    <a:pt x="57" y="64"/>
                    <a:pt x="0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9"/>
            <p:cNvSpPr/>
            <p:nvPr/>
          </p:nvSpPr>
          <p:spPr>
            <a:xfrm>
              <a:off x="3276225" y="2615875"/>
              <a:ext cx="925" cy="1350"/>
            </a:xfrm>
            <a:custGeom>
              <a:rect b="b" l="l" r="r" t="t"/>
              <a:pathLst>
                <a:path extrusionOk="0" h="54" w="37">
                  <a:moveTo>
                    <a:pt x="6" y="0"/>
                  </a:moveTo>
                  <a:cubicBezTo>
                    <a:pt x="2" y="0"/>
                    <a:pt x="0" y="5"/>
                    <a:pt x="5" y="9"/>
                  </a:cubicBezTo>
                  <a:cubicBezTo>
                    <a:pt x="17" y="22"/>
                    <a:pt x="30" y="41"/>
                    <a:pt x="36" y="53"/>
                  </a:cubicBezTo>
                  <a:cubicBezTo>
                    <a:pt x="30" y="35"/>
                    <a:pt x="17" y="22"/>
                    <a:pt x="11" y="3"/>
                  </a:cubicBez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9"/>
            <p:cNvSpPr/>
            <p:nvPr/>
          </p:nvSpPr>
          <p:spPr>
            <a:xfrm>
              <a:off x="3280750" y="2622100"/>
              <a:ext cx="5675" cy="6075"/>
            </a:xfrm>
            <a:custGeom>
              <a:rect b="b" l="l" r="r" t="t"/>
              <a:pathLst>
                <a:path extrusionOk="0" h="243" w="227">
                  <a:moveTo>
                    <a:pt x="1" y="0"/>
                  </a:moveTo>
                  <a:lnTo>
                    <a:pt x="1" y="0"/>
                  </a:lnTo>
                  <a:cubicBezTo>
                    <a:pt x="9" y="10"/>
                    <a:pt x="17" y="19"/>
                    <a:pt x="25" y="28"/>
                  </a:cubicBezTo>
                  <a:lnTo>
                    <a:pt x="25" y="28"/>
                  </a:lnTo>
                  <a:cubicBezTo>
                    <a:pt x="21" y="23"/>
                    <a:pt x="17" y="18"/>
                    <a:pt x="13" y="13"/>
                  </a:cubicBezTo>
                  <a:cubicBezTo>
                    <a:pt x="7" y="7"/>
                    <a:pt x="7" y="7"/>
                    <a:pt x="1" y="0"/>
                  </a:cubicBezTo>
                  <a:close/>
                  <a:moveTo>
                    <a:pt x="25" y="28"/>
                  </a:moveTo>
                  <a:cubicBezTo>
                    <a:pt x="79" y="99"/>
                    <a:pt x="144" y="170"/>
                    <a:pt x="209" y="240"/>
                  </a:cubicBezTo>
                  <a:cubicBezTo>
                    <a:pt x="210" y="242"/>
                    <a:pt x="212" y="242"/>
                    <a:pt x="213" y="242"/>
                  </a:cubicBezTo>
                  <a:cubicBezTo>
                    <a:pt x="220" y="242"/>
                    <a:pt x="227" y="233"/>
                    <a:pt x="222" y="228"/>
                  </a:cubicBezTo>
                  <a:cubicBezTo>
                    <a:pt x="160" y="166"/>
                    <a:pt x="89" y="100"/>
                    <a:pt x="25" y="28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9"/>
            <p:cNvSpPr/>
            <p:nvPr/>
          </p:nvSpPr>
          <p:spPr>
            <a:xfrm>
              <a:off x="3274325" y="2604350"/>
              <a:ext cx="14200" cy="29575"/>
            </a:xfrm>
            <a:custGeom>
              <a:rect b="b" l="l" r="r" t="t"/>
              <a:pathLst>
                <a:path extrusionOk="0" h="1183" w="568">
                  <a:moveTo>
                    <a:pt x="11" y="0"/>
                  </a:moveTo>
                  <a:cubicBezTo>
                    <a:pt x="5" y="0"/>
                    <a:pt x="0" y="5"/>
                    <a:pt x="5" y="9"/>
                  </a:cubicBezTo>
                  <a:cubicBezTo>
                    <a:pt x="138" y="224"/>
                    <a:pt x="270" y="445"/>
                    <a:pt x="428" y="641"/>
                  </a:cubicBezTo>
                  <a:cubicBezTo>
                    <a:pt x="466" y="818"/>
                    <a:pt x="517" y="995"/>
                    <a:pt x="555" y="1178"/>
                  </a:cubicBezTo>
                  <a:cubicBezTo>
                    <a:pt x="555" y="1181"/>
                    <a:pt x="557" y="1182"/>
                    <a:pt x="559" y="1182"/>
                  </a:cubicBezTo>
                  <a:cubicBezTo>
                    <a:pt x="563" y="1182"/>
                    <a:pt x="567" y="1179"/>
                    <a:pt x="567" y="1172"/>
                  </a:cubicBezTo>
                  <a:cubicBezTo>
                    <a:pt x="536" y="1001"/>
                    <a:pt x="485" y="837"/>
                    <a:pt x="447" y="666"/>
                  </a:cubicBezTo>
                  <a:lnTo>
                    <a:pt x="447" y="666"/>
                  </a:lnTo>
                  <a:cubicBezTo>
                    <a:pt x="466" y="685"/>
                    <a:pt x="479" y="704"/>
                    <a:pt x="498" y="723"/>
                  </a:cubicBezTo>
                  <a:cubicBezTo>
                    <a:pt x="501" y="726"/>
                    <a:pt x="504" y="727"/>
                    <a:pt x="507" y="727"/>
                  </a:cubicBezTo>
                  <a:cubicBezTo>
                    <a:pt x="517" y="727"/>
                    <a:pt x="526" y="714"/>
                    <a:pt x="517" y="704"/>
                  </a:cubicBezTo>
                  <a:cubicBezTo>
                    <a:pt x="491" y="672"/>
                    <a:pt x="466" y="641"/>
                    <a:pt x="435" y="609"/>
                  </a:cubicBezTo>
                  <a:cubicBezTo>
                    <a:pt x="435" y="590"/>
                    <a:pt x="428" y="571"/>
                    <a:pt x="428" y="552"/>
                  </a:cubicBezTo>
                  <a:cubicBezTo>
                    <a:pt x="426" y="550"/>
                    <a:pt x="422" y="548"/>
                    <a:pt x="418" y="548"/>
                  </a:cubicBezTo>
                  <a:cubicBezTo>
                    <a:pt x="414" y="548"/>
                    <a:pt x="409" y="551"/>
                    <a:pt x="409" y="559"/>
                  </a:cubicBezTo>
                  <a:cubicBezTo>
                    <a:pt x="416" y="565"/>
                    <a:pt x="416" y="578"/>
                    <a:pt x="416" y="584"/>
                  </a:cubicBezTo>
                  <a:cubicBezTo>
                    <a:pt x="270" y="401"/>
                    <a:pt x="144" y="199"/>
                    <a:pt x="18" y="3"/>
                  </a:cubicBezTo>
                  <a:cubicBezTo>
                    <a:pt x="16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9"/>
            <p:cNvSpPr/>
            <p:nvPr/>
          </p:nvSpPr>
          <p:spPr>
            <a:xfrm>
              <a:off x="3274500" y="2588475"/>
              <a:ext cx="12200" cy="19875"/>
            </a:xfrm>
            <a:custGeom>
              <a:rect b="b" l="l" r="r" t="t"/>
              <a:pathLst>
                <a:path extrusionOk="0" h="795" w="488">
                  <a:moveTo>
                    <a:pt x="23" y="0"/>
                  </a:moveTo>
                  <a:cubicBezTo>
                    <a:pt x="13" y="0"/>
                    <a:pt x="0" y="14"/>
                    <a:pt x="4" y="31"/>
                  </a:cubicBezTo>
                  <a:cubicBezTo>
                    <a:pt x="137" y="296"/>
                    <a:pt x="295" y="543"/>
                    <a:pt x="453" y="789"/>
                  </a:cubicBezTo>
                  <a:cubicBezTo>
                    <a:pt x="457" y="793"/>
                    <a:pt x="461" y="795"/>
                    <a:pt x="466" y="795"/>
                  </a:cubicBezTo>
                  <a:cubicBezTo>
                    <a:pt x="477" y="795"/>
                    <a:pt x="487" y="786"/>
                    <a:pt x="478" y="777"/>
                  </a:cubicBezTo>
                  <a:cubicBezTo>
                    <a:pt x="320" y="524"/>
                    <a:pt x="162" y="278"/>
                    <a:pt x="36" y="12"/>
                  </a:cubicBezTo>
                  <a:cubicBezTo>
                    <a:pt x="34" y="4"/>
                    <a:pt x="29" y="0"/>
                    <a:pt x="2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9"/>
            <p:cNvSpPr/>
            <p:nvPr/>
          </p:nvSpPr>
          <p:spPr>
            <a:xfrm>
              <a:off x="3296550" y="2620700"/>
              <a:ext cx="6550" cy="10800"/>
            </a:xfrm>
            <a:custGeom>
              <a:rect b="b" l="l" r="r" t="t"/>
              <a:pathLst>
                <a:path extrusionOk="0" h="432" w="262">
                  <a:moveTo>
                    <a:pt x="10" y="0"/>
                  </a:moveTo>
                  <a:cubicBezTo>
                    <a:pt x="7" y="0"/>
                    <a:pt x="0" y="8"/>
                    <a:pt x="0" y="12"/>
                  </a:cubicBezTo>
                  <a:cubicBezTo>
                    <a:pt x="70" y="151"/>
                    <a:pt x="152" y="290"/>
                    <a:pt x="222" y="423"/>
                  </a:cubicBezTo>
                  <a:cubicBezTo>
                    <a:pt x="226" y="429"/>
                    <a:pt x="232" y="432"/>
                    <a:pt x="238" y="432"/>
                  </a:cubicBezTo>
                  <a:cubicBezTo>
                    <a:pt x="250" y="432"/>
                    <a:pt x="262" y="421"/>
                    <a:pt x="253" y="404"/>
                  </a:cubicBezTo>
                  <a:cubicBezTo>
                    <a:pt x="171" y="271"/>
                    <a:pt x="89" y="145"/>
                    <a:pt x="13" y="6"/>
                  </a:cubicBezTo>
                  <a:cubicBezTo>
                    <a:pt x="13" y="2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9"/>
            <p:cNvSpPr/>
            <p:nvPr/>
          </p:nvSpPr>
          <p:spPr>
            <a:xfrm>
              <a:off x="3250175" y="2530025"/>
              <a:ext cx="10025" cy="25350"/>
            </a:xfrm>
            <a:custGeom>
              <a:rect b="b" l="l" r="r" t="t"/>
              <a:pathLst>
                <a:path extrusionOk="0" h="1014" w="401">
                  <a:moveTo>
                    <a:pt x="19" y="1"/>
                  </a:moveTo>
                  <a:cubicBezTo>
                    <a:pt x="10" y="1"/>
                    <a:pt x="0" y="8"/>
                    <a:pt x="4" y="19"/>
                  </a:cubicBezTo>
                  <a:cubicBezTo>
                    <a:pt x="93" y="353"/>
                    <a:pt x="194" y="695"/>
                    <a:pt x="358" y="1004"/>
                  </a:cubicBezTo>
                  <a:cubicBezTo>
                    <a:pt x="360" y="1011"/>
                    <a:pt x="366" y="1013"/>
                    <a:pt x="372" y="1013"/>
                  </a:cubicBezTo>
                  <a:cubicBezTo>
                    <a:pt x="385" y="1013"/>
                    <a:pt x="400" y="1002"/>
                    <a:pt x="396" y="985"/>
                  </a:cubicBezTo>
                  <a:cubicBezTo>
                    <a:pt x="263" y="663"/>
                    <a:pt x="131" y="347"/>
                    <a:pt x="36" y="12"/>
                  </a:cubicBezTo>
                  <a:cubicBezTo>
                    <a:pt x="33" y="4"/>
                    <a:pt x="26" y="1"/>
                    <a:pt x="19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9"/>
            <p:cNvSpPr/>
            <p:nvPr/>
          </p:nvSpPr>
          <p:spPr>
            <a:xfrm>
              <a:off x="3262325" y="2551475"/>
              <a:ext cx="6300" cy="13750"/>
            </a:xfrm>
            <a:custGeom>
              <a:rect b="b" l="l" r="r" t="t"/>
              <a:pathLst>
                <a:path extrusionOk="0" h="550" w="252">
                  <a:moveTo>
                    <a:pt x="13" y="0"/>
                  </a:moveTo>
                  <a:cubicBezTo>
                    <a:pt x="7" y="0"/>
                    <a:pt x="1" y="6"/>
                    <a:pt x="5" y="14"/>
                  </a:cubicBezTo>
                  <a:cubicBezTo>
                    <a:pt x="55" y="203"/>
                    <a:pt x="150" y="374"/>
                    <a:pt x="238" y="544"/>
                  </a:cubicBezTo>
                  <a:cubicBezTo>
                    <a:pt x="238" y="548"/>
                    <a:pt x="240" y="550"/>
                    <a:pt x="241" y="550"/>
                  </a:cubicBezTo>
                  <a:cubicBezTo>
                    <a:pt x="245" y="550"/>
                    <a:pt x="251" y="542"/>
                    <a:pt x="251" y="538"/>
                  </a:cubicBezTo>
                  <a:cubicBezTo>
                    <a:pt x="163" y="367"/>
                    <a:pt x="74" y="197"/>
                    <a:pt x="24" y="7"/>
                  </a:cubicBezTo>
                  <a:cubicBezTo>
                    <a:pt x="21" y="2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3" name="Google Shape;2383;p59"/>
          <p:cNvGrpSpPr/>
          <p:nvPr/>
        </p:nvGrpSpPr>
        <p:grpSpPr>
          <a:xfrm rot="-1643840">
            <a:off x="7325163" y="2073925"/>
            <a:ext cx="1444050" cy="1817512"/>
            <a:chOff x="4268025" y="616200"/>
            <a:chExt cx="419900" cy="528475"/>
          </a:xfrm>
        </p:grpSpPr>
        <p:sp>
          <p:nvSpPr>
            <p:cNvPr id="2384" name="Google Shape;2384;p59"/>
            <p:cNvSpPr/>
            <p:nvPr/>
          </p:nvSpPr>
          <p:spPr>
            <a:xfrm>
              <a:off x="4493125" y="616200"/>
              <a:ext cx="187225" cy="95800"/>
            </a:xfrm>
            <a:custGeom>
              <a:rect b="b" l="l" r="r" t="t"/>
              <a:pathLst>
                <a:path extrusionOk="0" h="3832" w="7489">
                  <a:moveTo>
                    <a:pt x="770" y="0"/>
                  </a:moveTo>
                  <a:cubicBezTo>
                    <a:pt x="598" y="0"/>
                    <a:pt x="436" y="102"/>
                    <a:pt x="367" y="268"/>
                  </a:cubicBezTo>
                  <a:lnTo>
                    <a:pt x="1" y="1172"/>
                  </a:lnTo>
                  <a:lnTo>
                    <a:pt x="6901" y="3832"/>
                  </a:lnTo>
                  <a:lnTo>
                    <a:pt x="7362" y="2998"/>
                  </a:lnTo>
                  <a:cubicBezTo>
                    <a:pt x="7488" y="2777"/>
                    <a:pt x="7387" y="2499"/>
                    <a:pt x="7147" y="2410"/>
                  </a:cubicBezTo>
                  <a:lnTo>
                    <a:pt x="923" y="28"/>
                  </a:lnTo>
                  <a:cubicBezTo>
                    <a:pt x="873" y="9"/>
                    <a:pt x="821" y="0"/>
                    <a:pt x="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9"/>
            <p:cNvSpPr/>
            <p:nvPr/>
          </p:nvSpPr>
          <p:spPr>
            <a:xfrm>
              <a:off x="4493125" y="643100"/>
              <a:ext cx="185650" cy="68900"/>
            </a:xfrm>
            <a:custGeom>
              <a:rect b="b" l="l" r="r" t="t"/>
              <a:pathLst>
                <a:path extrusionOk="0" h="2756" w="7426">
                  <a:moveTo>
                    <a:pt x="39" y="1"/>
                  </a:moveTo>
                  <a:lnTo>
                    <a:pt x="1" y="96"/>
                  </a:lnTo>
                  <a:lnTo>
                    <a:pt x="6901" y="2756"/>
                  </a:lnTo>
                  <a:lnTo>
                    <a:pt x="7362" y="1922"/>
                  </a:lnTo>
                  <a:cubicBezTo>
                    <a:pt x="7412" y="1833"/>
                    <a:pt x="7425" y="1732"/>
                    <a:pt x="7406" y="1637"/>
                  </a:cubicBezTo>
                  <a:lnTo>
                    <a:pt x="7406" y="1637"/>
                  </a:lnTo>
                  <a:cubicBezTo>
                    <a:pt x="7083" y="1725"/>
                    <a:pt x="6762" y="1763"/>
                    <a:pt x="6442" y="1763"/>
                  </a:cubicBezTo>
                  <a:cubicBezTo>
                    <a:pt x="4299" y="1763"/>
                    <a:pt x="2223" y="45"/>
                    <a:pt x="96" y="1"/>
                  </a:cubicBezTo>
                  <a:close/>
                </a:path>
              </a:pathLst>
            </a:custGeom>
            <a:solidFill>
              <a:srgbClr val="ACC5C2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9"/>
            <p:cNvSpPr/>
            <p:nvPr/>
          </p:nvSpPr>
          <p:spPr>
            <a:xfrm>
              <a:off x="4268025" y="686075"/>
              <a:ext cx="343125" cy="446900"/>
            </a:xfrm>
            <a:custGeom>
              <a:rect b="b" l="l" r="r" t="t"/>
              <a:pathLst>
                <a:path extrusionOk="0" h="17876" w="13725">
                  <a:moveTo>
                    <a:pt x="5776" y="1"/>
                  </a:moveTo>
                  <a:lnTo>
                    <a:pt x="1" y="14799"/>
                  </a:lnTo>
                  <a:lnTo>
                    <a:pt x="7564" y="17876"/>
                  </a:lnTo>
                  <a:lnTo>
                    <a:pt x="13725" y="3185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9"/>
            <p:cNvSpPr/>
            <p:nvPr/>
          </p:nvSpPr>
          <p:spPr>
            <a:xfrm>
              <a:off x="4457125" y="765700"/>
              <a:ext cx="230800" cy="378975"/>
            </a:xfrm>
            <a:custGeom>
              <a:rect b="b" l="l" r="r" t="t"/>
              <a:pathLst>
                <a:path extrusionOk="0" h="15159" w="9232">
                  <a:moveTo>
                    <a:pt x="6161" y="0"/>
                  </a:moveTo>
                  <a:lnTo>
                    <a:pt x="0" y="14691"/>
                  </a:lnTo>
                  <a:lnTo>
                    <a:pt x="3071" y="15158"/>
                  </a:lnTo>
                  <a:lnTo>
                    <a:pt x="9232" y="695"/>
                  </a:lnTo>
                  <a:lnTo>
                    <a:pt x="61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9"/>
            <p:cNvSpPr/>
            <p:nvPr/>
          </p:nvSpPr>
          <p:spPr>
            <a:xfrm>
              <a:off x="4457125" y="819250"/>
              <a:ext cx="215325" cy="325425"/>
            </a:xfrm>
            <a:custGeom>
              <a:rect b="b" l="l" r="r" t="t"/>
              <a:pathLst>
                <a:path extrusionOk="0" h="13017" w="8613">
                  <a:moveTo>
                    <a:pt x="8612" y="0"/>
                  </a:moveTo>
                  <a:lnTo>
                    <a:pt x="8612" y="0"/>
                  </a:lnTo>
                  <a:cubicBezTo>
                    <a:pt x="8107" y="822"/>
                    <a:pt x="7513" y="1592"/>
                    <a:pt x="7077" y="2464"/>
                  </a:cubicBezTo>
                  <a:cubicBezTo>
                    <a:pt x="6382" y="3855"/>
                    <a:pt x="5883" y="5327"/>
                    <a:pt x="5131" y="6698"/>
                  </a:cubicBezTo>
                  <a:cubicBezTo>
                    <a:pt x="4455" y="7917"/>
                    <a:pt x="3810" y="9225"/>
                    <a:pt x="2938" y="10318"/>
                  </a:cubicBezTo>
                  <a:cubicBezTo>
                    <a:pt x="2161" y="11279"/>
                    <a:pt x="1175" y="11873"/>
                    <a:pt x="89" y="12347"/>
                  </a:cubicBezTo>
                  <a:lnTo>
                    <a:pt x="0" y="12549"/>
                  </a:lnTo>
                  <a:lnTo>
                    <a:pt x="3071" y="13016"/>
                  </a:lnTo>
                  <a:lnTo>
                    <a:pt x="8612" y="0"/>
                  </a:ln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9"/>
            <p:cNvSpPr/>
            <p:nvPr/>
          </p:nvSpPr>
          <p:spPr>
            <a:xfrm>
              <a:off x="4412400" y="645475"/>
              <a:ext cx="253250" cy="120250"/>
            </a:xfrm>
            <a:custGeom>
              <a:rect b="b" l="l" r="r" t="t"/>
              <a:pathLst>
                <a:path extrusionOk="0" h="4810" w="10130">
                  <a:moveTo>
                    <a:pt x="3230" y="1"/>
                  </a:moveTo>
                  <a:lnTo>
                    <a:pt x="1" y="1625"/>
                  </a:lnTo>
                  <a:lnTo>
                    <a:pt x="7950" y="4809"/>
                  </a:lnTo>
                  <a:lnTo>
                    <a:pt x="10130" y="2661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9"/>
            <p:cNvSpPr/>
            <p:nvPr/>
          </p:nvSpPr>
          <p:spPr>
            <a:xfrm>
              <a:off x="4611125" y="711975"/>
              <a:ext cx="76800" cy="71125"/>
            </a:xfrm>
            <a:custGeom>
              <a:rect b="b" l="l" r="r" t="t"/>
              <a:pathLst>
                <a:path extrusionOk="0" h="2845" w="3072">
                  <a:moveTo>
                    <a:pt x="2181" y="1"/>
                  </a:moveTo>
                  <a:lnTo>
                    <a:pt x="1" y="2149"/>
                  </a:lnTo>
                  <a:lnTo>
                    <a:pt x="3072" y="2844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9"/>
            <p:cNvSpPr/>
            <p:nvPr/>
          </p:nvSpPr>
          <p:spPr>
            <a:xfrm>
              <a:off x="4356800" y="881725"/>
              <a:ext cx="122600" cy="134450"/>
            </a:xfrm>
            <a:custGeom>
              <a:rect b="b" l="l" r="r" t="t"/>
              <a:pathLst>
                <a:path extrusionOk="0" h="5378" w="4904">
                  <a:moveTo>
                    <a:pt x="3385" y="1"/>
                  </a:moveTo>
                  <a:cubicBezTo>
                    <a:pt x="3300" y="1"/>
                    <a:pt x="3213" y="21"/>
                    <a:pt x="3135" y="54"/>
                  </a:cubicBezTo>
                  <a:cubicBezTo>
                    <a:pt x="2888" y="155"/>
                    <a:pt x="2693" y="351"/>
                    <a:pt x="2535" y="566"/>
                  </a:cubicBezTo>
                  <a:cubicBezTo>
                    <a:pt x="2383" y="787"/>
                    <a:pt x="2263" y="1027"/>
                    <a:pt x="2130" y="1254"/>
                  </a:cubicBezTo>
                  <a:cubicBezTo>
                    <a:pt x="2067" y="1358"/>
                    <a:pt x="1978" y="1466"/>
                    <a:pt x="1867" y="1466"/>
                  </a:cubicBezTo>
                  <a:cubicBezTo>
                    <a:pt x="1856" y="1466"/>
                    <a:pt x="1845" y="1465"/>
                    <a:pt x="1833" y="1463"/>
                  </a:cubicBezTo>
                  <a:cubicBezTo>
                    <a:pt x="1770" y="1450"/>
                    <a:pt x="1719" y="1393"/>
                    <a:pt x="1682" y="1343"/>
                  </a:cubicBezTo>
                  <a:cubicBezTo>
                    <a:pt x="1580" y="1210"/>
                    <a:pt x="1517" y="920"/>
                    <a:pt x="1366" y="799"/>
                  </a:cubicBezTo>
                  <a:cubicBezTo>
                    <a:pt x="1327" y="780"/>
                    <a:pt x="1286" y="771"/>
                    <a:pt x="1244" y="771"/>
                  </a:cubicBezTo>
                  <a:cubicBezTo>
                    <a:pt x="1099" y="771"/>
                    <a:pt x="951" y="880"/>
                    <a:pt x="936" y="1027"/>
                  </a:cubicBezTo>
                  <a:cubicBezTo>
                    <a:pt x="917" y="1160"/>
                    <a:pt x="993" y="1286"/>
                    <a:pt x="1043" y="1406"/>
                  </a:cubicBezTo>
                  <a:cubicBezTo>
                    <a:pt x="1100" y="1532"/>
                    <a:pt x="1126" y="1690"/>
                    <a:pt x="1031" y="1785"/>
                  </a:cubicBezTo>
                  <a:cubicBezTo>
                    <a:pt x="982" y="1833"/>
                    <a:pt x="915" y="1851"/>
                    <a:pt x="844" y="1851"/>
                  </a:cubicBezTo>
                  <a:cubicBezTo>
                    <a:pt x="794" y="1851"/>
                    <a:pt x="743" y="1842"/>
                    <a:pt x="696" y="1829"/>
                  </a:cubicBezTo>
                  <a:cubicBezTo>
                    <a:pt x="585" y="1794"/>
                    <a:pt x="473" y="1736"/>
                    <a:pt x="355" y="1736"/>
                  </a:cubicBezTo>
                  <a:cubicBezTo>
                    <a:pt x="306" y="1736"/>
                    <a:pt x="255" y="1746"/>
                    <a:pt x="203" y="1773"/>
                  </a:cubicBezTo>
                  <a:cubicBezTo>
                    <a:pt x="83" y="1836"/>
                    <a:pt x="1" y="1968"/>
                    <a:pt x="7" y="2101"/>
                  </a:cubicBezTo>
                  <a:cubicBezTo>
                    <a:pt x="20" y="2335"/>
                    <a:pt x="241" y="2474"/>
                    <a:pt x="437" y="2581"/>
                  </a:cubicBezTo>
                  <a:cubicBezTo>
                    <a:pt x="576" y="2657"/>
                    <a:pt x="708" y="2733"/>
                    <a:pt x="841" y="2802"/>
                  </a:cubicBezTo>
                  <a:cubicBezTo>
                    <a:pt x="917" y="2847"/>
                    <a:pt x="993" y="2891"/>
                    <a:pt x="1050" y="2960"/>
                  </a:cubicBezTo>
                  <a:cubicBezTo>
                    <a:pt x="1151" y="3093"/>
                    <a:pt x="1138" y="3289"/>
                    <a:pt x="1056" y="3434"/>
                  </a:cubicBezTo>
                  <a:cubicBezTo>
                    <a:pt x="974" y="3580"/>
                    <a:pt x="835" y="3681"/>
                    <a:pt x="702" y="3782"/>
                  </a:cubicBezTo>
                  <a:cubicBezTo>
                    <a:pt x="563" y="3877"/>
                    <a:pt x="424" y="3971"/>
                    <a:pt x="317" y="4098"/>
                  </a:cubicBezTo>
                  <a:cubicBezTo>
                    <a:pt x="222" y="4230"/>
                    <a:pt x="165" y="4395"/>
                    <a:pt x="178" y="4559"/>
                  </a:cubicBezTo>
                  <a:cubicBezTo>
                    <a:pt x="197" y="4717"/>
                    <a:pt x="291" y="4875"/>
                    <a:pt x="437" y="4951"/>
                  </a:cubicBezTo>
                  <a:cubicBezTo>
                    <a:pt x="505" y="4986"/>
                    <a:pt x="582" y="5002"/>
                    <a:pt x="661" y="5002"/>
                  </a:cubicBezTo>
                  <a:cubicBezTo>
                    <a:pt x="778" y="5002"/>
                    <a:pt x="900" y="4968"/>
                    <a:pt x="1005" y="4919"/>
                  </a:cubicBezTo>
                  <a:cubicBezTo>
                    <a:pt x="1315" y="4780"/>
                    <a:pt x="1555" y="4515"/>
                    <a:pt x="1764" y="4243"/>
                  </a:cubicBezTo>
                  <a:cubicBezTo>
                    <a:pt x="1846" y="4136"/>
                    <a:pt x="1934" y="4016"/>
                    <a:pt x="2067" y="3997"/>
                  </a:cubicBezTo>
                  <a:cubicBezTo>
                    <a:pt x="2081" y="3994"/>
                    <a:pt x="2094" y="3993"/>
                    <a:pt x="2108" y="3993"/>
                  </a:cubicBezTo>
                  <a:cubicBezTo>
                    <a:pt x="2283" y="3993"/>
                    <a:pt x="2414" y="4180"/>
                    <a:pt x="2490" y="4344"/>
                  </a:cubicBezTo>
                  <a:cubicBezTo>
                    <a:pt x="2636" y="4641"/>
                    <a:pt x="2762" y="4951"/>
                    <a:pt x="2989" y="5185"/>
                  </a:cubicBezTo>
                  <a:cubicBezTo>
                    <a:pt x="3065" y="5260"/>
                    <a:pt x="3160" y="5330"/>
                    <a:pt x="3261" y="5362"/>
                  </a:cubicBezTo>
                  <a:cubicBezTo>
                    <a:pt x="3298" y="5372"/>
                    <a:pt x="3337" y="5378"/>
                    <a:pt x="3375" y="5378"/>
                  </a:cubicBezTo>
                  <a:cubicBezTo>
                    <a:pt x="3450" y="5378"/>
                    <a:pt x="3523" y="5357"/>
                    <a:pt x="3577" y="5311"/>
                  </a:cubicBezTo>
                  <a:cubicBezTo>
                    <a:pt x="3678" y="5223"/>
                    <a:pt x="3703" y="5077"/>
                    <a:pt x="3703" y="4944"/>
                  </a:cubicBezTo>
                  <a:cubicBezTo>
                    <a:pt x="3703" y="4572"/>
                    <a:pt x="3583" y="4212"/>
                    <a:pt x="3508" y="3839"/>
                  </a:cubicBezTo>
                  <a:cubicBezTo>
                    <a:pt x="3457" y="3599"/>
                    <a:pt x="3438" y="3321"/>
                    <a:pt x="3609" y="3137"/>
                  </a:cubicBezTo>
                  <a:cubicBezTo>
                    <a:pt x="3722" y="3011"/>
                    <a:pt x="3906" y="2967"/>
                    <a:pt x="4083" y="2967"/>
                  </a:cubicBezTo>
                  <a:cubicBezTo>
                    <a:pt x="4098" y="2966"/>
                    <a:pt x="4114" y="2966"/>
                    <a:pt x="4130" y="2966"/>
                  </a:cubicBezTo>
                  <a:cubicBezTo>
                    <a:pt x="4269" y="2966"/>
                    <a:pt x="4408" y="2987"/>
                    <a:pt x="4547" y="2987"/>
                  </a:cubicBezTo>
                  <a:cubicBezTo>
                    <a:pt x="4563" y="2987"/>
                    <a:pt x="4579" y="2986"/>
                    <a:pt x="4594" y="2986"/>
                  </a:cubicBezTo>
                  <a:cubicBezTo>
                    <a:pt x="4683" y="2986"/>
                    <a:pt x="4771" y="2973"/>
                    <a:pt x="4828" y="2910"/>
                  </a:cubicBezTo>
                  <a:cubicBezTo>
                    <a:pt x="4904" y="2828"/>
                    <a:pt x="4885" y="2708"/>
                    <a:pt x="4847" y="2607"/>
                  </a:cubicBezTo>
                  <a:cubicBezTo>
                    <a:pt x="4716" y="2284"/>
                    <a:pt x="4362" y="2094"/>
                    <a:pt x="4011" y="2094"/>
                  </a:cubicBezTo>
                  <a:cubicBezTo>
                    <a:pt x="3956" y="2094"/>
                    <a:pt x="3902" y="2098"/>
                    <a:pt x="3849" y="2107"/>
                  </a:cubicBezTo>
                  <a:cubicBezTo>
                    <a:pt x="3741" y="2126"/>
                    <a:pt x="3634" y="2164"/>
                    <a:pt x="3527" y="2171"/>
                  </a:cubicBezTo>
                  <a:cubicBezTo>
                    <a:pt x="3513" y="2171"/>
                    <a:pt x="3500" y="2172"/>
                    <a:pt x="3487" y="2172"/>
                  </a:cubicBezTo>
                  <a:cubicBezTo>
                    <a:pt x="3386" y="2172"/>
                    <a:pt x="3285" y="2149"/>
                    <a:pt x="3223" y="2076"/>
                  </a:cubicBezTo>
                  <a:cubicBezTo>
                    <a:pt x="3128" y="1975"/>
                    <a:pt x="3128" y="1823"/>
                    <a:pt x="3166" y="1690"/>
                  </a:cubicBezTo>
                  <a:cubicBezTo>
                    <a:pt x="3280" y="1273"/>
                    <a:pt x="3666" y="964"/>
                    <a:pt x="3760" y="540"/>
                  </a:cubicBezTo>
                  <a:cubicBezTo>
                    <a:pt x="3792" y="395"/>
                    <a:pt x="3779" y="218"/>
                    <a:pt x="3672" y="111"/>
                  </a:cubicBezTo>
                  <a:cubicBezTo>
                    <a:pt x="3598" y="33"/>
                    <a:pt x="3494" y="1"/>
                    <a:pt x="3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9"/>
            <p:cNvSpPr/>
            <p:nvPr/>
          </p:nvSpPr>
          <p:spPr>
            <a:xfrm>
              <a:off x="4461075" y="890725"/>
              <a:ext cx="38400" cy="22875"/>
            </a:xfrm>
            <a:custGeom>
              <a:rect b="b" l="l" r="r" t="t"/>
              <a:pathLst>
                <a:path extrusionOk="0" h="915" w="1536">
                  <a:moveTo>
                    <a:pt x="1116" y="0"/>
                  </a:moveTo>
                  <a:cubicBezTo>
                    <a:pt x="1038" y="0"/>
                    <a:pt x="958" y="18"/>
                    <a:pt x="885" y="48"/>
                  </a:cubicBezTo>
                  <a:cubicBezTo>
                    <a:pt x="746" y="105"/>
                    <a:pt x="632" y="212"/>
                    <a:pt x="531" y="319"/>
                  </a:cubicBezTo>
                  <a:cubicBezTo>
                    <a:pt x="436" y="414"/>
                    <a:pt x="348" y="522"/>
                    <a:pt x="272" y="635"/>
                  </a:cubicBezTo>
                  <a:cubicBezTo>
                    <a:pt x="202" y="736"/>
                    <a:pt x="126" y="857"/>
                    <a:pt x="0" y="888"/>
                  </a:cubicBezTo>
                  <a:cubicBezTo>
                    <a:pt x="81" y="907"/>
                    <a:pt x="166" y="915"/>
                    <a:pt x="253" y="915"/>
                  </a:cubicBezTo>
                  <a:cubicBezTo>
                    <a:pt x="510" y="915"/>
                    <a:pt x="781" y="849"/>
                    <a:pt x="998" y="825"/>
                  </a:cubicBezTo>
                  <a:cubicBezTo>
                    <a:pt x="1118" y="812"/>
                    <a:pt x="1238" y="800"/>
                    <a:pt x="1340" y="736"/>
                  </a:cubicBezTo>
                  <a:cubicBezTo>
                    <a:pt x="1453" y="667"/>
                    <a:pt x="1535" y="528"/>
                    <a:pt x="1529" y="389"/>
                  </a:cubicBezTo>
                  <a:cubicBezTo>
                    <a:pt x="1523" y="250"/>
                    <a:pt x="1441" y="117"/>
                    <a:pt x="1321" y="48"/>
                  </a:cubicBezTo>
                  <a:cubicBezTo>
                    <a:pt x="1258" y="15"/>
                    <a:pt x="1187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9"/>
            <p:cNvSpPr/>
            <p:nvPr/>
          </p:nvSpPr>
          <p:spPr>
            <a:xfrm>
              <a:off x="4463425" y="972000"/>
              <a:ext cx="33675" cy="29700"/>
            </a:xfrm>
            <a:custGeom>
              <a:rect b="b" l="l" r="r" t="t"/>
              <a:pathLst>
                <a:path extrusionOk="0" h="1188" w="1347">
                  <a:moveTo>
                    <a:pt x="1" y="0"/>
                  </a:moveTo>
                  <a:lnTo>
                    <a:pt x="1" y="0"/>
                  </a:lnTo>
                  <a:cubicBezTo>
                    <a:pt x="77" y="323"/>
                    <a:pt x="348" y="619"/>
                    <a:pt x="506" y="866"/>
                  </a:cubicBezTo>
                  <a:cubicBezTo>
                    <a:pt x="570" y="967"/>
                    <a:pt x="639" y="1068"/>
                    <a:pt x="734" y="1131"/>
                  </a:cubicBezTo>
                  <a:cubicBezTo>
                    <a:pt x="798" y="1169"/>
                    <a:pt x="873" y="1188"/>
                    <a:pt x="948" y="1188"/>
                  </a:cubicBezTo>
                  <a:cubicBezTo>
                    <a:pt x="1012" y="1188"/>
                    <a:pt x="1076" y="1173"/>
                    <a:pt x="1132" y="1144"/>
                  </a:cubicBezTo>
                  <a:cubicBezTo>
                    <a:pt x="1258" y="1074"/>
                    <a:pt x="1340" y="942"/>
                    <a:pt x="1340" y="803"/>
                  </a:cubicBezTo>
                  <a:cubicBezTo>
                    <a:pt x="1347" y="651"/>
                    <a:pt x="1265" y="512"/>
                    <a:pt x="1144" y="411"/>
                  </a:cubicBezTo>
                  <a:cubicBezTo>
                    <a:pt x="1031" y="316"/>
                    <a:pt x="892" y="259"/>
                    <a:pt x="746" y="215"/>
                  </a:cubicBezTo>
                  <a:cubicBezTo>
                    <a:pt x="614" y="177"/>
                    <a:pt x="481" y="152"/>
                    <a:pt x="348" y="133"/>
                  </a:cubicBezTo>
                  <a:cubicBezTo>
                    <a:pt x="222" y="114"/>
                    <a:pt x="83" y="1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9"/>
            <p:cNvSpPr/>
            <p:nvPr/>
          </p:nvSpPr>
          <p:spPr>
            <a:xfrm>
              <a:off x="4325050" y="954550"/>
              <a:ext cx="40000" cy="20450"/>
            </a:xfrm>
            <a:custGeom>
              <a:rect b="b" l="l" r="r" t="t"/>
              <a:pathLst>
                <a:path extrusionOk="0" h="818" w="1600">
                  <a:moveTo>
                    <a:pt x="1076" y="1"/>
                  </a:moveTo>
                  <a:cubicBezTo>
                    <a:pt x="926" y="1"/>
                    <a:pt x="777" y="10"/>
                    <a:pt x="645" y="10"/>
                  </a:cubicBezTo>
                  <a:cubicBezTo>
                    <a:pt x="628" y="10"/>
                    <a:pt x="611" y="10"/>
                    <a:pt x="595" y="10"/>
                  </a:cubicBezTo>
                  <a:cubicBezTo>
                    <a:pt x="564" y="8"/>
                    <a:pt x="532" y="7"/>
                    <a:pt x="500" y="7"/>
                  </a:cubicBezTo>
                  <a:cubicBezTo>
                    <a:pt x="416" y="7"/>
                    <a:pt x="331" y="15"/>
                    <a:pt x="254" y="47"/>
                  </a:cubicBezTo>
                  <a:cubicBezTo>
                    <a:pt x="127" y="104"/>
                    <a:pt x="32" y="237"/>
                    <a:pt x="20" y="376"/>
                  </a:cubicBezTo>
                  <a:cubicBezTo>
                    <a:pt x="1" y="515"/>
                    <a:pt x="70" y="654"/>
                    <a:pt x="184" y="736"/>
                  </a:cubicBezTo>
                  <a:cubicBezTo>
                    <a:pt x="260" y="792"/>
                    <a:pt x="354" y="818"/>
                    <a:pt x="449" y="818"/>
                  </a:cubicBezTo>
                  <a:cubicBezTo>
                    <a:pt x="505" y="818"/>
                    <a:pt x="560" y="809"/>
                    <a:pt x="614" y="793"/>
                  </a:cubicBezTo>
                  <a:cubicBezTo>
                    <a:pt x="759" y="755"/>
                    <a:pt x="885" y="667"/>
                    <a:pt x="999" y="572"/>
                  </a:cubicBezTo>
                  <a:cubicBezTo>
                    <a:pt x="1107" y="483"/>
                    <a:pt x="1201" y="389"/>
                    <a:pt x="1296" y="288"/>
                  </a:cubicBezTo>
                  <a:cubicBezTo>
                    <a:pt x="1378" y="193"/>
                    <a:pt x="1473" y="85"/>
                    <a:pt x="1599" y="73"/>
                  </a:cubicBezTo>
                  <a:cubicBezTo>
                    <a:pt x="1440" y="14"/>
                    <a:pt x="1257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9"/>
            <p:cNvSpPr/>
            <p:nvPr/>
          </p:nvSpPr>
          <p:spPr>
            <a:xfrm>
              <a:off x="4386350" y="868125"/>
              <a:ext cx="17875" cy="34075"/>
            </a:xfrm>
            <a:custGeom>
              <a:rect b="b" l="l" r="r" t="t"/>
              <a:pathLst>
                <a:path extrusionOk="0" h="1363" w="715">
                  <a:moveTo>
                    <a:pt x="363" y="0"/>
                  </a:moveTo>
                  <a:cubicBezTo>
                    <a:pt x="263" y="0"/>
                    <a:pt x="160" y="49"/>
                    <a:pt x="95" y="130"/>
                  </a:cubicBezTo>
                  <a:cubicBezTo>
                    <a:pt x="19" y="225"/>
                    <a:pt x="0" y="370"/>
                    <a:pt x="32" y="490"/>
                  </a:cubicBezTo>
                  <a:cubicBezTo>
                    <a:pt x="57" y="617"/>
                    <a:pt x="127" y="731"/>
                    <a:pt x="203" y="832"/>
                  </a:cubicBezTo>
                  <a:cubicBezTo>
                    <a:pt x="272" y="926"/>
                    <a:pt x="348" y="1015"/>
                    <a:pt x="430" y="1091"/>
                  </a:cubicBezTo>
                  <a:cubicBezTo>
                    <a:pt x="506" y="1173"/>
                    <a:pt x="594" y="1255"/>
                    <a:pt x="601" y="1362"/>
                  </a:cubicBezTo>
                  <a:cubicBezTo>
                    <a:pt x="714" y="1103"/>
                    <a:pt x="683" y="762"/>
                    <a:pt x="702" y="509"/>
                  </a:cubicBezTo>
                  <a:cubicBezTo>
                    <a:pt x="708" y="415"/>
                    <a:pt x="714" y="307"/>
                    <a:pt x="676" y="219"/>
                  </a:cubicBezTo>
                  <a:cubicBezTo>
                    <a:pt x="639" y="105"/>
                    <a:pt x="531" y="23"/>
                    <a:pt x="411" y="4"/>
                  </a:cubicBezTo>
                  <a:cubicBezTo>
                    <a:pt x="395" y="1"/>
                    <a:pt x="379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9"/>
            <p:cNvSpPr/>
            <p:nvPr/>
          </p:nvSpPr>
          <p:spPr>
            <a:xfrm>
              <a:off x="4418100" y="760175"/>
              <a:ext cx="56900" cy="59250"/>
            </a:xfrm>
            <a:custGeom>
              <a:rect b="b" l="l" r="r" t="t"/>
              <a:pathLst>
                <a:path extrusionOk="0" h="2370" w="2276">
                  <a:moveTo>
                    <a:pt x="670" y="0"/>
                  </a:moveTo>
                  <a:lnTo>
                    <a:pt x="0" y="1757"/>
                  </a:lnTo>
                  <a:lnTo>
                    <a:pt x="228" y="1845"/>
                  </a:lnTo>
                  <a:lnTo>
                    <a:pt x="816" y="303"/>
                  </a:lnTo>
                  <a:lnTo>
                    <a:pt x="809" y="1681"/>
                  </a:lnTo>
                  <a:lnTo>
                    <a:pt x="1049" y="1769"/>
                  </a:lnTo>
                  <a:lnTo>
                    <a:pt x="1959" y="739"/>
                  </a:lnTo>
                  <a:lnTo>
                    <a:pt x="1372" y="2281"/>
                  </a:lnTo>
                  <a:lnTo>
                    <a:pt x="1605" y="2369"/>
                  </a:lnTo>
                  <a:lnTo>
                    <a:pt x="2275" y="613"/>
                  </a:lnTo>
                  <a:lnTo>
                    <a:pt x="1921" y="480"/>
                  </a:lnTo>
                  <a:lnTo>
                    <a:pt x="1018" y="1504"/>
                  </a:lnTo>
                  <a:lnTo>
                    <a:pt x="1024" y="13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9"/>
            <p:cNvSpPr/>
            <p:nvPr/>
          </p:nvSpPr>
          <p:spPr>
            <a:xfrm>
              <a:off x="4466900" y="776900"/>
              <a:ext cx="22950" cy="47900"/>
            </a:xfrm>
            <a:custGeom>
              <a:rect b="b" l="l" r="r" t="t"/>
              <a:pathLst>
                <a:path extrusionOk="0" h="1916" w="918">
                  <a:moveTo>
                    <a:pt x="696" y="1"/>
                  </a:moveTo>
                  <a:lnTo>
                    <a:pt x="595" y="279"/>
                  </a:lnTo>
                  <a:lnTo>
                    <a:pt x="810" y="361"/>
                  </a:lnTo>
                  <a:lnTo>
                    <a:pt x="917" y="83"/>
                  </a:lnTo>
                  <a:lnTo>
                    <a:pt x="696" y="1"/>
                  </a:lnTo>
                  <a:close/>
                  <a:moveTo>
                    <a:pt x="500" y="513"/>
                  </a:moveTo>
                  <a:lnTo>
                    <a:pt x="1" y="1833"/>
                  </a:lnTo>
                  <a:lnTo>
                    <a:pt x="216" y="1915"/>
                  </a:lnTo>
                  <a:lnTo>
                    <a:pt x="721" y="595"/>
                  </a:lnTo>
                  <a:lnTo>
                    <a:pt x="500" y="5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9"/>
            <p:cNvSpPr/>
            <p:nvPr/>
          </p:nvSpPr>
          <p:spPr>
            <a:xfrm>
              <a:off x="4480975" y="782275"/>
              <a:ext cx="22925" cy="47900"/>
            </a:xfrm>
            <a:custGeom>
              <a:rect b="b" l="l" r="r" t="t"/>
              <a:pathLst>
                <a:path extrusionOk="0" h="1916" w="917">
                  <a:moveTo>
                    <a:pt x="695" y="1"/>
                  </a:moveTo>
                  <a:lnTo>
                    <a:pt x="0" y="1833"/>
                  </a:lnTo>
                  <a:lnTo>
                    <a:pt x="221" y="1915"/>
                  </a:lnTo>
                  <a:lnTo>
                    <a:pt x="916" y="83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9"/>
            <p:cNvSpPr/>
            <p:nvPr/>
          </p:nvSpPr>
          <p:spPr>
            <a:xfrm>
              <a:off x="4495025" y="787650"/>
              <a:ext cx="40950" cy="56900"/>
            </a:xfrm>
            <a:custGeom>
              <a:rect b="b" l="l" r="r" t="t"/>
              <a:pathLst>
                <a:path extrusionOk="0" h="2276" w="1638">
                  <a:moveTo>
                    <a:pt x="696" y="0"/>
                  </a:moveTo>
                  <a:lnTo>
                    <a:pt x="1" y="1827"/>
                  </a:lnTo>
                  <a:lnTo>
                    <a:pt x="215" y="1909"/>
                  </a:lnTo>
                  <a:lnTo>
                    <a:pt x="462" y="1270"/>
                  </a:lnTo>
                  <a:lnTo>
                    <a:pt x="885" y="2168"/>
                  </a:lnTo>
                  <a:lnTo>
                    <a:pt x="1169" y="2275"/>
                  </a:lnTo>
                  <a:lnTo>
                    <a:pt x="708" y="1296"/>
                  </a:lnTo>
                  <a:lnTo>
                    <a:pt x="1637" y="948"/>
                  </a:lnTo>
                  <a:lnTo>
                    <a:pt x="1365" y="841"/>
                  </a:lnTo>
                  <a:lnTo>
                    <a:pt x="500" y="1163"/>
                  </a:lnTo>
                  <a:lnTo>
                    <a:pt x="500" y="1163"/>
                  </a:lnTo>
                  <a:lnTo>
                    <a:pt x="910" y="8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0" name="Google Shape;2400;p59"/>
          <p:cNvGrpSpPr/>
          <p:nvPr/>
        </p:nvGrpSpPr>
        <p:grpSpPr>
          <a:xfrm>
            <a:off x="117371" y="420176"/>
            <a:ext cx="903419" cy="1328749"/>
            <a:chOff x="3318350" y="529775"/>
            <a:chExt cx="366975" cy="539725"/>
          </a:xfrm>
        </p:grpSpPr>
        <p:sp>
          <p:nvSpPr>
            <p:cNvPr id="2401" name="Google Shape;2401;p59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9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9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9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9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9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9"/>
            <p:cNvSpPr/>
            <p:nvPr/>
          </p:nvSpPr>
          <p:spPr>
            <a:xfrm>
              <a:off x="3434125" y="982675"/>
              <a:ext cx="85350" cy="86825"/>
            </a:xfrm>
            <a:custGeom>
              <a:rect b="b" l="l" r="r" t="t"/>
              <a:pathLst>
                <a:path extrusionOk="0" h="3473" w="3414">
                  <a:moveTo>
                    <a:pt x="1240" y="0"/>
                  </a:moveTo>
                  <a:cubicBezTo>
                    <a:pt x="1126" y="0"/>
                    <a:pt x="1005" y="8"/>
                    <a:pt x="879" y="28"/>
                  </a:cubicBezTo>
                  <a:cubicBezTo>
                    <a:pt x="437" y="98"/>
                    <a:pt x="191" y="123"/>
                    <a:pt x="58" y="136"/>
                  </a:cubicBezTo>
                  <a:cubicBezTo>
                    <a:pt x="14" y="136"/>
                    <a:pt x="1" y="192"/>
                    <a:pt x="39" y="218"/>
                  </a:cubicBezTo>
                  <a:cubicBezTo>
                    <a:pt x="311" y="363"/>
                    <a:pt x="917" y="679"/>
                    <a:pt x="1322" y="723"/>
                  </a:cubicBezTo>
                  <a:cubicBezTo>
                    <a:pt x="1359" y="730"/>
                    <a:pt x="1372" y="767"/>
                    <a:pt x="1353" y="793"/>
                  </a:cubicBezTo>
                  <a:cubicBezTo>
                    <a:pt x="1246" y="906"/>
                    <a:pt x="1037" y="1191"/>
                    <a:pt x="803" y="1766"/>
                  </a:cubicBezTo>
                  <a:cubicBezTo>
                    <a:pt x="791" y="1797"/>
                    <a:pt x="816" y="1829"/>
                    <a:pt x="854" y="1829"/>
                  </a:cubicBezTo>
                  <a:cubicBezTo>
                    <a:pt x="1031" y="1797"/>
                    <a:pt x="1486" y="1715"/>
                    <a:pt x="1783" y="1570"/>
                  </a:cubicBezTo>
                  <a:cubicBezTo>
                    <a:pt x="1791" y="1565"/>
                    <a:pt x="1798" y="1563"/>
                    <a:pt x="1806" y="1563"/>
                  </a:cubicBezTo>
                  <a:cubicBezTo>
                    <a:pt x="1834" y="1563"/>
                    <a:pt x="1855" y="1597"/>
                    <a:pt x="1840" y="1627"/>
                  </a:cubicBezTo>
                  <a:cubicBezTo>
                    <a:pt x="1726" y="1823"/>
                    <a:pt x="1581" y="2164"/>
                    <a:pt x="1612" y="2562"/>
                  </a:cubicBezTo>
                  <a:cubicBezTo>
                    <a:pt x="1612" y="2585"/>
                    <a:pt x="1635" y="2601"/>
                    <a:pt x="1658" y="2601"/>
                  </a:cubicBezTo>
                  <a:cubicBezTo>
                    <a:pt x="1666" y="2601"/>
                    <a:pt x="1675" y="2599"/>
                    <a:pt x="1682" y="2594"/>
                  </a:cubicBezTo>
                  <a:lnTo>
                    <a:pt x="2345" y="2094"/>
                  </a:lnTo>
                  <a:cubicBezTo>
                    <a:pt x="2354" y="2089"/>
                    <a:pt x="2363" y="2086"/>
                    <a:pt x="2371" y="2086"/>
                  </a:cubicBezTo>
                  <a:cubicBezTo>
                    <a:pt x="2402" y="2086"/>
                    <a:pt x="2429" y="2117"/>
                    <a:pt x="2415" y="2151"/>
                  </a:cubicBezTo>
                  <a:cubicBezTo>
                    <a:pt x="2314" y="2404"/>
                    <a:pt x="2231" y="2916"/>
                    <a:pt x="2832" y="3459"/>
                  </a:cubicBezTo>
                  <a:cubicBezTo>
                    <a:pt x="2841" y="3469"/>
                    <a:pt x="2853" y="3473"/>
                    <a:pt x="2864" y="3473"/>
                  </a:cubicBezTo>
                  <a:cubicBezTo>
                    <a:pt x="2882" y="3473"/>
                    <a:pt x="2900" y="3462"/>
                    <a:pt x="2908" y="3447"/>
                  </a:cubicBezTo>
                  <a:cubicBezTo>
                    <a:pt x="3009" y="3162"/>
                    <a:pt x="3413" y="1949"/>
                    <a:pt x="3186" y="1203"/>
                  </a:cubicBezTo>
                  <a:lnTo>
                    <a:pt x="2333" y="275"/>
                  </a:lnTo>
                  <a:cubicBezTo>
                    <a:pt x="2333" y="275"/>
                    <a:pt x="1893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9"/>
            <p:cNvSpPr/>
            <p:nvPr/>
          </p:nvSpPr>
          <p:spPr>
            <a:xfrm>
              <a:off x="3451400" y="983775"/>
              <a:ext cx="65700" cy="63650"/>
            </a:xfrm>
            <a:custGeom>
              <a:rect b="b" l="l" r="r" t="t"/>
              <a:pathLst>
                <a:path extrusionOk="0" h="2546" w="2628">
                  <a:moveTo>
                    <a:pt x="719" y="1"/>
                  </a:moveTo>
                  <a:cubicBezTo>
                    <a:pt x="690" y="1"/>
                    <a:pt x="660" y="2"/>
                    <a:pt x="631" y="3"/>
                  </a:cubicBezTo>
                  <a:cubicBezTo>
                    <a:pt x="315" y="16"/>
                    <a:pt x="131" y="16"/>
                    <a:pt x="37" y="16"/>
                  </a:cubicBezTo>
                  <a:cubicBezTo>
                    <a:pt x="35" y="15"/>
                    <a:pt x="33" y="15"/>
                    <a:pt x="31" y="15"/>
                  </a:cubicBezTo>
                  <a:cubicBezTo>
                    <a:pt x="4" y="15"/>
                    <a:pt x="1" y="55"/>
                    <a:pt x="30" y="66"/>
                  </a:cubicBezTo>
                  <a:cubicBezTo>
                    <a:pt x="239" y="193"/>
                    <a:pt x="706" y="458"/>
                    <a:pt x="1010" y="521"/>
                  </a:cubicBezTo>
                  <a:cubicBezTo>
                    <a:pt x="1035" y="521"/>
                    <a:pt x="1048" y="553"/>
                    <a:pt x="1035" y="572"/>
                  </a:cubicBezTo>
                  <a:cubicBezTo>
                    <a:pt x="965" y="641"/>
                    <a:pt x="833" y="825"/>
                    <a:pt x="706" y="1204"/>
                  </a:cubicBezTo>
                  <a:cubicBezTo>
                    <a:pt x="700" y="1223"/>
                    <a:pt x="719" y="1248"/>
                    <a:pt x="744" y="1248"/>
                  </a:cubicBezTo>
                  <a:cubicBezTo>
                    <a:pt x="877" y="1242"/>
                    <a:pt x="1199" y="1223"/>
                    <a:pt x="1408" y="1141"/>
                  </a:cubicBezTo>
                  <a:cubicBezTo>
                    <a:pt x="1412" y="1139"/>
                    <a:pt x="1416" y="1138"/>
                    <a:pt x="1420" y="1138"/>
                  </a:cubicBezTo>
                  <a:cubicBezTo>
                    <a:pt x="1442" y="1138"/>
                    <a:pt x="1463" y="1163"/>
                    <a:pt x="1452" y="1185"/>
                  </a:cubicBezTo>
                  <a:cubicBezTo>
                    <a:pt x="1389" y="1317"/>
                    <a:pt x="1307" y="1539"/>
                    <a:pt x="1357" y="1817"/>
                  </a:cubicBezTo>
                  <a:cubicBezTo>
                    <a:pt x="1362" y="1835"/>
                    <a:pt x="1380" y="1847"/>
                    <a:pt x="1397" y="1847"/>
                  </a:cubicBezTo>
                  <a:cubicBezTo>
                    <a:pt x="1403" y="1847"/>
                    <a:pt x="1409" y="1845"/>
                    <a:pt x="1414" y="1842"/>
                  </a:cubicBezTo>
                  <a:lnTo>
                    <a:pt x="1863" y="1551"/>
                  </a:lnTo>
                  <a:cubicBezTo>
                    <a:pt x="1868" y="1547"/>
                    <a:pt x="1874" y="1545"/>
                    <a:pt x="1880" y="1545"/>
                  </a:cubicBezTo>
                  <a:cubicBezTo>
                    <a:pt x="1902" y="1545"/>
                    <a:pt x="1923" y="1569"/>
                    <a:pt x="1913" y="1589"/>
                  </a:cubicBezTo>
                  <a:cubicBezTo>
                    <a:pt x="1863" y="1760"/>
                    <a:pt x="1837" y="2114"/>
                    <a:pt x="2324" y="2537"/>
                  </a:cubicBezTo>
                  <a:cubicBezTo>
                    <a:pt x="2330" y="2543"/>
                    <a:pt x="2339" y="2546"/>
                    <a:pt x="2348" y="2546"/>
                  </a:cubicBezTo>
                  <a:cubicBezTo>
                    <a:pt x="2360" y="2546"/>
                    <a:pt x="2371" y="2541"/>
                    <a:pt x="2374" y="2531"/>
                  </a:cubicBezTo>
                  <a:cubicBezTo>
                    <a:pt x="2425" y="2341"/>
                    <a:pt x="2627" y="1526"/>
                    <a:pt x="2406" y="989"/>
                  </a:cubicBezTo>
                  <a:lnTo>
                    <a:pt x="1711" y="281"/>
                  </a:lnTo>
                  <a:cubicBezTo>
                    <a:pt x="1711" y="281"/>
                    <a:pt x="1288" y="1"/>
                    <a:pt x="719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9"/>
            <p:cNvSpPr/>
            <p:nvPr/>
          </p:nvSpPr>
          <p:spPr>
            <a:xfrm>
              <a:off x="3443625" y="817900"/>
              <a:ext cx="241700" cy="241625"/>
            </a:xfrm>
            <a:custGeom>
              <a:rect b="b" l="l" r="r" t="t"/>
              <a:pathLst>
                <a:path extrusionOk="0" h="9665" w="9668">
                  <a:moveTo>
                    <a:pt x="7481" y="1"/>
                  </a:moveTo>
                  <a:cubicBezTo>
                    <a:pt x="7428" y="1"/>
                    <a:pt x="7376" y="2"/>
                    <a:pt x="7323" y="4"/>
                  </a:cubicBezTo>
                  <a:cubicBezTo>
                    <a:pt x="5541" y="73"/>
                    <a:pt x="3918" y="1008"/>
                    <a:pt x="2439" y="2000"/>
                  </a:cubicBezTo>
                  <a:cubicBezTo>
                    <a:pt x="1719" y="2487"/>
                    <a:pt x="998" y="2999"/>
                    <a:pt x="474" y="3687"/>
                  </a:cubicBezTo>
                  <a:cubicBezTo>
                    <a:pt x="215" y="4029"/>
                    <a:pt x="0" y="4439"/>
                    <a:pt x="38" y="4869"/>
                  </a:cubicBezTo>
                  <a:cubicBezTo>
                    <a:pt x="70" y="5267"/>
                    <a:pt x="316" y="5608"/>
                    <a:pt x="562" y="5930"/>
                  </a:cubicBezTo>
                  <a:cubicBezTo>
                    <a:pt x="954" y="6449"/>
                    <a:pt x="1371" y="6954"/>
                    <a:pt x="1807" y="7441"/>
                  </a:cubicBezTo>
                  <a:cubicBezTo>
                    <a:pt x="2155" y="8148"/>
                    <a:pt x="2787" y="8679"/>
                    <a:pt x="3450" y="9102"/>
                  </a:cubicBezTo>
                  <a:cubicBezTo>
                    <a:pt x="3835" y="9355"/>
                    <a:pt x="4246" y="9614"/>
                    <a:pt x="4707" y="9658"/>
                  </a:cubicBezTo>
                  <a:cubicBezTo>
                    <a:pt x="4754" y="9663"/>
                    <a:pt x="4800" y="9665"/>
                    <a:pt x="4847" y="9665"/>
                  </a:cubicBezTo>
                  <a:cubicBezTo>
                    <a:pt x="5346" y="9665"/>
                    <a:pt x="5826" y="9424"/>
                    <a:pt x="6243" y="9140"/>
                  </a:cubicBezTo>
                  <a:cubicBezTo>
                    <a:pt x="7197" y="8496"/>
                    <a:pt x="7987" y="7599"/>
                    <a:pt x="8499" y="6569"/>
                  </a:cubicBezTo>
                  <a:cubicBezTo>
                    <a:pt x="8890" y="5785"/>
                    <a:pt x="9124" y="4926"/>
                    <a:pt x="9333" y="4073"/>
                  </a:cubicBezTo>
                  <a:cubicBezTo>
                    <a:pt x="9510" y="3359"/>
                    <a:pt x="9668" y="2626"/>
                    <a:pt x="9566" y="1893"/>
                  </a:cubicBezTo>
                  <a:cubicBezTo>
                    <a:pt x="9465" y="1166"/>
                    <a:pt x="9061" y="440"/>
                    <a:pt x="8379" y="155"/>
                  </a:cubicBezTo>
                  <a:cubicBezTo>
                    <a:pt x="8098" y="36"/>
                    <a:pt x="7789" y="1"/>
                    <a:pt x="7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9"/>
            <p:cNvSpPr/>
            <p:nvPr/>
          </p:nvSpPr>
          <p:spPr>
            <a:xfrm>
              <a:off x="3507425" y="885900"/>
              <a:ext cx="175700" cy="173625"/>
            </a:xfrm>
            <a:custGeom>
              <a:rect b="b" l="l" r="r" t="t"/>
              <a:pathLst>
                <a:path extrusionOk="0" h="6945" w="7028">
                  <a:moveTo>
                    <a:pt x="7027" y="1"/>
                  </a:moveTo>
                  <a:lnTo>
                    <a:pt x="7027" y="1"/>
                  </a:lnTo>
                  <a:cubicBezTo>
                    <a:pt x="6939" y="373"/>
                    <a:pt x="6806" y="740"/>
                    <a:pt x="6661" y="1087"/>
                  </a:cubicBezTo>
                  <a:cubicBezTo>
                    <a:pt x="6231" y="2111"/>
                    <a:pt x="5827" y="3053"/>
                    <a:pt x="5131" y="3918"/>
                  </a:cubicBezTo>
                  <a:cubicBezTo>
                    <a:pt x="4443" y="4771"/>
                    <a:pt x="3666" y="5447"/>
                    <a:pt x="2585" y="5725"/>
                  </a:cubicBezTo>
                  <a:cubicBezTo>
                    <a:pt x="2281" y="5805"/>
                    <a:pt x="1981" y="5832"/>
                    <a:pt x="1681" y="5832"/>
                  </a:cubicBezTo>
                  <a:cubicBezTo>
                    <a:pt x="1121" y="5832"/>
                    <a:pt x="565" y="5735"/>
                    <a:pt x="1" y="5694"/>
                  </a:cubicBezTo>
                  <a:lnTo>
                    <a:pt x="1" y="5694"/>
                  </a:lnTo>
                  <a:cubicBezTo>
                    <a:pt x="272" y="5953"/>
                    <a:pt x="582" y="6180"/>
                    <a:pt x="898" y="6382"/>
                  </a:cubicBezTo>
                  <a:cubicBezTo>
                    <a:pt x="1283" y="6635"/>
                    <a:pt x="1694" y="6894"/>
                    <a:pt x="2155" y="6938"/>
                  </a:cubicBezTo>
                  <a:cubicBezTo>
                    <a:pt x="2202" y="6943"/>
                    <a:pt x="2248" y="6945"/>
                    <a:pt x="2295" y="6945"/>
                  </a:cubicBezTo>
                  <a:cubicBezTo>
                    <a:pt x="2794" y="6945"/>
                    <a:pt x="3274" y="6704"/>
                    <a:pt x="3691" y="6420"/>
                  </a:cubicBezTo>
                  <a:cubicBezTo>
                    <a:pt x="4645" y="5776"/>
                    <a:pt x="5435" y="4879"/>
                    <a:pt x="5947" y="3849"/>
                  </a:cubicBezTo>
                  <a:cubicBezTo>
                    <a:pt x="6338" y="3065"/>
                    <a:pt x="6572" y="2206"/>
                    <a:pt x="6781" y="1353"/>
                  </a:cubicBezTo>
                  <a:cubicBezTo>
                    <a:pt x="6888" y="911"/>
                    <a:pt x="6989" y="456"/>
                    <a:pt x="7027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9"/>
            <p:cNvSpPr/>
            <p:nvPr/>
          </p:nvSpPr>
          <p:spPr>
            <a:xfrm>
              <a:off x="3470950" y="856800"/>
              <a:ext cx="191300" cy="170400"/>
            </a:xfrm>
            <a:custGeom>
              <a:rect b="b" l="l" r="r" t="t"/>
              <a:pathLst>
                <a:path extrusionOk="0" h="6816" w="7652">
                  <a:moveTo>
                    <a:pt x="4733" y="0"/>
                  </a:moveTo>
                  <a:cubicBezTo>
                    <a:pt x="4425" y="0"/>
                    <a:pt x="4106" y="193"/>
                    <a:pt x="4038" y="495"/>
                  </a:cubicBezTo>
                  <a:cubicBezTo>
                    <a:pt x="3987" y="710"/>
                    <a:pt x="4025" y="975"/>
                    <a:pt x="3867" y="1127"/>
                  </a:cubicBezTo>
                  <a:cubicBezTo>
                    <a:pt x="3796" y="1192"/>
                    <a:pt x="3714" y="1215"/>
                    <a:pt x="3624" y="1215"/>
                  </a:cubicBezTo>
                  <a:cubicBezTo>
                    <a:pt x="3396" y="1215"/>
                    <a:pt x="3122" y="1066"/>
                    <a:pt x="2880" y="1066"/>
                  </a:cubicBezTo>
                  <a:cubicBezTo>
                    <a:pt x="2807" y="1066"/>
                    <a:pt x="2738" y="1079"/>
                    <a:pt x="2673" y="1114"/>
                  </a:cubicBezTo>
                  <a:cubicBezTo>
                    <a:pt x="2212" y="1367"/>
                    <a:pt x="2686" y="2277"/>
                    <a:pt x="2237" y="2555"/>
                  </a:cubicBezTo>
                  <a:cubicBezTo>
                    <a:pt x="2163" y="2599"/>
                    <a:pt x="2083" y="2614"/>
                    <a:pt x="2001" y="2614"/>
                  </a:cubicBezTo>
                  <a:cubicBezTo>
                    <a:pt x="1870" y="2614"/>
                    <a:pt x="1733" y="2575"/>
                    <a:pt x="1605" y="2548"/>
                  </a:cubicBezTo>
                  <a:cubicBezTo>
                    <a:pt x="1534" y="2531"/>
                    <a:pt x="1456" y="2520"/>
                    <a:pt x="1379" y="2520"/>
                  </a:cubicBezTo>
                  <a:cubicBezTo>
                    <a:pt x="1231" y="2520"/>
                    <a:pt x="1088" y="2562"/>
                    <a:pt x="1017" y="2687"/>
                  </a:cubicBezTo>
                  <a:cubicBezTo>
                    <a:pt x="910" y="2871"/>
                    <a:pt x="1036" y="3098"/>
                    <a:pt x="1036" y="3307"/>
                  </a:cubicBezTo>
                  <a:cubicBezTo>
                    <a:pt x="1036" y="3578"/>
                    <a:pt x="822" y="3818"/>
                    <a:pt x="575" y="3926"/>
                  </a:cubicBezTo>
                  <a:cubicBezTo>
                    <a:pt x="480" y="3964"/>
                    <a:pt x="386" y="3989"/>
                    <a:pt x="285" y="4008"/>
                  </a:cubicBezTo>
                  <a:cubicBezTo>
                    <a:pt x="95" y="4046"/>
                    <a:pt x="0" y="4261"/>
                    <a:pt x="114" y="4419"/>
                  </a:cubicBezTo>
                  <a:cubicBezTo>
                    <a:pt x="405" y="4810"/>
                    <a:pt x="563" y="5297"/>
                    <a:pt x="550" y="5784"/>
                  </a:cubicBezTo>
                  <a:cubicBezTo>
                    <a:pt x="739" y="6017"/>
                    <a:pt x="1068" y="6674"/>
                    <a:pt x="1725" y="6801"/>
                  </a:cubicBezTo>
                  <a:cubicBezTo>
                    <a:pt x="1776" y="6811"/>
                    <a:pt x="1830" y="6816"/>
                    <a:pt x="1884" y="6816"/>
                  </a:cubicBezTo>
                  <a:cubicBezTo>
                    <a:pt x="2137" y="6816"/>
                    <a:pt x="2398" y="6704"/>
                    <a:pt x="2439" y="6460"/>
                  </a:cubicBezTo>
                  <a:cubicBezTo>
                    <a:pt x="2458" y="6359"/>
                    <a:pt x="2433" y="6257"/>
                    <a:pt x="2458" y="6156"/>
                  </a:cubicBezTo>
                  <a:cubicBezTo>
                    <a:pt x="2521" y="5902"/>
                    <a:pt x="2813" y="5830"/>
                    <a:pt x="3091" y="5830"/>
                  </a:cubicBezTo>
                  <a:cubicBezTo>
                    <a:pt x="3207" y="5830"/>
                    <a:pt x="3320" y="5843"/>
                    <a:pt x="3412" y="5859"/>
                  </a:cubicBezTo>
                  <a:cubicBezTo>
                    <a:pt x="3459" y="5869"/>
                    <a:pt x="3506" y="5873"/>
                    <a:pt x="3553" y="5873"/>
                  </a:cubicBezTo>
                  <a:cubicBezTo>
                    <a:pt x="3696" y="5873"/>
                    <a:pt x="3835" y="5830"/>
                    <a:pt x="3949" y="5739"/>
                  </a:cubicBezTo>
                  <a:cubicBezTo>
                    <a:pt x="4322" y="5436"/>
                    <a:pt x="3873" y="5051"/>
                    <a:pt x="4031" y="4747"/>
                  </a:cubicBezTo>
                  <a:cubicBezTo>
                    <a:pt x="4088" y="4627"/>
                    <a:pt x="4221" y="4570"/>
                    <a:pt x="4354" y="4545"/>
                  </a:cubicBezTo>
                  <a:cubicBezTo>
                    <a:pt x="4491" y="4513"/>
                    <a:pt x="4630" y="4508"/>
                    <a:pt x="4770" y="4508"/>
                  </a:cubicBezTo>
                  <a:cubicBezTo>
                    <a:pt x="4838" y="4508"/>
                    <a:pt x="4905" y="4509"/>
                    <a:pt x="4973" y="4509"/>
                  </a:cubicBezTo>
                  <a:cubicBezTo>
                    <a:pt x="5070" y="4509"/>
                    <a:pt x="5167" y="4507"/>
                    <a:pt x="5264" y="4495"/>
                  </a:cubicBezTo>
                  <a:cubicBezTo>
                    <a:pt x="5567" y="4457"/>
                    <a:pt x="5895" y="4267"/>
                    <a:pt x="5927" y="3964"/>
                  </a:cubicBezTo>
                  <a:cubicBezTo>
                    <a:pt x="5946" y="3755"/>
                    <a:pt x="5820" y="3553"/>
                    <a:pt x="5826" y="3345"/>
                  </a:cubicBezTo>
                  <a:cubicBezTo>
                    <a:pt x="5839" y="3067"/>
                    <a:pt x="6072" y="2845"/>
                    <a:pt x="6325" y="2732"/>
                  </a:cubicBezTo>
                  <a:cubicBezTo>
                    <a:pt x="6584" y="2612"/>
                    <a:pt x="6862" y="2567"/>
                    <a:pt x="7115" y="2447"/>
                  </a:cubicBezTo>
                  <a:cubicBezTo>
                    <a:pt x="7216" y="2397"/>
                    <a:pt x="7317" y="2327"/>
                    <a:pt x="7336" y="2214"/>
                  </a:cubicBezTo>
                  <a:cubicBezTo>
                    <a:pt x="7361" y="2011"/>
                    <a:pt x="7090" y="1904"/>
                    <a:pt x="7001" y="1721"/>
                  </a:cubicBezTo>
                  <a:cubicBezTo>
                    <a:pt x="6774" y="1285"/>
                    <a:pt x="7652" y="893"/>
                    <a:pt x="7323" y="356"/>
                  </a:cubicBezTo>
                  <a:cubicBezTo>
                    <a:pt x="7229" y="198"/>
                    <a:pt x="7064" y="97"/>
                    <a:pt x="6881" y="65"/>
                  </a:cubicBezTo>
                  <a:cubicBezTo>
                    <a:pt x="6836" y="58"/>
                    <a:pt x="6792" y="55"/>
                    <a:pt x="6748" y="55"/>
                  </a:cubicBezTo>
                  <a:cubicBezTo>
                    <a:pt x="6433" y="55"/>
                    <a:pt x="6143" y="222"/>
                    <a:pt x="5883" y="394"/>
                  </a:cubicBezTo>
                  <a:cubicBezTo>
                    <a:pt x="5801" y="444"/>
                    <a:pt x="5719" y="495"/>
                    <a:pt x="5624" y="501"/>
                  </a:cubicBezTo>
                  <a:cubicBezTo>
                    <a:pt x="5621" y="501"/>
                    <a:pt x="5618" y="501"/>
                    <a:pt x="5615" y="501"/>
                  </a:cubicBezTo>
                  <a:cubicBezTo>
                    <a:pt x="5418" y="501"/>
                    <a:pt x="5293" y="284"/>
                    <a:pt x="5144" y="147"/>
                  </a:cubicBezTo>
                  <a:cubicBezTo>
                    <a:pt x="5030" y="46"/>
                    <a:pt x="4883" y="0"/>
                    <a:pt x="4733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9"/>
            <p:cNvSpPr/>
            <p:nvPr/>
          </p:nvSpPr>
          <p:spPr>
            <a:xfrm>
              <a:off x="3490850" y="872750"/>
              <a:ext cx="141950" cy="134650"/>
            </a:xfrm>
            <a:custGeom>
              <a:rect b="b" l="l" r="r" t="t"/>
              <a:pathLst>
                <a:path extrusionOk="0" h="5386" w="5678">
                  <a:moveTo>
                    <a:pt x="5389" y="0"/>
                  </a:moveTo>
                  <a:cubicBezTo>
                    <a:pt x="5356" y="0"/>
                    <a:pt x="5322" y="7"/>
                    <a:pt x="5289" y="21"/>
                  </a:cubicBezTo>
                  <a:cubicBezTo>
                    <a:pt x="5283" y="21"/>
                    <a:pt x="5276" y="27"/>
                    <a:pt x="5270" y="27"/>
                  </a:cubicBezTo>
                  <a:cubicBezTo>
                    <a:pt x="3886" y="621"/>
                    <a:pt x="2698" y="1594"/>
                    <a:pt x="1744" y="2763"/>
                  </a:cubicBezTo>
                  <a:cubicBezTo>
                    <a:pt x="853" y="3850"/>
                    <a:pt x="310" y="4533"/>
                    <a:pt x="0" y="5386"/>
                  </a:cubicBezTo>
                  <a:cubicBezTo>
                    <a:pt x="1789" y="4893"/>
                    <a:pt x="3330" y="3730"/>
                    <a:pt x="4562" y="2346"/>
                  </a:cubicBezTo>
                  <a:cubicBezTo>
                    <a:pt x="5080" y="1765"/>
                    <a:pt x="5573" y="1076"/>
                    <a:pt x="5662" y="318"/>
                  </a:cubicBezTo>
                  <a:cubicBezTo>
                    <a:pt x="5677" y="146"/>
                    <a:pt x="5543" y="0"/>
                    <a:pt x="5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60"/>
          <p:cNvSpPr/>
          <p:nvPr/>
        </p:nvSpPr>
        <p:spPr>
          <a:xfrm>
            <a:off x="-477950" y="3604860"/>
            <a:ext cx="2170110" cy="1998299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60"/>
          <p:cNvSpPr/>
          <p:nvPr/>
        </p:nvSpPr>
        <p:spPr>
          <a:xfrm>
            <a:off x="7960925" y="232935"/>
            <a:ext cx="1890271" cy="1947885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9" name="Google Shape;2419;p60"/>
          <p:cNvGrpSpPr/>
          <p:nvPr/>
        </p:nvGrpSpPr>
        <p:grpSpPr>
          <a:xfrm rot="-2700000">
            <a:off x="423135" y="2473655"/>
            <a:ext cx="580183" cy="539919"/>
            <a:chOff x="3843900" y="781125"/>
            <a:chExt cx="217225" cy="202150"/>
          </a:xfrm>
        </p:grpSpPr>
        <p:sp>
          <p:nvSpPr>
            <p:cNvPr id="2420" name="Google Shape;2420;p60"/>
            <p:cNvSpPr/>
            <p:nvPr/>
          </p:nvSpPr>
          <p:spPr>
            <a:xfrm>
              <a:off x="3843900" y="787500"/>
              <a:ext cx="217225" cy="195775"/>
            </a:xfrm>
            <a:custGeom>
              <a:rect b="b" l="l" r="r" t="t"/>
              <a:pathLst>
                <a:path extrusionOk="0" h="7831" w="8689">
                  <a:moveTo>
                    <a:pt x="3665" y="0"/>
                  </a:moveTo>
                  <a:cubicBezTo>
                    <a:pt x="3385" y="0"/>
                    <a:pt x="3102" y="47"/>
                    <a:pt x="2837" y="127"/>
                  </a:cubicBezTo>
                  <a:cubicBezTo>
                    <a:pt x="1529" y="525"/>
                    <a:pt x="487" y="1687"/>
                    <a:pt x="247" y="3033"/>
                  </a:cubicBezTo>
                  <a:cubicBezTo>
                    <a:pt x="0" y="4373"/>
                    <a:pt x="563" y="5832"/>
                    <a:pt x="1650" y="6660"/>
                  </a:cubicBezTo>
                  <a:cubicBezTo>
                    <a:pt x="2193" y="7071"/>
                    <a:pt x="2837" y="7330"/>
                    <a:pt x="3482" y="7545"/>
                  </a:cubicBezTo>
                  <a:cubicBezTo>
                    <a:pt x="3944" y="7695"/>
                    <a:pt x="4420" y="7830"/>
                    <a:pt x="4899" y="7830"/>
                  </a:cubicBezTo>
                  <a:cubicBezTo>
                    <a:pt x="4963" y="7830"/>
                    <a:pt x="5028" y="7828"/>
                    <a:pt x="5093" y="7823"/>
                  </a:cubicBezTo>
                  <a:cubicBezTo>
                    <a:pt x="5529" y="7785"/>
                    <a:pt x="5946" y="7620"/>
                    <a:pt x="6332" y="7406"/>
                  </a:cubicBezTo>
                  <a:cubicBezTo>
                    <a:pt x="7317" y="6856"/>
                    <a:pt x="8113" y="5940"/>
                    <a:pt x="8404" y="4847"/>
                  </a:cubicBezTo>
                  <a:cubicBezTo>
                    <a:pt x="8688" y="3760"/>
                    <a:pt x="8429" y="2515"/>
                    <a:pt x="7646" y="1706"/>
                  </a:cubicBezTo>
                  <a:cubicBezTo>
                    <a:pt x="6888" y="916"/>
                    <a:pt x="5763" y="613"/>
                    <a:pt x="4701" y="348"/>
                  </a:cubicBezTo>
                  <a:lnTo>
                    <a:pt x="4701" y="348"/>
                  </a:lnTo>
                  <a:lnTo>
                    <a:pt x="4853" y="373"/>
                  </a:lnTo>
                  <a:cubicBezTo>
                    <a:pt x="4517" y="109"/>
                    <a:pt x="4095" y="0"/>
                    <a:pt x="3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0"/>
            <p:cNvSpPr/>
            <p:nvPr/>
          </p:nvSpPr>
          <p:spPr>
            <a:xfrm>
              <a:off x="3868375" y="810500"/>
              <a:ext cx="68150" cy="58675"/>
            </a:xfrm>
            <a:custGeom>
              <a:rect b="b" l="l" r="r" t="t"/>
              <a:pathLst>
                <a:path extrusionOk="0" h="2347" w="2726">
                  <a:moveTo>
                    <a:pt x="2491" y="0"/>
                  </a:moveTo>
                  <a:cubicBezTo>
                    <a:pt x="2480" y="0"/>
                    <a:pt x="2470" y="1"/>
                    <a:pt x="2459" y="3"/>
                  </a:cubicBezTo>
                  <a:cubicBezTo>
                    <a:pt x="1681" y="135"/>
                    <a:pt x="930" y="514"/>
                    <a:pt x="443" y="1083"/>
                  </a:cubicBezTo>
                  <a:cubicBezTo>
                    <a:pt x="266" y="1285"/>
                    <a:pt x="146" y="1500"/>
                    <a:pt x="83" y="1728"/>
                  </a:cubicBezTo>
                  <a:cubicBezTo>
                    <a:pt x="1" y="2056"/>
                    <a:pt x="252" y="2347"/>
                    <a:pt x="548" y="2347"/>
                  </a:cubicBezTo>
                  <a:cubicBezTo>
                    <a:pt x="617" y="2347"/>
                    <a:pt x="689" y="2331"/>
                    <a:pt x="759" y="2296"/>
                  </a:cubicBezTo>
                  <a:cubicBezTo>
                    <a:pt x="1201" y="2081"/>
                    <a:pt x="1593" y="1772"/>
                    <a:pt x="1941" y="1405"/>
                  </a:cubicBezTo>
                  <a:cubicBezTo>
                    <a:pt x="2250" y="1077"/>
                    <a:pt x="2459" y="685"/>
                    <a:pt x="2661" y="281"/>
                  </a:cubicBezTo>
                  <a:cubicBezTo>
                    <a:pt x="2726" y="151"/>
                    <a:pt x="2632" y="0"/>
                    <a:pt x="2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0"/>
            <p:cNvSpPr/>
            <p:nvPr/>
          </p:nvSpPr>
          <p:spPr>
            <a:xfrm>
              <a:off x="3843900" y="839450"/>
              <a:ext cx="216275" cy="143825"/>
            </a:xfrm>
            <a:custGeom>
              <a:rect b="b" l="l" r="r" t="t"/>
              <a:pathLst>
                <a:path extrusionOk="0" h="5753" w="8651">
                  <a:moveTo>
                    <a:pt x="7949" y="1"/>
                  </a:moveTo>
                  <a:cubicBezTo>
                    <a:pt x="7949" y="7"/>
                    <a:pt x="7943" y="20"/>
                    <a:pt x="7943" y="33"/>
                  </a:cubicBezTo>
                  <a:cubicBezTo>
                    <a:pt x="7527" y="2016"/>
                    <a:pt x="5486" y="3900"/>
                    <a:pt x="3408" y="3900"/>
                  </a:cubicBezTo>
                  <a:cubicBezTo>
                    <a:pt x="3401" y="3900"/>
                    <a:pt x="3394" y="3900"/>
                    <a:pt x="3387" y="3900"/>
                  </a:cubicBezTo>
                  <a:cubicBezTo>
                    <a:pt x="2231" y="3887"/>
                    <a:pt x="1334" y="3217"/>
                    <a:pt x="771" y="2250"/>
                  </a:cubicBezTo>
                  <a:cubicBezTo>
                    <a:pt x="518" y="1814"/>
                    <a:pt x="310" y="1366"/>
                    <a:pt x="259" y="886"/>
                  </a:cubicBezTo>
                  <a:cubicBezTo>
                    <a:pt x="253" y="905"/>
                    <a:pt x="247" y="930"/>
                    <a:pt x="247" y="955"/>
                  </a:cubicBezTo>
                  <a:cubicBezTo>
                    <a:pt x="0" y="2295"/>
                    <a:pt x="563" y="3754"/>
                    <a:pt x="1650" y="4582"/>
                  </a:cubicBezTo>
                  <a:cubicBezTo>
                    <a:pt x="2193" y="4993"/>
                    <a:pt x="2837" y="5252"/>
                    <a:pt x="3482" y="5467"/>
                  </a:cubicBezTo>
                  <a:cubicBezTo>
                    <a:pt x="3944" y="5617"/>
                    <a:pt x="4420" y="5752"/>
                    <a:pt x="4899" y="5752"/>
                  </a:cubicBezTo>
                  <a:cubicBezTo>
                    <a:pt x="4963" y="5752"/>
                    <a:pt x="5028" y="5750"/>
                    <a:pt x="5093" y="5745"/>
                  </a:cubicBezTo>
                  <a:cubicBezTo>
                    <a:pt x="5529" y="5707"/>
                    <a:pt x="5946" y="5542"/>
                    <a:pt x="6332" y="5328"/>
                  </a:cubicBezTo>
                  <a:cubicBezTo>
                    <a:pt x="7317" y="4778"/>
                    <a:pt x="8113" y="3862"/>
                    <a:pt x="8404" y="2769"/>
                  </a:cubicBezTo>
                  <a:cubicBezTo>
                    <a:pt x="8651" y="1840"/>
                    <a:pt x="8493" y="791"/>
                    <a:pt x="7949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0"/>
            <p:cNvSpPr/>
            <p:nvPr/>
          </p:nvSpPr>
          <p:spPr>
            <a:xfrm>
              <a:off x="3939775" y="781125"/>
              <a:ext cx="72850" cy="72600"/>
            </a:xfrm>
            <a:custGeom>
              <a:rect b="b" l="l" r="r" t="t"/>
              <a:pathLst>
                <a:path extrusionOk="0" h="2904" w="2914">
                  <a:moveTo>
                    <a:pt x="1118" y="1"/>
                  </a:moveTo>
                  <a:cubicBezTo>
                    <a:pt x="1097" y="1"/>
                    <a:pt x="1075" y="7"/>
                    <a:pt x="1056" y="21"/>
                  </a:cubicBezTo>
                  <a:cubicBezTo>
                    <a:pt x="1018" y="47"/>
                    <a:pt x="999" y="91"/>
                    <a:pt x="986" y="135"/>
                  </a:cubicBezTo>
                  <a:cubicBezTo>
                    <a:pt x="936" y="293"/>
                    <a:pt x="885" y="451"/>
                    <a:pt x="835" y="603"/>
                  </a:cubicBezTo>
                  <a:cubicBezTo>
                    <a:pt x="759" y="647"/>
                    <a:pt x="677" y="710"/>
                    <a:pt x="588" y="710"/>
                  </a:cubicBezTo>
                  <a:cubicBezTo>
                    <a:pt x="583" y="710"/>
                    <a:pt x="579" y="711"/>
                    <a:pt x="574" y="711"/>
                  </a:cubicBezTo>
                  <a:cubicBezTo>
                    <a:pt x="501" y="711"/>
                    <a:pt x="425" y="679"/>
                    <a:pt x="353" y="679"/>
                  </a:cubicBezTo>
                  <a:cubicBezTo>
                    <a:pt x="330" y="679"/>
                    <a:pt x="307" y="682"/>
                    <a:pt x="285" y="691"/>
                  </a:cubicBezTo>
                  <a:cubicBezTo>
                    <a:pt x="152" y="742"/>
                    <a:pt x="165" y="944"/>
                    <a:pt x="228" y="1077"/>
                  </a:cubicBezTo>
                  <a:cubicBezTo>
                    <a:pt x="285" y="1209"/>
                    <a:pt x="367" y="1367"/>
                    <a:pt x="285" y="1487"/>
                  </a:cubicBezTo>
                  <a:cubicBezTo>
                    <a:pt x="228" y="1576"/>
                    <a:pt x="108" y="1607"/>
                    <a:pt x="64" y="1702"/>
                  </a:cubicBezTo>
                  <a:cubicBezTo>
                    <a:pt x="1" y="1828"/>
                    <a:pt x="133" y="1974"/>
                    <a:pt x="272" y="2005"/>
                  </a:cubicBezTo>
                  <a:cubicBezTo>
                    <a:pt x="311" y="2014"/>
                    <a:pt x="350" y="2017"/>
                    <a:pt x="388" y="2017"/>
                  </a:cubicBezTo>
                  <a:cubicBezTo>
                    <a:pt x="483" y="2017"/>
                    <a:pt x="577" y="1998"/>
                    <a:pt x="672" y="1998"/>
                  </a:cubicBezTo>
                  <a:cubicBezTo>
                    <a:pt x="682" y="1998"/>
                    <a:pt x="692" y="1999"/>
                    <a:pt x="702" y="1999"/>
                  </a:cubicBezTo>
                  <a:cubicBezTo>
                    <a:pt x="847" y="1999"/>
                    <a:pt x="1012" y="2081"/>
                    <a:pt x="1018" y="2227"/>
                  </a:cubicBezTo>
                  <a:cubicBezTo>
                    <a:pt x="1031" y="2334"/>
                    <a:pt x="942" y="2454"/>
                    <a:pt x="999" y="2555"/>
                  </a:cubicBezTo>
                  <a:cubicBezTo>
                    <a:pt x="1024" y="2602"/>
                    <a:pt x="1071" y="2621"/>
                    <a:pt x="1125" y="2621"/>
                  </a:cubicBezTo>
                  <a:cubicBezTo>
                    <a:pt x="1180" y="2621"/>
                    <a:pt x="1241" y="2600"/>
                    <a:pt x="1290" y="2568"/>
                  </a:cubicBezTo>
                  <a:cubicBezTo>
                    <a:pt x="1378" y="2511"/>
                    <a:pt x="1460" y="2422"/>
                    <a:pt x="1568" y="2403"/>
                  </a:cubicBezTo>
                  <a:cubicBezTo>
                    <a:pt x="1583" y="2401"/>
                    <a:pt x="1597" y="2400"/>
                    <a:pt x="1612" y="2400"/>
                  </a:cubicBezTo>
                  <a:cubicBezTo>
                    <a:pt x="1897" y="2400"/>
                    <a:pt x="2044" y="2903"/>
                    <a:pt x="2343" y="2903"/>
                  </a:cubicBezTo>
                  <a:cubicBezTo>
                    <a:pt x="2350" y="2903"/>
                    <a:pt x="2357" y="2903"/>
                    <a:pt x="2364" y="2903"/>
                  </a:cubicBezTo>
                  <a:cubicBezTo>
                    <a:pt x="2395" y="2903"/>
                    <a:pt x="2427" y="2896"/>
                    <a:pt x="2452" y="2877"/>
                  </a:cubicBezTo>
                  <a:cubicBezTo>
                    <a:pt x="2528" y="2808"/>
                    <a:pt x="2484" y="2681"/>
                    <a:pt x="2452" y="2587"/>
                  </a:cubicBezTo>
                  <a:cubicBezTo>
                    <a:pt x="2402" y="2397"/>
                    <a:pt x="2452" y="2176"/>
                    <a:pt x="2591" y="2031"/>
                  </a:cubicBezTo>
                  <a:cubicBezTo>
                    <a:pt x="2718" y="1904"/>
                    <a:pt x="2914" y="1797"/>
                    <a:pt x="2907" y="1620"/>
                  </a:cubicBezTo>
                  <a:cubicBezTo>
                    <a:pt x="2895" y="1348"/>
                    <a:pt x="2433" y="1298"/>
                    <a:pt x="2402" y="1032"/>
                  </a:cubicBezTo>
                  <a:cubicBezTo>
                    <a:pt x="2383" y="900"/>
                    <a:pt x="2490" y="786"/>
                    <a:pt x="2560" y="666"/>
                  </a:cubicBezTo>
                  <a:cubicBezTo>
                    <a:pt x="2629" y="552"/>
                    <a:pt x="2648" y="363"/>
                    <a:pt x="2522" y="312"/>
                  </a:cubicBezTo>
                  <a:cubicBezTo>
                    <a:pt x="2497" y="298"/>
                    <a:pt x="2471" y="294"/>
                    <a:pt x="2444" y="294"/>
                  </a:cubicBezTo>
                  <a:cubicBezTo>
                    <a:pt x="2422" y="294"/>
                    <a:pt x="2399" y="297"/>
                    <a:pt x="2377" y="299"/>
                  </a:cubicBezTo>
                  <a:cubicBezTo>
                    <a:pt x="2149" y="325"/>
                    <a:pt x="1922" y="350"/>
                    <a:pt x="1694" y="375"/>
                  </a:cubicBezTo>
                  <a:cubicBezTo>
                    <a:pt x="1660" y="380"/>
                    <a:pt x="1626" y="385"/>
                    <a:pt x="1592" y="385"/>
                  </a:cubicBezTo>
                  <a:cubicBezTo>
                    <a:pt x="1543" y="385"/>
                    <a:pt x="1495" y="376"/>
                    <a:pt x="1454" y="350"/>
                  </a:cubicBezTo>
                  <a:cubicBezTo>
                    <a:pt x="1372" y="299"/>
                    <a:pt x="1340" y="198"/>
                    <a:pt x="1290" y="116"/>
                  </a:cubicBezTo>
                  <a:cubicBezTo>
                    <a:pt x="1252" y="55"/>
                    <a:pt x="118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4" name="Google Shape;2424;p60"/>
          <p:cNvGrpSpPr/>
          <p:nvPr/>
        </p:nvGrpSpPr>
        <p:grpSpPr>
          <a:xfrm flipH="1" rot="5400000">
            <a:off x="7963206" y="3829328"/>
            <a:ext cx="394143" cy="406496"/>
            <a:chOff x="3833775" y="1029975"/>
            <a:chExt cx="147575" cy="152200"/>
          </a:xfrm>
        </p:grpSpPr>
        <p:sp>
          <p:nvSpPr>
            <p:cNvPr id="2425" name="Google Shape;2425;p60"/>
            <p:cNvSpPr/>
            <p:nvPr/>
          </p:nvSpPr>
          <p:spPr>
            <a:xfrm>
              <a:off x="3833775" y="1029975"/>
              <a:ext cx="141250" cy="152200"/>
            </a:xfrm>
            <a:custGeom>
              <a:rect b="b" l="l" r="r" t="t"/>
              <a:pathLst>
                <a:path extrusionOk="0" h="6088" w="5650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3" y="6085"/>
                    <a:pt x="2792" y="6087"/>
                    <a:pt x="2861" y="6087"/>
                  </a:cubicBezTo>
                  <a:cubicBezTo>
                    <a:pt x="3612" y="6087"/>
                    <a:pt x="4370" y="5745"/>
                    <a:pt x="4816" y="5137"/>
                  </a:cubicBezTo>
                  <a:cubicBezTo>
                    <a:pt x="5283" y="4493"/>
                    <a:pt x="5353" y="3646"/>
                    <a:pt x="5410" y="2850"/>
                  </a:cubicBezTo>
                  <a:lnTo>
                    <a:pt x="5410" y="2964"/>
                  </a:lnTo>
                  <a:cubicBezTo>
                    <a:pt x="5650" y="2509"/>
                    <a:pt x="5561" y="1940"/>
                    <a:pt x="5328" y="1485"/>
                  </a:cubicBezTo>
                  <a:cubicBezTo>
                    <a:pt x="4879" y="600"/>
                    <a:pt x="3912" y="0"/>
                    <a:pt x="2914" y="0"/>
                  </a:cubicBez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0"/>
            <p:cNvSpPr/>
            <p:nvPr/>
          </p:nvSpPr>
          <p:spPr>
            <a:xfrm>
              <a:off x="3903775" y="1043350"/>
              <a:ext cx="51700" cy="41750"/>
            </a:xfrm>
            <a:custGeom>
              <a:rect b="b" l="l" r="r" t="t"/>
              <a:pathLst>
                <a:path extrusionOk="0" h="1670" w="2068">
                  <a:moveTo>
                    <a:pt x="462" y="1"/>
                  </a:moveTo>
                  <a:cubicBezTo>
                    <a:pt x="182" y="1"/>
                    <a:pt x="0" y="327"/>
                    <a:pt x="177" y="558"/>
                  </a:cubicBezTo>
                  <a:cubicBezTo>
                    <a:pt x="386" y="849"/>
                    <a:pt x="657" y="1089"/>
                    <a:pt x="967" y="1291"/>
                  </a:cubicBezTo>
                  <a:cubicBezTo>
                    <a:pt x="1239" y="1468"/>
                    <a:pt x="1548" y="1576"/>
                    <a:pt x="1864" y="1664"/>
                  </a:cubicBezTo>
                  <a:cubicBezTo>
                    <a:pt x="1878" y="1668"/>
                    <a:pt x="1891" y="1670"/>
                    <a:pt x="1904" y="1670"/>
                  </a:cubicBezTo>
                  <a:cubicBezTo>
                    <a:pt x="1995" y="1670"/>
                    <a:pt x="2068" y="1581"/>
                    <a:pt x="2035" y="1487"/>
                  </a:cubicBezTo>
                  <a:cubicBezTo>
                    <a:pt x="1839" y="944"/>
                    <a:pt x="1479" y="457"/>
                    <a:pt x="1005" y="173"/>
                  </a:cubicBezTo>
                  <a:cubicBezTo>
                    <a:pt x="840" y="78"/>
                    <a:pt x="664" y="15"/>
                    <a:pt x="493" y="2"/>
                  </a:cubicBezTo>
                  <a:cubicBezTo>
                    <a:pt x="482" y="1"/>
                    <a:pt x="47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60"/>
            <p:cNvSpPr/>
            <p:nvPr/>
          </p:nvSpPr>
          <p:spPr>
            <a:xfrm>
              <a:off x="3833775" y="1029975"/>
              <a:ext cx="114725" cy="152175"/>
            </a:xfrm>
            <a:custGeom>
              <a:rect b="b" l="l" r="r" t="t"/>
              <a:pathLst>
                <a:path extrusionOk="0" h="6087" w="4589">
                  <a:moveTo>
                    <a:pt x="2898" y="0"/>
                  </a:moveTo>
                  <a:cubicBezTo>
                    <a:pt x="1912" y="0"/>
                    <a:pt x="946" y="592"/>
                    <a:pt x="494" y="1472"/>
                  </a:cubicBezTo>
                  <a:cubicBezTo>
                    <a:pt x="266" y="1915"/>
                    <a:pt x="165" y="2408"/>
                    <a:pt x="96" y="2894"/>
                  </a:cubicBezTo>
                  <a:cubicBezTo>
                    <a:pt x="39" y="3292"/>
                    <a:pt x="1" y="3703"/>
                    <a:pt x="102" y="4088"/>
                  </a:cubicBezTo>
                  <a:cubicBezTo>
                    <a:pt x="184" y="4398"/>
                    <a:pt x="355" y="4676"/>
                    <a:pt x="557" y="4922"/>
                  </a:cubicBezTo>
                  <a:cubicBezTo>
                    <a:pt x="1075" y="5561"/>
                    <a:pt x="1840" y="6009"/>
                    <a:pt x="2655" y="6079"/>
                  </a:cubicBezTo>
                  <a:cubicBezTo>
                    <a:pt x="2721" y="6084"/>
                    <a:pt x="2788" y="6087"/>
                    <a:pt x="2855" y="6087"/>
                  </a:cubicBezTo>
                  <a:cubicBezTo>
                    <a:pt x="3493" y="6087"/>
                    <a:pt x="4136" y="5843"/>
                    <a:pt x="4588" y="5403"/>
                  </a:cubicBezTo>
                  <a:lnTo>
                    <a:pt x="4557" y="5403"/>
                  </a:lnTo>
                  <a:cubicBezTo>
                    <a:pt x="3084" y="5358"/>
                    <a:pt x="1467" y="4120"/>
                    <a:pt x="1208" y="2629"/>
                  </a:cubicBezTo>
                  <a:cubicBezTo>
                    <a:pt x="1063" y="1801"/>
                    <a:pt x="1429" y="1068"/>
                    <a:pt x="2055" y="544"/>
                  </a:cubicBezTo>
                  <a:cubicBezTo>
                    <a:pt x="2333" y="303"/>
                    <a:pt x="2630" y="101"/>
                    <a:pt x="2971" y="0"/>
                  </a:cubicBezTo>
                  <a:lnTo>
                    <a:pt x="2914" y="0"/>
                  </a:lnTo>
                  <a:cubicBezTo>
                    <a:pt x="2909" y="0"/>
                    <a:pt x="2903" y="0"/>
                    <a:pt x="2898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60"/>
            <p:cNvSpPr/>
            <p:nvPr/>
          </p:nvSpPr>
          <p:spPr>
            <a:xfrm>
              <a:off x="3931100" y="1089725"/>
              <a:ext cx="50250" cy="51425"/>
            </a:xfrm>
            <a:custGeom>
              <a:rect b="b" l="l" r="r" t="t"/>
              <a:pathLst>
                <a:path extrusionOk="0" h="2057" w="2010">
                  <a:moveTo>
                    <a:pt x="1269" y="1"/>
                  </a:moveTo>
                  <a:cubicBezTo>
                    <a:pt x="1212" y="1"/>
                    <a:pt x="1146" y="26"/>
                    <a:pt x="1100" y="62"/>
                  </a:cubicBezTo>
                  <a:cubicBezTo>
                    <a:pt x="1030" y="112"/>
                    <a:pt x="948" y="170"/>
                    <a:pt x="870" y="170"/>
                  </a:cubicBezTo>
                  <a:cubicBezTo>
                    <a:pt x="849" y="170"/>
                    <a:pt x="829" y="166"/>
                    <a:pt x="809" y="157"/>
                  </a:cubicBezTo>
                  <a:cubicBezTo>
                    <a:pt x="739" y="131"/>
                    <a:pt x="702" y="49"/>
                    <a:pt x="626" y="24"/>
                  </a:cubicBezTo>
                  <a:cubicBezTo>
                    <a:pt x="617" y="21"/>
                    <a:pt x="608" y="20"/>
                    <a:pt x="599" y="20"/>
                  </a:cubicBezTo>
                  <a:cubicBezTo>
                    <a:pt x="514" y="20"/>
                    <a:pt x="436" y="122"/>
                    <a:pt x="436" y="213"/>
                  </a:cubicBezTo>
                  <a:cubicBezTo>
                    <a:pt x="430" y="321"/>
                    <a:pt x="480" y="416"/>
                    <a:pt x="499" y="523"/>
                  </a:cubicBezTo>
                  <a:cubicBezTo>
                    <a:pt x="512" y="624"/>
                    <a:pt x="474" y="751"/>
                    <a:pt x="373" y="776"/>
                  </a:cubicBezTo>
                  <a:cubicBezTo>
                    <a:pt x="356" y="782"/>
                    <a:pt x="337" y="783"/>
                    <a:pt x="318" y="783"/>
                  </a:cubicBezTo>
                  <a:cubicBezTo>
                    <a:pt x="284" y="783"/>
                    <a:pt x="249" y="778"/>
                    <a:pt x="215" y="778"/>
                  </a:cubicBezTo>
                  <a:cubicBezTo>
                    <a:pt x="185" y="778"/>
                    <a:pt x="156" y="782"/>
                    <a:pt x="133" y="801"/>
                  </a:cubicBezTo>
                  <a:cubicBezTo>
                    <a:pt x="76" y="858"/>
                    <a:pt x="108" y="959"/>
                    <a:pt x="158" y="1016"/>
                  </a:cubicBezTo>
                  <a:cubicBezTo>
                    <a:pt x="215" y="1073"/>
                    <a:pt x="291" y="1117"/>
                    <a:pt x="316" y="1193"/>
                  </a:cubicBezTo>
                  <a:cubicBezTo>
                    <a:pt x="398" y="1420"/>
                    <a:pt x="0" y="1597"/>
                    <a:pt x="57" y="1831"/>
                  </a:cubicBezTo>
                  <a:cubicBezTo>
                    <a:pt x="63" y="1850"/>
                    <a:pt x="76" y="1869"/>
                    <a:pt x="89" y="1888"/>
                  </a:cubicBezTo>
                  <a:cubicBezTo>
                    <a:pt x="106" y="1901"/>
                    <a:pt x="125" y="1906"/>
                    <a:pt x="145" y="1906"/>
                  </a:cubicBezTo>
                  <a:cubicBezTo>
                    <a:pt x="193" y="1906"/>
                    <a:pt x="248" y="1877"/>
                    <a:pt x="297" y="1850"/>
                  </a:cubicBezTo>
                  <a:cubicBezTo>
                    <a:pt x="353" y="1823"/>
                    <a:pt x="415" y="1810"/>
                    <a:pt x="477" y="1810"/>
                  </a:cubicBezTo>
                  <a:cubicBezTo>
                    <a:pt x="561" y="1810"/>
                    <a:pt x="645" y="1834"/>
                    <a:pt x="714" y="1882"/>
                  </a:cubicBezTo>
                  <a:cubicBezTo>
                    <a:pt x="811" y="1944"/>
                    <a:pt x="902" y="2057"/>
                    <a:pt x="1011" y="2057"/>
                  </a:cubicBezTo>
                  <a:cubicBezTo>
                    <a:pt x="1023" y="2057"/>
                    <a:pt x="1036" y="2055"/>
                    <a:pt x="1049" y="2052"/>
                  </a:cubicBezTo>
                  <a:cubicBezTo>
                    <a:pt x="1239" y="2008"/>
                    <a:pt x="1220" y="1673"/>
                    <a:pt x="1403" y="1616"/>
                  </a:cubicBezTo>
                  <a:cubicBezTo>
                    <a:pt x="1421" y="1610"/>
                    <a:pt x="1439" y="1608"/>
                    <a:pt x="1457" y="1608"/>
                  </a:cubicBezTo>
                  <a:cubicBezTo>
                    <a:pt x="1534" y="1608"/>
                    <a:pt x="1610" y="1655"/>
                    <a:pt x="1687" y="1686"/>
                  </a:cubicBezTo>
                  <a:cubicBezTo>
                    <a:pt x="1719" y="1696"/>
                    <a:pt x="1755" y="1703"/>
                    <a:pt x="1789" y="1703"/>
                  </a:cubicBezTo>
                  <a:cubicBezTo>
                    <a:pt x="1859" y="1703"/>
                    <a:pt x="1923" y="1677"/>
                    <a:pt x="1940" y="1610"/>
                  </a:cubicBezTo>
                  <a:cubicBezTo>
                    <a:pt x="1946" y="1578"/>
                    <a:pt x="1934" y="1540"/>
                    <a:pt x="1927" y="1502"/>
                  </a:cubicBezTo>
                  <a:cubicBezTo>
                    <a:pt x="1877" y="1344"/>
                    <a:pt x="1833" y="1187"/>
                    <a:pt x="1782" y="1029"/>
                  </a:cubicBezTo>
                  <a:cubicBezTo>
                    <a:pt x="1769" y="965"/>
                    <a:pt x="1750" y="909"/>
                    <a:pt x="1769" y="852"/>
                  </a:cubicBezTo>
                  <a:cubicBezTo>
                    <a:pt x="1795" y="782"/>
                    <a:pt x="1864" y="751"/>
                    <a:pt x="1921" y="706"/>
                  </a:cubicBezTo>
                  <a:cubicBezTo>
                    <a:pt x="1972" y="656"/>
                    <a:pt x="2010" y="567"/>
                    <a:pt x="1959" y="523"/>
                  </a:cubicBezTo>
                  <a:cubicBezTo>
                    <a:pt x="1934" y="498"/>
                    <a:pt x="1902" y="491"/>
                    <a:pt x="1871" y="491"/>
                  </a:cubicBezTo>
                  <a:lnTo>
                    <a:pt x="1510" y="441"/>
                  </a:lnTo>
                  <a:cubicBezTo>
                    <a:pt x="1472" y="390"/>
                    <a:pt x="1416" y="340"/>
                    <a:pt x="1403" y="277"/>
                  </a:cubicBezTo>
                  <a:cubicBezTo>
                    <a:pt x="1384" y="201"/>
                    <a:pt x="1422" y="119"/>
                    <a:pt x="1378" y="55"/>
                  </a:cubicBezTo>
                  <a:cubicBezTo>
                    <a:pt x="1355" y="17"/>
                    <a:pt x="1315" y="1"/>
                    <a:pt x="12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9" name="Google Shape;2429;p60"/>
          <p:cNvGrpSpPr/>
          <p:nvPr/>
        </p:nvGrpSpPr>
        <p:grpSpPr>
          <a:xfrm>
            <a:off x="843320" y="1531705"/>
            <a:ext cx="339659" cy="350676"/>
            <a:chOff x="4031725" y="986375"/>
            <a:chExt cx="127175" cy="131300"/>
          </a:xfrm>
        </p:grpSpPr>
        <p:sp>
          <p:nvSpPr>
            <p:cNvPr id="2430" name="Google Shape;2430;p60"/>
            <p:cNvSpPr/>
            <p:nvPr/>
          </p:nvSpPr>
          <p:spPr>
            <a:xfrm>
              <a:off x="4031725" y="986375"/>
              <a:ext cx="121800" cy="131300"/>
            </a:xfrm>
            <a:custGeom>
              <a:rect b="b" l="l" r="r" t="t"/>
              <a:pathLst>
                <a:path extrusionOk="0" h="5252" w="4872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5" y="5249"/>
                    <a:pt x="2402" y="5252"/>
                    <a:pt x="2460" y="5252"/>
                  </a:cubicBezTo>
                  <a:cubicBezTo>
                    <a:pt x="3113" y="5252"/>
                    <a:pt x="3768" y="4958"/>
                    <a:pt x="4145" y="4430"/>
                  </a:cubicBezTo>
                  <a:cubicBezTo>
                    <a:pt x="4550" y="3874"/>
                    <a:pt x="4613" y="3147"/>
                    <a:pt x="4663" y="2458"/>
                  </a:cubicBezTo>
                  <a:lnTo>
                    <a:pt x="4663" y="2553"/>
                  </a:lnTo>
                  <a:cubicBezTo>
                    <a:pt x="4872" y="2168"/>
                    <a:pt x="4790" y="1675"/>
                    <a:pt x="4594" y="1283"/>
                  </a:cubicBezTo>
                  <a:cubicBezTo>
                    <a:pt x="4202" y="518"/>
                    <a:pt x="3368" y="0"/>
                    <a:pt x="2515" y="0"/>
                  </a:cubicBez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60"/>
            <p:cNvSpPr/>
            <p:nvPr/>
          </p:nvSpPr>
          <p:spPr>
            <a:xfrm>
              <a:off x="4092025" y="997875"/>
              <a:ext cx="44625" cy="36075"/>
            </a:xfrm>
            <a:custGeom>
              <a:rect b="b" l="l" r="r" t="t"/>
              <a:pathLst>
                <a:path extrusionOk="0" h="1443" w="1785">
                  <a:moveTo>
                    <a:pt x="401" y="1"/>
                  </a:moveTo>
                  <a:cubicBezTo>
                    <a:pt x="156" y="1"/>
                    <a:pt x="0" y="280"/>
                    <a:pt x="154" y="482"/>
                  </a:cubicBezTo>
                  <a:cubicBezTo>
                    <a:pt x="337" y="734"/>
                    <a:pt x="564" y="943"/>
                    <a:pt x="830" y="1114"/>
                  </a:cubicBezTo>
                  <a:cubicBezTo>
                    <a:pt x="1070" y="1272"/>
                    <a:pt x="1335" y="1360"/>
                    <a:pt x="1607" y="1436"/>
                  </a:cubicBezTo>
                  <a:cubicBezTo>
                    <a:pt x="1620" y="1440"/>
                    <a:pt x="1632" y="1442"/>
                    <a:pt x="1644" y="1442"/>
                  </a:cubicBezTo>
                  <a:cubicBezTo>
                    <a:pt x="1723" y="1442"/>
                    <a:pt x="1785" y="1361"/>
                    <a:pt x="1752" y="1284"/>
                  </a:cubicBezTo>
                  <a:cubicBezTo>
                    <a:pt x="1588" y="817"/>
                    <a:pt x="1272" y="393"/>
                    <a:pt x="868" y="153"/>
                  </a:cubicBezTo>
                  <a:cubicBezTo>
                    <a:pt x="722" y="65"/>
                    <a:pt x="577" y="14"/>
                    <a:pt x="425" y="2"/>
                  </a:cubicBezTo>
                  <a:cubicBezTo>
                    <a:pt x="417" y="1"/>
                    <a:pt x="409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60"/>
            <p:cNvSpPr/>
            <p:nvPr/>
          </p:nvSpPr>
          <p:spPr>
            <a:xfrm>
              <a:off x="4031725" y="986375"/>
              <a:ext cx="98750" cy="131300"/>
            </a:xfrm>
            <a:custGeom>
              <a:rect b="b" l="l" r="r" t="t"/>
              <a:pathLst>
                <a:path extrusionOk="0" h="5252" w="3950">
                  <a:moveTo>
                    <a:pt x="2499" y="0"/>
                  </a:moveTo>
                  <a:cubicBezTo>
                    <a:pt x="1645" y="0"/>
                    <a:pt x="813" y="510"/>
                    <a:pt x="424" y="1270"/>
                  </a:cubicBezTo>
                  <a:cubicBezTo>
                    <a:pt x="228" y="1649"/>
                    <a:pt x="139" y="2073"/>
                    <a:pt x="82" y="2496"/>
                  </a:cubicBezTo>
                  <a:cubicBezTo>
                    <a:pt x="32" y="2837"/>
                    <a:pt x="0" y="3191"/>
                    <a:pt x="89" y="3526"/>
                  </a:cubicBezTo>
                  <a:cubicBezTo>
                    <a:pt x="158" y="3791"/>
                    <a:pt x="303" y="4032"/>
                    <a:pt x="480" y="4246"/>
                  </a:cubicBezTo>
                  <a:cubicBezTo>
                    <a:pt x="929" y="4790"/>
                    <a:pt x="1580" y="5182"/>
                    <a:pt x="2287" y="5245"/>
                  </a:cubicBezTo>
                  <a:cubicBezTo>
                    <a:pt x="2346" y="5250"/>
                    <a:pt x="2404" y="5252"/>
                    <a:pt x="2463" y="5252"/>
                  </a:cubicBezTo>
                  <a:cubicBezTo>
                    <a:pt x="3014" y="5252"/>
                    <a:pt x="3567" y="5040"/>
                    <a:pt x="3949" y="4657"/>
                  </a:cubicBezTo>
                  <a:lnTo>
                    <a:pt x="3930" y="4657"/>
                  </a:lnTo>
                  <a:cubicBezTo>
                    <a:pt x="2654" y="4619"/>
                    <a:pt x="1264" y="3558"/>
                    <a:pt x="1043" y="2269"/>
                  </a:cubicBezTo>
                  <a:cubicBezTo>
                    <a:pt x="916" y="1548"/>
                    <a:pt x="1232" y="923"/>
                    <a:pt x="1769" y="468"/>
                  </a:cubicBezTo>
                  <a:cubicBezTo>
                    <a:pt x="2009" y="266"/>
                    <a:pt x="2262" y="89"/>
                    <a:pt x="2559" y="0"/>
                  </a:cubicBezTo>
                  <a:lnTo>
                    <a:pt x="2515" y="0"/>
                  </a:lnTo>
                  <a:cubicBezTo>
                    <a:pt x="2510" y="0"/>
                    <a:pt x="2504" y="0"/>
                    <a:pt x="2499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60"/>
            <p:cNvSpPr/>
            <p:nvPr/>
          </p:nvSpPr>
          <p:spPr>
            <a:xfrm>
              <a:off x="4115600" y="1037875"/>
              <a:ext cx="43300" cy="44350"/>
            </a:xfrm>
            <a:custGeom>
              <a:rect b="b" l="l" r="r" t="t"/>
              <a:pathLst>
                <a:path extrusionOk="0" h="1774" w="1732">
                  <a:moveTo>
                    <a:pt x="1097" y="1"/>
                  </a:moveTo>
                  <a:cubicBezTo>
                    <a:pt x="1048" y="1"/>
                    <a:pt x="991" y="25"/>
                    <a:pt x="948" y="57"/>
                  </a:cubicBezTo>
                  <a:cubicBezTo>
                    <a:pt x="886" y="98"/>
                    <a:pt x="816" y="148"/>
                    <a:pt x="745" y="148"/>
                  </a:cubicBezTo>
                  <a:cubicBezTo>
                    <a:pt x="728" y="148"/>
                    <a:pt x="712" y="145"/>
                    <a:pt x="695" y="139"/>
                  </a:cubicBezTo>
                  <a:cubicBezTo>
                    <a:pt x="639" y="114"/>
                    <a:pt x="607" y="38"/>
                    <a:pt x="544" y="25"/>
                  </a:cubicBezTo>
                  <a:cubicBezTo>
                    <a:pt x="534" y="23"/>
                    <a:pt x="525" y="21"/>
                    <a:pt x="516" y="21"/>
                  </a:cubicBezTo>
                  <a:cubicBezTo>
                    <a:pt x="440" y="21"/>
                    <a:pt x="379" y="111"/>
                    <a:pt x="373" y="190"/>
                  </a:cubicBezTo>
                  <a:cubicBezTo>
                    <a:pt x="373" y="278"/>
                    <a:pt x="417" y="360"/>
                    <a:pt x="430" y="449"/>
                  </a:cubicBezTo>
                  <a:cubicBezTo>
                    <a:pt x="443" y="537"/>
                    <a:pt x="411" y="651"/>
                    <a:pt x="323" y="670"/>
                  </a:cubicBezTo>
                  <a:cubicBezTo>
                    <a:pt x="306" y="674"/>
                    <a:pt x="289" y="676"/>
                    <a:pt x="272" y="676"/>
                  </a:cubicBezTo>
                  <a:cubicBezTo>
                    <a:pt x="247" y="676"/>
                    <a:pt x="220" y="673"/>
                    <a:pt x="195" y="673"/>
                  </a:cubicBezTo>
                  <a:cubicBezTo>
                    <a:pt x="166" y="673"/>
                    <a:pt x="138" y="677"/>
                    <a:pt x="114" y="695"/>
                  </a:cubicBezTo>
                  <a:cubicBezTo>
                    <a:pt x="64" y="739"/>
                    <a:pt x="89" y="828"/>
                    <a:pt x="139" y="878"/>
                  </a:cubicBezTo>
                  <a:cubicBezTo>
                    <a:pt x="184" y="929"/>
                    <a:pt x="247" y="967"/>
                    <a:pt x="272" y="1030"/>
                  </a:cubicBezTo>
                  <a:cubicBezTo>
                    <a:pt x="342" y="1226"/>
                    <a:pt x="0" y="1378"/>
                    <a:pt x="51" y="1580"/>
                  </a:cubicBezTo>
                  <a:cubicBezTo>
                    <a:pt x="51" y="1599"/>
                    <a:pt x="64" y="1618"/>
                    <a:pt x="76" y="1630"/>
                  </a:cubicBezTo>
                  <a:cubicBezTo>
                    <a:pt x="90" y="1641"/>
                    <a:pt x="106" y="1645"/>
                    <a:pt x="122" y="1645"/>
                  </a:cubicBezTo>
                  <a:cubicBezTo>
                    <a:pt x="165" y="1645"/>
                    <a:pt x="214" y="1617"/>
                    <a:pt x="259" y="1599"/>
                  </a:cubicBezTo>
                  <a:cubicBezTo>
                    <a:pt x="305" y="1575"/>
                    <a:pt x="358" y="1563"/>
                    <a:pt x="411" y="1563"/>
                  </a:cubicBezTo>
                  <a:cubicBezTo>
                    <a:pt x="482" y="1563"/>
                    <a:pt x="555" y="1584"/>
                    <a:pt x="613" y="1624"/>
                  </a:cubicBezTo>
                  <a:cubicBezTo>
                    <a:pt x="698" y="1681"/>
                    <a:pt x="778" y="1773"/>
                    <a:pt x="872" y="1773"/>
                  </a:cubicBezTo>
                  <a:cubicBezTo>
                    <a:pt x="882" y="1773"/>
                    <a:pt x="893" y="1772"/>
                    <a:pt x="904" y="1769"/>
                  </a:cubicBezTo>
                  <a:cubicBezTo>
                    <a:pt x="1068" y="1738"/>
                    <a:pt x="1049" y="1441"/>
                    <a:pt x="1213" y="1397"/>
                  </a:cubicBezTo>
                  <a:cubicBezTo>
                    <a:pt x="1229" y="1392"/>
                    <a:pt x="1245" y="1390"/>
                    <a:pt x="1260" y="1390"/>
                  </a:cubicBezTo>
                  <a:cubicBezTo>
                    <a:pt x="1326" y="1390"/>
                    <a:pt x="1392" y="1428"/>
                    <a:pt x="1454" y="1453"/>
                  </a:cubicBezTo>
                  <a:cubicBezTo>
                    <a:pt x="1480" y="1464"/>
                    <a:pt x="1511" y="1469"/>
                    <a:pt x="1540" y="1469"/>
                  </a:cubicBezTo>
                  <a:cubicBezTo>
                    <a:pt x="1600" y="1469"/>
                    <a:pt x="1656" y="1446"/>
                    <a:pt x="1668" y="1390"/>
                  </a:cubicBezTo>
                  <a:cubicBezTo>
                    <a:pt x="1681" y="1359"/>
                    <a:pt x="1668" y="1327"/>
                    <a:pt x="1662" y="1302"/>
                  </a:cubicBezTo>
                  <a:cubicBezTo>
                    <a:pt x="1618" y="1163"/>
                    <a:pt x="1580" y="1024"/>
                    <a:pt x="1536" y="885"/>
                  </a:cubicBezTo>
                  <a:cubicBezTo>
                    <a:pt x="1523" y="834"/>
                    <a:pt x="1510" y="784"/>
                    <a:pt x="1529" y="733"/>
                  </a:cubicBezTo>
                  <a:cubicBezTo>
                    <a:pt x="1548" y="676"/>
                    <a:pt x="1612" y="645"/>
                    <a:pt x="1656" y="607"/>
                  </a:cubicBezTo>
                  <a:cubicBezTo>
                    <a:pt x="1700" y="569"/>
                    <a:pt x="1732" y="493"/>
                    <a:pt x="1687" y="449"/>
                  </a:cubicBezTo>
                  <a:cubicBezTo>
                    <a:pt x="1668" y="430"/>
                    <a:pt x="1637" y="423"/>
                    <a:pt x="1612" y="423"/>
                  </a:cubicBezTo>
                  <a:cubicBezTo>
                    <a:pt x="1510" y="411"/>
                    <a:pt x="1403" y="392"/>
                    <a:pt x="1302" y="379"/>
                  </a:cubicBezTo>
                  <a:cubicBezTo>
                    <a:pt x="1270" y="335"/>
                    <a:pt x="1220" y="297"/>
                    <a:pt x="1207" y="240"/>
                  </a:cubicBezTo>
                  <a:cubicBezTo>
                    <a:pt x="1195" y="177"/>
                    <a:pt x="1226" y="101"/>
                    <a:pt x="1188" y="51"/>
                  </a:cubicBezTo>
                  <a:cubicBezTo>
                    <a:pt x="1169" y="15"/>
                    <a:pt x="1135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4" name="Google Shape;2434;p60"/>
          <p:cNvSpPr txBox="1"/>
          <p:nvPr>
            <p:ph type="title"/>
          </p:nvPr>
        </p:nvSpPr>
        <p:spPr>
          <a:xfrm>
            <a:off x="2347938" y="776113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/>
              <a:t>Thanks!</a:t>
            </a:r>
            <a:endParaRPr sz="6500"/>
          </a:p>
        </p:txBody>
      </p:sp>
      <p:sp>
        <p:nvSpPr>
          <p:cNvPr id="2435" name="Google Shape;2435;p60"/>
          <p:cNvSpPr txBox="1"/>
          <p:nvPr>
            <p:ph idx="1" type="subTitle"/>
          </p:nvPr>
        </p:nvSpPr>
        <p:spPr>
          <a:xfrm>
            <a:off x="2347900" y="1787892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Rubik Medium"/>
                <a:ea typeface="Rubik Medium"/>
                <a:cs typeface="Rubik Medium"/>
                <a:sym typeface="Rubik Medium"/>
              </a:rPr>
              <a:t>Do you have any questions?</a:t>
            </a:r>
            <a:endParaRPr sz="2500"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436" name="Google Shape;2436;p60"/>
          <p:cNvGrpSpPr/>
          <p:nvPr/>
        </p:nvGrpSpPr>
        <p:grpSpPr>
          <a:xfrm>
            <a:off x="7554159" y="985715"/>
            <a:ext cx="1082082" cy="1361880"/>
            <a:chOff x="4268025" y="616200"/>
            <a:chExt cx="419900" cy="528475"/>
          </a:xfrm>
        </p:grpSpPr>
        <p:sp>
          <p:nvSpPr>
            <p:cNvPr id="2437" name="Google Shape;2437;p60"/>
            <p:cNvSpPr/>
            <p:nvPr/>
          </p:nvSpPr>
          <p:spPr>
            <a:xfrm>
              <a:off x="4493125" y="616200"/>
              <a:ext cx="187225" cy="95800"/>
            </a:xfrm>
            <a:custGeom>
              <a:rect b="b" l="l" r="r" t="t"/>
              <a:pathLst>
                <a:path extrusionOk="0" h="3832" w="7489">
                  <a:moveTo>
                    <a:pt x="770" y="0"/>
                  </a:moveTo>
                  <a:cubicBezTo>
                    <a:pt x="598" y="0"/>
                    <a:pt x="436" y="102"/>
                    <a:pt x="367" y="268"/>
                  </a:cubicBezTo>
                  <a:lnTo>
                    <a:pt x="1" y="1172"/>
                  </a:lnTo>
                  <a:lnTo>
                    <a:pt x="6901" y="3832"/>
                  </a:lnTo>
                  <a:lnTo>
                    <a:pt x="7362" y="2998"/>
                  </a:lnTo>
                  <a:cubicBezTo>
                    <a:pt x="7488" y="2777"/>
                    <a:pt x="7387" y="2499"/>
                    <a:pt x="7147" y="2410"/>
                  </a:cubicBezTo>
                  <a:lnTo>
                    <a:pt x="923" y="28"/>
                  </a:lnTo>
                  <a:cubicBezTo>
                    <a:pt x="873" y="9"/>
                    <a:pt x="821" y="0"/>
                    <a:pt x="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60"/>
            <p:cNvSpPr/>
            <p:nvPr/>
          </p:nvSpPr>
          <p:spPr>
            <a:xfrm>
              <a:off x="4493125" y="643100"/>
              <a:ext cx="185650" cy="68900"/>
            </a:xfrm>
            <a:custGeom>
              <a:rect b="b" l="l" r="r" t="t"/>
              <a:pathLst>
                <a:path extrusionOk="0" h="2756" w="7426">
                  <a:moveTo>
                    <a:pt x="39" y="1"/>
                  </a:moveTo>
                  <a:lnTo>
                    <a:pt x="1" y="96"/>
                  </a:lnTo>
                  <a:lnTo>
                    <a:pt x="6901" y="2756"/>
                  </a:lnTo>
                  <a:lnTo>
                    <a:pt x="7362" y="1922"/>
                  </a:lnTo>
                  <a:cubicBezTo>
                    <a:pt x="7412" y="1833"/>
                    <a:pt x="7425" y="1732"/>
                    <a:pt x="7406" y="1637"/>
                  </a:cubicBezTo>
                  <a:lnTo>
                    <a:pt x="7406" y="1637"/>
                  </a:lnTo>
                  <a:cubicBezTo>
                    <a:pt x="7083" y="1725"/>
                    <a:pt x="6762" y="1763"/>
                    <a:pt x="6442" y="1763"/>
                  </a:cubicBezTo>
                  <a:cubicBezTo>
                    <a:pt x="4299" y="1763"/>
                    <a:pt x="2223" y="45"/>
                    <a:pt x="96" y="1"/>
                  </a:cubicBezTo>
                  <a:close/>
                </a:path>
              </a:pathLst>
            </a:custGeom>
            <a:solidFill>
              <a:srgbClr val="ACC5C2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60"/>
            <p:cNvSpPr/>
            <p:nvPr/>
          </p:nvSpPr>
          <p:spPr>
            <a:xfrm>
              <a:off x="4268025" y="686075"/>
              <a:ext cx="343125" cy="446900"/>
            </a:xfrm>
            <a:custGeom>
              <a:rect b="b" l="l" r="r" t="t"/>
              <a:pathLst>
                <a:path extrusionOk="0" h="17876" w="13725">
                  <a:moveTo>
                    <a:pt x="5776" y="1"/>
                  </a:moveTo>
                  <a:lnTo>
                    <a:pt x="1" y="14799"/>
                  </a:lnTo>
                  <a:lnTo>
                    <a:pt x="7564" y="17876"/>
                  </a:lnTo>
                  <a:lnTo>
                    <a:pt x="13725" y="3185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60"/>
            <p:cNvSpPr/>
            <p:nvPr/>
          </p:nvSpPr>
          <p:spPr>
            <a:xfrm>
              <a:off x="4457125" y="765700"/>
              <a:ext cx="230800" cy="378975"/>
            </a:xfrm>
            <a:custGeom>
              <a:rect b="b" l="l" r="r" t="t"/>
              <a:pathLst>
                <a:path extrusionOk="0" h="15159" w="9232">
                  <a:moveTo>
                    <a:pt x="6161" y="0"/>
                  </a:moveTo>
                  <a:lnTo>
                    <a:pt x="0" y="14691"/>
                  </a:lnTo>
                  <a:lnTo>
                    <a:pt x="3071" y="15158"/>
                  </a:lnTo>
                  <a:lnTo>
                    <a:pt x="9232" y="695"/>
                  </a:lnTo>
                  <a:lnTo>
                    <a:pt x="61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60"/>
            <p:cNvSpPr/>
            <p:nvPr/>
          </p:nvSpPr>
          <p:spPr>
            <a:xfrm>
              <a:off x="4457125" y="819250"/>
              <a:ext cx="215325" cy="325425"/>
            </a:xfrm>
            <a:custGeom>
              <a:rect b="b" l="l" r="r" t="t"/>
              <a:pathLst>
                <a:path extrusionOk="0" h="13017" w="8613">
                  <a:moveTo>
                    <a:pt x="8612" y="0"/>
                  </a:moveTo>
                  <a:lnTo>
                    <a:pt x="8612" y="0"/>
                  </a:lnTo>
                  <a:cubicBezTo>
                    <a:pt x="8107" y="822"/>
                    <a:pt x="7513" y="1592"/>
                    <a:pt x="7077" y="2464"/>
                  </a:cubicBezTo>
                  <a:cubicBezTo>
                    <a:pt x="6382" y="3855"/>
                    <a:pt x="5883" y="5327"/>
                    <a:pt x="5131" y="6698"/>
                  </a:cubicBezTo>
                  <a:cubicBezTo>
                    <a:pt x="4455" y="7917"/>
                    <a:pt x="3810" y="9225"/>
                    <a:pt x="2938" y="10318"/>
                  </a:cubicBezTo>
                  <a:cubicBezTo>
                    <a:pt x="2161" y="11279"/>
                    <a:pt x="1175" y="11873"/>
                    <a:pt x="89" y="12347"/>
                  </a:cubicBezTo>
                  <a:lnTo>
                    <a:pt x="0" y="12549"/>
                  </a:lnTo>
                  <a:lnTo>
                    <a:pt x="3071" y="13016"/>
                  </a:lnTo>
                  <a:lnTo>
                    <a:pt x="8612" y="0"/>
                  </a:ln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60"/>
            <p:cNvSpPr/>
            <p:nvPr/>
          </p:nvSpPr>
          <p:spPr>
            <a:xfrm>
              <a:off x="4412400" y="645475"/>
              <a:ext cx="253250" cy="120250"/>
            </a:xfrm>
            <a:custGeom>
              <a:rect b="b" l="l" r="r" t="t"/>
              <a:pathLst>
                <a:path extrusionOk="0" h="4810" w="10130">
                  <a:moveTo>
                    <a:pt x="3230" y="1"/>
                  </a:moveTo>
                  <a:lnTo>
                    <a:pt x="1" y="1625"/>
                  </a:lnTo>
                  <a:lnTo>
                    <a:pt x="7950" y="4809"/>
                  </a:lnTo>
                  <a:lnTo>
                    <a:pt x="10130" y="2661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60"/>
            <p:cNvSpPr/>
            <p:nvPr/>
          </p:nvSpPr>
          <p:spPr>
            <a:xfrm>
              <a:off x="4611125" y="711975"/>
              <a:ext cx="76800" cy="71125"/>
            </a:xfrm>
            <a:custGeom>
              <a:rect b="b" l="l" r="r" t="t"/>
              <a:pathLst>
                <a:path extrusionOk="0" h="2845" w="3072">
                  <a:moveTo>
                    <a:pt x="2181" y="1"/>
                  </a:moveTo>
                  <a:lnTo>
                    <a:pt x="1" y="2149"/>
                  </a:lnTo>
                  <a:lnTo>
                    <a:pt x="3072" y="2844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60"/>
            <p:cNvSpPr/>
            <p:nvPr/>
          </p:nvSpPr>
          <p:spPr>
            <a:xfrm>
              <a:off x="4356800" y="881725"/>
              <a:ext cx="122600" cy="134450"/>
            </a:xfrm>
            <a:custGeom>
              <a:rect b="b" l="l" r="r" t="t"/>
              <a:pathLst>
                <a:path extrusionOk="0" h="5378" w="4904">
                  <a:moveTo>
                    <a:pt x="3385" y="1"/>
                  </a:moveTo>
                  <a:cubicBezTo>
                    <a:pt x="3300" y="1"/>
                    <a:pt x="3213" y="21"/>
                    <a:pt x="3135" y="54"/>
                  </a:cubicBezTo>
                  <a:cubicBezTo>
                    <a:pt x="2888" y="155"/>
                    <a:pt x="2693" y="351"/>
                    <a:pt x="2535" y="566"/>
                  </a:cubicBezTo>
                  <a:cubicBezTo>
                    <a:pt x="2383" y="787"/>
                    <a:pt x="2263" y="1027"/>
                    <a:pt x="2130" y="1254"/>
                  </a:cubicBezTo>
                  <a:cubicBezTo>
                    <a:pt x="2067" y="1358"/>
                    <a:pt x="1978" y="1466"/>
                    <a:pt x="1867" y="1466"/>
                  </a:cubicBezTo>
                  <a:cubicBezTo>
                    <a:pt x="1856" y="1466"/>
                    <a:pt x="1845" y="1465"/>
                    <a:pt x="1833" y="1463"/>
                  </a:cubicBezTo>
                  <a:cubicBezTo>
                    <a:pt x="1770" y="1450"/>
                    <a:pt x="1719" y="1393"/>
                    <a:pt x="1682" y="1343"/>
                  </a:cubicBezTo>
                  <a:cubicBezTo>
                    <a:pt x="1580" y="1210"/>
                    <a:pt x="1517" y="920"/>
                    <a:pt x="1366" y="799"/>
                  </a:cubicBezTo>
                  <a:cubicBezTo>
                    <a:pt x="1327" y="780"/>
                    <a:pt x="1286" y="771"/>
                    <a:pt x="1244" y="771"/>
                  </a:cubicBezTo>
                  <a:cubicBezTo>
                    <a:pt x="1099" y="771"/>
                    <a:pt x="951" y="880"/>
                    <a:pt x="936" y="1027"/>
                  </a:cubicBezTo>
                  <a:cubicBezTo>
                    <a:pt x="917" y="1160"/>
                    <a:pt x="993" y="1286"/>
                    <a:pt x="1043" y="1406"/>
                  </a:cubicBezTo>
                  <a:cubicBezTo>
                    <a:pt x="1100" y="1532"/>
                    <a:pt x="1126" y="1690"/>
                    <a:pt x="1031" y="1785"/>
                  </a:cubicBezTo>
                  <a:cubicBezTo>
                    <a:pt x="982" y="1833"/>
                    <a:pt x="915" y="1851"/>
                    <a:pt x="844" y="1851"/>
                  </a:cubicBezTo>
                  <a:cubicBezTo>
                    <a:pt x="794" y="1851"/>
                    <a:pt x="743" y="1842"/>
                    <a:pt x="696" y="1829"/>
                  </a:cubicBezTo>
                  <a:cubicBezTo>
                    <a:pt x="585" y="1794"/>
                    <a:pt x="473" y="1736"/>
                    <a:pt x="355" y="1736"/>
                  </a:cubicBezTo>
                  <a:cubicBezTo>
                    <a:pt x="306" y="1736"/>
                    <a:pt x="255" y="1746"/>
                    <a:pt x="203" y="1773"/>
                  </a:cubicBezTo>
                  <a:cubicBezTo>
                    <a:pt x="83" y="1836"/>
                    <a:pt x="1" y="1968"/>
                    <a:pt x="7" y="2101"/>
                  </a:cubicBezTo>
                  <a:cubicBezTo>
                    <a:pt x="20" y="2335"/>
                    <a:pt x="241" y="2474"/>
                    <a:pt x="437" y="2581"/>
                  </a:cubicBezTo>
                  <a:cubicBezTo>
                    <a:pt x="576" y="2657"/>
                    <a:pt x="708" y="2733"/>
                    <a:pt x="841" y="2802"/>
                  </a:cubicBezTo>
                  <a:cubicBezTo>
                    <a:pt x="917" y="2847"/>
                    <a:pt x="993" y="2891"/>
                    <a:pt x="1050" y="2960"/>
                  </a:cubicBezTo>
                  <a:cubicBezTo>
                    <a:pt x="1151" y="3093"/>
                    <a:pt x="1138" y="3289"/>
                    <a:pt x="1056" y="3434"/>
                  </a:cubicBezTo>
                  <a:cubicBezTo>
                    <a:pt x="974" y="3580"/>
                    <a:pt x="835" y="3681"/>
                    <a:pt x="702" y="3782"/>
                  </a:cubicBezTo>
                  <a:cubicBezTo>
                    <a:pt x="563" y="3877"/>
                    <a:pt x="424" y="3971"/>
                    <a:pt x="317" y="4098"/>
                  </a:cubicBezTo>
                  <a:cubicBezTo>
                    <a:pt x="222" y="4230"/>
                    <a:pt x="165" y="4395"/>
                    <a:pt x="178" y="4559"/>
                  </a:cubicBezTo>
                  <a:cubicBezTo>
                    <a:pt x="197" y="4717"/>
                    <a:pt x="291" y="4875"/>
                    <a:pt x="437" y="4951"/>
                  </a:cubicBezTo>
                  <a:cubicBezTo>
                    <a:pt x="505" y="4986"/>
                    <a:pt x="582" y="5002"/>
                    <a:pt x="661" y="5002"/>
                  </a:cubicBezTo>
                  <a:cubicBezTo>
                    <a:pt x="778" y="5002"/>
                    <a:pt x="900" y="4968"/>
                    <a:pt x="1005" y="4919"/>
                  </a:cubicBezTo>
                  <a:cubicBezTo>
                    <a:pt x="1315" y="4780"/>
                    <a:pt x="1555" y="4515"/>
                    <a:pt x="1764" y="4243"/>
                  </a:cubicBezTo>
                  <a:cubicBezTo>
                    <a:pt x="1846" y="4136"/>
                    <a:pt x="1934" y="4016"/>
                    <a:pt x="2067" y="3997"/>
                  </a:cubicBezTo>
                  <a:cubicBezTo>
                    <a:pt x="2081" y="3994"/>
                    <a:pt x="2094" y="3993"/>
                    <a:pt x="2108" y="3993"/>
                  </a:cubicBezTo>
                  <a:cubicBezTo>
                    <a:pt x="2283" y="3993"/>
                    <a:pt x="2414" y="4180"/>
                    <a:pt x="2490" y="4344"/>
                  </a:cubicBezTo>
                  <a:cubicBezTo>
                    <a:pt x="2636" y="4641"/>
                    <a:pt x="2762" y="4951"/>
                    <a:pt x="2989" y="5185"/>
                  </a:cubicBezTo>
                  <a:cubicBezTo>
                    <a:pt x="3065" y="5260"/>
                    <a:pt x="3160" y="5330"/>
                    <a:pt x="3261" y="5362"/>
                  </a:cubicBezTo>
                  <a:cubicBezTo>
                    <a:pt x="3298" y="5372"/>
                    <a:pt x="3337" y="5378"/>
                    <a:pt x="3375" y="5378"/>
                  </a:cubicBezTo>
                  <a:cubicBezTo>
                    <a:pt x="3450" y="5378"/>
                    <a:pt x="3523" y="5357"/>
                    <a:pt x="3577" y="5311"/>
                  </a:cubicBezTo>
                  <a:cubicBezTo>
                    <a:pt x="3678" y="5223"/>
                    <a:pt x="3703" y="5077"/>
                    <a:pt x="3703" y="4944"/>
                  </a:cubicBezTo>
                  <a:cubicBezTo>
                    <a:pt x="3703" y="4572"/>
                    <a:pt x="3583" y="4212"/>
                    <a:pt x="3508" y="3839"/>
                  </a:cubicBezTo>
                  <a:cubicBezTo>
                    <a:pt x="3457" y="3599"/>
                    <a:pt x="3438" y="3321"/>
                    <a:pt x="3609" y="3137"/>
                  </a:cubicBezTo>
                  <a:cubicBezTo>
                    <a:pt x="3722" y="3011"/>
                    <a:pt x="3906" y="2967"/>
                    <a:pt x="4083" y="2967"/>
                  </a:cubicBezTo>
                  <a:cubicBezTo>
                    <a:pt x="4098" y="2966"/>
                    <a:pt x="4114" y="2966"/>
                    <a:pt x="4130" y="2966"/>
                  </a:cubicBezTo>
                  <a:cubicBezTo>
                    <a:pt x="4269" y="2966"/>
                    <a:pt x="4408" y="2987"/>
                    <a:pt x="4547" y="2987"/>
                  </a:cubicBezTo>
                  <a:cubicBezTo>
                    <a:pt x="4563" y="2987"/>
                    <a:pt x="4579" y="2986"/>
                    <a:pt x="4594" y="2986"/>
                  </a:cubicBezTo>
                  <a:cubicBezTo>
                    <a:pt x="4683" y="2986"/>
                    <a:pt x="4771" y="2973"/>
                    <a:pt x="4828" y="2910"/>
                  </a:cubicBezTo>
                  <a:cubicBezTo>
                    <a:pt x="4904" y="2828"/>
                    <a:pt x="4885" y="2708"/>
                    <a:pt x="4847" y="2607"/>
                  </a:cubicBezTo>
                  <a:cubicBezTo>
                    <a:pt x="4716" y="2284"/>
                    <a:pt x="4362" y="2094"/>
                    <a:pt x="4011" y="2094"/>
                  </a:cubicBezTo>
                  <a:cubicBezTo>
                    <a:pt x="3956" y="2094"/>
                    <a:pt x="3902" y="2098"/>
                    <a:pt x="3849" y="2107"/>
                  </a:cubicBezTo>
                  <a:cubicBezTo>
                    <a:pt x="3741" y="2126"/>
                    <a:pt x="3634" y="2164"/>
                    <a:pt x="3527" y="2171"/>
                  </a:cubicBezTo>
                  <a:cubicBezTo>
                    <a:pt x="3513" y="2171"/>
                    <a:pt x="3500" y="2172"/>
                    <a:pt x="3487" y="2172"/>
                  </a:cubicBezTo>
                  <a:cubicBezTo>
                    <a:pt x="3386" y="2172"/>
                    <a:pt x="3285" y="2149"/>
                    <a:pt x="3223" y="2076"/>
                  </a:cubicBezTo>
                  <a:cubicBezTo>
                    <a:pt x="3128" y="1975"/>
                    <a:pt x="3128" y="1823"/>
                    <a:pt x="3166" y="1690"/>
                  </a:cubicBezTo>
                  <a:cubicBezTo>
                    <a:pt x="3280" y="1273"/>
                    <a:pt x="3666" y="964"/>
                    <a:pt x="3760" y="540"/>
                  </a:cubicBezTo>
                  <a:cubicBezTo>
                    <a:pt x="3792" y="395"/>
                    <a:pt x="3779" y="218"/>
                    <a:pt x="3672" y="111"/>
                  </a:cubicBezTo>
                  <a:cubicBezTo>
                    <a:pt x="3598" y="33"/>
                    <a:pt x="3494" y="1"/>
                    <a:pt x="3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60"/>
            <p:cNvSpPr/>
            <p:nvPr/>
          </p:nvSpPr>
          <p:spPr>
            <a:xfrm>
              <a:off x="4461075" y="890725"/>
              <a:ext cx="38400" cy="22875"/>
            </a:xfrm>
            <a:custGeom>
              <a:rect b="b" l="l" r="r" t="t"/>
              <a:pathLst>
                <a:path extrusionOk="0" h="915" w="1536">
                  <a:moveTo>
                    <a:pt x="1116" y="0"/>
                  </a:moveTo>
                  <a:cubicBezTo>
                    <a:pt x="1038" y="0"/>
                    <a:pt x="958" y="18"/>
                    <a:pt x="885" y="48"/>
                  </a:cubicBezTo>
                  <a:cubicBezTo>
                    <a:pt x="746" y="105"/>
                    <a:pt x="632" y="212"/>
                    <a:pt x="531" y="319"/>
                  </a:cubicBezTo>
                  <a:cubicBezTo>
                    <a:pt x="436" y="414"/>
                    <a:pt x="348" y="522"/>
                    <a:pt x="272" y="635"/>
                  </a:cubicBezTo>
                  <a:cubicBezTo>
                    <a:pt x="202" y="736"/>
                    <a:pt x="126" y="857"/>
                    <a:pt x="0" y="888"/>
                  </a:cubicBezTo>
                  <a:cubicBezTo>
                    <a:pt x="81" y="907"/>
                    <a:pt x="166" y="915"/>
                    <a:pt x="253" y="915"/>
                  </a:cubicBezTo>
                  <a:cubicBezTo>
                    <a:pt x="510" y="915"/>
                    <a:pt x="781" y="849"/>
                    <a:pt x="998" y="825"/>
                  </a:cubicBezTo>
                  <a:cubicBezTo>
                    <a:pt x="1118" y="812"/>
                    <a:pt x="1238" y="800"/>
                    <a:pt x="1340" y="736"/>
                  </a:cubicBezTo>
                  <a:cubicBezTo>
                    <a:pt x="1453" y="667"/>
                    <a:pt x="1535" y="528"/>
                    <a:pt x="1529" y="389"/>
                  </a:cubicBezTo>
                  <a:cubicBezTo>
                    <a:pt x="1523" y="250"/>
                    <a:pt x="1441" y="117"/>
                    <a:pt x="1321" y="48"/>
                  </a:cubicBezTo>
                  <a:cubicBezTo>
                    <a:pt x="1258" y="15"/>
                    <a:pt x="1187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60"/>
            <p:cNvSpPr/>
            <p:nvPr/>
          </p:nvSpPr>
          <p:spPr>
            <a:xfrm>
              <a:off x="4463425" y="972000"/>
              <a:ext cx="33675" cy="29700"/>
            </a:xfrm>
            <a:custGeom>
              <a:rect b="b" l="l" r="r" t="t"/>
              <a:pathLst>
                <a:path extrusionOk="0" h="1188" w="1347">
                  <a:moveTo>
                    <a:pt x="1" y="0"/>
                  </a:moveTo>
                  <a:lnTo>
                    <a:pt x="1" y="0"/>
                  </a:lnTo>
                  <a:cubicBezTo>
                    <a:pt x="77" y="323"/>
                    <a:pt x="348" y="619"/>
                    <a:pt x="506" y="866"/>
                  </a:cubicBezTo>
                  <a:cubicBezTo>
                    <a:pt x="570" y="967"/>
                    <a:pt x="639" y="1068"/>
                    <a:pt x="734" y="1131"/>
                  </a:cubicBezTo>
                  <a:cubicBezTo>
                    <a:pt x="798" y="1169"/>
                    <a:pt x="873" y="1188"/>
                    <a:pt x="948" y="1188"/>
                  </a:cubicBezTo>
                  <a:cubicBezTo>
                    <a:pt x="1012" y="1188"/>
                    <a:pt x="1076" y="1173"/>
                    <a:pt x="1132" y="1144"/>
                  </a:cubicBezTo>
                  <a:cubicBezTo>
                    <a:pt x="1258" y="1074"/>
                    <a:pt x="1340" y="942"/>
                    <a:pt x="1340" y="803"/>
                  </a:cubicBezTo>
                  <a:cubicBezTo>
                    <a:pt x="1347" y="651"/>
                    <a:pt x="1265" y="512"/>
                    <a:pt x="1144" y="411"/>
                  </a:cubicBezTo>
                  <a:cubicBezTo>
                    <a:pt x="1031" y="316"/>
                    <a:pt x="892" y="259"/>
                    <a:pt x="746" y="215"/>
                  </a:cubicBezTo>
                  <a:cubicBezTo>
                    <a:pt x="614" y="177"/>
                    <a:pt x="481" y="152"/>
                    <a:pt x="348" y="133"/>
                  </a:cubicBezTo>
                  <a:cubicBezTo>
                    <a:pt x="222" y="114"/>
                    <a:pt x="83" y="1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60"/>
            <p:cNvSpPr/>
            <p:nvPr/>
          </p:nvSpPr>
          <p:spPr>
            <a:xfrm>
              <a:off x="4325050" y="954550"/>
              <a:ext cx="40000" cy="20450"/>
            </a:xfrm>
            <a:custGeom>
              <a:rect b="b" l="l" r="r" t="t"/>
              <a:pathLst>
                <a:path extrusionOk="0" h="818" w="1600">
                  <a:moveTo>
                    <a:pt x="1076" y="1"/>
                  </a:moveTo>
                  <a:cubicBezTo>
                    <a:pt x="926" y="1"/>
                    <a:pt x="777" y="10"/>
                    <a:pt x="645" y="10"/>
                  </a:cubicBezTo>
                  <a:cubicBezTo>
                    <a:pt x="628" y="10"/>
                    <a:pt x="611" y="10"/>
                    <a:pt x="595" y="10"/>
                  </a:cubicBezTo>
                  <a:cubicBezTo>
                    <a:pt x="564" y="8"/>
                    <a:pt x="532" y="7"/>
                    <a:pt x="500" y="7"/>
                  </a:cubicBezTo>
                  <a:cubicBezTo>
                    <a:pt x="416" y="7"/>
                    <a:pt x="331" y="15"/>
                    <a:pt x="254" y="47"/>
                  </a:cubicBezTo>
                  <a:cubicBezTo>
                    <a:pt x="127" y="104"/>
                    <a:pt x="32" y="237"/>
                    <a:pt x="20" y="376"/>
                  </a:cubicBezTo>
                  <a:cubicBezTo>
                    <a:pt x="1" y="515"/>
                    <a:pt x="70" y="654"/>
                    <a:pt x="184" y="736"/>
                  </a:cubicBezTo>
                  <a:cubicBezTo>
                    <a:pt x="260" y="792"/>
                    <a:pt x="354" y="818"/>
                    <a:pt x="449" y="818"/>
                  </a:cubicBezTo>
                  <a:cubicBezTo>
                    <a:pt x="505" y="818"/>
                    <a:pt x="560" y="809"/>
                    <a:pt x="614" y="793"/>
                  </a:cubicBezTo>
                  <a:cubicBezTo>
                    <a:pt x="759" y="755"/>
                    <a:pt x="885" y="667"/>
                    <a:pt x="999" y="572"/>
                  </a:cubicBezTo>
                  <a:cubicBezTo>
                    <a:pt x="1107" y="483"/>
                    <a:pt x="1201" y="389"/>
                    <a:pt x="1296" y="288"/>
                  </a:cubicBezTo>
                  <a:cubicBezTo>
                    <a:pt x="1378" y="193"/>
                    <a:pt x="1473" y="85"/>
                    <a:pt x="1599" y="73"/>
                  </a:cubicBezTo>
                  <a:cubicBezTo>
                    <a:pt x="1440" y="14"/>
                    <a:pt x="1257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0"/>
            <p:cNvSpPr/>
            <p:nvPr/>
          </p:nvSpPr>
          <p:spPr>
            <a:xfrm>
              <a:off x="4386350" y="868125"/>
              <a:ext cx="17875" cy="34075"/>
            </a:xfrm>
            <a:custGeom>
              <a:rect b="b" l="l" r="r" t="t"/>
              <a:pathLst>
                <a:path extrusionOk="0" h="1363" w="715">
                  <a:moveTo>
                    <a:pt x="363" y="0"/>
                  </a:moveTo>
                  <a:cubicBezTo>
                    <a:pt x="263" y="0"/>
                    <a:pt x="160" y="49"/>
                    <a:pt x="95" y="130"/>
                  </a:cubicBezTo>
                  <a:cubicBezTo>
                    <a:pt x="19" y="225"/>
                    <a:pt x="0" y="370"/>
                    <a:pt x="32" y="490"/>
                  </a:cubicBezTo>
                  <a:cubicBezTo>
                    <a:pt x="57" y="617"/>
                    <a:pt x="127" y="731"/>
                    <a:pt x="203" y="832"/>
                  </a:cubicBezTo>
                  <a:cubicBezTo>
                    <a:pt x="272" y="926"/>
                    <a:pt x="348" y="1015"/>
                    <a:pt x="430" y="1091"/>
                  </a:cubicBezTo>
                  <a:cubicBezTo>
                    <a:pt x="506" y="1173"/>
                    <a:pt x="594" y="1255"/>
                    <a:pt x="601" y="1362"/>
                  </a:cubicBezTo>
                  <a:cubicBezTo>
                    <a:pt x="714" y="1103"/>
                    <a:pt x="683" y="762"/>
                    <a:pt x="702" y="509"/>
                  </a:cubicBezTo>
                  <a:cubicBezTo>
                    <a:pt x="708" y="415"/>
                    <a:pt x="714" y="307"/>
                    <a:pt x="676" y="219"/>
                  </a:cubicBezTo>
                  <a:cubicBezTo>
                    <a:pt x="639" y="105"/>
                    <a:pt x="531" y="23"/>
                    <a:pt x="411" y="4"/>
                  </a:cubicBezTo>
                  <a:cubicBezTo>
                    <a:pt x="395" y="1"/>
                    <a:pt x="379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0"/>
            <p:cNvSpPr/>
            <p:nvPr/>
          </p:nvSpPr>
          <p:spPr>
            <a:xfrm>
              <a:off x="4418100" y="760175"/>
              <a:ext cx="56900" cy="59250"/>
            </a:xfrm>
            <a:custGeom>
              <a:rect b="b" l="l" r="r" t="t"/>
              <a:pathLst>
                <a:path extrusionOk="0" h="2370" w="2276">
                  <a:moveTo>
                    <a:pt x="670" y="0"/>
                  </a:moveTo>
                  <a:lnTo>
                    <a:pt x="0" y="1757"/>
                  </a:lnTo>
                  <a:lnTo>
                    <a:pt x="228" y="1845"/>
                  </a:lnTo>
                  <a:lnTo>
                    <a:pt x="816" y="303"/>
                  </a:lnTo>
                  <a:lnTo>
                    <a:pt x="809" y="1681"/>
                  </a:lnTo>
                  <a:lnTo>
                    <a:pt x="1049" y="1769"/>
                  </a:lnTo>
                  <a:lnTo>
                    <a:pt x="1959" y="739"/>
                  </a:lnTo>
                  <a:lnTo>
                    <a:pt x="1372" y="2281"/>
                  </a:lnTo>
                  <a:lnTo>
                    <a:pt x="1605" y="2369"/>
                  </a:lnTo>
                  <a:lnTo>
                    <a:pt x="2275" y="613"/>
                  </a:lnTo>
                  <a:lnTo>
                    <a:pt x="1921" y="480"/>
                  </a:lnTo>
                  <a:lnTo>
                    <a:pt x="1018" y="1504"/>
                  </a:lnTo>
                  <a:lnTo>
                    <a:pt x="1024" y="13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0"/>
            <p:cNvSpPr/>
            <p:nvPr/>
          </p:nvSpPr>
          <p:spPr>
            <a:xfrm>
              <a:off x="4466900" y="776900"/>
              <a:ext cx="22950" cy="47900"/>
            </a:xfrm>
            <a:custGeom>
              <a:rect b="b" l="l" r="r" t="t"/>
              <a:pathLst>
                <a:path extrusionOk="0" h="1916" w="918">
                  <a:moveTo>
                    <a:pt x="696" y="1"/>
                  </a:moveTo>
                  <a:lnTo>
                    <a:pt x="595" y="279"/>
                  </a:lnTo>
                  <a:lnTo>
                    <a:pt x="810" y="361"/>
                  </a:lnTo>
                  <a:lnTo>
                    <a:pt x="917" y="83"/>
                  </a:lnTo>
                  <a:lnTo>
                    <a:pt x="696" y="1"/>
                  </a:lnTo>
                  <a:close/>
                  <a:moveTo>
                    <a:pt x="500" y="513"/>
                  </a:moveTo>
                  <a:lnTo>
                    <a:pt x="1" y="1833"/>
                  </a:lnTo>
                  <a:lnTo>
                    <a:pt x="216" y="1915"/>
                  </a:lnTo>
                  <a:lnTo>
                    <a:pt x="721" y="595"/>
                  </a:lnTo>
                  <a:lnTo>
                    <a:pt x="500" y="5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0"/>
            <p:cNvSpPr/>
            <p:nvPr/>
          </p:nvSpPr>
          <p:spPr>
            <a:xfrm>
              <a:off x="4480975" y="782275"/>
              <a:ext cx="22925" cy="47900"/>
            </a:xfrm>
            <a:custGeom>
              <a:rect b="b" l="l" r="r" t="t"/>
              <a:pathLst>
                <a:path extrusionOk="0" h="1916" w="917">
                  <a:moveTo>
                    <a:pt x="695" y="1"/>
                  </a:moveTo>
                  <a:lnTo>
                    <a:pt x="0" y="1833"/>
                  </a:lnTo>
                  <a:lnTo>
                    <a:pt x="221" y="1915"/>
                  </a:lnTo>
                  <a:lnTo>
                    <a:pt x="916" y="83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60"/>
            <p:cNvSpPr/>
            <p:nvPr/>
          </p:nvSpPr>
          <p:spPr>
            <a:xfrm>
              <a:off x="4495025" y="787650"/>
              <a:ext cx="40950" cy="56900"/>
            </a:xfrm>
            <a:custGeom>
              <a:rect b="b" l="l" r="r" t="t"/>
              <a:pathLst>
                <a:path extrusionOk="0" h="2276" w="1638">
                  <a:moveTo>
                    <a:pt x="696" y="0"/>
                  </a:moveTo>
                  <a:lnTo>
                    <a:pt x="1" y="1827"/>
                  </a:lnTo>
                  <a:lnTo>
                    <a:pt x="215" y="1909"/>
                  </a:lnTo>
                  <a:lnTo>
                    <a:pt x="462" y="1270"/>
                  </a:lnTo>
                  <a:lnTo>
                    <a:pt x="885" y="2168"/>
                  </a:lnTo>
                  <a:lnTo>
                    <a:pt x="1169" y="2275"/>
                  </a:lnTo>
                  <a:lnTo>
                    <a:pt x="708" y="1296"/>
                  </a:lnTo>
                  <a:lnTo>
                    <a:pt x="1637" y="948"/>
                  </a:lnTo>
                  <a:lnTo>
                    <a:pt x="1365" y="841"/>
                  </a:lnTo>
                  <a:lnTo>
                    <a:pt x="500" y="1163"/>
                  </a:lnTo>
                  <a:lnTo>
                    <a:pt x="500" y="1163"/>
                  </a:lnTo>
                  <a:lnTo>
                    <a:pt x="910" y="8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3" name="Google Shape;2453;p60"/>
          <p:cNvGrpSpPr/>
          <p:nvPr/>
        </p:nvGrpSpPr>
        <p:grpSpPr>
          <a:xfrm>
            <a:off x="637401" y="3252294"/>
            <a:ext cx="889227" cy="1351697"/>
            <a:chOff x="4387300" y="2099550"/>
            <a:chExt cx="478800" cy="727775"/>
          </a:xfrm>
        </p:grpSpPr>
        <p:sp>
          <p:nvSpPr>
            <p:cNvPr id="2454" name="Google Shape;2454;p60"/>
            <p:cNvSpPr/>
            <p:nvPr/>
          </p:nvSpPr>
          <p:spPr>
            <a:xfrm>
              <a:off x="4387300" y="2237450"/>
              <a:ext cx="36500" cy="44100"/>
            </a:xfrm>
            <a:custGeom>
              <a:rect b="b" l="l" r="r" t="t"/>
              <a:pathLst>
                <a:path extrusionOk="0" h="1764" w="1460">
                  <a:moveTo>
                    <a:pt x="1093" y="1"/>
                  </a:moveTo>
                  <a:lnTo>
                    <a:pt x="373" y="222"/>
                  </a:lnTo>
                  <a:cubicBezTo>
                    <a:pt x="373" y="222"/>
                    <a:pt x="0" y="999"/>
                    <a:pt x="1024" y="1763"/>
                  </a:cubicBezTo>
                  <a:lnTo>
                    <a:pt x="1460" y="1233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5" name="Google Shape;2455;p60"/>
            <p:cNvGrpSpPr/>
            <p:nvPr/>
          </p:nvGrpSpPr>
          <p:grpSpPr>
            <a:xfrm>
              <a:off x="4396625" y="2099550"/>
              <a:ext cx="469475" cy="727775"/>
              <a:chOff x="4396625" y="2099550"/>
              <a:chExt cx="469475" cy="727775"/>
            </a:xfrm>
          </p:grpSpPr>
          <p:sp>
            <p:nvSpPr>
              <p:cNvPr id="2456" name="Google Shape;2456;p60"/>
              <p:cNvSpPr/>
              <p:nvPr/>
            </p:nvSpPr>
            <p:spPr>
              <a:xfrm>
                <a:off x="4801475" y="2243125"/>
                <a:ext cx="43000" cy="31475"/>
              </a:xfrm>
              <a:custGeom>
                <a:rect b="b" l="l" r="r" t="t"/>
                <a:pathLst>
                  <a:path extrusionOk="0" h="1259" w="1720">
                    <a:moveTo>
                      <a:pt x="882" y="1"/>
                    </a:moveTo>
                    <a:cubicBezTo>
                      <a:pt x="443" y="1"/>
                      <a:pt x="1" y="140"/>
                      <a:pt x="1" y="140"/>
                    </a:cubicBezTo>
                    <a:lnTo>
                      <a:pt x="1176" y="1258"/>
                    </a:lnTo>
                    <a:cubicBezTo>
                      <a:pt x="1707" y="1006"/>
                      <a:pt x="1719" y="481"/>
                      <a:pt x="1719" y="481"/>
                    </a:cubicBezTo>
                    <a:cubicBezTo>
                      <a:pt x="1629" y="103"/>
                      <a:pt x="1257" y="1"/>
                      <a:pt x="8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60"/>
              <p:cNvSpPr/>
              <p:nvPr/>
            </p:nvSpPr>
            <p:spPr>
              <a:xfrm>
                <a:off x="4396625" y="2237450"/>
                <a:ext cx="453375" cy="166825"/>
              </a:xfrm>
              <a:custGeom>
                <a:rect b="b" l="l" r="r" t="t"/>
                <a:pathLst>
                  <a:path extrusionOk="0" h="6673" w="18135">
                    <a:moveTo>
                      <a:pt x="2426" y="1"/>
                    </a:moveTo>
                    <a:lnTo>
                      <a:pt x="1466" y="734"/>
                    </a:lnTo>
                    <a:cubicBezTo>
                      <a:pt x="1466" y="734"/>
                      <a:pt x="0" y="1359"/>
                      <a:pt x="0" y="4676"/>
                    </a:cubicBezTo>
                    <a:cubicBezTo>
                      <a:pt x="0" y="5169"/>
                      <a:pt x="6" y="5858"/>
                      <a:pt x="25" y="6673"/>
                    </a:cubicBezTo>
                    <a:cubicBezTo>
                      <a:pt x="689" y="5902"/>
                      <a:pt x="1750" y="5491"/>
                      <a:pt x="2774" y="5289"/>
                    </a:cubicBezTo>
                    <a:cubicBezTo>
                      <a:pt x="3600" y="5127"/>
                      <a:pt x="4431" y="5063"/>
                      <a:pt x="5266" y="5063"/>
                    </a:cubicBezTo>
                    <a:cubicBezTo>
                      <a:pt x="8379" y="5063"/>
                      <a:pt x="11543" y="5952"/>
                      <a:pt x="14662" y="5952"/>
                    </a:cubicBezTo>
                    <a:cubicBezTo>
                      <a:pt x="15431" y="5952"/>
                      <a:pt x="16197" y="5898"/>
                      <a:pt x="16959" y="5763"/>
                    </a:cubicBezTo>
                    <a:cubicBezTo>
                      <a:pt x="17345" y="5694"/>
                      <a:pt x="17736" y="5605"/>
                      <a:pt x="18128" y="5593"/>
                    </a:cubicBezTo>
                    <a:cubicBezTo>
                      <a:pt x="18134" y="5239"/>
                      <a:pt x="18134" y="4929"/>
                      <a:pt x="18134" y="4676"/>
                    </a:cubicBezTo>
                    <a:cubicBezTo>
                      <a:pt x="18134" y="1359"/>
                      <a:pt x="16668" y="734"/>
                      <a:pt x="16668" y="734"/>
                    </a:cubicBezTo>
                    <a:lnTo>
                      <a:pt x="15310" y="1"/>
                    </a:lnTo>
                    <a:close/>
                  </a:path>
                </a:pathLst>
              </a:custGeom>
              <a:solidFill>
                <a:srgbClr val="573B33">
                  <a:alpha val="1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60"/>
              <p:cNvSpPr/>
              <p:nvPr/>
            </p:nvSpPr>
            <p:spPr>
              <a:xfrm>
                <a:off x="4397250" y="2364025"/>
                <a:ext cx="452600" cy="90275"/>
              </a:xfrm>
              <a:custGeom>
                <a:rect b="b" l="l" r="r" t="t"/>
                <a:pathLst>
                  <a:path extrusionOk="0" h="3611" w="18104">
                    <a:moveTo>
                      <a:pt x="5241" y="0"/>
                    </a:moveTo>
                    <a:cubicBezTo>
                      <a:pt x="4406" y="0"/>
                      <a:pt x="3575" y="64"/>
                      <a:pt x="2749" y="226"/>
                    </a:cubicBezTo>
                    <a:cubicBezTo>
                      <a:pt x="1725" y="428"/>
                      <a:pt x="664" y="839"/>
                      <a:pt x="0" y="1610"/>
                    </a:cubicBezTo>
                    <a:cubicBezTo>
                      <a:pt x="0" y="1882"/>
                      <a:pt x="7" y="2166"/>
                      <a:pt x="13" y="2463"/>
                    </a:cubicBezTo>
                    <a:cubicBezTo>
                      <a:pt x="2231" y="3226"/>
                      <a:pt x="4574" y="3610"/>
                      <a:pt x="6917" y="3610"/>
                    </a:cubicBezTo>
                    <a:cubicBezTo>
                      <a:pt x="8319" y="3610"/>
                      <a:pt x="9721" y="3473"/>
                      <a:pt x="11096" y="3196"/>
                    </a:cubicBezTo>
                    <a:cubicBezTo>
                      <a:pt x="12688" y="2880"/>
                      <a:pt x="14236" y="2375"/>
                      <a:pt x="15835" y="2115"/>
                    </a:cubicBezTo>
                    <a:cubicBezTo>
                      <a:pt x="16618" y="1989"/>
                      <a:pt x="17465" y="1901"/>
                      <a:pt x="18090" y="1420"/>
                    </a:cubicBezTo>
                    <a:cubicBezTo>
                      <a:pt x="18097" y="1105"/>
                      <a:pt x="18097" y="801"/>
                      <a:pt x="18103" y="530"/>
                    </a:cubicBezTo>
                    <a:lnTo>
                      <a:pt x="18103" y="530"/>
                    </a:lnTo>
                    <a:cubicBezTo>
                      <a:pt x="17711" y="542"/>
                      <a:pt x="17320" y="631"/>
                      <a:pt x="16934" y="700"/>
                    </a:cubicBezTo>
                    <a:cubicBezTo>
                      <a:pt x="16172" y="835"/>
                      <a:pt x="15406" y="889"/>
                      <a:pt x="14637" y="889"/>
                    </a:cubicBezTo>
                    <a:cubicBezTo>
                      <a:pt x="11518" y="889"/>
                      <a:pt x="8354" y="0"/>
                      <a:pt x="5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60"/>
              <p:cNvSpPr/>
              <p:nvPr/>
            </p:nvSpPr>
            <p:spPr>
              <a:xfrm>
                <a:off x="4398500" y="2427150"/>
                <a:ext cx="450550" cy="400175"/>
              </a:xfrm>
              <a:custGeom>
                <a:rect b="b" l="l" r="r" t="t"/>
                <a:pathLst>
                  <a:path extrusionOk="0" h="16007" w="18022">
                    <a:moveTo>
                      <a:pt x="17946" y="0"/>
                    </a:moveTo>
                    <a:cubicBezTo>
                      <a:pt x="17415" y="0"/>
                      <a:pt x="16887" y="127"/>
                      <a:pt x="16417" y="374"/>
                    </a:cubicBezTo>
                    <a:cubicBezTo>
                      <a:pt x="15861" y="665"/>
                      <a:pt x="15393" y="1107"/>
                      <a:pt x="14824" y="1372"/>
                    </a:cubicBezTo>
                    <a:cubicBezTo>
                      <a:pt x="14310" y="1609"/>
                      <a:pt x="13764" y="1681"/>
                      <a:pt x="13203" y="1681"/>
                    </a:cubicBezTo>
                    <a:cubicBezTo>
                      <a:pt x="12370" y="1681"/>
                      <a:pt x="11505" y="1523"/>
                      <a:pt x="10667" y="1511"/>
                    </a:cubicBezTo>
                    <a:cubicBezTo>
                      <a:pt x="10642" y="1511"/>
                      <a:pt x="10616" y="1511"/>
                      <a:pt x="10591" y="1511"/>
                    </a:cubicBezTo>
                    <a:cubicBezTo>
                      <a:pt x="8811" y="1511"/>
                      <a:pt x="7104" y="2167"/>
                      <a:pt x="5359" y="2529"/>
                    </a:cubicBezTo>
                    <a:cubicBezTo>
                      <a:pt x="4727" y="2659"/>
                      <a:pt x="4023" y="2742"/>
                      <a:pt x="3317" y="2742"/>
                    </a:cubicBezTo>
                    <a:cubicBezTo>
                      <a:pt x="2102" y="2742"/>
                      <a:pt x="880" y="2496"/>
                      <a:pt x="1" y="1821"/>
                    </a:cubicBezTo>
                    <a:lnTo>
                      <a:pt x="1" y="1821"/>
                    </a:lnTo>
                    <a:cubicBezTo>
                      <a:pt x="89" y="5783"/>
                      <a:pt x="235" y="10667"/>
                      <a:pt x="279" y="12202"/>
                    </a:cubicBezTo>
                    <a:cubicBezTo>
                      <a:pt x="292" y="12582"/>
                      <a:pt x="424" y="12948"/>
                      <a:pt x="671" y="13239"/>
                    </a:cubicBezTo>
                    <a:cubicBezTo>
                      <a:pt x="1454" y="14186"/>
                      <a:pt x="3653" y="16006"/>
                      <a:pt x="8992" y="16006"/>
                    </a:cubicBezTo>
                    <a:cubicBezTo>
                      <a:pt x="14331" y="16006"/>
                      <a:pt x="16530" y="14186"/>
                      <a:pt x="17314" y="13239"/>
                    </a:cubicBezTo>
                    <a:cubicBezTo>
                      <a:pt x="17560" y="12948"/>
                      <a:pt x="17699" y="12582"/>
                      <a:pt x="17706" y="12202"/>
                    </a:cubicBezTo>
                    <a:cubicBezTo>
                      <a:pt x="17762" y="10421"/>
                      <a:pt x="17939" y="4121"/>
                      <a:pt x="18021" y="1"/>
                    </a:cubicBezTo>
                    <a:cubicBezTo>
                      <a:pt x="17996" y="1"/>
                      <a:pt x="17971" y="0"/>
                      <a:pt x="179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60"/>
              <p:cNvSpPr/>
              <p:nvPr/>
            </p:nvSpPr>
            <p:spPr>
              <a:xfrm>
                <a:off x="4397550" y="2399525"/>
                <a:ext cx="451975" cy="96175"/>
              </a:xfrm>
              <a:custGeom>
                <a:rect b="b" l="l" r="r" t="t"/>
                <a:pathLst>
                  <a:path extrusionOk="0" h="3847" w="18079">
                    <a:moveTo>
                      <a:pt x="18078" y="0"/>
                    </a:moveTo>
                    <a:lnTo>
                      <a:pt x="18078" y="0"/>
                    </a:lnTo>
                    <a:cubicBezTo>
                      <a:pt x="17453" y="481"/>
                      <a:pt x="16606" y="569"/>
                      <a:pt x="15823" y="695"/>
                    </a:cubicBezTo>
                    <a:cubicBezTo>
                      <a:pt x="14224" y="955"/>
                      <a:pt x="12676" y="1460"/>
                      <a:pt x="11084" y="1776"/>
                    </a:cubicBezTo>
                    <a:cubicBezTo>
                      <a:pt x="9709" y="2053"/>
                      <a:pt x="8307" y="2190"/>
                      <a:pt x="6905" y="2190"/>
                    </a:cubicBezTo>
                    <a:cubicBezTo>
                      <a:pt x="4562" y="2190"/>
                      <a:pt x="2219" y="1806"/>
                      <a:pt x="1" y="1043"/>
                    </a:cubicBezTo>
                    <a:lnTo>
                      <a:pt x="1" y="1043"/>
                    </a:lnTo>
                    <a:cubicBezTo>
                      <a:pt x="14" y="1631"/>
                      <a:pt x="26" y="2269"/>
                      <a:pt x="39" y="2926"/>
                    </a:cubicBezTo>
                    <a:cubicBezTo>
                      <a:pt x="918" y="3601"/>
                      <a:pt x="2140" y="3847"/>
                      <a:pt x="3355" y="3847"/>
                    </a:cubicBezTo>
                    <a:cubicBezTo>
                      <a:pt x="4061" y="3847"/>
                      <a:pt x="4765" y="3764"/>
                      <a:pt x="5397" y="3634"/>
                    </a:cubicBezTo>
                    <a:cubicBezTo>
                      <a:pt x="7142" y="3272"/>
                      <a:pt x="8849" y="2616"/>
                      <a:pt x="10629" y="2616"/>
                    </a:cubicBezTo>
                    <a:cubicBezTo>
                      <a:pt x="10654" y="2616"/>
                      <a:pt x="10680" y="2616"/>
                      <a:pt x="10705" y="2616"/>
                    </a:cubicBezTo>
                    <a:cubicBezTo>
                      <a:pt x="11543" y="2628"/>
                      <a:pt x="12408" y="2786"/>
                      <a:pt x="13241" y="2786"/>
                    </a:cubicBezTo>
                    <a:cubicBezTo>
                      <a:pt x="13802" y="2786"/>
                      <a:pt x="14348" y="2714"/>
                      <a:pt x="14862" y="2477"/>
                    </a:cubicBezTo>
                    <a:cubicBezTo>
                      <a:pt x="15431" y="2212"/>
                      <a:pt x="15899" y="1770"/>
                      <a:pt x="16455" y="1479"/>
                    </a:cubicBezTo>
                    <a:cubicBezTo>
                      <a:pt x="16925" y="1232"/>
                      <a:pt x="17453" y="1105"/>
                      <a:pt x="17984" y="1105"/>
                    </a:cubicBezTo>
                    <a:cubicBezTo>
                      <a:pt x="18009" y="1105"/>
                      <a:pt x="18034" y="1106"/>
                      <a:pt x="18059" y="1106"/>
                    </a:cubicBezTo>
                    <a:cubicBezTo>
                      <a:pt x="18066" y="714"/>
                      <a:pt x="18072" y="348"/>
                      <a:pt x="180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60"/>
              <p:cNvSpPr/>
              <p:nvPr/>
            </p:nvSpPr>
            <p:spPr>
              <a:xfrm>
                <a:off x="4637350" y="2473250"/>
                <a:ext cx="110450" cy="9400"/>
              </a:xfrm>
              <a:custGeom>
                <a:rect b="b" l="l" r="r" t="t"/>
                <a:pathLst>
                  <a:path extrusionOk="0" h="376" w="4418">
                    <a:moveTo>
                      <a:pt x="1443" y="0"/>
                    </a:moveTo>
                    <a:cubicBezTo>
                      <a:pt x="1331" y="0"/>
                      <a:pt x="1218" y="3"/>
                      <a:pt x="1106" y="9"/>
                    </a:cubicBezTo>
                    <a:cubicBezTo>
                      <a:pt x="734" y="28"/>
                      <a:pt x="361" y="84"/>
                      <a:pt x="1" y="185"/>
                    </a:cubicBezTo>
                    <a:cubicBezTo>
                      <a:pt x="264" y="177"/>
                      <a:pt x="525" y="168"/>
                      <a:pt x="784" y="168"/>
                    </a:cubicBezTo>
                    <a:cubicBezTo>
                      <a:pt x="892" y="168"/>
                      <a:pt x="999" y="169"/>
                      <a:pt x="1106" y="173"/>
                    </a:cubicBezTo>
                    <a:cubicBezTo>
                      <a:pt x="1473" y="185"/>
                      <a:pt x="1839" y="211"/>
                      <a:pt x="2199" y="255"/>
                    </a:cubicBezTo>
                    <a:cubicBezTo>
                      <a:pt x="2566" y="299"/>
                      <a:pt x="2932" y="356"/>
                      <a:pt x="3305" y="369"/>
                    </a:cubicBezTo>
                    <a:cubicBezTo>
                      <a:pt x="3385" y="373"/>
                      <a:pt x="3466" y="375"/>
                      <a:pt x="3547" y="375"/>
                    </a:cubicBezTo>
                    <a:cubicBezTo>
                      <a:pt x="3842" y="375"/>
                      <a:pt x="4140" y="344"/>
                      <a:pt x="4417" y="255"/>
                    </a:cubicBezTo>
                    <a:lnTo>
                      <a:pt x="4417" y="255"/>
                    </a:lnTo>
                    <a:cubicBezTo>
                      <a:pt x="4319" y="262"/>
                      <a:pt x="4221" y="265"/>
                      <a:pt x="4123" y="265"/>
                    </a:cubicBezTo>
                    <a:cubicBezTo>
                      <a:pt x="3855" y="265"/>
                      <a:pt x="3588" y="241"/>
                      <a:pt x="3324" y="204"/>
                    </a:cubicBezTo>
                    <a:cubicBezTo>
                      <a:pt x="2958" y="160"/>
                      <a:pt x="2598" y="97"/>
                      <a:pt x="2225" y="46"/>
                    </a:cubicBezTo>
                    <a:cubicBezTo>
                      <a:pt x="1968" y="15"/>
                      <a:pt x="1705" y="0"/>
                      <a:pt x="1443" y="0"/>
                    </a:cubicBezTo>
                    <a:close/>
                  </a:path>
                </a:pathLst>
              </a:custGeom>
              <a:solidFill>
                <a:srgbClr val="EFB6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60"/>
              <p:cNvSpPr/>
              <p:nvPr/>
            </p:nvSpPr>
            <p:spPr>
              <a:xfrm>
                <a:off x="4422825" y="2473450"/>
                <a:ext cx="90550" cy="15350"/>
              </a:xfrm>
              <a:custGeom>
                <a:rect b="b" l="l" r="r" t="t"/>
                <a:pathLst>
                  <a:path extrusionOk="0" h="614" w="3622">
                    <a:moveTo>
                      <a:pt x="1" y="1"/>
                    </a:moveTo>
                    <a:lnTo>
                      <a:pt x="1" y="1"/>
                    </a:lnTo>
                    <a:cubicBezTo>
                      <a:pt x="209" y="234"/>
                      <a:pt x="519" y="380"/>
                      <a:pt x="822" y="462"/>
                    </a:cubicBezTo>
                    <a:cubicBezTo>
                      <a:pt x="1132" y="544"/>
                      <a:pt x="1442" y="576"/>
                      <a:pt x="1758" y="601"/>
                    </a:cubicBezTo>
                    <a:cubicBezTo>
                      <a:pt x="1895" y="609"/>
                      <a:pt x="2032" y="614"/>
                      <a:pt x="2169" y="614"/>
                    </a:cubicBezTo>
                    <a:cubicBezTo>
                      <a:pt x="2345" y="614"/>
                      <a:pt x="2521" y="606"/>
                      <a:pt x="2699" y="588"/>
                    </a:cubicBezTo>
                    <a:cubicBezTo>
                      <a:pt x="3009" y="557"/>
                      <a:pt x="3318" y="506"/>
                      <a:pt x="3622" y="418"/>
                    </a:cubicBezTo>
                    <a:cubicBezTo>
                      <a:pt x="3306" y="418"/>
                      <a:pt x="3002" y="424"/>
                      <a:pt x="2693" y="424"/>
                    </a:cubicBezTo>
                    <a:cubicBezTo>
                      <a:pt x="2535" y="424"/>
                      <a:pt x="2383" y="424"/>
                      <a:pt x="2231" y="411"/>
                    </a:cubicBezTo>
                    <a:cubicBezTo>
                      <a:pt x="2080" y="411"/>
                      <a:pt x="1922" y="405"/>
                      <a:pt x="1770" y="392"/>
                    </a:cubicBezTo>
                    <a:cubicBezTo>
                      <a:pt x="1619" y="386"/>
                      <a:pt x="1467" y="373"/>
                      <a:pt x="1309" y="354"/>
                    </a:cubicBezTo>
                    <a:cubicBezTo>
                      <a:pt x="1157" y="342"/>
                      <a:pt x="1006" y="323"/>
                      <a:pt x="860" y="298"/>
                    </a:cubicBezTo>
                    <a:cubicBezTo>
                      <a:pt x="557" y="247"/>
                      <a:pt x="266" y="165"/>
                      <a:pt x="1" y="1"/>
                    </a:cubicBezTo>
                    <a:close/>
                  </a:path>
                </a:pathLst>
              </a:custGeom>
              <a:solidFill>
                <a:srgbClr val="EFB6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60"/>
              <p:cNvSpPr/>
              <p:nvPr/>
            </p:nvSpPr>
            <p:spPr>
              <a:xfrm>
                <a:off x="4750925" y="2441700"/>
                <a:ext cx="33350" cy="17000"/>
              </a:xfrm>
              <a:custGeom>
                <a:rect b="b" l="l" r="r" t="t"/>
                <a:pathLst>
                  <a:path extrusionOk="0" h="680" w="1334">
                    <a:moveTo>
                      <a:pt x="1334" y="1"/>
                    </a:moveTo>
                    <a:lnTo>
                      <a:pt x="1334" y="1"/>
                    </a:lnTo>
                    <a:cubicBezTo>
                      <a:pt x="1214" y="64"/>
                      <a:pt x="1113" y="127"/>
                      <a:pt x="1005" y="184"/>
                    </a:cubicBezTo>
                    <a:cubicBezTo>
                      <a:pt x="898" y="247"/>
                      <a:pt x="790" y="304"/>
                      <a:pt x="683" y="354"/>
                    </a:cubicBezTo>
                    <a:cubicBezTo>
                      <a:pt x="576" y="411"/>
                      <a:pt x="468" y="462"/>
                      <a:pt x="354" y="506"/>
                    </a:cubicBezTo>
                    <a:cubicBezTo>
                      <a:pt x="241" y="557"/>
                      <a:pt x="127" y="601"/>
                      <a:pt x="1" y="658"/>
                    </a:cubicBezTo>
                    <a:cubicBezTo>
                      <a:pt x="67" y="673"/>
                      <a:pt x="133" y="680"/>
                      <a:pt x="200" y="680"/>
                    </a:cubicBezTo>
                    <a:cubicBezTo>
                      <a:pt x="266" y="680"/>
                      <a:pt x="332" y="673"/>
                      <a:pt x="399" y="664"/>
                    </a:cubicBezTo>
                    <a:cubicBezTo>
                      <a:pt x="531" y="645"/>
                      <a:pt x="658" y="601"/>
                      <a:pt x="778" y="544"/>
                    </a:cubicBezTo>
                    <a:cubicBezTo>
                      <a:pt x="892" y="487"/>
                      <a:pt x="1005" y="411"/>
                      <a:pt x="1100" y="316"/>
                    </a:cubicBezTo>
                    <a:cubicBezTo>
                      <a:pt x="1195" y="228"/>
                      <a:pt x="1283" y="121"/>
                      <a:pt x="1334" y="1"/>
                    </a:cubicBezTo>
                    <a:close/>
                  </a:path>
                </a:pathLst>
              </a:custGeom>
              <a:solidFill>
                <a:srgbClr val="EFB6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60"/>
              <p:cNvSpPr/>
              <p:nvPr/>
            </p:nvSpPr>
            <p:spPr>
              <a:xfrm>
                <a:off x="4415250" y="2474400"/>
                <a:ext cx="417050" cy="66800"/>
              </a:xfrm>
              <a:custGeom>
                <a:rect b="b" l="l" r="r" t="t"/>
                <a:pathLst>
                  <a:path extrusionOk="0" h="2672" w="16682">
                    <a:moveTo>
                      <a:pt x="6058" y="0"/>
                    </a:moveTo>
                    <a:cubicBezTo>
                      <a:pt x="5501" y="0"/>
                      <a:pt x="4954" y="84"/>
                      <a:pt x="4436" y="297"/>
                    </a:cubicBezTo>
                    <a:cubicBezTo>
                      <a:pt x="4019" y="474"/>
                      <a:pt x="3640" y="721"/>
                      <a:pt x="3217" y="872"/>
                    </a:cubicBezTo>
                    <a:cubicBezTo>
                      <a:pt x="2923" y="975"/>
                      <a:pt x="2612" y="1027"/>
                      <a:pt x="2302" y="1027"/>
                    </a:cubicBezTo>
                    <a:cubicBezTo>
                      <a:pt x="2132" y="1027"/>
                      <a:pt x="1962" y="1011"/>
                      <a:pt x="1795" y="980"/>
                    </a:cubicBezTo>
                    <a:cubicBezTo>
                      <a:pt x="1513" y="926"/>
                      <a:pt x="1179" y="808"/>
                      <a:pt x="869" y="808"/>
                    </a:cubicBezTo>
                    <a:cubicBezTo>
                      <a:pt x="666" y="808"/>
                      <a:pt x="473" y="859"/>
                      <a:pt x="310" y="1011"/>
                    </a:cubicBezTo>
                    <a:cubicBezTo>
                      <a:pt x="58" y="1245"/>
                      <a:pt x="1" y="1624"/>
                      <a:pt x="209" y="1909"/>
                    </a:cubicBezTo>
                    <a:cubicBezTo>
                      <a:pt x="458" y="2240"/>
                      <a:pt x="984" y="2346"/>
                      <a:pt x="1553" y="2346"/>
                    </a:cubicBezTo>
                    <a:cubicBezTo>
                      <a:pt x="2241" y="2346"/>
                      <a:pt x="2992" y="2192"/>
                      <a:pt x="3394" y="2098"/>
                    </a:cubicBezTo>
                    <a:cubicBezTo>
                      <a:pt x="3993" y="1959"/>
                      <a:pt x="4625" y="1747"/>
                      <a:pt x="5224" y="1747"/>
                    </a:cubicBezTo>
                    <a:cubicBezTo>
                      <a:pt x="5522" y="1747"/>
                      <a:pt x="5812" y="1799"/>
                      <a:pt x="6085" y="1940"/>
                    </a:cubicBezTo>
                    <a:cubicBezTo>
                      <a:pt x="6307" y="2054"/>
                      <a:pt x="6502" y="2225"/>
                      <a:pt x="6717" y="2351"/>
                    </a:cubicBezTo>
                    <a:cubicBezTo>
                      <a:pt x="7111" y="2582"/>
                      <a:pt x="7569" y="2671"/>
                      <a:pt x="8031" y="2671"/>
                    </a:cubicBezTo>
                    <a:cubicBezTo>
                      <a:pt x="8251" y="2671"/>
                      <a:pt x="8473" y="2651"/>
                      <a:pt x="8689" y="2616"/>
                    </a:cubicBezTo>
                    <a:cubicBezTo>
                      <a:pt x="9352" y="2515"/>
                      <a:pt x="9997" y="2288"/>
                      <a:pt x="10660" y="2149"/>
                    </a:cubicBezTo>
                    <a:cubicBezTo>
                      <a:pt x="12353" y="1801"/>
                      <a:pt x="14142" y="2029"/>
                      <a:pt x="15803" y="1542"/>
                    </a:cubicBezTo>
                    <a:cubicBezTo>
                      <a:pt x="16208" y="1422"/>
                      <a:pt x="16682" y="1125"/>
                      <a:pt x="16593" y="708"/>
                    </a:cubicBezTo>
                    <a:cubicBezTo>
                      <a:pt x="16518" y="374"/>
                      <a:pt x="16117" y="250"/>
                      <a:pt x="15765" y="250"/>
                    </a:cubicBezTo>
                    <a:cubicBezTo>
                      <a:pt x="15731" y="250"/>
                      <a:pt x="15697" y="251"/>
                      <a:pt x="15664" y="253"/>
                    </a:cubicBezTo>
                    <a:cubicBezTo>
                      <a:pt x="14660" y="316"/>
                      <a:pt x="13744" y="828"/>
                      <a:pt x="12752" y="999"/>
                    </a:cubicBezTo>
                    <a:cubicBezTo>
                      <a:pt x="12480" y="1046"/>
                      <a:pt x="12207" y="1066"/>
                      <a:pt x="11934" y="1066"/>
                    </a:cubicBezTo>
                    <a:cubicBezTo>
                      <a:pt x="10812" y="1066"/>
                      <a:pt x="9687" y="717"/>
                      <a:pt x="8594" y="417"/>
                    </a:cubicBezTo>
                    <a:cubicBezTo>
                      <a:pt x="7771" y="193"/>
                      <a:pt x="6903" y="0"/>
                      <a:pt x="6058" y="0"/>
                    </a:cubicBezTo>
                    <a:close/>
                  </a:path>
                </a:pathLst>
              </a:custGeom>
              <a:solidFill>
                <a:srgbClr val="573B33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60"/>
              <p:cNvSpPr/>
              <p:nvPr/>
            </p:nvSpPr>
            <p:spPr>
              <a:xfrm>
                <a:off x="4640200" y="2519525"/>
                <a:ext cx="22925" cy="10525"/>
              </a:xfrm>
              <a:custGeom>
                <a:rect b="b" l="l" r="r" t="t"/>
                <a:pathLst>
                  <a:path extrusionOk="0" h="421" w="917">
                    <a:moveTo>
                      <a:pt x="552" y="0"/>
                    </a:moveTo>
                    <a:cubicBezTo>
                      <a:pt x="465" y="0"/>
                      <a:pt x="378" y="9"/>
                      <a:pt x="291" y="28"/>
                    </a:cubicBezTo>
                    <a:cubicBezTo>
                      <a:pt x="215" y="40"/>
                      <a:pt x="133" y="66"/>
                      <a:pt x="76" y="123"/>
                    </a:cubicBezTo>
                    <a:cubicBezTo>
                      <a:pt x="19" y="186"/>
                      <a:pt x="0" y="281"/>
                      <a:pt x="51" y="344"/>
                    </a:cubicBezTo>
                    <a:cubicBezTo>
                      <a:pt x="89" y="388"/>
                      <a:pt x="152" y="407"/>
                      <a:pt x="209" y="413"/>
                    </a:cubicBezTo>
                    <a:cubicBezTo>
                      <a:pt x="250" y="418"/>
                      <a:pt x="292" y="421"/>
                      <a:pt x="335" y="421"/>
                    </a:cubicBezTo>
                    <a:cubicBezTo>
                      <a:pt x="455" y="421"/>
                      <a:pt x="577" y="402"/>
                      <a:pt x="689" y="369"/>
                    </a:cubicBezTo>
                    <a:cubicBezTo>
                      <a:pt x="796" y="331"/>
                      <a:pt x="917" y="249"/>
                      <a:pt x="891" y="142"/>
                    </a:cubicBezTo>
                    <a:cubicBezTo>
                      <a:pt x="885" y="85"/>
                      <a:pt x="828" y="40"/>
                      <a:pt x="778" y="22"/>
                    </a:cubicBezTo>
                    <a:cubicBezTo>
                      <a:pt x="721" y="3"/>
                      <a:pt x="657" y="3"/>
                      <a:pt x="601" y="3"/>
                    </a:cubicBezTo>
                    <a:lnTo>
                      <a:pt x="632" y="3"/>
                    </a:lnTo>
                    <a:cubicBezTo>
                      <a:pt x="605" y="1"/>
                      <a:pt x="578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60"/>
              <p:cNvSpPr/>
              <p:nvPr/>
            </p:nvSpPr>
            <p:spPr>
              <a:xfrm>
                <a:off x="4809225" y="2501550"/>
                <a:ext cx="9025" cy="5825"/>
              </a:xfrm>
              <a:custGeom>
                <a:rect b="b" l="l" r="r" t="t"/>
                <a:pathLst>
                  <a:path extrusionOk="0" h="233" w="361">
                    <a:moveTo>
                      <a:pt x="196" y="1"/>
                    </a:moveTo>
                    <a:cubicBezTo>
                      <a:pt x="159" y="1"/>
                      <a:pt x="122" y="3"/>
                      <a:pt x="89" y="20"/>
                    </a:cubicBezTo>
                    <a:cubicBezTo>
                      <a:pt x="44" y="39"/>
                      <a:pt x="0" y="90"/>
                      <a:pt x="13" y="147"/>
                    </a:cubicBezTo>
                    <a:cubicBezTo>
                      <a:pt x="22" y="207"/>
                      <a:pt x="85" y="233"/>
                      <a:pt x="150" y="233"/>
                    </a:cubicBezTo>
                    <a:cubicBezTo>
                      <a:pt x="175" y="233"/>
                      <a:pt x="199" y="229"/>
                      <a:pt x="221" y="222"/>
                    </a:cubicBezTo>
                    <a:cubicBezTo>
                      <a:pt x="272" y="216"/>
                      <a:pt x="316" y="191"/>
                      <a:pt x="341" y="153"/>
                    </a:cubicBezTo>
                    <a:cubicBezTo>
                      <a:pt x="360" y="109"/>
                      <a:pt x="341" y="45"/>
                      <a:pt x="291" y="39"/>
                    </a:cubicBezTo>
                    <a:lnTo>
                      <a:pt x="253" y="1"/>
                    </a:lnTo>
                    <a:cubicBezTo>
                      <a:pt x="234" y="1"/>
                      <a:pt x="215" y="1"/>
                      <a:pt x="1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60"/>
              <p:cNvSpPr/>
              <p:nvPr/>
            </p:nvSpPr>
            <p:spPr>
              <a:xfrm>
                <a:off x="4801625" y="2493325"/>
                <a:ext cx="7625" cy="3675"/>
              </a:xfrm>
              <a:custGeom>
                <a:rect b="b" l="l" r="r" t="t"/>
                <a:pathLst>
                  <a:path extrusionOk="0" h="147" w="305">
                    <a:moveTo>
                      <a:pt x="244" y="1"/>
                    </a:moveTo>
                    <a:cubicBezTo>
                      <a:pt x="160" y="1"/>
                      <a:pt x="82" y="26"/>
                      <a:pt x="14" y="78"/>
                    </a:cubicBezTo>
                    <a:cubicBezTo>
                      <a:pt x="7" y="90"/>
                      <a:pt x="1" y="96"/>
                      <a:pt x="1" y="109"/>
                    </a:cubicBezTo>
                    <a:cubicBezTo>
                      <a:pt x="1" y="122"/>
                      <a:pt x="14" y="134"/>
                      <a:pt x="33" y="141"/>
                    </a:cubicBezTo>
                    <a:cubicBezTo>
                      <a:pt x="50" y="145"/>
                      <a:pt x="67" y="147"/>
                      <a:pt x="85" y="147"/>
                    </a:cubicBezTo>
                    <a:cubicBezTo>
                      <a:pt x="176" y="147"/>
                      <a:pt x="267" y="93"/>
                      <a:pt x="304" y="8"/>
                    </a:cubicBezTo>
                    <a:lnTo>
                      <a:pt x="273" y="2"/>
                    </a:lnTo>
                    <a:cubicBezTo>
                      <a:pt x="263" y="1"/>
                      <a:pt x="254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60"/>
              <p:cNvSpPr/>
              <p:nvPr/>
            </p:nvSpPr>
            <p:spPr>
              <a:xfrm>
                <a:off x="4434975" y="2516800"/>
                <a:ext cx="32425" cy="9250"/>
              </a:xfrm>
              <a:custGeom>
                <a:rect b="b" l="l" r="r" t="t"/>
                <a:pathLst>
                  <a:path extrusionOk="0" h="370" w="1297">
                    <a:moveTo>
                      <a:pt x="315" y="1"/>
                    </a:moveTo>
                    <a:cubicBezTo>
                      <a:pt x="111" y="1"/>
                      <a:pt x="1" y="142"/>
                      <a:pt x="267" y="270"/>
                    </a:cubicBezTo>
                    <a:cubicBezTo>
                      <a:pt x="424" y="343"/>
                      <a:pt x="586" y="370"/>
                      <a:pt x="750" y="370"/>
                    </a:cubicBezTo>
                    <a:cubicBezTo>
                      <a:pt x="908" y="370"/>
                      <a:pt x="1069" y="345"/>
                      <a:pt x="1227" y="314"/>
                    </a:cubicBezTo>
                    <a:cubicBezTo>
                      <a:pt x="1246" y="307"/>
                      <a:pt x="1259" y="307"/>
                      <a:pt x="1272" y="301"/>
                    </a:cubicBezTo>
                    <a:cubicBezTo>
                      <a:pt x="1290" y="282"/>
                      <a:pt x="1297" y="244"/>
                      <a:pt x="1278" y="219"/>
                    </a:cubicBezTo>
                    <a:cubicBezTo>
                      <a:pt x="1259" y="194"/>
                      <a:pt x="1234" y="175"/>
                      <a:pt x="1202" y="168"/>
                    </a:cubicBezTo>
                    <a:cubicBezTo>
                      <a:pt x="1139" y="146"/>
                      <a:pt x="1072" y="143"/>
                      <a:pt x="1005" y="143"/>
                    </a:cubicBezTo>
                    <a:cubicBezTo>
                      <a:pt x="979" y="143"/>
                      <a:pt x="952" y="144"/>
                      <a:pt x="925" y="144"/>
                    </a:cubicBezTo>
                    <a:cubicBezTo>
                      <a:pt x="884" y="144"/>
                      <a:pt x="844" y="143"/>
                      <a:pt x="804" y="137"/>
                    </a:cubicBezTo>
                    <a:cubicBezTo>
                      <a:pt x="678" y="118"/>
                      <a:pt x="564" y="55"/>
                      <a:pt x="437" y="17"/>
                    </a:cubicBezTo>
                    <a:cubicBezTo>
                      <a:pt x="394" y="6"/>
                      <a:pt x="353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60"/>
              <p:cNvSpPr/>
              <p:nvPr/>
            </p:nvSpPr>
            <p:spPr>
              <a:xfrm>
                <a:off x="4537825" y="2510500"/>
                <a:ext cx="59575" cy="16300"/>
              </a:xfrm>
              <a:custGeom>
                <a:rect b="b" l="l" r="r" t="t"/>
                <a:pathLst>
                  <a:path extrusionOk="0" h="652" w="2383">
                    <a:moveTo>
                      <a:pt x="524" y="0"/>
                    </a:moveTo>
                    <a:cubicBezTo>
                      <a:pt x="342" y="0"/>
                      <a:pt x="160" y="30"/>
                      <a:pt x="1" y="105"/>
                    </a:cubicBezTo>
                    <a:cubicBezTo>
                      <a:pt x="110" y="78"/>
                      <a:pt x="217" y="69"/>
                      <a:pt x="325" y="69"/>
                    </a:cubicBezTo>
                    <a:cubicBezTo>
                      <a:pt x="423" y="69"/>
                      <a:pt x="521" y="77"/>
                      <a:pt x="620" y="86"/>
                    </a:cubicBezTo>
                    <a:cubicBezTo>
                      <a:pt x="829" y="111"/>
                      <a:pt x="1031" y="142"/>
                      <a:pt x="1220" y="212"/>
                    </a:cubicBezTo>
                    <a:cubicBezTo>
                      <a:pt x="1410" y="288"/>
                      <a:pt x="1581" y="401"/>
                      <a:pt x="1770" y="503"/>
                    </a:cubicBezTo>
                    <a:cubicBezTo>
                      <a:pt x="1922" y="581"/>
                      <a:pt x="2100" y="651"/>
                      <a:pt x="2275" y="651"/>
                    </a:cubicBezTo>
                    <a:cubicBezTo>
                      <a:pt x="2311" y="651"/>
                      <a:pt x="2347" y="648"/>
                      <a:pt x="2383" y="642"/>
                    </a:cubicBezTo>
                    <a:cubicBezTo>
                      <a:pt x="2174" y="635"/>
                      <a:pt x="1985" y="534"/>
                      <a:pt x="1814" y="427"/>
                    </a:cubicBezTo>
                    <a:cubicBezTo>
                      <a:pt x="1637" y="319"/>
                      <a:pt x="1460" y="193"/>
                      <a:pt x="1258" y="111"/>
                    </a:cubicBezTo>
                    <a:cubicBezTo>
                      <a:pt x="1050" y="35"/>
                      <a:pt x="835" y="10"/>
                      <a:pt x="626" y="3"/>
                    </a:cubicBezTo>
                    <a:cubicBezTo>
                      <a:pt x="592" y="1"/>
                      <a:pt x="558" y="0"/>
                      <a:pt x="5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60"/>
              <p:cNvSpPr/>
              <p:nvPr/>
            </p:nvSpPr>
            <p:spPr>
              <a:xfrm>
                <a:off x="4717275" y="2512775"/>
                <a:ext cx="118025" cy="23725"/>
              </a:xfrm>
              <a:custGeom>
                <a:rect b="b" l="l" r="r" t="t"/>
                <a:pathLst>
                  <a:path extrusionOk="0" h="949" w="4721">
                    <a:moveTo>
                      <a:pt x="4721" y="1"/>
                    </a:moveTo>
                    <a:cubicBezTo>
                      <a:pt x="4620" y="178"/>
                      <a:pt x="4449" y="304"/>
                      <a:pt x="4266" y="380"/>
                    </a:cubicBezTo>
                    <a:cubicBezTo>
                      <a:pt x="4083" y="462"/>
                      <a:pt x="3887" y="500"/>
                      <a:pt x="3685" y="519"/>
                    </a:cubicBezTo>
                    <a:cubicBezTo>
                      <a:pt x="3489" y="538"/>
                      <a:pt x="3280" y="551"/>
                      <a:pt x="3078" y="557"/>
                    </a:cubicBezTo>
                    <a:cubicBezTo>
                      <a:pt x="2869" y="563"/>
                      <a:pt x="2667" y="576"/>
                      <a:pt x="2459" y="576"/>
                    </a:cubicBezTo>
                    <a:cubicBezTo>
                      <a:pt x="2048" y="595"/>
                      <a:pt x="1631" y="607"/>
                      <a:pt x="1220" y="658"/>
                    </a:cubicBezTo>
                    <a:cubicBezTo>
                      <a:pt x="803" y="709"/>
                      <a:pt x="393" y="797"/>
                      <a:pt x="1" y="949"/>
                    </a:cubicBezTo>
                    <a:cubicBezTo>
                      <a:pt x="411" y="879"/>
                      <a:pt x="822" y="841"/>
                      <a:pt x="1233" y="822"/>
                    </a:cubicBezTo>
                    <a:cubicBezTo>
                      <a:pt x="1644" y="803"/>
                      <a:pt x="2054" y="803"/>
                      <a:pt x="2465" y="791"/>
                    </a:cubicBezTo>
                    <a:cubicBezTo>
                      <a:pt x="2882" y="772"/>
                      <a:pt x="3293" y="753"/>
                      <a:pt x="3710" y="683"/>
                    </a:cubicBezTo>
                    <a:cubicBezTo>
                      <a:pt x="3918" y="645"/>
                      <a:pt x="4127" y="582"/>
                      <a:pt x="4316" y="475"/>
                    </a:cubicBezTo>
                    <a:cubicBezTo>
                      <a:pt x="4500" y="367"/>
                      <a:pt x="4664" y="203"/>
                      <a:pt x="4721" y="1"/>
                    </a:cubicBezTo>
                    <a:close/>
                  </a:path>
                </a:pathLst>
              </a:custGeom>
              <a:solidFill>
                <a:srgbClr val="EFB6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60"/>
              <p:cNvSpPr/>
              <p:nvPr/>
            </p:nvSpPr>
            <p:spPr>
              <a:xfrm>
                <a:off x="4816000" y="2275825"/>
                <a:ext cx="24525" cy="76800"/>
              </a:xfrm>
              <a:custGeom>
                <a:rect b="b" l="l" r="r" t="t"/>
                <a:pathLst>
                  <a:path extrusionOk="0" h="3072" w="981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254"/>
                      <a:pt x="209" y="500"/>
                      <a:pt x="304" y="753"/>
                    </a:cubicBezTo>
                    <a:cubicBezTo>
                      <a:pt x="399" y="999"/>
                      <a:pt x="481" y="1252"/>
                      <a:pt x="557" y="1505"/>
                    </a:cubicBezTo>
                    <a:cubicBezTo>
                      <a:pt x="633" y="1758"/>
                      <a:pt x="702" y="2017"/>
                      <a:pt x="759" y="2276"/>
                    </a:cubicBezTo>
                    <a:cubicBezTo>
                      <a:pt x="816" y="2535"/>
                      <a:pt x="860" y="2800"/>
                      <a:pt x="911" y="3072"/>
                    </a:cubicBezTo>
                    <a:cubicBezTo>
                      <a:pt x="968" y="2800"/>
                      <a:pt x="980" y="2522"/>
                      <a:pt x="961" y="2244"/>
                    </a:cubicBezTo>
                    <a:cubicBezTo>
                      <a:pt x="942" y="1972"/>
                      <a:pt x="892" y="1694"/>
                      <a:pt x="810" y="1429"/>
                    </a:cubicBezTo>
                    <a:cubicBezTo>
                      <a:pt x="734" y="1164"/>
                      <a:pt x="626" y="911"/>
                      <a:pt x="494" y="664"/>
                    </a:cubicBezTo>
                    <a:cubicBezTo>
                      <a:pt x="361" y="424"/>
                      <a:pt x="197" y="19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60"/>
              <p:cNvSpPr/>
              <p:nvPr/>
            </p:nvSpPr>
            <p:spPr>
              <a:xfrm>
                <a:off x="4396625" y="2237450"/>
                <a:ext cx="172825" cy="587175"/>
              </a:xfrm>
              <a:custGeom>
                <a:rect b="b" l="l" r="r" t="t"/>
                <a:pathLst>
                  <a:path extrusionOk="0" h="23487" w="6913">
                    <a:moveTo>
                      <a:pt x="2426" y="1"/>
                    </a:moveTo>
                    <a:lnTo>
                      <a:pt x="1466" y="734"/>
                    </a:lnTo>
                    <a:cubicBezTo>
                      <a:pt x="1466" y="734"/>
                      <a:pt x="0" y="1359"/>
                      <a:pt x="0" y="4676"/>
                    </a:cubicBezTo>
                    <a:cubicBezTo>
                      <a:pt x="0" y="5169"/>
                      <a:pt x="6" y="5858"/>
                      <a:pt x="25" y="6673"/>
                    </a:cubicBezTo>
                    <a:cubicBezTo>
                      <a:pt x="25" y="6945"/>
                      <a:pt x="32" y="7229"/>
                      <a:pt x="38" y="7526"/>
                    </a:cubicBezTo>
                    <a:cubicBezTo>
                      <a:pt x="51" y="8114"/>
                      <a:pt x="63" y="8752"/>
                      <a:pt x="76" y="9409"/>
                    </a:cubicBezTo>
                    <a:cubicBezTo>
                      <a:pt x="164" y="13371"/>
                      <a:pt x="310" y="18255"/>
                      <a:pt x="354" y="19790"/>
                    </a:cubicBezTo>
                    <a:cubicBezTo>
                      <a:pt x="367" y="20163"/>
                      <a:pt x="493" y="20523"/>
                      <a:pt x="733" y="20814"/>
                    </a:cubicBezTo>
                    <a:cubicBezTo>
                      <a:pt x="1396" y="21623"/>
                      <a:pt x="3096" y="23076"/>
                      <a:pt x="6913" y="23487"/>
                    </a:cubicBezTo>
                    <a:cubicBezTo>
                      <a:pt x="6774" y="23278"/>
                      <a:pt x="6660" y="23057"/>
                      <a:pt x="6552" y="22836"/>
                    </a:cubicBezTo>
                    <a:cubicBezTo>
                      <a:pt x="5295" y="20233"/>
                      <a:pt x="4878" y="17307"/>
                      <a:pt x="4670" y="14426"/>
                    </a:cubicBezTo>
                    <a:cubicBezTo>
                      <a:pt x="4505" y="12151"/>
                      <a:pt x="4461" y="9870"/>
                      <a:pt x="4417" y="7589"/>
                    </a:cubicBezTo>
                    <a:cubicBezTo>
                      <a:pt x="4366" y="5062"/>
                      <a:pt x="4316" y="2534"/>
                      <a:pt x="4265" y="1"/>
                    </a:cubicBezTo>
                    <a:close/>
                  </a:path>
                </a:pathLst>
              </a:custGeom>
              <a:solidFill>
                <a:srgbClr val="573B33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60"/>
              <p:cNvSpPr/>
              <p:nvPr/>
            </p:nvSpPr>
            <p:spPr>
              <a:xfrm>
                <a:off x="4396625" y="2149300"/>
                <a:ext cx="447850" cy="157875"/>
              </a:xfrm>
              <a:custGeom>
                <a:rect b="b" l="l" r="r" t="t"/>
                <a:pathLst>
                  <a:path extrusionOk="0" h="6315" w="17914">
                    <a:moveTo>
                      <a:pt x="3305" y="1"/>
                    </a:moveTo>
                    <a:cubicBezTo>
                      <a:pt x="3305" y="1"/>
                      <a:pt x="3166" y="1524"/>
                      <a:pt x="3305" y="2042"/>
                    </a:cubicBezTo>
                    <a:cubicBezTo>
                      <a:pt x="3305" y="2042"/>
                      <a:pt x="2471" y="2598"/>
                      <a:pt x="1668" y="2844"/>
                    </a:cubicBezTo>
                    <a:cubicBezTo>
                      <a:pt x="872" y="3091"/>
                      <a:pt x="386" y="3331"/>
                      <a:pt x="0" y="3748"/>
                    </a:cubicBezTo>
                    <a:cubicBezTo>
                      <a:pt x="0" y="3748"/>
                      <a:pt x="191" y="3649"/>
                      <a:pt x="388" y="3649"/>
                    </a:cubicBezTo>
                    <a:cubicBezTo>
                      <a:pt x="576" y="3649"/>
                      <a:pt x="769" y="3740"/>
                      <a:pt x="803" y="4095"/>
                    </a:cubicBezTo>
                    <a:cubicBezTo>
                      <a:pt x="872" y="4828"/>
                      <a:pt x="942" y="4721"/>
                      <a:pt x="1460" y="4828"/>
                    </a:cubicBezTo>
                    <a:cubicBezTo>
                      <a:pt x="1925" y="4918"/>
                      <a:pt x="2087" y="5777"/>
                      <a:pt x="2505" y="5777"/>
                    </a:cubicBezTo>
                    <a:cubicBezTo>
                      <a:pt x="2558" y="5777"/>
                      <a:pt x="2616" y="5763"/>
                      <a:pt x="2679" y="5732"/>
                    </a:cubicBezTo>
                    <a:cubicBezTo>
                      <a:pt x="3117" y="5513"/>
                      <a:pt x="3707" y="4969"/>
                      <a:pt x="4326" y="4969"/>
                    </a:cubicBezTo>
                    <a:cubicBezTo>
                      <a:pt x="4494" y="4969"/>
                      <a:pt x="4664" y="5009"/>
                      <a:pt x="4834" y="5106"/>
                    </a:cubicBezTo>
                    <a:cubicBezTo>
                      <a:pt x="5578" y="5522"/>
                      <a:pt x="6017" y="6122"/>
                      <a:pt x="6913" y="6122"/>
                    </a:cubicBezTo>
                    <a:cubicBezTo>
                      <a:pt x="6984" y="6122"/>
                      <a:pt x="7057" y="6119"/>
                      <a:pt x="7134" y="6111"/>
                    </a:cubicBezTo>
                    <a:cubicBezTo>
                      <a:pt x="8015" y="6025"/>
                      <a:pt x="8224" y="5538"/>
                      <a:pt x="8824" y="5538"/>
                    </a:cubicBezTo>
                    <a:cubicBezTo>
                      <a:pt x="8934" y="5538"/>
                      <a:pt x="9057" y="5555"/>
                      <a:pt x="9200" y="5593"/>
                    </a:cubicBezTo>
                    <a:cubicBezTo>
                      <a:pt x="9900" y="5775"/>
                      <a:pt x="10692" y="6314"/>
                      <a:pt x="11655" y="6314"/>
                    </a:cubicBezTo>
                    <a:cubicBezTo>
                      <a:pt x="11960" y="6314"/>
                      <a:pt x="12283" y="6260"/>
                      <a:pt x="12625" y="6124"/>
                    </a:cubicBezTo>
                    <a:cubicBezTo>
                      <a:pt x="14053" y="5555"/>
                      <a:pt x="13528" y="5277"/>
                      <a:pt x="13250" y="5068"/>
                    </a:cubicBezTo>
                    <a:cubicBezTo>
                      <a:pt x="12972" y="4860"/>
                      <a:pt x="12593" y="4443"/>
                      <a:pt x="13219" y="4304"/>
                    </a:cubicBezTo>
                    <a:cubicBezTo>
                      <a:pt x="13251" y="4297"/>
                      <a:pt x="13283" y="4293"/>
                      <a:pt x="13317" y="4293"/>
                    </a:cubicBezTo>
                    <a:cubicBezTo>
                      <a:pt x="13867" y="4293"/>
                      <a:pt x="14564" y="5215"/>
                      <a:pt x="15346" y="5215"/>
                    </a:cubicBezTo>
                    <a:cubicBezTo>
                      <a:pt x="15436" y="5215"/>
                      <a:pt x="15527" y="5203"/>
                      <a:pt x="15620" y="5176"/>
                    </a:cubicBezTo>
                    <a:cubicBezTo>
                      <a:pt x="16555" y="4898"/>
                      <a:pt x="16315" y="3956"/>
                      <a:pt x="17041" y="3855"/>
                    </a:cubicBezTo>
                    <a:cubicBezTo>
                      <a:pt x="17114" y="3844"/>
                      <a:pt x="17181" y="3840"/>
                      <a:pt x="17243" y="3840"/>
                    </a:cubicBezTo>
                    <a:cubicBezTo>
                      <a:pt x="17801" y="3840"/>
                      <a:pt x="17913" y="4234"/>
                      <a:pt x="17913" y="4234"/>
                    </a:cubicBezTo>
                    <a:cubicBezTo>
                      <a:pt x="17913" y="4234"/>
                      <a:pt x="17913" y="3609"/>
                      <a:pt x="16732" y="3400"/>
                    </a:cubicBezTo>
                    <a:cubicBezTo>
                      <a:pt x="15550" y="3192"/>
                      <a:pt x="15095" y="2010"/>
                      <a:pt x="15095" y="2010"/>
                    </a:cubicBezTo>
                    <a:cubicBezTo>
                      <a:pt x="15095" y="2010"/>
                      <a:pt x="15354" y="519"/>
                      <a:pt x="15095" y="1"/>
                    </a:cubicBezTo>
                    <a:lnTo>
                      <a:pt x="15095" y="1"/>
                    </a:lnTo>
                    <a:cubicBezTo>
                      <a:pt x="15095" y="1"/>
                      <a:pt x="15126" y="1631"/>
                      <a:pt x="9200" y="1751"/>
                    </a:cubicBezTo>
                    <a:cubicBezTo>
                      <a:pt x="9200" y="1751"/>
                      <a:pt x="3652" y="1574"/>
                      <a:pt x="33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60"/>
              <p:cNvSpPr/>
              <p:nvPr/>
            </p:nvSpPr>
            <p:spPr>
              <a:xfrm>
                <a:off x="4479225" y="2199550"/>
                <a:ext cx="294800" cy="35400"/>
              </a:xfrm>
              <a:custGeom>
                <a:rect b="b" l="l" r="r" t="t"/>
                <a:pathLst>
                  <a:path extrusionOk="0" h="1416" w="11792">
                    <a:moveTo>
                      <a:pt x="11791" y="0"/>
                    </a:moveTo>
                    <a:lnTo>
                      <a:pt x="11791" y="0"/>
                    </a:lnTo>
                    <a:cubicBezTo>
                      <a:pt x="11703" y="95"/>
                      <a:pt x="11602" y="171"/>
                      <a:pt x="11494" y="234"/>
                    </a:cubicBezTo>
                    <a:lnTo>
                      <a:pt x="11412" y="284"/>
                    </a:lnTo>
                    <a:lnTo>
                      <a:pt x="11330" y="335"/>
                    </a:lnTo>
                    <a:cubicBezTo>
                      <a:pt x="11273" y="360"/>
                      <a:pt x="11216" y="392"/>
                      <a:pt x="11159" y="417"/>
                    </a:cubicBezTo>
                    <a:lnTo>
                      <a:pt x="10982" y="499"/>
                    </a:lnTo>
                    <a:lnTo>
                      <a:pt x="10805" y="569"/>
                    </a:lnTo>
                    <a:cubicBezTo>
                      <a:pt x="10685" y="613"/>
                      <a:pt x="10565" y="651"/>
                      <a:pt x="10445" y="689"/>
                    </a:cubicBezTo>
                    <a:cubicBezTo>
                      <a:pt x="9959" y="834"/>
                      <a:pt x="9460" y="935"/>
                      <a:pt x="8954" y="1011"/>
                    </a:cubicBezTo>
                    <a:cubicBezTo>
                      <a:pt x="8828" y="1030"/>
                      <a:pt x="8701" y="1043"/>
                      <a:pt x="8575" y="1062"/>
                    </a:cubicBezTo>
                    <a:cubicBezTo>
                      <a:pt x="8449" y="1074"/>
                      <a:pt x="8322" y="1093"/>
                      <a:pt x="8196" y="1106"/>
                    </a:cubicBezTo>
                    <a:cubicBezTo>
                      <a:pt x="7943" y="1125"/>
                      <a:pt x="7690" y="1150"/>
                      <a:pt x="7431" y="1163"/>
                    </a:cubicBezTo>
                    <a:cubicBezTo>
                      <a:pt x="7179" y="1169"/>
                      <a:pt x="6926" y="1188"/>
                      <a:pt x="6667" y="1194"/>
                    </a:cubicBezTo>
                    <a:lnTo>
                      <a:pt x="5902" y="1207"/>
                    </a:lnTo>
                    <a:lnTo>
                      <a:pt x="5138" y="1194"/>
                    </a:lnTo>
                    <a:cubicBezTo>
                      <a:pt x="4885" y="1188"/>
                      <a:pt x="4626" y="1169"/>
                      <a:pt x="4373" y="1163"/>
                    </a:cubicBezTo>
                    <a:cubicBezTo>
                      <a:pt x="4120" y="1156"/>
                      <a:pt x="3868" y="1125"/>
                      <a:pt x="3609" y="1106"/>
                    </a:cubicBezTo>
                    <a:cubicBezTo>
                      <a:pt x="3482" y="1100"/>
                      <a:pt x="3356" y="1081"/>
                      <a:pt x="3229" y="1068"/>
                    </a:cubicBezTo>
                    <a:cubicBezTo>
                      <a:pt x="3103" y="1049"/>
                      <a:pt x="2977" y="1036"/>
                      <a:pt x="2850" y="1017"/>
                    </a:cubicBezTo>
                    <a:cubicBezTo>
                      <a:pt x="2345" y="948"/>
                      <a:pt x="1846" y="853"/>
                      <a:pt x="1359" y="708"/>
                    </a:cubicBezTo>
                    <a:cubicBezTo>
                      <a:pt x="1239" y="670"/>
                      <a:pt x="1113" y="638"/>
                      <a:pt x="993" y="588"/>
                    </a:cubicBezTo>
                    <a:lnTo>
                      <a:pt x="816" y="525"/>
                    </a:lnTo>
                    <a:lnTo>
                      <a:pt x="639" y="442"/>
                    </a:lnTo>
                    <a:cubicBezTo>
                      <a:pt x="582" y="423"/>
                      <a:pt x="525" y="392"/>
                      <a:pt x="468" y="360"/>
                    </a:cubicBezTo>
                    <a:cubicBezTo>
                      <a:pt x="411" y="329"/>
                      <a:pt x="361" y="303"/>
                      <a:pt x="304" y="265"/>
                    </a:cubicBezTo>
                    <a:cubicBezTo>
                      <a:pt x="197" y="202"/>
                      <a:pt x="89" y="126"/>
                      <a:pt x="1" y="32"/>
                    </a:cubicBezTo>
                    <a:lnTo>
                      <a:pt x="1" y="32"/>
                    </a:lnTo>
                    <a:cubicBezTo>
                      <a:pt x="165" y="234"/>
                      <a:pt x="392" y="373"/>
                      <a:pt x="620" y="493"/>
                    </a:cubicBezTo>
                    <a:lnTo>
                      <a:pt x="791" y="581"/>
                    </a:lnTo>
                    <a:lnTo>
                      <a:pt x="967" y="664"/>
                    </a:lnTo>
                    <a:cubicBezTo>
                      <a:pt x="1081" y="720"/>
                      <a:pt x="1208" y="758"/>
                      <a:pt x="1328" y="803"/>
                    </a:cubicBezTo>
                    <a:cubicBezTo>
                      <a:pt x="1814" y="973"/>
                      <a:pt x="2320" y="1093"/>
                      <a:pt x="2825" y="1182"/>
                    </a:cubicBezTo>
                    <a:cubicBezTo>
                      <a:pt x="3842" y="1359"/>
                      <a:pt x="4872" y="1409"/>
                      <a:pt x="5902" y="1415"/>
                    </a:cubicBezTo>
                    <a:cubicBezTo>
                      <a:pt x="6932" y="1409"/>
                      <a:pt x="7962" y="1352"/>
                      <a:pt x="8979" y="1175"/>
                    </a:cubicBezTo>
                    <a:cubicBezTo>
                      <a:pt x="9491" y="1081"/>
                      <a:pt x="9990" y="961"/>
                      <a:pt x="10477" y="784"/>
                    </a:cubicBezTo>
                    <a:cubicBezTo>
                      <a:pt x="10597" y="739"/>
                      <a:pt x="10717" y="695"/>
                      <a:pt x="10837" y="638"/>
                    </a:cubicBezTo>
                    <a:lnTo>
                      <a:pt x="11014" y="562"/>
                    </a:lnTo>
                    <a:lnTo>
                      <a:pt x="11185" y="468"/>
                    </a:lnTo>
                    <a:cubicBezTo>
                      <a:pt x="11406" y="341"/>
                      <a:pt x="11633" y="202"/>
                      <a:pt x="117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60"/>
              <p:cNvSpPr/>
              <p:nvPr/>
            </p:nvSpPr>
            <p:spPr>
              <a:xfrm>
                <a:off x="4475750" y="2227350"/>
                <a:ext cx="53900" cy="56875"/>
              </a:xfrm>
              <a:custGeom>
                <a:rect b="b" l="l" r="r" t="t"/>
                <a:pathLst>
                  <a:path extrusionOk="0" h="2275" w="2156">
                    <a:moveTo>
                      <a:pt x="2155" y="0"/>
                    </a:moveTo>
                    <a:lnTo>
                      <a:pt x="2155" y="0"/>
                    </a:lnTo>
                    <a:cubicBezTo>
                      <a:pt x="1997" y="215"/>
                      <a:pt x="1846" y="430"/>
                      <a:pt x="1688" y="638"/>
                    </a:cubicBezTo>
                    <a:cubicBezTo>
                      <a:pt x="1523" y="847"/>
                      <a:pt x="1365" y="1055"/>
                      <a:pt x="1189" y="1251"/>
                    </a:cubicBezTo>
                    <a:cubicBezTo>
                      <a:pt x="1018" y="1447"/>
                      <a:pt x="828" y="1630"/>
                      <a:pt x="633" y="1807"/>
                    </a:cubicBezTo>
                    <a:cubicBezTo>
                      <a:pt x="437" y="1978"/>
                      <a:pt x="222" y="2136"/>
                      <a:pt x="1" y="2275"/>
                    </a:cubicBezTo>
                    <a:cubicBezTo>
                      <a:pt x="241" y="2167"/>
                      <a:pt x="462" y="2022"/>
                      <a:pt x="670" y="1852"/>
                    </a:cubicBezTo>
                    <a:cubicBezTo>
                      <a:pt x="879" y="1687"/>
                      <a:pt x="1069" y="1498"/>
                      <a:pt x="1245" y="1302"/>
                    </a:cubicBezTo>
                    <a:cubicBezTo>
                      <a:pt x="1422" y="1100"/>
                      <a:pt x="1587" y="891"/>
                      <a:pt x="1732" y="676"/>
                    </a:cubicBezTo>
                    <a:cubicBezTo>
                      <a:pt x="1884" y="455"/>
                      <a:pt x="2029" y="234"/>
                      <a:pt x="2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60"/>
              <p:cNvSpPr/>
              <p:nvPr/>
            </p:nvSpPr>
            <p:spPr>
              <a:xfrm>
                <a:off x="4533250" y="2243600"/>
                <a:ext cx="19150" cy="46950"/>
              </a:xfrm>
              <a:custGeom>
                <a:rect b="b" l="l" r="r" t="t"/>
                <a:pathLst>
                  <a:path extrusionOk="0" h="1878" w="766">
                    <a:moveTo>
                      <a:pt x="765" y="1"/>
                    </a:moveTo>
                    <a:cubicBezTo>
                      <a:pt x="626" y="108"/>
                      <a:pt x="506" y="241"/>
                      <a:pt x="399" y="386"/>
                    </a:cubicBezTo>
                    <a:cubicBezTo>
                      <a:pt x="291" y="532"/>
                      <a:pt x="203" y="690"/>
                      <a:pt x="133" y="854"/>
                    </a:cubicBezTo>
                    <a:cubicBezTo>
                      <a:pt x="70" y="1018"/>
                      <a:pt x="13" y="1195"/>
                      <a:pt x="7" y="1378"/>
                    </a:cubicBezTo>
                    <a:cubicBezTo>
                      <a:pt x="1" y="1467"/>
                      <a:pt x="7" y="1562"/>
                      <a:pt x="32" y="1644"/>
                    </a:cubicBezTo>
                    <a:cubicBezTo>
                      <a:pt x="58" y="1732"/>
                      <a:pt x="102" y="1814"/>
                      <a:pt x="165" y="1878"/>
                    </a:cubicBezTo>
                    <a:cubicBezTo>
                      <a:pt x="58" y="1732"/>
                      <a:pt x="45" y="1549"/>
                      <a:pt x="64" y="1378"/>
                    </a:cubicBezTo>
                    <a:cubicBezTo>
                      <a:pt x="89" y="1208"/>
                      <a:pt x="146" y="1044"/>
                      <a:pt x="209" y="886"/>
                    </a:cubicBezTo>
                    <a:cubicBezTo>
                      <a:pt x="272" y="721"/>
                      <a:pt x="354" y="570"/>
                      <a:pt x="449" y="418"/>
                    </a:cubicBezTo>
                    <a:cubicBezTo>
                      <a:pt x="544" y="273"/>
                      <a:pt x="651" y="134"/>
                      <a:pt x="7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60"/>
              <p:cNvSpPr/>
              <p:nvPr/>
            </p:nvSpPr>
            <p:spPr>
              <a:xfrm>
                <a:off x="4603550" y="2233500"/>
                <a:ext cx="3650" cy="49150"/>
              </a:xfrm>
              <a:custGeom>
                <a:rect b="b" l="l" r="r" t="t"/>
                <a:pathLst>
                  <a:path extrusionOk="0" h="1966" w="146">
                    <a:moveTo>
                      <a:pt x="64" y="1"/>
                    </a:moveTo>
                    <a:cubicBezTo>
                      <a:pt x="64" y="165"/>
                      <a:pt x="70" y="329"/>
                      <a:pt x="70" y="493"/>
                    </a:cubicBezTo>
                    <a:cubicBezTo>
                      <a:pt x="64" y="658"/>
                      <a:pt x="64" y="822"/>
                      <a:pt x="57" y="980"/>
                    </a:cubicBezTo>
                    <a:cubicBezTo>
                      <a:pt x="57" y="1144"/>
                      <a:pt x="45" y="1309"/>
                      <a:pt x="38" y="1473"/>
                    </a:cubicBezTo>
                    <a:cubicBezTo>
                      <a:pt x="26" y="1637"/>
                      <a:pt x="13" y="1801"/>
                      <a:pt x="0" y="1966"/>
                    </a:cubicBezTo>
                    <a:cubicBezTo>
                      <a:pt x="45" y="1808"/>
                      <a:pt x="76" y="1643"/>
                      <a:pt x="95" y="1479"/>
                    </a:cubicBezTo>
                    <a:cubicBezTo>
                      <a:pt x="120" y="1315"/>
                      <a:pt x="133" y="1151"/>
                      <a:pt x="139" y="986"/>
                    </a:cubicBezTo>
                    <a:cubicBezTo>
                      <a:pt x="146" y="822"/>
                      <a:pt x="139" y="658"/>
                      <a:pt x="127" y="487"/>
                    </a:cubicBezTo>
                    <a:cubicBezTo>
                      <a:pt x="114" y="323"/>
                      <a:pt x="95" y="159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60"/>
              <p:cNvSpPr/>
              <p:nvPr/>
            </p:nvSpPr>
            <p:spPr>
              <a:xfrm>
                <a:off x="4626450" y="2232250"/>
                <a:ext cx="10925" cy="51825"/>
              </a:xfrm>
              <a:custGeom>
                <a:rect b="b" l="l" r="r" t="t"/>
                <a:pathLst>
                  <a:path extrusionOk="0" h="2073" w="437">
                    <a:moveTo>
                      <a:pt x="7" y="0"/>
                    </a:moveTo>
                    <a:lnTo>
                      <a:pt x="7" y="0"/>
                    </a:lnTo>
                    <a:cubicBezTo>
                      <a:pt x="1" y="183"/>
                      <a:pt x="7" y="360"/>
                      <a:pt x="13" y="537"/>
                    </a:cubicBezTo>
                    <a:cubicBezTo>
                      <a:pt x="20" y="714"/>
                      <a:pt x="39" y="897"/>
                      <a:pt x="70" y="1074"/>
                    </a:cubicBezTo>
                    <a:cubicBezTo>
                      <a:pt x="95" y="1251"/>
                      <a:pt x="133" y="1428"/>
                      <a:pt x="184" y="1599"/>
                    </a:cubicBezTo>
                    <a:cubicBezTo>
                      <a:pt x="209" y="1681"/>
                      <a:pt x="241" y="1769"/>
                      <a:pt x="279" y="1851"/>
                    </a:cubicBezTo>
                    <a:cubicBezTo>
                      <a:pt x="317" y="1934"/>
                      <a:pt x="367" y="2009"/>
                      <a:pt x="437" y="2073"/>
                    </a:cubicBezTo>
                    <a:cubicBezTo>
                      <a:pt x="329" y="1927"/>
                      <a:pt x="279" y="1757"/>
                      <a:pt x="241" y="1586"/>
                    </a:cubicBezTo>
                    <a:cubicBezTo>
                      <a:pt x="209" y="1409"/>
                      <a:pt x="171" y="1238"/>
                      <a:pt x="146" y="1062"/>
                    </a:cubicBezTo>
                    <a:cubicBezTo>
                      <a:pt x="114" y="885"/>
                      <a:pt x="95" y="708"/>
                      <a:pt x="76" y="531"/>
                    </a:cubicBezTo>
                    <a:cubicBezTo>
                      <a:pt x="51" y="354"/>
                      <a:pt x="32" y="177"/>
                      <a:pt x="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60"/>
              <p:cNvSpPr/>
              <p:nvPr/>
            </p:nvSpPr>
            <p:spPr>
              <a:xfrm>
                <a:off x="4713025" y="2224825"/>
                <a:ext cx="6325" cy="41875"/>
              </a:xfrm>
              <a:custGeom>
                <a:rect b="b" l="l" r="r" t="t"/>
                <a:pathLst>
                  <a:path extrusionOk="0" h="1675" w="253">
                    <a:moveTo>
                      <a:pt x="158" y="0"/>
                    </a:moveTo>
                    <a:lnTo>
                      <a:pt x="158" y="0"/>
                    </a:lnTo>
                    <a:cubicBezTo>
                      <a:pt x="114" y="133"/>
                      <a:pt x="76" y="272"/>
                      <a:pt x="51" y="417"/>
                    </a:cubicBezTo>
                    <a:cubicBezTo>
                      <a:pt x="19" y="556"/>
                      <a:pt x="7" y="701"/>
                      <a:pt x="0" y="853"/>
                    </a:cubicBezTo>
                    <a:cubicBezTo>
                      <a:pt x="0" y="998"/>
                      <a:pt x="19" y="1144"/>
                      <a:pt x="57" y="1283"/>
                    </a:cubicBezTo>
                    <a:cubicBezTo>
                      <a:pt x="95" y="1428"/>
                      <a:pt x="158" y="1561"/>
                      <a:pt x="253" y="1675"/>
                    </a:cubicBezTo>
                    <a:cubicBezTo>
                      <a:pt x="190" y="1548"/>
                      <a:pt x="146" y="1409"/>
                      <a:pt x="114" y="1270"/>
                    </a:cubicBezTo>
                    <a:cubicBezTo>
                      <a:pt x="89" y="1131"/>
                      <a:pt x="82" y="992"/>
                      <a:pt x="82" y="853"/>
                    </a:cubicBezTo>
                    <a:cubicBezTo>
                      <a:pt x="82" y="708"/>
                      <a:pt x="95" y="569"/>
                      <a:pt x="108" y="423"/>
                    </a:cubicBezTo>
                    <a:cubicBezTo>
                      <a:pt x="120" y="284"/>
                      <a:pt x="146" y="139"/>
                      <a:pt x="1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60"/>
              <p:cNvSpPr/>
              <p:nvPr/>
            </p:nvSpPr>
            <p:spPr>
              <a:xfrm>
                <a:off x="4728825" y="2221650"/>
                <a:ext cx="11550" cy="25000"/>
              </a:xfrm>
              <a:custGeom>
                <a:rect b="b" l="l" r="r" t="t"/>
                <a:pathLst>
                  <a:path extrusionOk="0" h="1000" w="462">
                    <a:moveTo>
                      <a:pt x="13" y="1"/>
                    </a:moveTo>
                    <a:lnTo>
                      <a:pt x="13" y="1"/>
                    </a:lnTo>
                    <a:cubicBezTo>
                      <a:pt x="0" y="190"/>
                      <a:pt x="44" y="380"/>
                      <a:pt x="120" y="550"/>
                    </a:cubicBezTo>
                    <a:cubicBezTo>
                      <a:pt x="202" y="727"/>
                      <a:pt x="316" y="885"/>
                      <a:pt x="461" y="999"/>
                    </a:cubicBezTo>
                    <a:cubicBezTo>
                      <a:pt x="360" y="841"/>
                      <a:pt x="265" y="689"/>
                      <a:pt x="190" y="519"/>
                    </a:cubicBezTo>
                    <a:cubicBezTo>
                      <a:pt x="114" y="355"/>
                      <a:pt x="63" y="184"/>
                      <a:pt x="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60"/>
              <p:cNvSpPr/>
              <p:nvPr/>
            </p:nvSpPr>
            <p:spPr>
              <a:xfrm>
                <a:off x="4429150" y="2208700"/>
                <a:ext cx="62100" cy="35875"/>
              </a:xfrm>
              <a:custGeom>
                <a:rect b="b" l="l" r="r" t="t"/>
                <a:pathLst>
                  <a:path extrusionOk="0" h="1435" w="2484">
                    <a:moveTo>
                      <a:pt x="2484" y="1"/>
                    </a:moveTo>
                    <a:lnTo>
                      <a:pt x="2484" y="1"/>
                    </a:lnTo>
                    <a:cubicBezTo>
                      <a:pt x="2263" y="89"/>
                      <a:pt x="2048" y="203"/>
                      <a:pt x="1846" y="335"/>
                    </a:cubicBezTo>
                    <a:cubicBezTo>
                      <a:pt x="1644" y="462"/>
                      <a:pt x="1448" y="601"/>
                      <a:pt x="1245" y="734"/>
                    </a:cubicBezTo>
                    <a:cubicBezTo>
                      <a:pt x="1050" y="873"/>
                      <a:pt x="854" y="1005"/>
                      <a:pt x="645" y="1125"/>
                    </a:cubicBezTo>
                    <a:cubicBezTo>
                      <a:pt x="443" y="1252"/>
                      <a:pt x="228" y="1353"/>
                      <a:pt x="1" y="1435"/>
                    </a:cubicBezTo>
                    <a:cubicBezTo>
                      <a:pt x="234" y="1384"/>
                      <a:pt x="462" y="1296"/>
                      <a:pt x="677" y="1182"/>
                    </a:cubicBezTo>
                    <a:cubicBezTo>
                      <a:pt x="892" y="1068"/>
                      <a:pt x="1094" y="936"/>
                      <a:pt x="1290" y="803"/>
                    </a:cubicBezTo>
                    <a:lnTo>
                      <a:pt x="1877" y="386"/>
                    </a:lnTo>
                    <a:cubicBezTo>
                      <a:pt x="2073" y="247"/>
                      <a:pt x="2275" y="114"/>
                      <a:pt x="24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60"/>
              <p:cNvSpPr/>
              <p:nvPr/>
            </p:nvSpPr>
            <p:spPr>
              <a:xfrm>
                <a:off x="4477325" y="2219125"/>
                <a:ext cx="36375" cy="35875"/>
              </a:xfrm>
              <a:custGeom>
                <a:rect b="b" l="l" r="r" t="t"/>
                <a:pathLst>
                  <a:path extrusionOk="0" h="1435" w="1455">
                    <a:moveTo>
                      <a:pt x="1454" y="1"/>
                    </a:moveTo>
                    <a:cubicBezTo>
                      <a:pt x="1353" y="140"/>
                      <a:pt x="1246" y="272"/>
                      <a:pt x="1138" y="405"/>
                    </a:cubicBezTo>
                    <a:cubicBezTo>
                      <a:pt x="1024" y="531"/>
                      <a:pt x="911" y="658"/>
                      <a:pt x="791" y="778"/>
                    </a:cubicBezTo>
                    <a:cubicBezTo>
                      <a:pt x="671" y="898"/>
                      <a:pt x="538" y="1012"/>
                      <a:pt x="412" y="1119"/>
                    </a:cubicBezTo>
                    <a:cubicBezTo>
                      <a:pt x="279" y="1233"/>
                      <a:pt x="140" y="1334"/>
                      <a:pt x="1" y="1435"/>
                    </a:cubicBezTo>
                    <a:cubicBezTo>
                      <a:pt x="159" y="1359"/>
                      <a:pt x="304" y="1271"/>
                      <a:pt x="449" y="1170"/>
                    </a:cubicBezTo>
                    <a:cubicBezTo>
                      <a:pt x="588" y="1068"/>
                      <a:pt x="721" y="955"/>
                      <a:pt x="848" y="835"/>
                    </a:cubicBezTo>
                    <a:cubicBezTo>
                      <a:pt x="968" y="715"/>
                      <a:pt x="1081" y="582"/>
                      <a:pt x="1182" y="443"/>
                    </a:cubicBezTo>
                    <a:cubicBezTo>
                      <a:pt x="1290" y="304"/>
                      <a:pt x="1378" y="159"/>
                      <a:pt x="14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60"/>
              <p:cNvSpPr/>
              <p:nvPr/>
            </p:nvSpPr>
            <p:spPr>
              <a:xfrm>
                <a:off x="4563425" y="2189600"/>
                <a:ext cx="1925" cy="32550"/>
              </a:xfrm>
              <a:custGeom>
                <a:rect b="b" l="l" r="r" t="t"/>
                <a:pathLst>
                  <a:path extrusionOk="0" h="1302" w="77">
                    <a:moveTo>
                      <a:pt x="57" y="0"/>
                    </a:moveTo>
                    <a:cubicBezTo>
                      <a:pt x="13" y="215"/>
                      <a:pt x="0" y="430"/>
                      <a:pt x="0" y="651"/>
                    </a:cubicBezTo>
                    <a:cubicBezTo>
                      <a:pt x="0" y="866"/>
                      <a:pt x="13" y="1087"/>
                      <a:pt x="57" y="1302"/>
                    </a:cubicBezTo>
                    <a:cubicBezTo>
                      <a:pt x="76" y="1081"/>
                      <a:pt x="76" y="866"/>
                      <a:pt x="76" y="651"/>
                    </a:cubicBezTo>
                    <a:cubicBezTo>
                      <a:pt x="76" y="436"/>
                      <a:pt x="76" y="215"/>
                      <a:pt x="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60"/>
              <p:cNvSpPr/>
              <p:nvPr/>
            </p:nvSpPr>
            <p:spPr>
              <a:xfrm>
                <a:off x="4660250" y="2192125"/>
                <a:ext cx="2550" cy="22125"/>
              </a:xfrm>
              <a:custGeom>
                <a:rect b="b" l="l" r="r" t="t"/>
                <a:pathLst>
                  <a:path extrusionOk="0" h="885" w="102">
                    <a:moveTo>
                      <a:pt x="64" y="0"/>
                    </a:moveTo>
                    <a:cubicBezTo>
                      <a:pt x="39" y="152"/>
                      <a:pt x="26" y="297"/>
                      <a:pt x="20" y="442"/>
                    </a:cubicBezTo>
                    <a:cubicBezTo>
                      <a:pt x="7" y="588"/>
                      <a:pt x="1" y="733"/>
                      <a:pt x="7" y="885"/>
                    </a:cubicBezTo>
                    <a:cubicBezTo>
                      <a:pt x="64" y="746"/>
                      <a:pt x="83" y="594"/>
                      <a:pt x="96" y="449"/>
                    </a:cubicBezTo>
                    <a:cubicBezTo>
                      <a:pt x="102" y="297"/>
                      <a:pt x="102" y="145"/>
                      <a:pt x="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60"/>
              <p:cNvSpPr/>
              <p:nvPr/>
            </p:nvSpPr>
            <p:spPr>
              <a:xfrm>
                <a:off x="4702900" y="2186425"/>
                <a:ext cx="2250" cy="29250"/>
              </a:xfrm>
              <a:custGeom>
                <a:rect b="b" l="l" r="r" t="t"/>
                <a:pathLst>
                  <a:path extrusionOk="0" h="1170" w="90">
                    <a:moveTo>
                      <a:pt x="1" y="1"/>
                    </a:moveTo>
                    <a:cubicBezTo>
                      <a:pt x="1" y="203"/>
                      <a:pt x="7" y="392"/>
                      <a:pt x="7" y="588"/>
                    </a:cubicBezTo>
                    <a:cubicBezTo>
                      <a:pt x="7" y="778"/>
                      <a:pt x="7" y="974"/>
                      <a:pt x="13" y="1170"/>
                    </a:cubicBezTo>
                    <a:cubicBezTo>
                      <a:pt x="70" y="980"/>
                      <a:pt x="89" y="784"/>
                      <a:pt x="89" y="588"/>
                    </a:cubicBezTo>
                    <a:cubicBezTo>
                      <a:pt x="83" y="386"/>
                      <a:pt x="64" y="190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60"/>
              <p:cNvSpPr/>
              <p:nvPr/>
            </p:nvSpPr>
            <p:spPr>
              <a:xfrm>
                <a:off x="4714600" y="2185175"/>
                <a:ext cx="2400" cy="23550"/>
              </a:xfrm>
              <a:custGeom>
                <a:rect b="b" l="l" r="r" t="t"/>
                <a:pathLst>
                  <a:path extrusionOk="0" h="942" w="96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158"/>
                      <a:pt x="7" y="316"/>
                      <a:pt x="13" y="468"/>
                    </a:cubicBezTo>
                    <a:cubicBezTo>
                      <a:pt x="19" y="626"/>
                      <a:pt x="26" y="784"/>
                      <a:pt x="45" y="942"/>
                    </a:cubicBezTo>
                    <a:cubicBezTo>
                      <a:pt x="83" y="784"/>
                      <a:pt x="95" y="626"/>
                      <a:pt x="89" y="468"/>
                    </a:cubicBezTo>
                    <a:cubicBezTo>
                      <a:pt x="83" y="310"/>
                      <a:pt x="57" y="152"/>
                      <a:pt x="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60"/>
              <p:cNvSpPr/>
              <p:nvPr/>
            </p:nvSpPr>
            <p:spPr>
              <a:xfrm>
                <a:off x="4767350" y="2176475"/>
                <a:ext cx="2075" cy="25625"/>
              </a:xfrm>
              <a:custGeom>
                <a:rect b="b" l="l" r="r" t="t"/>
                <a:pathLst>
                  <a:path extrusionOk="0" h="1025" w="83">
                    <a:moveTo>
                      <a:pt x="64" y="1"/>
                    </a:moveTo>
                    <a:cubicBezTo>
                      <a:pt x="20" y="165"/>
                      <a:pt x="1" y="342"/>
                      <a:pt x="1" y="512"/>
                    </a:cubicBezTo>
                    <a:cubicBezTo>
                      <a:pt x="1" y="683"/>
                      <a:pt x="20" y="860"/>
                      <a:pt x="64" y="1024"/>
                    </a:cubicBezTo>
                    <a:cubicBezTo>
                      <a:pt x="77" y="854"/>
                      <a:pt x="77" y="683"/>
                      <a:pt x="83" y="512"/>
                    </a:cubicBezTo>
                    <a:cubicBezTo>
                      <a:pt x="77" y="342"/>
                      <a:pt x="83" y="171"/>
                      <a:pt x="64" y="1"/>
                    </a:cubicBezTo>
                    <a:close/>
                  </a:path>
                </a:pathLst>
              </a:custGeom>
              <a:solidFill>
                <a:srgbClr val="9964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60"/>
              <p:cNvSpPr/>
              <p:nvPr/>
            </p:nvSpPr>
            <p:spPr>
              <a:xfrm>
                <a:off x="4485400" y="2159100"/>
                <a:ext cx="2225" cy="31775"/>
              </a:xfrm>
              <a:custGeom>
                <a:rect b="b" l="l" r="r" t="t"/>
                <a:pathLst>
                  <a:path extrusionOk="0" h="1271" w="89">
                    <a:moveTo>
                      <a:pt x="13" y="1"/>
                    </a:moveTo>
                    <a:cubicBezTo>
                      <a:pt x="0" y="215"/>
                      <a:pt x="6" y="424"/>
                      <a:pt x="6" y="632"/>
                    </a:cubicBezTo>
                    <a:cubicBezTo>
                      <a:pt x="13" y="847"/>
                      <a:pt x="13" y="1056"/>
                      <a:pt x="32" y="1271"/>
                    </a:cubicBezTo>
                    <a:cubicBezTo>
                      <a:pt x="76" y="1062"/>
                      <a:pt x="89" y="847"/>
                      <a:pt x="89" y="632"/>
                    </a:cubicBezTo>
                    <a:cubicBezTo>
                      <a:pt x="82" y="424"/>
                      <a:pt x="63" y="209"/>
                      <a:pt x="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60"/>
              <p:cNvSpPr/>
              <p:nvPr/>
            </p:nvSpPr>
            <p:spPr>
              <a:xfrm>
                <a:off x="4510975" y="2177750"/>
                <a:ext cx="2250" cy="38400"/>
              </a:xfrm>
              <a:custGeom>
                <a:rect b="b" l="l" r="r" t="t"/>
                <a:pathLst>
                  <a:path extrusionOk="0" h="1536" w="90">
                    <a:moveTo>
                      <a:pt x="83" y="0"/>
                    </a:moveTo>
                    <a:cubicBezTo>
                      <a:pt x="26" y="253"/>
                      <a:pt x="7" y="512"/>
                      <a:pt x="1" y="765"/>
                    </a:cubicBezTo>
                    <a:cubicBezTo>
                      <a:pt x="1" y="1024"/>
                      <a:pt x="13" y="1283"/>
                      <a:pt x="58" y="1536"/>
                    </a:cubicBezTo>
                    <a:cubicBezTo>
                      <a:pt x="77" y="1276"/>
                      <a:pt x="77" y="1024"/>
                      <a:pt x="83" y="765"/>
                    </a:cubicBezTo>
                    <a:cubicBezTo>
                      <a:pt x="83" y="512"/>
                      <a:pt x="89" y="259"/>
                      <a:pt x="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60"/>
              <p:cNvSpPr/>
              <p:nvPr/>
            </p:nvSpPr>
            <p:spPr>
              <a:xfrm>
                <a:off x="4525525" y="2181700"/>
                <a:ext cx="2550" cy="23550"/>
              </a:xfrm>
              <a:custGeom>
                <a:rect b="b" l="l" r="r" t="t"/>
                <a:pathLst>
                  <a:path extrusionOk="0" h="942" w="102">
                    <a:moveTo>
                      <a:pt x="51" y="0"/>
                    </a:moveTo>
                    <a:cubicBezTo>
                      <a:pt x="32" y="158"/>
                      <a:pt x="25" y="316"/>
                      <a:pt x="13" y="468"/>
                    </a:cubicBezTo>
                    <a:cubicBezTo>
                      <a:pt x="6" y="626"/>
                      <a:pt x="0" y="777"/>
                      <a:pt x="6" y="942"/>
                    </a:cubicBezTo>
                    <a:cubicBezTo>
                      <a:pt x="63" y="790"/>
                      <a:pt x="82" y="632"/>
                      <a:pt x="95" y="474"/>
                    </a:cubicBezTo>
                    <a:cubicBezTo>
                      <a:pt x="101" y="316"/>
                      <a:pt x="95" y="158"/>
                      <a:pt x="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60"/>
              <p:cNvSpPr/>
              <p:nvPr/>
            </p:nvSpPr>
            <p:spPr>
              <a:xfrm>
                <a:off x="4534525" y="2185175"/>
                <a:ext cx="2075" cy="15175"/>
              </a:xfrm>
              <a:custGeom>
                <a:rect b="b" l="l" r="r" t="t"/>
                <a:pathLst>
                  <a:path extrusionOk="0" h="607" w="83">
                    <a:moveTo>
                      <a:pt x="51" y="0"/>
                    </a:moveTo>
                    <a:cubicBezTo>
                      <a:pt x="19" y="101"/>
                      <a:pt x="7" y="202"/>
                      <a:pt x="7" y="303"/>
                    </a:cubicBezTo>
                    <a:cubicBezTo>
                      <a:pt x="0" y="404"/>
                      <a:pt x="7" y="506"/>
                      <a:pt x="38" y="607"/>
                    </a:cubicBezTo>
                    <a:cubicBezTo>
                      <a:pt x="70" y="506"/>
                      <a:pt x="82" y="404"/>
                      <a:pt x="82" y="303"/>
                    </a:cubicBezTo>
                    <a:cubicBezTo>
                      <a:pt x="82" y="202"/>
                      <a:pt x="82" y="101"/>
                      <a:pt x="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60"/>
              <p:cNvSpPr/>
              <p:nvPr/>
            </p:nvSpPr>
            <p:spPr>
              <a:xfrm>
                <a:off x="4472425" y="2180100"/>
                <a:ext cx="306325" cy="37800"/>
              </a:xfrm>
              <a:custGeom>
                <a:rect b="b" l="l" r="r" t="t"/>
                <a:pathLst>
                  <a:path extrusionOk="0" fill="none" h="1512" w="12253">
                    <a:moveTo>
                      <a:pt x="1" y="803"/>
                    </a:moveTo>
                    <a:cubicBezTo>
                      <a:pt x="728" y="1006"/>
                      <a:pt x="1480" y="1081"/>
                      <a:pt x="2225" y="1145"/>
                    </a:cubicBezTo>
                    <a:cubicBezTo>
                      <a:pt x="4993" y="1397"/>
                      <a:pt x="7830" y="1511"/>
                      <a:pt x="10509" y="784"/>
                    </a:cubicBezTo>
                    <a:cubicBezTo>
                      <a:pt x="11128" y="614"/>
                      <a:pt x="11747" y="399"/>
                      <a:pt x="12253" y="1"/>
                    </a:cubicBezTo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60"/>
              <p:cNvSpPr/>
              <p:nvPr/>
            </p:nvSpPr>
            <p:spPr>
              <a:xfrm>
                <a:off x="4472275" y="2187850"/>
                <a:ext cx="305850" cy="30675"/>
              </a:xfrm>
              <a:custGeom>
                <a:rect b="b" l="l" r="r" t="t"/>
                <a:pathLst>
                  <a:path extrusionOk="0" fill="none" h="1227" w="12234">
                    <a:moveTo>
                      <a:pt x="1" y="1"/>
                    </a:moveTo>
                    <a:cubicBezTo>
                      <a:pt x="2320" y="1081"/>
                      <a:pt x="4954" y="1195"/>
                      <a:pt x="7513" y="1214"/>
                    </a:cubicBezTo>
                    <a:cubicBezTo>
                      <a:pt x="9131" y="1226"/>
                      <a:pt x="10831" y="1188"/>
                      <a:pt x="12233" y="380"/>
                    </a:cubicBezTo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60"/>
              <p:cNvSpPr/>
              <p:nvPr/>
            </p:nvSpPr>
            <p:spPr>
              <a:xfrm>
                <a:off x="4475275" y="2174425"/>
                <a:ext cx="300800" cy="56425"/>
              </a:xfrm>
              <a:custGeom>
                <a:rect b="b" l="l" r="r" t="t"/>
                <a:pathLst>
                  <a:path extrusionOk="0" fill="none" h="2257" w="12032">
                    <a:moveTo>
                      <a:pt x="1" y="0"/>
                    </a:moveTo>
                    <a:cubicBezTo>
                      <a:pt x="1808" y="1049"/>
                      <a:pt x="3817" y="1789"/>
                      <a:pt x="5896" y="2022"/>
                    </a:cubicBezTo>
                    <a:cubicBezTo>
                      <a:pt x="7975" y="2256"/>
                      <a:pt x="10129" y="1978"/>
                      <a:pt x="12031" y="1106"/>
                    </a:cubicBezTo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60"/>
              <p:cNvSpPr/>
              <p:nvPr/>
            </p:nvSpPr>
            <p:spPr>
              <a:xfrm>
                <a:off x="4479225" y="2105550"/>
                <a:ext cx="294800" cy="87550"/>
              </a:xfrm>
              <a:custGeom>
                <a:rect b="b" l="l" r="r" t="t"/>
                <a:pathLst>
                  <a:path extrusionOk="0" h="3502" w="11792">
                    <a:moveTo>
                      <a:pt x="5896" y="1"/>
                    </a:moveTo>
                    <a:cubicBezTo>
                      <a:pt x="2642" y="1"/>
                      <a:pt x="1" y="784"/>
                      <a:pt x="1" y="1751"/>
                    </a:cubicBezTo>
                    <a:cubicBezTo>
                      <a:pt x="1" y="2718"/>
                      <a:pt x="2642" y="3501"/>
                      <a:pt x="5896" y="3501"/>
                    </a:cubicBezTo>
                    <a:cubicBezTo>
                      <a:pt x="9150" y="3501"/>
                      <a:pt x="11791" y="2718"/>
                      <a:pt x="11791" y="1751"/>
                    </a:cubicBezTo>
                    <a:cubicBezTo>
                      <a:pt x="11791" y="784"/>
                      <a:pt x="9150" y="1"/>
                      <a:pt x="58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60"/>
              <p:cNvSpPr/>
              <p:nvPr/>
            </p:nvSpPr>
            <p:spPr>
              <a:xfrm>
                <a:off x="4671325" y="2152950"/>
                <a:ext cx="85800" cy="26825"/>
              </a:xfrm>
              <a:custGeom>
                <a:rect b="b" l="l" r="r" t="t"/>
                <a:pathLst>
                  <a:path extrusionOk="0" h="1073" w="3432">
                    <a:moveTo>
                      <a:pt x="3431" y="0"/>
                    </a:moveTo>
                    <a:lnTo>
                      <a:pt x="3431" y="0"/>
                    </a:lnTo>
                    <a:cubicBezTo>
                      <a:pt x="3178" y="171"/>
                      <a:pt x="2913" y="316"/>
                      <a:pt x="2635" y="430"/>
                    </a:cubicBezTo>
                    <a:cubicBezTo>
                      <a:pt x="2363" y="550"/>
                      <a:pt x="2079" y="645"/>
                      <a:pt x="1788" y="714"/>
                    </a:cubicBezTo>
                    <a:cubicBezTo>
                      <a:pt x="1498" y="790"/>
                      <a:pt x="1201" y="847"/>
                      <a:pt x="904" y="897"/>
                    </a:cubicBezTo>
                    <a:cubicBezTo>
                      <a:pt x="607" y="948"/>
                      <a:pt x="303" y="986"/>
                      <a:pt x="0" y="1043"/>
                    </a:cubicBezTo>
                    <a:cubicBezTo>
                      <a:pt x="194" y="1062"/>
                      <a:pt x="387" y="1072"/>
                      <a:pt x="579" y="1072"/>
                    </a:cubicBezTo>
                    <a:cubicBezTo>
                      <a:pt x="694" y="1072"/>
                      <a:pt x="809" y="1069"/>
                      <a:pt x="923" y="1062"/>
                    </a:cubicBezTo>
                    <a:cubicBezTo>
                      <a:pt x="1232" y="1043"/>
                      <a:pt x="1542" y="998"/>
                      <a:pt x="1839" y="923"/>
                    </a:cubicBezTo>
                    <a:cubicBezTo>
                      <a:pt x="2142" y="840"/>
                      <a:pt x="2439" y="733"/>
                      <a:pt x="2711" y="581"/>
                    </a:cubicBezTo>
                    <a:cubicBezTo>
                      <a:pt x="2982" y="430"/>
                      <a:pt x="3235" y="234"/>
                      <a:pt x="3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60"/>
              <p:cNvSpPr/>
              <p:nvPr/>
            </p:nvSpPr>
            <p:spPr>
              <a:xfrm>
                <a:off x="4774150" y="2213450"/>
                <a:ext cx="36350" cy="27025"/>
              </a:xfrm>
              <a:custGeom>
                <a:rect b="b" l="l" r="r" t="t"/>
                <a:pathLst>
                  <a:path extrusionOk="0" h="1081" w="1454">
                    <a:moveTo>
                      <a:pt x="0" y="0"/>
                    </a:moveTo>
                    <a:cubicBezTo>
                      <a:pt x="89" y="303"/>
                      <a:pt x="297" y="575"/>
                      <a:pt x="557" y="771"/>
                    </a:cubicBezTo>
                    <a:cubicBezTo>
                      <a:pt x="809" y="956"/>
                      <a:pt x="1122" y="1081"/>
                      <a:pt x="1431" y="1081"/>
                    </a:cubicBezTo>
                    <a:cubicBezTo>
                      <a:pt x="1439" y="1081"/>
                      <a:pt x="1446" y="1081"/>
                      <a:pt x="1454" y="1081"/>
                    </a:cubicBezTo>
                    <a:cubicBezTo>
                      <a:pt x="1150" y="998"/>
                      <a:pt x="866" y="866"/>
                      <a:pt x="620" y="683"/>
                    </a:cubicBezTo>
                    <a:cubicBezTo>
                      <a:pt x="373" y="499"/>
                      <a:pt x="165" y="266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60"/>
              <p:cNvSpPr/>
              <p:nvPr/>
            </p:nvSpPr>
            <p:spPr>
              <a:xfrm>
                <a:off x="4648575" y="2282150"/>
                <a:ext cx="58625" cy="15150"/>
              </a:xfrm>
              <a:custGeom>
                <a:rect b="b" l="l" r="r" t="t"/>
                <a:pathLst>
                  <a:path extrusionOk="0" h="606" w="2345">
                    <a:moveTo>
                      <a:pt x="0" y="1"/>
                    </a:moveTo>
                    <a:lnTo>
                      <a:pt x="0" y="1"/>
                    </a:lnTo>
                    <a:cubicBezTo>
                      <a:pt x="133" y="165"/>
                      <a:pt x="310" y="291"/>
                      <a:pt x="499" y="380"/>
                    </a:cubicBezTo>
                    <a:cubicBezTo>
                      <a:pt x="689" y="475"/>
                      <a:pt x="891" y="538"/>
                      <a:pt x="1100" y="569"/>
                    </a:cubicBezTo>
                    <a:cubicBezTo>
                      <a:pt x="1253" y="595"/>
                      <a:pt x="1407" y="606"/>
                      <a:pt x="1560" y="606"/>
                    </a:cubicBezTo>
                    <a:cubicBezTo>
                      <a:pt x="1825" y="606"/>
                      <a:pt x="2088" y="573"/>
                      <a:pt x="2344" y="525"/>
                    </a:cubicBezTo>
                    <a:cubicBezTo>
                      <a:pt x="1927" y="519"/>
                      <a:pt x="1517" y="531"/>
                      <a:pt x="1119" y="468"/>
                    </a:cubicBezTo>
                    <a:cubicBezTo>
                      <a:pt x="714" y="405"/>
                      <a:pt x="329" y="260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60"/>
              <p:cNvSpPr/>
              <p:nvPr/>
            </p:nvSpPr>
            <p:spPr>
              <a:xfrm>
                <a:off x="4439275" y="2223550"/>
                <a:ext cx="55450" cy="37300"/>
              </a:xfrm>
              <a:custGeom>
                <a:rect b="b" l="l" r="r" t="t"/>
                <a:pathLst>
                  <a:path extrusionOk="0" h="1492" w="2218">
                    <a:moveTo>
                      <a:pt x="2218" y="1"/>
                    </a:moveTo>
                    <a:lnTo>
                      <a:pt x="2218" y="1"/>
                    </a:lnTo>
                    <a:cubicBezTo>
                      <a:pt x="2123" y="57"/>
                      <a:pt x="2028" y="127"/>
                      <a:pt x="1934" y="190"/>
                    </a:cubicBezTo>
                    <a:lnTo>
                      <a:pt x="1662" y="386"/>
                    </a:lnTo>
                    <a:cubicBezTo>
                      <a:pt x="1479" y="519"/>
                      <a:pt x="1302" y="658"/>
                      <a:pt x="1125" y="790"/>
                    </a:cubicBezTo>
                    <a:cubicBezTo>
                      <a:pt x="948" y="929"/>
                      <a:pt x="777" y="1075"/>
                      <a:pt x="594" y="1207"/>
                    </a:cubicBezTo>
                    <a:cubicBezTo>
                      <a:pt x="417" y="1340"/>
                      <a:pt x="221" y="1447"/>
                      <a:pt x="0" y="1492"/>
                    </a:cubicBezTo>
                    <a:cubicBezTo>
                      <a:pt x="114" y="1492"/>
                      <a:pt x="221" y="1466"/>
                      <a:pt x="335" y="1429"/>
                    </a:cubicBezTo>
                    <a:cubicBezTo>
                      <a:pt x="442" y="1391"/>
                      <a:pt x="543" y="1334"/>
                      <a:pt x="638" y="1277"/>
                    </a:cubicBezTo>
                    <a:cubicBezTo>
                      <a:pt x="834" y="1157"/>
                      <a:pt x="1011" y="1011"/>
                      <a:pt x="1188" y="879"/>
                    </a:cubicBezTo>
                    <a:cubicBezTo>
                      <a:pt x="1365" y="733"/>
                      <a:pt x="1542" y="594"/>
                      <a:pt x="1712" y="449"/>
                    </a:cubicBezTo>
                    <a:lnTo>
                      <a:pt x="1965" y="228"/>
                    </a:lnTo>
                    <a:cubicBezTo>
                      <a:pt x="2047" y="152"/>
                      <a:pt x="2136" y="76"/>
                      <a:pt x="22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60"/>
              <p:cNvSpPr/>
              <p:nvPr/>
            </p:nvSpPr>
            <p:spPr>
              <a:xfrm>
                <a:off x="4754550" y="2099550"/>
                <a:ext cx="107925" cy="107125"/>
              </a:xfrm>
              <a:custGeom>
                <a:rect b="b" l="l" r="r" t="t"/>
                <a:pathLst>
                  <a:path extrusionOk="0" fill="none" h="4285" w="4317">
                    <a:moveTo>
                      <a:pt x="2800" y="278"/>
                    </a:moveTo>
                    <a:cubicBezTo>
                      <a:pt x="3186" y="102"/>
                      <a:pt x="3672" y="0"/>
                      <a:pt x="4001" y="266"/>
                    </a:cubicBezTo>
                    <a:cubicBezTo>
                      <a:pt x="4266" y="487"/>
                      <a:pt x="4317" y="872"/>
                      <a:pt x="4272" y="1214"/>
                    </a:cubicBezTo>
                    <a:cubicBezTo>
                      <a:pt x="4184" y="1909"/>
                      <a:pt x="3798" y="2522"/>
                      <a:pt x="3198" y="2875"/>
                    </a:cubicBezTo>
                    <a:cubicBezTo>
                      <a:pt x="2712" y="3153"/>
                      <a:pt x="2099" y="3273"/>
                      <a:pt x="1555" y="3412"/>
                    </a:cubicBezTo>
                    <a:cubicBezTo>
                      <a:pt x="1069" y="3539"/>
                      <a:pt x="721" y="3741"/>
                      <a:pt x="140" y="4284"/>
                    </a:cubicBezTo>
                    <a:cubicBezTo>
                      <a:pt x="1" y="3634"/>
                      <a:pt x="582" y="2395"/>
                      <a:pt x="949" y="1864"/>
                    </a:cubicBezTo>
                    <a:cubicBezTo>
                      <a:pt x="1416" y="1188"/>
                      <a:pt x="2048" y="613"/>
                      <a:pt x="2800" y="278"/>
                    </a:cubicBezTo>
                    <a:close/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60"/>
              <p:cNvSpPr/>
              <p:nvPr/>
            </p:nvSpPr>
            <p:spPr>
              <a:xfrm>
                <a:off x="4768150" y="2189425"/>
                <a:ext cx="97950" cy="30350"/>
              </a:xfrm>
              <a:custGeom>
                <a:rect b="b" l="l" r="r" t="t"/>
                <a:pathLst>
                  <a:path extrusionOk="0" fill="none" h="1214" w="3918">
                    <a:moveTo>
                      <a:pt x="3861" y="911"/>
                    </a:moveTo>
                    <a:cubicBezTo>
                      <a:pt x="3912" y="828"/>
                      <a:pt x="3918" y="727"/>
                      <a:pt x="3912" y="633"/>
                    </a:cubicBezTo>
                    <a:cubicBezTo>
                      <a:pt x="3899" y="506"/>
                      <a:pt x="3867" y="386"/>
                      <a:pt x="3792" y="298"/>
                    </a:cubicBezTo>
                    <a:cubicBezTo>
                      <a:pt x="3659" y="140"/>
                      <a:pt x="3374" y="102"/>
                      <a:pt x="3179" y="89"/>
                    </a:cubicBezTo>
                    <a:cubicBezTo>
                      <a:pt x="2142" y="1"/>
                      <a:pt x="948" y="95"/>
                      <a:pt x="0" y="544"/>
                    </a:cubicBezTo>
                    <a:cubicBezTo>
                      <a:pt x="506" y="544"/>
                      <a:pt x="1049" y="652"/>
                      <a:pt x="1548" y="753"/>
                    </a:cubicBezTo>
                    <a:cubicBezTo>
                      <a:pt x="2149" y="879"/>
                      <a:pt x="2660" y="1043"/>
                      <a:pt x="3273" y="1132"/>
                    </a:cubicBezTo>
                    <a:cubicBezTo>
                      <a:pt x="3273" y="1132"/>
                      <a:pt x="3684" y="1214"/>
                      <a:pt x="3861" y="911"/>
                    </a:cubicBezTo>
                    <a:close/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60"/>
              <p:cNvSpPr/>
              <p:nvPr/>
            </p:nvSpPr>
            <p:spPr>
              <a:xfrm>
                <a:off x="4748400" y="2208075"/>
                <a:ext cx="18200" cy="103175"/>
              </a:xfrm>
              <a:custGeom>
                <a:rect b="b" l="l" r="r" t="t"/>
                <a:pathLst>
                  <a:path extrusionOk="0" fill="none" h="4127" w="728">
                    <a:moveTo>
                      <a:pt x="500" y="0"/>
                    </a:moveTo>
                    <a:cubicBezTo>
                      <a:pt x="171" y="304"/>
                      <a:pt x="89" y="784"/>
                      <a:pt x="64" y="1232"/>
                    </a:cubicBezTo>
                    <a:cubicBezTo>
                      <a:pt x="1" y="2243"/>
                      <a:pt x="140" y="3305"/>
                      <a:pt x="727" y="4126"/>
                    </a:cubicBezTo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60"/>
              <p:cNvSpPr/>
              <p:nvPr/>
            </p:nvSpPr>
            <p:spPr>
              <a:xfrm>
                <a:off x="4760875" y="2206500"/>
                <a:ext cx="53900" cy="106175"/>
              </a:xfrm>
              <a:custGeom>
                <a:rect b="b" l="l" r="r" t="t"/>
                <a:pathLst>
                  <a:path extrusionOk="0" fill="none" h="4247" w="2156">
                    <a:moveTo>
                      <a:pt x="121" y="0"/>
                    </a:moveTo>
                    <a:cubicBezTo>
                      <a:pt x="1" y="689"/>
                      <a:pt x="102" y="1403"/>
                      <a:pt x="310" y="2066"/>
                    </a:cubicBezTo>
                    <a:cubicBezTo>
                      <a:pt x="456" y="2540"/>
                      <a:pt x="652" y="3008"/>
                      <a:pt x="955" y="3400"/>
                    </a:cubicBezTo>
                    <a:cubicBezTo>
                      <a:pt x="1258" y="3798"/>
                      <a:pt x="1675" y="4114"/>
                      <a:pt x="2155" y="4246"/>
                    </a:cubicBezTo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4" name="Google Shape;2504;p60"/>
          <p:cNvGrpSpPr/>
          <p:nvPr/>
        </p:nvGrpSpPr>
        <p:grpSpPr>
          <a:xfrm>
            <a:off x="1526629" y="4310754"/>
            <a:ext cx="543525" cy="326094"/>
            <a:chOff x="4878563" y="2663650"/>
            <a:chExt cx="258600" cy="155150"/>
          </a:xfrm>
        </p:grpSpPr>
        <p:sp>
          <p:nvSpPr>
            <p:cNvPr id="2505" name="Google Shape;2505;p60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60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60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60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0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60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60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60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60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60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60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60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0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18" name="Google Shape;251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875" y="2347606"/>
            <a:ext cx="2170100" cy="226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48"/>
          <p:cNvSpPr/>
          <p:nvPr/>
        </p:nvSpPr>
        <p:spPr>
          <a:xfrm rot="1799996">
            <a:off x="7280754" y="1902466"/>
            <a:ext cx="1954250" cy="2438874"/>
          </a:xfrm>
          <a:custGeom>
            <a:rect b="b" l="l" r="r" t="t"/>
            <a:pathLst>
              <a:path extrusionOk="0" h="5010" w="4587">
                <a:moveTo>
                  <a:pt x="2309" y="1"/>
                </a:moveTo>
                <a:cubicBezTo>
                  <a:pt x="2048" y="1"/>
                  <a:pt x="1769" y="78"/>
                  <a:pt x="1473" y="254"/>
                </a:cubicBezTo>
                <a:cubicBezTo>
                  <a:pt x="0" y="1126"/>
                  <a:pt x="1220" y="4140"/>
                  <a:pt x="2319" y="4803"/>
                </a:cubicBezTo>
                <a:cubicBezTo>
                  <a:pt x="2524" y="4924"/>
                  <a:pt x="2843" y="5010"/>
                  <a:pt x="3108" y="5010"/>
                </a:cubicBezTo>
                <a:cubicBezTo>
                  <a:pt x="3162" y="5010"/>
                  <a:pt x="3213" y="5006"/>
                  <a:pt x="3261" y="4999"/>
                </a:cubicBezTo>
                <a:cubicBezTo>
                  <a:pt x="3722" y="4929"/>
                  <a:pt x="4127" y="4702"/>
                  <a:pt x="4392" y="4323"/>
                </a:cubicBezTo>
                <a:cubicBezTo>
                  <a:pt x="4556" y="4076"/>
                  <a:pt x="4581" y="3760"/>
                  <a:pt x="4581" y="3463"/>
                </a:cubicBezTo>
                <a:cubicBezTo>
                  <a:pt x="4587" y="2289"/>
                  <a:pt x="3726" y="1"/>
                  <a:pt x="2309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8"/>
          <p:cNvSpPr/>
          <p:nvPr/>
        </p:nvSpPr>
        <p:spPr>
          <a:xfrm rot="-4499903">
            <a:off x="-635991" y="3862744"/>
            <a:ext cx="3201160" cy="3298728"/>
          </a:xfrm>
          <a:custGeom>
            <a:rect b="b" l="l" r="r" t="t"/>
            <a:pathLst>
              <a:path extrusionOk="0" h="17750" w="17225">
                <a:moveTo>
                  <a:pt x="12027" y="1"/>
                </a:moveTo>
                <a:cubicBezTo>
                  <a:pt x="10535" y="1"/>
                  <a:pt x="8966" y="742"/>
                  <a:pt x="7557" y="871"/>
                </a:cubicBezTo>
                <a:cubicBezTo>
                  <a:pt x="7387" y="887"/>
                  <a:pt x="7218" y="894"/>
                  <a:pt x="7048" y="894"/>
                </a:cubicBezTo>
                <a:cubicBezTo>
                  <a:pt x="6082" y="894"/>
                  <a:pt x="5118" y="670"/>
                  <a:pt x="4145" y="644"/>
                </a:cubicBezTo>
                <a:cubicBezTo>
                  <a:pt x="4096" y="642"/>
                  <a:pt x="4046" y="641"/>
                  <a:pt x="3997" y="641"/>
                </a:cubicBezTo>
                <a:cubicBezTo>
                  <a:pt x="2893" y="641"/>
                  <a:pt x="1700" y="983"/>
                  <a:pt x="1144" y="1926"/>
                </a:cubicBezTo>
                <a:cubicBezTo>
                  <a:pt x="177" y="3556"/>
                  <a:pt x="1732" y="5654"/>
                  <a:pt x="1270" y="7499"/>
                </a:cubicBezTo>
                <a:cubicBezTo>
                  <a:pt x="1018" y="8516"/>
                  <a:pt x="171" y="9332"/>
                  <a:pt x="44" y="10374"/>
                </a:cubicBezTo>
                <a:cubicBezTo>
                  <a:pt x="0" y="10760"/>
                  <a:pt x="63" y="11151"/>
                  <a:pt x="146" y="11524"/>
                </a:cubicBezTo>
                <a:cubicBezTo>
                  <a:pt x="525" y="13192"/>
                  <a:pt x="1618" y="14848"/>
                  <a:pt x="3280" y="15227"/>
                </a:cubicBezTo>
                <a:cubicBezTo>
                  <a:pt x="3585" y="15297"/>
                  <a:pt x="3893" y="15322"/>
                  <a:pt x="4205" y="15322"/>
                </a:cubicBezTo>
                <a:cubicBezTo>
                  <a:pt x="4932" y="15322"/>
                  <a:pt x="5671" y="15187"/>
                  <a:pt x="6401" y="15183"/>
                </a:cubicBezTo>
                <a:cubicBezTo>
                  <a:pt x="6422" y="15182"/>
                  <a:pt x="6443" y="15182"/>
                  <a:pt x="6464" y="15182"/>
                </a:cubicBezTo>
                <a:cubicBezTo>
                  <a:pt x="7644" y="15182"/>
                  <a:pt x="8826" y="15529"/>
                  <a:pt x="9813" y="16175"/>
                </a:cubicBezTo>
                <a:cubicBezTo>
                  <a:pt x="10356" y="16522"/>
                  <a:pt x="10843" y="16958"/>
                  <a:pt x="11418" y="17261"/>
                </a:cubicBezTo>
                <a:cubicBezTo>
                  <a:pt x="12070" y="17601"/>
                  <a:pt x="12815" y="17750"/>
                  <a:pt x="13558" y="17750"/>
                </a:cubicBezTo>
                <a:cubicBezTo>
                  <a:pt x="13658" y="17750"/>
                  <a:pt x="13757" y="17747"/>
                  <a:pt x="13857" y="17742"/>
                </a:cubicBezTo>
                <a:cubicBezTo>
                  <a:pt x="14672" y="17691"/>
                  <a:pt x="15506" y="17451"/>
                  <a:pt x="16119" y="16908"/>
                </a:cubicBezTo>
                <a:cubicBezTo>
                  <a:pt x="16902" y="16219"/>
                  <a:pt x="17225" y="15100"/>
                  <a:pt x="17130" y="14058"/>
                </a:cubicBezTo>
                <a:cubicBezTo>
                  <a:pt x="17029" y="13022"/>
                  <a:pt x="16568" y="12042"/>
                  <a:pt x="15993" y="11170"/>
                </a:cubicBezTo>
                <a:cubicBezTo>
                  <a:pt x="15550" y="10501"/>
                  <a:pt x="15032" y="9869"/>
                  <a:pt x="14741" y="9123"/>
                </a:cubicBezTo>
                <a:cubicBezTo>
                  <a:pt x="14274" y="7935"/>
                  <a:pt x="14432" y="6583"/>
                  <a:pt x="14792" y="5357"/>
                </a:cubicBezTo>
                <a:cubicBezTo>
                  <a:pt x="15348" y="3455"/>
                  <a:pt x="15569" y="1004"/>
                  <a:pt x="13212" y="189"/>
                </a:cubicBezTo>
                <a:cubicBezTo>
                  <a:pt x="12826" y="54"/>
                  <a:pt x="12429" y="1"/>
                  <a:pt x="1202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701" name="Google Shape;1701;p48"/>
          <p:cNvSpPr txBox="1"/>
          <p:nvPr>
            <p:ph idx="2" type="title"/>
          </p:nvPr>
        </p:nvSpPr>
        <p:spPr>
          <a:xfrm>
            <a:off x="2816262" y="150457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1702" name="Google Shape;1702;p48"/>
          <p:cNvSpPr txBox="1"/>
          <p:nvPr>
            <p:ph idx="3" type="title"/>
          </p:nvPr>
        </p:nvSpPr>
        <p:spPr>
          <a:xfrm>
            <a:off x="5593035" y="2899379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1703" name="Google Shape;1703;p48"/>
          <p:cNvSpPr txBox="1"/>
          <p:nvPr>
            <p:ph idx="4" type="title"/>
          </p:nvPr>
        </p:nvSpPr>
        <p:spPr>
          <a:xfrm>
            <a:off x="5593035" y="1504570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1704" name="Google Shape;1704;p48"/>
          <p:cNvSpPr txBox="1"/>
          <p:nvPr>
            <p:ph idx="5" type="title"/>
          </p:nvPr>
        </p:nvSpPr>
        <p:spPr>
          <a:xfrm>
            <a:off x="2816262" y="28993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1705" name="Google Shape;1705;p48"/>
          <p:cNvSpPr txBox="1"/>
          <p:nvPr>
            <p:ph idx="1" type="subTitle"/>
          </p:nvPr>
        </p:nvSpPr>
        <p:spPr>
          <a:xfrm>
            <a:off x="2030862" y="2275491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706" name="Google Shape;1706;p48"/>
          <p:cNvSpPr txBox="1"/>
          <p:nvPr>
            <p:ph idx="6" type="subTitle"/>
          </p:nvPr>
        </p:nvSpPr>
        <p:spPr>
          <a:xfrm>
            <a:off x="4807635" y="2086941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</a:t>
            </a:r>
            <a:endParaRPr/>
          </a:p>
        </p:txBody>
      </p:sp>
      <p:sp>
        <p:nvSpPr>
          <p:cNvPr id="1707" name="Google Shape;1707;p48"/>
          <p:cNvSpPr txBox="1"/>
          <p:nvPr>
            <p:ph idx="7" type="subTitle"/>
          </p:nvPr>
        </p:nvSpPr>
        <p:spPr>
          <a:xfrm>
            <a:off x="2030862" y="3425103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Used</a:t>
            </a:r>
            <a:endParaRPr/>
          </a:p>
        </p:txBody>
      </p:sp>
      <p:sp>
        <p:nvSpPr>
          <p:cNvPr id="1708" name="Google Shape;1708;p48"/>
          <p:cNvSpPr txBox="1"/>
          <p:nvPr>
            <p:ph idx="8" type="subTitle"/>
          </p:nvPr>
        </p:nvSpPr>
        <p:spPr>
          <a:xfrm>
            <a:off x="4807635" y="342510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grpSp>
        <p:nvGrpSpPr>
          <p:cNvPr id="1709" name="Google Shape;1709;p48"/>
          <p:cNvGrpSpPr/>
          <p:nvPr/>
        </p:nvGrpSpPr>
        <p:grpSpPr>
          <a:xfrm rot="-609828">
            <a:off x="7841923" y="2399186"/>
            <a:ext cx="606526" cy="1445431"/>
            <a:chOff x="4768000" y="637275"/>
            <a:chExt cx="220225" cy="524825"/>
          </a:xfrm>
        </p:grpSpPr>
        <p:sp>
          <p:nvSpPr>
            <p:cNvPr id="1710" name="Google Shape;1710;p48"/>
            <p:cNvSpPr/>
            <p:nvPr/>
          </p:nvSpPr>
          <p:spPr>
            <a:xfrm>
              <a:off x="4770525" y="695550"/>
              <a:ext cx="215175" cy="463850"/>
            </a:xfrm>
            <a:custGeom>
              <a:rect b="b" l="l" r="r" t="t"/>
              <a:pathLst>
                <a:path extrusionOk="0" h="18554" w="8607">
                  <a:moveTo>
                    <a:pt x="2363" y="1"/>
                  </a:moveTo>
                  <a:lnTo>
                    <a:pt x="2363" y="1"/>
                  </a:lnTo>
                  <a:cubicBezTo>
                    <a:pt x="2363" y="1"/>
                    <a:pt x="2382" y="746"/>
                    <a:pt x="2363" y="993"/>
                  </a:cubicBezTo>
                  <a:cubicBezTo>
                    <a:pt x="2344" y="1176"/>
                    <a:pt x="2256" y="1536"/>
                    <a:pt x="2180" y="1700"/>
                  </a:cubicBezTo>
                  <a:cubicBezTo>
                    <a:pt x="1630" y="2888"/>
                    <a:pt x="518" y="4051"/>
                    <a:pt x="139" y="6528"/>
                  </a:cubicBezTo>
                  <a:cubicBezTo>
                    <a:pt x="0" y="9144"/>
                    <a:pt x="259" y="16195"/>
                    <a:pt x="259" y="16195"/>
                  </a:cubicBezTo>
                  <a:cubicBezTo>
                    <a:pt x="259" y="16195"/>
                    <a:pt x="373" y="17213"/>
                    <a:pt x="935" y="17819"/>
                  </a:cubicBezTo>
                  <a:cubicBezTo>
                    <a:pt x="1399" y="18313"/>
                    <a:pt x="2751" y="18554"/>
                    <a:pt x="4101" y="18554"/>
                  </a:cubicBezTo>
                  <a:cubicBezTo>
                    <a:pt x="4168" y="18554"/>
                    <a:pt x="4236" y="18553"/>
                    <a:pt x="4303" y="18552"/>
                  </a:cubicBezTo>
                  <a:cubicBezTo>
                    <a:pt x="4370" y="18553"/>
                    <a:pt x="4438" y="18554"/>
                    <a:pt x="4505" y="18554"/>
                  </a:cubicBezTo>
                  <a:cubicBezTo>
                    <a:pt x="5856" y="18554"/>
                    <a:pt x="7207" y="18313"/>
                    <a:pt x="7665" y="17819"/>
                  </a:cubicBezTo>
                  <a:cubicBezTo>
                    <a:pt x="8233" y="17213"/>
                    <a:pt x="8341" y="16195"/>
                    <a:pt x="8341" y="16195"/>
                  </a:cubicBezTo>
                  <a:cubicBezTo>
                    <a:pt x="8341" y="16195"/>
                    <a:pt x="8606" y="9144"/>
                    <a:pt x="8461" y="6528"/>
                  </a:cubicBezTo>
                  <a:cubicBezTo>
                    <a:pt x="8088" y="4051"/>
                    <a:pt x="6970" y="2888"/>
                    <a:pt x="6420" y="1700"/>
                  </a:cubicBezTo>
                  <a:cubicBezTo>
                    <a:pt x="6344" y="1536"/>
                    <a:pt x="6262" y="1176"/>
                    <a:pt x="6243" y="993"/>
                  </a:cubicBezTo>
                  <a:cubicBezTo>
                    <a:pt x="6218" y="746"/>
                    <a:pt x="6243" y="1"/>
                    <a:pt x="6243" y="1"/>
                  </a:cubicBezTo>
                  <a:lnTo>
                    <a:pt x="6243" y="1"/>
                  </a:lnTo>
                  <a:cubicBezTo>
                    <a:pt x="4878" y="83"/>
                    <a:pt x="4303" y="121"/>
                    <a:pt x="4303" y="121"/>
                  </a:cubicBezTo>
                  <a:cubicBezTo>
                    <a:pt x="4303" y="121"/>
                    <a:pt x="3722" y="83"/>
                    <a:pt x="2363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8"/>
            <p:cNvSpPr/>
            <p:nvPr/>
          </p:nvSpPr>
          <p:spPr>
            <a:xfrm>
              <a:off x="4768000" y="692700"/>
              <a:ext cx="220225" cy="469400"/>
            </a:xfrm>
            <a:custGeom>
              <a:rect b="b" l="l" r="r" t="t"/>
              <a:pathLst>
                <a:path extrusionOk="0" h="18776" w="8809">
                  <a:moveTo>
                    <a:pt x="2572" y="228"/>
                  </a:moveTo>
                  <a:lnTo>
                    <a:pt x="4398" y="336"/>
                  </a:lnTo>
                  <a:lnTo>
                    <a:pt x="4404" y="336"/>
                  </a:lnTo>
                  <a:lnTo>
                    <a:pt x="6236" y="228"/>
                  </a:lnTo>
                  <a:lnTo>
                    <a:pt x="6236" y="228"/>
                  </a:lnTo>
                  <a:cubicBezTo>
                    <a:pt x="6230" y="450"/>
                    <a:pt x="6224" y="923"/>
                    <a:pt x="6236" y="1113"/>
                  </a:cubicBezTo>
                  <a:cubicBezTo>
                    <a:pt x="6255" y="1309"/>
                    <a:pt x="6344" y="1682"/>
                    <a:pt x="6426" y="1859"/>
                  </a:cubicBezTo>
                  <a:cubicBezTo>
                    <a:pt x="6584" y="2194"/>
                    <a:pt x="6780" y="2528"/>
                    <a:pt x="6995" y="2876"/>
                  </a:cubicBezTo>
                  <a:cubicBezTo>
                    <a:pt x="7551" y="3817"/>
                    <a:pt x="8189" y="4885"/>
                    <a:pt x="8461" y="6648"/>
                  </a:cubicBezTo>
                  <a:cubicBezTo>
                    <a:pt x="8600" y="9239"/>
                    <a:pt x="8341" y="16233"/>
                    <a:pt x="8341" y="16297"/>
                  </a:cubicBezTo>
                  <a:cubicBezTo>
                    <a:pt x="8341" y="16303"/>
                    <a:pt x="8227" y="17289"/>
                    <a:pt x="7690" y="17864"/>
                  </a:cubicBezTo>
                  <a:cubicBezTo>
                    <a:pt x="7294" y="18289"/>
                    <a:pt x="6086" y="18561"/>
                    <a:pt x="4637" y="18561"/>
                  </a:cubicBezTo>
                  <a:cubicBezTo>
                    <a:pt x="4558" y="18561"/>
                    <a:pt x="4478" y="18560"/>
                    <a:pt x="4398" y="18559"/>
                  </a:cubicBezTo>
                  <a:cubicBezTo>
                    <a:pt x="4318" y="18560"/>
                    <a:pt x="4239" y="18561"/>
                    <a:pt x="4161" y="18561"/>
                  </a:cubicBezTo>
                  <a:cubicBezTo>
                    <a:pt x="2722" y="18561"/>
                    <a:pt x="1514" y="18289"/>
                    <a:pt x="1112" y="17864"/>
                  </a:cubicBezTo>
                  <a:cubicBezTo>
                    <a:pt x="581" y="17289"/>
                    <a:pt x="468" y="16303"/>
                    <a:pt x="468" y="16303"/>
                  </a:cubicBezTo>
                  <a:cubicBezTo>
                    <a:pt x="461" y="16233"/>
                    <a:pt x="209" y="9232"/>
                    <a:pt x="348" y="6654"/>
                  </a:cubicBezTo>
                  <a:cubicBezTo>
                    <a:pt x="613" y="4885"/>
                    <a:pt x="1251" y="3817"/>
                    <a:pt x="1813" y="2876"/>
                  </a:cubicBezTo>
                  <a:cubicBezTo>
                    <a:pt x="2022" y="2528"/>
                    <a:pt x="2224" y="2194"/>
                    <a:pt x="2376" y="1859"/>
                  </a:cubicBezTo>
                  <a:cubicBezTo>
                    <a:pt x="2458" y="1682"/>
                    <a:pt x="2546" y="1309"/>
                    <a:pt x="2565" y="1113"/>
                  </a:cubicBezTo>
                  <a:cubicBezTo>
                    <a:pt x="2584" y="923"/>
                    <a:pt x="2578" y="450"/>
                    <a:pt x="2572" y="228"/>
                  </a:cubicBezTo>
                  <a:close/>
                  <a:moveTo>
                    <a:pt x="6451" y="1"/>
                  </a:moveTo>
                  <a:lnTo>
                    <a:pt x="4404" y="127"/>
                  </a:lnTo>
                  <a:lnTo>
                    <a:pt x="2351" y="1"/>
                  </a:lnTo>
                  <a:lnTo>
                    <a:pt x="2351" y="1"/>
                  </a:lnTo>
                  <a:lnTo>
                    <a:pt x="2357" y="121"/>
                  </a:lnTo>
                  <a:cubicBezTo>
                    <a:pt x="2357" y="127"/>
                    <a:pt x="2376" y="860"/>
                    <a:pt x="2357" y="1094"/>
                  </a:cubicBezTo>
                  <a:cubicBezTo>
                    <a:pt x="2338" y="1265"/>
                    <a:pt x="2256" y="1619"/>
                    <a:pt x="2186" y="1770"/>
                  </a:cubicBezTo>
                  <a:cubicBezTo>
                    <a:pt x="2035" y="2092"/>
                    <a:pt x="1839" y="2421"/>
                    <a:pt x="1630" y="2769"/>
                  </a:cubicBezTo>
                  <a:cubicBezTo>
                    <a:pt x="1087" y="3678"/>
                    <a:pt x="411" y="4816"/>
                    <a:pt x="139" y="6636"/>
                  </a:cubicBezTo>
                  <a:cubicBezTo>
                    <a:pt x="0" y="9226"/>
                    <a:pt x="253" y="16240"/>
                    <a:pt x="259" y="16316"/>
                  </a:cubicBezTo>
                  <a:cubicBezTo>
                    <a:pt x="259" y="16360"/>
                    <a:pt x="379" y="17383"/>
                    <a:pt x="960" y="18009"/>
                  </a:cubicBezTo>
                  <a:cubicBezTo>
                    <a:pt x="1491" y="18578"/>
                    <a:pt x="2989" y="18774"/>
                    <a:pt x="4189" y="18774"/>
                  </a:cubicBezTo>
                  <a:lnTo>
                    <a:pt x="4398" y="18774"/>
                  </a:lnTo>
                  <a:cubicBezTo>
                    <a:pt x="4469" y="18775"/>
                    <a:pt x="4541" y="18776"/>
                    <a:pt x="4614" y="18776"/>
                  </a:cubicBezTo>
                  <a:cubicBezTo>
                    <a:pt x="5821" y="18776"/>
                    <a:pt x="7311" y="18575"/>
                    <a:pt x="7841" y="18009"/>
                  </a:cubicBezTo>
                  <a:cubicBezTo>
                    <a:pt x="8429" y="17383"/>
                    <a:pt x="8543" y="16360"/>
                    <a:pt x="8549" y="16309"/>
                  </a:cubicBezTo>
                  <a:cubicBezTo>
                    <a:pt x="8549" y="16240"/>
                    <a:pt x="8808" y="9226"/>
                    <a:pt x="8669" y="6636"/>
                  </a:cubicBezTo>
                  <a:lnTo>
                    <a:pt x="8669" y="6623"/>
                  </a:lnTo>
                  <a:cubicBezTo>
                    <a:pt x="8391" y="4816"/>
                    <a:pt x="7715" y="3678"/>
                    <a:pt x="7172" y="2769"/>
                  </a:cubicBezTo>
                  <a:cubicBezTo>
                    <a:pt x="6963" y="2421"/>
                    <a:pt x="6767" y="2092"/>
                    <a:pt x="6622" y="1770"/>
                  </a:cubicBezTo>
                  <a:cubicBezTo>
                    <a:pt x="6546" y="1619"/>
                    <a:pt x="6464" y="1265"/>
                    <a:pt x="6451" y="1094"/>
                  </a:cubicBezTo>
                  <a:cubicBezTo>
                    <a:pt x="6426" y="860"/>
                    <a:pt x="6451" y="127"/>
                    <a:pt x="6451" y="121"/>
                  </a:cubicBezTo>
                  <a:lnTo>
                    <a:pt x="6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8"/>
            <p:cNvSpPr/>
            <p:nvPr/>
          </p:nvSpPr>
          <p:spPr>
            <a:xfrm>
              <a:off x="4820600" y="644700"/>
              <a:ext cx="115025" cy="31450"/>
            </a:xfrm>
            <a:custGeom>
              <a:rect b="b" l="l" r="r" t="t"/>
              <a:pathLst>
                <a:path extrusionOk="0" h="1258" w="4601">
                  <a:moveTo>
                    <a:pt x="0" y="0"/>
                  </a:moveTo>
                  <a:lnTo>
                    <a:pt x="0" y="967"/>
                  </a:lnTo>
                  <a:cubicBezTo>
                    <a:pt x="0" y="1125"/>
                    <a:pt x="1030" y="1258"/>
                    <a:pt x="2300" y="1258"/>
                  </a:cubicBezTo>
                  <a:cubicBezTo>
                    <a:pt x="3570" y="1258"/>
                    <a:pt x="4600" y="1125"/>
                    <a:pt x="4600" y="967"/>
                  </a:cubicBezTo>
                  <a:lnTo>
                    <a:pt x="46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8"/>
            <p:cNvSpPr/>
            <p:nvPr/>
          </p:nvSpPr>
          <p:spPr>
            <a:xfrm>
              <a:off x="4820600" y="637275"/>
              <a:ext cx="115025" cy="14700"/>
            </a:xfrm>
            <a:custGeom>
              <a:rect b="b" l="l" r="r" t="t"/>
              <a:pathLst>
                <a:path extrusionOk="0" h="588" w="4601">
                  <a:moveTo>
                    <a:pt x="2300" y="0"/>
                  </a:moveTo>
                  <a:cubicBezTo>
                    <a:pt x="1030" y="0"/>
                    <a:pt x="0" y="133"/>
                    <a:pt x="0" y="297"/>
                  </a:cubicBezTo>
                  <a:cubicBezTo>
                    <a:pt x="0" y="455"/>
                    <a:pt x="1030" y="588"/>
                    <a:pt x="2300" y="588"/>
                  </a:cubicBezTo>
                  <a:cubicBezTo>
                    <a:pt x="3570" y="588"/>
                    <a:pt x="4600" y="455"/>
                    <a:pt x="4600" y="297"/>
                  </a:cubicBezTo>
                  <a:cubicBezTo>
                    <a:pt x="4600" y="133"/>
                    <a:pt x="3570" y="0"/>
                    <a:pt x="2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8"/>
            <p:cNvSpPr/>
            <p:nvPr/>
          </p:nvSpPr>
          <p:spPr>
            <a:xfrm>
              <a:off x="4816475" y="672975"/>
              <a:ext cx="123250" cy="25600"/>
            </a:xfrm>
            <a:custGeom>
              <a:rect b="b" l="l" r="r" t="t"/>
              <a:pathLst>
                <a:path extrusionOk="0" h="1024" w="4930">
                  <a:moveTo>
                    <a:pt x="361" y="0"/>
                  </a:moveTo>
                  <a:cubicBezTo>
                    <a:pt x="361" y="0"/>
                    <a:pt x="96" y="234"/>
                    <a:pt x="361" y="379"/>
                  </a:cubicBezTo>
                  <a:cubicBezTo>
                    <a:pt x="361" y="379"/>
                    <a:pt x="1" y="872"/>
                    <a:pt x="519" y="904"/>
                  </a:cubicBezTo>
                  <a:lnTo>
                    <a:pt x="2465" y="1024"/>
                  </a:lnTo>
                  <a:lnTo>
                    <a:pt x="4405" y="904"/>
                  </a:lnTo>
                  <a:cubicBezTo>
                    <a:pt x="4929" y="872"/>
                    <a:pt x="4563" y="379"/>
                    <a:pt x="4563" y="379"/>
                  </a:cubicBezTo>
                  <a:cubicBezTo>
                    <a:pt x="4835" y="234"/>
                    <a:pt x="4563" y="0"/>
                    <a:pt x="4563" y="0"/>
                  </a:cubicBezTo>
                  <a:cubicBezTo>
                    <a:pt x="4563" y="0"/>
                    <a:pt x="3369" y="177"/>
                    <a:pt x="2465" y="177"/>
                  </a:cubicBezTo>
                  <a:cubicBezTo>
                    <a:pt x="1562" y="177"/>
                    <a:pt x="361" y="0"/>
                    <a:pt x="36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8"/>
            <p:cNvSpPr/>
            <p:nvPr/>
          </p:nvSpPr>
          <p:spPr>
            <a:xfrm>
              <a:off x="4818850" y="670400"/>
              <a:ext cx="118500" cy="30700"/>
            </a:xfrm>
            <a:custGeom>
              <a:rect b="b" l="l" r="r" t="t"/>
              <a:pathLst>
                <a:path extrusionOk="0" h="1228" w="4740">
                  <a:moveTo>
                    <a:pt x="4430" y="217"/>
                  </a:moveTo>
                  <a:cubicBezTo>
                    <a:pt x="4462" y="248"/>
                    <a:pt x="4487" y="293"/>
                    <a:pt x="4481" y="324"/>
                  </a:cubicBezTo>
                  <a:cubicBezTo>
                    <a:pt x="4481" y="356"/>
                    <a:pt x="4449" y="375"/>
                    <a:pt x="4417" y="394"/>
                  </a:cubicBezTo>
                  <a:cubicBezTo>
                    <a:pt x="4392" y="406"/>
                    <a:pt x="4373" y="432"/>
                    <a:pt x="4367" y="463"/>
                  </a:cubicBezTo>
                  <a:cubicBezTo>
                    <a:pt x="4360" y="489"/>
                    <a:pt x="4367" y="520"/>
                    <a:pt x="4386" y="545"/>
                  </a:cubicBezTo>
                  <a:cubicBezTo>
                    <a:pt x="4443" y="621"/>
                    <a:pt x="4512" y="767"/>
                    <a:pt x="4481" y="836"/>
                  </a:cubicBezTo>
                  <a:cubicBezTo>
                    <a:pt x="4455" y="887"/>
                    <a:pt x="4360" y="899"/>
                    <a:pt x="4304" y="906"/>
                  </a:cubicBezTo>
                  <a:lnTo>
                    <a:pt x="2370" y="1019"/>
                  </a:lnTo>
                  <a:lnTo>
                    <a:pt x="437" y="906"/>
                  </a:lnTo>
                  <a:cubicBezTo>
                    <a:pt x="380" y="899"/>
                    <a:pt x="279" y="887"/>
                    <a:pt x="260" y="836"/>
                  </a:cubicBezTo>
                  <a:cubicBezTo>
                    <a:pt x="228" y="773"/>
                    <a:pt x="298" y="621"/>
                    <a:pt x="354" y="545"/>
                  </a:cubicBezTo>
                  <a:cubicBezTo>
                    <a:pt x="373" y="520"/>
                    <a:pt x="380" y="489"/>
                    <a:pt x="367" y="463"/>
                  </a:cubicBezTo>
                  <a:cubicBezTo>
                    <a:pt x="361" y="432"/>
                    <a:pt x="342" y="406"/>
                    <a:pt x="317" y="394"/>
                  </a:cubicBezTo>
                  <a:cubicBezTo>
                    <a:pt x="291" y="375"/>
                    <a:pt x="260" y="356"/>
                    <a:pt x="253" y="324"/>
                  </a:cubicBezTo>
                  <a:cubicBezTo>
                    <a:pt x="253" y="293"/>
                    <a:pt x="279" y="248"/>
                    <a:pt x="304" y="217"/>
                  </a:cubicBezTo>
                  <a:cubicBezTo>
                    <a:pt x="550" y="248"/>
                    <a:pt x="1574" y="387"/>
                    <a:pt x="2370" y="387"/>
                  </a:cubicBezTo>
                  <a:cubicBezTo>
                    <a:pt x="3160" y="387"/>
                    <a:pt x="4190" y="248"/>
                    <a:pt x="4430" y="217"/>
                  </a:cubicBezTo>
                  <a:close/>
                  <a:moveTo>
                    <a:pt x="268" y="0"/>
                  </a:moveTo>
                  <a:cubicBezTo>
                    <a:pt x="242" y="0"/>
                    <a:pt x="217" y="12"/>
                    <a:pt x="197" y="27"/>
                  </a:cubicBezTo>
                  <a:cubicBezTo>
                    <a:pt x="178" y="40"/>
                    <a:pt x="26" y="179"/>
                    <a:pt x="45" y="350"/>
                  </a:cubicBezTo>
                  <a:cubicBezTo>
                    <a:pt x="51" y="394"/>
                    <a:pt x="70" y="457"/>
                    <a:pt x="127" y="508"/>
                  </a:cubicBezTo>
                  <a:cubicBezTo>
                    <a:pt x="70" y="615"/>
                    <a:pt x="1" y="786"/>
                    <a:pt x="70" y="925"/>
                  </a:cubicBezTo>
                  <a:cubicBezTo>
                    <a:pt x="121" y="1038"/>
                    <a:pt x="241" y="1101"/>
                    <a:pt x="424" y="1114"/>
                  </a:cubicBezTo>
                  <a:lnTo>
                    <a:pt x="2364" y="1228"/>
                  </a:lnTo>
                  <a:lnTo>
                    <a:pt x="2376" y="1228"/>
                  </a:lnTo>
                  <a:lnTo>
                    <a:pt x="4316" y="1114"/>
                  </a:lnTo>
                  <a:cubicBezTo>
                    <a:pt x="4499" y="1101"/>
                    <a:pt x="4620" y="1038"/>
                    <a:pt x="4670" y="925"/>
                  </a:cubicBezTo>
                  <a:cubicBezTo>
                    <a:pt x="4740" y="786"/>
                    <a:pt x="4670" y="615"/>
                    <a:pt x="4613" y="508"/>
                  </a:cubicBezTo>
                  <a:cubicBezTo>
                    <a:pt x="4670" y="457"/>
                    <a:pt x="4689" y="394"/>
                    <a:pt x="4695" y="350"/>
                  </a:cubicBezTo>
                  <a:cubicBezTo>
                    <a:pt x="4708" y="179"/>
                    <a:pt x="4556" y="40"/>
                    <a:pt x="4537" y="27"/>
                  </a:cubicBezTo>
                  <a:cubicBezTo>
                    <a:pt x="4522" y="12"/>
                    <a:pt x="4498" y="0"/>
                    <a:pt x="4472" y="0"/>
                  </a:cubicBezTo>
                  <a:cubicBezTo>
                    <a:pt x="4466" y="0"/>
                    <a:pt x="4461" y="1"/>
                    <a:pt x="4455" y="2"/>
                  </a:cubicBezTo>
                  <a:cubicBezTo>
                    <a:pt x="4443" y="2"/>
                    <a:pt x="3255" y="173"/>
                    <a:pt x="2370" y="173"/>
                  </a:cubicBezTo>
                  <a:cubicBezTo>
                    <a:pt x="1486" y="173"/>
                    <a:pt x="298" y="2"/>
                    <a:pt x="285" y="2"/>
                  </a:cubicBezTo>
                  <a:cubicBezTo>
                    <a:pt x="279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8"/>
            <p:cNvSpPr/>
            <p:nvPr/>
          </p:nvSpPr>
          <p:spPr>
            <a:xfrm>
              <a:off x="4828175" y="681175"/>
              <a:ext cx="63375" cy="1725"/>
            </a:xfrm>
            <a:custGeom>
              <a:rect b="b" l="l" r="r" t="t"/>
              <a:pathLst>
                <a:path extrusionOk="0" h="69" w="2535">
                  <a:moveTo>
                    <a:pt x="2534" y="1"/>
                  </a:moveTo>
                  <a:lnTo>
                    <a:pt x="0" y="51"/>
                  </a:lnTo>
                  <a:cubicBezTo>
                    <a:pt x="0" y="51"/>
                    <a:pt x="412" y="69"/>
                    <a:pt x="954" y="69"/>
                  </a:cubicBezTo>
                  <a:cubicBezTo>
                    <a:pt x="1443" y="69"/>
                    <a:pt x="2037" y="55"/>
                    <a:pt x="2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8"/>
            <p:cNvSpPr/>
            <p:nvPr/>
          </p:nvSpPr>
          <p:spPr>
            <a:xfrm>
              <a:off x="4825500" y="678625"/>
              <a:ext cx="68875" cy="7000"/>
            </a:xfrm>
            <a:custGeom>
              <a:rect b="b" l="l" r="r" t="t"/>
              <a:pathLst>
                <a:path extrusionOk="0" h="280" w="2755">
                  <a:moveTo>
                    <a:pt x="2641" y="1"/>
                  </a:moveTo>
                  <a:cubicBezTo>
                    <a:pt x="2637" y="1"/>
                    <a:pt x="2633" y="1"/>
                    <a:pt x="2629" y="2"/>
                  </a:cubicBezTo>
                  <a:cubicBezTo>
                    <a:pt x="2144" y="56"/>
                    <a:pt x="1557" y="70"/>
                    <a:pt x="1072" y="70"/>
                  </a:cubicBezTo>
                  <a:cubicBezTo>
                    <a:pt x="533" y="70"/>
                    <a:pt x="120" y="52"/>
                    <a:pt x="114" y="52"/>
                  </a:cubicBezTo>
                  <a:cubicBezTo>
                    <a:pt x="110" y="52"/>
                    <a:pt x="106" y="52"/>
                    <a:pt x="102" y="52"/>
                  </a:cubicBezTo>
                  <a:cubicBezTo>
                    <a:pt x="45" y="52"/>
                    <a:pt x="6" y="94"/>
                    <a:pt x="0" y="153"/>
                  </a:cubicBezTo>
                  <a:cubicBezTo>
                    <a:pt x="0" y="210"/>
                    <a:pt x="44" y="261"/>
                    <a:pt x="101" y="261"/>
                  </a:cubicBezTo>
                  <a:cubicBezTo>
                    <a:pt x="107" y="261"/>
                    <a:pt x="518" y="280"/>
                    <a:pt x="1062" y="280"/>
                  </a:cubicBezTo>
                  <a:cubicBezTo>
                    <a:pt x="1554" y="280"/>
                    <a:pt x="2155" y="261"/>
                    <a:pt x="2654" y="210"/>
                  </a:cubicBezTo>
                  <a:cubicBezTo>
                    <a:pt x="2711" y="204"/>
                    <a:pt x="2755" y="147"/>
                    <a:pt x="2749" y="90"/>
                  </a:cubicBezTo>
                  <a:cubicBezTo>
                    <a:pt x="2743" y="37"/>
                    <a:pt x="2693" y="1"/>
                    <a:pt x="2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8"/>
            <p:cNvSpPr/>
            <p:nvPr/>
          </p:nvSpPr>
          <p:spPr>
            <a:xfrm>
              <a:off x="4869250" y="682450"/>
              <a:ext cx="58775" cy="9175"/>
            </a:xfrm>
            <a:custGeom>
              <a:rect b="b" l="l" r="r" t="t"/>
              <a:pathLst>
                <a:path extrusionOk="0" h="367" w="2351">
                  <a:moveTo>
                    <a:pt x="2351" y="0"/>
                  </a:moveTo>
                  <a:lnTo>
                    <a:pt x="0" y="367"/>
                  </a:lnTo>
                  <a:cubicBezTo>
                    <a:pt x="0" y="367"/>
                    <a:pt x="1264" y="341"/>
                    <a:pt x="2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8"/>
            <p:cNvSpPr/>
            <p:nvPr/>
          </p:nvSpPr>
          <p:spPr>
            <a:xfrm>
              <a:off x="4866550" y="679825"/>
              <a:ext cx="64325" cy="14500"/>
            </a:xfrm>
            <a:custGeom>
              <a:rect b="b" l="l" r="r" t="t"/>
              <a:pathLst>
                <a:path extrusionOk="0" h="580" w="2573">
                  <a:moveTo>
                    <a:pt x="2456" y="1"/>
                  </a:moveTo>
                  <a:cubicBezTo>
                    <a:pt x="2446" y="1"/>
                    <a:pt x="2437" y="2"/>
                    <a:pt x="2427" y="4"/>
                  </a:cubicBezTo>
                  <a:cubicBezTo>
                    <a:pt x="1372" y="339"/>
                    <a:pt x="121" y="364"/>
                    <a:pt x="108" y="364"/>
                  </a:cubicBezTo>
                  <a:cubicBezTo>
                    <a:pt x="51" y="364"/>
                    <a:pt x="1" y="415"/>
                    <a:pt x="7" y="472"/>
                  </a:cubicBezTo>
                  <a:cubicBezTo>
                    <a:pt x="7" y="529"/>
                    <a:pt x="51" y="579"/>
                    <a:pt x="108" y="579"/>
                  </a:cubicBezTo>
                  <a:cubicBezTo>
                    <a:pt x="165" y="573"/>
                    <a:pt x="1404" y="548"/>
                    <a:pt x="2490" y="206"/>
                  </a:cubicBezTo>
                  <a:cubicBezTo>
                    <a:pt x="2547" y="187"/>
                    <a:pt x="2573" y="131"/>
                    <a:pt x="2560" y="74"/>
                  </a:cubicBezTo>
                  <a:cubicBezTo>
                    <a:pt x="2544" y="26"/>
                    <a:pt x="2502" y="1"/>
                    <a:pt x="2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8"/>
            <p:cNvSpPr/>
            <p:nvPr/>
          </p:nvSpPr>
          <p:spPr>
            <a:xfrm>
              <a:off x="4777300" y="834575"/>
              <a:ext cx="198425" cy="314850"/>
            </a:xfrm>
            <a:custGeom>
              <a:rect b="b" l="l" r="r" t="t"/>
              <a:pathLst>
                <a:path extrusionOk="0" h="12594" w="7937">
                  <a:moveTo>
                    <a:pt x="399" y="0"/>
                  </a:moveTo>
                  <a:cubicBezTo>
                    <a:pt x="1" y="0"/>
                    <a:pt x="134" y="8347"/>
                    <a:pt x="355" y="10710"/>
                  </a:cubicBezTo>
                  <a:cubicBezTo>
                    <a:pt x="380" y="10950"/>
                    <a:pt x="601" y="11399"/>
                    <a:pt x="727" y="11607"/>
                  </a:cubicBezTo>
                  <a:cubicBezTo>
                    <a:pt x="1252" y="12441"/>
                    <a:pt x="2554" y="12593"/>
                    <a:pt x="4038" y="12593"/>
                  </a:cubicBezTo>
                  <a:cubicBezTo>
                    <a:pt x="5523" y="12593"/>
                    <a:pt x="6869" y="12593"/>
                    <a:pt x="7337" y="11626"/>
                  </a:cubicBezTo>
                  <a:cubicBezTo>
                    <a:pt x="7444" y="11411"/>
                    <a:pt x="7684" y="10975"/>
                    <a:pt x="7703" y="10735"/>
                  </a:cubicBezTo>
                  <a:cubicBezTo>
                    <a:pt x="7937" y="8138"/>
                    <a:pt x="7912" y="0"/>
                    <a:pt x="7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8"/>
            <p:cNvSpPr/>
            <p:nvPr/>
          </p:nvSpPr>
          <p:spPr>
            <a:xfrm>
              <a:off x="4773825" y="894600"/>
              <a:ext cx="208550" cy="160675"/>
            </a:xfrm>
            <a:custGeom>
              <a:rect b="b" l="l" r="r" t="t"/>
              <a:pathLst>
                <a:path extrusionOk="0" h="6427" w="8342">
                  <a:moveTo>
                    <a:pt x="4140" y="0"/>
                  </a:moveTo>
                  <a:cubicBezTo>
                    <a:pt x="2642" y="0"/>
                    <a:pt x="1435" y="607"/>
                    <a:pt x="1435" y="1498"/>
                  </a:cubicBezTo>
                  <a:cubicBezTo>
                    <a:pt x="1435" y="1498"/>
                    <a:pt x="1330" y="1510"/>
                    <a:pt x="1165" y="1510"/>
                  </a:cubicBezTo>
                  <a:cubicBezTo>
                    <a:pt x="880" y="1510"/>
                    <a:pt x="414" y="1472"/>
                    <a:pt x="1" y="1264"/>
                  </a:cubicBezTo>
                  <a:lnTo>
                    <a:pt x="1" y="1264"/>
                  </a:lnTo>
                  <a:lnTo>
                    <a:pt x="70" y="5845"/>
                  </a:lnTo>
                  <a:lnTo>
                    <a:pt x="70" y="5725"/>
                  </a:lnTo>
                  <a:cubicBezTo>
                    <a:pt x="70" y="6110"/>
                    <a:pt x="1896" y="6426"/>
                    <a:pt x="4152" y="6426"/>
                  </a:cubicBezTo>
                  <a:cubicBezTo>
                    <a:pt x="6402" y="6426"/>
                    <a:pt x="8247" y="6249"/>
                    <a:pt x="8278" y="5257"/>
                  </a:cubicBezTo>
                  <a:lnTo>
                    <a:pt x="8341" y="1245"/>
                  </a:lnTo>
                  <a:lnTo>
                    <a:pt x="8341" y="1245"/>
                  </a:lnTo>
                  <a:cubicBezTo>
                    <a:pt x="7885" y="1475"/>
                    <a:pt x="7362" y="1499"/>
                    <a:pt x="7165" y="1499"/>
                  </a:cubicBezTo>
                  <a:cubicBezTo>
                    <a:pt x="7113" y="1499"/>
                    <a:pt x="7084" y="1498"/>
                    <a:pt x="7084" y="1498"/>
                  </a:cubicBezTo>
                  <a:cubicBezTo>
                    <a:pt x="7084" y="1498"/>
                    <a:pt x="6648" y="0"/>
                    <a:pt x="4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8"/>
            <p:cNvSpPr/>
            <p:nvPr/>
          </p:nvSpPr>
          <p:spPr>
            <a:xfrm>
              <a:off x="4787250" y="809125"/>
              <a:ext cx="179325" cy="50900"/>
            </a:xfrm>
            <a:custGeom>
              <a:rect b="b" l="l" r="r" t="t"/>
              <a:pathLst>
                <a:path extrusionOk="0" h="2036" w="7173">
                  <a:moveTo>
                    <a:pt x="3647" y="1"/>
                  </a:moveTo>
                  <a:cubicBezTo>
                    <a:pt x="1694" y="1"/>
                    <a:pt x="1" y="456"/>
                    <a:pt x="1" y="1018"/>
                  </a:cubicBezTo>
                  <a:cubicBezTo>
                    <a:pt x="1" y="1580"/>
                    <a:pt x="1694" y="2035"/>
                    <a:pt x="3647" y="2035"/>
                  </a:cubicBezTo>
                  <a:cubicBezTo>
                    <a:pt x="5593" y="2035"/>
                    <a:pt x="7173" y="1580"/>
                    <a:pt x="7173" y="1018"/>
                  </a:cubicBezTo>
                  <a:cubicBezTo>
                    <a:pt x="7173" y="456"/>
                    <a:pt x="5593" y="1"/>
                    <a:pt x="3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48"/>
          <p:cNvGrpSpPr/>
          <p:nvPr/>
        </p:nvGrpSpPr>
        <p:grpSpPr>
          <a:xfrm>
            <a:off x="609802" y="3404912"/>
            <a:ext cx="1059624" cy="1452207"/>
            <a:chOff x="2748725" y="1656475"/>
            <a:chExt cx="533950" cy="731775"/>
          </a:xfrm>
        </p:grpSpPr>
        <p:sp>
          <p:nvSpPr>
            <p:cNvPr id="1724" name="Google Shape;1724;p48"/>
            <p:cNvSpPr/>
            <p:nvPr/>
          </p:nvSpPr>
          <p:spPr>
            <a:xfrm>
              <a:off x="3133050" y="1850900"/>
              <a:ext cx="149625" cy="381375"/>
            </a:xfrm>
            <a:custGeom>
              <a:rect b="b" l="l" r="r" t="t"/>
              <a:pathLst>
                <a:path extrusionOk="0" h="15255" w="5985">
                  <a:moveTo>
                    <a:pt x="892" y="1"/>
                  </a:moveTo>
                  <a:lnTo>
                    <a:pt x="892" y="1"/>
                  </a:lnTo>
                  <a:cubicBezTo>
                    <a:pt x="1157" y="1214"/>
                    <a:pt x="930" y="2509"/>
                    <a:pt x="1012" y="3754"/>
                  </a:cubicBezTo>
                  <a:cubicBezTo>
                    <a:pt x="1212" y="3607"/>
                    <a:pt x="1447" y="3542"/>
                    <a:pt x="1688" y="3542"/>
                  </a:cubicBezTo>
                  <a:cubicBezTo>
                    <a:pt x="2162" y="3542"/>
                    <a:pt x="2660" y="3794"/>
                    <a:pt x="2971" y="4171"/>
                  </a:cubicBezTo>
                  <a:cubicBezTo>
                    <a:pt x="3432" y="4740"/>
                    <a:pt x="3564" y="5511"/>
                    <a:pt x="3640" y="6244"/>
                  </a:cubicBezTo>
                  <a:cubicBezTo>
                    <a:pt x="3817" y="7912"/>
                    <a:pt x="3792" y="9605"/>
                    <a:pt x="3520" y="11261"/>
                  </a:cubicBezTo>
                  <a:cubicBezTo>
                    <a:pt x="3463" y="11596"/>
                    <a:pt x="3381" y="11949"/>
                    <a:pt x="3122" y="12158"/>
                  </a:cubicBezTo>
                  <a:cubicBezTo>
                    <a:pt x="2794" y="12423"/>
                    <a:pt x="2320" y="12354"/>
                    <a:pt x="1903" y="12398"/>
                  </a:cubicBezTo>
                  <a:cubicBezTo>
                    <a:pt x="645" y="12531"/>
                    <a:pt x="1" y="14079"/>
                    <a:pt x="475" y="15254"/>
                  </a:cubicBezTo>
                  <a:cubicBezTo>
                    <a:pt x="1599" y="14439"/>
                    <a:pt x="3305" y="15014"/>
                    <a:pt x="4462" y="14249"/>
                  </a:cubicBezTo>
                  <a:cubicBezTo>
                    <a:pt x="5378" y="13643"/>
                    <a:pt x="5624" y="12417"/>
                    <a:pt x="5732" y="11318"/>
                  </a:cubicBezTo>
                  <a:cubicBezTo>
                    <a:pt x="5984" y="8803"/>
                    <a:pt x="5959" y="6263"/>
                    <a:pt x="5650" y="3748"/>
                  </a:cubicBezTo>
                  <a:cubicBezTo>
                    <a:pt x="5555" y="2983"/>
                    <a:pt x="5428" y="2206"/>
                    <a:pt x="5068" y="1524"/>
                  </a:cubicBezTo>
                  <a:cubicBezTo>
                    <a:pt x="4784" y="968"/>
                    <a:pt x="4304" y="462"/>
                    <a:pt x="3684" y="336"/>
                  </a:cubicBezTo>
                  <a:cubicBezTo>
                    <a:pt x="3305" y="261"/>
                    <a:pt x="2875" y="194"/>
                    <a:pt x="2471" y="194"/>
                  </a:cubicBezTo>
                  <a:cubicBezTo>
                    <a:pt x="2364" y="194"/>
                    <a:pt x="2258" y="199"/>
                    <a:pt x="2155" y="209"/>
                  </a:cubicBezTo>
                  <a:cubicBezTo>
                    <a:pt x="1929" y="233"/>
                    <a:pt x="1703" y="274"/>
                    <a:pt x="1498" y="274"/>
                  </a:cubicBezTo>
                  <a:cubicBezTo>
                    <a:pt x="1255" y="274"/>
                    <a:pt x="1042" y="216"/>
                    <a:pt x="892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8"/>
            <p:cNvSpPr/>
            <p:nvPr/>
          </p:nvSpPr>
          <p:spPr>
            <a:xfrm>
              <a:off x="2804800" y="2309475"/>
              <a:ext cx="313750" cy="78775"/>
            </a:xfrm>
            <a:custGeom>
              <a:rect b="b" l="l" r="r" t="t"/>
              <a:pathLst>
                <a:path extrusionOk="0" h="3151" w="12550">
                  <a:moveTo>
                    <a:pt x="228" y="1"/>
                  </a:moveTo>
                  <a:lnTo>
                    <a:pt x="228" y="1"/>
                  </a:lnTo>
                  <a:cubicBezTo>
                    <a:pt x="108" y="626"/>
                    <a:pt x="1" y="1334"/>
                    <a:pt x="386" y="1846"/>
                  </a:cubicBezTo>
                  <a:cubicBezTo>
                    <a:pt x="671" y="2225"/>
                    <a:pt x="1157" y="2389"/>
                    <a:pt x="1625" y="2516"/>
                  </a:cubicBezTo>
                  <a:cubicBezTo>
                    <a:pt x="3183" y="2936"/>
                    <a:pt x="4801" y="3151"/>
                    <a:pt x="6418" y="3151"/>
                  </a:cubicBezTo>
                  <a:cubicBezTo>
                    <a:pt x="8059" y="3151"/>
                    <a:pt x="9698" y="2930"/>
                    <a:pt x="11273" y="2478"/>
                  </a:cubicBezTo>
                  <a:cubicBezTo>
                    <a:pt x="11646" y="2370"/>
                    <a:pt x="12038" y="2238"/>
                    <a:pt x="12297" y="1941"/>
                  </a:cubicBezTo>
                  <a:cubicBezTo>
                    <a:pt x="12549" y="1650"/>
                    <a:pt x="12531" y="317"/>
                    <a:pt x="12234" y="64"/>
                  </a:cubicBezTo>
                  <a:cubicBezTo>
                    <a:pt x="9959" y="303"/>
                    <a:pt x="7612" y="576"/>
                    <a:pt x="5295" y="576"/>
                  </a:cubicBezTo>
                  <a:cubicBezTo>
                    <a:pt x="3575" y="576"/>
                    <a:pt x="1873" y="426"/>
                    <a:pt x="228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8"/>
            <p:cNvSpPr/>
            <p:nvPr/>
          </p:nvSpPr>
          <p:spPr>
            <a:xfrm>
              <a:off x="2748725" y="1784725"/>
              <a:ext cx="435225" cy="575425"/>
            </a:xfrm>
            <a:custGeom>
              <a:rect b="b" l="l" r="r" t="t"/>
              <a:pathLst>
                <a:path extrusionOk="0" h="23017" w="17409">
                  <a:moveTo>
                    <a:pt x="14767" y="0"/>
                  </a:moveTo>
                  <a:lnTo>
                    <a:pt x="2585" y="64"/>
                  </a:lnTo>
                  <a:cubicBezTo>
                    <a:pt x="1757" y="955"/>
                    <a:pt x="1125" y="2041"/>
                    <a:pt x="759" y="3210"/>
                  </a:cubicBezTo>
                  <a:cubicBezTo>
                    <a:pt x="285" y="4720"/>
                    <a:pt x="241" y="6325"/>
                    <a:pt x="209" y="7905"/>
                  </a:cubicBezTo>
                  <a:cubicBezTo>
                    <a:pt x="152" y="10458"/>
                    <a:pt x="95" y="13004"/>
                    <a:pt x="39" y="15557"/>
                  </a:cubicBezTo>
                  <a:cubicBezTo>
                    <a:pt x="1" y="17282"/>
                    <a:pt x="20" y="19171"/>
                    <a:pt x="1094" y="20498"/>
                  </a:cubicBezTo>
                  <a:cubicBezTo>
                    <a:pt x="1770" y="21338"/>
                    <a:pt x="2775" y="21825"/>
                    <a:pt x="3760" y="22236"/>
                  </a:cubicBezTo>
                  <a:cubicBezTo>
                    <a:pt x="3760" y="22236"/>
                    <a:pt x="5678" y="23016"/>
                    <a:pt x="8608" y="23016"/>
                  </a:cubicBezTo>
                  <a:cubicBezTo>
                    <a:pt x="10073" y="23016"/>
                    <a:pt x="11791" y="22821"/>
                    <a:pt x="13649" y="22236"/>
                  </a:cubicBezTo>
                  <a:cubicBezTo>
                    <a:pt x="14666" y="21913"/>
                    <a:pt x="15639" y="21338"/>
                    <a:pt x="16315" y="20498"/>
                  </a:cubicBezTo>
                  <a:cubicBezTo>
                    <a:pt x="17389" y="19171"/>
                    <a:pt x="17408" y="17282"/>
                    <a:pt x="17370" y="15557"/>
                  </a:cubicBezTo>
                  <a:cubicBezTo>
                    <a:pt x="17314" y="13004"/>
                    <a:pt x="17257" y="10458"/>
                    <a:pt x="17200" y="7905"/>
                  </a:cubicBezTo>
                  <a:cubicBezTo>
                    <a:pt x="17168" y="6325"/>
                    <a:pt x="17130" y="4720"/>
                    <a:pt x="16650" y="3210"/>
                  </a:cubicBezTo>
                  <a:cubicBezTo>
                    <a:pt x="16284" y="2041"/>
                    <a:pt x="15595" y="891"/>
                    <a:pt x="14767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8"/>
            <p:cNvSpPr/>
            <p:nvPr/>
          </p:nvSpPr>
          <p:spPr>
            <a:xfrm>
              <a:off x="2764050" y="1966225"/>
              <a:ext cx="404575" cy="378625"/>
            </a:xfrm>
            <a:custGeom>
              <a:rect b="b" l="l" r="r" t="t"/>
              <a:pathLst>
                <a:path extrusionOk="0" h="15145" w="16183">
                  <a:moveTo>
                    <a:pt x="222" y="1"/>
                  </a:moveTo>
                  <a:cubicBezTo>
                    <a:pt x="209" y="361"/>
                    <a:pt x="196" y="727"/>
                    <a:pt x="190" y="1094"/>
                  </a:cubicBezTo>
                  <a:cubicBezTo>
                    <a:pt x="140" y="3463"/>
                    <a:pt x="89" y="5833"/>
                    <a:pt x="32" y="8208"/>
                  </a:cubicBezTo>
                  <a:cubicBezTo>
                    <a:pt x="1" y="9813"/>
                    <a:pt x="13" y="11570"/>
                    <a:pt x="1012" y="12808"/>
                  </a:cubicBezTo>
                  <a:cubicBezTo>
                    <a:pt x="1643" y="13586"/>
                    <a:pt x="2579" y="14034"/>
                    <a:pt x="3495" y="14420"/>
                  </a:cubicBezTo>
                  <a:cubicBezTo>
                    <a:pt x="3495" y="14420"/>
                    <a:pt x="5278" y="15144"/>
                    <a:pt x="8002" y="15144"/>
                  </a:cubicBezTo>
                  <a:cubicBezTo>
                    <a:pt x="9364" y="15144"/>
                    <a:pt x="10961" y="14963"/>
                    <a:pt x="12688" y="14420"/>
                  </a:cubicBezTo>
                  <a:cubicBezTo>
                    <a:pt x="13636" y="14123"/>
                    <a:pt x="14540" y="13586"/>
                    <a:pt x="15171" y="12808"/>
                  </a:cubicBezTo>
                  <a:cubicBezTo>
                    <a:pt x="16170" y="11570"/>
                    <a:pt x="16182" y="9813"/>
                    <a:pt x="16151" y="8208"/>
                  </a:cubicBezTo>
                  <a:cubicBezTo>
                    <a:pt x="16094" y="5833"/>
                    <a:pt x="16043" y="3463"/>
                    <a:pt x="15993" y="1094"/>
                  </a:cubicBezTo>
                  <a:cubicBezTo>
                    <a:pt x="15987" y="727"/>
                    <a:pt x="15974" y="361"/>
                    <a:pt x="15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8"/>
            <p:cNvSpPr/>
            <p:nvPr/>
          </p:nvSpPr>
          <p:spPr>
            <a:xfrm>
              <a:off x="2799125" y="1656475"/>
              <a:ext cx="330325" cy="153900"/>
            </a:xfrm>
            <a:custGeom>
              <a:rect b="b" l="l" r="r" t="t"/>
              <a:pathLst>
                <a:path extrusionOk="0" h="6156" w="13213">
                  <a:moveTo>
                    <a:pt x="5518" y="1"/>
                  </a:moveTo>
                  <a:cubicBezTo>
                    <a:pt x="2497" y="1"/>
                    <a:pt x="1006" y="381"/>
                    <a:pt x="499" y="549"/>
                  </a:cubicBezTo>
                  <a:cubicBezTo>
                    <a:pt x="297" y="613"/>
                    <a:pt x="139" y="790"/>
                    <a:pt x="127" y="998"/>
                  </a:cubicBezTo>
                  <a:lnTo>
                    <a:pt x="120" y="998"/>
                  </a:lnTo>
                  <a:cubicBezTo>
                    <a:pt x="114" y="1143"/>
                    <a:pt x="158" y="1295"/>
                    <a:pt x="240" y="1409"/>
                  </a:cubicBezTo>
                  <a:cubicBezTo>
                    <a:pt x="70" y="1510"/>
                    <a:pt x="0" y="1744"/>
                    <a:pt x="57" y="1933"/>
                  </a:cubicBezTo>
                  <a:cubicBezTo>
                    <a:pt x="102" y="2082"/>
                    <a:pt x="204" y="2214"/>
                    <a:pt x="334" y="2305"/>
                  </a:cubicBezTo>
                  <a:lnTo>
                    <a:pt x="334" y="2305"/>
                  </a:lnTo>
                  <a:lnTo>
                    <a:pt x="304" y="2287"/>
                  </a:lnTo>
                  <a:cubicBezTo>
                    <a:pt x="297" y="3949"/>
                    <a:pt x="297" y="3090"/>
                    <a:pt x="297" y="3949"/>
                  </a:cubicBezTo>
                  <a:cubicBezTo>
                    <a:pt x="215" y="3949"/>
                    <a:pt x="146" y="4025"/>
                    <a:pt x="108" y="4094"/>
                  </a:cubicBezTo>
                  <a:cubicBezTo>
                    <a:pt x="0" y="4303"/>
                    <a:pt x="19" y="4568"/>
                    <a:pt x="133" y="4777"/>
                  </a:cubicBezTo>
                  <a:cubicBezTo>
                    <a:pt x="247" y="4985"/>
                    <a:pt x="443" y="5143"/>
                    <a:pt x="651" y="5251"/>
                  </a:cubicBezTo>
                  <a:cubicBezTo>
                    <a:pt x="860" y="5358"/>
                    <a:pt x="1087" y="5427"/>
                    <a:pt x="1315" y="5491"/>
                  </a:cubicBezTo>
                  <a:cubicBezTo>
                    <a:pt x="1315" y="5491"/>
                    <a:pt x="2635" y="5971"/>
                    <a:pt x="6180" y="6129"/>
                  </a:cubicBezTo>
                  <a:cubicBezTo>
                    <a:pt x="6582" y="6147"/>
                    <a:pt x="6961" y="6155"/>
                    <a:pt x="7317" y="6155"/>
                  </a:cubicBezTo>
                  <a:cubicBezTo>
                    <a:pt x="10511" y="6155"/>
                    <a:pt x="11892" y="5491"/>
                    <a:pt x="11892" y="5491"/>
                  </a:cubicBezTo>
                  <a:cubicBezTo>
                    <a:pt x="12119" y="5427"/>
                    <a:pt x="12347" y="5358"/>
                    <a:pt x="12555" y="5251"/>
                  </a:cubicBezTo>
                  <a:cubicBezTo>
                    <a:pt x="12770" y="5143"/>
                    <a:pt x="12960" y="4985"/>
                    <a:pt x="13073" y="4777"/>
                  </a:cubicBezTo>
                  <a:cubicBezTo>
                    <a:pt x="13187" y="4568"/>
                    <a:pt x="13212" y="4303"/>
                    <a:pt x="13099" y="4094"/>
                  </a:cubicBezTo>
                  <a:cubicBezTo>
                    <a:pt x="13061" y="4025"/>
                    <a:pt x="12991" y="3949"/>
                    <a:pt x="12909" y="3949"/>
                  </a:cubicBezTo>
                  <a:cubicBezTo>
                    <a:pt x="12909" y="3090"/>
                    <a:pt x="12909" y="3949"/>
                    <a:pt x="12903" y="2287"/>
                  </a:cubicBezTo>
                  <a:lnTo>
                    <a:pt x="12885" y="2297"/>
                  </a:lnTo>
                  <a:lnTo>
                    <a:pt x="12885" y="2297"/>
                  </a:lnTo>
                  <a:cubicBezTo>
                    <a:pt x="13011" y="2207"/>
                    <a:pt x="13106" y="2078"/>
                    <a:pt x="13149" y="1933"/>
                  </a:cubicBezTo>
                  <a:cubicBezTo>
                    <a:pt x="13206" y="1744"/>
                    <a:pt x="13143" y="1510"/>
                    <a:pt x="12966" y="1409"/>
                  </a:cubicBezTo>
                  <a:cubicBezTo>
                    <a:pt x="13048" y="1295"/>
                    <a:pt x="13092" y="1143"/>
                    <a:pt x="13086" y="998"/>
                  </a:cubicBezTo>
                  <a:cubicBezTo>
                    <a:pt x="13067" y="783"/>
                    <a:pt x="12897" y="613"/>
                    <a:pt x="12688" y="568"/>
                  </a:cubicBezTo>
                  <a:cubicBezTo>
                    <a:pt x="12119" y="436"/>
                    <a:pt x="10413" y="126"/>
                    <a:pt x="6692" y="19"/>
                  </a:cubicBezTo>
                  <a:cubicBezTo>
                    <a:pt x="6277" y="6"/>
                    <a:pt x="5886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8"/>
            <p:cNvSpPr/>
            <p:nvPr/>
          </p:nvSpPr>
          <p:spPr>
            <a:xfrm>
              <a:off x="2807025" y="1713825"/>
              <a:ext cx="21650" cy="7425"/>
            </a:xfrm>
            <a:custGeom>
              <a:rect b="b" l="l" r="r" t="t"/>
              <a:pathLst>
                <a:path extrusionOk="0" h="297" w="866">
                  <a:moveTo>
                    <a:pt x="79" y="0"/>
                  </a:moveTo>
                  <a:cubicBezTo>
                    <a:pt x="54" y="0"/>
                    <a:pt x="28" y="2"/>
                    <a:pt x="0" y="6"/>
                  </a:cubicBezTo>
                  <a:cubicBezTo>
                    <a:pt x="51" y="75"/>
                    <a:pt x="114" y="126"/>
                    <a:pt x="183" y="164"/>
                  </a:cubicBezTo>
                  <a:cubicBezTo>
                    <a:pt x="247" y="208"/>
                    <a:pt x="322" y="240"/>
                    <a:pt x="392" y="258"/>
                  </a:cubicBezTo>
                  <a:cubicBezTo>
                    <a:pt x="468" y="284"/>
                    <a:pt x="550" y="296"/>
                    <a:pt x="626" y="296"/>
                  </a:cubicBezTo>
                  <a:cubicBezTo>
                    <a:pt x="708" y="296"/>
                    <a:pt x="790" y="277"/>
                    <a:pt x="866" y="246"/>
                  </a:cubicBezTo>
                  <a:cubicBezTo>
                    <a:pt x="796" y="195"/>
                    <a:pt x="727" y="170"/>
                    <a:pt x="657" y="138"/>
                  </a:cubicBezTo>
                  <a:cubicBezTo>
                    <a:pt x="588" y="107"/>
                    <a:pt x="525" y="82"/>
                    <a:pt x="455" y="63"/>
                  </a:cubicBezTo>
                  <a:cubicBezTo>
                    <a:pt x="386" y="44"/>
                    <a:pt x="310" y="25"/>
                    <a:pt x="240" y="12"/>
                  </a:cubicBezTo>
                  <a:cubicBezTo>
                    <a:pt x="188" y="8"/>
                    <a:pt x="136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8"/>
            <p:cNvSpPr/>
            <p:nvPr/>
          </p:nvSpPr>
          <p:spPr>
            <a:xfrm>
              <a:off x="2846825" y="1721700"/>
              <a:ext cx="230500" cy="12250"/>
            </a:xfrm>
            <a:custGeom>
              <a:rect b="b" l="l" r="r" t="t"/>
              <a:pathLst>
                <a:path extrusionOk="0" h="490" w="9220">
                  <a:moveTo>
                    <a:pt x="1" y="0"/>
                  </a:moveTo>
                  <a:lnTo>
                    <a:pt x="1" y="0"/>
                  </a:lnTo>
                  <a:cubicBezTo>
                    <a:pt x="752" y="177"/>
                    <a:pt x="1517" y="316"/>
                    <a:pt x="2288" y="386"/>
                  </a:cubicBezTo>
                  <a:cubicBezTo>
                    <a:pt x="2961" y="452"/>
                    <a:pt x="3639" y="489"/>
                    <a:pt x="4317" y="489"/>
                  </a:cubicBezTo>
                  <a:cubicBezTo>
                    <a:pt x="4416" y="489"/>
                    <a:pt x="4514" y="488"/>
                    <a:pt x="4613" y="487"/>
                  </a:cubicBezTo>
                  <a:cubicBezTo>
                    <a:pt x="5384" y="481"/>
                    <a:pt x="6161" y="443"/>
                    <a:pt x="6932" y="360"/>
                  </a:cubicBezTo>
                  <a:cubicBezTo>
                    <a:pt x="7697" y="278"/>
                    <a:pt x="8467" y="165"/>
                    <a:pt x="9219" y="0"/>
                  </a:cubicBezTo>
                  <a:lnTo>
                    <a:pt x="9219" y="0"/>
                  </a:lnTo>
                  <a:cubicBezTo>
                    <a:pt x="8834" y="38"/>
                    <a:pt x="8455" y="82"/>
                    <a:pt x="8069" y="114"/>
                  </a:cubicBezTo>
                  <a:cubicBezTo>
                    <a:pt x="7684" y="146"/>
                    <a:pt x="7298" y="171"/>
                    <a:pt x="6913" y="203"/>
                  </a:cubicBezTo>
                  <a:cubicBezTo>
                    <a:pt x="6148" y="247"/>
                    <a:pt x="5378" y="278"/>
                    <a:pt x="4607" y="285"/>
                  </a:cubicBezTo>
                  <a:cubicBezTo>
                    <a:pt x="4474" y="287"/>
                    <a:pt x="4340" y="288"/>
                    <a:pt x="4207" y="288"/>
                  </a:cubicBezTo>
                  <a:cubicBezTo>
                    <a:pt x="3574" y="288"/>
                    <a:pt x="2937" y="264"/>
                    <a:pt x="2300" y="228"/>
                  </a:cubicBezTo>
                  <a:lnTo>
                    <a:pt x="1725" y="190"/>
                  </a:lnTo>
                  <a:cubicBezTo>
                    <a:pt x="1536" y="171"/>
                    <a:pt x="1346" y="152"/>
                    <a:pt x="1150" y="133"/>
                  </a:cubicBezTo>
                  <a:cubicBezTo>
                    <a:pt x="765" y="108"/>
                    <a:pt x="386" y="3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8"/>
            <p:cNvSpPr/>
            <p:nvPr/>
          </p:nvSpPr>
          <p:spPr>
            <a:xfrm>
              <a:off x="2820925" y="1692950"/>
              <a:ext cx="291475" cy="15675"/>
            </a:xfrm>
            <a:custGeom>
              <a:rect b="b" l="l" r="r" t="t"/>
              <a:pathLst>
                <a:path extrusionOk="0" h="627" w="11659">
                  <a:moveTo>
                    <a:pt x="0" y="0"/>
                  </a:moveTo>
                  <a:lnTo>
                    <a:pt x="0" y="0"/>
                  </a:lnTo>
                  <a:cubicBezTo>
                    <a:pt x="240" y="45"/>
                    <a:pt x="480" y="95"/>
                    <a:pt x="721" y="133"/>
                  </a:cubicBezTo>
                  <a:cubicBezTo>
                    <a:pt x="961" y="177"/>
                    <a:pt x="1201" y="228"/>
                    <a:pt x="1441" y="259"/>
                  </a:cubicBezTo>
                  <a:lnTo>
                    <a:pt x="2168" y="361"/>
                  </a:lnTo>
                  <a:cubicBezTo>
                    <a:pt x="2414" y="398"/>
                    <a:pt x="2654" y="424"/>
                    <a:pt x="2900" y="449"/>
                  </a:cubicBezTo>
                  <a:lnTo>
                    <a:pt x="3627" y="518"/>
                  </a:lnTo>
                  <a:cubicBezTo>
                    <a:pt x="3874" y="544"/>
                    <a:pt x="4120" y="550"/>
                    <a:pt x="4360" y="569"/>
                  </a:cubicBezTo>
                  <a:cubicBezTo>
                    <a:pt x="4853" y="607"/>
                    <a:pt x="5339" y="613"/>
                    <a:pt x="5832" y="626"/>
                  </a:cubicBezTo>
                  <a:cubicBezTo>
                    <a:pt x="5912" y="626"/>
                    <a:pt x="5991" y="627"/>
                    <a:pt x="6071" y="627"/>
                  </a:cubicBezTo>
                  <a:cubicBezTo>
                    <a:pt x="6971" y="627"/>
                    <a:pt x="7871" y="593"/>
                    <a:pt x="8770" y="506"/>
                  </a:cubicBezTo>
                  <a:cubicBezTo>
                    <a:pt x="9744" y="411"/>
                    <a:pt x="10717" y="266"/>
                    <a:pt x="11658" y="0"/>
                  </a:cubicBezTo>
                  <a:lnTo>
                    <a:pt x="11658" y="0"/>
                  </a:lnTo>
                  <a:cubicBezTo>
                    <a:pt x="11178" y="95"/>
                    <a:pt x="10698" y="165"/>
                    <a:pt x="10211" y="215"/>
                  </a:cubicBezTo>
                  <a:lnTo>
                    <a:pt x="9851" y="259"/>
                  </a:lnTo>
                  <a:lnTo>
                    <a:pt x="9484" y="291"/>
                  </a:lnTo>
                  <a:cubicBezTo>
                    <a:pt x="9244" y="316"/>
                    <a:pt x="8998" y="329"/>
                    <a:pt x="8758" y="348"/>
                  </a:cubicBezTo>
                  <a:cubicBezTo>
                    <a:pt x="7901" y="404"/>
                    <a:pt x="7040" y="425"/>
                    <a:pt x="6182" y="425"/>
                  </a:cubicBezTo>
                  <a:cubicBezTo>
                    <a:pt x="6065" y="425"/>
                    <a:pt x="5949" y="424"/>
                    <a:pt x="5832" y="424"/>
                  </a:cubicBezTo>
                  <a:cubicBezTo>
                    <a:pt x="5346" y="411"/>
                    <a:pt x="4859" y="405"/>
                    <a:pt x="4373" y="373"/>
                  </a:cubicBezTo>
                  <a:cubicBezTo>
                    <a:pt x="4133" y="361"/>
                    <a:pt x="3886" y="361"/>
                    <a:pt x="3646" y="342"/>
                  </a:cubicBezTo>
                  <a:lnTo>
                    <a:pt x="2913" y="291"/>
                  </a:lnTo>
                  <a:cubicBezTo>
                    <a:pt x="2793" y="278"/>
                    <a:pt x="2673" y="272"/>
                    <a:pt x="2547" y="259"/>
                  </a:cubicBezTo>
                  <a:lnTo>
                    <a:pt x="2186" y="228"/>
                  </a:lnTo>
                  <a:lnTo>
                    <a:pt x="1454" y="158"/>
                  </a:lnTo>
                  <a:cubicBezTo>
                    <a:pt x="967" y="114"/>
                    <a:pt x="487" y="4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8"/>
            <p:cNvSpPr/>
            <p:nvPr/>
          </p:nvSpPr>
          <p:spPr>
            <a:xfrm>
              <a:off x="2824225" y="1756925"/>
              <a:ext cx="282150" cy="18825"/>
            </a:xfrm>
            <a:custGeom>
              <a:rect b="b" l="l" r="r" t="t"/>
              <a:pathLst>
                <a:path extrusionOk="0" h="753" w="11286">
                  <a:moveTo>
                    <a:pt x="1" y="0"/>
                  </a:moveTo>
                  <a:lnTo>
                    <a:pt x="1" y="0"/>
                  </a:lnTo>
                  <a:cubicBezTo>
                    <a:pt x="462" y="101"/>
                    <a:pt x="930" y="196"/>
                    <a:pt x="1391" y="291"/>
                  </a:cubicBezTo>
                  <a:cubicBezTo>
                    <a:pt x="1865" y="367"/>
                    <a:pt x="2333" y="449"/>
                    <a:pt x="2806" y="512"/>
                  </a:cubicBezTo>
                  <a:cubicBezTo>
                    <a:pt x="3748" y="632"/>
                    <a:pt x="4696" y="727"/>
                    <a:pt x="5650" y="746"/>
                  </a:cubicBezTo>
                  <a:cubicBezTo>
                    <a:pt x="5855" y="750"/>
                    <a:pt x="6061" y="752"/>
                    <a:pt x="6266" y="752"/>
                  </a:cubicBezTo>
                  <a:cubicBezTo>
                    <a:pt x="7014" y="752"/>
                    <a:pt x="7762" y="721"/>
                    <a:pt x="8506" y="632"/>
                  </a:cubicBezTo>
                  <a:cubicBezTo>
                    <a:pt x="8746" y="607"/>
                    <a:pt x="8980" y="575"/>
                    <a:pt x="9213" y="537"/>
                  </a:cubicBezTo>
                  <a:lnTo>
                    <a:pt x="9567" y="474"/>
                  </a:lnTo>
                  <a:cubicBezTo>
                    <a:pt x="9687" y="455"/>
                    <a:pt x="9801" y="436"/>
                    <a:pt x="9921" y="405"/>
                  </a:cubicBezTo>
                  <a:cubicBezTo>
                    <a:pt x="10382" y="304"/>
                    <a:pt x="10850" y="184"/>
                    <a:pt x="11286" y="0"/>
                  </a:cubicBezTo>
                  <a:lnTo>
                    <a:pt x="11286" y="0"/>
                  </a:lnTo>
                  <a:cubicBezTo>
                    <a:pt x="10831" y="139"/>
                    <a:pt x="10370" y="240"/>
                    <a:pt x="9902" y="310"/>
                  </a:cubicBezTo>
                  <a:cubicBezTo>
                    <a:pt x="9668" y="348"/>
                    <a:pt x="9435" y="373"/>
                    <a:pt x="9201" y="405"/>
                  </a:cubicBezTo>
                  <a:lnTo>
                    <a:pt x="8493" y="474"/>
                  </a:lnTo>
                  <a:cubicBezTo>
                    <a:pt x="7858" y="530"/>
                    <a:pt x="7221" y="551"/>
                    <a:pt x="6582" y="551"/>
                  </a:cubicBezTo>
                  <a:cubicBezTo>
                    <a:pt x="6274" y="551"/>
                    <a:pt x="5965" y="546"/>
                    <a:pt x="5656" y="537"/>
                  </a:cubicBezTo>
                  <a:cubicBezTo>
                    <a:pt x="5422" y="531"/>
                    <a:pt x="5182" y="531"/>
                    <a:pt x="4948" y="519"/>
                  </a:cubicBezTo>
                  <a:lnTo>
                    <a:pt x="4241" y="474"/>
                  </a:lnTo>
                  <a:lnTo>
                    <a:pt x="3887" y="449"/>
                  </a:lnTo>
                  <a:lnTo>
                    <a:pt x="3533" y="417"/>
                  </a:lnTo>
                  <a:lnTo>
                    <a:pt x="2825" y="354"/>
                  </a:lnTo>
                  <a:lnTo>
                    <a:pt x="1410" y="196"/>
                  </a:lnTo>
                  <a:cubicBezTo>
                    <a:pt x="936" y="127"/>
                    <a:pt x="469" y="5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8"/>
            <p:cNvSpPr/>
            <p:nvPr/>
          </p:nvSpPr>
          <p:spPr>
            <a:xfrm>
              <a:off x="2771325" y="1938750"/>
              <a:ext cx="390975" cy="54825"/>
            </a:xfrm>
            <a:custGeom>
              <a:rect b="b" l="l" r="r" t="t"/>
              <a:pathLst>
                <a:path extrusionOk="0" h="2193" w="15639">
                  <a:moveTo>
                    <a:pt x="7816" y="0"/>
                  </a:moveTo>
                  <a:cubicBezTo>
                    <a:pt x="3501" y="0"/>
                    <a:pt x="0" y="493"/>
                    <a:pt x="0" y="1100"/>
                  </a:cubicBezTo>
                  <a:cubicBezTo>
                    <a:pt x="0" y="1700"/>
                    <a:pt x="3501" y="2193"/>
                    <a:pt x="7816" y="2193"/>
                  </a:cubicBezTo>
                  <a:cubicBezTo>
                    <a:pt x="12138" y="2193"/>
                    <a:pt x="15639" y="1700"/>
                    <a:pt x="15639" y="1100"/>
                  </a:cubicBezTo>
                  <a:cubicBezTo>
                    <a:pt x="15639" y="493"/>
                    <a:pt x="12138" y="0"/>
                    <a:pt x="7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8"/>
            <p:cNvSpPr/>
            <p:nvPr/>
          </p:nvSpPr>
          <p:spPr>
            <a:xfrm>
              <a:off x="3099875" y="1713825"/>
              <a:ext cx="21675" cy="7425"/>
            </a:xfrm>
            <a:custGeom>
              <a:rect b="b" l="l" r="r" t="t"/>
              <a:pathLst>
                <a:path extrusionOk="0" h="297" w="867">
                  <a:moveTo>
                    <a:pt x="790" y="0"/>
                  </a:moveTo>
                  <a:cubicBezTo>
                    <a:pt x="735" y="0"/>
                    <a:pt x="681" y="8"/>
                    <a:pt x="633" y="12"/>
                  </a:cubicBezTo>
                  <a:cubicBezTo>
                    <a:pt x="557" y="25"/>
                    <a:pt x="481" y="44"/>
                    <a:pt x="412" y="63"/>
                  </a:cubicBezTo>
                  <a:cubicBezTo>
                    <a:pt x="342" y="82"/>
                    <a:pt x="279" y="107"/>
                    <a:pt x="209" y="138"/>
                  </a:cubicBezTo>
                  <a:cubicBezTo>
                    <a:pt x="146" y="164"/>
                    <a:pt x="70" y="195"/>
                    <a:pt x="1" y="246"/>
                  </a:cubicBezTo>
                  <a:cubicBezTo>
                    <a:pt x="83" y="277"/>
                    <a:pt x="159" y="296"/>
                    <a:pt x="241" y="296"/>
                  </a:cubicBezTo>
                  <a:cubicBezTo>
                    <a:pt x="323" y="296"/>
                    <a:pt x="399" y="284"/>
                    <a:pt x="475" y="258"/>
                  </a:cubicBezTo>
                  <a:cubicBezTo>
                    <a:pt x="551" y="240"/>
                    <a:pt x="620" y="208"/>
                    <a:pt x="683" y="164"/>
                  </a:cubicBezTo>
                  <a:cubicBezTo>
                    <a:pt x="753" y="126"/>
                    <a:pt x="816" y="75"/>
                    <a:pt x="867" y="6"/>
                  </a:cubicBezTo>
                  <a:cubicBezTo>
                    <a:pt x="841" y="2"/>
                    <a:pt x="816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8"/>
            <p:cNvSpPr/>
            <p:nvPr/>
          </p:nvSpPr>
          <p:spPr>
            <a:xfrm>
              <a:off x="2970675" y="2053025"/>
              <a:ext cx="8875" cy="15525"/>
            </a:xfrm>
            <a:custGeom>
              <a:rect b="b" l="l" r="r" t="t"/>
              <a:pathLst>
                <a:path extrusionOk="0" h="621" w="355">
                  <a:moveTo>
                    <a:pt x="169" y="0"/>
                  </a:moveTo>
                  <a:cubicBezTo>
                    <a:pt x="125" y="0"/>
                    <a:pt x="82" y="25"/>
                    <a:pt x="63" y="67"/>
                  </a:cubicBezTo>
                  <a:lnTo>
                    <a:pt x="57" y="80"/>
                  </a:lnTo>
                  <a:cubicBezTo>
                    <a:pt x="19" y="162"/>
                    <a:pt x="7" y="231"/>
                    <a:pt x="0" y="301"/>
                  </a:cubicBezTo>
                  <a:cubicBezTo>
                    <a:pt x="0" y="339"/>
                    <a:pt x="0" y="370"/>
                    <a:pt x="7" y="408"/>
                  </a:cubicBezTo>
                  <a:cubicBezTo>
                    <a:pt x="7" y="440"/>
                    <a:pt x="13" y="478"/>
                    <a:pt x="32" y="522"/>
                  </a:cubicBezTo>
                  <a:lnTo>
                    <a:pt x="38" y="541"/>
                  </a:lnTo>
                  <a:cubicBezTo>
                    <a:pt x="45" y="553"/>
                    <a:pt x="51" y="566"/>
                    <a:pt x="57" y="579"/>
                  </a:cubicBezTo>
                  <a:cubicBezTo>
                    <a:pt x="85" y="607"/>
                    <a:pt x="122" y="621"/>
                    <a:pt x="159" y="621"/>
                  </a:cubicBezTo>
                  <a:cubicBezTo>
                    <a:pt x="188" y="621"/>
                    <a:pt x="218" y="611"/>
                    <a:pt x="240" y="591"/>
                  </a:cubicBezTo>
                  <a:cubicBezTo>
                    <a:pt x="285" y="553"/>
                    <a:pt x="310" y="509"/>
                    <a:pt x="329" y="459"/>
                  </a:cubicBezTo>
                  <a:cubicBezTo>
                    <a:pt x="348" y="414"/>
                    <a:pt x="354" y="364"/>
                    <a:pt x="354" y="313"/>
                  </a:cubicBezTo>
                  <a:cubicBezTo>
                    <a:pt x="354" y="219"/>
                    <a:pt x="329" y="111"/>
                    <a:pt x="253" y="35"/>
                  </a:cubicBezTo>
                  <a:cubicBezTo>
                    <a:pt x="247" y="23"/>
                    <a:pt x="234" y="16"/>
                    <a:pt x="215" y="10"/>
                  </a:cubicBezTo>
                  <a:cubicBezTo>
                    <a:pt x="200" y="3"/>
                    <a:pt x="184" y="0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8"/>
            <p:cNvSpPr/>
            <p:nvPr/>
          </p:nvSpPr>
          <p:spPr>
            <a:xfrm>
              <a:off x="2948550" y="2102525"/>
              <a:ext cx="9025" cy="14200"/>
            </a:xfrm>
            <a:custGeom>
              <a:rect b="b" l="l" r="r" t="t"/>
              <a:pathLst>
                <a:path extrusionOk="0" h="568" w="361">
                  <a:moveTo>
                    <a:pt x="178" y="0"/>
                  </a:moveTo>
                  <a:cubicBezTo>
                    <a:pt x="140" y="0"/>
                    <a:pt x="103" y="18"/>
                    <a:pt x="76" y="52"/>
                  </a:cubicBezTo>
                  <a:cubicBezTo>
                    <a:pt x="20" y="128"/>
                    <a:pt x="7" y="204"/>
                    <a:pt x="1" y="286"/>
                  </a:cubicBezTo>
                  <a:cubicBezTo>
                    <a:pt x="1" y="324"/>
                    <a:pt x="7" y="362"/>
                    <a:pt x="13" y="400"/>
                  </a:cubicBezTo>
                  <a:cubicBezTo>
                    <a:pt x="26" y="437"/>
                    <a:pt x="39" y="475"/>
                    <a:pt x="70" y="513"/>
                  </a:cubicBezTo>
                  <a:cubicBezTo>
                    <a:pt x="76" y="520"/>
                    <a:pt x="83" y="532"/>
                    <a:pt x="95" y="539"/>
                  </a:cubicBezTo>
                  <a:cubicBezTo>
                    <a:pt x="122" y="557"/>
                    <a:pt x="153" y="567"/>
                    <a:pt x="183" y="567"/>
                  </a:cubicBezTo>
                  <a:cubicBezTo>
                    <a:pt x="223" y="567"/>
                    <a:pt x="262" y="550"/>
                    <a:pt x="291" y="513"/>
                  </a:cubicBezTo>
                  <a:cubicBezTo>
                    <a:pt x="317" y="475"/>
                    <a:pt x="336" y="437"/>
                    <a:pt x="342" y="400"/>
                  </a:cubicBezTo>
                  <a:cubicBezTo>
                    <a:pt x="355" y="362"/>
                    <a:pt x="361" y="324"/>
                    <a:pt x="355" y="286"/>
                  </a:cubicBezTo>
                  <a:cubicBezTo>
                    <a:pt x="355" y="204"/>
                    <a:pt x="336" y="128"/>
                    <a:pt x="279" y="52"/>
                  </a:cubicBezTo>
                  <a:cubicBezTo>
                    <a:pt x="272" y="46"/>
                    <a:pt x="266" y="33"/>
                    <a:pt x="253" y="27"/>
                  </a:cubicBezTo>
                  <a:cubicBezTo>
                    <a:pt x="230" y="9"/>
                    <a:pt x="204" y="0"/>
                    <a:pt x="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8"/>
            <p:cNvSpPr/>
            <p:nvPr/>
          </p:nvSpPr>
          <p:spPr>
            <a:xfrm>
              <a:off x="2910950" y="2028600"/>
              <a:ext cx="8875" cy="14325"/>
            </a:xfrm>
            <a:custGeom>
              <a:rect b="b" l="l" r="r" t="t"/>
              <a:pathLst>
                <a:path extrusionOk="0" h="573" w="355">
                  <a:moveTo>
                    <a:pt x="153" y="0"/>
                  </a:moveTo>
                  <a:cubicBezTo>
                    <a:pt x="109" y="0"/>
                    <a:pt x="67" y="26"/>
                    <a:pt x="45" y="71"/>
                  </a:cubicBezTo>
                  <a:lnTo>
                    <a:pt x="45" y="77"/>
                  </a:lnTo>
                  <a:cubicBezTo>
                    <a:pt x="7" y="159"/>
                    <a:pt x="1" y="229"/>
                    <a:pt x="1" y="298"/>
                  </a:cubicBezTo>
                  <a:cubicBezTo>
                    <a:pt x="1" y="330"/>
                    <a:pt x="7" y="362"/>
                    <a:pt x="13" y="399"/>
                  </a:cubicBezTo>
                  <a:cubicBezTo>
                    <a:pt x="26" y="431"/>
                    <a:pt x="39" y="469"/>
                    <a:pt x="64" y="507"/>
                  </a:cubicBezTo>
                  <a:lnTo>
                    <a:pt x="70" y="513"/>
                  </a:lnTo>
                  <a:cubicBezTo>
                    <a:pt x="77" y="526"/>
                    <a:pt x="83" y="532"/>
                    <a:pt x="89" y="538"/>
                  </a:cubicBezTo>
                  <a:cubicBezTo>
                    <a:pt x="115" y="562"/>
                    <a:pt x="148" y="573"/>
                    <a:pt x="180" y="573"/>
                  </a:cubicBezTo>
                  <a:cubicBezTo>
                    <a:pt x="218" y="573"/>
                    <a:pt x="255" y="557"/>
                    <a:pt x="279" y="526"/>
                  </a:cubicBezTo>
                  <a:cubicBezTo>
                    <a:pt x="317" y="488"/>
                    <a:pt x="336" y="444"/>
                    <a:pt x="342" y="406"/>
                  </a:cubicBezTo>
                  <a:cubicBezTo>
                    <a:pt x="355" y="362"/>
                    <a:pt x="355" y="317"/>
                    <a:pt x="355" y="273"/>
                  </a:cubicBezTo>
                  <a:cubicBezTo>
                    <a:pt x="342" y="185"/>
                    <a:pt x="317" y="96"/>
                    <a:pt x="241" y="33"/>
                  </a:cubicBezTo>
                  <a:cubicBezTo>
                    <a:pt x="228" y="20"/>
                    <a:pt x="222" y="14"/>
                    <a:pt x="209" y="14"/>
                  </a:cubicBezTo>
                  <a:cubicBezTo>
                    <a:pt x="191" y="5"/>
                    <a:pt x="172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8"/>
            <p:cNvSpPr/>
            <p:nvPr/>
          </p:nvSpPr>
          <p:spPr>
            <a:xfrm>
              <a:off x="2891375" y="2074800"/>
              <a:ext cx="9175" cy="15250"/>
            </a:xfrm>
            <a:custGeom>
              <a:rect b="b" l="l" r="r" t="t"/>
              <a:pathLst>
                <a:path extrusionOk="0" h="610" w="367">
                  <a:moveTo>
                    <a:pt x="163" y="0"/>
                  </a:moveTo>
                  <a:cubicBezTo>
                    <a:pt x="119" y="0"/>
                    <a:pt x="73" y="23"/>
                    <a:pt x="51" y="68"/>
                  </a:cubicBezTo>
                  <a:cubicBezTo>
                    <a:pt x="7" y="156"/>
                    <a:pt x="0" y="245"/>
                    <a:pt x="7" y="327"/>
                  </a:cubicBezTo>
                  <a:cubicBezTo>
                    <a:pt x="13" y="365"/>
                    <a:pt x="26" y="409"/>
                    <a:pt x="38" y="447"/>
                  </a:cubicBezTo>
                  <a:cubicBezTo>
                    <a:pt x="51" y="491"/>
                    <a:pt x="70" y="529"/>
                    <a:pt x="108" y="567"/>
                  </a:cubicBezTo>
                  <a:cubicBezTo>
                    <a:pt x="114" y="580"/>
                    <a:pt x="127" y="586"/>
                    <a:pt x="146" y="592"/>
                  </a:cubicBezTo>
                  <a:cubicBezTo>
                    <a:pt x="166" y="604"/>
                    <a:pt x="187" y="610"/>
                    <a:pt x="209" y="610"/>
                  </a:cubicBezTo>
                  <a:cubicBezTo>
                    <a:pt x="256" y="610"/>
                    <a:pt x="301" y="583"/>
                    <a:pt x="323" y="535"/>
                  </a:cubicBezTo>
                  <a:cubicBezTo>
                    <a:pt x="348" y="491"/>
                    <a:pt x="361" y="447"/>
                    <a:pt x="361" y="409"/>
                  </a:cubicBezTo>
                  <a:cubicBezTo>
                    <a:pt x="367" y="365"/>
                    <a:pt x="367" y="321"/>
                    <a:pt x="361" y="283"/>
                  </a:cubicBezTo>
                  <a:cubicBezTo>
                    <a:pt x="342" y="201"/>
                    <a:pt x="316" y="118"/>
                    <a:pt x="253" y="43"/>
                  </a:cubicBezTo>
                  <a:cubicBezTo>
                    <a:pt x="240" y="30"/>
                    <a:pt x="228" y="24"/>
                    <a:pt x="215" y="11"/>
                  </a:cubicBezTo>
                  <a:cubicBezTo>
                    <a:pt x="199" y="4"/>
                    <a:pt x="181" y="0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8"/>
            <p:cNvSpPr/>
            <p:nvPr/>
          </p:nvSpPr>
          <p:spPr>
            <a:xfrm>
              <a:off x="2836550" y="2089225"/>
              <a:ext cx="9025" cy="12600"/>
            </a:xfrm>
            <a:custGeom>
              <a:rect b="b" l="l" r="r" t="t"/>
              <a:pathLst>
                <a:path extrusionOk="0" h="504" w="361">
                  <a:moveTo>
                    <a:pt x="152" y="0"/>
                  </a:moveTo>
                  <a:cubicBezTo>
                    <a:pt x="103" y="0"/>
                    <a:pt x="58" y="30"/>
                    <a:pt x="39" y="79"/>
                  </a:cubicBezTo>
                  <a:lnTo>
                    <a:pt x="32" y="97"/>
                  </a:lnTo>
                  <a:cubicBezTo>
                    <a:pt x="1" y="173"/>
                    <a:pt x="1" y="224"/>
                    <a:pt x="7" y="274"/>
                  </a:cubicBezTo>
                  <a:cubicBezTo>
                    <a:pt x="7" y="306"/>
                    <a:pt x="13" y="331"/>
                    <a:pt x="26" y="357"/>
                  </a:cubicBezTo>
                  <a:cubicBezTo>
                    <a:pt x="39" y="382"/>
                    <a:pt x="51" y="407"/>
                    <a:pt x="77" y="439"/>
                  </a:cubicBezTo>
                  <a:lnTo>
                    <a:pt x="96" y="458"/>
                  </a:lnTo>
                  <a:cubicBezTo>
                    <a:pt x="96" y="458"/>
                    <a:pt x="102" y="464"/>
                    <a:pt x="102" y="464"/>
                  </a:cubicBezTo>
                  <a:cubicBezTo>
                    <a:pt x="129" y="491"/>
                    <a:pt x="163" y="504"/>
                    <a:pt x="196" y="504"/>
                  </a:cubicBezTo>
                  <a:cubicBezTo>
                    <a:pt x="234" y="504"/>
                    <a:pt x="271" y="488"/>
                    <a:pt x="298" y="458"/>
                  </a:cubicBezTo>
                  <a:cubicBezTo>
                    <a:pt x="329" y="420"/>
                    <a:pt x="348" y="382"/>
                    <a:pt x="355" y="344"/>
                  </a:cubicBezTo>
                  <a:cubicBezTo>
                    <a:pt x="361" y="300"/>
                    <a:pt x="361" y="262"/>
                    <a:pt x="355" y="218"/>
                  </a:cubicBezTo>
                  <a:cubicBezTo>
                    <a:pt x="336" y="142"/>
                    <a:pt x="298" y="60"/>
                    <a:pt x="216" y="15"/>
                  </a:cubicBezTo>
                  <a:cubicBezTo>
                    <a:pt x="209" y="15"/>
                    <a:pt x="203" y="9"/>
                    <a:pt x="197" y="9"/>
                  </a:cubicBezTo>
                  <a:cubicBezTo>
                    <a:pt x="182" y="3"/>
                    <a:pt x="167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8"/>
            <p:cNvSpPr/>
            <p:nvPr/>
          </p:nvSpPr>
          <p:spPr>
            <a:xfrm>
              <a:off x="2789175" y="2093400"/>
              <a:ext cx="9350" cy="23975"/>
            </a:xfrm>
            <a:custGeom>
              <a:rect b="b" l="l" r="r" t="t"/>
              <a:pathLst>
                <a:path extrusionOk="0" h="959" w="374">
                  <a:moveTo>
                    <a:pt x="144" y="1"/>
                  </a:moveTo>
                  <a:cubicBezTo>
                    <a:pt x="97" y="1"/>
                    <a:pt x="53" y="31"/>
                    <a:pt x="38" y="82"/>
                  </a:cubicBezTo>
                  <a:cubicBezTo>
                    <a:pt x="0" y="221"/>
                    <a:pt x="0" y="360"/>
                    <a:pt x="13" y="499"/>
                  </a:cubicBezTo>
                  <a:cubicBezTo>
                    <a:pt x="19" y="562"/>
                    <a:pt x="32" y="632"/>
                    <a:pt x="44" y="701"/>
                  </a:cubicBezTo>
                  <a:cubicBezTo>
                    <a:pt x="63" y="765"/>
                    <a:pt x="82" y="834"/>
                    <a:pt x="120" y="897"/>
                  </a:cubicBezTo>
                  <a:cubicBezTo>
                    <a:pt x="139" y="923"/>
                    <a:pt x="158" y="941"/>
                    <a:pt x="190" y="954"/>
                  </a:cubicBezTo>
                  <a:cubicBezTo>
                    <a:pt x="201" y="957"/>
                    <a:pt x="212" y="959"/>
                    <a:pt x="223" y="959"/>
                  </a:cubicBezTo>
                  <a:cubicBezTo>
                    <a:pt x="276" y="959"/>
                    <a:pt x="326" y="924"/>
                    <a:pt x="341" y="872"/>
                  </a:cubicBezTo>
                  <a:cubicBezTo>
                    <a:pt x="360" y="802"/>
                    <a:pt x="373" y="733"/>
                    <a:pt x="373" y="663"/>
                  </a:cubicBezTo>
                  <a:cubicBezTo>
                    <a:pt x="373" y="594"/>
                    <a:pt x="373" y="524"/>
                    <a:pt x="360" y="455"/>
                  </a:cubicBezTo>
                  <a:cubicBezTo>
                    <a:pt x="341" y="322"/>
                    <a:pt x="316" y="190"/>
                    <a:pt x="240" y="57"/>
                  </a:cubicBezTo>
                  <a:cubicBezTo>
                    <a:pt x="228" y="32"/>
                    <a:pt x="202" y="13"/>
                    <a:pt x="177" y="6"/>
                  </a:cubicBezTo>
                  <a:cubicBezTo>
                    <a:pt x="166" y="3"/>
                    <a:pt x="155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8"/>
            <p:cNvSpPr/>
            <p:nvPr/>
          </p:nvSpPr>
          <p:spPr>
            <a:xfrm>
              <a:off x="3106350" y="2059200"/>
              <a:ext cx="9200" cy="17225"/>
            </a:xfrm>
            <a:custGeom>
              <a:rect b="b" l="l" r="r" t="t"/>
              <a:pathLst>
                <a:path extrusionOk="0" h="689" w="368">
                  <a:moveTo>
                    <a:pt x="155" y="1"/>
                  </a:moveTo>
                  <a:cubicBezTo>
                    <a:pt x="109" y="1"/>
                    <a:pt x="64" y="29"/>
                    <a:pt x="45" y="73"/>
                  </a:cubicBezTo>
                  <a:cubicBezTo>
                    <a:pt x="1" y="174"/>
                    <a:pt x="1" y="269"/>
                    <a:pt x="7" y="363"/>
                  </a:cubicBezTo>
                  <a:cubicBezTo>
                    <a:pt x="14" y="414"/>
                    <a:pt x="20" y="458"/>
                    <a:pt x="39" y="509"/>
                  </a:cubicBezTo>
                  <a:cubicBezTo>
                    <a:pt x="51" y="553"/>
                    <a:pt x="77" y="597"/>
                    <a:pt x="108" y="641"/>
                  </a:cubicBezTo>
                  <a:cubicBezTo>
                    <a:pt x="121" y="654"/>
                    <a:pt x="140" y="667"/>
                    <a:pt x="159" y="679"/>
                  </a:cubicBezTo>
                  <a:cubicBezTo>
                    <a:pt x="175" y="686"/>
                    <a:pt x="192" y="689"/>
                    <a:pt x="209" y="689"/>
                  </a:cubicBezTo>
                  <a:cubicBezTo>
                    <a:pt x="258" y="689"/>
                    <a:pt x="306" y="662"/>
                    <a:pt x="329" y="610"/>
                  </a:cubicBezTo>
                  <a:cubicBezTo>
                    <a:pt x="355" y="559"/>
                    <a:pt x="361" y="509"/>
                    <a:pt x="361" y="464"/>
                  </a:cubicBezTo>
                  <a:cubicBezTo>
                    <a:pt x="367" y="414"/>
                    <a:pt x="367" y="363"/>
                    <a:pt x="355" y="319"/>
                  </a:cubicBezTo>
                  <a:cubicBezTo>
                    <a:pt x="342" y="224"/>
                    <a:pt x="311" y="136"/>
                    <a:pt x="241" y="47"/>
                  </a:cubicBezTo>
                  <a:cubicBezTo>
                    <a:pt x="235" y="28"/>
                    <a:pt x="216" y="22"/>
                    <a:pt x="197" y="9"/>
                  </a:cubicBezTo>
                  <a:cubicBezTo>
                    <a:pt x="183" y="3"/>
                    <a:pt x="169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8"/>
            <p:cNvSpPr/>
            <p:nvPr/>
          </p:nvSpPr>
          <p:spPr>
            <a:xfrm>
              <a:off x="3070500" y="2097425"/>
              <a:ext cx="9200" cy="13500"/>
            </a:xfrm>
            <a:custGeom>
              <a:rect b="b" l="l" r="r" t="t"/>
              <a:pathLst>
                <a:path extrusionOk="0" h="540" w="368">
                  <a:moveTo>
                    <a:pt x="159" y="1"/>
                  </a:moveTo>
                  <a:cubicBezTo>
                    <a:pt x="114" y="1"/>
                    <a:pt x="71" y="23"/>
                    <a:pt x="45" y="66"/>
                  </a:cubicBezTo>
                  <a:cubicBezTo>
                    <a:pt x="7" y="149"/>
                    <a:pt x="1" y="224"/>
                    <a:pt x="13" y="300"/>
                  </a:cubicBezTo>
                  <a:cubicBezTo>
                    <a:pt x="13" y="338"/>
                    <a:pt x="26" y="370"/>
                    <a:pt x="39" y="408"/>
                  </a:cubicBezTo>
                  <a:cubicBezTo>
                    <a:pt x="57" y="439"/>
                    <a:pt x="76" y="477"/>
                    <a:pt x="114" y="502"/>
                  </a:cubicBezTo>
                  <a:cubicBezTo>
                    <a:pt x="121" y="515"/>
                    <a:pt x="127" y="521"/>
                    <a:pt x="140" y="521"/>
                  </a:cubicBezTo>
                  <a:cubicBezTo>
                    <a:pt x="162" y="534"/>
                    <a:pt x="185" y="539"/>
                    <a:pt x="208" y="539"/>
                  </a:cubicBezTo>
                  <a:cubicBezTo>
                    <a:pt x="257" y="539"/>
                    <a:pt x="303" y="514"/>
                    <a:pt x="329" y="471"/>
                  </a:cubicBezTo>
                  <a:cubicBezTo>
                    <a:pt x="354" y="427"/>
                    <a:pt x="361" y="389"/>
                    <a:pt x="367" y="351"/>
                  </a:cubicBezTo>
                  <a:cubicBezTo>
                    <a:pt x="367" y="313"/>
                    <a:pt x="367" y="275"/>
                    <a:pt x="361" y="237"/>
                  </a:cubicBezTo>
                  <a:cubicBezTo>
                    <a:pt x="342" y="168"/>
                    <a:pt x="317" y="98"/>
                    <a:pt x="247" y="35"/>
                  </a:cubicBezTo>
                  <a:cubicBezTo>
                    <a:pt x="241" y="29"/>
                    <a:pt x="228" y="22"/>
                    <a:pt x="222" y="16"/>
                  </a:cubicBezTo>
                  <a:cubicBezTo>
                    <a:pt x="202" y="6"/>
                    <a:pt x="180" y="1"/>
                    <a:pt x="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8"/>
            <p:cNvSpPr/>
            <p:nvPr/>
          </p:nvSpPr>
          <p:spPr>
            <a:xfrm>
              <a:off x="3032600" y="2080775"/>
              <a:ext cx="9025" cy="21875"/>
            </a:xfrm>
            <a:custGeom>
              <a:rect b="b" l="l" r="r" t="t"/>
              <a:pathLst>
                <a:path extrusionOk="0" h="875" w="361">
                  <a:moveTo>
                    <a:pt x="156" y="0"/>
                  </a:moveTo>
                  <a:cubicBezTo>
                    <a:pt x="110" y="0"/>
                    <a:pt x="66" y="30"/>
                    <a:pt x="51" y="75"/>
                  </a:cubicBezTo>
                  <a:cubicBezTo>
                    <a:pt x="13" y="202"/>
                    <a:pt x="6" y="322"/>
                    <a:pt x="0" y="435"/>
                  </a:cubicBezTo>
                  <a:cubicBezTo>
                    <a:pt x="0" y="499"/>
                    <a:pt x="6" y="556"/>
                    <a:pt x="13" y="612"/>
                  </a:cubicBezTo>
                  <a:cubicBezTo>
                    <a:pt x="19" y="676"/>
                    <a:pt x="32" y="732"/>
                    <a:pt x="57" y="796"/>
                  </a:cubicBezTo>
                  <a:lnTo>
                    <a:pt x="57" y="802"/>
                  </a:lnTo>
                  <a:cubicBezTo>
                    <a:pt x="70" y="827"/>
                    <a:pt x="89" y="846"/>
                    <a:pt x="114" y="859"/>
                  </a:cubicBezTo>
                  <a:cubicBezTo>
                    <a:pt x="132" y="869"/>
                    <a:pt x="153" y="874"/>
                    <a:pt x="173" y="874"/>
                  </a:cubicBezTo>
                  <a:cubicBezTo>
                    <a:pt x="215" y="874"/>
                    <a:pt x="257" y="853"/>
                    <a:pt x="278" y="815"/>
                  </a:cubicBezTo>
                  <a:cubicBezTo>
                    <a:pt x="310" y="751"/>
                    <a:pt x="329" y="688"/>
                    <a:pt x="341" y="625"/>
                  </a:cubicBezTo>
                  <a:cubicBezTo>
                    <a:pt x="354" y="562"/>
                    <a:pt x="360" y="492"/>
                    <a:pt x="354" y="429"/>
                  </a:cubicBezTo>
                  <a:cubicBezTo>
                    <a:pt x="348" y="303"/>
                    <a:pt x="322" y="170"/>
                    <a:pt x="253" y="50"/>
                  </a:cubicBezTo>
                  <a:cubicBezTo>
                    <a:pt x="240" y="31"/>
                    <a:pt x="215" y="12"/>
                    <a:pt x="190" y="6"/>
                  </a:cubicBezTo>
                  <a:cubicBezTo>
                    <a:pt x="178" y="2"/>
                    <a:pt x="167" y="0"/>
                    <a:pt x="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8"/>
            <p:cNvSpPr/>
            <p:nvPr/>
          </p:nvSpPr>
          <p:spPr>
            <a:xfrm>
              <a:off x="2995625" y="2140700"/>
              <a:ext cx="8875" cy="18275"/>
            </a:xfrm>
            <a:custGeom>
              <a:rect b="b" l="l" r="r" t="t"/>
              <a:pathLst>
                <a:path extrusionOk="0" h="731" w="355">
                  <a:moveTo>
                    <a:pt x="189" y="1"/>
                  </a:moveTo>
                  <a:cubicBezTo>
                    <a:pt x="149" y="1"/>
                    <a:pt x="110" y="22"/>
                    <a:pt x="89" y="60"/>
                  </a:cubicBezTo>
                  <a:cubicBezTo>
                    <a:pt x="26" y="155"/>
                    <a:pt x="13" y="256"/>
                    <a:pt x="1" y="357"/>
                  </a:cubicBezTo>
                  <a:cubicBezTo>
                    <a:pt x="1" y="408"/>
                    <a:pt x="1" y="459"/>
                    <a:pt x="13" y="509"/>
                  </a:cubicBezTo>
                  <a:cubicBezTo>
                    <a:pt x="20" y="566"/>
                    <a:pt x="32" y="616"/>
                    <a:pt x="64" y="667"/>
                  </a:cubicBezTo>
                  <a:cubicBezTo>
                    <a:pt x="70" y="686"/>
                    <a:pt x="89" y="699"/>
                    <a:pt x="108" y="711"/>
                  </a:cubicBezTo>
                  <a:cubicBezTo>
                    <a:pt x="128" y="725"/>
                    <a:pt x="151" y="731"/>
                    <a:pt x="175" y="731"/>
                  </a:cubicBezTo>
                  <a:cubicBezTo>
                    <a:pt x="218" y="731"/>
                    <a:pt x="260" y="710"/>
                    <a:pt x="285" y="673"/>
                  </a:cubicBezTo>
                  <a:cubicBezTo>
                    <a:pt x="310" y="623"/>
                    <a:pt x="329" y="572"/>
                    <a:pt x="342" y="522"/>
                  </a:cubicBezTo>
                  <a:cubicBezTo>
                    <a:pt x="348" y="471"/>
                    <a:pt x="354" y="421"/>
                    <a:pt x="354" y="370"/>
                  </a:cubicBezTo>
                  <a:cubicBezTo>
                    <a:pt x="354" y="269"/>
                    <a:pt x="342" y="168"/>
                    <a:pt x="291" y="60"/>
                  </a:cubicBezTo>
                  <a:cubicBezTo>
                    <a:pt x="279" y="41"/>
                    <a:pt x="266" y="29"/>
                    <a:pt x="247" y="16"/>
                  </a:cubicBezTo>
                  <a:cubicBezTo>
                    <a:pt x="229" y="6"/>
                    <a:pt x="209" y="1"/>
                    <a:pt x="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8"/>
            <p:cNvSpPr/>
            <p:nvPr/>
          </p:nvSpPr>
          <p:spPr>
            <a:xfrm>
              <a:off x="3047750" y="2162350"/>
              <a:ext cx="9200" cy="19575"/>
            </a:xfrm>
            <a:custGeom>
              <a:rect b="b" l="l" r="r" t="t"/>
              <a:pathLst>
                <a:path extrusionOk="0" h="783" w="368">
                  <a:moveTo>
                    <a:pt x="155" y="1"/>
                  </a:moveTo>
                  <a:cubicBezTo>
                    <a:pt x="110" y="1"/>
                    <a:pt x="66" y="29"/>
                    <a:pt x="51" y="73"/>
                  </a:cubicBezTo>
                  <a:cubicBezTo>
                    <a:pt x="1" y="186"/>
                    <a:pt x="1" y="294"/>
                    <a:pt x="7" y="408"/>
                  </a:cubicBezTo>
                  <a:cubicBezTo>
                    <a:pt x="13" y="458"/>
                    <a:pt x="20" y="515"/>
                    <a:pt x="39" y="566"/>
                  </a:cubicBezTo>
                  <a:cubicBezTo>
                    <a:pt x="51" y="622"/>
                    <a:pt x="70" y="673"/>
                    <a:pt x="108" y="724"/>
                  </a:cubicBezTo>
                  <a:cubicBezTo>
                    <a:pt x="121" y="743"/>
                    <a:pt x="140" y="761"/>
                    <a:pt x="165" y="774"/>
                  </a:cubicBezTo>
                  <a:cubicBezTo>
                    <a:pt x="180" y="780"/>
                    <a:pt x="195" y="783"/>
                    <a:pt x="210" y="783"/>
                  </a:cubicBezTo>
                  <a:cubicBezTo>
                    <a:pt x="258" y="783"/>
                    <a:pt x="304" y="753"/>
                    <a:pt x="323" y="705"/>
                  </a:cubicBezTo>
                  <a:cubicBezTo>
                    <a:pt x="348" y="648"/>
                    <a:pt x="361" y="591"/>
                    <a:pt x="361" y="534"/>
                  </a:cubicBezTo>
                  <a:cubicBezTo>
                    <a:pt x="367" y="477"/>
                    <a:pt x="367" y="427"/>
                    <a:pt x="361" y="370"/>
                  </a:cubicBezTo>
                  <a:cubicBezTo>
                    <a:pt x="342" y="262"/>
                    <a:pt x="317" y="155"/>
                    <a:pt x="247" y="47"/>
                  </a:cubicBezTo>
                  <a:cubicBezTo>
                    <a:pt x="235" y="29"/>
                    <a:pt x="216" y="16"/>
                    <a:pt x="197" y="10"/>
                  </a:cubicBezTo>
                  <a:cubicBezTo>
                    <a:pt x="183" y="4"/>
                    <a:pt x="169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8"/>
            <p:cNvSpPr/>
            <p:nvPr/>
          </p:nvSpPr>
          <p:spPr>
            <a:xfrm>
              <a:off x="3107950" y="2140475"/>
              <a:ext cx="9025" cy="24225"/>
            </a:xfrm>
            <a:custGeom>
              <a:rect b="b" l="l" r="r" t="t"/>
              <a:pathLst>
                <a:path extrusionOk="0" h="969" w="361">
                  <a:moveTo>
                    <a:pt x="162" y="1"/>
                  </a:moveTo>
                  <a:cubicBezTo>
                    <a:pt x="116" y="1"/>
                    <a:pt x="72" y="30"/>
                    <a:pt x="57" y="76"/>
                  </a:cubicBezTo>
                  <a:cubicBezTo>
                    <a:pt x="6" y="215"/>
                    <a:pt x="0" y="354"/>
                    <a:pt x="0" y="493"/>
                  </a:cubicBezTo>
                  <a:cubicBezTo>
                    <a:pt x="0" y="562"/>
                    <a:pt x="13" y="625"/>
                    <a:pt x="25" y="695"/>
                  </a:cubicBezTo>
                  <a:cubicBezTo>
                    <a:pt x="38" y="764"/>
                    <a:pt x="57" y="834"/>
                    <a:pt x="89" y="897"/>
                  </a:cubicBezTo>
                  <a:cubicBezTo>
                    <a:pt x="101" y="929"/>
                    <a:pt x="126" y="948"/>
                    <a:pt x="158" y="960"/>
                  </a:cubicBezTo>
                  <a:cubicBezTo>
                    <a:pt x="170" y="966"/>
                    <a:pt x="183" y="968"/>
                    <a:pt x="196" y="968"/>
                  </a:cubicBezTo>
                  <a:cubicBezTo>
                    <a:pt x="243" y="968"/>
                    <a:pt x="290" y="935"/>
                    <a:pt x="310" y="891"/>
                  </a:cubicBezTo>
                  <a:cubicBezTo>
                    <a:pt x="335" y="815"/>
                    <a:pt x="348" y="746"/>
                    <a:pt x="354" y="682"/>
                  </a:cubicBezTo>
                  <a:cubicBezTo>
                    <a:pt x="360" y="613"/>
                    <a:pt x="360" y="543"/>
                    <a:pt x="354" y="474"/>
                  </a:cubicBezTo>
                  <a:cubicBezTo>
                    <a:pt x="341" y="335"/>
                    <a:pt x="322" y="196"/>
                    <a:pt x="259" y="63"/>
                  </a:cubicBezTo>
                  <a:cubicBezTo>
                    <a:pt x="247" y="38"/>
                    <a:pt x="221" y="19"/>
                    <a:pt x="196" y="6"/>
                  </a:cubicBezTo>
                  <a:cubicBezTo>
                    <a:pt x="185" y="3"/>
                    <a:pt x="173" y="1"/>
                    <a:pt x="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8"/>
            <p:cNvSpPr/>
            <p:nvPr/>
          </p:nvSpPr>
          <p:spPr>
            <a:xfrm>
              <a:off x="3082675" y="2216675"/>
              <a:ext cx="8850" cy="16150"/>
            </a:xfrm>
            <a:custGeom>
              <a:rect b="b" l="l" r="r" t="t"/>
              <a:pathLst>
                <a:path extrusionOk="0" h="646" w="354">
                  <a:moveTo>
                    <a:pt x="150" y="0"/>
                  </a:moveTo>
                  <a:cubicBezTo>
                    <a:pt x="106" y="0"/>
                    <a:pt x="63" y="26"/>
                    <a:pt x="44" y="73"/>
                  </a:cubicBezTo>
                  <a:lnTo>
                    <a:pt x="44" y="80"/>
                  </a:lnTo>
                  <a:cubicBezTo>
                    <a:pt x="6" y="174"/>
                    <a:pt x="0" y="250"/>
                    <a:pt x="0" y="326"/>
                  </a:cubicBezTo>
                  <a:cubicBezTo>
                    <a:pt x="0" y="364"/>
                    <a:pt x="0" y="408"/>
                    <a:pt x="13" y="446"/>
                  </a:cubicBezTo>
                  <a:cubicBezTo>
                    <a:pt x="19" y="484"/>
                    <a:pt x="32" y="522"/>
                    <a:pt x="57" y="566"/>
                  </a:cubicBezTo>
                  <a:lnTo>
                    <a:pt x="57" y="579"/>
                  </a:lnTo>
                  <a:cubicBezTo>
                    <a:pt x="70" y="591"/>
                    <a:pt x="76" y="604"/>
                    <a:pt x="89" y="617"/>
                  </a:cubicBezTo>
                  <a:cubicBezTo>
                    <a:pt x="113" y="636"/>
                    <a:pt x="143" y="646"/>
                    <a:pt x="172" y="646"/>
                  </a:cubicBezTo>
                  <a:cubicBezTo>
                    <a:pt x="210" y="646"/>
                    <a:pt x="247" y="630"/>
                    <a:pt x="272" y="598"/>
                  </a:cubicBezTo>
                  <a:cubicBezTo>
                    <a:pt x="310" y="554"/>
                    <a:pt x="329" y="509"/>
                    <a:pt x="341" y="459"/>
                  </a:cubicBezTo>
                  <a:cubicBezTo>
                    <a:pt x="348" y="408"/>
                    <a:pt x="354" y="358"/>
                    <a:pt x="354" y="313"/>
                  </a:cubicBezTo>
                  <a:cubicBezTo>
                    <a:pt x="341" y="212"/>
                    <a:pt x="316" y="118"/>
                    <a:pt x="240" y="35"/>
                  </a:cubicBezTo>
                  <a:cubicBezTo>
                    <a:pt x="228" y="23"/>
                    <a:pt x="215" y="16"/>
                    <a:pt x="196" y="10"/>
                  </a:cubicBezTo>
                  <a:cubicBezTo>
                    <a:pt x="181" y="4"/>
                    <a:pt x="166" y="0"/>
                    <a:pt x="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8"/>
            <p:cNvSpPr/>
            <p:nvPr/>
          </p:nvSpPr>
          <p:spPr>
            <a:xfrm>
              <a:off x="3032600" y="2261175"/>
              <a:ext cx="9650" cy="18525"/>
            </a:xfrm>
            <a:custGeom>
              <a:rect b="b" l="l" r="r" t="t"/>
              <a:pathLst>
                <a:path extrusionOk="0" h="741" w="386">
                  <a:moveTo>
                    <a:pt x="150" y="0"/>
                  </a:moveTo>
                  <a:cubicBezTo>
                    <a:pt x="103" y="0"/>
                    <a:pt x="58" y="31"/>
                    <a:pt x="38" y="81"/>
                  </a:cubicBezTo>
                  <a:cubicBezTo>
                    <a:pt x="0" y="189"/>
                    <a:pt x="6" y="296"/>
                    <a:pt x="19" y="397"/>
                  </a:cubicBezTo>
                  <a:cubicBezTo>
                    <a:pt x="25" y="448"/>
                    <a:pt x="38" y="499"/>
                    <a:pt x="57" y="549"/>
                  </a:cubicBezTo>
                  <a:cubicBezTo>
                    <a:pt x="76" y="600"/>
                    <a:pt x="101" y="644"/>
                    <a:pt x="139" y="694"/>
                  </a:cubicBezTo>
                  <a:cubicBezTo>
                    <a:pt x="152" y="707"/>
                    <a:pt x="171" y="726"/>
                    <a:pt x="196" y="732"/>
                  </a:cubicBezTo>
                  <a:cubicBezTo>
                    <a:pt x="210" y="738"/>
                    <a:pt x="224" y="740"/>
                    <a:pt x="238" y="740"/>
                  </a:cubicBezTo>
                  <a:cubicBezTo>
                    <a:pt x="289" y="740"/>
                    <a:pt x="339" y="706"/>
                    <a:pt x="354" y="656"/>
                  </a:cubicBezTo>
                  <a:cubicBezTo>
                    <a:pt x="373" y="600"/>
                    <a:pt x="379" y="543"/>
                    <a:pt x="379" y="492"/>
                  </a:cubicBezTo>
                  <a:cubicBezTo>
                    <a:pt x="386" y="442"/>
                    <a:pt x="379" y="385"/>
                    <a:pt x="367" y="334"/>
                  </a:cubicBezTo>
                  <a:cubicBezTo>
                    <a:pt x="348" y="233"/>
                    <a:pt x="316" y="138"/>
                    <a:pt x="240" y="44"/>
                  </a:cubicBezTo>
                  <a:cubicBezTo>
                    <a:pt x="228" y="25"/>
                    <a:pt x="209" y="12"/>
                    <a:pt x="183" y="6"/>
                  </a:cubicBezTo>
                  <a:cubicBezTo>
                    <a:pt x="172" y="2"/>
                    <a:pt x="161" y="0"/>
                    <a:pt x="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8"/>
            <p:cNvSpPr/>
            <p:nvPr/>
          </p:nvSpPr>
          <p:spPr>
            <a:xfrm>
              <a:off x="2991200" y="2210025"/>
              <a:ext cx="8875" cy="21925"/>
            </a:xfrm>
            <a:custGeom>
              <a:rect b="b" l="l" r="r" t="t"/>
              <a:pathLst>
                <a:path extrusionOk="0" h="877" w="355">
                  <a:moveTo>
                    <a:pt x="176" y="1"/>
                  </a:moveTo>
                  <a:cubicBezTo>
                    <a:pt x="134" y="1"/>
                    <a:pt x="95" y="26"/>
                    <a:pt x="77" y="68"/>
                  </a:cubicBezTo>
                  <a:cubicBezTo>
                    <a:pt x="20" y="188"/>
                    <a:pt x="7" y="314"/>
                    <a:pt x="1" y="434"/>
                  </a:cubicBezTo>
                  <a:cubicBezTo>
                    <a:pt x="1" y="497"/>
                    <a:pt x="1" y="560"/>
                    <a:pt x="13" y="624"/>
                  </a:cubicBezTo>
                  <a:cubicBezTo>
                    <a:pt x="20" y="681"/>
                    <a:pt x="39" y="744"/>
                    <a:pt x="64" y="807"/>
                  </a:cubicBezTo>
                  <a:cubicBezTo>
                    <a:pt x="77" y="832"/>
                    <a:pt x="95" y="851"/>
                    <a:pt x="127" y="864"/>
                  </a:cubicBezTo>
                  <a:cubicBezTo>
                    <a:pt x="143" y="872"/>
                    <a:pt x="159" y="876"/>
                    <a:pt x="176" y="876"/>
                  </a:cubicBezTo>
                  <a:cubicBezTo>
                    <a:pt x="221" y="876"/>
                    <a:pt x="267" y="848"/>
                    <a:pt x="285" y="807"/>
                  </a:cubicBezTo>
                  <a:cubicBezTo>
                    <a:pt x="317" y="744"/>
                    <a:pt x="329" y="681"/>
                    <a:pt x="342" y="624"/>
                  </a:cubicBezTo>
                  <a:cubicBezTo>
                    <a:pt x="348" y="560"/>
                    <a:pt x="355" y="497"/>
                    <a:pt x="355" y="434"/>
                  </a:cubicBezTo>
                  <a:cubicBezTo>
                    <a:pt x="348" y="314"/>
                    <a:pt x="336" y="188"/>
                    <a:pt x="279" y="68"/>
                  </a:cubicBezTo>
                  <a:cubicBezTo>
                    <a:pt x="266" y="42"/>
                    <a:pt x="247" y="23"/>
                    <a:pt x="222" y="11"/>
                  </a:cubicBezTo>
                  <a:cubicBezTo>
                    <a:pt x="207" y="4"/>
                    <a:pt x="191" y="1"/>
                    <a:pt x="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8"/>
            <p:cNvSpPr/>
            <p:nvPr/>
          </p:nvSpPr>
          <p:spPr>
            <a:xfrm>
              <a:off x="2948250" y="2260125"/>
              <a:ext cx="9025" cy="17250"/>
            </a:xfrm>
            <a:custGeom>
              <a:rect b="b" l="l" r="r" t="t"/>
              <a:pathLst>
                <a:path extrusionOk="0" h="690" w="361">
                  <a:moveTo>
                    <a:pt x="169" y="0"/>
                  </a:moveTo>
                  <a:cubicBezTo>
                    <a:pt x="125" y="0"/>
                    <a:pt x="82" y="26"/>
                    <a:pt x="63" y="73"/>
                  </a:cubicBezTo>
                  <a:lnTo>
                    <a:pt x="57" y="79"/>
                  </a:lnTo>
                  <a:cubicBezTo>
                    <a:pt x="19" y="174"/>
                    <a:pt x="6" y="256"/>
                    <a:pt x="0" y="345"/>
                  </a:cubicBezTo>
                  <a:cubicBezTo>
                    <a:pt x="0" y="389"/>
                    <a:pt x="6" y="427"/>
                    <a:pt x="13" y="471"/>
                  </a:cubicBezTo>
                  <a:cubicBezTo>
                    <a:pt x="13" y="515"/>
                    <a:pt x="25" y="559"/>
                    <a:pt x="44" y="610"/>
                  </a:cubicBezTo>
                  <a:lnTo>
                    <a:pt x="51" y="616"/>
                  </a:lnTo>
                  <a:cubicBezTo>
                    <a:pt x="57" y="635"/>
                    <a:pt x="70" y="648"/>
                    <a:pt x="82" y="661"/>
                  </a:cubicBezTo>
                  <a:cubicBezTo>
                    <a:pt x="107" y="680"/>
                    <a:pt x="137" y="690"/>
                    <a:pt x="166" y="690"/>
                  </a:cubicBezTo>
                  <a:cubicBezTo>
                    <a:pt x="204" y="690"/>
                    <a:pt x="241" y="674"/>
                    <a:pt x="265" y="642"/>
                  </a:cubicBezTo>
                  <a:cubicBezTo>
                    <a:pt x="303" y="597"/>
                    <a:pt x="322" y="547"/>
                    <a:pt x="335" y="503"/>
                  </a:cubicBezTo>
                  <a:cubicBezTo>
                    <a:pt x="348" y="452"/>
                    <a:pt x="360" y="395"/>
                    <a:pt x="354" y="345"/>
                  </a:cubicBezTo>
                  <a:cubicBezTo>
                    <a:pt x="354" y="244"/>
                    <a:pt x="329" y="136"/>
                    <a:pt x="259" y="48"/>
                  </a:cubicBezTo>
                  <a:cubicBezTo>
                    <a:pt x="246" y="35"/>
                    <a:pt x="234" y="22"/>
                    <a:pt x="215" y="10"/>
                  </a:cubicBezTo>
                  <a:cubicBezTo>
                    <a:pt x="200" y="3"/>
                    <a:pt x="185" y="0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8"/>
            <p:cNvSpPr/>
            <p:nvPr/>
          </p:nvSpPr>
          <p:spPr>
            <a:xfrm>
              <a:off x="2920600" y="2174650"/>
              <a:ext cx="8875" cy="13375"/>
            </a:xfrm>
            <a:custGeom>
              <a:rect b="b" l="l" r="r" t="t"/>
              <a:pathLst>
                <a:path extrusionOk="0" h="535" w="355">
                  <a:moveTo>
                    <a:pt x="174" y="0"/>
                  </a:moveTo>
                  <a:cubicBezTo>
                    <a:pt x="138" y="0"/>
                    <a:pt x="101" y="16"/>
                    <a:pt x="76" y="48"/>
                  </a:cubicBezTo>
                  <a:cubicBezTo>
                    <a:pt x="19" y="118"/>
                    <a:pt x="7" y="194"/>
                    <a:pt x="0" y="263"/>
                  </a:cubicBezTo>
                  <a:cubicBezTo>
                    <a:pt x="0" y="301"/>
                    <a:pt x="0" y="339"/>
                    <a:pt x="13" y="377"/>
                  </a:cubicBezTo>
                  <a:cubicBezTo>
                    <a:pt x="19" y="408"/>
                    <a:pt x="38" y="446"/>
                    <a:pt x="63" y="484"/>
                  </a:cubicBezTo>
                  <a:cubicBezTo>
                    <a:pt x="70" y="491"/>
                    <a:pt x="82" y="497"/>
                    <a:pt x="89" y="503"/>
                  </a:cubicBezTo>
                  <a:cubicBezTo>
                    <a:pt x="113" y="525"/>
                    <a:pt x="144" y="535"/>
                    <a:pt x="176" y="535"/>
                  </a:cubicBezTo>
                  <a:cubicBezTo>
                    <a:pt x="217" y="535"/>
                    <a:pt x="259" y="517"/>
                    <a:pt x="285" y="484"/>
                  </a:cubicBezTo>
                  <a:cubicBezTo>
                    <a:pt x="316" y="446"/>
                    <a:pt x="329" y="408"/>
                    <a:pt x="341" y="377"/>
                  </a:cubicBezTo>
                  <a:cubicBezTo>
                    <a:pt x="348" y="339"/>
                    <a:pt x="354" y="301"/>
                    <a:pt x="354" y="263"/>
                  </a:cubicBezTo>
                  <a:cubicBezTo>
                    <a:pt x="348" y="194"/>
                    <a:pt x="335" y="118"/>
                    <a:pt x="278" y="48"/>
                  </a:cubicBezTo>
                  <a:cubicBezTo>
                    <a:pt x="272" y="42"/>
                    <a:pt x="266" y="36"/>
                    <a:pt x="253" y="29"/>
                  </a:cubicBezTo>
                  <a:cubicBezTo>
                    <a:pt x="231" y="10"/>
                    <a:pt x="203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8"/>
            <p:cNvSpPr/>
            <p:nvPr/>
          </p:nvSpPr>
          <p:spPr>
            <a:xfrm>
              <a:off x="2871950" y="2221800"/>
              <a:ext cx="9325" cy="18200"/>
            </a:xfrm>
            <a:custGeom>
              <a:rect b="b" l="l" r="r" t="t"/>
              <a:pathLst>
                <a:path extrusionOk="0" h="728" w="373">
                  <a:moveTo>
                    <a:pt x="115" y="0"/>
                  </a:moveTo>
                  <a:cubicBezTo>
                    <a:pt x="57" y="0"/>
                    <a:pt x="12" y="43"/>
                    <a:pt x="6" y="102"/>
                  </a:cubicBezTo>
                  <a:lnTo>
                    <a:pt x="6" y="121"/>
                  </a:lnTo>
                  <a:cubicBezTo>
                    <a:pt x="0" y="222"/>
                    <a:pt x="6" y="298"/>
                    <a:pt x="13" y="374"/>
                  </a:cubicBezTo>
                  <a:cubicBezTo>
                    <a:pt x="13" y="412"/>
                    <a:pt x="19" y="450"/>
                    <a:pt x="25" y="494"/>
                  </a:cubicBezTo>
                  <a:cubicBezTo>
                    <a:pt x="32" y="532"/>
                    <a:pt x="38" y="576"/>
                    <a:pt x="51" y="620"/>
                  </a:cubicBezTo>
                  <a:lnTo>
                    <a:pt x="57" y="639"/>
                  </a:lnTo>
                  <a:cubicBezTo>
                    <a:pt x="63" y="658"/>
                    <a:pt x="70" y="677"/>
                    <a:pt x="89" y="690"/>
                  </a:cubicBezTo>
                  <a:cubicBezTo>
                    <a:pt x="111" y="715"/>
                    <a:pt x="142" y="728"/>
                    <a:pt x="174" y="728"/>
                  </a:cubicBezTo>
                  <a:cubicBezTo>
                    <a:pt x="206" y="728"/>
                    <a:pt x="237" y="715"/>
                    <a:pt x="259" y="690"/>
                  </a:cubicBezTo>
                  <a:cubicBezTo>
                    <a:pt x="303" y="646"/>
                    <a:pt x="335" y="589"/>
                    <a:pt x="348" y="525"/>
                  </a:cubicBezTo>
                  <a:cubicBezTo>
                    <a:pt x="367" y="462"/>
                    <a:pt x="373" y="399"/>
                    <a:pt x="360" y="336"/>
                  </a:cubicBezTo>
                  <a:cubicBezTo>
                    <a:pt x="348" y="216"/>
                    <a:pt x="291" y="89"/>
                    <a:pt x="183" y="20"/>
                  </a:cubicBezTo>
                  <a:cubicBezTo>
                    <a:pt x="164" y="7"/>
                    <a:pt x="145" y="1"/>
                    <a:pt x="127" y="1"/>
                  </a:cubicBezTo>
                  <a:cubicBezTo>
                    <a:pt x="123" y="1"/>
                    <a:pt x="119" y="0"/>
                    <a:pt x="1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8"/>
            <p:cNvSpPr/>
            <p:nvPr/>
          </p:nvSpPr>
          <p:spPr>
            <a:xfrm>
              <a:off x="2844450" y="2154875"/>
              <a:ext cx="9025" cy="17075"/>
            </a:xfrm>
            <a:custGeom>
              <a:rect b="b" l="l" r="r" t="t"/>
              <a:pathLst>
                <a:path extrusionOk="0" h="683" w="361">
                  <a:moveTo>
                    <a:pt x="177" y="1"/>
                  </a:moveTo>
                  <a:cubicBezTo>
                    <a:pt x="139" y="1"/>
                    <a:pt x="103" y="19"/>
                    <a:pt x="83" y="56"/>
                  </a:cubicBezTo>
                  <a:cubicBezTo>
                    <a:pt x="26" y="151"/>
                    <a:pt x="7" y="245"/>
                    <a:pt x="7" y="340"/>
                  </a:cubicBezTo>
                  <a:cubicBezTo>
                    <a:pt x="1" y="384"/>
                    <a:pt x="7" y="435"/>
                    <a:pt x="20" y="479"/>
                  </a:cubicBezTo>
                  <a:cubicBezTo>
                    <a:pt x="26" y="530"/>
                    <a:pt x="45" y="574"/>
                    <a:pt x="70" y="624"/>
                  </a:cubicBezTo>
                  <a:cubicBezTo>
                    <a:pt x="83" y="637"/>
                    <a:pt x="96" y="650"/>
                    <a:pt x="114" y="662"/>
                  </a:cubicBezTo>
                  <a:cubicBezTo>
                    <a:pt x="135" y="676"/>
                    <a:pt x="158" y="682"/>
                    <a:pt x="181" y="682"/>
                  </a:cubicBezTo>
                  <a:cubicBezTo>
                    <a:pt x="224" y="682"/>
                    <a:pt x="267" y="661"/>
                    <a:pt x="291" y="624"/>
                  </a:cubicBezTo>
                  <a:cubicBezTo>
                    <a:pt x="323" y="574"/>
                    <a:pt x="336" y="530"/>
                    <a:pt x="348" y="479"/>
                  </a:cubicBezTo>
                  <a:cubicBezTo>
                    <a:pt x="355" y="435"/>
                    <a:pt x="361" y="384"/>
                    <a:pt x="361" y="340"/>
                  </a:cubicBezTo>
                  <a:cubicBezTo>
                    <a:pt x="355" y="245"/>
                    <a:pt x="342" y="151"/>
                    <a:pt x="285" y="56"/>
                  </a:cubicBezTo>
                  <a:cubicBezTo>
                    <a:pt x="272" y="43"/>
                    <a:pt x="260" y="31"/>
                    <a:pt x="241" y="18"/>
                  </a:cubicBezTo>
                  <a:cubicBezTo>
                    <a:pt x="221" y="7"/>
                    <a:pt x="199" y="1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8"/>
            <p:cNvSpPr/>
            <p:nvPr/>
          </p:nvSpPr>
          <p:spPr>
            <a:xfrm>
              <a:off x="2803225" y="2193775"/>
              <a:ext cx="9025" cy="21825"/>
            </a:xfrm>
            <a:custGeom>
              <a:rect b="b" l="l" r="r" t="t"/>
              <a:pathLst>
                <a:path extrusionOk="0" h="873" w="361">
                  <a:moveTo>
                    <a:pt x="182" y="0"/>
                  </a:moveTo>
                  <a:cubicBezTo>
                    <a:pt x="138" y="0"/>
                    <a:pt x="95" y="25"/>
                    <a:pt x="76" y="67"/>
                  </a:cubicBezTo>
                  <a:cubicBezTo>
                    <a:pt x="20" y="187"/>
                    <a:pt x="7" y="313"/>
                    <a:pt x="1" y="433"/>
                  </a:cubicBezTo>
                  <a:cubicBezTo>
                    <a:pt x="1" y="496"/>
                    <a:pt x="7" y="560"/>
                    <a:pt x="13" y="617"/>
                  </a:cubicBezTo>
                  <a:cubicBezTo>
                    <a:pt x="26" y="680"/>
                    <a:pt x="38" y="743"/>
                    <a:pt x="70" y="806"/>
                  </a:cubicBezTo>
                  <a:cubicBezTo>
                    <a:pt x="83" y="831"/>
                    <a:pt x="102" y="850"/>
                    <a:pt x="127" y="863"/>
                  </a:cubicBezTo>
                  <a:cubicBezTo>
                    <a:pt x="144" y="870"/>
                    <a:pt x="161" y="873"/>
                    <a:pt x="177" y="873"/>
                  </a:cubicBezTo>
                  <a:cubicBezTo>
                    <a:pt x="224" y="873"/>
                    <a:pt x="268" y="848"/>
                    <a:pt x="291" y="806"/>
                  </a:cubicBezTo>
                  <a:cubicBezTo>
                    <a:pt x="317" y="743"/>
                    <a:pt x="335" y="680"/>
                    <a:pt x="342" y="617"/>
                  </a:cubicBezTo>
                  <a:cubicBezTo>
                    <a:pt x="354" y="560"/>
                    <a:pt x="361" y="496"/>
                    <a:pt x="354" y="433"/>
                  </a:cubicBezTo>
                  <a:cubicBezTo>
                    <a:pt x="354" y="313"/>
                    <a:pt x="335" y="187"/>
                    <a:pt x="279" y="67"/>
                  </a:cubicBezTo>
                  <a:cubicBezTo>
                    <a:pt x="272" y="42"/>
                    <a:pt x="253" y="23"/>
                    <a:pt x="228" y="10"/>
                  </a:cubicBezTo>
                  <a:cubicBezTo>
                    <a:pt x="213" y="3"/>
                    <a:pt x="197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8"/>
            <p:cNvSpPr/>
            <p:nvPr/>
          </p:nvSpPr>
          <p:spPr>
            <a:xfrm>
              <a:off x="2879675" y="2275300"/>
              <a:ext cx="9025" cy="17275"/>
            </a:xfrm>
            <a:custGeom>
              <a:rect b="b" l="l" r="r" t="t"/>
              <a:pathLst>
                <a:path extrusionOk="0" h="691" w="361">
                  <a:moveTo>
                    <a:pt x="146" y="1"/>
                  </a:moveTo>
                  <a:cubicBezTo>
                    <a:pt x="100" y="1"/>
                    <a:pt x="58" y="30"/>
                    <a:pt x="39" y="79"/>
                  </a:cubicBezTo>
                  <a:cubicBezTo>
                    <a:pt x="1" y="180"/>
                    <a:pt x="1" y="275"/>
                    <a:pt x="7" y="363"/>
                  </a:cubicBezTo>
                  <a:cubicBezTo>
                    <a:pt x="7" y="407"/>
                    <a:pt x="20" y="452"/>
                    <a:pt x="32" y="496"/>
                  </a:cubicBezTo>
                  <a:cubicBezTo>
                    <a:pt x="45" y="540"/>
                    <a:pt x="64" y="591"/>
                    <a:pt x="96" y="635"/>
                  </a:cubicBezTo>
                  <a:cubicBezTo>
                    <a:pt x="108" y="654"/>
                    <a:pt x="121" y="666"/>
                    <a:pt x="140" y="673"/>
                  </a:cubicBezTo>
                  <a:cubicBezTo>
                    <a:pt x="160" y="685"/>
                    <a:pt x="182" y="691"/>
                    <a:pt x="203" y="691"/>
                  </a:cubicBezTo>
                  <a:cubicBezTo>
                    <a:pt x="247" y="691"/>
                    <a:pt x="289" y="665"/>
                    <a:pt x="310" y="622"/>
                  </a:cubicBezTo>
                  <a:cubicBezTo>
                    <a:pt x="342" y="572"/>
                    <a:pt x="355" y="521"/>
                    <a:pt x="361" y="471"/>
                  </a:cubicBezTo>
                  <a:cubicBezTo>
                    <a:pt x="361" y="420"/>
                    <a:pt x="361" y="370"/>
                    <a:pt x="355" y="325"/>
                  </a:cubicBezTo>
                  <a:cubicBezTo>
                    <a:pt x="342" y="224"/>
                    <a:pt x="310" y="123"/>
                    <a:pt x="235" y="41"/>
                  </a:cubicBezTo>
                  <a:cubicBezTo>
                    <a:pt x="222" y="28"/>
                    <a:pt x="209" y="16"/>
                    <a:pt x="190" y="9"/>
                  </a:cubicBezTo>
                  <a:cubicBezTo>
                    <a:pt x="176" y="3"/>
                    <a:pt x="161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8"/>
            <p:cNvSpPr/>
            <p:nvPr/>
          </p:nvSpPr>
          <p:spPr>
            <a:xfrm>
              <a:off x="3016950" y="2019700"/>
              <a:ext cx="9200" cy="20725"/>
            </a:xfrm>
            <a:custGeom>
              <a:rect b="b" l="l" r="r" t="t"/>
              <a:pathLst>
                <a:path extrusionOk="0" h="829" w="368">
                  <a:moveTo>
                    <a:pt x="183" y="0"/>
                  </a:moveTo>
                  <a:cubicBezTo>
                    <a:pt x="141" y="0"/>
                    <a:pt x="101" y="25"/>
                    <a:pt x="83" y="67"/>
                  </a:cubicBezTo>
                  <a:lnTo>
                    <a:pt x="83" y="73"/>
                  </a:lnTo>
                  <a:cubicBezTo>
                    <a:pt x="32" y="187"/>
                    <a:pt x="20" y="294"/>
                    <a:pt x="7" y="402"/>
                  </a:cubicBezTo>
                  <a:cubicBezTo>
                    <a:pt x="1" y="458"/>
                    <a:pt x="1" y="509"/>
                    <a:pt x="7" y="566"/>
                  </a:cubicBezTo>
                  <a:cubicBezTo>
                    <a:pt x="7" y="623"/>
                    <a:pt x="13" y="680"/>
                    <a:pt x="32" y="736"/>
                  </a:cubicBezTo>
                  <a:lnTo>
                    <a:pt x="32" y="743"/>
                  </a:lnTo>
                  <a:cubicBezTo>
                    <a:pt x="39" y="768"/>
                    <a:pt x="57" y="787"/>
                    <a:pt x="76" y="806"/>
                  </a:cubicBezTo>
                  <a:cubicBezTo>
                    <a:pt x="96" y="821"/>
                    <a:pt x="121" y="828"/>
                    <a:pt x="146" y="828"/>
                  </a:cubicBezTo>
                  <a:cubicBezTo>
                    <a:pt x="185" y="828"/>
                    <a:pt x="224" y="811"/>
                    <a:pt x="247" y="781"/>
                  </a:cubicBezTo>
                  <a:cubicBezTo>
                    <a:pt x="291" y="724"/>
                    <a:pt x="310" y="667"/>
                    <a:pt x="329" y="610"/>
                  </a:cubicBezTo>
                  <a:cubicBezTo>
                    <a:pt x="348" y="547"/>
                    <a:pt x="361" y="484"/>
                    <a:pt x="361" y="421"/>
                  </a:cubicBezTo>
                  <a:cubicBezTo>
                    <a:pt x="367" y="301"/>
                    <a:pt x="348" y="174"/>
                    <a:pt x="285" y="54"/>
                  </a:cubicBezTo>
                  <a:cubicBezTo>
                    <a:pt x="272" y="35"/>
                    <a:pt x="253" y="16"/>
                    <a:pt x="228" y="10"/>
                  </a:cubicBezTo>
                  <a:cubicBezTo>
                    <a:pt x="213" y="3"/>
                    <a:pt x="198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8"/>
            <p:cNvSpPr/>
            <p:nvPr/>
          </p:nvSpPr>
          <p:spPr>
            <a:xfrm>
              <a:off x="2824225" y="1667825"/>
              <a:ext cx="282150" cy="11250"/>
            </a:xfrm>
            <a:custGeom>
              <a:rect b="b" l="l" r="r" t="t"/>
              <a:pathLst>
                <a:path extrusionOk="0" h="450" w="11286">
                  <a:moveTo>
                    <a:pt x="5849" y="0"/>
                  </a:moveTo>
                  <a:cubicBezTo>
                    <a:pt x="5780" y="0"/>
                    <a:pt x="5712" y="0"/>
                    <a:pt x="5643" y="1"/>
                  </a:cubicBezTo>
                  <a:cubicBezTo>
                    <a:pt x="4702" y="1"/>
                    <a:pt x="3754" y="26"/>
                    <a:pt x="2813" y="89"/>
                  </a:cubicBezTo>
                  <a:cubicBezTo>
                    <a:pt x="1871" y="146"/>
                    <a:pt x="930" y="241"/>
                    <a:pt x="1" y="373"/>
                  </a:cubicBezTo>
                  <a:cubicBezTo>
                    <a:pt x="942" y="317"/>
                    <a:pt x="1884" y="285"/>
                    <a:pt x="2825" y="247"/>
                  </a:cubicBezTo>
                  <a:cubicBezTo>
                    <a:pt x="3767" y="222"/>
                    <a:pt x="4702" y="203"/>
                    <a:pt x="5643" y="203"/>
                  </a:cubicBezTo>
                  <a:lnTo>
                    <a:pt x="6351" y="203"/>
                  </a:lnTo>
                  <a:lnTo>
                    <a:pt x="7059" y="216"/>
                  </a:lnTo>
                  <a:cubicBezTo>
                    <a:pt x="7293" y="216"/>
                    <a:pt x="7526" y="228"/>
                    <a:pt x="7760" y="234"/>
                  </a:cubicBezTo>
                  <a:cubicBezTo>
                    <a:pt x="8000" y="247"/>
                    <a:pt x="8234" y="247"/>
                    <a:pt x="8468" y="260"/>
                  </a:cubicBezTo>
                  <a:lnTo>
                    <a:pt x="9176" y="291"/>
                  </a:lnTo>
                  <a:cubicBezTo>
                    <a:pt x="9409" y="304"/>
                    <a:pt x="9643" y="323"/>
                    <a:pt x="9877" y="336"/>
                  </a:cubicBezTo>
                  <a:cubicBezTo>
                    <a:pt x="10351" y="361"/>
                    <a:pt x="10818" y="418"/>
                    <a:pt x="11286" y="449"/>
                  </a:cubicBezTo>
                  <a:cubicBezTo>
                    <a:pt x="10357" y="285"/>
                    <a:pt x="9422" y="165"/>
                    <a:pt x="8480" y="102"/>
                  </a:cubicBezTo>
                  <a:cubicBezTo>
                    <a:pt x="7601" y="37"/>
                    <a:pt x="6727" y="0"/>
                    <a:pt x="5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49"/>
          <p:cNvSpPr txBox="1"/>
          <p:nvPr>
            <p:ph type="title"/>
          </p:nvPr>
        </p:nvSpPr>
        <p:spPr>
          <a:xfrm>
            <a:off x="1570600" y="2329364"/>
            <a:ext cx="50676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763" name="Google Shape;1763;p49"/>
          <p:cNvSpPr txBox="1"/>
          <p:nvPr>
            <p:ph idx="2" type="title"/>
          </p:nvPr>
        </p:nvSpPr>
        <p:spPr>
          <a:xfrm>
            <a:off x="1714000" y="1302738"/>
            <a:ext cx="13245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grpSp>
        <p:nvGrpSpPr>
          <p:cNvPr id="1764" name="Google Shape;1764;p49"/>
          <p:cNvGrpSpPr/>
          <p:nvPr/>
        </p:nvGrpSpPr>
        <p:grpSpPr>
          <a:xfrm rot="-317905">
            <a:off x="6535027" y="2945025"/>
            <a:ext cx="1239602" cy="1288226"/>
            <a:chOff x="3194825" y="2418175"/>
            <a:chExt cx="246275" cy="255925"/>
          </a:xfrm>
        </p:grpSpPr>
        <p:sp>
          <p:nvSpPr>
            <p:cNvPr id="1765" name="Google Shape;1765;p49"/>
            <p:cNvSpPr/>
            <p:nvPr/>
          </p:nvSpPr>
          <p:spPr>
            <a:xfrm>
              <a:off x="3252475" y="2418175"/>
              <a:ext cx="188625" cy="252750"/>
            </a:xfrm>
            <a:custGeom>
              <a:rect b="b" l="l" r="r" t="t"/>
              <a:pathLst>
                <a:path extrusionOk="0" h="10110" w="7545">
                  <a:moveTo>
                    <a:pt x="4151" y="0"/>
                  </a:moveTo>
                  <a:cubicBezTo>
                    <a:pt x="3818" y="0"/>
                    <a:pt x="2719" y="559"/>
                    <a:pt x="2357" y="638"/>
                  </a:cubicBezTo>
                  <a:cubicBezTo>
                    <a:pt x="1587" y="809"/>
                    <a:pt x="696" y="1043"/>
                    <a:pt x="1" y="1390"/>
                  </a:cubicBezTo>
                  <a:lnTo>
                    <a:pt x="3564" y="10110"/>
                  </a:lnTo>
                  <a:cubicBezTo>
                    <a:pt x="3779" y="9927"/>
                    <a:pt x="4228" y="9908"/>
                    <a:pt x="4506" y="9813"/>
                  </a:cubicBezTo>
                  <a:cubicBezTo>
                    <a:pt x="4834" y="9705"/>
                    <a:pt x="5157" y="9604"/>
                    <a:pt x="5473" y="9472"/>
                  </a:cubicBezTo>
                  <a:cubicBezTo>
                    <a:pt x="5807" y="9333"/>
                    <a:pt x="6142" y="9232"/>
                    <a:pt x="6490" y="9124"/>
                  </a:cubicBezTo>
                  <a:cubicBezTo>
                    <a:pt x="6641" y="9080"/>
                    <a:pt x="6787" y="9029"/>
                    <a:pt x="6932" y="8985"/>
                  </a:cubicBezTo>
                  <a:cubicBezTo>
                    <a:pt x="7052" y="8947"/>
                    <a:pt x="7299" y="8941"/>
                    <a:pt x="7393" y="8878"/>
                  </a:cubicBezTo>
                  <a:cubicBezTo>
                    <a:pt x="7545" y="8770"/>
                    <a:pt x="7475" y="8707"/>
                    <a:pt x="7406" y="8536"/>
                  </a:cubicBezTo>
                  <a:cubicBezTo>
                    <a:pt x="7336" y="8360"/>
                    <a:pt x="7286" y="8189"/>
                    <a:pt x="7235" y="8006"/>
                  </a:cubicBezTo>
                  <a:cubicBezTo>
                    <a:pt x="7096" y="7481"/>
                    <a:pt x="7046" y="6906"/>
                    <a:pt x="6844" y="6407"/>
                  </a:cubicBezTo>
                  <a:cubicBezTo>
                    <a:pt x="6420" y="5346"/>
                    <a:pt x="5927" y="4335"/>
                    <a:pt x="5529" y="3260"/>
                  </a:cubicBezTo>
                  <a:cubicBezTo>
                    <a:pt x="5296" y="2635"/>
                    <a:pt x="5106" y="1990"/>
                    <a:pt x="4853" y="1371"/>
                  </a:cubicBezTo>
                  <a:cubicBezTo>
                    <a:pt x="4664" y="916"/>
                    <a:pt x="4443" y="259"/>
                    <a:pt x="4234" y="25"/>
                  </a:cubicBezTo>
                  <a:cubicBezTo>
                    <a:pt x="4219" y="8"/>
                    <a:pt x="4190" y="0"/>
                    <a:pt x="4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3372050" y="2608875"/>
              <a:ext cx="32100" cy="18850"/>
            </a:xfrm>
            <a:custGeom>
              <a:rect b="b" l="l" r="r" t="t"/>
              <a:pathLst>
                <a:path extrusionOk="0" h="754" w="1284">
                  <a:moveTo>
                    <a:pt x="388" y="1"/>
                  </a:moveTo>
                  <a:cubicBezTo>
                    <a:pt x="248" y="1"/>
                    <a:pt x="1" y="33"/>
                    <a:pt x="83" y="182"/>
                  </a:cubicBezTo>
                  <a:cubicBezTo>
                    <a:pt x="121" y="239"/>
                    <a:pt x="184" y="264"/>
                    <a:pt x="222" y="321"/>
                  </a:cubicBezTo>
                  <a:cubicBezTo>
                    <a:pt x="285" y="416"/>
                    <a:pt x="329" y="504"/>
                    <a:pt x="411" y="586"/>
                  </a:cubicBezTo>
                  <a:cubicBezTo>
                    <a:pt x="531" y="696"/>
                    <a:pt x="674" y="753"/>
                    <a:pt x="815" y="753"/>
                  </a:cubicBezTo>
                  <a:cubicBezTo>
                    <a:pt x="942" y="753"/>
                    <a:pt x="1068" y="707"/>
                    <a:pt x="1176" y="611"/>
                  </a:cubicBezTo>
                  <a:cubicBezTo>
                    <a:pt x="1283" y="523"/>
                    <a:pt x="1277" y="333"/>
                    <a:pt x="1176" y="239"/>
                  </a:cubicBezTo>
                  <a:cubicBezTo>
                    <a:pt x="986" y="68"/>
                    <a:pt x="708" y="49"/>
                    <a:pt x="462" y="5"/>
                  </a:cubicBezTo>
                  <a:cubicBezTo>
                    <a:pt x="447" y="3"/>
                    <a:pt x="420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3403800" y="2614925"/>
              <a:ext cx="13625" cy="6975"/>
            </a:xfrm>
            <a:custGeom>
              <a:rect b="b" l="l" r="r" t="t"/>
              <a:pathLst>
                <a:path extrusionOk="0" h="279" w="545">
                  <a:moveTo>
                    <a:pt x="341" y="0"/>
                  </a:moveTo>
                  <a:cubicBezTo>
                    <a:pt x="326" y="0"/>
                    <a:pt x="312" y="1"/>
                    <a:pt x="298" y="3"/>
                  </a:cubicBezTo>
                  <a:cubicBezTo>
                    <a:pt x="222" y="9"/>
                    <a:pt x="83" y="16"/>
                    <a:pt x="32" y="79"/>
                  </a:cubicBezTo>
                  <a:cubicBezTo>
                    <a:pt x="1" y="110"/>
                    <a:pt x="1" y="155"/>
                    <a:pt x="32" y="186"/>
                  </a:cubicBezTo>
                  <a:cubicBezTo>
                    <a:pt x="83" y="243"/>
                    <a:pt x="209" y="237"/>
                    <a:pt x="285" y="262"/>
                  </a:cubicBezTo>
                  <a:cubicBezTo>
                    <a:pt x="318" y="271"/>
                    <a:pt x="358" y="278"/>
                    <a:pt x="397" y="278"/>
                  </a:cubicBezTo>
                  <a:cubicBezTo>
                    <a:pt x="471" y="278"/>
                    <a:pt x="540" y="252"/>
                    <a:pt x="544" y="161"/>
                  </a:cubicBezTo>
                  <a:cubicBezTo>
                    <a:pt x="544" y="40"/>
                    <a:pt x="439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3415475" y="2621550"/>
              <a:ext cx="4175" cy="3950"/>
            </a:xfrm>
            <a:custGeom>
              <a:rect b="b" l="l" r="r" t="t"/>
              <a:pathLst>
                <a:path extrusionOk="0" h="158" w="167">
                  <a:moveTo>
                    <a:pt x="96" y="1"/>
                  </a:moveTo>
                  <a:cubicBezTo>
                    <a:pt x="66" y="1"/>
                    <a:pt x="36" y="20"/>
                    <a:pt x="33" y="60"/>
                  </a:cubicBezTo>
                  <a:cubicBezTo>
                    <a:pt x="33" y="60"/>
                    <a:pt x="27" y="67"/>
                    <a:pt x="27" y="67"/>
                  </a:cubicBezTo>
                  <a:cubicBezTo>
                    <a:pt x="1" y="108"/>
                    <a:pt x="38" y="157"/>
                    <a:pt x="77" y="157"/>
                  </a:cubicBezTo>
                  <a:cubicBezTo>
                    <a:pt x="85" y="157"/>
                    <a:pt x="94" y="155"/>
                    <a:pt x="102" y="149"/>
                  </a:cubicBezTo>
                  <a:cubicBezTo>
                    <a:pt x="128" y="130"/>
                    <a:pt x="147" y="111"/>
                    <a:pt x="153" y="79"/>
                  </a:cubicBezTo>
                  <a:cubicBezTo>
                    <a:pt x="167" y="28"/>
                    <a:pt x="132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3345525" y="2613350"/>
              <a:ext cx="7750" cy="9700"/>
            </a:xfrm>
            <a:custGeom>
              <a:rect b="b" l="l" r="r" t="t"/>
              <a:pathLst>
                <a:path extrusionOk="0" h="388" w="310">
                  <a:moveTo>
                    <a:pt x="176" y="0"/>
                  </a:moveTo>
                  <a:cubicBezTo>
                    <a:pt x="150" y="0"/>
                    <a:pt x="124" y="9"/>
                    <a:pt x="101" y="28"/>
                  </a:cubicBezTo>
                  <a:cubicBezTo>
                    <a:pt x="51" y="72"/>
                    <a:pt x="19" y="129"/>
                    <a:pt x="7" y="192"/>
                  </a:cubicBezTo>
                  <a:cubicBezTo>
                    <a:pt x="0" y="243"/>
                    <a:pt x="0" y="306"/>
                    <a:pt x="44" y="338"/>
                  </a:cubicBezTo>
                  <a:lnTo>
                    <a:pt x="57" y="350"/>
                  </a:lnTo>
                  <a:cubicBezTo>
                    <a:pt x="86" y="373"/>
                    <a:pt x="125" y="387"/>
                    <a:pt x="163" y="387"/>
                  </a:cubicBezTo>
                  <a:cubicBezTo>
                    <a:pt x="209" y="387"/>
                    <a:pt x="254" y="367"/>
                    <a:pt x="278" y="319"/>
                  </a:cubicBezTo>
                  <a:cubicBezTo>
                    <a:pt x="304" y="268"/>
                    <a:pt x="310" y="218"/>
                    <a:pt x="285" y="161"/>
                  </a:cubicBezTo>
                  <a:cubicBezTo>
                    <a:pt x="285" y="161"/>
                    <a:pt x="285" y="157"/>
                    <a:pt x="281" y="152"/>
                  </a:cubicBezTo>
                  <a:lnTo>
                    <a:pt x="281" y="152"/>
                  </a:lnTo>
                  <a:cubicBezTo>
                    <a:pt x="282" y="149"/>
                    <a:pt x="280" y="140"/>
                    <a:pt x="285" y="136"/>
                  </a:cubicBezTo>
                  <a:cubicBezTo>
                    <a:pt x="303" y="58"/>
                    <a:pt x="242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3332725" y="2607400"/>
              <a:ext cx="6975" cy="6975"/>
            </a:xfrm>
            <a:custGeom>
              <a:rect b="b" l="l" r="r" t="t"/>
              <a:pathLst>
                <a:path extrusionOk="0" h="279" w="279">
                  <a:moveTo>
                    <a:pt x="139" y="1"/>
                  </a:moveTo>
                  <a:cubicBezTo>
                    <a:pt x="64" y="1"/>
                    <a:pt x="0" y="83"/>
                    <a:pt x="19" y="159"/>
                  </a:cubicBezTo>
                  <a:cubicBezTo>
                    <a:pt x="26" y="171"/>
                    <a:pt x="32" y="190"/>
                    <a:pt x="38" y="203"/>
                  </a:cubicBezTo>
                  <a:cubicBezTo>
                    <a:pt x="57" y="253"/>
                    <a:pt x="98" y="279"/>
                    <a:pt x="139" y="279"/>
                  </a:cubicBezTo>
                  <a:cubicBezTo>
                    <a:pt x="181" y="279"/>
                    <a:pt x="222" y="253"/>
                    <a:pt x="241" y="203"/>
                  </a:cubicBezTo>
                  <a:cubicBezTo>
                    <a:pt x="247" y="190"/>
                    <a:pt x="253" y="171"/>
                    <a:pt x="260" y="159"/>
                  </a:cubicBezTo>
                  <a:cubicBezTo>
                    <a:pt x="278" y="83"/>
                    <a:pt x="21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3350900" y="2630775"/>
              <a:ext cx="9650" cy="6825"/>
            </a:xfrm>
            <a:custGeom>
              <a:rect b="b" l="l" r="r" t="t"/>
              <a:pathLst>
                <a:path extrusionOk="0" h="273" w="386">
                  <a:moveTo>
                    <a:pt x="177" y="1"/>
                  </a:moveTo>
                  <a:cubicBezTo>
                    <a:pt x="0" y="1"/>
                    <a:pt x="0" y="273"/>
                    <a:pt x="177" y="273"/>
                  </a:cubicBezTo>
                  <a:cubicBezTo>
                    <a:pt x="240" y="273"/>
                    <a:pt x="297" y="266"/>
                    <a:pt x="341" y="216"/>
                  </a:cubicBezTo>
                  <a:cubicBezTo>
                    <a:pt x="386" y="165"/>
                    <a:pt x="386" y="108"/>
                    <a:pt x="341" y="58"/>
                  </a:cubicBezTo>
                  <a:cubicBezTo>
                    <a:pt x="297" y="7"/>
                    <a:pt x="240" y="1"/>
                    <a:pt x="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3388950" y="2577150"/>
              <a:ext cx="10400" cy="9925"/>
            </a:xfrm>
            <a:custGeom>
              <a:rect b="b" l="l" r="r" t="t"/>
              <a:pathLst>
                <a:path extrusionOk="0" h="397" w="416">
                  <a:moveTo>
                    <a:pt x="308" y="0"/>
                  </a:moveTo>
                  <a:cubicBezTo>
                    <a:pt x="274" y="0"/>
                    <a:pt x="239" y="16"/>
                    <a:pt x="222" y="48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216" y="58"/>
                    <a:pt x="216" y="58"/>
                    <a:pt x="209" y="67"/>
                  </a:cubicBezTo>
                  <a:cubicBezTo>
                    <a:pt x="210" y="65"/>
                    <a:pt x="210" y="64"/>
                    <a:pt x="209" y="64"/>
                  </a:cubicBezTo>
                  <a:cubicBezTo>
                    <a:pt x="205" y="64"/>
                    <a:pt x="195" y="70"/>
                    <a:pt x="190" y="74"/>
                  </a:cubicBezTo>
                  <a:lnTo>
                    <a:pt x="190" y="74"/>
                  </a:lnTo>
                  <a:cubicBezTo>
                    <a:pt x="127" y="99"/>
                    <a:pt x="64" y="112"/>
                    <a:pt x="32" y="181"/>
                  </a:cubicBezTo>
                  <a:cubicBezTo>
                    <a:pt x="1" y="263"/>
                    <a:pt x="20" y="364"/>
                    <a:pt x="121" y="389"/>
                  </a:cubicBezTo>
                  <a:cubicBezTo>
                    <a:pt x="139" y="394"/>
                    <a:pt x="156" y="397"/>
                    <a:pt x="173" y="397"/>
                  </a:cubicBezTo>
                  <a:cubicBezTo>
                    <a:pt x="321" y="397"/>
                    <a:pt x="415" y="209"/>
                    <a:pt x="393" y="67"/>
                  </a:cubicBezTo>
                  <a:cubicBezTo>
                    <a:pt x="386" y="23"/>
                    <a:pt x="347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3348050" y="2434375"/>
              <a:ext cx="18800" cy="20475"/>
            </a:xfrm>
            <a:custGeom>
              <a:rect b="b" l="l" r="r" t="t"/>
              <a:pathLst>
                <a:path extrusionOk="0" h="819" w="752">
                  <a:moveTo>
                    <a:pt x="94" y="0"/>
                  </a:moveTo>
                  <a:cubicBezTo>
                    <a:pt x="51" y="0"/>
                    <a:pt x="13" y="36"/>
                    <a:pt x="13" y="85"/>
                  </a:cubicBezTo>
                  <a:cubicBezTo>
                    <a:pt x="13" y="173"/>
                    <a:pt x="0" y="268"/>
                    <a:pt x="0" y="357"/>
                  </a:cubicBezTo>
                  <a:cubicBezTo>
                    <a:pt x="7" y="439"/>
                    <a:pt x="32" y="546"/>
                    <a:pt x="76" y="616"/>
                  </a:cubicBezTo>
                  <a:cubicBezTo>
                    <a:pt x="158" y="748"/>
                    <a:pt x="259" y="805"/>
                    <a:pt x="411" y="818"/>
                  </a:cubicBezTo>
                  <a:cubicBezTo>
                    <a:pt x="417" y="818"/>
                    <a:pt x="422" y="819"/>
                    <a:pt x="428" y="819"/>
                  </a:cubicBezTo>
                  <a:cubicBezTo>
                    <a:pt x="587" y="819"/>
                    <a:pt x="752" y="648"/>
                    <a:pt x="733" y="489"/>
                  </a:cubicBezTo>
                  <a:cubicBezTo>
                    <a:pt x="721" y="350"/>
                    <a:pt x="683" y="249"/>
                    <a:pt x="563" y="173"/>
                  </a:cubicBezTo>
                  <a:cubicBezTo>
                    <a:pt x="506" y="129"/>
                    <a:pt x="436" y="98"/>
                    <a:pt x="373" y="79"/>
                  </a:cubicBezTo>
                  <a:cubicBezTo>
                    <a:pt x="285" y="60"/>
                    <a:pt x="203" y="28"/>
                    <a:pt x="114" y="3"/>
                  </a:cubicBezTo>
                  <a:cubicBezTo>
                    <a:pt x="108" y="1"/>
                    <a:pt x="101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3359425" y="2459250"/>
              <a:ext cx="6025" cy="8325"/>
            </a:xfrm>
            <a:custGeom>
              <a:rect b="b" l="l" r="r" t="t"/>
              <a:pathLst>
                <a:path extrusionOk="0" h="333" w="241">
                  <a:moveTo>
                    <a:pt x="63" y="1"/>
                  </a:moveTo>
                  <a:cubicBezTo>
                    <a:pt x="31" y="1"/>
                    <a:pt x="0" y="22"/>
                    <a:pt x="0" y="63"/>
                  </a:cubicBezTo>
                  <a:cubicBezTo>
                    <a:pt x="0" y="114"/>
                    <a:pt x="0" y="170"/>
                    <a:pt x="0" y="221"/>
                  </a:cubicBezTo>
                  <a:cubicBezTo>
                    <a:pt x="6" y="281"/>
                    <a:pt x="54" y="332"/>
                    <a:pt x="116" y="332"/>
                  </a:cubicBezTo>
                  <a:cubicBezTo>
                    <a:pt x="126" y="332"/>
                    <a:pt x="136" y="331"/>
                    <a:pt x="146" y="328"/>
                  </a:cubicBezTo>
                  <a:cubicBezTo>
                    <a:pt x="215" y="309"/>
                    <a:pt x="240" y="227"/>
                    <a:pt x="209" y="164"/>
                  </a:cubicBezTo>
                  <a:cubicBezTo>
                    <a:pt x="184" y="120"/>
                    <a:pt x="152" y="76"/>
                    <a:pt x="120" y="31"/>
                  </a:cubicBezTo>
                  <a:cubicBezTo>
                    <a:pt x="107" y="11"/>
                    <a:pt x="85" y="1"/>
                    <a:pt x="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3362425" y="2474475"/>
              <a:ext cx="7100" cy="8050"/>
            </a:xfrm>
            <a:custGeom>
              <a:rect b="b" l="l" r="r" t="t"/>
              <a:pathLst>
                <a:path extrusionOk="0" h="322" w="284">
                  <a:moveTo>
                    <a:pt x="90" y="0"/>
                  </a:moveTo>
                  <a:cubicBezTo>
                    <a:pt x="58" y="0"/>
                    <a:pt x="28" y="22"/>
                    <a:pt x="19" y="54"/>
                  </a:cubicBezTo>
                  <a:cubicBezTo>
                    <a:pt x="0" y="99"/>
                    <a:pt x="19" y="149"/>
                    <a:pt x="32" y="187"/>
                  </a:cubicBezTo>
                  <a:cubicBezTo>
                    <a:pt x="51" y="244"/>
                    <a:pt x="82" y="282"/>
                    <a:pt x="133" y="307"/>
                  </a:cubicBezTo>
                  <a:cubicBezTo>
                    <a:pt x="148" y="317"/>
                    <a:pt x="163" y="321"/>
                    <a:pt x="178" y="321"/>
                  </a:cubicBezTo>
                  <a:cubicBezTo>
                    <a:pt x="237" y="321"/>
                    <a:pt x="284" y="249"/>
                    <a:pt x="253" y="193"/>
                  </a:cubicBezTo>
                  <a:cubicBezTo>
                    <a:pt x="234" y="155"/>
                    <a:pt x="221" y="130"/>
                    <a:pt x="196" y="99"/>
                  </a:cubicBezTo>
                  <a:cubicBezTo>
                    <a:pt x="171" y="67"/>
                    <a:pt x="158" y="35"/>
                    <a:pt x="127" y="10"/>
                  </a:cubicBezTo>
                  <a:cubicBezTo>
                    <a:pt x="115" y="3"/>
                    <a:pt x="102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3365900" y="2503575"/>
              <a:ext cx="11225" cy="8050"/>
            </a:xfrm>
            <a:custGeom>
              <a:rect b="b" l="l" r="r" t="t"/>
              <a:pathLst>
                <a:path extrusionOk="0" h="322" w="449">
                  <a:moveTo>
                    <a:pt x="259" y="1"/>
                  </a:moveTo>
                  <a:cubicBezTo>
                    <a:pt x="231" y="1"/>
                    <a:pt x="209" y="11"/>
                    <a:pt x="184" y="21"/>
                  </a:cubicBezTo>
                  <a:cubicBezTo>
                    <a:pt x="191" y="18"/>
                    <a:pt x="195" y="17"/>
                    <a:pt x="195" y="17"/>
                  </a:cubicBezTo>
                  <a:lnTo>
                    <a:pt x="195" y="17"/>
                  </a:lnTo>
                  <a:cubicBezTo>
                    <a:pt x="195" y="17"/>
                    <a:pt x="169" y="28"/>
                    <a:pt x="165" y="28"/>
                  </a:cubicBezTo>
                  <a:cubicBezTo>
                    <a:pt x="139" y="34"/>
                    <a:pt x="101" y="66"/>
                    <a:pt x="89" y="72"/>
                  </a:cubicBezTo>
                  <a:cubicBezTo>
                    <a:pt x="38" y="91"/>
                    <a:pt x="0" y="148"/>
                    <a:pt x="38" y="192"/>
                  </a:cubicBezTo>
                  <a:cubicBezTo>
                    <a:pt x="64" y="230"/>
                    <a:pt x="95" y="268"/>
                    <a:pt x="133" y="293"/>
                  </a:cubicBezTo>
                  <a:cubicBezTo>
                    <a:pt x="165" y="312"/>
                    <a:pt x="204" y="321"/>
                    <a:pt x="244" y="321"/>
                  </a:cubicBezTo>
                  <a:cubicBezTo>
                    <a:pt x="283" y="321"/>
                    <a:pt x="323" y="312"/>
                    <a:pt x="354" y="293"/>
                  </a:cubicBezTo>
                  <a:cubicBezTo>
                    <a:pt x="417" y="261"/>
                    <a:pt x="449" y="179"/>
                    <a:pt x="430" y="116"/>
                  </a:cubicBezTo>
                  <a:cubicBezTo>
                    <a:pt x="411" y="47"/>
                    <a:pt x="348" y="9"/>
                    <a:pt x="278" y="2"/>
                  </a:cubicBezTo>
                  <a:cubicBezTo>
                    <a:pt x="271" y="1"/>
                    <a:pt x="265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3371425" y="2497275"/>
              <a:ext cx="9025" cy="6625"/>
            </a:xfrm>
            <a:custGeom>
              <a:rect b="b" l="l" r="r" t="t"/>
              <a:pathLst>
                <a:path extrusionOk="0" h="265" w="361">
                  <a:moveTo>
                    <a:pt x="172" y="1"/>
                  </a:moveTo>
                  <a:cubicBezTo>
                    <a:pt x="150" y="1"/>
                    <a:pt x="128" y="3"/>
                    <a:pt x="108" y="8"/>
                  </a:cubicBezTo>
                  <a:cubicBezTo>
                    <a:pt x="1" y="27"/>
                    <a:pt x="19" y="166"/>
                    <a:pt x="108" y="204"/>
                  </a:cubicBezTo>
                  <a:cubicBezTo>
                    <a:pt x="121" y="204"/>
                    <a:pt x="146" y="242"/>
                    <a:pt x="158" y="248"/>
                  </a:cubicBezTo>
                  <a:cubicBezTo>
                    <a:pt x="182" y="260"/>
                    <a:pt x="205" y="265"/>
                    <a:pt x="228" y="265"/>
                  </a:cubicBezTo>
                  <a:cubicBezTo>
                    <a:pt x="255" y="265"/>
                    <a:pt x="280" y="258"/>
                    <a:pt x="304" y="248"/>
                  </a:cubicBezTo>
                  <a:cubicBezTo>
                    <a:pt x="342" y="229"/>
                    <a:pt x="361" y="185"/>
                    <a:pt x="361" y="153"/>
                  </a:cubicBezTo>
                  <a:cubicBezTo>
                    <a:pt x="356" y="46"/>
                    <a:pt x="264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304125" y="2510600"/>
              <a:ext cx="12750" cy="15800"/>
            </a:xfrm>
            <a:custGeom>
              <a:rect b="b" l="l" r="r" t="t"/>
              <a:pathLst>
                <a:path extrusionOk="0" h="632" w="510">
                  <a:moveTo>
                    <a:pt x="103" y="1"/>
                  </a:moveTo>
                  <a:cubicBezTo>
                    <a:pt x="88" y="1"/>
                    <a:pt x="73" y="9"/>
                    <a:pt x="64" y="18"/>
                  </a:cubicBezTo>
                  <a:cubicBezTo>
                    <a:pt x="1" y="69"/>
                    <a:pt x="13" y="208"/>
                    <a:pt x="26" y="284"/>
                  </a:cubicBezTo>
                  <a:cubicBezTo>
                    <a:pt x="45" y="416"/>
                    <a:pt x="89" y="530"/>
                    <a:pt x="209" y="606"/>
                  </a:cubicBezTo>
                  <a:cubicBezTo>
                    <a:pt x="236" y="624"/>
                    <a:pt x="263" y="631"/>
                    <a:pt x="288" y="631"/>
                  </a:cubicBezTo>
                  <a:cubicBezTo>
                    <a:pt x="411" y="631"/>
                    <a:pt x="510" y="459"/>
                    <a:pt x="405" y="360"/>
                  </a:cubicBezTo>
                  <a:cubicBezTo>
                    <a:pt x="348" y="303"/>
                    <a:pt x="285" y="252"/>
                    <a:pt x="235" y="195"/>
                  </a:cubicBezTo>
                  <a:cubicBezTo>
                    <a:pt x="184" y="138"/>
                    <a:pt x="178" y="50"/>
                    <a:pt x="121" y="6"/>
                  </a:cubicBezTo>
                  <a:cubicBezTo>
                    <a:pt x="115" y="2"/>
                    <a:pt x="109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3315975" y="2532425"/>
              <a:ext cx="8375" cy="8025"/>
            </a:xfrm>
            <a:custGeom>
              <a:rect b="b" l="l" r="r" t="t"/>
              <a:pathLst>
                <a:path extrusionOk="0" h="321" w="335">
                  <a:moveTo>
                    <a:pt x="130" y="0"/>
                  </a:moveTo>
                  <a:cubicBezTo>
                    <a:pt x="78" y="0"/>
                    <a:pt x="22" y="26"/>
                    <a:pt x="13" y="81"/>
                  </a:cubicBezTo>
                  <a:cubicBezTo>
                    <a:pt x="7" y="118"/>
                    <a:pt x="1" y="163"/>
                    <a:pt x="13" y="201"/>
                  </a:cubicBezTo>
                  <a:cubicBezTo>
                    <a:pt x="32" y="276"/>
                    <a:pt x="102" y="314"/>
                    <a:pt x="178" y="321"/>
                  </a:cubicBezTo>
                  <a:cubicBezTo>
                    <a:pt x="180" y="321"/>
                    <a:pt x="183" y="321"/>
                    <a:pt x="185" y="321"/>
                  </a:cubicBezTo>
                  <a:cubicBezTo>
                    <a:pt x="270" y="321"/>
                    <a:pt x="335" y="223"/>
                    <a:pt x="310" y="144"/>
                  </a:cubicBezTo>
                  <a:cubicBezTo>
                    <a:pt x="304" y="106"/>
                    <a:pt x="285" y="81"/>
                    <a:pt x="260" y="55"/>
                  </a:cubicBezTo>
                  <a:cubicBezTo>
                    <a:pt x="241" y="36"/>
                    <a:pt x="222" y="24"/>
                    <a:pt x="197" y="17"/>
                  </a:cubicBezTo>
                  <a:lnTo>
                    <a:pt x="184" y="17"/>
                  </a:lnTo>
                  <a:cubicBezTo>
                    <a:pt x="184" y="11"/>
                    <a:pt x="184" y="11"/>
                    <a:pt x="184" y="11"/>
                  </a:cubicBezTo>
                  <a:cubicBezTo>
                    <a:pt x="168" y="4"/>
                    <a:pt x="149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3194825" y="2448700"/>
              <a:ext cx="150650" cy="225350"/>
            </a:xfrm>
            <a:custGeom>
              <a:rect b="b" l="l" r="r" t="t"/>
              <a:pathLst>
                <a:path extrusionOk="0" h="9014" w="6026">
                  <a:moveTo>
                    <a:pt x="2363" y="1"/>
                  </a:moveTo>
                  <a:cubicBezTo>
                    <a:pt x="2349" y="1"/>
                    <a:pt x="2335" y="2"/>
                    <a:pt x="2319" y="5"/>
                  </a:cubicBezTo>
                  <a:cubicBezTo>
                    <a:pt x="2041" y="62"/>
                    <a:pt x="1100" y="965"/>
                    <a:pt x="708" y="2381"/>
                  </a:cubicBezTo>
                  <a:cubicBezTo>
                    <a:pt x="316" y="3802"/>
                    <a:pt x="0" y="5060"/>
                    <a:pt x="120" y="5433"/>
                  </a:cubicBezTo>
                  <a:cubicBezTo>
                    <a:pt x="196" y="5654"/>
                    <a:pt x="5441" y="8908"/>
                    <a:pt x="5674" y="8977"/>
                  </a:cubicBezTo>
                  <a:cubicBezTo>
                    <a:pt x="5746" y="9001"/>
                    <a:pt x="5809" y="9014"/>
                    <a:pt x="5860" y="9014"/>
                  </a:cubicBezTo>
                  <a:cubicBezTo>
                    <a:pt x="5972" y="9014"/>
                    <a:pt x="6025" y="8954"/>
                    <a:pt x="5978" y="8819"/>
                  </a:cubicBezTo>
                  <a:lnTo>
                    <a:pt x="5801" y="8358"/>
                  </a:lnTo>
                  <a:cubicBezTo>
                    <a:pt x="5611" y="7872"/>
                    <a:pt x="5434" y="7366"/>
                    <a:pt x="5264" y="6854"/>
                  </a:cubicBezTo>
                  <a:cubicBezTo>
                    <a:pt x="5144" y="6475"/>
                    <a:pt x="4872" y="6241"/>
                    <a:pt x="4720" y="5875"/>
                  </a:cubicBezTo>
                  <a:cubicBezTo>
                    <a:pt x="4569" y="5508"/>
                    <a:pt x="4455" y="5173"/>
                    <a:pt x="4272" y="4813"/>
                  </a:cubicBezTo>
                  <a:cubicBezTo>
                    <a:pt x="4044" y="4377"/>
                    <a:pt x="3987" y="3866"/>
                    <a:pt x="3798" y="3417"/>
                  </a:cubicBezTo>
                  <a:cubicBezTo>
                    <a:pt x="3627" y="3000"/>
                    <a:pt x="3507" y="2614"/>
                    <a:pt x="3368" y="2191"/>
                  </a:cubicBezTo>
                  <a:cubicBezTo>
                    <a:pt x="3216" y="1730"/>
                    <a:pt x="3071" y="1237"/>
                    <a:pt x="2844" y="820"/>
                  </a:cubicBezTo>
                  <a:cubicBezTo>
                    <a:pt x="2749" y="656"/>
                    <a:pt x="2648" y="529"/>
                    <a:pt x="2591" y="346"/>
                  </a:cubicBezTo>
                  <a:cubicBezTo>
                    <a:pt x="2544" y="200"/>
                    <a:pt x="2525" y="1"/>
                    <a:pt x="2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3249150" y="2448775"/>
              <a:ext cx="96325" cy="225325"/>
            </a:xfrm>
            <a:custGeom>
              <a:rect b="b" l="l" r="r" t="t"/>
              <a:pathLst>
                <a:path extrusionOk="0" h="9013" w="3853">
                  <a:moveTo>
                    <a:pt x="193" y="1"/>
                  </a:moveTo>
                  <a:cubicBezTo>
                    <a:pt x="186" y="1"/>
                    <a:pt x="179" y="1"/>
                    <a:pt x="172" y="2"/>
                  </a:cubicBezTo>
                  <a:cubicBezTo>
                    <a:pt x="1" y="324"/>
                    <a:pt x="127" y="665"/>
                    <a:pt x="311" y="1019"/>
                  </a:cubicBezTo>
                  <a:cubicBezTo>
                    <a:pt x="582" y="1550"/>
                    <a:pt x="816" y="1992"/>
                    <a:pt x="961" y="2574"/>
                  </a:cubicBezTo>
                  <a:cubicBezTo>
                    <a:pt x="1100" y="3149"/>
                    <a:pt x="1252" y="3761"/>
                    <a:pt x="1454" y="4311"/>
                  </a:cubicBezTo>
                  <a:cubicBezTo>
                    <a:pt x="1637" y="4798"/>
                    <a:pt x="1985" y="5183"/>
                    <a:pt x="2200" y="5657"/>
                  </a:cubicBezTo>
                  <a:cubicBezTo>
                    <a:pt x="2364" y="6017"/>
                    <a:pt x="2547" y="6333"/>
                    <a:pt x="2674" y="6706"/>
                  </a:cubicBezTo>
                  <a:cubicBezTo>
                    <a:pt x="2787" y="7053"/>
                    <a:pt x="2870" y="7414"/>
                    <a:pt x="2971" y="7755"/>
                  </a:cubicBezTo>
                  <a:cubicBezTo>
                    <a:pt x="3072" y="8109"/>
                    <a:pt x="3280" y="8412"/>
                    <a:pt x="3445" y="8728"/>
                  </a:cubicBezTo>
                  <a:cubicBezTo>
                    <a:pt x="3501" y="8848"/>
                    <a:pt x="3577" y="8936"/>
                    <a:pt x="3666" y="9012"/>
                  </a:cubicBezTo>
                  <a:cubicBezTo>
                    <a:pt x="3672" y="9012"/>
                    <a:pt x="3678" y="9013"/>
                    <a:pt x="3684" y="9013"/>
                  </a:cubicBezTo>
                  <a:cubicBezTo>
                    <a:pt x="3798" y="9013"/>
                    <a:pt x="3853" y="8954"/>
                    <a:pt x="3805" y="8816"/>
                  </a:cubicBezTo>
                  <a:lnTo>
                    <a:pt x="3628" y="8355"/>
                  </a:lnTo>
                  <a:cubicBezTo>
                    <a:pt x="3438" y="7869"/>
                    <a:pt x="3261" y="7363"/>
                    <a:pt x="3091" y="6851"/>
                  </a:cubicBezTo>
                  <a:cubicBezTo>
                    <a:pt x="2971" y="6472"/>
                    <a:pt x="2699" y="6238"/>
                    <a:pt x="2547" y="5872"/>
                  </a:cubicBezTo>
                  <a:cubicBezTo>
                    <a:pt x="2396" y="5505"/>
                    <a:pt x="2282" y="5170"/>
                    <a:pt x="2099" y="4810"/>
                  </a:cubicBezTo>
                  <a:cubicBezTo>
                    <a:pt x="1871" y="4374"/>
                    <a:pt x="1814" y="3863"/>
                    <a:pt x="1625" y="3414"/>
                  </a:cubicBezTo>
                  <a:cubicBezTo>
                    <a:pt x="1454" y="2997"/>
                    <a:pt x="1334" y="2611"/>
                    <a:pt x="1195" y="2182"/>
                  </a:cubicBezTo>
                  <a:cubicBezTo>
                    <a:pt x="1043" y="1727"/>
                    <a:pt x="898" y="1234"/>
                    <a:pt x="671" y="817"/>
                  </a:cubicBezTo>
                  <a:cubicBezTo>
                    <a:pt x="576" y="653"/>
                    <a:pt x="475" y="526"/>
                    <a:pt x="418" y="343"/>
                  </a:cubicBezTo>
                  <a:cubicBezTo>
                    <a:pt x="370" y="198"/>
                    <a:pt x="350" y="1"/>
                    <a:pt x="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3222475" y="2507300"/>
              <a:ext cx="3975" cy="33100"/>
            </a:xfrm>
            <a:custGeom>
              <a:rect b="b" l="l" r="r" t="t"/>
              <a:pathLst>
                <a:path extrusionOk="0" h="1324" w="159">
                  <a:moveTo>
                    <a:pt x="155" y="0"/>
                  </a:moveTo>
                  <a:cubicBezTo>
                    <a:pt x="153" y="0"/>
                    <a:pt x="152" y="2"/>
                    <a:pt x="152" y="5"/>
                  </a:cubicBezTo>
                  <a:cubicBezTo>
                    <a:pt x="76" y="435"/>
                    <a:pt x="51" y="877"/>
                    <a:pt x="0" y="1313"/>
                  </a:cubicBezTo>
                  <a:cubicBezTo>
                    <a:pt x="0" y="1320"/>
                    <a:pt x="4" y="1323"/>
                    <a:pt x="9" y="1323"/>
                  </a:cubicBezTo>
                  <a:cubicBezTo>
                    <a:pt x="13" y="1323"/>
                    <a:pt x="16" y="1322"/>
                    <a:pt x="19" y="1319"/>
                  </a:cubicBezTo>
                  <a:cubicBezTo>
                    <a:pt x="101" y="883"/>
                    <a:pt x="95" y="441"/>
                    <a:pt x="158" y="5"/>
                  </a:cubicBezTo>
                  <a:cubicBezTo>
                    <a:pt x="158" y="2"/>
                    <a:pt x="156" y="0"/>
                    <a:pt x="155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3227350" y="2540950"/>
              <a:ext cx="425" cy="1725"/>
            </a:xfrm>
            <a:custGeom>
              <a:rect b="b" l="l" r="r" t="t"/>
              <a:pathLst>
                <a:path extrusionOk="0" h="69" w="17">
                  <a:moveTo>
                    <a:pt x="13" y="0"/>
                  </a:moveTo>
                  <a:cubicBezTo>
                    <a:pt x="10" y="0"/>
                    <a:pt x="7" y="2"/>
                    <a:pt x="7" y="5"/>
                  </a:cubicBezTo>
                  <a:cubicBezTo>
                    <a:pt x="7" y="24"/>
                    <a:pt x="1" y="49"/>
                    <a:pt x="1" y="68"/>
                  </a:cubicBezTo>
                  <a:cubicBezTo>
                    <a:pt x="7" y="49"/>
                    <a:pt x="7" y="30"/>
                    <a:pt x="14" y="5"/>
                  </a:cubicBezTo>
                  <a:cubicBezTo>
                    <a:pt x="17" y="2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3225775" y="2552600"/>
              <a:ext cx="675" cy="4075"/>
            </a:xfrm>
            <a:custGeom>
              <a:rect b="b" l="l" r="r" t="t"/>
              <a:pathLst>
                <a:path extrusionOk="0" h="163" w="27">
                  <a:moveTo>
                    <a:pt x="26" y="0"/>
                  </a:moveTo>
                  <a:cubicBezTo>
                    <a:pt x="13" y="51"/>
                    <a:pt x="7" y="108"/>
                    <a:pt x="1" y="158"/>
                  </a:cubicBezTo>
                  <a:cubicBezTo>
                    <a:pt x="1" y="161"/>
                    <a:pt x="2" y="163"/>
                    <a:pt x="4" y="163"/>
                  </a:cubicBezTo>
                  <a:cubicBezTo>
                    <a:pt x="6" y="163"/>
                    <a:pt x="7" y="161"/>
                    <a:pt x="7" y="158"/>
                  </a:cubicBezTo>
                  <a:cubicBezTo>
                    <a:pt x="13" y="108"/>
                    <a:pt x="20" y="51"/>
                    <a:pt x="2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3226425" y="2542650"/>
              <a:ext cx="950" cy="9975"/>
            </a:xfrm>
            <a:custGeom>
              <a:rect b="b" l="l" r="r" t="t"/>
              <a:pathLst>
                <a:path extrusionOk="0" h="399" w="38">
                  <a:moveTo>
                    <a:pt x="38" y="0"/>
                  </a:moveTo>
                  <a:lnTo>
                    <a:pt x="38" y="0"/>
                  </a:lnTo>
                  <a:cubicBezTo>
                    <a:pt x="13" y="133"/>
                    <a:pt x="6" y="265"/>
                    <a:pt x="0" y="398"/>
                  </a:cubicBezTo>
                  <a:cubicBezTo>
                    <a:pt x="13" y="265"/>
                    <a:pt x="32" y="133"/>
                    <a:pt x="38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3219775" y="2566225"/>
              <a:ext cx="2725" cy="14575"/>
            </a:xfrm>
            <a:custGeom>
              <a:rect b="b" l="l" r="r" t="t"/>
              <a:pathLst>
                <a:path extrusionOk="0" h="583" w="109">
                  <a:moveTo>
                    <a:pt x="102" y="0"/>
                  </a:moveTo>
                  <a:cubicBezTo>
                    <a:pt x="99" y="0"/>
                    <a:pt x="95" y="2"/>
                    <a:pt x="95" y="5"/>
                  </a:cubicBezTo>
                  <a:cubicBezTo>
                    <a:pt x="89" y="201"/>
                    <a:pt x="51" y="384"/>
                    <a:pt x="1" y="567"/>
                  </a:cubicBezTo>
                  <a:cubicBezTo>
                    <a:pt x="1" y="578"/>
                    <a:pt x="6" y="582"/>
                    <a:pt x="12" y="582"/>
                  </a:cubicBezTo>
                  <a:cubicBezTo>
                    <a:pt x="16" y="582"/>
                    <a:pt x="20" y="579"/>
                    <a:pt x="20" y="574"/>
                  </a:cubicBezTo>
                  <a:cubicBezTo>
                    <a:pt x="70" y="390"/>
                    <a:pt x="108" y="201"/>
                    <a:pt x="108" y="5"/>
                  </a:cubicBezTo>
                  <a:cubicBezTo>
                    <a:pt x="108" y="2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3213625" y="2541575"/>
              <a:ext cx="2850" cy="30875"/>
            </a:xfrm>
            <a:custGeom>
              <a:rect b="b" l="l" r="r" t="t"/>
              <a:pathLst>
                <a:path extrusionOk="0" h="1235" w="114">
                  <a:moveTo>
                    <a:pt x="97" y="0"/>
                  </a:moveTo>
                  <a:cubicBezTo>
                    <a:pt x="91" y="0"/>
                    <a:pt x="85" y="4"/>
                    <a:pt x="82" y="11"/>
                  </a:cubicBezTo>
                  <a:cubicBezTo>
                    <a:pt x="0" y="410"/>
                    <a:pt x="26" y="814"/>
                    <a:pt x="32" y="1225"/>
                  </a:cubicBezTo>
                  <a:cubicBezTo>
                    <a:pt x="32" y="1231"/>
                    <a:pt x="38" y="1234"/>
                    <a:pt x="44" y="1234"/>
                  </a:cubicBezTo>
                  <a:cubicBezTo>
                    <a:pt x="51" y="1234"/>
                    <a:pt x="57" y="1231"/>
                    <a:pt x="57" y="1225"/>
                  </a:cubicBezTo>
                  <a:cubicBezTo>
                    <a:pt x="57" y="820"/>
                    <a:pt x="32" y="416"/>
                    <a:pt x="114" y="18"/>
                  </a:cubicBezTo>
                  <a:cubicBezTo>
                    <a:pt x="114" y="7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224200" y="2577150"/>
              <a:ext cx="1125" cy="17050"/>
            </a:xfrm>
            <a:custGeom>
              <a:rect b="b" l="l" r="r" t="t"/>
              <a:pathLst>
                <a:path extrusionOk="0" h="682" w="45">
                  <a:moveTo>
                    <a:pt x="11" y="1"/>
                  </a:moveTo>
                  <a:cubicBezTo>
                    <a:pt x="5" y="1"/>
                    <a:pt x="1" y="4"/>
                    <a:pt x="1" y="10"/>
                  </a:cubicBezTo>
                  <a:cubicBezTo>
                    <a:pt x="13" y="231"/>
                    <a:pt x="20" y="446"/>
                    <a:pt x="13" y="667"/>
                  </a:cubicBezTo>
                  <a:cubicBezTo>
                    <a:pt x="13" y="677"/>
                    <a:pt x="21" y="682"/>
                    <a:pt x="29" y="682"/>
                  </a:cubicBezTo>
                  <a:cubicBezTo>
                    <a:pt x="37" y="682"/>
                    <a:pt x="45" y="677"/>
                    <a:pt x="45" y="667"/>
                  </a:cubicBezTo>
                  <a:cubicBezTo>
                    <a:pt x="45" y="446"/>
                    <a:pt x="38" y="231"/>
                    <a:pt x="26" y="10"/>
                  </a:cubicBezTo>
                  <a:cubicBezTo>
                    <a:pt x="23" y="4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241725" y="2584725"/>
              <a:ext cx="1775" cy="19275"/>
            </a:xfrm>
            <a:custGeom>
              <a:rect b="b" l="l" r="r" t="t"/>
              <a:pathLst>
                <a:path extrusionOk="0" h="771" w="71">
                  <a:moveTo>
                    <a:pt x="55" y="1"/>
                  </a:moveTo>
                  <a:cubicBezTo>
                    <a:pt x="50" y="1"/>
                    <a:pt x="45" y="4"/>
                    <a:pt x="45" y="10"/>
                  </a:cubicBezTo>
                  <a:cubicBezTo>
                    <a:pt x="39" y="257"/>
                    <a:pt x="20" y="510"/>
                    <a:pt x="1" y="756"/>
                  </a:cubicBezTo>
                  <a:cubicBezTo>
                    <a:pt x="1" y="766"/>
                    <a:pt x="10" y="770"/>
                    <a:pt x="20" y="770"/>
                  </a:cubicBezTo>
                  <a:cubicBezTo>
                    <a:pt x="29" y="770"/>
                    <a:pt x="39" y="766"/>
                    <a:pt x="39" y="756"/>
                  </a:cubicBezTo>
                  <a:cubicBezTo>
                    <a:pt x="51" y="510"/>
                    <a:pt x="70" y="257"/>
                    <a:pt x="64" y="10"/>
                  </a:cubicBezTo>
                  <a:cubicBezTo>
                    <a:pt x="64" y="4"/>
                    <a:pt x="59" y="1"/>
                    <a:pt x="55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224575" y="2552000"/>
              <a:ext cx="20150" cy="35975"/>
            </a:xfrm>
            <a:custGeom>
              <a:rect b="b" l="l" r="r" t="t"/>
              <a:pathLst>
                <a:path extrusionOk="0" h="1439" w="806">
                  <a:moveTo>
                    <a:pt x="228" y="0"/>
                  </a:moveTo>
                  <a:cubicBezTo>
                    <a:pt x="224" y="0"/>
                    <a:pt x="219" y="2"/>
                    <a:pt x="219" y="5"/>
                  </a:cubicBezTo>
                  <a:cubicBezTo>
                    <a:pt x="194" y="252"/>
                    <a:pt x="188" y="498"/>
                    <a:pt x="188" y="744"/>
                  </a:cubicBezTo>
                  <a:cubicBezTo>
                    <a:pt x="137" y="662"/>
                    <a:pt x="80" y="580"/>
                    <a:pt x="23" y="498"/>
                  </a:cubicBezTo>
                  <a:cubicBezTo>
                    <a:pt x="22" y="494"/>
                    <a:pt x="19" y="493"/>
                    <a:pt x="16" y="493"/>
                  </a:cubicBezTo>
                  <a:cubicBezTo>
                    <a:pt x="8" y="493"/>
                    <a:pt x="0" y="502"/>
                    <a:pt x="5" y="511"/>
                  </a:cubicBezTo>
                  <a:cubicBezTo>
                    <a:pt x="68" y="599"/>
                    <a:pt x="131" y="694"/>
                    <a:pt x="188" y="789"/>
                  </a:cubicBezTo>
                  <a:cubicBezTo>
                    <a:pt x="194" y="928"/>
                    <a:pt x="194" y="1073"/>
                    <a:pt x="200" y="1212"/>
                  </a:cubicBezTo>
                  <a:cubicBezTo>
                    <a:pt x="200" y="1218"/>
                    <a:pt x="205" y="1222"/>
                    <a:pt x="210" y="1222"/>
                  </a:cubicBezTo>
                  <a:cubicBezTo>
                    <a:pt x="215" y="1222"/>
                    <a:pt x="219" y="1218"/>
                    <a:pt x="219" y="1212"/>
                  </a:cubicBezTo>
                  <a:cubicBezTo>
                    <a:pt x="219" y="1086"/>
                    <a:pt x="219" y="959"/>
                    <a:pt x="219" y="833"/>
                  </a:cubicBezTo>
                  <a:cubicBezTo>
                    <a:pt x="276" y="921"/>
                    <a:pt x="333" y="1010"/>
                    <a:pt x="384" y="1098"/>
                  </a:cubicBezTo>
                  <a:cubicBezTo>
                    <a:pt x="365" y="1199"/>
                    <a:pt x="346" y="1301"/>
                    <a:pt x="327" y="1408"/>
                  </a:cubicBezTo>
                  <a:cubicBezTo>
                    <a:pt x="327" y="1412"/>
                    <a:pt x="331" y="1415"/>
                    <a:pt x="335" y="1415"/>
                  </a:cubicBezTo>
                  <a:cubicBezTo>
                    <a:pt x="337" y="1415"/>
                    <a:pt x="339" y="1413"/>
                    <a:pt x="339" y="1408"/>
                  </a:cubicBezTo>
                  <a:cubicBezTo>
                    <a:pt x="358" y="1313"/>
                    <a:pt x="377" y="1212"/>
                    <a:pt x="396" y="1111"/>
                  </a:cubicBezTo>
                  <a:cubicBezTo>
                    <a:pt x="466" y="1218"/>
                    <a:pt x="535" y="1326"/>
                    <a:pt x="605" y="1433"/>
                  </a:cubicBezTo>
                  <a:cubicBezTo>
                    <a:pt x="609" y="1437"/>
                    <a:pt x="613" y="1438"/>
                    <a:pt x="618" y="1438"/>
                  </a:cubicBezTo>
                  <a:cubicBezTo>
                    <a:pt x="629" y="1438"/>
                    <a:pt x="639" y="1430"/>
                    <a:pt x="630" y="1421"/>
                  </a:cubicBezTo>
                  <a:cubicBezTo>
                    <a:pt x="554" y="1307"/>
                    <a:pt x="478" y="1193"/>
                    <a:pt x="403" y="1073"/>
                  </a:cubicBezTo>
                  <a:cubicBezTo>
                    <a:pt x="422" y="991"/>
                    <a:pt x="434" y="902"/>
                    <a:pt x="447" y="820"/>
                  </a:cubicBezTo>
                  <a:cubicBezTo>
                    <a:pt x="561" y="985"/>
                    <a:pt x="668" y="1149"/>
                    <a:pt x="788" y="1307"/>
                  </a:cubicBezTo>
                  <a:cubicBezTo>
                    <a:pt x="790" y="1309"/>
                    <a:pt x="792" y="1309"/>
                    <a:pt x="795" y="1309"/>
                  </a:cubicBezTo>
                  <a:cubicBezTo>
                    <a:pt x="800" y="1309"/>
                    <a:pt x="805" y="1305"/>
                    <a:pt x="801" y="1301"/>
                  </a:cubicBezTo>
                  <a:cubicBezTo>
                    <a:pt x="681" y="1136"/>
                    <a:pt x="567" y="966"/>
                    <a:pt x="453" y="801"/>
                  </a:cubicBezTo>
                  <a:cubicBezTo>
                    <a:pt x="472" y="700"/>
                    <a:pt x="485" y="605"/>
                    <a:pt x="497" y="504"/>
                  </a:cubicBezTo>
                  <a:cubicBezTo>
                    <a:pt x="497" y="501"/>
                    <a:pt x="496" y="500"/>
                    <a:pt x="494" y="500"/>
                  </a:cubicBezTo>
                  <a:cubicBezTo>
                    <a:pt x="493" y="500"/>
                    <a:pt x="491" y="501"/>
                    <a:pt x="491" y="504"/>
                  </a:cubicBezTo>
                  <a:cubicBezTo>
                    <a:pt x="478" y="599"/>
                    <a:pt x="459" y="694"/>
                    <a:pt x="447" y="789"/>
                  </a:cubicBezTo>
                  <a:cubicBezTo>
                    <a:pt x="415" y="744"/>
                    <a:pt x="390" y="700"/>
                    <a:pt x="358" y="656"/>
                  </a:cubicBezTo>
                  <a:cubicBezTo>
                    <a:pt x="357" y="654"/>
                    <a:pt x="355" y="654"/>
                    <a:pt x="352" y="654"/>
                  </a:cubicBezTo>
                  <a:cubicBezTo>
                    <a:pt x="347" y="654"/>
                    <a:pt x="341" y="659"/>
                    <a:pt x="346" y="669"/>
                  </a:cubicBezTo>
                  <a:cubicBezTo>
                    <a:pt x="377" y="713"/>
                    <a:pt x="409" y="763"/>
                    <a:pt x="441" y="808"/>
                  </a:cubicBezTo>
                  <a:cubicBezTo>
                    <a:pt x="428" y="890"/>
                    <a:pt x="409" y="978"/>
                    <a:pt x="396" y="1060"/>
                  </a:cubicBezTo>
                  <a:cubicBezTo>
                    <a:pt x="333" y="972"/>
                    <a:pt x="276" y="877"/>
                    <a:pt x="219" y="789"/>
                  </a:cubicBezTo>
                  <a:cubicBezTo>
                    <a:pt x="213" y="530"/>
                    <a:pt x="207" y="264"/>
                    <a:pt x="232" y="5"/>
                  </a:cubicBezTo>
                  <a:cubicBezTo>
                    <a:pt x="235" y="2"/>
                    <a:pt x="232" y="0"/>
                    <a:pt x="228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3232150" y="2545200"/>
              <a:ext cx="14150" cy="22000"/>
            </a:xfrm>
            <a:custGeom>
              <a:rect b="b" l="l" r="r" t="t"/>
              <a:pathLst>
                <a:path extrusionOk="0" h="880" w="566">
                  <a:moveTo>
                    <a:pt x="16" y="0"/>
                  </a:moveTo>
                  <a:cubicBezTo>
                    <a:pt x="9" y="0"/>
                    <a:pt x="0" y="9"/>
                    <a:pt x="5" y="18"/>
                  </a:cubicBezTo>
                  <a:cubicBezTo>
                    <a:pt x="182" y="302"/>
                    <a:pt x="359" y="587"/>
                    <a:pt x="536" y="871"/>
                  </a:cubicBezTo>
                  <a:cubicBezTo>
                    <a:pt x="538" y="877"/>
                    <a:pt x="541" y="879"/>
                    <a:pt x="545" y="879"/>
                  </a:cubicBezTo>
                  <a:cubicBezTo>
                    <a:pt x="554" y="879"/>
                    <a:pt x="565" y="867"/>
                    <a:pt x="561" y="859"/>
                  </a:cubicBezTo>
                  <a:cubicBezTo>
                    <a:pt x="378" y="574"/>
                    <a:pt x="201" y="290"/>
                    <a:pt x="24" y="6"/>
                  </a:cubicBezTo>
                  <a:cubicBezTo>
                    <a:pt x="22" y="2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3263375" y="2606150"/>
              <a:ext cx="3350" cy="12175"/>
            </a:xfrm>
            <a:custGeom>
              <a:rect b="b" l="l" r="r" t="t"/>
              <a:pathLst>
                <a:path extrusionOk="0" h="487" w="134">
                  <a:moveTo>
                    <a:pt x="7" y="0"/>
                  </a:moveTo>
                  <a:cubicBezTo>
                    <a:pt x="7" y="0"/>
                    <a:pt x="1" y="0"/>
                    <a:pt x="1" y="6"/>
                  </a:cubicBezTo>
                  <a:cubicBezTo>
                    <a:pt x="39" y="164"/>
                    <a:pt x="89" y="322"/>
                    <a:pt x="127" y="487"/>
                  </a:cubicBezTo>
                  <a:cubicBezTo>
                    <a:pt x="127" y="487"/>
                    <a:pt x="133" y="487"/>
                    <a:pt x="133" y="480"/>
                  </a:cubicBezTo>
                  <a:cubicBezTo>
                    <a:pt x="95" y="322"/>
                    <a:pt x="45" y="164"/>
                    <a:pt x="7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275700" y="2619400"/>
              <a:ext cx="1750" cy="6100"/>
            </a:xfrm>
            <a:custGeom>
              <a:rect b="b" l="l" r="r" t="t"/>
              <a:pathLst>
                <a:path extrusionOk="0" h="244" w="70">
                  <a:moveTo>
                    <a:pt x="0" y="1"/>
                  </a:moveTo>
                  <a:lnTo>
                    <a:pt x="0" y="1"/>
                  </a:lnTo>
                  <a:cubicBezTo>
                    <a:pt x="13" y="83"/>
                    <a:pt x="32" y="159"/>
                    <a:pt x="57" y="241"/>
                  </a:cubicBezTo>
                  <a:cubicBezTo>
                    <a:pt x="57" y="243"/>
                    <a:pt x="58" y="244"/>
                    <a:pt x="60" y="244"/>
                  </a:cubicBezTo>
                  <a:cubicBezTo>
                    <a:pt x="64" y="244"/>
                    <a:pt x="70" y="239"/>
                    <a:pt x="70" y="235"/>
                  </a:cubicBezTo>
                  <a:cubicBezTo>
                    <a:pt x="45" y="159"/>
                    <a:pt x="19" y="83"/>
                    <a:pt x="0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274125" y="2611825"/>
              <a:ext cx="1600" cy="7600"/>
            </a:xfrm>
            <a:custGeom>
              <a:rect b="b" l="l" r="r" t="t"/>
              <a:pathLst>
                <a:path extrusionOk="0" h="304" w="64">
                  <a:moveTo>
                    <a:pt x="0" y="1"/>
                  </a:moveTo>
                  <a:lnTo>
                    <a:pt x="0" y="1"/>
                  </a:lnTo>
                  <a:cubicBezTo>
                    <a:pt x="19" y="102"/>
                    <a:pt x="38" y="203"/>
                    <a:pt x="63" y="304"/>
                  </a:cubicBezTo>
                  <a:cubicBezTo>
                    <a:pt x="44" y="203"/>
                    <a:pt x="32" y="102"/>
                    <a:pt x="0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3273575" y="2610125"/>
              <a:ext cx="575" cy="1725"/>
            </a:xfrm>
            <a:custGeom>
              <a:rect b="b" l="l" r="r" t="t"/>
              <a:pathLst>
                <a:path extrusionOk="0" h="69" w="23">
                  <a:moveTo>
                    <a:pt x="4" y="1"/>
                  </a:moveTo>
                  <a:cubicBezTo>
                    <a:pt x="2" y="1"/>
                    <a:pt x="0" y="2"/>
                    <a:pt x="3" y="5"/>
                  </a:cubicBezTo>
                  <a:cubicBezTo>
                    <a:pt x="10" y="24"/>
                    <a:pt x="16" y="50"/>
                    <a:pt x="22" y="69"/>
                  </a:cubicBezTo>
                  <a:cubicBezTo>
                    <a:pt x="16" y="50"/>
                    <a:pt x="16" y="24"/>
                    <a:pt x="10" y="5"/>
                  </a:cubicBezTo>
                  <a:cubicBezTo>
                    <a:pt x="10" y="2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3277125" y="2617200"/>
              <a:ext cx="3650" cy="4925"/>
            </a:xfrm>
            <a:custGeom>
              <a:rect b="b" l="l" r="r" t="t"/>
              <a:pathLst>
                <a:path extrusionOk="0" h="197" w="146">
                  <a:moveTo>
                    <a:pt x="0" y="0"/>
                  </a:moveTo>
                  <a:cubicBezTo>
                    <a:pt x="45" y="70"/>
                    <a:pt x="95" y="133"/>
                    <a:pt x="146" y="196"/>
                  </a:cubicBezTo>
                  <a:cubicBezTo>
                    <a:pt x="101" y="133"/>
                    <a:pt x="57" y="64"/>
                    <a:pt x="0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3276225" y="2615875"/>
              <a:ext cx="925" cy="1350"/>
            </a:xfrm>
            <a:custGeom>
              <a:rect b="b" l="l" r="r" t="t"/>
              <a:pathLst>
                <a:path extrusionOk="0" h="54" w="37">
                  <a:moveTo>
                    <a:pt x="6" y="0"/>
                  </a:moveTo>
                  <a:cubicBezTo>
                    <a:pt x="2" y="0"/>
                    <a:pt x="0" y="5"/>
                    <a:pt x="5" y="9"/>
                  </a:cubicBezTo>
                  <a:cubicBezTo>
                    <a:pt x="17" y="22"/>
                    <a:pt x="30" y="41"/>
                    <a:pt x="36" y="53"/>
                  </a:cubicBezTo>
                  <a:cubicBezTo>
                    <a:pt x="30" y="35"/>
                    <a:pt x="17" y="22"/>
                    <a:pt x="11" y="3"/>
                  </a:cubicBez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3280750" y="2622100"/>
              <a:ext cx="5675" cy="6075"/>
            </a:xfrm>
            <a:custGeom>
              <a:rect b="b" l="l" r="r" t="t"/>
              <a:pathLst>
                <a:path extrusionOk="0" h="243" w="227">
                  <a:moveTo>
                    <a:pt x="1" y="0"/>
                  </a:moveTo>
                  <a:lnTo>
                    <a:pt x="1" y="0"/>
                  </a:lnTo>
                  <a:cubicBezTo>
                    <a:pt x="9" y="10"/>
                    <a:pt x="17" y="19"/>
                    <a:pt x="25" y="28"/>
                  </a:cubicBezTo>
                  <a:lnTo>
                    <a:pt x="25" y="28"/>
                  </a:lnTo>
                  <a:cubicBezTo>
                    <a:pt x="21" y="23"/>
                    <a:pt x="17" y="18"/>
                    <a:pt x="13" y="13"/>
                  </a:cubicBezTo>
                  <a:cubicBezTo>
                    <a:pt x="7" y="7"/>
                    <a:pt x="7" y="7"/>
                    <a:pt x="1" y="0"/>
                  </a:cubicBezTo>
                  <a:close/>
                  <a:moveTo>
                    <a:pt x="25" y="28"/>
                  </a:moveTo>
                  <a:cubicBezTo>
                    <a:pt x="79" y="99"/>
                    <a:pt x="144" y="170"/>
                    <a:pt x="209" y="240"/>
                  </a:cubicBezTo>
                  <a:cubicBezTo>
                    <a:pt x="210" y="242"/>
                    <a:pt x="212" y="242"/>
                    <a:pt x="213" y="242"/>
                  </a:cubicBezTo>
                  <a:cubicBezTo>
                    <a:pt x="220" y="242"/>
                    <a:pt x="227" y="233"/>
                    <a:pt x="222" y="228"/>
                  </a:cubicBezTo>
                  <a:cubicBezTo>
                    <a:pt x="160" y="166"/>
                    <a:pt x="89" y="100"/>
                    <a:pt x="25" y="28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3274325" y="2604350"/>
              <a:ext cx="14200" cy="29575"/>
            </a:xfrm>
            <a:custGeom>
              <a:rect b="b" l="l" r="r" t="t"/>
              <a:pathLst>
                <a:path extrusionOk="0" h="1183" w="568">
                  <a:moveTo>
                    <a:pt x="11" y="0"/>
                  </a:moveTo>
                  <a:cubicBezTo>
                    <a:pt x="5" y="0"/>
                    <a:pt x="0" y="5"/>
                    <a:pt x="5" y="9"/>
                  </a:cubicBezTo>
                  <a:cubicBezTo>
                    <a:pt x="138" y="224"/>
                    <a:pt x="270" y="445"/>
                    <a:pt x="428" y="641"/>
                  </a:cubicBezTo>
                  <a:cubicBezTo>
                    <a:pt x="466" y="818"/>
                    <a:pt x="517" y="995"/>
                    <a:pt x="555" y="1178"/>
                  </a:cubicBezTo>
                  <a:cubicBezTo>
                    <a:pt x="555" y="1181"/>
                    <a:pt x="557" y="1182"/>
                    <a:pt x="559" y="1182"/>
                  </a:cubicBezTo>
                  <a:cubicBezTo>
                    <a:pt x="563" y="1182"/>
                    <a:pt x="567" y="1179"/>
                    <a:pt x="567" y="1172"/>
                  </a:cubicBezTo>
                  <a:cubicBezTo>
                    <a:pt x="536" y="1001"/>
                    <a:pt x="485" y="837"/>
                    <a:pt x="447" y="666"/>
                  </a:cubicBezTo>
                  <a:lnTo>
                    <a:pt x="447" y="666"/>
                  </a:lnTo>
                  <a:cubicBezTo>
                    <a:pt x="466" y="685"/>
                    <a:pt x="479" y="704"/>
                    <a:pt x="498" y="723"/>
                  </a:cubicBezTo>
                  <a:cubicBezTo>
                    <a:pt x="501" y="726"/>
                    <a:pt x="504" y="727"/>
                    <a:pt x="507" y="727"/>
                  </a:cubicBezTo>
                  <a:cubicBezTo>
                    <a:pt x="517" y="727"/>
                    <a:pt x="526" y="714"/>
                    <a:pt x="517" y="704"/>
                  </a:cubicBezTo>
                  <a:cubicBezTo>
                    <a:pt x="491" y="672"/>
                    <a:pt x="466" y="641"/>
                    <a:pt x="435" y="609"/>
                  </a:cubicBezTo>
                  <a:cubicBezTo>
                    <a:pt x="435" y="590"/>
                    <a:pt x="428" y="571"/>
                    <a:pt x="428" y="552"/>
                  </a:cubicBezTo>
                  <a:cubicBezTo>
                    <a:pt x="426" y="550"/>
                    <a:pt x="422" y="548"/>
                    <a:pt x="418" y="548"/>
                  </a:cubicBezTo>
                  <a:cubicBezTo>
                    <a:pt x="414" y="548"/>
                    <a:pt x="409" y="551"/>
                    <a:pt x="409" y="559"/>
                  </a:cubicBezTo>
                  <a:cubicBezTo>
                    <a:pt x="416" y="565"/>
                    <a:pt x="416" y="578"/>
                    <a:pt x="416" y="584"/>
                  </a:cubicBezTo>
                  <a:cubicBezTo>
                    <a:pt x="270" y="401"/>
                    <a:pt x="144" y="199"/>
                    <a:pt x="18" y="3"/>
                  </a:cubicBezTo>
                  <a:cubicBezTo>
                    <a:pt x="16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3274500" y="2588475"/>
              <a:ext cx="12200" cy="19875"/>
            </a:xfrm>
            <a:custGeom>
              <a:rect b="b" l="l" r="r" t="t"/>
              <a:pathLst>
                <a:path extrusionOk="0" h="795" w="488">
                  <a:moveTo>
                    <a:pt x="23" y="0"/>
                  </a:moveTo>
                  <a:cubicBezTo>
                    <a:pt x="13" y="0"/>
                    <a:pt x="0" y="14"/>
                    <a:pt x="4" y="31"/>
                  </a:cubicBezTo>
                  <a:cubicBezTo>
                    <a:pt x="137" y="296"/>
                    <a:pt x="295" y="543"/>
                    <a:pt x="453" y="789"/>
                  </a:cubicBezTo>
                  <a:cubicBezTo>
                    <a:pt x="457" y="793"/>
                    <a:pt x="461" y="795"/>
                    <a:pt x="466" y="795"/>
                  </a:cubicBezTo>
                  <a:cubicBezTo>
                    <a:pt x="477" y="795"/>
                    <a:pt x="487" y="786"/>
                    <a:pt x="478" y="777"/>
                  </a:cubicBezTo>
                  <a:cubicBezTo>
                    <a:pt x="320" y="524"/>
                    <a:pt x="162" y="278"/>
                    <a:pt x="36" y="12"/>
                  </a:cubicBezTo>
                  <a:cubicBezTo>
                    <a:pt x="34" y="4"/>
                    <a:pt x="29" y="0"/>
                    <a:pt x="2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3296550" y="2620700"/>
              <a:ext cx="6550" cy="10800"/>
            </a:xfrm>
            <a:custGeom>
              <a:rect b="b" l="l" r="r" t="t"/>
              <a:pathLst>
                <a:path extrusionOk="0" h="432" w="262">
                  <a:moveTo>
                    <a:pt x="10" y="0"/>
                  </a:moveTo>
                  <a:cubicBezTo>
                    <a:pt x="7" y="0"/>
                    <a:pt x="0" y="8"/>
                    <a:pt x="0" y="12"/>
                  </a:cubicBezTo>
                  <a:cubicBezTo>
                    <a:pt x="70" y="151"/>
                    <a:pt x="152" y="290"/>
                    <a:pt x="222" y="423"/>
                  </a:cubicBezTo>
                  <a:cubicBezTo>
                    <a:pt x="226" y="429"/>
                    <a:pt x="232" y="432"/>
                    <a:pt x="238" y="432"/>
                  </a:cubicBezTo>
                  <a:cubicBezTo>
                    <a:pt x="250" y="432"/>
                    <a:pt x="262" y="421"/>
                    <a:pt x="253" y="404"/>
                  </a:cubicBezTo>
                  <a:cubicBezTo>
                    <a:pt x="171" y="271"/>
                    <a:pt x="89" y="145"/>
                    <a:pt x="13" y="6"/>
                  </a:cubicBezTo>
                  <a:cubicBezTo>
                    <a:pt x="13" y="2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250175" y="2530025"/>
              <a:ext cx="10025" cy="25350"/>
            </a:xfrm>
            <a:custGeom>
              <a:rect b="b" l="l" r="r" t="t"/>
              <a:pathLst>
                <a:path extrusionOk="0" h="1014" w="401">
                  <a:moveTo>
                    <a:pt x="19" y="1"/>
                  </a:moveTo>
                  <a:cubicBezTo>
                    <a:pt x="10" y="1"/>
                    <a:pt x="0" y="8"/>
                    <a:pt x="4" y="19"/>
                  </a:cubicBezTo>
                  <a:cubicBezTo>
                    <a:pt x="93" y="353"/>
                    <a:pt x="194" y="695"/>
                    <a:pt x="358" y="1004"/>
                  </a:cubicBezTo>
                  <a:cubicBezTo>
                    <a:pt x="360" y="1011"/>
                    <a:pt x="366" y="1013"/>
                    <a:pt x="372" y="1013"/>
                  </a:cubicBezTo>
                  <a:cubicBezTo>
                    <a:pt x="385" y="1013"/>
                    <a:pt x="400" y="1002"/>
                    <a:pt x="396" y="985"/>
                  </a:cubicBezTo>
                  <a:cubicBezTo>
                    <a:pt x="263" y="663"/>
                    <a:pt x="131" y="347"/>
                    <a:pt x="36" y="12"/>
                  </a:cubicBezTo>
                  <a:cubicBezTo>
                    <a:pt x="33" y="4"/>
                    <a:pt x="26" y="1"/>
                    <a:pt x="19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3262325" y="2551475"/>
              <a:ext cx="6300" cy="13750"/>
            </a:xfrm>
            <a:custGeom>
              <a:rect b="b" l="l" r="r" t="t"/>
              <a:pathLst>
                <a:path extrusionOk="0" h="550" w="252">
                  <a:moveTo>
                    <a:pt x="13" y="0"/>
                  </a:moveTo>
                  <a:cubicBezTo>
                    <a:pt x="7" y="0"/>
                    <a:pt x="1" y="6"/>
                    <a:pt x="5" y="14"/>
                  </a:cubicBezTo>
                  <a:cubicBezTo>
                    <a:pt x="55" y="203"/>
                    <a:pt x="150" y="374"/>
                    <a:pt x="238" y="544"/>
                  </a:cubicBezTo>
                  <a:cubicBezTo>
                    <a:pt x="238" y="548"/>
                    <a:pt x="240" y="550"/>
                    <a:pt x="241" y="550"/>
                  </a:cubicBezTo>
                  <a:cubicBezTo>
                    <a:pt x="245" y="550"/>
                    <a:pt x="251" y="542"/>
                    <a:pt x="251" y="538"/>
                  </a:cubicBezTo>
                  <a:cubicBezTo>
                    <a:pt x="163" y="367"/>
                    <a:pt x="74" y="197"/>
                    <a:pt x="24" y="7"/>
                  </a:cubicBezTo>
                  <a:cubicBezTo>
                    <a:pt x="21" y="2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4" name="Google Shape;1804;p49"/>
          <p:cNvGrpSpPr/>
          <p:nvPr/>
        </p:nvGrpSpPr>
        <p:grpSpPr>
          <a:xfrm rot="-1643840">
            <a:off x="7325163" y="2073925"/>
            <a:ext cx="1444050" cy="1817512"/>
            <a:chOff x="4268025" y="616200"/>
            <a:chExt cx="419900" cy="528475"/>
          </a:xfrm>
        </p:grpSpPr>
        <p:sp>
          <p:nvSpPr>
            <p:cNvPr id="1805" name="Google Shape;1805;p49"/>
            <p:cNvSpPr/>
            <p:nvPr/>
          </p:nvSpPr>
          <p:spPr>
            <a:xfrm>
              <a:off x="4493125" y="616200"/>
              <a:ext cx="187225" cy="95800"/>
            </a:xfrm>
            <a:custGeom>
              <a:rect b="b" l="l" r="r" t="t"/>
              <a:pathLst>
                <a:path extrusionOk="0" h="3832" w="7489">
                  <a:moveTo>
                    <a:pt x="770" y="0"/>
                  </a:moveTo>
                  <a:cubicBezTo>
                    <a:pt x="598" y="0"/>
                    <a:pt x="436" y="102"/>
                    <a:pt x="367" y="268"/>
                  </a:cubicBezTo>
                  <a:lnTo>
                    <a:pt x="1" y="1172"/>
                  </a:lnTo>
                  <a:lnTo>
                    <a:pt x="6901" y="3832"/>
                  </a:lnTo>
                  <a:lnTo>
                    <a:pt x="7362" y="2998"/>
                  </a:lnTo>
                  <a:cubicBezTo>
                    <a:pt x="7488" y="2777"/>
                    <a:pt x="7387" y="2499"/>
                    <a:pt x="7147" y="2410"/>
                  </a:cubicBezTo>
                  <a:lnTo>
                    <a:pt x="923" y="28"/>
                  </a:lnTo>
                  <a:cubicBezTo>
                    <a:pt x="873" y="9"/>
                    <a:pt x="821" y="0"/>
                    <a:pt x="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493125" y="643100"/>
              <a:ext cx="185650" cy="68900"/>
            </a:xfrm>
            <a:custGeom>
              <a:rect b="b" l="l" r="r" t="t"/>
              <a:pathLst>
                <a:path extrusionOk="0" h="2756" w="7426">
                  <a:moveTo>
                    <a:pt x="39" y="1"/>
                  </a:moveTo>
                  <a:lnTo>
                    <a:pt x="1" y="96"/>
                  </a:lnTo>
                  <a:lnTo>
                    <a:pt x="6901" y="2756"/>
                  </a:lnTo>
                  <a:lnTo>
                    <a:pt x="7362" y="1922"/>
                  </a:lnTo>
                  <a:cubicBezTo>
                    <a:pt x="7412" y="1833"/>
                    <a:pt x="7425" y="1732"/>
                    <a:pt x="7406" y="1637"/>
                  </a:cubicBezTo>
                  <a:lnTo>
                    <a:pt x="7406" y="1637"/>
                  </a:lnTo>
                  <a:cubicBezTo>
                    <a:pt x="7083" y="1725"/>
                    <a:pt x="6762" y="1763"/>
                    <a:pt x="6442" y="1763"/>
                  </a:cubicBezTo>
                  <a:cubicBezTo>
                    <a:pt x="4299" y="1763"/>
                    <a:pt x="2223" y="45"/>
                    <a:pt x="96" y="1"/>
                  </a:cubicBezTo>
                  <a:close/>
                </a:path>
              </a:pathLst>
            </a:custGeom>
            <a:solidFill>
              <a:srgbClr val="ACC5C2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4268025" y="686075"/>
              <a:ext cx="343125" cy="446900"/>
            </a:xfrm>
            <a:custGeom>
              <a:rect b="b" l="l" r="r" t="t"/>
              <a:pathLst>
                <a:path extrusionOk="0" h="17876" w="13725">
                  <a:moveTo>
                    <a:pt x="5776" y="1"/>
                  </a:moveTo>
                  <a:lnTo>
                    <a:pt x="1" y="14799"/>
                  </a:lnTo>
                  <a:lnTo>
                    <a:pt x="7564" y="17876"/>
                  </a:lnTo>
                  <a:lnTo>
                    <a:pt x="13725" y="3185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9"/>
            <p:cNvSpPr/>
            <p:nvPr/>
          </p:nvSpPr>
          <p:spPr>
            <a:xfrm>
              <a:off x="4457125" y="765700"/>
              <a:ext cx="230800" cy="378975"/>
            </a:xfrm>
            <a:custGeom>
              <a:rect b="b" l="l" r="r" t="t"/>
              <a:pathLst>
                <a:path extrusionOk="0" h="15159" w="9232">
                  <a:moveTo>
                    <a:pt x="6161" y="0"/>
                  </a:moveTo>
                  <a:lnTo>
                    <a:pt x="0" y="14691"/>
                  </a:lnTo>
                  <a:lnTo>
                    <a:pt x="3071" y="15158"/>
                  </a:lnTo>
                  <a:lnTo>
                    <a:pt x="9232" y="695"/>
                  </a:lnTo>
                  <a:lnTo>
                    <a:pt x="61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9"/>
            <p:cNvSpPr/>
            <p:nvPr/>
          </p:nvSpPr>
          <p:spPr>
            <a:xfrm>
              <a:off x="4457125" y="819250"/>
              <a:ext cx="215325" cy="325425"/>
            </a:xfrm>
            <a:custGeom>
              <a:rect b="b" l="l" r="r" t="t"/>
              <a:pathLst>
                <a:path extrusionOk="0" h="13017" w="8613">
                  <a:moveTo>
                    <a:pt x="8612" y="0"/>
                  </a:moveTo>
                  <a:lnTo>
                    <a:pt x="8612" y="0"/>
                  </a:lnTo>
                  <a:cubicBezTo>
                    <a:pt x="8107" y="822"/>
                    <a:pt x="7513" y="1592"/>
                    <a:pt x="7077" y="2464"/>
                  </a:cubicBezTo>
                  <a:cubicBezTo>
                    <a:pt x="6382" y="3855"/>
                    <a:pt x="5883" y="5327"/>
                    <a:pt x="5131" y="6698"/>
                  </a:cubicBezTo>
                  <a:cubicBezTo>
                    <a:pt x="4455" y="7917"/>
                    <a:pt x="3810" y="9225"/>
                    <a:pt x="2938" y="10318"/>
                  </a:cubicBezTo>
                  <a:cubicBezTo>
                    <a:pt x="2161" y="11279"/>
                    <a:pt x="1175" y="11873"/>
                    <a:pt x="89" y="12347"/>
                  </a:cubicBezTo>
                  <a:lnTo>
                    <a:pt x="0" y="12549"/>
                  </a:lnTo>
                  <a:lnTo>
                    <a:pt x="3071" y="13016"/>
                  </a:lnTo>
                  <a:lnTo>
                    <a:pt x="8612" y="0"/>
                  </a:ln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9"/>
            <p:cNvSpPr/>
            <p:nvPr/>
          </p:nvSpPr>
          <p:spPr>
            <a:xfrm>
              <a:off x="4412400" y="645475"/>
              <a:ext cx="253250" cy="120250"/>
            </a:xfrm>
            <a:custGeom>
              <a:rect b="b" l="l" r="r" t="t"/>
              <a:pathLst>
                <a:path extrusionOk="0" h="4810" w="10130">
                  <a:moveTo>
                    <a:pt x="3230" y="1"/>
                  </a:moveTo>
                  <a:lnTo>
                    <a:pt x="1" y="1625"/>
                  </a:lnTo>
                  <a:lnTo>
                    <a:pt x="7950" y="4809"/>
                  </a:lnTo>
                  <a:lnTo>
                    <a:pt x="10130" y="2661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9"/>
            <p:cNvSpPr/>
            <p:nvPr/>
          </p:nvSpPr>
          <p:spPr>
            <a:xfrm>
              <a:off x="4611125" y="711975"/>
              <a:ext cx="76800" cy="71125"/>
            </a:xfrm>
            <a:custGeom>
              <a:rect b="b" l="l" r="r" t="t"/>
              <a:pathLst>
                <a:path extrusionOk="0" h="2845" w="3072">
                  <a:moveTo>
                    <a:pt x="2181" y="1"/>
                  </a:moveTo>
                  <a:lnTo>
                    <a:pt x="1" y="2149"/>
                  </a:lnTo>
                  <a:lnTo>
                    <a:pt x="3072" y="2844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9"/>
            <p:cNvSpPr/>
            <p:nvPr/>
          </p:nvSpPr>
          <p:spPr>
            <a:xfrm>
              <a:off x="4356800" y="881725"/>
              <a:ext cx="122600" cy="134450"/>
            </a:xfrm>
            <a:custGeom>
              <a:rect b="b" l="l" r="r" t="t"/>
              <a:pathLst>
                <a:path extrusionOk="0" h="5378" w="4904">
                  <a:moveTo>
                    <a:pt x="3385" y="1"/>
                  </a:moveTo>
                  <a:cubicBezTo>
                    <a:pt x="3300" y="1"/>
                    <a:pt x="3213" y="21"/>
                    <a:pt x="3135" y="54"/>
                  </a:cubicBezTo>
                  <a:cubicBezTo>
                    <a:pt x="2888" y="155"/>
                    <a:pt x="2693" y="351"/>
                    <a:pt x="2535" y="566"/>
                  </a:cubicBezTo>
                  <a:cubicBezTo>
                    <a:pt x="2383" y="787"/>
                    <a:pt x="2263" y="1027"/>
                    <a:pt x="2130" y="1254"/>
                  </a:cubicBezTo>
                  <a:cubicBezTo>
                    <a:pt x="2067" y="1358"/>
                    <a:pt x="1978" y="1466"/>
                    <a:pt x="1867" y="1466"/>
                  </a:cubicBezTo>
                  <a:cubicBezTo>
                    <a:pt x="1856" y="1466"/>
                    <a:pt x="1845" y="1465"/>
                    <a:pt x="1833" y="1463"/>
                  </a:cubicBezTo>
                  <a:cubicBezTo>
                    <a:pt x="1770" y="1450"/>
                    <a:pt x="1719" y="1393"/>
                    <a:pt x="1682" y="1343"/>
                  </a:cubicBezTo>
                  <a:cubicBezTo>
                    <a:pt x="1580" y="1210"/>
                    <a:pt x="1517" y="920"/>
                    <a:pt x="1366" y="799"/>
                  </a:cubicBezTo>
                  <a:cubicBezTo>
                    <a:pt x="1327" y="780"/>
                    <a:pt x="1286" y="771"/>
                    <a:pt x="1244" y="771"/>
                  </a:cubicBezTo>
                  <a:cubicBezTo>
                    <a:pt x="1099" y="771"/>
                    <a:pt x="951" y="880"/>
                    <a:pt x="936" y="1027"/>
                  </a:cubicBezTo>
                  <a:cubicBezTo>
                    <a:pt x="917" y="1160"/>
                    <a:pt x="993" y="1286"/>
                    <a:pt x="1043" y="1406"/>
                  </a:cubicBezTo>
                  <a:cubicBezTo>
                    <a:pt x="1100" y="1532"/>
                    <a:pt x="1126" y="1690"/>
                    <a:pt x="1031" y="1785"/>
                  </a:cubicBezTo>
                  <a:cubicBezTo>
                    <a:pt x="982" y="1833"/>
                    <a:pt x="915" y="1851"/>
                    <a:pt x="844" y="1851"/>
                  </a:cubicBezTo>
                  <a:cubicBezTo>
                    <a:pt x="794" y="1851"/>
                    <a:pt x="743" y="1842"/>
                    <a:pt x="696" y="1829"/>
                  </a:cubicBezTo>
                  <a:cubicBezTo>
                    <a:pt x="585" y="1794"/>
                    <a:pt x="473" y="1736"/>
                    <a:pt x="355" y="1736"/>
                  </a:cubicBezTo>
                  <a:cubicBezTo>
                    <a:pt x="306" y="1736"/>
                    <a:pt x="255" y="1746"/>
                    <a:pt x="203" y="1773"/>
                  </a:cubicBezTo>
                  <a:cubicBezTo>
                    <a:pt x="83" y="1836"/>
                    <a:pt x="1" y="1968"/>
                    <a:pt x="7" y="2101"/>
                  </a:cubicBezTo>
                  <a:cubicBezTo>
                    <a:pt x="20" y="2335"/>
                    <a:pt x="241" y="2474"/>
                    <a:pt x="437" y="2581"/>
                  </a:cubicBezTo>
                  <a:cubicBezTo>
                    <a:pt x="576" y="2657"/>
                    <a:pt x="708" y="2733"/>
                    <a:pt x="841" y="2802"/>
                  </a:cubicBezTo>
                  <a:cubicBezTo>
                    <a:pt x="917" y="2847"/>
                    <a:pt x="993" y="2891"/>
                    <a:pt x="1050" y="2960"/>
                  </a:cubicBezTo>
                  <a:cubicBezTo>
                    <a:pt x="1151" y="3093"/>
                    <a:pt x="1138" y="3289"/>
                    <a:pt x="1056" y="3434"/>
                  </a:cubicBezTo>
                  <a:cubicBezTo>
                    <a:pt x="974" y="3580"/>
                    <a:pt x="835" y="3681"/>
                    <a:pt x="702" y="3782"/>
                  </a:cubicBezTo>
                  <a:cubicBezTo>
                    <a:pt x="563" y="3877"/>
                    <a:pt x="424" y="3971"/>
                    <a:pt x="317" y="4098"/>
                  </a:cubicBezTo>
                  <a:cubicBezTo>
                    <a:pt x="222" y="4230"/>
                    <a:pt x="165" y="4395"/>
                    <a:pt x="178" y="4559"/>
                  </a:cubicBezTo>
                  <a:cubicBezTo>
                    <a:pt x="197" y="4717"/>
                    <a:pt x="291" y="4875"/>
                    <a:pt x="437" y="4951"/>
                  </a:cubicBezTo>
                  <a:cubicBezTo>
                    <a:pt x="505" y="4986"/>
                    <a:pt x="582" y="5002"/>
                    <a:pt x="661" y="5002"/>
                  </a:cubicBezTo>
                  <a:cubicBezTo>
                    <a:pt x="778" y="5002"/>
                    <a:pt x="900" y="4968"/>
                    <a:pt x="1005" y="4919"/>
                  </a:cubicBezTo>
                  <a:cubicBezTo>
                    <a:pt x="1315" y="4780"/>
                    <a:pt x="1555" y="4515"/>
                    <a:pt x="1764" y="4243"/>
                  </a:cubicBezTo>
                  <a:cubicBezTo>
                    <a:pt x="1846" y="4136"/>
                    <a:pt x="1934" y="4016"/>
                    <a:pt x="2067" y="3997"/>
                  </a:cubicBezTo>
                  <a:cubicBezTo>
                    <a:pt x="2081" y="3994"/>
                    <a:pt x="2094" y="3993"/>
                    <a:pt x="2108" y="3993"/>
                  </a:cubicBezTo>
                  <a:cubicBezTo>
                    <a:pt x="2283" y="3993"/>
                    <a:pt x="2414" y="4180"/>
                    <a:pt x="2490" y="4344"/>
                  </a:cubicBezTo>
                  <a:cubicBezTo>
                    <a:pt x="2636" y="4641"/>
                    <a:pt x="2762" y="4951"/>
                    <a:pt x="2989" y="5185"/>
                  </a:cubicBezTo>
                  <a:cubicBezTo>
                    <a:pt x="3065" y="5260"/>
                    <a:pt x="3160" y="5330"/>
                    <a:pt x="3261" y="5362"/>
                  </a:cubicBezTo>
                  <a:cubicBezTo>
                    <a:pt x="3298" y="5372"/>
                    <a:pt x="3337" y="5378"/>
                    <a:pt x="3375" y="5378"/>
                  </a:cubicBezTo>
                  <a:cubicBezTo>
                    <a:pt x="3450" y="5378"/>
                    <a:pt x="3523" y="5357"/>
                    <a:pt x="3577" y="5311"/>
                  </a:cubicBezTo>
                  <a:cubicBezTo>
                    <a:pt x="3678" y="5223"/>
                    <a:pt x="3703" y="5077"/>
                    <a:pt x="3703" y="4944"/>
                  </a:cubicBezTo>
                  <a:cubicBezTo>
                    <a:pt x="3703" y="4572"/>
                    <a:pt x="3583" y="4212"/>
                    <a:pt x="3508" y="3839"/>
                  </a:cubicBezTo>
                  <a:cubicBezTo>
                    <a:pt x="3457" y="3599"/>
                    <a:pt x="3438" y="3321"/>
                    <a:pt x="3609" y="3137"/>
                  </a:cubicBezTo>
                  <a:cubicBezTo>
                    <a:pt x="3722" y="3011"/>
                    <a:pt x="3906" y="2967"/>
                    <a:pt x="4083" y="2967"/>
                  </a:cubicBezTo>
                  <a:cubicBezTo>
                    <a:pt x="4098" y="2966"/>
                    <a:pt x="4114" y="2966"/>
                    <a:pt x="4130" y="2966"/>
                  </a:cubicBezTo>
                  <a:cubicBezTo>
                    <a:pt x="4269" y="2966"/>
                    <a:pt x="4408" y="2987"/>
                    <a:pt x="4547" y="2987"/>
                  </a:cubicBezTo>
                  <a:cubicBezTo>
                    <a:pt x="4563" y="2987"/>
                    <a:pt x="4579" y="2986"/>
                    <a:pt x="4594" y="2986"/>
                  </a:cubicBezTo>
                  <a:cubicBezTo>
                    <a:pt x="4683" y="2986"/>
                    <a:pt x="4771" y="2973"/>
                    <a:pt x="4828" y="2910"/>
                  </a:cubicBezTo>
                  <a:cubicBezTo>
                    <a:pt x="4904" y="2828"/>
                    <a:pt x="4885" y="2708"/>
                    <a:pt x="4847" y="2607"/>
                  </a:cubicBezTo>
                  <a:cubicBezTo>
                    <a:pt x="4716" y="2284"/>
                    <a:pt x="4362" y="2094"/>
                    <a:pt x="4011" y="2094"/>
                  </a:cubicBezTo>
                  <a:cubicBezTo>
                    <a:pt x="3956" y="2094"/>
                    <a:pt x="3902" y="2098"/>
                    <a:pt x="3849" y="2107"/>
                  </a:cubicBezTo>
                  <a:cubicBezTo>
                    <a:pt x="3741" y="2126"/>
                    <a:pt x="3634" y="2164"/>
                    <a:pt x="3527" y="2171"/>
                  </a:cubicBezTo>
                  <a:cubicBezTo>
                    <a:pt x="3513" y="2171"/>
                    <a:pt x="3500" y="2172"/>
                    <a:pt x="3487" y="2172"/>
                  </a:cubicBezTo>
                  <a:cubicBezTo>
                    <a:pt x="3386" y="2172"/>
                    <a:pt x="3285" y="2149"/>
                    <a:pt x="3223" y="2076"/>
                  </a:cubicBezTo>
                  <a:cubicBezTo>
                    <a:pt x="3128" y="1975"/>
                    <a:pt x="3128" y="1823"/>
                    <a:pt x="3166" y="1690"/>
                  </a:cubicBezTo>
                  <a:cubicBezTo>
                    <a:pt x="3280" y="1273"/>
                    <a:pt x="3666" y="964"/>
                    <a:pt x="3760" y="540"/>
                  </a:cubicBezTo>
                  <a:cubicBezTo>
                    <a:pt x="3792" y="395"/>
                    <a:pt x="3779" y="218"/>
                    <a:pt x="3672" y="111"/>
                  </a:cubicBezTo>
                  <a:cubicBezTo>
                    <a:pt x="3598" y="33"/>
                    <a:pt x="3494" y="1"/>
                    <a:pt x="3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9"/>
            <p:cNvSpPr/>
            <p:nvPr/>
          </p:nvSpPr>
          <p:spPr>
            <a:xfrm>
              <a:off x="4461075" y="890725"/>
              <a:ext cx="38400" cy="22875"/>
            </a:xfrm>
            <a:custGeom>
              <a:rect b="b" l="l" r="r" t="t"/>
              <a:pathLst>
                <a:path extrusionOk="0" h="915" w="1536">
                  <a:moveTo>
                    <a:pt x="1116" y="0"/>
                  </a:moveTo>
                  <a:cubicBezTo>
                    <a:pt x="1038" y="0"/>
                    <a:pt x="958" y="18"/>
                    <a:pt x="885" y="48"/>
                  </a:cubicBezTo>
                  <a:cubicBezTo>
                    <a:pt x="746" y="105"/>
                    <a:pt x="632" y="212"/>
                    <a:pt x="531" y="319"/>
                  </a:cubicBezTo>
                  <a:cubicBezTo>
                    <a:pt x="436" y="414"/>
                    <a:pt x="348" y="522"/>
                    <a:pt x="272" y="635"/>
                  </a:cubicBezTo>
                  <a:cubicBezTo>
                    <a:pt x="202" y="736"/>
                    <a:pt x="126" y="857"/>
                    <a:pt x="0" y="888"/>
                  </a:cubicBezTo>
                  <a:cubicBezTo>
                    <a:pt x="81" y="907"/>
                    <a:pt x="166" y="915"/>
                    <a:pt x="253" y="915"/>
                  </a:cubicBezTo>
                  <a:cubicBezTo>
                    <a:pt x="510" y="915"/>
                    <a:pt x="781" y="849"/>
                    <a:pt x="998" y="825"/>
                  </a:cubicBezTo>
                  <a:cubicBezTo>
                    <a:pt x="1118" y="812"/>
                    <a:pt x="1238" y="800"/>
                    <a:pt x="1340" y="736"/>
                  </a:cubicBezTo>
                  <a:cubicBezTo>
                    <a:pt x="1453" y="667"/>
                    <a:pt x="1535" y="528"/>
                    <a:pt x="1529" y="389"/>
                  </a:cubicBezTo>
                  <a:cubicBezTo>
                    <a:pt x="1523" y="250"/>
                    <a:pt x="1441" y="117"/>
                    <a:pt x="1321" y="48"/>
                  </a:cubicBezTo>
                  <a:cubicBezTo>
                    <a:pt x="1258" y="15"/>
                    <a:pt x="1187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9"/>
            <p:cNvSpPr/>
            <p:nvPr/>
          </p:nvSpPr>
          <p:spPr>
            <a:xfrm>
              <a:off x="4463425" y="972000"/>
              <a:ext cx="33675" cy="29700"/>
            </a:xfrm>
            <a:custGeom>
              <a:rect b="b" l="l" r="r" t="t"/>
              <a:pathLst>
                <a:path extrusionOk="0" h="1188" w="1347">
                  <a:moveTo>
                    <a:pt x="1" y="0"/>
                  </a:moveTo>
                  <a:lnTo>
                    <a:pt x="1" y="0"/>
                  </a:lnTo>
                  <a:cubicBezTo>
                    <a:pt x="77" y="323"/>
                    <a:pt x="348" y="619"/>
                    <a:pt x="506" y="866"/>
                  </a:cubicBezTo>
                  <a:cubicBezTo>
                    <a:pt x="570" y="967"/>
                    <a:pt x="639" y="1068"/>
                    <a:pt x="734" y="1131"/>
                  </a:cubicBezTo>
                  <a:cubicBezTo>
                    <a:pt x="798" y="1169"/>
                    <a:pt x="873" y="1188"/>
                    <a:pt x="948" y="1188"/>
                  </a:cubicBezTo>
                  <a:cubicBezTo>
                    <a:pt x="1012" y="1188"/>
                    <a:pt x="1076" y="1173"/>
                    <a:pt x="1132" y="1144"/>
                  </a:cubicBezTo>
                  <a:cubicBezTo>
                    <a:pt x="1258" y="1074"/>
                    <a:pt x="1340" y="942"/>
                    <a:pt x="1340" y="803"/>
                  </a:cubicBezTo>
                  <a:cubicBezTo>
                    <a:pt x="1347" y="651"/>
                    <a:pt x="1265" y="512"/>
                    <a:pt x="1144" y="411"/>
                  </a:cubicBezTo>
                  <a:cubicBezTo>
                    <a:pt x="1031" y="316"/>
                    <a:pt x="892" y="259"/>
                    <a:pt x="746" y="215"/>
                  </a:cubicBezTo>
                  <a:cubicBezTo>
                    <a:pt x="614" y="177"/>
                    <a:pt x="481" y="152"/>
                    <a:pt x="348" y="133"/>
                  </a:cubicBezTo>
                  <a:cubicBezTo>
                    <a:pt x="222" y="114"/>
                    <a:pt x="83" y="1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9"/>
            <p:cNvSpPr/>
            <p:nvPr/>
          </p:nvSpPr>
          <p:spPr>
            <a:xfrm>
              <a:off x="4325050" y="954550"/>
              <a:ext cx="40000" cy="20450"/>
            </a:xfrm>
            <a:custGeom>
              <a:rect b="b" l="l" r="r" t="t"/>
              <a:pathLst>
                <a:path extrusionOk="0" h="818" w="1600">
                  <a:moveTo>
                    <a:pt x="1076" y="1"/>
                  </a:moveTo>
                  <a:cubicBezTo>
                    <a:pt x="926" y="1"/>
                    <a:pt x="777" y="10"/>
                    <a:pt x="645" y="10"/>
                  </a:cubicBezTo>
                  <a:cubicBezTo>
                    <a:pt x="628" y="10"/>
                    <a:pt x="611" y="10"/>
                    <a:pt x="595" y="10"/>
                  </a:cubicBezTo>
                  <a:cubicBezTo>
                    <a:pt x="564" y="8"/>
                    <a:pt x="532" y="7"/>
                    <a:pt x="500" y="7"/>
                  </a:cubicBezTo>
                  <a:cubicBezTo>
                    <a:pt x="416" y="7"/>
                    <a:pt x="331" y="15"/>
                    <a:pt x="254" y="47"/>
                  </a:cubicBezTo>
                  <a:cubicBezTo>
                    <a:pt x="127" y="104"/>
                    <a:pt x="32" y="237"/>
                    <a:pt x="20" y="376"/>
                  </a:cubicBezTo>
                  <a:cubicBezTo>
                    <a:pt x="1" y="515"/>
                    <a:pt x="70" y="654"/>
                    <a:pt x="184" y="736"/>
                  </a:cubicBezTo>
                  <a:cubicBezTo>
                    <a:pt x="260" y="792"/>
                    <a:pt x="354" y="818"/>
                    <a:pt x="449" y="818"/>
                  </a:cubicBezTo>
                  <a:cubicBezTo>
                    <a:pt x="505" y="818"/>
                    <a:pt x="560" y="809"/>
                    <a:pt x="614" y="793"/>
                  </a:cubicBezTo>
                  <a:cubicBezTo>
                    <a:pt x="759" y="755"/>
                    <a:pt x="885" y="667"/>
                    <a:pt x="999" y="572"/>
                  </a:cubicBezTo>
                  <a:cubicBezTo>
                    <a:pt x="1107" y="483"/>
                    <a:pt x="1201" y="389"/>
                    <a:pt x="1296" y="288"/>
                  </a:cubicBezTo>
                  <a:cubicBezTo>
                    <a:pt x="1378" y="193"/>
                    <a:pt x="1473" y="85"/>
                    <a:pt x="1599" y="73"/>
                  </a:cubicBezTo>
                  <a:cubicBezTo>
                    <a:pt x="1440" y="14"/>
                    <a:pt x="1257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9"/>
            <p:cNvSpPr/>
            <p:nvPr/>
          </p:nvSpPr>
          <p:spPr>
            <a:xfrm>
              <a:off x="4386350" y="868125"/>
              <a:ext cx="17875" cy="34075"/>
            </a:xfrm>
            <a:custGeom>
              <a:rect b="b" l="l" r="r" t="t"/>
              <a:pathLst>
                <a:path extrusionOk="0" h="1363" w="715">
                  <a:moveTo>
                    <a:pt x="363" y="0"/>
                  </a:moveTo>
                  <a:cubicBezTo>
                    <a:pt x="263" y="0"/>
                    <a:pt x="160" y="49"/>
                    <a:pt x="95" y="130"/>
                  </a:cubicBezTo>
                  <a:cubicBezTo>
                    <a:pt x="19" y="225"/>
                    <a:pt x="0" y="370"/>
                    <a:pt x="32" y="490"/>
                  </a:cubicBezTo>
                  <a:cubicBezTo>
                    <a:pt x="57" y="617"/>
                    <a:pt x="127" y="731"/>
                    <a:pt x="203" y="832"/>
                  </a:cubicBezTo>
                  <a:cubicBezTo>
                    <a:pt x="272" y="926"/>
                    <a:pt x="348" y="1015"/>
                    <a:pt x="430" y="1091"/>
                  </a:cubicBezTo>
                  <a:cubicBezTo>
                    <a:pt x="506" y="1173"/>
                    <a:pt x="594" y="1255"/>
                    <a:pt x="601" y="1362"/>
                  </a:cubicBezTo>
                  <a:cubicBezTo>
                    <a:pt x="714" y="1103"/>
                    <a:pt x="683" y="762"/>
                    <a:pt x="702" y="509"/>
                  </a:cubicBezTo>
                  <a:cubicBezTo>
                    <a:pt x="708" y="415"/>
                    <a:pt x="714" y="307"/>
                    <a:pt x="676" y="219"/>
                  </a:cubicBezTo>
                  <a:cubicBezTo>
                    <a:pt x="639" y="105"/>
                    <a:pt x="531" y="23"/>
                    <a:pt x="411" y="4"/>
                  </a:cubicBezTo>
                  <a:cubicBezTo>
                    <a:pt x="395" y="1"/>
                    <a:pt x="379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9"/>
            <p:cNvSpPr/>
            <p:nvPr/>
          </p:nvSpPr>
          <p:spPr>
            <a:xfrm>
              <a:off x="4418100" y="760175"/>
              <a:ext cx="56900" cy="59250"/>
            </a:xfrm>
            <a:custGeom>
              <a:rect b="b" l="l" r="r" t="t"/>
              <a:pathLst>
                <a:path extrusionOk="0" h="2370" w="2276">
                  <a:moveTo>
                    <a:pt x="670" y="0"/>
                  </a:moveTo>
                  <a:lnTo>
                    <a:pt x="0" y="1757"/>
                  </a:lnTo>
                  <a:lnTo>
                    <a:pt x="228" y="1845"/>
                  </a:lnTo>
                  <a:lnTo>
                    <a:pt x="816" y="303"/>
                  </a:lnTo>
                  <a:lnTo>
                    <a:pt x="809" y="1681"/>
                  </a:lnTo>
                  <a:lnTo>
                    <a:pt x="1049" y="1769"/>
                  </a:lnTo>
                  <a:lnTo>
                    <a:pt x="1959" y="739"/>
                  </a:lnTo>
                  <a:lnTo>
                    <a:pt x="1372" y="2281"/>
                  </a:lnTo>
                  <a:lnTo>
                    <a:pt x="1605" y="2369"/>
                  </a:lnTo>
                  <a:lnTo>
                    <a:pt x="2275" y="613"/>
                  </a:lnTo>
                  <a:lnTo>
                    <a:pt x="1921" y="480"/>
                  </a:lnTo>
                  <a:lnTo>
                    <a:pt x="1018" y="1504"/>
                  </a:lnTo>
                  <a:lnTo>
                    <a:pt x="1024" y="13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9"/>
            <p:cNvSpPr/>
            <p:nvPr/>
          </p:nvSpPr>
          <p:spPr>
            <a:xfrm>
              <a:off x="4466900" y="776900"/>
              <a:ext cx="22950" cy="47900"/>
            </a:xfrm>
            <a:custGeom>
              <a:rect b="b" l="l" r="r" t="t"/>
              <a:pathLst>
                <a:path extrusionOk="0" h="1916" w="918">
                  <a:moveTo>
                    <a:pt x="696" y="1"/>
                  </a:moveTo>
                  <a:lnTo>
                    <a:pt x="595" y="279"/>
                  </a:lnTo>
                  <a:lnTo>
                    <a:pt x="810" y="361"/>
                  </a:lnTo>
                  <a:lnTo>
                    <a:pt x="917" y="83"/>
                  </a:lnTo>
                  <a:lnTo>
                    <a:pt x="696" y="1"/>
                  </a:lnTo>
                  <a:close/>
                  <a:moveTo>
                    <a:pt x="500" y="513"/>
                  </a:moveTo>
                  <a:lnTo>
                    <a:pt x="1" y="1833"/>
                  </a:lnTo>
                  <a:lnTo>
                    <a:pt x="216" y="1915"/>
                  </a:lnTo>
                  <a:lnTo>
                    <a:pt x="721" y="595"/>
                  </a:lnTo>
                  <a:lnTo>
                    <a:pt x="500" y="5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9"/>
            <p:cNvSpPr/>
            <p:nvPr/>
          </p:nvSpPr>
          <p:spPr>
            <a:xfrm>
              <a:off x="4480975" y="782275"/>
              <a:ext cx="22925" cy="47900"/>
            </a:xfrm>
            <a:custGeom>
              <a:rect b="b" l="l" r="r" t="t"/>
              <a:pathLst>
                <a:path extrusionOk="0" h="1916" w="917">
                  <a:moveTo>
                    <a:pt x="695" y="1"/>
                  </a:moveTo>
                  <a:lnTo>
                    <a:pt x="0" y="1833"/>
                  </a:lnTo>
                  <a:lnTo>
                    <a:pt x="221" y="1915"/>
                  </a:lnTo>
                  <a:lnTo>
                    <a:pt x="916" y="83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9"/>
            <p:cNvSpPr/>
            <p:nvPr/>
          </p:nvSpPr>
          <p:spPr>
            <a:xfrm>
              <a:off x="4495025" y="787650"/>
              <a:ext cx="40950" cy="56900"/>
            </a:xfrm>
            <a:custGeom>
              <a:rect b="b" l="l" r="r" t="t"/>
              <a:pathLst>
                <a:path extrusionOk="0" h="2276" w="1638">
                  <a:moveTo>
                    <a:pt x="696" y="0"/>
                  </a:moveTo>
                  <a:lnTo>
                    <a:pt x="1" y="1827"/>
                  </a:lnTo>
                  <a:lnTo>
                    <a:pt x="215" y="1909"/>
                  </a:lnTo>
                  <a:lnTo>
                    <a:pt x="462" y="1270"/>
                  </a:lnTo>
                  <a:lnTo>
                    <a:pt x="885" y="2168"/>
                  </a:lnTo>
                  <a:lnTo>
                    <a:pt x="1169" y="2275"/>
                  </a:lnTo>
                  <a:lnTo>
                    <a:pt x="708" y="1296"/>
                  </a:lnTo>
                  <a:lnTo>
                    <a:pt x="1637" y="948"/>
                  </a:lnTo>
                  <a:lnTo>
                    <a:pt x="1365" y="841"/>
                  </a:lnTo>
                  <a:lnTo>
                    <a:pt x="500" y="1163"/>
                  </a:lnTo>
                  <a:lnTo>
                    <a:pt x="500" y="1163"/>
                  </a:lnTo>
                  <a:lnTo>
                    <a:pt x="910" y="8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1" name="Google Shape;1821;p49"/>
          <p:cNvGrpSpPr/>
          <p:nvPr/>
        </p:nvGrpSpPr>
        <p:grpSpPr>
          <a:xfrm>
            <a:off x="117371" y="420176"/>
            <a:ext cx="903419" cy="1328749"/>
            <a:chOff x="3318350" y="529775"/>
            <a:chExt cx="366975" cy="539725"/>
          </a:xfrm>
        </p:grpSpPr>
        <p:sp>
          <p:nvSpPr>
            <p:cNvPr id="1822" name="Google Shape;1822;p49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9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9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9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9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9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9"/>
            <p:cNvSpPr/>
            <p:nvPr/>
          </p:nvSpPr>
          <p:spPr>
            <a:xfrm>
              <a:off x="3434125" y="982675"/>
              <a:ext cx="85350" cy="86825"/>
            </a:xfrm>
            <a:custGeom>
              <a:rect b="b" l="l" r="r" t="t"/>
              <a:pathLst>
                <a:path extrusionOk="0" h="3473" w="3414">
                  <a:moveTo>
                    <a:pt x="1240" y="0"/>
                  </a:moveTo>
                  <a:cubicBezTo>
                    <a:pt x="1126" y="0"/>
                    <a:pt x="1005" y="8"/>
                    <a:pt x="879" y="28"/>
                  </a:cubicBezTo>
                  <a:cubicBezTo>
                    <a:pt x="437" y="98"/>
                    <a:pt x="191" y="123"/>
                    <a:pt x="58" y="136"/>
                  </a:cubicBezTo>
                  <a:cubicBezTo>
                    <a:pt x="14" y="136"/>
                    <a:pt x="1" y="192"/>
                    <a:pt x="39" y="218"/>
                  </a:cubicBezTo>
                  <a:cubicBezTo>
                    <a:pt x="311" y="363"/>
                    <a:pt x="917" y="679"/>
                    <a:pt x="1322" y="723"/>
                  </a:cubicBezTo>
                  <a:cubicBezTo>
                    <a:pt x="1359" y="730"/>
                    <a:pt x="1372" y="767"/>
                    <a:pt x="1353" y="793"/>
                  </a:cubicBezTo>
                  <a:cubicBezTo>
                    <a:pt x="1246" y="906"/>
                    <a:pt x="1037" y="1191"/>
                    <a:pt x="803" y="1766"/>
                  </a:cubicBezTo>
                  <a:cubicBezTo>
                    <a:pt x="791" y="1797"/>
                    <a:pt x="816" y="1829"/>
                    <a:pt x="854" y="1829"/>
                  </a:cubicBezTo>
                  <a:cubicBezTo>
                    <a:pt x="1031" y="1797"/>
                    <a:pt x="1486" y="1715"/>
                    <a:pt x="1783" y="1570"/>
                  </a:cubicBezTo>
                  <a:cubicBezTo>
                    <a:pt x="1791" y="1565"/>
                    <a:pt x="1798" y="1563"/>
                    <a:pt x="1806" y="1563"/>
                  </a:cubicBezTo>
                  <a:cubicBezTo>
                    <a:pt x="1834" y="1563"/>
                    <a:pt x="1855" y="1597"/>
                    <a:pt x="1840" y="1627"/>
                  </a:cubicBezTo>
                  <a:cubicBezTo>
                    <a:pt x="1726" y="1823"/>
                    <a:pt x="1581" y="2164"/>
                    <a:pt x="1612" y="2562"/>
                  </a:cubicBezTo>
                  <a:cubicBezTo>
                    <a:pt x="1612" y="2585"/>
                    <a:pt x="1635" y="2601"/>
                    <a:pt x="1658" y="2601"/>
                  </a:cubicBezTo>
                  <a:cubicBezTo>
                    <a:pt x="1666" y="2601"/>
                    <a:pt x="1675" y="2599"/>
                    <a:pt x="1682" y="2594"/>
                  </a:cubicBezTo>
                  <a:lnTo>
                    <a:pt x="2345" y="2094"/>
                  </a:lnTo>
                  <a:cubicBezTo>
                    <a:pt x="2354" y="2089"/>
                    <a:pt x="2363" y="2086"/>
                    <a:pt x="2371" y="2086"/>
                  </a:cubicBezTo>
                  <a:cubicBezTo>
                    <a:pt x="2402" y="2086"/>
                    <a:pt x="2429" y="2117"/>
                    <a:pt x="2415" y="2151"/>
                  </a:cubicBezTo>
                  <a:cubicBezTo>
                    <a:pt x="2314" y="2404"/>
                    <a:pt x="2231" y="2916"/>
                    <a:pt x="2832" y="3459"/>
                  </a:cubicBezTo>
                  <a:cubicBezTo>
                    <a:pt x="2841" y="3469"/>
                    <a:pt x="2853" y="3473"/>
                    <a:pt x="2864" y="3473"/>
                  </a:cubicBezTo>
                  <a:cubicBezTo>
                    <a:pt x="2882" y="3473"/>
                    <a:pt x="2900" y="3462"/>
                    <a:pt x="2908" y="3447"/>
                  </a:cubicBezTo>
                  <a:cubicBezTo>
                    <a:pt x="3009" y="3162"/>
                    <a:pt x="3413" y="1949"/>
                    <a:pt x="3186" y="1203"/>
                  </a:cubicBezTo>
                  <a:lnTo>
                    <a:pt x="2333" y="275"/>
                  </a:lnTo>
                  <a:cubicBezTo>
                    <a:pt x="2333" y="275"/>
                    <a:pt x="1893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9"/>
            <p:cNvSpPr/>
            <p:nvPr/>
          </p:nvSpPr>
          <p:spPr>
            <a:xfrm>
              <a:off x="3451400" y="983775"/>
              <a:ext cx="65700" cy="63650"/>
            </a:xfrm>
            <a:custGeom>
              <a:rect b="b" l="l" r="r" t="t"/>
              <a:pathLst>
                <a:path extrusionOk="0" h="2546" w="2628">
                  <a:moveTo>
                    <a:pt x="719" y="1"/>
                  </a:moveTo>
                  <a:cubicBezTo>
                    <a:pt x="690" y="1"/>
                    <a:pt x="660" y="2"/>
                    <a:pt x="631" y="3"/>
                  </a:cubicBezTo>
                  <a:cubicBezTo>
                    <a:pt x="315" y="16"/>
                    <a:pt x="131" y="16"/>
                    <a:pt x="37" y="16"/>
                  </a:cubicBezTo>
                  <a:cubicBezTo>
                    <a:pt x="35" y="15"/>
                    <a:pt x="33" y="15"/>
                    <a:pt x="31" y="15"/>
                  </a:cubicBezTo>
                  <a:cubicBezTo>
                    <a:pt x="4" y="15"/>
                    <a:pt x="1" y="55"/>
                    <a:pt x="30" y="66"/>
                  </a:cubicBezTo>
                  <a:cubicBezTo>
                    <a:pt x="239" y="193"/>
                    <a:pt x="706" y="458"/>
                    <a:pt x="1010" y="521"/>
                  </a:cubicBezTo>
                  <a:cubicBezTo>
                    <a:pt x="1035" y="521"/>
                    <a:pt x="1048" y="553"/>
                    <a:pt x="1035" y="572"/>
                  </a:cubicBezTo>
                  <a:cubicBezTo>
                    <a:pt x="965" y="641"/>
                    <a:pt x="833" y="825"/>
                    <a:pt x="706" y="1204"/>
                  </a:cubicBezTo>
                  <a:cubicBezTo>
                    <a:pt x="700" y="1223"/>
                    <a:pt x="719" y="1248"/>
                    <a:pt x="744" y="1248"/>
                  </a:cubicBezTo>
                  <a:cubicBezTo>
                    <a:pt x="877" y="1242"/>
                    <a:pt x="1199" y="1223"/>
                    <a:pt x="1408" y="1141"/>
                  </a:cubicBezTo>
                  <a:cubicBezTo>
                    <a:pt x="1412" y="1139"/>
                    <a:pt x="1416" y="1138"/>
                    <a:pt x="1420" y="1138"/>
                  </a:cubicBezTo>
                  <a:cubicBezTo>
                    <a:pt x="1442" y="1138"/>
                    <a:pt x="1463" y="1163"/>
                    <a:pt x="1452" y="1185"/>
                  </a:cubicBezTo>
                  <a:cubicBezTo>
                    <a:pt x="1389" y="1317"/>
                    <a:pt x="1307" y="1539"/>
                    <a:pt x="1357" y="1817"/>
                  </a:cubicBezTo>
                  <a:cubicBezTo>
                    <a:pt x="1362" y="1835"/>
                    <a:pt x="1380" y="1847"/>
                    <a:pt x="1397" y="1847"/>
                  </a:cubicBezTo>
                  <a:cubicBezTo>
                    <a:pt x="1403" y="1847"/>
                    <a:pt x="1409" y="1845"/>
                    <a:pt x="1414" y="1842"/>
                  </a:cubicBezTo>
                  <a:lnTo>
                    <a:pt x="1863" y="1551"/>
                  </a:lnTo>
                  <a:cubicBezTo>
                    <a:pt x="1868" y="1547"/>
                    <a:pt x="1874" y="1545"/>
                    <a:pt x="1880" y="1545"/>
                  </a:cubicBezTo>
                  <a:cubicBezTo>
                    <a:pt x="1902" y="1545"/>
                    <a:pt x="1923" y="1569"/>
                    <a:pt x="1913" y="1589"/>
                  </a:cubicBezTo>
                  <a:cubicBezTo>
                    <a:pt x="1863" y="1760"/>
                    <a:pt x="1837" y="2114"/>
                    <a:pt x="2324" y="2537"/>
                  </a:cubicBezTo>
                  <a:cubicBezTo>
                    <a:pt x="2330" y="2543"/>
                    <a:pt x="2339" y="2546"/>
                    <a:pt x="2348" y="2546"/>
                  </a:cubicBezTo>
                  <a:cubicBezTo>
                    <a:pt x="2360" y="2546"/>
                    <a:pt x="2371" y="2541"/>
                    <a:pt x="2374" y="2531"/>
                  </a:cubicBezTo>
                  <a:cubicBezTo>
                    <a:pt x="2425" y="2341"/>
                    <a:pt x="2627" y="1526"/>
                    <a:pt x="2406" y="989"/>
                  </a:cubicBezTo>
                  <a:lnTo>
                    <a:pt x="1711" y="281"/>
                  </a:lnTo>
                  <a:cubicBezTo>
                    <a:pt x="1711" y="281"/>
                    <a:pt x="1288" y="1"/>
                    <a:pt x="719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9"/>
            <p:cNvSpPr/>
            <p:nvPr/>
          </p:nvSpPr>
          <p:spPr>
            <a:xfrm>
              <a:off x="3443625" y="817900"/>
              <a:ext cx="241700" cy="241625"/>
            </a:xfrm>
            <a:custGeom>
              <a:rect b="b" l="l" r="r" t="t"/>
              <a:pathLst>
                <a:path extrusionOk="0" h="9665" w="9668">
                  <a:moveTo>
                    <a:pt x="7481" y="1"/>
                  </a:moveTo>
                  <a:cubicBezTo>
                    <a:pt x="7428" y="1"/>
                    <a:pt x="7376" y="2"/>
                    <a:pt x="7323" y="4"/>
                  </a:cubicBezTo>
                  <a:cubicBezTo>
                    <a:pt x="5541" y="73"/>
                    <a:pt x="3918" y="1008"/>
                    <a:pt x="2439" y="2000"/>
                  </a:cubicBezTo>
                  <a:cubicBezTo>
                    <a:pt x="1719" y="2487"/>
                    <a:pt x="998" y="2999"/>
                    <a:pt x="474" y="3687"/>
                  </a:cubicBezTo>
                  <a:cubicBezTo>
                    <a:pt x="215" y="4029"/>
                    <a:pt x="0" y="4439"/>
                    <a:pt x="38" y="4869"/>
                  </a:cubicBezTo>
                  <a:cubicBezTo>
                    <a:pt x="70" y="5267"/>
                    <a:pt x="316" y="5608"/>
                    <a:pt x="562" y="5930"/>
                  </a:cubicBezTo>
                  <a:cubicBezTo>
                    <a:pt x="954" y="6449"/>
                    <a:pt x="1371" y="6954"/>
                    <a:pt x="1807" y="7441"/>
                  </a:cubicBezTo>
                  <a:cubicBezTo>
                    <a:pt x="2155" y="8148"/>
                    <a:pt x="2787" y="8679"/>
                    <a:pt x="3450" y="9102"/>
                  </a:cubicBezTo>
                  <a:cubicBezTo>
                    <a:pt x="3835" y="9355"/>
                    <a:pt x="4246" y="9614"/>
                    <a:pt x="4707" y="9658"/>
                  </a:cubicBezTo>
                  <a:cubicBezTo>
                    <a:pt x="4754" y="9663"/>
                    <a:pt x="4800" y="9665"/>
                    <a:pt x="4847" y="9665"/>
                  </a:cubicBezTo>
                  <a:cubicBezTo>
                    <a:pt x="5346" y="9665"/>
                    <a:pt x="5826" y="9424"/>
                    <a:pt x="6243" y="9140"/>
                  </a:cubicBezTo>
                  <a:cubicBezTo>
                    <a:pt x="7197" y="8496"/>
                    <a:pt x="7987" y="7599"/>
                    <a:pt x="8499" y="6569"/>
                  </a:cubicBezTo>
                  <a:cubicBezTo>
                    <a:pt x="8890" y="5785"/>
                    <a:pt x="9124" y="4926"/>
                    <a:pt x="9333" y="4073"/>
                  </a:cubicBezTo>
                  <a:cubicBezTo>
                    <a:pt x="9510" y="3359"/>
                    <a:pt x="9668" y="2626"/>
                    <a:pt x="9566" y="1893"/>
                  </a:cubicBezTo>
                  <a:cubicBezTo>
                    <a:pt x="9465" y="1166"/>
                    <a:pt x="9061" y="440"/>
                    <a:pt x="8379" y="155"/>
                  </a:cubicBezTo>
                  <a:cubicBezTo>
                    <a:pt x="8098" y="36"/>
                    <a:pt x="7789" y="1"/>
                    <a:pt x="7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9"/>
            <p:cNvSpPr/>
            <p:nvPr/>
          </p:nvSpPr>
          <p:spPr>
            <a:xfrm>
              <a:off x="3507425" y="885900"/>
              <a:ext cx="175700" cy="173625"/>
            </a:xfrm>
            <a:custGeom>
              <a:rect b="b" l="l" r="r" t="t"/>
              <a:pathLst>
                <a:path extrusionOk="0" h="6945" w="7028">
                  <a:moveTo>
                    <a:pt x="7027" y="1"/>
                  </a:moveTo>
                  <a:lnTo>
                    <a:pt x="7027" y="1"/>
                  </a:lnTo>
                  <a:cubicBezTo>
                    <a:pt x="6939" y="373"/>
                    <a:pt x="6806" y="740"/>
                    <a:pt x="6661" y="1087"/>
                  </a:cubicBezTo>
                  <a:cubicBezTo>
                    <a:pt x="6231" y="2111"/>
                    <a:pt x="5827" y="3053"/>
                    <a:pt x="5131" y="3918"/>
                  </a:cubicBezTo>
                  <a:cubicBezTo>
                    <a:pt x="4443" y="4771"/>
                    <a:pt x="3666" y="5447"/>
                    <a:pt x="2585" y="5725"/>
                  </a:cubicBezTo>
                  <a:cubicBezTo>
                    <a:pt x="2281" y="5805"/>
                    <a:pt x="1981" y="5832"/>
                    <a:pt x="1681" y="5832"/>
                  </a:cubicBezTo>
                  <a:cubicBezTo>
                    <a:pt x="1121" y="5832"/>
                    <a:pt x="565" y="5735"/>
                    <a:pt x="1" y="5694"/>
                  </a:cubicBezTo>
                  <a:lnTo>
                    <a:pt x="1" y="5694"/>
                  </a:lnTo>
                  <a:cubicBezTo>
                    <a:pt x="272" y="5953"/>
                    <a:pt x="582" y="6180"/>
                    <a:pt x="898" y="6382"/>
                  </a:cubicBezTo>
                  <a:cubicBezTo>
                    <a:pt x="1283" y="6635"/>
                    <a:pt x="1694" y="6894"/>
                    <a:pt x="2155" y="6938"/>
                  </a:cubicBezTo>
                  <a:cubicBezTo>
                    <a:pt x="2202" y="6943"/>
                    <a:pt x="2248" y="6945"/>
                    <a:pt x="2295" y="6945"/>
                  </a:cubicBezTo>
                  <a:cubicBezTo>
                    <a:pt x="2794" y="6945"/>
                    <a:pt x="3274" y="6704"/>
                    <a:pt x="3691" y="6420"/>
                  </a:cubicBezTo>
                  <a:cubicBezTo>
                    <a:pt x="4645" y="5776"/>
                    <a:pt x="5435" y="4879"/>
                    <a:pt x="5947" y="3849"/>
                  </a:cubicBezTo>
                  <a:cubicBezTo>
                    <a:pt x="6338" y="3065"/>
                    <a:pt x="6572" y="2206"/>
                    <a:pt x="6781" y="1353"/>
                  </a:cubicBezTo>
                  <a:cubicBezTo>
                    <a:pt x="6888" y="911"/>
                    <a:pt x="6989" y="456"/>
                    <a:pt x="7027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9"/>
            <p:cNvSpPr/>
            <p:nvPr/>
          </p:nvSpPr>
          <p:spPr>
            <a:xfrm>
              <a:off x="3470950" y="856800"/>
              <a:ext cx="191300" cy="170400"/>
            </a:xfrm>
            <a:custGeom>
              <a:rect b="b" l="l" r="r" t="t"/>
              <a:pathLst>
                <a:path extrusionOk="0" h="6816" w="7652">
                  <a:moveTo>
                    <a:pt x="4733" y="0"/>
                  </a:moveTo>
                  <a:cubicBezTo>
                    <a:pt x="4425" y="0"/>
                    <a:pt x="4106" y="193"/>
                    <a:pt x="4038" y="495"/>
                  </a:cubicBezTo>
                  <a:cubicBezTo>
                    <a:pt x="3987" y="710"/>
                    <a:pt x="4025" y="975"/>
                    <a:pt x="3867" y="1127"/>
                  </a:cubicBezTo>
                  <a:cubicBezTo>
                    <a:pt x="3796" y="1192"/>
                    <a:pt x="3714" y="1215"/>
                    <a:pt x="3624" y="1215"/>
                  </a:cubicBezTo>
                  <a:cubicBezTo>
                    <a:pt x="3396" y="1215"/>
                    <a:pt x="3122" y="1066"/>
                    <a:pt x="2880" y="1066"/>
                  </a:cubicBezTo>
                  <a:cubicBezTo>
                    <a:pt x="2807" y="1066"/>
                    <a:pt x="2738" y="1079"/>
                    <a:pt x="2673" y="1114"/>
                  </a:cubicBezTo>
                  <a:cubicBezTo>
                    <a:pt x="2212" y="1367"/>
                    <a:pt x="2686" y="2277"/>
                    <a:pt x="2237" y="2555"/>
                  </a:cubicBezTo>
                  <a:cubicBezTo>
                    <a:pt x="2163" y="2599"/>
                    <a:pt x="2083" y="2614"/>
                    <a:pt x="2001" y="2614"/>
                  </a:cubicBezTo>
                  <a:cubicBezTo>
                    <a:pt x="1870" y="2614"/>
                    <a:pt x="1733" y="2575"/>
                    <a:pt x="1605" y="2548"/>
                  </a:cubicBezTo>
                  <a:cubicBezTo>
                    <a:pt x="1534" y="2531"/>
                    <a:pt x="1456" y="2520"/>
                    <a:pt x="1379" y="2520"/>
                  </a:cubicBezTo>
                  <a:cubicBezTo>
                    <a:pt x="1231" y="2520"/>
                    <a:pt x="1088" y="2562"/>
                    <a:pt x="1017" y="2687"/>
                  </a:cubicBezTo>
                  <a:cubicBezTo>
                    <a:pt x="910" y="2871"/>
                    <a:pt x="1036" y="3098"/>
                    <a:pt x="1036" y="3307"/>
                  </a:cubicBezTo>
                  <a:cubicBezTo>
                    <a:pt x="1036" y="3578"/>
                    <a:pt x="822" y="3818"/>
                    <a:pt x="575" y="3926"/>
                  </a:cubicBezTo>
                  <a:cubicBezTo>
                    <a:pt x="480" y="3964"/>
                    <a:pt x="386" y="3989"/>
                    <a:pt x="285" y="4008"/>
                  </a:cubicBezTo>
                  <a:cubicBezTo>
                    <a:pt x="95" y="4046"/>
                    <a:pt x="0" y="4261"/>
                    <a:pt x="114" y="4419"/>
                  </a:cubicBezTo>
                  <a:cubicBezTo>
                    <a:pt x="405" y="4810"/>
                    <a:pt x="563" y="5297"/>
                    <a:pt x="550" y="5784"/>
                  </a:cubicBezTo>
                  <a:cubicBezTo>
                    <a:pt x="739" y="6017"/>
                    <a:pt x="1068" y="6674"/>
                    <a:pt x="1725" y="6801"/>
                  </a:cubicBezTo>
                  <a:cubicBezTo>
                    <a:pt x="1776" y="6811"/>
                    <a:pt x="1830" y="6816"/>
                    <a:pt x="1884" y="6816"/>
                  </a:cubicBezTo>
                  <a:cubicBezTo>
                    <a:pt x="2137" y="6816"/>
                    <a:pt x="2398" y="6704"/>
                    <a:pt x="2439" y="6460"/>
                  </a:cubicBezTo>
                  <a:cubicBezTo>
                    <a:pt x="2458" y="6359"/>
                    <a:pt x="2433" y="6257"/>
                    <a:pt x="2458" y="6156"/>
                  </a:cubicBezTo>
                  <a:cubicBezTo>
                    <a:pt x="2521" y="5902"/>
                    <a:pt x="2813" y="5830"/>
                    <a:pt x="3091" y="5830"/>
                  </a:cubicBezTo>
                  <a:cubicBezTo>
                    <a:pt x="3207" y="5830"/>
                    <a:pt x="3320" y="5843"/>
                    <a:pt x="3412" y="5859"/>
                  </a:cubicBezTo>
                  <a:cubicBezTo>
                    <a:pt x="3459" y="5869"/>
                    <a:pt x="3506" y="5873"/>
                    <a:pt x="3553" y="5873"/>
                  </a:cubicBezTo>
                  <a:cubicBezTo>
                    <a:pt x="3696" y="5873"/>
                    <a:pt x="3835" y="5830"/>
                    <a:pt x="3949" y="5739"/>
                  </a:cubicBezTo>
                  <a:cubicBezTo>
                    <a:pt x="4322" y="5436"/>
                    <a:pt x="3873" y="5051"/>
                    <a:pt x="4031" y="4747"/>
                  </a:cubicBezTo>
                  <a:cubicBezTo>
                    <a:pt x="4088" y="4627"/>
                    <a:pt x="4221" y="4570"/>
                    <a:pt x="4354" y="4545"/>
                  </a:cubicBezTo>
                  <a:cubicBezTo>
                    <a:pt x="4491" y="4513"/>
                    <a:pt x="4630" y="4508"/>
                    <a:pt x="4770" y="4508"/>
                  </a:cubicBezTo>
                  <a:cubicBezTo>
                    <a:pt x="4838" y="4508"/>
                    <a:pt x="4905" y="4509"/>
                    <a:pt x="4973" y="4509"/>
                  </a:cubicBezTo>
                  <a:cubicBezTo>
                    <a:pt x="5070" y="4509"/>
                    <a:pt x="5167" y="4507"/>
                    <a:pt x="5264" y="4495"/>
                  </a:cubicBezTo>
                  <a:cubicBezTo>
                    <a:pt x="5567" y="4457"/>
                    <a:pt x="5895" y="4267"/>
                    <a:pt x="5927" y="3964"/>
                  </a:cubicBezTo>
                  <a:cubicBezTo>
                    <a:pt x="5946" y="3755"/>
                    <a:pt x="5820" y="3553"/>
                    <a:pt x="5826" y="3345"/>
                  </a:cubicBezTo>
                  <a:cubicBezTo>
                    <a:pt x="5839" y="3067"/>
                    <a:pt x="6072" y="2845"/>
                    <a:pt x="6325" y="2732"/>
                  </a:cubicBezTo>
                  <a:cubicBezTo>
                    <a:pt x="6584" y="2612"/>
                    <a:pt x="6862" y="2567"/>
                    <a:pt x="7115" y="2447"/>
                  </a:cubicBezTo>
                  <a:cubicBezTo>
                    <a:pt x="7216" y="2397"/>
                    <a:pt x="7317" y="2327"/>
                    <a:pt x="7336" y="2214"/>
                  </a:cubicBezTo>
                  <a:cubicBezTo>
                    <a:pt x="7361" y="2011"/>
                    <a:pt x="7090" y="1904"/>
                    <a:pt x="7001" y="1721"/>
                  </a:cubicBezTo>
                  <a:cubicBezTo>
                    <a:pt x="6774" y="1285"/>
                    <a:pt x="7652" y="893"/>
                    <a:pt x="7323" y="356"/>
                  </a:cubicBezTo>
                  <a:cubicBezTo>
                    <a:pt x="7229" y="198"/>
                    <a:pt x="7064" y="97"/>
                    <a:pt x="6881" y="65"/>
                  </a:cubicBezTo>
                  <a:cubicBezTo>
                    <a:pt x="6836" y="58"/>
                    <a:pt x="6792" y="55"/>
                    <a:pt x="6748" y="55"/>
                  </a:cubicBezTo>
                  <a:cubicBezTo>
                    <a:pt x="6433" y="55"/>
                    <a:pt x="6143" y="222"/>
                    <a:pt x="5883" y="394"/>
                  </a:cubicBezTo>
                  <a:cubicBezTo>
                    <a:pt x="5801" y="444"/>
                    <a:pt x="5719" y="495"/>
                    <a:pt x="5624" y="501"/>
                  </a:cubicBezTo>
                  <a:cubicBezTo>
                    <a:pt x="5621" y="501"/>
                    <a:pt x="5618" y="501"/>
                    <a:pt x="5615" y="501"/>
                  </a:cubicBezTo>
                  <a:cubicBezTo>
                    <a:pt x="5418" y="501"/>
                    <a:pt x="5293" y="284"/>
                    <a:pt x="5144" y="147"/>
                  </a:cubicBezTo>
                  <a:cubicBezTo>
                    <a:pt x="5030" y="46"/>
                    <a:pt x="4883" y="0"/>
                    <a:pt x="4733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9"/>
            <p:cNvSpPr/>
            <p:nvPr/>
          </p:nvSpPr>
          <p:spPr>
            <a:xfrm>
              <a:off x="3490850" y="872750"/>
              <a:ext cx="141950" cy="134650"/>
            </a:xfrm>
            <a:custGeom>
              <a:rect b="b" l="l" r="r" t="t"/>
              <a:pathLst>
                <a:path extrusionOk="0" h="5386" w="5678">
                  <a:moveTo>
                    <a:pt x="5389" y="0"/>
                  </a:moveTo>
                  <a:cubicBezTo>
                    <a:pt x="5356" y="0"/>
                    <a:pt x="5322" y="7"/>
                    <a:pt x="5289" y="21"/>
                  </a:cubicBezTo>
                  <a:cubicBezTo>
                    <a:pt x="5283" y="21"/>
                    <a:pt x="5276" y="27"/>
                    <a:pt x="5270" y="27"/>
                  </a:cubicBezTo>
                  <a:cubicBezTo>
                    <a:pt x="3886" y="621"/>
                    <a:pt x="2698" y="1594"/>
                    <a:pt x="1744" y="2763"/>
                  </a:cubicBezTo>
                  <a:cubicBezTo>
                    <a:pt x="853" y="3850"/>
                    <a:pt x="310" y="4533"/>
                    <a:pt x="0" y="5386"/>
                  </a:cubicBezTo>
                  <a:cubicBezTo>
                    <a:pt x="1789" y="4893"/>
                    <a:pt x="3330" y="3730"/>
                    <a:pt x="4562" y="2346"/>
                  </a:cubicBezTo>
                  <a:cubicBezTo>
                    <a:pt x="5080" y="1765"/>
                    <a:pt x="5573" y="1076"/>
                    <a:pt x="5662" y="318"/>
                  </a:cubicBezTo>
                  <a:cubicBezTo>
                    <a:pt x="5677" y="146"/>
                    <a:pt x="5543" y="0"/>
                    <a:pt x="5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8" name="Google Shape;1838;p50"/>
          <p:cNvGrpSpPr/>
          <p:nvPr/>
        </p:nvGrpSpPr>
        <p:grpSpPr>
          <a:xfrm rot="-5400000">
            <a:off x="6282157" y="3395996"/>
            <a:ext cx="1187747" cy="2029426"/>
            <a:chOff x="-3048800" y="2657375"/>
            <a:chExt cx="493025" cy="842400"/>
          </a:xfrm>
        </p:grpSpPr>
        <p:sp>
          <p:nvSpPr>
            <p:cNvPr id="1839" name="Google Shape;1839;p50"/>
            <p:cNvSpPr/>
            <p:nvPr/>
          </p:nvSpPr>
          <p:spPr>
            <a:xfrm>
              <a:off x="-3048800" y="2692675"/>
              <a:ext cx="493025" cy="807100"/>
            </a:xfrm>
            <a:custGeom>
              <a:rect b="b" l="l" r="r" t="t"/>
              <a:pathLst>
                <a:path extrusionOk="0" h="32284" w="19721">
                  <a:moveTo>
                    <a:pt x="626" y="865"/>
                  </a:moveTo>
                  <a:cubicBezTo>
                    <a:pt x="1569" y="1940"/>
                    <a:pt x="2524" y="3009"/>
                    <a:pt x="3577" y="4000"/>
                  </a:cubicBezTo>
                  <a:cubicBezTo>
                    <a:pt x="4170" y="4563"/>
                    <a:pt x="4802" y="5100"/>
                    <a:pt x="5466" y="5593"/>
                  </a:cubicBezTo>
                  <a:cubicBezTo>
                    <a:pt x="6129" y="6086"/>
                    <a:pt x="6831" y="6528"/>
                    <a:pt x="7519" y="6958"/>
                  </a:cubicBezTo>
                  <a:cubicBezTo>
                    <a:pt x="8208" y="7387"/>
                    <a:pt x="8897" y="7811"/>
                    <a:pt x="9548" y="8278"/>
                  </a:cubicBezTo>
                  <a:cubicBezTo>
                    <a:pt x="9876" y="8506"/>
                    <a:pt x="10179" y="8758"/>
                    <a:pt x="10495" y="9005"/>
                  </a:cubicBezTo>
                  <a:lnTo>
                    <a:pt x="10944" y="9403"/>
                  </a:lnTo>
                  <a:lnTo>
                    <a:pt x="11051" y="9498"/>
                  </a:lnTo>
                  <a:lnTo>
                    <a:pt x="11159" y="9605"/>
                  </a:lnTo>
                  <a:lnTo>
                    <a:pt x="11374" y="9807"/>
                  </a:lnTo>
                  <a:cubicBezTo>
                    <a:pt x="11949" y="10363"/>
                    <a:pt x="12486" y="10957"/>
                    <a:pt x="12972" y="11589"/>
                  </a:cubicBezTo>
                  <a:cubicBezTo>
                    <a:pt x="13459" y="12215"/>
                    <a:pt x="13920" y="12872"/>
                    <a:pt x="14337" y="13554"/>
                  </a:cubicBezTo>
                  <a:cubicBezTo>
                    <a:pt x="14748" y="14243"/>
                    <a:pt x="15133" y="14944"/>
                    <a:pt x="15474" y="15665"/>
                  </a:cubicBezTo>
                  <a:cubicBezTo>
                    <a:pt x="15816" y="16391"/>
                    <a:pt x="16125" y="17131"/>
                    <a:pt x="16403" y="17889"/>
                  </a:cubicBezTo>
                  <a:cubicBezTo>
                    <a:pt x="16953" y="19393"/>
                    <a:pt x="17383" y="20947"/>
                    <a:pt x="17736" y="22520"/>
                  </a:cubicBezTo>
                  <a:cubicBezTo>
                    <a:pt x="18090" y="24094"/>
                    <a:pt x="18375" y="25692"/>
                    <a:pt x="18634" y="27291"/>
                  </a:cubicBezTo>
                  <a:cubicBezTo>
                    <a:pt x="18766" y="28093"/>
                    <a:pt x="18886" y="28896"/>
                    <a:pt x="19000" y="29698"/>
                  </a:cubicBezTo>
                  <a:lnTo>
                    <a:pt x="19089" y="30305"/>
                  </a:lnTo>
                  <a:cubicBezTo>
                    <a:pt x="19120" y="30501"/>
                    <a:pt x="19158" y="30716"/>
                    <a:pt x="19171" y="30886"/>
                  </a:cubicBezTo>
                  <a:cubicBezTo>
                    <a:pt x="19183" y="31069"/>
                    <a:pt x="19177" y="31246"/>
                    <a:pt x="19139" y="31417"/>
                  </a:cubicBezTo>
                  <a:cubicBezTo>
                    <a:pt x="19119" y="31508"/>
                    <a:pt x="19089" y="31596"/>
                    <a:pt x="19052" y="31681"/>
                  </a:cubicBezTo>
                  <a:lnTo>
                    <a:pt x="19052" y="31681"/>
                  </a:lnTo>
                  <a:cubicBezTo>
                    <a:pt x="18916" y="31582"/>
                    <a:pt x="18788" y="31459"/>
                    <a:pt x="18665" y="31328"/>
                  </a:cubicBezTo>
                  <a:cubicBezTo>
                    <a:pt x="18482" y="31133"/>
                    <a:pt x="18311" y="30911"/>
                    <a:pt x="18135" y="30690"/>
                  </a:cubicBezTo>
                  <a:cubicBezTo>
                    <a:pt x="17958" y="30469"/>
                    <a:pt x="17781" y="30242"/>
                    <a:pt x="17585" y="30020"/>
                  </a:cubicBezTo>
                  <a:cubicBezTo>
                    <a:pt x="17484" y="29913"/>
                    <a:pt x="17383" y="29806"/>
                    <a:pt x="17269" y="29705"/>
                  </a:cubicBezTo>
                  <a:cubicBezTo>
                    <a:pt x="17155" y="29603"/>
                    <a:pt x="17029" y="29509"/>
                    <a:pt x="16915" y="29427"/>
                  </a:cubicBezTo>
                  <a:cubicBezTo>
                    <a:pt x="16435" y="29092"/>
                    <a:pt x="15923" y="28814"/>
                    <a:pt x="15399" y="28573"/>
                  </a:cubicBezTo>
                  <a:cubicBezTo>
                    <a:pt x="14874" y="28340"/>
                    <a:pt x="14337" y="28138"/>
                    <a:pt x="13794" y="27961"/>
                  </a:cubicBezTo>
                  <a:cubicBezTo>
                    <a:pt x="12467" y="27525"/>
                    <a:pt x="11115" y="27177"/>
                    <a:pt x="9870" y="26596"/>
                  </a:cubicBezTo>
                  <a:cubicBezTo>
                    <a:pt x="9251" y="26305"/>
                    <a:pt x="8650" y="25958"/>
                    <a:pt x="8132" y="25515"/>
                  </a:cubicBezTo>
                  <a:cubicBezTo>
                    <a:pt x="7620" y="25067"/>
                    <a:pt x="7178" y="24542"/>
                    <a:pt x="6818" y="23961"/>
                  </a:cubicBezTo>
                  <a:cubicBezTo>
                    <a:pt x="6091" y="22798"/>
                    <a:pt x="5662" y="21471"/>
                    <a:pt x="5219" y="20151"/>
                  </a:cubicBezTo>
                  <a:cubicBezTo>
                    <a:pt x="4998" y="19494"/>
                    <a:pt x="4771" y="18830"/>
                    <a:pt x="4505" y="18179"/>
                  </a:cubicBezTo>
                  <a:cubicBezTo>
                    <a:pt x="4442" y="18015"/>
                    <a:pt x="4366" y="17857"/>
                    <a:pt x="4297" y="17693"/>
                  </a:cubicBezTo>
                  <a:cubicBezTo>
                    <a:pt x="4227" y="17535"/>
                    <a:pt x="4145" y="17377"/>
                    <a:pt x="4069" y="17219"/>
                  </a:cubicBezTo>
                  <a:cubicBezTo>
                    <a:pt x="3911" y="16903"/>
                    <a:pt x="3741" y="16600"/>
                    <a:pt x="3570" y="16290"/>
                  </a:cubicBezTo>
                  <a:cubicBezTo>
                    <a:pt x="3223" y="15684"/>
                    <a:pt x="2863" y="15090"/>
                    <a:pt x="2553" y="14477"/>
                  </a:cubicBezTo>
                  <a:lnTo>
                    <a:pt x="2325" y="14009"/>
                  </a:lnTo>
                  <a:cubicBezTo>
                    <a:pt x="2256" y="13857"/>
                    <a:pt x="2174" y="13706"/>
                    <a:pt x="2111" y="13542"/>
                  </a:cubicBezTo>
                  <a:lnTo>
                    <a:pt x="1921" y="13061"/>
                  </a:lnTo>
                  <a:lnTo>
                    <a:pt x="1820" y="12828"/>
                  </a:lnTo>
                  <a:cubicBezTo>
                    <a:pt x="1795" y="12745"/>
                    <a:pt x="1763" y="12663"/>
                    <a:pt x="1738" y="12581"/>
                  </a:cubicBezTo>
                  <a:cubicBezTo>
                    <a:pt x="1277" y="11279"/>
                    <a:pt x="980" y="9927"/>
                    <a:pt x="790" y="8562"/>
                  </a:cubicBezTo>
                  <a:cubicBezTo>
                    <a:pt x="607" y="7191"/>
                    <a:pt x="544" y="5808"/>
                    <a:pt x="531" y="4424"/>
                  </a:cubicBezTo>
                  <a:cubicBezTo>
                    <a:pt x="526" y="3241"/>
                    <a:pt x="566" y="2054"/>
                    <a:pt x="626" y="865"/>
                  </a:cubicBezTo>
                  <a:close/>
                  <a:moveTo>
                    <a:pt x="424" y="1"/>
                  </a:moveTo>
                  <a:cubicBezTo>
                    <a:pt x="285" y="1"/>
                    <a:pt x="171" y="102"/>
                    <a:pt x="165" y="241"/>
                  </a:cubicBezTo>
                  <a:cubicBezTo>
                    <a:pt x="57" y="3021"/>
                    <a:pt x="0" y="5833"/>
                    <a:pt x="398" y="8613"/>
                  </a:cubicBezTo>
                  <a:cubicBezTo>
                    <a:pt x="607" y="10003"/>
                    <a:pt x="929" y="11381"/>
                    <a:pt x="1409" y="12701"/>
                  </a:cubicBezTo>
                  <a:cubicBezTo>
                    <a:pt x="1435" y="12783"/>
                    <a:pt x="1466" y="12865"/>
                    <a:pt x="1498" y="12948"/>
                  </a:cubicBezTo>
                  <a:lnTo>
                    <a:pt x="1599" y="13194"/>
                  </a:lnTo>
                  <a:lnTo>
                    <a:pt x="1795" y="13681"/>
                  </a:lnTo>
                  <a:cubicBezTo>
                    <a:pt x="1864" y="13845"/>
                    <a:pt x="1946" y="13996"/>
                    <a:pt x="2022" y="14161"/>
                  </a:cubicBezTo>
                  <a:lnTo>
                    <a:pt x="2250" y="14635"/>
                  </a:lnTo>
                  <a:cubicBezTo>
                    <a:pt x="2578" y="15260"/>
                    <a:pt x="2938" y="15854"/>
                    <a:pt x="3286" y="16454"/>
                  </a:cubicBezTo>
                  <a:cubicBezTo>
                    <a:pt x="3463" y="16751"/>
                    <a:pt x="3627" y="17055"/>
                    <a:pt x="3785" y="17364"/>
                  </a:cubicBezTo>
                  <a:cubicBezTo>
                    <a:pt x="3867" y="17516"/>
                    <a:pt x="3943" y="17668"/>
                    <a:pt x="4013" y="17826"/>
                  </a:cubicBezTo>
                  <a:cubicBezTo>
                    <a:pt x="4082" y="17984"/>
                    <a:pt x="4158" y="18135"/>
                    <a:pt x="4221" y="18299"/>
                  </a:cubicBezTo>
                  <a:cubicBezTo>
                    <a:pt x="4486" y="18931"/>
                    <a:pt x="4714" y="19588"/>
                    <a:pt x="4941" y="20246"/>
                  </a:cubicBezTo>
                  <a:cubicBezTo>
                    <a:pt x="5163" y="20903"/>
                    <a:pt x="5390" y="21566"/>
                    <a:pt x="5649" y="22217"/>
                  </a:cubicBezTo>
                  <a:cubicBezTo>
                    <a:pt x="5902" y="22868"/>
                    <a:pt x="6199" y="23512"/>
                    <a:pt x="6578" y="24113"/>
                  </a:cubicBezTo>
                  <a:cubicBezTo>
                    <a:pt x="6951" y="24713"/>
                    <a:pt x="7412" y="25269"/>
                    <a:pt x="7949" y="25730"/>
                  </a:cubicBezTo>
                  <a:cubicBezTo>
                    <a:pt x="8492" y="26191"/>
                    <a:pt x="9105" y="26558"/>
                    <a:pt x="9743" y="26867"/>
                  </a:cubicBezTo>
                  <a:cubicBezTo>
                    <a:pt x="11020" y="27468"/>
                    <a:pt x="12378" y="27834"/>
                    <a:pt x="13686" y="28277"/>
                  </a:cubicBezTo>
                  <a:cubicBezTo>
                    <a:pt x="14223" y="28460"/>
                    <a:pt x="14748" y="28662"/>
                    <a:pt x="15253" y="28902"/>
                  </a:cubicBezTo>
                  <a:cubicBezTo>
                    <a:pt x="15759" y="29136"/>
                    <a:pt x="16239" y="29414"/>
                    <a:pt x="16681" y="29742"/>
                  </a:cubicBezTo>
                  <a:cubicBezTo>
                    <a:pt x="17124" y="30058"/>
                    <a:pt x="17446" y="30501"/>
                    <a:pt x="17781" y="30956"/>
                  </a:cubicBezTo>
                  <a:cubicBezTo>
                    <a:pt x="17951" y="31183"/>
                    <a:pt x="18122" y="31417"/>
                    <a:pt x="18318" y="31644"/>
                  </a:cubicBezTo>
                  <a:cubicBezTo>
                    <a:pt x="18514" y="31865"/>
                    <a:pt x="18735" y="32087"/>
                    <a:pt x="19025" y="32251"/>
                  </a:cubicBezTo>
                  <a:cubicBezTo>
                    <a:pt x="19063" y="32273"/>
                    <a:pt x="19104" y="32284"/>
                    <a:pt x="19144" y="32284"/>
                  </a:cubicBezTo>
                  <a:cubicBezTo>
                    <a:pt x="19219" y="32284"/>
                    <a:pt x="19292" y="32247"/>
                    <a:pt x="19341" y="32181"/>
                  </a:cubicBezTo>
                  <a:lnTo>
                    <a:pt x="19348" y="32175"/>
                  </a:lnTo>
                  <a:cubicBezTo>
                    <a:pt x="19480" y="31986"/>
                    <a:pt x="19588" y="31771"/>
                    <a:pt x="19645" y="31543"/>
                  </a:cubicBezTo>
                  <a:cubicBezTo>
                    <a:pt x="19702" y="31316"/>
                    <a:pt x="19721" y="31082"/>
                    <a:pt x="19714" y="30855"/>
                  </a:cubicBezTo>
                  <a:cubicBezTo>
                    <a:pt x="19702" y="30627"/>
                    <a:pt x="19670" y="30437"/>
                    <a:pt x="19651" y="30229"/>
                  </a:cubicBezTo>
                  <a:lnTo>
                    <a:pt x="19582" y="29622"/>
                  </a:lnTo>
                  <a:cubicBezTo>
                    <a:pt x="19493" y="28814"/>
                    <a:pt x="19398" y="28005"/>
                    <a:pt x="19291" y="27196"/>
                  </a:cubicBezTo>
                  <a:cubicBezTo>
                    <a:pt x="19190" y="26387"/>
                    <a:pt x="19082" y="25578"/>
                    <a:pt x="18943" y="24770"/>
                  </a:cubicBezTo>
                  <a:cubicBezTo>
                    <a:pt x="18811" y="23967"/>
                    <a:pt x="18665" y="23158"/>
                    <a:pt x="18488" y="22356"/>
                  </a:cubicBezTo>
                  <a:cubicBezTo>
                    <a:pt x="18444" y="22154"/>
                    <a:pt x="18400" y="21958"/>
                    <a:pt x="18349" y="21756"/>
                  </a:cubicBezTo>
                  <a:cubicBezTo>
                    <a:pt x="18305" y="21554"/>
                    <a:pt x="18261" y="21358"/>
                    <a:pt x="18210" y="21155"/>
                  </a:cubicBezTo>
                  <a:lnTo>
                    <a:pt x="18059" y="20562"/>
                  </a:lnTo>
                  <a:lnTo>
                    <a:pt x="17894" y="19968"/>
                  </a:lnTo>
                  <a:cubicBezTo>
                    <a:pt x="17661" y="19178"/>
                    <a:pt x="17414" y="18394"/>
                    <a:pt x="17124" y="17617"/>
                  </a:cubicBezTo>
                  <a:cubicBezTo>
                    <a:pt x="16833" y="16846"/>
                    <a:pt x="16511" y="16088"/>
                    <a:pt x="16157" y="15342"/>
                  </a:cubicBezTo>
                  <a:cubicBezTo>
                    <a:pt x="15797" y="14597"/>
                    <a:pt x="15405" y="13870"/>
                    <a:pt x="14969" y="13169"/>
                  </a:cubicBezTo>
                  <a:cubicBezTo>
                    <a:pt x="14103" y="11760"/>
                    <a:pt x="13073" y="10439"/>
                    <a:pt x="11867" y="9302"/>
                  </a:cubicBezTo>
                  <a:lnTo>
                    <a:pt x="11639" y="9087"/>
                  </a:lnTo>
                  <a:lnTo>
                    <a:pt x="11525" y="8980"/>
                  </a:lnTo>
                  <a:lnTo>
                    <a:pt x="11405" y="8878"/>
                  </a:lnTo>
                  <a:lnTo>
                    <a:pt x="10931" y="8474"/>
                  </a:lnTo>
                  <a:cubicBezTo>
                    <a:pt x="10603" y="8221"/>
                    <a:pt x="10274" y="7962"/>
                    <a:pt x="9933" y="7728"/>
                  </a:cubicBezTo>
                  <a:cubicBezTo>
                    <a:pt x="9251" y="7255"/>
                    <a:pt x="8549" y="6831"/>
                    <a:pt x="7854" y="6414"/>
                  </a:cubicBezTo>
                  <a:cubicBezTo>
                    <a:pt x="7159" y="5991"/>
                    <a:pt x="6470" y="5567"/>
                    <a:pt x="5826" y="5106"/>
                  </a:cubicBezTo>
                  <a:cubicBezTo>
                    <a:pt x="5175" y="4639"/>
                    <a:pt x="4556" y="4127"/>
                    <a:pt x="3962" y="3583"/>
                  </a:cubicBezTo>
                  <a:cubicBezTo>
                    <a:pt x="2774" y="2497"/>
                    <a:pt x="1687" y="1290"/>
                    <a:pt x="594" y="89"/>
                  </a:cubicBezTo>
                  <a:lnTo>
                    <a:pt x="594" y="83"/>
                  </a:lnTo>
                  <a:cubicBezTo>
                    <a:pt x="550" y="39"/>
                    <a:pt x="493" y="7"/>
                    <a:pt x="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0"/>
            <p:cNvSpPr/>
            <p:nvPr/>
          </p:nvSpPr>
          <p:spPr>
            <a:xfrm>
              <a:off x="-3042500" y="2714550"/>
              <a:ext cx="470150" cy="767000"/>
            </a:xfrm>
            <a:custGeom>
              <a:rect b="b" l="l" r="r" t="t"/>
              <a:pathLst>
                <a:path extrusionOk="0" h="30680" w="18806">
                  <a:moveTo>
                    <a:pt x="72" y="0"/>
                  </a:moveTo>
                  <a:cubicBezTo>
                    <a:pt x="65" y="0"/>
                    <a:pt x="58" y="1"/>
                    <a:pt x="52" y="4"/>
                  </a:cubicBezTo>
                  <a:cubicBezTo>
                    <a:pt x="14" y="17"/>
                    <a:pt x="1" y="48"/>
                    <a:pt x="14" y="86"/>
                  </a:cubicBezTo>
                  <a:cubicBezTo>
                    <a:pt x="1018" y="2904"/>
                    <a:pt x="2099" y="5716"/>
                    <a:pt x="3445" y="8408"/>
                  </a:cubicBezTo>
                  <a:cubicBezTo>
                    <a:pt x="3786" y="9078"/>
                    <a:pt x="4133" y="9741"/>
                    <a:pt x="4519" y="10392"/>
                  </a:cubicBezTo>
                  <a:lnTo>
                    <a:pt x="4803" y="10878"/>
                  </a:lnTo>
                  <a:cubicBezTo>
                    <a:pt x="4898" y="11043"/>
                    <a:pt x="4986" y="11207"/>
                    <a:pt x="5094" y="11365"/>
                  </a:cubicBezTo>
                  <a:lnTo>
                    <a:pt x="5688" y="12319"/>
                  </a:lnTo>
                  <a:cubicBezTo>
                    <a:pt x="6515" y="13576"/>
                    <a:pt x="7368" y="14809"/>
                    <a:pt x="8272" y="16009"/>
                  </a:cubicBezTo>
                  <a:cubicBezTo>
                    <a:pt x="10066" y="18416"/>
                    <a:pt x="11968" y="20735"/>
                    <a:pt x="13775" y="23130"/>
                  </a:cubicBezTo>
                  <a:cubicBezTo>
                    <a:pt x="14679" y="24324"/>
                    <a:pt x="15545" y="25544"/>
                    <a:pt x="16379" y="26789"/>
                  </a:cubicBezTo>
                  <a:cubicBezTo>
                    <a:pt x="17213" y="28033"/>
                    <a:pt x="17971" y="29329"/>
                    <a:pt x="18679" y="30643"/>
                  </a:cubicBezTo>
                  <a:lnTo>
                    <a:pt x="18679" y="30649"/>
                  </a:lnTo>
                  <a:cubicBezTo>
                    <a:pt x="18693" y="30668"/>
                    <a:pt x="18717" y="30680"/>
                    <a:pt x="18741" y="30680"/>
                  </a:cubicBezTo>
                  <a:cubicBezTo>
                    <a:pt x="18750" y="30680"/>
                    <a:pt x="18759" y="30678"/>
                    <a:pt x="18767" y="30675"/>
                  </a:cubicBezTo>
                  <a:cubicBezTo>
                    <a:pt x="18799" y="30656"/>
                    <a:pt x="18805" y="30618"/>
                    <a:pt x="18792" y="30586"/>
                  </a:cubicBezTo>
                  <a:lnTo>
                    <a:pt x="18243" y="29600"/>
                  </a:lnTo>
                  <a:cubicBezTo>
                    <a:pt x="18148" y="29442"/>
                    <a:pt x="18066" y="29272"/>
                    <a:pt x="17965" y="29114"/>
                  </a:cubicBezTo>
                  <a:lnTo>
                    <a:pt x="17674" y="28634"/>
                  </a:lnTo>
                  <a:cubicBezTo>
                    <a:pt x="17478" y="28311"/>
                    <a:pt x="17295" y="27983"/>
                    <a:pt x="17086" y="27667"/>
                  </a:cubicBezTo>
                  <a:lnTo>
                    <a:pt x="16480" y="26725"/>
                  </a:lnTo>
                  <a:cubicBezTo>
                    <a:pt x="15646" y="25474"/>
                    <a:pt x="14780" y="24249"/>
                    <a:pt x="13877" y="23048"/>
                  </a:cubicBezTo>
                  <a:cubicBezTo>
                    <a:pt x="12088" y="20641"/>
                    <a:pt x="10212" y="18296"/>
                    <a:pt x="8455" y="15876"/>
                  </a:cubicBezTo>
                  <a:cubicBezTo>
                    <a:pt x="7564" y="14670"/>
                    <a:pt x="6724" y="13431"/>
                    <a:pt x="5921" y="12174"/>
                  </a:cubicBezTo>
                  <a:lnTo>
                    <a:pt x="5328" y="11220"/>
                  </a:lnTo>
                  <a:cubicBezTo>
                    <a:pt x="5226" y="11062"/>
                    <a:pt x="5138" y="10897"/>
                    <a:pt x="5043" y="10739"/>
                  </a:cubicBezTo>
                  <a:lnTo>
                    <a:pt x="4765" y="10253"/>
                  </a:lnTo>
                  <a:cubicBezTo>
                    <a:pt x="4386" y="9608"/>
                    <a:pt x="4039" y="8945"/>
                    <a:pt x="3704" y="8275"/>
                  </a:cubicBezTo>
                  <a:cubicBezTo>
                    <a:pt x="2358" y="5609"/>
                    <a:pt x="1271" y="2810"/>
                    <a:pt x="127" y="42"/>
                  </a:cubicBezTo>
                  <a:cubicBezTo>
                    <a:pt x="117" y="17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0"/>
            <p:cNvSpPr/>
            <p:nvPr/>
          </p:nvSpPr>
          <p:spPr>
            <a:xfrm>
              <a:off x="-2924025" y="2814325"/>
              <a:ext cx="14875" cy="185150"/>
            </a:xfrm>
            <a:custGeom>
              <a:rect b="b" l="l" r="r" t="t"/>
              <a:pathLst>
                <a:path extrusionOk="0" h="7406" w="595">
                  <a:moveTo>
                    <a:pt x="70" y="0"/>
                  </a:moveTo>
                  <a:cubicBezTo>
                    <a:pt x="39" y="0"/>
                    <a:pt x="7" y="25"/>
                    <a:pt x="7" y="63"/>
                  </a:cubicBezTo>
                  <a:cubicBezTo>
                    <a:pt x="1" y="670"/>
                    <a:pt x="39" y="1276"/>
                    <a:pt x="89" y="1883"/>
                  </a:cubicBezTo>
                  <a:cubicBezTo>
                    <a:pt x="140" y="2490"/>
                    <a:pt x="197" y="3096"/>
                    <a:pt x="254" y="3703"/>
                  </a:cubicBezTo>
                  <a:cubicBezTo>
                    <a:pt x="374" y="4910"/>
                    <a:pt x="450" y="6129"/>
                    <a:pt x="468" y="7342"/>
                  </a:cubicBezTo>
                  <a:lnTo>
                    <a:pt x="468" y="7349"/>
                  </a:lnTo>
                  <a:cubicBezTo>
                    <a:pt x="468" y="7380"/>
                    <a:pt x="500" y="7406"/>
                    <a:pt x="532" y="7406"/>
                  </a:cubicBezTo>
                  <a:cubicBezTo>
                    <a:pt x="570" y="7406"/>
                    <a:pt x="595" y="7374"/>
                    <a:pt x="595" y="7342"/>
                  </a:cubicBezTo>
                  <a:cubicBezTo>
                    <a:pt x="544" y="6123"/>
                    <a:pt x="513" y="4903"/>
                    <a:pt x="475" y="3690"/>
                  </a:cubicBezTo>
                  <a:cubicBezTo>
                    <a:pt x="456" y="3077"/>
                    <a:pt x="431" y="2471"/>
                    <a:pt x="380" y="1864"/>
                  </a:cubicBezTo>
                  <a:cubicBezTo>
                    <a:pt x="329" y="1251"/>
                    <a:pt x="260" y="645"/>
                    <a:pt x="134" y="51"/>
                  </a:cubicBezTo>
                  <a:cubicBezTo>
                    <a:pt x="127" y="19"/>
                    <a:pt x="102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0"/>
            <p:cNvSpPr/>
            <p:nvPr/>
          </p:nvSpPr>
          <p:spPr>
            <a:xfrm>
              <a:off x="-2864150" y="2855775"/>
              <a:ext cx="21200" cy="235000"/>
            </a:xfrm>
            <a:custGeom>
              <a:rect b="b" l="l" r="r" t="t"/>
              <a:pathLst>
                <a:path extrusionOk="0" h="9400" w="848">
                  <a:moveTo>
                    <a:pt x="122" y="0"/>
                  </a:moveTo>
                  <a:cubicBezTo>
                    <a:pt x="103" y="0"/>
                    <a:pt x="78" y="5"/>
                    <a:pt x="58" y="17"/>
                  </a:cubicBezTo>
                  <a:cubicBezTo>
                    <a:pt x="20" y="42"/>
                    <a:pt x="7" y="67"/>
                    <a:pt x="1" y="92"/>
                  </a:cubicBezTo>
                  <a:cubicBezTo>
                    <a:pt x="1" y="118"/>
                    <a:pt x="1" y="137"/>
                    <a:pt x="1" y="156"/>
                  </a:cubicBezTo>
                  <a:cubicBezTo>
                    <a:pt x="7" y="181"/>
                    <a:pt x="7" y="200"/>
                    <a:pt x="39" y="231"/>
                  </a:cubicBezTo>
                  <a:cubicBezTo>
                    <a:pt x="45" y="238"/>
                    <a:pt x="58" y="244"/>
                    <a:pt x="70" y="250"/>
                  </a:cubicBezTo>
                  <a:cubicBezTo>
                    <a:pt x="79" y="250"/>
                    <a:pt x="90" y="253"/>
                    <a:pt x="98" y="253"/>
                  </a:cubicBezTo>
                  <a:cubicBezTo>
                    <a:pt x="102" y="253"/>
                    <a:pt x="106" y="252"/>
                    <a:pt x="108" y="250"/>
                  </a:cubicBezTo>
                  <a:cubicBezTo>
                    <a:pt x="118" y="248"/>
                    <a:pt x="126" y="245"/>
                    <a:pt x="133" y="242"/>
                  </a:cubicBezTo>
                  <a:lnTo>
                    <a:pt x="133" y="242"/>
                  </a:lnTo>
                  <a:cubicBezTo>
                    <a:pt x="135" y="264"/>
                    <a:pt x="136" y="288"/>
                    <a:pt x="140" y="314"/>
                  </a:cubicBezTo>
                  <a:lnTo>
                    <a:pt x="146" y="465"/>
                  </a:lnTo>
                  <a:lnTo>
                    <a:pt x="190" y="1053"/>
                  </a:lnTo>
                  <a:cubicBezTo>
                    <a:pt x="222" y="1451"/>
                    <a:pt x="253" y="1843"/>
                    <a:pt x="291" y="2234"/>
                  </a:cubicBezTo>
                  <a:cubicBezTo>
                    <a:pt x="336" y="2626"/>
                    <a:pt x="367" y="3024"/>
                    <a:pt x="405" y="3416"/>
                  </a:cubicBezTo>
                  <a:cubicBezTo>
                    <a:pt x="449" y="3808"/>
                    <a:pt x="481" y="4199"/>
                    <a:pt x="519" y="4598"/>
                  </a:cubicBezTo>
                  <a:cubicBezTo>
                    <a:pt x="658" y="6171"/>
                    <a:pt x="734" y="7751"/>
                    <a:pt x="727" y="9336"/>
                  </a:cubicBezTo>
                  <a:cubicBezTo>
                    <a:pt x="727" y="9368"/>
                    <a:pt x="753" y="9400"/>
                    <a:pt x="790" y="9400"/>
                  </a:cubicBezTo>
                  <a:cubicBezTo>
                    <a:pt x="822" y="9400"/>
                    <a:pt x="847" y="9368"/>
                    <a:pt x="847" y="9336"/>
                  </a:cubicBezTo>
                  <a:cubicBezTo>
                    <a:pt x="828" y="7751"/>
                    <a:pt x="797" y="6165"/>
                    <a:pt x="740" y="4579"/>
                  </a:cubicBezTo>
                  <a:cubicBezTo>
                    <a:pt x="721" y="4187"/>
                    <a:pt x="702" y="3789"/>
                    <a:pt x="677" y="3391"/>
                  </a:cubicBezTo>
                  <a:cubicBezTo>
                    <a:pt x="651" y="2999"/>
                    <a:pt x="620" y="2601"/>
                    <a:pt x="582" y="2209"/>
                  </a:cubicBezTo>
                  <a:cubicBezTo>
                    <a:pt x="550" y="1811"/>
                    <a:pt x="500" y="1419"/>
                    <a:pt x="443" y="1028"/>
                  </a:cubicBezTo>
                  <a:cubicBezTo>
                    <a:pt x="418" y="832"/>
                    <a:pt x="386" y="636"/>
                    <a:pt x="354" y="440"/>
                  </a:cubicBezTo>
                  <a:lnTo>
                    <a:pt x="329" y="288"/>
                  </a:lnTo>
                  <a:cubicBezTo>
                    <a:pt x="317" y="244"/>
                    <a:pt x="310" y="187"/>
                    <a:pt x="285" y="124"/>
                  </a:cubicBezTo>
                  <a:cubicBezTo>
                    <a:pt x="266" y="99"/>
                    <a:pt x="247" y="61"/>
                    <a:pt x="215" y="35"/>
                  </a:cubicBezTo>
                  <a:cubicBezTo>
                    <a:pt x="197" y="23"/>
                    <a:pt x="171" y="10"/>
                    <a:pt x="146" y="4"/>
                  </a:cubicBezTo>
                  <a:cubicBezTo>
                    <a:pt x="141" y="2"/>
                    <a:pt x="132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0"/>
            <p:cNvSpPr/>
            <p:nvPr/>
          </p:nvSpPr>
          <p:spPr>
            <a:xfrm>
              <a:off x="-2791650" y="2902275"/>
              <a:ext cx="20100" cy="278400"/>
            </a:xfrm>
            <a:custGeom>
              <a:rect b="b" l="l" r="r" t="t"/>
              <a:pathLst>
                <a:path extrusionOk="0" h="11136" w="804">
                  <a:moveTo>
                    <a:pt x="70" y="0"/>
                  </a:moveTo>
                  <a:cubicBezTo>
                    <a:pt x="66" y="0"/>
                    <a:pt x="62" y="1"/>
                    <a:pt x="58" y="2"/>
                  </a:cubicBezTo>
                  <a:cubicBezTo>
                    <a:pt x="26" y="8"/>
                    <a:pt x="1" y="39"/>
                    <a:pt x="7" y="71"/>
                  </a:cubicBezTo>
                  <a:cubicBezTo>
                    <a:pt x="127" y="987"/>
                    <a:pt x="254" y="1897"/>
                    <a:pt x="361" y="2807"/>
                  </a:cubicBezTo>
                  <a:lnTo>
                    <a:pt x="437" y="3496"/>
                  </a:lnTo>
                  <a:lnTo>
                    <a:pt x="494" y="4178"/>
                  </a:lnTo>
                  <a:lnTo>
                    <a:pt x="544" y="4867"/>
                  </a:lnTo>
                  <a:lnTo>
                    <a:pt x="582" y="5556"/>
                  </a:lnTo>
                  <a:cubicBezTo>
                    <a:pt x="664" y="7394"/>
                    <a:pt x="551" y="9246"/>
                    <a:pt x="235" y="11065"/>
                  </a:cubicBezTo>
                  <a:cubicBezTo>
                    <a:pt x="228" y="11097"/>
                    <a:pt x="254" y="11129"/>
                    <a:pt x="285" y="11135"/>
                  </a:cubicBezTo>
                  <a:cubicBezTo>
                    <a:pt x="289" y="11136"/>
                    <a:pt x="292" y="11136"/>
                    <a:pt x="295" y="11136"/>
                  </a:cubicBezTo>
                  <a:cubicBezTo>
                    <a:pt x="323" y="11136"/>
                    <a:pt x="349" y="11113"/>
                    <a:pt x="355" y="11084"/>
                  </a:cubicBezTo>
                  <a:cubicBezTo>
                    <a:pt x="645" y="9258"/>
                    <a:pt x="803" y="7407"/>
                    <a:pt x="803" y="5556"/>
                  </a:cubicBezTo>
                  <a:lnTo>
                    <a:pt x="791" y="4861"/>
                  </a:lnTo>
                  <a:lnTo>
                    <a:pt x="765" y="4166"/>
                  </a:lnTo>
                  <a:lnTo>
                    <a:pt x="715" y="3470"/>
                  </a:lnTo>
                  <a:lnTo>
                    <a:pt x="652" y="2775"/>
                  </a:lnTo>
                  <a:cubicBezTo>
                    <a:pt x="551" y="1853"/>
                    <a:pt x="386" y="937"/>
                    <a:pt x="127" y="46"/>
                  </a:cubicBezTo>
                  <a:cubicBezTo>
                    <a:pt x="116" y="18"/>
                    <a:pt x="96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0"/>
            <p:cNvSpPr/>
            <p:nvPr/>
          </p:nvSpPr>
          <p:spPr>
            <a:xfrm>
              <a:off x="-2735400" y="2974025"/>
              <a:ext cx="25125" cy="272225"/>
            </a:xfrm>
            <a:custGeom>
              <a:rect b="b" l="l" r="r" t="t"/>
              <a:pathLst>
                <a:path extrusionOk="0" h="10889" w="1005">
                  <a:moveTo>
                    <a:pt x="708" y="0"/>
                  </a:moveTo>
                  <a:cubicBezTo>
                    <a:pt x="670" y="0"/>
                    <a:pt x="645" y="32"/>
                    <a:pt x="645" y="63"/>
                  </a:cubicBezTo>
                  <a:cubicBezTo>
                    <a:pt x="657" y="967"/>
                    <a:pt x="695" y="1864"/>
                    <a:pt x="714" y="2761"/>
                  </a:cubicBezTo>
                  <a:lnTo>
                    <a:pt x="727" y="3438"/>
                  </a:lnTo>
                  <a:lnTo>
                    <a:pt x="721" y="4114"/>
                  </a:lnTo>
                  <a:lnTo>
                    <a:pt x="714" y="4790"/>
                  </a:lnTo>
                  <a:lnTo>
                    <a:pt x="695" y="5459"/>
                  </a:lnTo>
                  <a:cubicBezTo>
                    <a:pt x="626" y="7260"/>
                    <a:pt x="405" y="9055"/>
                    <a:pt x="7" y="10811"/>
                  </a:cubicBezTo>
                  <a:cubicBezTo>
                    <a:pt x="7" y="10811"/>
                    <a:pt x="7" y="10818"/>
                    <a:pt x="7" y="10818"/>
                  </a:cubicBezTo>
                  <a:cubicBezTo>
                    <a:pt x="0" y="10849"/>
                    <a:pt x="19" y="10881"/>
                    <a:pt x="57" y="10887"/>
                  </a:cubicBezTo>
                  <a:cubicBezTo>
                    <a:pt x="61" y="10888"/>
                    <a:pt x="65" y="10888"/>
                    <a:pt x="69" y="10888"/>
                  </a:cubicBezTo>
                  <a:cubicBezTo>
                    <a:pt x="96" y="10888"/>
                    <a:pt x="121" y="10870"/>
                    <a:pt x="127" y="10843"/>
                  </a:cubicBezTo>
                  <a:cubicBezTo>
                    <a:pt x="499" y="9067"/>
                    <a:pt x="765" y="7279"/>
                    <a:pt x="916" y="5472"/>
                  </a:cubicBezTo>
                  <a:lnTo>
                    <a:pt x="961" y="4796"/>
                  </a:lnTo>
                  <a:lnTo>
                    <a:pt x="992" y="4120"/>
                  </a:lnTo>
                  <a:lnTo>
                    <a:pt x="1005" y="3438"/>
                  </a:lnTo>
                  <a:lnTo>
                    <a:pt x="1005" y="2761"/>
                  </a:lnTo>
                  <a:cubicBezTo>
                    <a:pt x="992" y="1852"/>
                    <a:pt x="923" y="948"/>
                    <a:pt x="765" y="51"/>
                  </a:cubicBezTo>
                  <a:cubicBezTo>
                    <a:pt x="765" y="25"/>
                    <a:pt x="733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0"/>
            <p:cNvSpPr/>
            <p:nvPr/>
          </p:nvSpPr>
          <p:spPr>
            <a:xfrm>
              <a:off x="-2686900" y="3057275"/>
              <a:ext cx="33350" cy="249625"/>
            </a:xfrm>
            <a:custGeom>
              <a:rect b="b" l="l" r="r" t="t"/>
              <a:pathLst>
                <a:path extrusionOk="0" h="9985" w="1334">
                  <a:moveTo>
                    <a:pt x="847" y="0"/>
                  </a:moveTo>
                  <a:cubicBezTo>
                    <a:pt x="815" y="6"/>
                    <a:pt x="790" y="38"/>
                    <a:pt x="796" y="76"/>
                  </a:cubicBezTo>
                  <a:cubicBezTo>
                    <a:pt x="923" y="897"/>
                    <a:pt x="1011" y="1712"/>
                    <a:pt x="1043" y="2540"/>
                  </a:cubicBezTo>
                  <a:lnTo>
                    <a:pt x="1055" y="3159"/>
                  </a:lnTo>
                  <a:lnTo>
                    <a:pt x="1043" y="3779"/>
                  </a:lnTo>
                  <a:lnTo>
                    <a:pt x="1011" y="4398"/>
                  </a:lnTo>
                  <a:lnTo>
                    <a:pt x="961" y="5017"/>
                  </a:lnTo>
                  <a:cubicBezTo>
                    <a:pt x="891" y="5839"/>
                    <a:pt x="758" y="6666"/>
                    <a:pt x="594" y="7481"/>
                  </a:cubicBezTo>
                  <a:cubicBezTo>
                    <a:pt x="423" y="8296"/>
                    <a:pt x="228" y="9105"/>
                    <a:pt x="6" y="9908"/>
                  </a:cubicBezTo>
                  <a:cubicBezTo>
                    <a:pt x="0" y="9939"/>
                    <a:pt x="19" y="9977"/>
                    <a:pt x="51" y="9984"/>
                  </a:cubicBezTo>
                  <a:cubicBezTo>
                    <a:pt x="56" y="9984"/>
                    <a:pt x="60" y="9985"/>
                    <a:pt x="65" y="9985"/>
                  </a:cubicBezTo>
                  <a:cubicBezTo>
                    <a:pt x="96" y="9985"/>
                    <a:pt x="121" y="9967"/>
                    <a:pt x="126" y="9939"/>
                  </a:cubicBezTo>
                  <a:cubicBezTo>
                    <a:pt x="537" y="8322"/>
                    <a:pt x="948" y="6704"/>
                    <a:pt x="1182" y="5042"/>
                  </a:cubicBezTo>
                  <a:cubicBezTo>
                    <a:pt x="1213" y="4834"/>
                    <a:pt x="1232" y="4625"/>
                    <a:pt x="1257" y="4417"/>
                  </a:cubicBezTo>
                  <a:lnTo>
                    <a:pt x="1314" y="3791"/>
                  </a:lnTo>
                  <a:cubicBezTo>
                    <a:pt x="1327" y="3576"/>
                    <a:pt x="1327" y="3368"/>
                    <a:pt x="1333" y="3159"/>
                  </a:cubicBezTo>
                  <a:lnTo>
                    <a:pt x="1333" y="2528"/>
                  </a:lnTo>
                  <a:cubicBezTo>
                    <a:pt x="1308" y="1687"/>
                    <a:pt x="1188" y="840"/>
                    <a:pt x="916" y="44"/>
                  </a:cubicBezTo>
                  <a:cubicBezTo>
                    <a:pt x="910" y="19"/>
                    <a:pt x="878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0"/>
            <p:cNvSpPr/>
            <p:nvPr/>
          </p:nvSpPr>
          <p:spPr>
            <a:xfrm>
              <a:off x="-2643775" y="3175725"/>
              <a:ext cx="30025" cy="188200"/>
            </a:xfrm>
            <a:custGeom>
              <a:rect b="b" l="l" r="r" t="t"/>
              <a:pathLst>
                <a:path extrusionOk="0" h="7528" w="1201">
                  <a:moveTo>
                    <a:pt x="1096" y="0"/>
                  </a:moveTo>
                  <a:cubicBezTo>
                    <a:pt x="1068" y="0"/>
                    <a:pt x="1042" y="23"/>
                    <a:pt x="1036" y="52"/>
                  </a:cubicBezTo>
                  <a:cubicBezTo>
                    <a:pt x="935" y="671"/>
                    <a:pt x="885" y="1290"/>
                    <a:pt x="828" y="1909"/>
                  </a:cubicBezTo>
                  <a:cubicBezTo>
                    <a:pt x="771" y="2529"/>
                    <a:pt x="714" y="3148"/>
                    <a:pt x="651" y="3767"/>
                  </a:cubicBezTo>
                  <a:cubicBezTo>
                    <a:pt x="518" y="5005"/>
                    <a:pt x="310" y="6238"/>
                    <a:pt x="6" y="7451"/>
                  </a:cubicBezTo>
                  <a:cubicBezTo>
                    <a:pt x="0" y="7482"/>
                    <a:pt x="25" y="7520"/>
                    <a:pt x="57" y="7527"/>
                  </a:cubicBezTo>
                  <a:cubicBezTo>
                    <a:pt x="61" y="7527"/>
                    <a:pt x="65" y="7528"/>
                    <a:pt x="69" y="7528"/>
                  </a:cubicBezTo>
                  <a:cubicBezTo>
                    <a:pt x="96" y="7528"/>
                    <a:pt x="122" y="7509"/>
                    <a:pt x="133" y="7476"/>
                  </a:cubicBezTo>
                  <a:cubicBezTo>
                    <a:pt x="404" y="6256"/>
                    <a:pt x="651" y="5037"/>
                    <a:pt x="866" y="3799"/>
                  </a:cubicBezTo>
                  <a:cubicBezTo>
                    <a:pt x="973" y="3186"/>
                    <a:pt x="1062" y="2560"/>
                    <a:pt x="1118" y="1941"/>
                  </a:cubicBezTo>
                  <a:cubicBezTo>
                    <a:pt x="1175" y="1315"/>
                    <a:pt x="1201" y="690"/>
                    <a:pt x="1163" y="58"/>
                  </a:cubicBezTo>
                  <a:cubicBezTo>
                    <a:pt x="1156" y="33"/>
                    <a:pt x="1137" y="7"/>
                    <a:pt x="1106" y="1"/>
                  </a:cubicBezTo>
                  <a:cubicBezTo>
                    <a:pt x="1103" y="0"/>
                    <a:pt x="1099" y="0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0"/>
            <p:cNvSpPr/>
            <p:nvPr/>
          </p:nvSpPr>
          <p:spPr>
            <a:xfrm>
              <a:off x="-3032700" y="2930825"/>
              <a:ext cx="121675" cy="68800"/>
            </a:xfrm>
            <a:custGeom>
              <a:rect b="b" l="l" r="r" t="t"/>
              <a:pathLst>
                <a:path extrusionOk="0" h="2752" w="4867">
                  <a:moveTo>
                    <a:pt x="67" y="1"/>
                  </a:moveTo>
                  <a:cubicBezTo>
                    <a:pt x="60" y="1"/>
                    <a:pt x="53" y="2"/>
                    <a:pt x="45" y="3"/>
                  </a:cubicBezTo>
                  <a:cubicBezTo>
                    <a:pt x="13" y="16"/>
                    <a:pt x="1" y="54"/>
                    <a:pt x="13" y="85"/>
                  </a:cubicBezTo>
                  <a:cubicBezTo>
                    <a:pt x="190" y="534"/>
                    <a:pt x="544" y="894"/>
                    <a:pt x="923" y="1178"/>
                  </a:cubicBezTo>
                  <a:cubicBezTo>
                    <a:pt x="1302" y="1463"/>
                    <a:pt x="1713" y="1684"/>
                    <a:pt x="2136" y="1886"/>
                  </a:cubicBezTo>
                  <a:cubicBezTo>
                    <a:pt x="2560" y="2082"/>
                    <a:pt x="2996" y="2253"/>
                    <a:pt x="3438" y="2392"/>
                  </a:cubicBezTo>
                  <a:cubicBezTo>
                    <a:pt x="3880" y="2537"/>
                    <a:pt x="4335" y="2651"/>
                    <a:pt x="4790" y="2746"/>
                  </a:cubicBezTo>
                  <a:cubicBezTo>
                    <a:pt x="4790" y="2746"/>
                    <a:pt x="4790" y="2752"/>
                    <a:pt x="4790" y="2752"/>
                  </a:cubicBezTo>
                  <a:cubicBezTo>
                    <a:pt x="4828" y="2752"/>
                    <a:pt x="4860" y="2733"/>
                    <a:pt x="4866" y="2695"/>
                  </a:cubicBezTo>
                  <a:cubicBezTo>
                    <a:pt x="4866" y="2663"/>
                    <a:pt x="4847" y="2632"/>
                    <a:pt x="4809" y="2625"/>
                  </a:cubicBezTo>
                  <a:cubicBezTo>
                    <a:pt x="4361" y="2550"/>
                    <a:pt x="3912" y="2430"/>
                    <a:pt x="3482" y="2272"/>
                  </a:cubicBezTo>
                  <a:cubicBezTo>
                    <a:pt x="3053" y="2114"/>
                    <a:pt x="2636" y="1918"/>
                    <a:pt x="2238" y="1690"/>
                  </a:cubicBezTo>
                  <a:cubicBezTo>
                    <a:pt x="2042" y="1577"/>
                    <a:pt x="1846" y="1457"/>
                    <a:pt x="1656" y="1330"/>
                  </a:cubicBezTo>
                  <a:cubicBezTo>
                    <a:pt x="1460" y="1210"/>
                    <a:pt x="1277" y="1077"/>
                    <a:pt x="1094" y="945"/>
                  </a:cubicBezTo>
                  <a:cubicBezTo>
                    <a:pt x="734" y="673"/>
                    <a:pt x="411" y="376"/>
                    <a:pt x="121" y="22"/>
                  </a:cubicBezTo>
                  <a:cubicBezTo>
                    <a:pt x="107" y="8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0"/>
            <p:cNvSpPr/>
            <p:nvPr/>
          </p:nvSpPr>
          <p:spPr>
            <a:xfrm>
              <a:off x="-2976925" y="3080600"/>
              <a:ext cx="130175" cy="15700"/>
            </a:xfrm>
            <a:custGeom>
              <a:rect b="b" l="l" r="r" t="t"/>
              <a:pathLst>
                <a:path extrusionOk="0" h="628" w="5207">
                  <a:moveTo>
                    <a:pt x="69" y="1"/>
                  </a:moveTo>
                  <a:cubicBezTo>
                    <a:pt x="49" y="1"/>
                    <a:pt x="29" y="13"/>
                    <a:pt x="13" y="34"/>
                  </a:cubicBezTo>
                  <a:cubicBezTo>
                    <a:pt x="0" y="65"/>
                    <a:pt x="7" y="103"/>
                    <a:pt x="38" y="122"/>
                  </a:cubicBezTo>
                  <a:cubicBezTo>
                    <a:pt x="417" y="337"/>
                    <a:pt x="847" y="464"/>
                    <a:pt x="1277" y="533"/>
                  </a:cubicBezTo>
                  <a:cubicBezTo>
                    <a:pt x="1706" y="609"/>
                    <a:pt x="2142" y="628"/>
                    <a:pt x="2572" y="628"/>
                  </a:cubicBezTo>
                  <a:cubicBezTo>
                    <a:pt x="3437" y="615"/>
                    <a:pt x="4290" y="533"/>
                    <a:pt x="5144" y="489"/>
                  </a:cubicBezTo>
                  <a:lnTo>
                    <a:pt x="5150" y="489"/>
                  </a:lnTo>
                  <a:cubicBezTo>
                    <a:pt x="5181" y="482"/>
                    <a:pt x="5207" y="451"/>
                    <a:pt x="5200" y="419"/>
                  </a:cubicBezTo>
                  <a:cubicBezTo>
                    <a:pt x="5200" y="388"/>
                    <a:pt x="5169" y="362"/>
                    <a:pt x="5137" y="362"/>
                  </a:cubicBezTo>
                  <a:cubicBezTo>
                    <a:pt x="4597" y="410"/>
                    <a:pt x="4055" y="443"/>
                    <a:pt x="3515" y="443"/>
                  </a:cubicBezTo>
                  <a:cubicBezTo>
                    <a:pt x="3202" y="443"/>
                    <a:pt x="2889" y="432"/>
                    <a:pt x="2578" y="407"/>
                  </a:cubicBezTo>
                  <a:cubicBezTo>
                    <a:pt x="2155" y="369"/>
                    <a:pt x="1738" y="318"/>
                    <a:pt x="1321" y="249"/>
                  </a:cubicBezTo>
                  <a:cubicBezTo>
                    <a:pt x="910" y="173"/>
                    <a:pt x="506" y="84"/>
                    <a:pt x="82" y="2"/>
                  </a:cubicBezTo>
                  <a:cubicBezTo>
                    <a:pt x="78" y="1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0"/>
            <p:cNvSpPr/>
            <p:nvPr/>
          </p:nvSpPr>
          <p:spPr>
            <a:xfrm>
              <a:off x="-2928125" y="3176825"/>
              <a:ext cx="147575" cy="14050"/>
            </a:xfrm>
            <a:custGeom>
              <a:rect b="b" l="l" r="r" t="t"/>
              <a:pathLst>
                <a:path extrusionOk="0" h="562" w="5903">
                  <a:moveTo>
                    <a:pt x="5844" y="0"/>
                  </a:moveTo>
                  <a:cubicBezTo>
                    <a:pt x="5840" y="0"/>
                    <a:pt x="5837" y="1"/>
                    <a:pt x="5833" y="1"/>
                  </a:cubicBezTo>
                  <a:cubicBezTo>
                    <a:pt x="4866" y="71"/>
                    <a:pt x="3906" y="210"/>
                    <a:pt x="2939" y="254"/>
                  </a:cubicBezTo>
                  <a:cubicBezTo>
                    <a:pt x="2648" y="269"/>
                    <a:pt x="2357" y="278"/>
                    <a:pt x="2068" y="278"/>
                  </a:cubicBezTo>
                  <a:cubicBezTo>
                    <a:pt x="1879" y="278"/>
                    <a:pt x="1691" y="274"/>
                    <a:pt x="1504" y="267"/>
                  </a:cubicBezTo>
                  <a:cubicBezTo>
                    <a:pt x="1024" y="254"/>
                    <a:pt x="557" y="210"/>
                    <a:pt x="76" y="159"/>
                  </a:cubicBezTo>
                  <a:cubicBezTo>
                    <a:pt x="51" y="159"/>
                    <a:pt x="26" y="172"/>
                    <a:pt x="13" y="197"/>
                  </a:cubicBezTo>
                  <a:cubicBezTo>
                    <a:pt x="1" y="229"/>
                    <a:pt x="13" y="267"/>
                    <a:pt x="45" y="279"/>
                  </a:cubicBezTo>
                  <a:cubicBezTo>
                    <a:pt x="506" y="469"/>
                    <a:pt x="1005" y="545"/>
                    <a:pt x="1492" y="557"/>
                  </a:cubicBezTo>
                  <a:cubicBezTo>
                    <a:pt x="1571" y="560"/>
                    <a:pt x="1650" y="562"/>
                    <a:pt x="1729" y="562"/>
                  </a:cubicBezTo>
                  <a:cubicBezTo>
                    <a:pt x="2142" y="562"/>
                    <a:pt x="2554" y="523"/>
                    <a:pt x="2958" y="475"/>
                  </a:cubicBezTo>
                  <a:cubicBezTo>
                    <a:pt x="3444" y="412"/>
                    <a:pt x="3924" y="336"/>
                    <a:pt x="4398" y="267"/>
                  </a:cubicBezTo>
                  <a:cubicBezTo>
                    <a:pt x="4879" y="203"/>
                    <a:pt x="5359" y="140"/>
                    <a:pt x="5845" y="121"/>
                  </a:cubicBezTo>
                  <a:cubicBezTo>
                    <a:pt x="5877" y="121"/>
                    <a:pt x="5902" y="90"/>
                    <a:pt x="5902" y="58"/>
                  </a:cubicBezTo>
                  <a:cubicBezTo>
                    <a:pt x="5897" y="24"/>
                    <a:pt x="5876" y="0"/>
                    <a:pt x="5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0"/>
            <p:cNvSpPr/>
            <p:nvPr/>
          </p:nvSpPr>
          <p:spPr>
            <a:xfrm>
              <a:off x="-2902525" y="3243000"/>
              <a:ext cx="172675" cy="17425"/>
            </a:xfrm>
            <a:custGeom>
              <a:rect b="b" l="l" r="r" t="t"/>
              <a:pathLst>
                <a:path extrusionOk="0" h="697" w="6907">
                  <a:moveTo>
                    <a:pt x="6836" y="1"/>
                  </a:moveTo>
                  <a:cubicBezTo>
                    <a:pt x="6832" y="1"/>
                    <a:pt x="6828" y="1"/>
                    <a:pt x="6824" y="2"/>
                  </a:cubicBezTo>
                  <a:cubicBezTo>
                    <a:pt x="5731" y="305"/>
                    <a:pt x="4594" y="444"/>
                    <a:pt x="3463" y="444"/>
                  </a:cubicBezTo>
                  <a:cubicBezTo>
                    <a:pt x="2894" y="444"/>
                    <a:pt x="2332" y="412"/>
                    <a:pt x="1769" y="375"/>
                  </a:cubicBezTo>
                  <a:cubicBezTo>
                    <a:pt x="1207" y="330"/>
                    <a:pt x="645" y="273"/>
                    <a:pt x="76" y="236"/>
                  </a:cubicBezTo>
                  <a:cubicBezTo>
                    <a:pt x="51" y="236"/>
                    <a:pt x="19" y="248"/>
                    <a:pt x="13" y="280"/>
                  </a:cubicBezTo>
                  <a:cubicBezTo>
                    <a:pt x="0" y="311"/>
                    <a:pt x="19" y="349"/>
                    <a:pt x="51" y="356"/>
                  </a:cubicBezTo>
                  <a:cubicBezTo>
                    <a:pt x="600" y="533"/>
                    <a:pt x="1175" y="621"/>
                    <a:pt x="1744" y="665"/>
                  </a:cubicBezTo>
                  <a:cubicBezTo>
                    <a:pt x="2021" y="687"/>
                    <a:pt x="2297" y="696"/>
                    <a:pt x="2574" y="696"/>
                  </a:cubicBezTo>
                  <a:cubicBezTo>
                    <a:pt x="2872" y="696"/>
                    <a:pt x="3171" y="685"/>
                    <a:pt x="3469" y="665"/>
                  </a:cubicBezTo>
                  <a:cubicBezTo>
                    <a:pt x="4613" y="583"/>
                    <a:pt x="5744" y="394"/>
                    <a:pt x="6856" y="122"/>
                  </a:cubicBezTo>
                  <a:cubicBezTo>
                    <a:pt x="6887" y="109"/>
                    <a:pt x="6906" y="78"/>
                    <a:pt x="6900" y="46"/>
                  </a:cubicBezTo>
                  <a:cubicBezTo>
                    <a:pt x="6889" y="19"/>
                    <a:pt x="6864" y="1"/>
                    <a:pt x="6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0"/>
            <p:cNvSpPr/>
            <p:nvPr/>
          </p:nvSpPr>
          <p:spPr>
            <a:xfrm>
              <a:off x="-2864450" y="3302175"/>
              <a:ext cx="180100" cy="23950"/>
            </a:xfrm>
            <a:custGeom>
              <a:rect b="b" l="l" r="r" t="t"/>
              <a:pathLst>
                <a:path extrusionOk="0" h="958" w="7204">
                  <a:moveTo>
                    <a:pt x="7135" y="0"/>
                  </a:moveTo>
                  <a:cubicBezTo>
                    <a:pt x="7129" y="0"/>
                    <a:pt x="7121" y="2"/>
                    <a:pt x="7115" y="4"/>
                  </a:cubicBezTo>
                  <a:cubicBezTo>
                    <a:pt x="5990" y="383"/>
                    <a:pt x="4808" y="598"/>
                    <a:pt x="3627" y="655"/>
                  </a:cubicBezTo>
                  <a:cubicBezTo>
                    <a:pt x="3309" y="669"/>
                    <a:pt x="2990" y="675"/>
                    <a:pt x="2673" y="675"/>
                  </a:cubicBezTo>
                  <a:cubicBezTo>
                    <a:pt x="2398" y="675"/>
                    <a:pt x="2124" y="670"/>
                    <a:pt x="1851" y="661"/>
                  </a:cubicBezTo>
                  <a:cubicBezTo>
                    <a:pt x="1257" y="642"/>
                    <a:pt x="670" y="605"/>
                    <a:pt x="76" y="586"/>
                  </a:cubicBezTo>
                  <a:cubicBezTo>
                    <a:pt x="44" y="586"/>
                    <a:pt x="19" y="605"/>
                    <a:pt x="13" y="630"/>
                  </a:cubicBezTo>
                  <a:cubicBezTo>
                    <a:pt x="0" y="661"/>
                    <a:pt x="25" y="699"/>
                    <a:pt x="57" y="706"/>
                  </a:cubicBezTo>
                  <a:cubicBezTo>
                    <a:pt x="638" y="864"/>
                    <a:pt x="1238" y="933"/>
                    <a:pt x="1839" y="952"/>
                  </a:cubicBezTo>
                  <a:cubicBezTo>
                    <a:pt x="1955" y="956"/>
                    <a:pt x="2072" y="957"/>
                    <a:pt x="2188" y="957"/>
                  </a:cubicBezTo>
                  <a:cubicBezTo>
                    <a:pt x="2676" y="957"/>
                    <a:pt x="3160" y="926"/>
                    <a:pt x="3640" y="870"/>
                  </a:cubicBezTo>
                  <a:cubicBezTo>
                    <a:pt x="4834" y="731"/>
                    <a:pt x="6009" y="472"/>
                    <a:pt x="7153" y="118"/>
                  </a:cubicBezTo>
                  <a:cubicBezTo>
                    <a:pt x="7184" y="105"/>
                    <a:pt x="7203" y="74"/>
                    <a:pt x="7191" y="42"/>
                  </a:cubicBezTo>
                  <a:cubicBezTo>
                    <a:pt x="7186" y="17"/>
                    <a:pt x="7161" y="0"/>
                    <a:pt x="7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0"/>
            <p:cNvSpPr/>
            <p:nvPr/>
          </p:nvSpPr>
          <p:spPr>
            <a:xfrm>
              <a:off x="-2749625" y="3372925"/>
              <a:ext cx="112650" cy="15925"/>
            </a:xfrm>
            <a:custGeom>
              <a:rect b="b" l="l" r="r" t="t"/>
              <a:pathLst>
                <a:path extrusionOk="0" h="637" w="4506">
                  <a:moveTo>
                    <a:pt x="4441" y="1"/>
                  </a:moveTo>
                  <a:cubicBezTo>
                    <a:pt x="4435" y="1"/>
                    <a:pt x="4429" y="2"/>
                    <a:pt x="4424" y="5"/>
                  </a:cubicBezTo>
                  <a:cubicBezTo>
                    <a:pt x="4082" y="150"/>
                    <a:pt x="3729" y="245"/>
                    <a:pt x="3368" y="308"/>
                  </a:cubicBezTo>
                  <a:cubicBezTo>
                    <a:pt x="3185" y="334"/>
                    <a:pt x="3002" y="359"/>
                    <a:pt x="2819" y="371"/>
                  </a:cubicBezTo>
                  <a:cubicBezTo>
                    <a:pt x="2635" y="384"/>
                    <a:pt x="2452" y="390"/>
                    <a:pt x="2269" y="390"/>
                  </a:cubicBezTo>
                  <a:cubicBezTo>
                    <a:pt x="1903" y="390"/>
                    <a:pt x="1530" y="378"/>
                    <a:pt x="1163" y="371"/>
                  </a:cubicBezTo>
                  <a:cubicBezTo>
                    <a:pt x="1102" y="371"/>
                    <a:pt x="1040" y="371"/>
                    <a:pt x="978" y="371"/>
                  </a:cubicBezTo>
                  <a:cubicBezTo>
                    <a:pt x="854" y="371"/>
                    <a:pt x="727" y="374"/>
                    <a:pt x="601" y="390"/>
                  </a:cubicBezTo>
                  <a:cubicBezTo>
                    <a:pt x="418" y="409"/>
                    <a:pt x="234" y="435"/>
                    <a:pt x="51" y="473"/>
                  </a:cubicBezTo>
                  <a:cubicBezTo>
                    <a:pt x="32" y="479"/>
                    <a:pt x="13" y="492"/>
                    <a:pt x="7" y="517"/>
                  </a:cubicBezTo>
                  <a:cubicBezTo>
                    <a:pt x="1" y="548"/>
                    <a:pt x="20" y="580"/>
                    <a:pt x="51" y="586"/>
                  </a:cubicBezTo>
                  <a:cubicBezTo>
                    <a:pt x="241" y="631"/>
                    <a:pt x="430" y="637"/>
                    <a:pt x="614" y="637"/>
                  </a:cubicBezTo>
                  <a:lnTo>
                    <a:pt x="1163" y="637"/>
                  </a:lnTo>
                  <a:cubicBezTo>
                    <a:pt x="1536" y="631"/>
                    <a:pt x="1909" y="612"/>
                    <a:pt x="2275" y="574"/>
                  </a:cubicBezTo>
                  <a:cubicBezTo>
                    <a:pt x="2648" y="542"/>
                    <a:pt x="3021" y="492"/>
                    <a:pt x="3387" y="422"/>
                  </a:cubicBezTo>
                  <a:cubicBezTo>
                    <a:pt x="3754" y="346"/>
                    <a:pt x="4114" y="245"/>
                    <a:pt x="4462" y="112"/>
                  </a:cubicBezTo>
                  <a:lnTo>
                    <a:pt x="4468" y="112"/>
                  </a:lnTo>
                  <a:cubicBezTo>
                    <a:pt x="4493" y="100"/>
                    <a:pt x="4506" y="68"/>
                    <a:pt x="4493" y="37"/>
                  </a:cubicBezTo>
                  <a:cubicBezTo>
                    <a:pt x="4483" y="17"/>
                    <a:pt x="4462" y="1"/>
                    <a:pt x="4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0"/>
            <p:cNvSpPr/>
            <p:nvPr/>
          </p:nvSpPr>
          <p:spPr>
            <a:xfrm>
              <a:off x="-2850725" y="2738400"/>
              <a:ext cx="47100" cy="36375"/>
            </a:xfrm>
            <a:custGeom>
              <a:rect b="b" l="l" r="r" t="t"/>
              <a:pathLst>
                <a:path extrusionOk="0" h="1455" w="1884">
                  <a:moveTo>
                    <a:pt x="676" y="1"/>
                  </a:moveTo>
                  <a:cubicBezTo>
                    <a:pt x="564" y="1"/>
                    <a:pt x="487" y="17"/>
                    <a:pt x="487" y="17"/>
                  </a:cubicBezTo>
                  <a:cubicBezTo>
                    <a:pt x="475" y="23"/>
                    <a:pt x="456" y="29"/>
                    <a:pt x="443" y="29"/>
                  </a:cubicBezTo>
                  <a:cubicBezTo>
                    <a:pt x="159" y="124"/>
                    <a:pt x="1" y="440"/>
                    <a:pt x="102" y="731"/>
                  </a:cubicBezTo>
                  <a:cubicBezTo>
                    <a:pt x="102" y="731"/>
                    <a:pt x="140" y="851"/>
                    <a:pt x="241" y="971"/>
                  </a:cubicBezTo>
                  <a:cubicBezTo>
                    <a:pt x="329" y="1104"/>
                    <a:pt x="481" y="1224"/>
                    <a:pt x="645" y="1312"/>
                  </a:cubicBezTo>
                  <a:cubicBezTo>
                    <a:pt x="816" y="1394"/>
                    <a:pt x="1005" y="1445"/>
                    <a:pt x="1163" y="1451"/>
                  </a:cubicBezTo>
                  <a:cubicBezTo>
                    <a:pt x="1190" y="1453"/>
                    <a:pt x="1215" y="1454"/>
                    <a:pt x="1239" y="1454"/>
                  </a:cubicBezTo>
                  <a:cubicBezTo>
                    <a:pt x="1358" y="1454"/>
                    <a:pt x="1441" y="1432"/>
                    <a:pt x="1441" y="1432"/>
                  </a:cubicBezTo>
                  <a:cubicBezTo>
                    <a:pt x="1454" y="1426"/>
                    <a:pt x="1467" y="1426"/>
                    <a:pt x="1479" y="1420"/>
                  </a:cubicBezTo>
                  <a:cubicBezTo>
                    <a:pt x="1745" y="1331"/>
                    <a:pt x="1884" y="1047"/>
                    <a:pt x="1795" y="781"/>
                  </a:cubicBezTo>
                  <a:cubicBezTo>
                    <a:pt x="1795" y="781"/>
                    <a:pt x="1757" y="655"/>
                    <a:pt x="1663" y="535"/>
                  </a:cubicBezTo>
                  <a:cubicBezTo>
                    <a:pt x="1574" y="402"/>
                    <a:pt x="1429" y="270"/>
                    <a:pt x="1264" y="168"/>
                  </a:cubicBezTo>
                  <a:cubicBezTo>
                    <a:pt x="1100" y="74"/>
                    <a:pt x="917" y="17"/>
                    <a:pt x="765" y="4"/>
                  </a:cubicBezTo>
                  <a:cubicBezTo>
                    <a:pt x="734" y="2"/>
                    <a:pt x="704" y="1"/>
                    <a:pt x="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0"/>
            <p:cNvSpPr/>
            <p:nvPr/>
          </p:nvSpPr>
          <p:spPr>
            <a:xfrm>
              <a:off x="-2928900" y="2693150"/>
              <a:ext cx="36025" cy="32675"/>
            </a:xfrm>
            <a:custGeom>
              <a:rect b="b" l="l" r="r" t="t"/>
              <a:pathLst>
                <a:path extrusionOk="0" h="1307" w="1441">
                  <a:moveTo>
                    <a:pt x="703" y="1"/>
                  </a:moveTo>
                  <a:cubicBezTo>
                    <a:pt x="661" y="1"/>
                    <a:pt x="620" y="5"/>
                    <a:pt x="581" y="13"/>
                  </a:cubicBezTo>
                  <a:cubicBezTo>
                    <a:pt x="468" y="32"/>
                    <a:pt x="373" y="96"/>
                    <a:pt x="373" y="96"/>
                  </a:cubicBezTo>
                  <a:cubicBezTo>
                    <a:pt x="126" y="247"/>
                    <a:pt x="0" y="550"/>
                    <a:pt x="88" y="847"/>
                  </a:cubicBezTo>
                  <a:cubicBezTo>
                    <a:pt x="88" y="847"/>
                    <a:pt x="120" y="955"/>
                    <a:pt x="190" y="1050"/>
                  </a:cubicBezTo>
                  <a:cubicBezTo>
                    <a:pt x="259" y="1144"/>
                    <a:pt x="373" y="1227"/>
                    <a:pt x="499" y="1271"/>
                  </a:cubicBezTo>
                  <a:cubicBezTo>
                    <a:pt x="571" y="1296"/>
                    <a:pt x="649" y="1307"/>
                    <a:pt x="724" y="1307"/>
                  </a:cubicBezTo>
                  <a:cubicBezTo>
                    <a:pt x="781" y="1307"/>
                    <a:pt x="836" y="1301"/>
                    <a:pt x="885" y="1290"/>
                  </a:cubicBezTo>
                  <a:cubicBezTo>
                    <a:pt x="1005" y="1264"/>
                    <a:pt x="1099" y="1201"/>
                    <a:pt x="1099" y="1201"/>
                  </a:cubicBezTo>
                  <a:cubicBezTo>
                    <a:pt x="1327" y="1062"/>
                    <a:pt x="1441" y="784"/>
                    <a:pt x="1359" y="513"/>
                  </a:cubicBezTo>
                  <a:cubicBezTo>
                    <a:pt x="1359" y="513"/>
                    <a:pt x="1327" y="405"/>
                    <a:pt x="1257" y="310"/>
                  </a:cubicBezTo>
                  <a:cubicBezTo>
                    <a:pt x="1188" y="203"/>
                    <a:pt x="1081" y="114"/>
                    <a:pt x="960" y="58"/>
                  </a:cubicBezTo>
                  <a:cubicBezTo>
                    <a:pt x="879" y="19"/>
                    <a:pt x="790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0"/>
            <p:cNvSpPr/>
            <p:nvPr/>
          </p:nvSpPr>
          <p:spPr>
            <a:xfrm>
              <a:off x="-2893675" y="2657375"/>
              <a:ext cx="46300" cy="37725"/>
            </a:xfrm>
            <a:custGeom>
              <a:rect b="b" l="l" r="r" t="t"/>
              <a:pathLst>
                <a:path extrusionOk="0" h="1509" w="1852">
                  <a:moveTo>
                    <a:pt x="633" y="0"/>
                  </a:moveTo>
                  <a:cubicBezTo>
                    <a:pt x="560" y="0"/>
                    <a:pt x="512" y="10"/>
                    <a:pt x="512" y="10"/>
                  </a:cubicBezTo>
                  <a:cubicBezTo>
                    <a:pt x="499" y="10"/>
                    <a:pt x="480" y="16"/>
                    <a:pt x="468" y="16"/>
                  </a:cubicBezTo>
                  <a:cubicBezTo>
                    <a:pt x="171" y="92"/>
                    <a:pt x="0" y="395"/>
                    <a:pt x="76" y="686"/>
                  </a:cubicBezTo>
                  <a:cubicBezTo>
                    <a:pt x="76" y="686"/>
                    <a:pt x="107" y="813"/>
                    <a:pt x="196" y="945"/>
                  </a:cubicBezTo>
                  <a:cubicBezTo>
                    <a:pt x="284" y="1078"/>
                    <a:pt x="423" y="1211"/>
                    <a:pt x="588" y="1312"/>
                  </a:cubicBezTo>
                  <a:cubicBezTo>
                    <a:pt x="752" y="1413"/>
                    <a:pt x="942" y="1476"/>
                    <a:pt x="1100" y="1495"/>
                  </a:cubicBezTo>
                  <a:cubicBezTo>
                    <a:pt x="1160" y="1505"/>
                    <a:pt x="1218" y="1508"/>
                    <a:pt x="1265" y="1508"/>
                  </a:cubicBezTo>
                  <a:cubicBezTo>
                    <a:pt x="1336" y="1508"/>
                    <a:pt x="1384" y="1501"/>
                    <a:pt x="1384" y="1501"/>
                  </a:cubicBezTo>
                  <a:cubicBezTo>
                    <a:pt x="1396" y="1495"/>
                    <a:pt x="1409" y="1495"/>
                    <a:pt x="1422" y="1489"/>
                  </a:cubicBezTo>
                  <a:cubicBezTo>
                    <a:pt x="1693" y="1419"/>
                    <a:pt x="1851" y="1147"/>
                    <a:pt x="1782" y="876"/>
                  </a:cubicBezTo>
                  <a:cubicBezTo>
                    <a:pt x="1782" y="876"/>
                    <a:pt x="1750" y="749"/>
                    <a:pt x="1662" y="617"/>
                  </a:cubicBezTo>
                  <a:cubicBezTo>
                    <a:pt x="1580" y="478"/>
                    <a:pt x="1447" y="332"/>
                    <a:pt x="1289" y="225"/>
                  </a:cubicBezTo>
                  <a:cubicBezTo>
                    <a:pt x="1131" y="111"/>
                    <a:pt x="954" y="42"/>
                    <a:pt x="796" y="16"/>
                  </a:cubicBezTo>
                  <a:cubicBezTo>
                    <a:pt x="735" y="4"/>
                    <a:pt x="679" y="0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6" name="Google Shape;1856;p50"/>
          <p:cNvGrpSpPr/>
          <p:nvPr/>
        </p:nvGrpSpPr>
        <p:grpSpPr>
          <a:xfrm rot="-3599908">
            <a:off x="874065" y="-70324"/>
            <a:ext cx="1352523" cy="1736652"/>
            <a:chOff x="-975525" y="1572525"/>
            <a:chExt cx="561425" cy="720875"/>
          </a:xfrm>
        </p:grpSpPr>
        <p:sp>
          <p:nvSpPr>
            <p:cNvPr id="1857" name="Google Shape;1857;p50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0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0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0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0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0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0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0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0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0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0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0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0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0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0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0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0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4" name="Google Shape;1874;p50"/>
          <p:cNvSpPr/>
          <p:nvPr/>
        </p:nvSpPr>
        <p:spPr>
          <a:xfrm>
            <a:off x="7023391" y="3398188"/>
            <a:ext cx="2481886" cy="2411615"/>
          </a:xfrm>
          <a:custGeom>
            <a:rect b="b" l="l" r="r" t="t"/>
            <a:pathLst>
              <a:path extrusionOk="0" h="31713" w="32636">
                <a:moveTo>
                  <a:pt x="20747" y="1"/>
                </a:moveTo>
                <a:cubicBezTo>
                  <a:pt x="16937" y="1"/>
                  <a:pt x="12370" y="1500"/>
                  <a:pt x="9478" y="2644"/>
                </a:cubicBezTo>
                <a:cubicBezTo>
                  <a:pt x="7260" y="3522"/>
                  <a:pt x="5017" y="4527"/>
                  <a:pt x="3356" y="6252"/>
                </a:cubicBezTo>
                <a:cubicBezTo>
                  <a:pt x="746" y="8962"/>
                  <a:pt x="0" y="13120"/>
                  <a:pt x="746" y="16829"/>
                </a:cubicBezTo>
                <a:cubicBezTo>
                  <a:pt x="1706" y="21644"/>
                  <a:pt x="4960" y="25833"/>
                  <a:pt x="9118" y="28379"/>
                </a:cubicBezTo>
                <a:cubicBezTo>
                  <a:pt x="12880" y="30685"/>
                  <a:pt x="17312" y="31713"/>
                  <a:pt x="21715" y="31713"/>
                </a:cubicBezTo>
                <a:cubicBezTo>
                  <a:pt x="22186" y="31713"/>
                  <a:pt x="22657" y="31701"/>
                  <a:pt x="23126" y="31678"/>
                </a:cubicBezTo>
                <a:cubicBezTo>
                  <a:pt x="25180" y="31577"/>
                  <a:pt x="27322" y="31223"/>
                  <a:pt x="28933" y="29946"/>
                </a:cubicBezTo>
                <a:cubicBezTo>
                  <a:pt x="31359" y="28025"/>
                  <a:pt x="31928" y="24601"/>
                  <a:pt x="32187" y="21498"/>
                </a:cubicBezTo>
                <a:cubicBezTo>
                  <a:pt x="32547" y="17208"/>
                  <a:pt x="32636" y="12779"/>
                  <a:pt x="31208" y="8722"/>
                </a:cubicBezTo>
                <a:cubicBezTo>
                  <a:pt x="29894" y="4982"/>
                  <a:pt x="27764" y="1797"/>
                  <a:pt x="23948" y="470"/>
                </a:cubicBezTo>
                <a:cubicBezTo>
                  <a:pt x="22997" y="140"/>
                  <a:pt x="21907" y="1"/>
                  <a:pt x="2074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50"/>
          <p:cNvSpPr txBox="1"/>
          <p:nvPr>
            <p:ph type="title"/>
          </p:nvPr>
        </p:nvSpPr>
        <p:spPr>
          <a:xfrm>
            <a:off x="1555650" y="1634925"/>
            <a:ext cx="6032700" cy="12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/>
              <a:t>744,000,000 KG</a:t>
            </a:r>
            <a:endParaRPr sz="5500"/>
          </a:p>
        </p:txBody>
      </p:sp>
      <p:sp>
        <p:nvSpPr>
          <p:cNvPr id="1876" name="Google Shape;1876;p50"/>
          <p:cNvSpPr txBox="1"/>
          <p:nvPr>
            <p:ph idx="1" type="subTitle"/>
          </p:nvPr>
        </p:nvSpPr>
        <p:spPr>
          <a:xfrm>
            <a:off x="1814550" y="2996550"/>
            <a:ext cx="55149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Singapore: Food waste </a:t>
            </a:r>
            <a:r>
              <a:rPr lang="en-GB"/>
              <a:t>generated</a:t>
            </a:r>
            <a:r>
              <a:rPr lang="en-GB"/>
              <a:t> in 2019 </a:t>
            </a:r>
            <a:endParaRPr/>
          </a:p>
        </p:txBody>
      </p:sp>
      <p:grpSp>
        <p:nvGrpSpPr>
          <p:cNvPr id="1877" name="Google Shape;1877;p50"/>
          <p:cNvGrpSpPr/>
          <p:nvPr/>
        </p:nvGrpSpPr>
        <p:grpSpPr>
          <a:xfrm rot="-339735">
            <a:off x="7483873" y="2936352"/>
            <a:ext cx="1197192" cy="1819729"/>
            <a:chOff x="4387300" y="2099550"/>
            <a:chExt cx="478800" cy="727775"/>
          </a:xfrm>
        </p:grpSpPr>
        <p:sp>
          <p:nvSpPr>
            <p:cNvPr id="1878" name="Google Shape;1878;p50"/>
            <p:cNvSpPr/>
            <p:nvPr/>
          </p:nvSpPr>
          <p:spPr>
            <a:xfrm>
              <a:off x="4387300" y="2237450"/>
              <a:ext cx="36500" cy="44100"/>
            </a:xfrm>
            <a:custGeom>
              <a:rect b="b" l="l" r="r" t="t"/>
              <a:pathLst>
                <a:path extrusionOk="0" h="1764" w="1460">
                  <a:moveTo>
                    <a:pt x="1093" y="1"/>
                  </a:moveTo>
                  <a:lnTo>
                    <a:pt x="373" y="222"/>
                  </a:lnTo>
                  <a:cubicBezTo>
                    <a:pt x="373" y="222"/>
                    <a:pt x="0" y="999"/>
                    <a:pt x="1024" y="1763"/>
                  </a:cubicBezTo>
                  <a:lnTo>
                    <a:pt x="1460" y="1233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9" name="Google Shape;1879;p50"/>
            <p:cNvGrpSpPr/>
            <p:nvPr/>
          </p:nvGrpSpPr>
          <p:grpSpPr>
            <a:xfrm>
              <a:off x="4396625" y="2099550"/>
              <a:ext cx="469475" cy="727775"/>
              <a:chOff x="4396625" y="2099550"/>
              <a:chExt cx="469475" cy="727775"/>
            </a:xfrm>
          </p:grpSpPr>
          <p:sp>
            <p:nvSpPr>
              <p:cNvPr id="1880" name="Google Shape;1880;p50"/>
              <p:cNvSpPr/>
              <p:nvPr/>
            </p:nvSpPr>
            <p:spPr>
              <a:xfrm>
                <a:off x="4801475" y="2243125"/>
                <a:ext cx="43000" cy="31475"/>
              </a:xfrm>
              <a:custGeom>
                <a:rect b="b" l="l" r="r" t="t"/>
                <a:pathLst>
                  <a:path extrusionOk="0" h="1259" w="1720">
                    <a:moveTo>
                      <a:pt x="882" y="1"/>
                    </a:moveTo>
                    <a:cubicBezTo>
                      <a:pt x="443" y="1"/>
                      <a:pt x="1" y="140"/>
                      <a:pt x="1" y="140"/>
                    </a:cubicBezTo>
                    <a:lnTo>
                      <a:pt x="1176" y="1258"/>
                    </a:lnTo>
                    <a:cubicBezTo>
                      <a:pt x="1707" y="1006"/>
                      <a:pt x="1719" y="481"/>
                      <a:pt x="1719" y="481"/>
                    </a:cubicBezTo>
                    <a:cubicBezTo>
                      <a:pt x="1629" y="103"/>
                      <a:pt x="1257" y="1"/>
                      <a:pt x="8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50"/>
              <p:cNvSpPr/>
              <p:nvPr/>
            </p:nvSpPr>
            <p:spPr>
              <a:xfrm>
                <a:off x="4396625" y="2237450"/>
                <a:ext cx="453375" cy="166825"/>
              </a:xfrm>
              <a:custGeom>
                <a:rect b="b" l="l" r="r" t="t"/>
                <a:pathLst>
                  <a:path extrusionOk="0" h="6673" w="18135">
                    <a:moveTo>
                      <a:pt x="2426" y="1"/>
                    </a:moveTo>
                    <a:lnTo>
                      <a:pt x="1466" y="734"/>
                    </a:lnTo>
                    <a:cubicBezTo>
                      <a:pt x="1466" y="734"/>
                      <a:pt x="0" y="1359"/>
                      <a:pt x="0" y="4676"/>
                    </a:cubicBezTo>
                    <a:cubicBezTo>
                      <a:pt x="0" y="5169"/>
                      <a:pt x="6" y="5858"/>
                      <a:pt x="25" y="6673"/>
                    </a:cubicBezTo>
                    <a:cubicBezTo>
                      <a:pt x="689" y="5902"/>
                      <a:pt x="1750" y="5491"/>
                      <a:pt x="2774" y="5289"/>
                    </a:cubicBezTo>
                    <a:cubicBezTo>
                      <a:pt x="3600" y="5127"/>
                      <a:pt x="4431" y="5063"/>
                      <a:pt x="5266" y="5063"/>
                    </a:cubicBezTo>
                    <a:cubicBezTo>
                      <a:pt x="8379" y="5063"/>
                      <a:pt x="11543" y="5952"/>
                      <a:pt x="14662" y="5952"/>
                    </a:cubicBezTo>
                    <a:cubicBezTo>
                      <a:pt x="15431" y="5952"/>
                      <a:pt x="16197" y="5898"/>
                      <a:pt x="16959" y="5763"/>
                    </a:cubicBezTo>
                    <a:cubicBezTo>
                      <a:pt x="17345" y="5694"/>
                      <a:pt x="17736" y="5605"/>
                      <a:pt x="18128" y="5593"/>
                    </a:cubicBezTo>
                    <a:cubicBezTo>
                      <a:pt x="18134" y="5239"/>
                      <a:pt x="18134" y="4929"/>
                      <a:pt x="18134" y="4676"/>
                    </a:cubicBezTo>
                    <a:cubicBezTo>
                      <a:pt x="18134" y="1359"/>
                      <a:pt x="16668" y="734"/>
                      <a:pt x="16668" y="734"/>
                    </a:cubicBezTo>
                    <a:lnTo>
                      <a:pt x="15310" y="1"/>
                    </a:lnTo>
                    <a:close/>
                  </a:path>
                </a:pathLst>
              </a:custGeom>
              <a:solidFill>
                <a:srgbClr val="573B33">
                  <a:alpha val="1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50"/>
              <p:cNvSpPr/>
              <p:nvPr/>
            </p:nvSpPr>
            <p:spPr>
              <a:xfrm>
                <a:off x="4397250" y="2364025"/>
                <a:ext cx="452600" cy="90275"/>
              </a:xfrm>
              <a:custGeom>
                <a:rect b="b" l="l" r="r" t="t"/>
                <a:pathLst>
                  <a:path extrusionOk="0" h="3611" w="18104">
                    <a:moveTo>
                      <a:pt x="5241" y="0"/>
                    </a:moveTo>
                    <a:cubicBezTo>
                      <a:pt x="4406" y="0"/>
                      <a:pt x="3575" y="64"/>
                      <a:pt x="2749" y="226"/>
                    </a:cubicBezTo>
                    <a:cubicBezTo>
                      <a:pt x="1725" y="428"/>
                      <a:pt x="664" y="839"/>
                      <a:pt x="0" y="1610"/>
                    </a:cubicBezTo>
                    <a:cubicBezTo>
                      <a:pt x="0" y="1882"/>
                      <a:pt x="7" y="2166"/>
                      <a:pt x="13" y="2463"/>
                    </a:cubicBezTo>
                    <a:cubicBezTo>
                      <a:pt x="2231" y="3226"/>
                      <a:pt x="4574" y="3610"/>
                      <a:pt x="6917" y="3610"/>
                    </a:cubicBezTo>
                    <a:cubicBezTo>
                      <a:pt x="8319" y="3610"/>
                      <a:pt x="9721" y="3473"/>
                      <a:pt x="11096" y="3196"/>
                    </a:cubicBezTo>
                    <a:cubicBezTo>
                      <a:pt x="12688" y="2880"/>
                      <a:pt x="14236" y="2375"/>
                      <a:pt x="15835" y="2115"/>
                    </a:cubicBezTo>
                    <a:cubicBezTo>
                      <a:pt x="16618" y="1989"/>
                      <a:pt x="17465" y="1901"/>
                      <a:pt x="18090" y="1420"/>
                    </a:cubicBezTo>
                    <a:cubicBezTo>
                      <a:pt x="18097" y="1105"/>
                      <a:pt x="18097" y="801"/>
                      <a:pt x="18103" y="530"/>
                    </a:cubicBezTo>
                    <a:lnTo>
                      <a:pt x="18103" y="530"/>
                    </a:lnTo>
                    <a:cubicBezTo>
                      <a:pt x="17711" y="542"/>
                      <a:pt x="17320" y="631"/>
                      <a:pt x="16934" y="700"/>
                    </a:cubicBezTo>
                    <a:cubicBezTo>
                      <a:pt x="16172" y="835"/>
                      <a:pt x="15406" y="889"/>
                      <a:pt x="14637" y="889"/>
                    </a:cubicBezTo>
                    <a:cubicBezTo>
                      <a:pt x="11518" y="889"/>
                      <a:pt x="8354" y="0"/>
                      <a:pt x="5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50"/>
              <p:cNvSpPr/>
              <p:nvPr/>
            </p:nvSpPr>
            <p:spPr>
              <a:xfrm>
                <a:off x="4398500" y="2427150"/>
                <a:ext cx="450550" cy="400175"/>
              </a:xfrm>
              <a:custGeom>
                <a:rect b="b" l="l" r="r" t="t"/>
                <a:pathLst>
                  <a:path extrusionOk="0" h="16007" w="18022">
                    <a:moveTo>
                      <a:pt x="17946" y="0"/>
                    </a:moveTo>
                    <a:cubicBezTo>
                      <a:pt x="17415" y="0"/>
                      <a:pt x="16887" y="127"/>
                      <a:pt x="16417" y="374"/>
                    </a:cubicBezTo>
                    <a:cubicBezTo>
                      <a:pt x="15861" y="665"/>
                      <a:pt x="15393" y="1107"/>
                      <a:pt x="14824" y="1372"/>
                    </a:cubicBezTo>
                    <a:cubicBezTo>
                      <a:pt x="14310" y="1609"/>
                      <a:pt x="13764" y="1681"/>
                      <a:pt x="13203" y="1681"/>
                    </a:cubicBezTo>
                    <a:cubicBezTo>
                      <a:pt x="12370" y="1681"/>
                      <a:pt x="11505" y="1523"/>
                      <a:pt x="10667" y="1511"/>
                    </a:cubicBezTo>
                    <a:cubicBezTo>
                      <a:pt x="10642" y="1511"/>
                      <a:pt x="10616" y="1511"/>
                      <a:pt x="10591" y="1511"/>
                    </a:cubicBezTo>
                    <a:cubicBezTo>
                      <a:pt x="8811" y="1511"/>
                      <a:pt x="7104" y="2167"/>
                      <a:pt x="5359" y="2529"/>
                    </a:cubicBezTo>
                    <a:cubicBezTo>
                      <a:pt x="4727" y="2659"/>
                      <a:pt x="4023" y="2742"/>
                      <a:pt x="3317" y="2742"/>
                    </a:cubicBezTo>
                    <a:cubicBezTo>
                      <a:pt x="2102" y="2742"/>
                      <a:pt x="880" y="2496"/>
                      <a:pt x="1" y="1821"/>
                    </a:cubicBezTo>
                    <a:lnTo>
                      <a:pt x="1" y="1821"/>
                    </a:lnTo>
                    <a:cubicBezTo>
                      <a:pt x="89" y="5783"/>
                      <a:pt x="235" y="10667"/>
                      <a:pt x="279" y="12202"/>
                    </a:cubicBezTo>
                    <a:cubicBezTo>
                      <a:pt x="292" y="12582"/>
                      <a:pt x="424" y="12948"/>
                      <a:pt x="671" y="13239"/>
                    </a:cubicBezTo>
                    <a:cubicBezTo>
                      <a:pt x="1454" y="14186"/>
                      <a:pt x="3653" y="16006"/>
                      <a:pt x="8992" y="16006"/>
                    </a:cubicBezTo>
                    <a:cubicBezTo>
                      <a:pt x="14331" y="16006"/>
                      <a:pt x="16530" y="14186"/>
                      <a:pt x="17314" y="13239"/>
                    </a:cubicBezTo>
                    <a:cubicBezTo>
                      <a:pt x="17560" y="12948"/>
                      <a:pt x="17699" y="12582"/>
                      <a:pt x="17706" y="12202"/>
                    </a:cubicBezTo>
                    <a:cubicBezTo>
                      <a:pt x="17762" y="10421"/>
                      <a:pt x="17939" y="4121"/>
                      <a:pt x="18021" y="1"/>
                    </a:cubicBezTo>
                    <a:cubicBezTo>
                      <a:pt x="17996" y="1"/>
                      <a:pt x="17971" y="0"/>
                      <a:pt x="179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50"/>
              <p:cNvSpPr/>
              <p:nvPr/>
            </p:nvSpPr>
            <p:spPr>
              <a:xfrm>
                <a:off x="4397550" y="2399525"/>
                <a:ext cx="451975" cy="96175"/>
              </a:xfrm>
              <a:custGeom>
                <a:rect b="b" l="l" r="r" t="t"/>
                <a:pathLst>
                  <a:path extrusionOk="0" h="3847" w="18079">
                    <a:moveTo>
                      <a:pt x="18078" y="0"/>
                    </a:moveTo>
                    <a:lnTo>
                      <a:pt x="18078" y="0"/>
                    </a:lnTo>
                    <a:cubicBezTo>
                      <a:pt x="17453" y="481"/>
                      <a:pt x="16606" y="569"/>
                      <a:pt x="15823" y="695"/>
                    </a:cubicBezTo>
                    <a:cubicBezTo>
                      <a:pt x="14224" y="955"/>
                      <a:pt x="12676" y="1460"/>
                      <a:pt x="11084" y="1776"/>
                    </a:cubicBezTo>
                    <a:cubicBezTo>
                      <a:pt x="9709" y="2053"/>
                      <a:pt x="8307" y="2190"/>
                      <a:pt x="6905" y="2190"/>
                    </a:cubicBezTo>
                    <a:cubicBezTo>
                      <a:pt x="4562" y="2190"/>
                      <a:pt x="2219" y="1806"/>
                      <a:pt x="1" y="1043"/>
                    </a:cubicBezTo>
                    <a:lnTo>
                      <a:pt x="1" y="1043"/>
                    </a:lnTo>
                    <a:cubicBezTo>
                      <a:pt x="14" y="1631"/>
                      <a:pt x="26" y="2269"/>
                      <a:pt x="39" y="2926"/>
                    </a:cubicBezTo>
                    <a:cubicBezTo>
                      <a:pt x="918" y="3601"/>
                      <a:pt x="2140" y="3847"/>
                      <a:pt x="3355" y="3847"/>
                    </a:cubicBezTo>
                    <a:cubicBezTo>
                      <a:pt x="4061" y="3847"/>
                      <a:pt x="4765" y="3764"/>
                      <a:pt x="5397" y="3634"/>
                    </a:cubicBezTo>
                    <a:cubicBezTo>
                      <a:pt x="7142" y="3272"/>
                      <a:pt x="8849" y="2616"/>
                      <a:pt x="10629" y="2616"/>
                    </a:cubicBezTo>
                    <a:cubicBezTo>
                      <a:pt x="10654" y="2616"/>
                      <a:pt x="10680" y="2616"/>
                      <a:pt x="10705" y="2616"/>
                    </a:cubicBezTo>
                    <a:cubicBezTo>
                      <a:pt x="11543" y="2628"/>
                      <a:pt x="12408" y="2786"/>
                      <a:pt x="13241" y="2786"/>
                    </a:cubicBezTo>
                    <a:cubicBezTo>
                      <a:pt x="13802" y="2786"/>
                      <a:pt x="14348" y="2714"/>
                      <a:pt x="14862" y="2477"/>
                    </a:cubicBezTo>
                    <a:cubicBezTo>
                      <a:pt x="15431" y="2212"/>
                      <a:pt x="15899" y="1770"/>
                      <a:pt x="16455" y="1479"/>
                    </a:cubicBezTo>
                    <a:cubicBezTo>
                      <a:pt x="16925" y="1232"/>
                      <a:pt x="17453" y="1105"/>
                      <a:pt x="17984" y="1105"/>
                    </a:cubicBezTo>
                    <a:cubicBezTo>
                      <a:pt x="18009" y="1105"/>
                      <a:pt x="18034" y="1106"/>
                      <a:pt x="18059" y="1106"/>
                    </a:cubicBezTo>
                    <a:cubicBezTo>
                      <a:pt x="18066" y="714"/>
                      <a:pt x="18072" y="348"/>
                      <a:pt x="180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50"/>
              <p:cNvSpPr/>
              <p:nvPr/>
            </p:nvSpPr>
            <p:spPr>
              <a:xfrm>
                <a:off x="4637350" y="2473250"/>
                <a:ext cx="110450" cy="9400"/>
              </a:xfrm>
              <a:custGeom>
                <a:rect b="b" l="l" r="r" t="t"/>
                <a:pathLst>
                  <a:path extrusionOk="0" h="376" w="4418">
                    <a:moveTo>
                      <a:pt x="1443" y="0"/>
                    </a:moveTo>
                    <a:cubicBezTo>
                      <a:pt x="1331" y="0"/>
                      <a:pt x="1218" y="3"/>
                      <a:pt x="1106" y="9"/>
                    </a:cubicBezTo>
                    <a:cubicBezTo>
                      <a:pt x="734" y="28"/>
                      <a:pt x="361" y="84"/>
                      <a:pt x="1" y="185"/>
                    </a:cubicBezTo>
                    <a:cubicBezTo>
                      <a:pt x="264" y="177"/>
                      <a:pt x="525" y="168"/>
                      <a:pt x="784" y="168"/>
                    </a:cubicBezTo>
                    <a:cubicBezTo>
                      <a:pt x="892" y="168"/>
                      <a:pt x="999" y="169"/>
                      <a:pt x="1106" y="173"/>
                    </a:cubicBezTo>
                    <a:cubicBezTo>
                      <a:pt x="1473" y="185"/>
                      <a:pt x="1839" y="211"/>
                      <a:pt x="2199" y="255"/>
                    </a:cubicBezTo>
                    <a:cubicBezTo>
                      <a:pt x="2566" y="299"/>
                      <a:pt x="2932" y="356"/>
                      <a:pt x="3305" y="369"/>
                    </a:cubicBezTo>
                    <a:cubicBezTo>
                      <a:pt x="3385" y="373"/>
                      <a:pt x="3466" y="375"/>
                      <a:pt x="3547" y="375"/>
                    </a:cubicBezTo>
                    <a:cubicBezTo>
                      <a:pt x="3842" y="375"/>
                      <a:pt x="4140" y="344"/>
                      <a:pt x="4417" y="255"/>
                    </a:cubicBezTo>
                    <a:lnTo>
                      <a:pt x="4417" y="255"/>
                    </a:lnTo>
                    <a:cubicBezTo>
                      <a:pt x="4319" y="262"/>
                      <a:pt x="4221" y="265"/>
                      <a:pt x="4123" y="265"/>
                    </a:cubicBezTo>
                    <a:cubicBezTo>
                      <a:pt x="3855" y="265"/>
                      <a:pt x="3588" y="241"/>
                      <a:pt x="3324" y="204"/>
                    </a:cubicBezTo>
                    <a:cubicBezTo>
                      <a:pt x="2958" y="160"/>
                      <a:pt x="2598" y="97"/>
                      <a:pt x="2225" y="46"/>
                    </a:cubicBezTo>
                    <a:cubicBezTo>
                      <a:pt x="1968" y="15"/>
                      <a:pt x="1705" y="0"/>
                      <a:pt x="1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50"/>
              <p:cNvSpPr/>
              <p:nvPr/>
            </p:nvSpPr>
            <p:spPr>
              <a:xfrm>
                <a:off x="4422825" y="2473450"/>
                <a:ext cx="90550" cy="15350"/>
              </a:xfrm>
              <a:custGeom>
                <a:rect b="b" l="l" r="r" t="t"/>
                <a:pathLst>
                  <a:path extrusionOk="0" h="614" w="3622">
                    <a:moveTo>
                      <a:pt x="1" y="1"/>
                    </a:moveTo>
                    <a:lnTo>
                      <a:pt x="1" y="1"/>
                    </a:lnTo>
                    <a:cubicBezTo>
                      <a:pt x="209" y="234"/>
                      <a:pt x="519" y="380"/>
                      <a:pt x="822" y="462"/>
                    </a:cubicBezTo>
                    <a:cubicBezTo>
                      <a:pt x="1132" y="544"/>
                      <a:pt x="1442" y="576"/>
                      <a:pt x="1758" y="601"/>
                    </a:cubicBezTo>
                    <a:cubicBezTo>
                      <a:pt x="1895" y="609"/>
                      <a:pt x="2032" y="614"/>
                      <a:pt x="2169" y="614"/>
                    </a:cubicBezTo>
                    <a:cubicBezTo>
                      <a:pt x="2345" y="614"/>
                      <a:pt x="2521" y="606"/>
                      <a:pt x="2699" y="588"/>
                    </a:cubicBezTo>
                    <a:cubicBezTo>
                      <a:pt x="3009" y="557"/>
                      <a:pt x="3318" y="506"/>
                      <a:pt x="3622" y="418"/>
                    </a:cubicBezTo>
                    <a:cubicBezTo>
                      <a:pt x="3306" y="418"/>
                      <a:pt x="3002" y="424"/>
                      <a:pt x="2693" y="424"/>
                    </a:cubicBezTo>
                    <a:cubicBezTo>
                      <a:pt x="2535" y="424"/>
                      <a:pt x="2383" y="424"/>
                      <a:pt x="2231" y="411"/>
                    </a:cubicBezTo>
                    <a:cubicBezTo>
                      <a:pt x="2080" y="411"/>
                      <a:pt x="1922" y="405"/>
                      <a:pt x="1770" y="392"/>
                    </a:cubicBezTo>
                    <a:cubicBezTo>
                      <a:pt x="1619" y="386"/>
                      <a:pt x="1467" y="373"/>
                      <a:pt x="1309" y="354"/>
                    </a:cubicBezTo>
                    <a:cubicBezTo>
                      <a:pt x="1157" y="342"/>
                      <a:pt x="1006" y="323"/>
                      <a:pt x="860" y="298"/>
                    </a:cubicBezTo>
                    <a:cubicBezTo>
                      <a:pt x="557" y="247"/>
                      <a:pt x="266" y="16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50"/>
              <p:cNvSpPr/>
              <p:nvPr/>
            </p:nvSpPr>
            <p:spPr>
              <a:xfrm>
                <a:off x="4750925" y="2441700"/>
                <a:ext cx="33350" cy="17000"/>
              </a:xfrm>
              <a:custGeom>
                <a:rect b="b" l="l" r="r" t="t"/>
                <a:pathLst>
                  <a:path extrusionOk="0" h="680" w="1334">
                    <a:moveTo>
                      <a:pt x="1334" y="1"/>
                    </a:moveTo>
                    <a:lnTo>
                      <a:pt x="1334" y="1"/>
                    </a:lnTo>
                    <a:cubicBezTo>
                      <a:pt x="1214" y="64"/>
                      <a:pt x="1113" y="127"/>
                      <a:pt x="1005" y="184"/>
                    </a:cubicBezTo>
                    <a:cubicBezTo>
                      <a:pt x="898" y="247"/>
                      <a:pt x="790" y="304"/>
                      <a:pt x="683" y="354"/>
                    </a:cubicBezTo>
                    <a:cubicBezTo>
                      <a:pt x="576" y="411"/>
                      <a:pt x="468" y="462"/>
                      <a:pt x="354" y="506"/>
                    </a:cubicBezTo>
                    <a:cubicBezTo>
                      <a:pt x="241" y="557"/>
                      <a:pt x="127" y="601"/>
                      <a:pt x="1" y="658"/>
                    </a:cubicBezTo>
                    <a:cubicBezTo>
                      <a:pt x="67" y="673"/>
                      <a:pt x="133" y="680"/>
                      <a:pt x="200" y="680"/>
                    </a:cubicBezTo>
                    <a:cubicBezTo>
                      <a:pt x="266" y="680"/>
                      <a:pt x="332" y="673"/>
                      <a:pt x="399" y="664"/>
                    </a:cubicBezTo>
                    <a:cubicBezTo>
                      <a:pt x="531" y="645"/>
                      <a:pt x="658" y="601"/>
                      <a:pt x="778" y="544"/>
                    </a:cubicBezTo>
                    <a:cubicBezTo>
                      <a:pt x="892" y="487"/>
                      <a:pt x="1005" y="411"/>
                      <a:pt x="1100" y="316"/>
                    </a:cubicBezTo>
                    <a:cubicBezTo>
                      <a:pt x="1195" y="228"/>
                      <a:pt x="1283" y="121"/>
                      <a:pt x="1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50"/>
              <p:cNvSpPr/>
              <p:nvPr/>
            </p:nvSpPr>
            <p:spPr>
              <a:xfrm>
                <a:off x="4415250" y="2474400"/>
                <a:ext cx="417050" cy="66800"/>
              </a:xfrm>
              <a:custGeom>
                <a:rect b="b" l="l" r="r" t="t"/>
                <a:pathLst>
                  <a:path extrusionOk="0" h="2672" w="16682">
                    <a:moveTo>
                      <a:pt x="6058" y="0"/>
                    </a:moveTo>
                    <a:cubicBezTo>
                      <a:pt x="5501" y="0"/>
                      <a:pt x="4954" y="84"/>
                      <a:pt x="4436" y="297"/>
                    </a:cubicBezTo>
                    <a:cubicBezTo>
                      <a:pt x="4019" y="474"/>
                      <a:pt x="3640" y="721"/>
                      <a:pt x="3217" y="872"/>
                    </a:cubicBezTo>
                    <a:cubicBezTo>
                      <a:pt x="2923" y="975"/>
                      <a:pt x="2612" y="1027"/>
                      <a:pt x="2302" y="1027"/>
                    </a:cubicBezTo>
                    <a:cubicBezTo>
                      <a:pt x="2132" y="1027"/>
                      <a:pt x="1962" y="1011"/>
                      <a:pt x="1795" y="980"/>
                    </a:cubicBezTo>
                    <a:cubicBezTo>
                      <a:pt x="1513" y="926"/>
                      <a:pt x="1179" y="808"/>
                      <a:pt x="869" y="808"/>
                    </a:cubicBezTo>
                    <a:cubicBezTo>
                      <a:pt x="666" y="808"/>
                      <a:pt x="473" y="859"/>
                      <a:pt x="310" y="1011"/>
                    </a:cubicBezTo>
                    <a:cubicBezTo>
                      <a:pt x="58" y="1245"/>
                      <a:pt x="1" y="1624"/>
                      <a:pt x="209" y="1909"/>
                    </a:cubicBezTo>
                    <a:cubicBezTo>
                      <a:pt x="458" y="2240"/>
                      <a:pt x="984" y="2346"/>
                      <a:pt x="1553" y="2346"/>
                    </a:cubicBezTo>
                    <a:cubicBezTo>
                      <a:pt x="2241" y="2346"/>
                      <a:pt x="2992" y="2192"/>
                      <a:pt x="3394" y="2098"/>
                    </a:cubicBezTo>
                    <a:cubicBezTo>
                      <a:pt x="3993" y="1959"/>
                      <a:pt x="4625" y="1747"/>
                      <a:pt x="5224" y="1747"/>
                    </a:cubicBezTo>
                    <a:cubicBezTo>
                      <a:pt x="5522" y="1747"/>
                      <a:pt x="5812" y="1799"/>
                      <a:pt x="6085" y="1940"/>
                    </a:cubicBezTo>
                    <a:cubicBezTo>
                      <a:pt x="6307" y="2054"/>
                      <a:pt x="6502" y="2225"/>
                      <a:pt x="6717" y="2351"/>
                    </a:cubicBezTo>
                    <a:cubicBezTo>
                      <a:pt x="7111" y="2582"/>
                      <a:pt x="7569" y="2671"/>
                      <a:pt x="8031" y="2671"/>
                    </a:cubicBezTo>
                    <a:cubicBezTo>
                      <a:pt x="8251" y="2671"/>
                      <a:pt x="8473" y="2651"/>
                      <a:pt x="8689" y="2616"/>
                    </a:cubicBezTo>
                    <a:cubicBezTo>
                      <a:pt x="9352" y="2515"/>
                      <a:pt x="9997" y="2288"/>
                      <a:pt x="10660" y="2149"/>
                    </a:cubicBezTo>
                    <a:cubicBezTo>
                      <a:pt x="12353" y="1801"/>
                      <a:pt x="14142" y="2029"/>
                      <a:pt x="15803" y="1542"/>
                    </a:cubicBezTo>
                    <a:cubicBezTo>
                      <a:pt x="16208" y="1422"/>
                      <a:pt x="16682" y="1125"/>
                      <a:pt x="16593" y="708"/>
                    </a:cubicBezTo>
                    <a:cubicBezTo>
                      <a:pt x="16518" y="374"/>
                      <a:pt x="16117" y="250"/>
                      <a:pt x="15765" y="250"/>
                    </a:cubicBezTo>
                    <a:cubicBezTo>
                      <a:pt x="15731" y="250"/>
                      <a:pt x="15697" y="251"/>
                      <a:pt x="15664" y="253"/>
                    </a:cubicBezTo>
                    <a:cubicBezTo>
                      <a:pt x="14660" y="316"/>
                      <a:pt x="13744" y="828"/>
                      <a:pt x="12752" y="999"/>
                    </a:cubicBezTo>
                    <a:cubicBezTo>
                      <a:pt x="12480" y="1046"/>
                      <a:pt x="12207" y="1066"/>
                      <a:pt x="11934" y="1066"/>
                    </a:cubicBezTo>
                    <a:cubicBezTo>
                      <a:pt x="10812" y="1066"/>
                      <a:pt x="9687" y="717"/>
                      <a:pt x="8594" y="417"/>
                    </a:cubicBezTo>
                    <a:cubicBezTo>
                      <a:pt x="7771" y="193"/>
                      <a:pt x="6903" y="0"/>
                      <a:pt x="6058" y="0"/>
                    </a:cubicBezTo>
                    <a:close/>
                  </a:path>
                </a:pathLst>
              </a:custGeom>
              <a:solidFill>
                <a:srgbClr val="573B33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50"/>
              <p:cNvSpPr/>
              <p:nvPr/>
            </p:nvSpPr>
            <p:spPr>
              <a:xfrm>
                <a:off x="4640200" y="2519525"/>
                <a:ext cx="22925" cy="10525"/>
              </a:xfrm>
              <a:custGeom>
                <a:rect b="b" l="l" r="r" t="t"/>
                <a:pathLst>
                  <a:path extrusionOk="0" h="421" w="917">
                    <a:moveTo>
                      <a:pt x="552" y="0"/>
                    </a:moveTo>
                    <a:cubicBezTo>
                      <a:pt x="465" y="0"/>
                      <a:pt x="378" y="9"/>
                      <a:pt x="291" y="28"/>
                    </a:cubicBezTo>
                    <a:cubicBezTo>
                      <a:pt x="215" y="40"/>
                      <a:pt x="133" y="66"/>
                      <a:pt x="76" y="123"/>
                    </a:cubicBezTo>
                    <a:cubicBezTo>
                      <a:pt x="19" y="186"/>
                      <a:pt x="0" y="281"/>
                      <a:pt x="51" y="344"/>
                    </a:cubicBezTo>
                    <a:cubicBezTo>
                      <a:pt x="89" y="388"/>
                      <a:pt x="152" y="407"/>
                      <a:pt x="209" y="413"/>
                    </a:cubicBezTo>
                    <a:cubicBezTo>
                      <a:pt x="250" y="418"/>
                      <a:pt x="292" y="421"/>
                      <a:pt x="335" y="421"/>
                    </a:cubicBezTo>
                    <a:cubicBezTo>
                      <a:pt x="455" y="421"/>
                      <a:pt x="577" y="402"/>
                      <a:pt x="689" y="369"/>
                    </a:cubicBezTo>
                    <a:cubicBezTo>
                      <a:pt x="796" y="331"/>
                      <a:pt x="917" y="249"/>
                      <a:pt x="891" y="142"/>
                    </a:cubicBezTo>
                    <a:cubicBezTo>
                      <a:pt x="885" y="85"/>
                      <a:pt x="828" y="40"/>
                      <a:pt x="778" y="22"/>
                    </a:cubicBezTo>
                    <a:cubicBezTo>
                      <a:pt x="721" y="3"/>
                      <a:pt x="657" y="3"/>
                      <a:pt x="601" y="3"/>
                    </a:cubicBezTo>
                    <a:lnTo>
                      <a:pt x="632" y="3"/>
                    </a:lnTo>
                    <a:cubicBezTo>
                      <a:pt x="605" y="1"/>
                      <a:pt x="578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50"/>
              <p:cNvSpPr/>
              <p:nvPr/>
            </p:nvSpPr>
            <p:spPr>
              <a:xfrm>
                <a:off x="4809225" y="2501550"/>
                <a:ext cx="9025" cy="5825"/>
              </a:xfrm>
              <a:custGeom>
                <a:rect b="b" l="l" r="r" t="t"/>
                <a:pathLst>
                  <a:path extrusionOk="0" h="233" w="361">
                    <a:moveTo>
                      <a:pt x="196" y="1"/>
                    </a:moveTo>
                    <a:cubicBezTo>
                      <a:pt x="159" y="1"/>
                      <a:pt x="122" y="3"/>
                      <a:pt x="89" y="20"/>
                    </a:cubicBezTo>
                    <a:cubicBezTo>
                      <a:pt x="44" y="39"/>
                      <a:pt x="0" y="90"/>
                      <a:pt x="13" y="147"/>
                    </a:cubicBezTo>
                    <a:cubicBezTo>
                      <a:pt x="22" y="207"/>
                      <a:pt x="85" y="233"/>
                      <a:pt x="150" y="233"/>
                    </a:cubicBezTo>
                    <a:cubicBezTo>
                      <a:pt x="175" y="233"/>
                      <a:pt x="199" y="229"/>
                      <a:pt x="221" y="222"/>
                    </a:cubicBezTo>
                    <a:cubicBezTo>
                      <a:pt x="272" y="216"/>
                      <a:pt x="316" y="191"/>
                      <a:pt x="341" y="153"/>
                    </a:cubicBezTo>
                    <a:cubicBezTo>
                      <a:pt x="360" y="109"/>
                      <a:pt x="341" y="45"/>
                      <a:pt x="291" y="39"/>
                    </a:cubicBezTo>
                    <a:lnTo>
                      <a:pt x="253" y="1"/>
                    </a:lnTo>
                    <a:cubicBezTo>
                      <a:pt x="234" y="1"/>
                      <a:pt x="215" y="1"/>
                      <a:pt x="1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50"/>
              <p:cNvSpPr/>
              <p:nvPr/>
            </p:nvSpPr>
            <p:spPr>
              <a:xfrm>
                <a:off x="4801625" y="2493325"/>
                <a:ext cx="7625" cy="3675"/>
              </a:xfrm>
              <a:custGeom>
                <a:rect b="b" l="l" r="r" t="t"/>
                <a:pathLst>
                  <a:path extrusionOk="0" h="147" w="305">
                    <a:moveTo>
                      <a:pt x="244" y="1"/>
                    </a:moveTo>
                    <a:cubicBezTo>
                      <a:pt x="160" y="1"/>
                      <a:pt x="82" y="26"/>
                      <a:pt x="14" y="78"/>
                    </a:cubicBezTo>
                    <a:cubicBezTo>
                      <a:pt x="7" y="90"/>
                      <a:pt x="1" y="96"/>
                      <a:pt x="1" y="109"/>
                    </a:cubicBezTo>
                    <a:cubicBezTo>
                      <a:pt x="1" y="122"/>
                      <a:pt x="14" y="134"/>
                      <a:pt x="33" y="141"/>
                    </a:cubicBezTo>
                    <a:cubicBezTo>
                      <a:pt x="50" y="145"/>
                      <a:pt x="67" y="147"/>
                      <a:pt x="85" y="147"/>
                    </a:cubicBezTo>
                    <a:cubicBezTo>
                      <a:pt x="176" y="147"/>
                      <a:pt x="267" y="93"/>
                      <a:pt x="304" y="8"/>
                    </a:cubicBezTo>
                    <a:lnTo>
                      <a:pt x="273" y="2"/>
                    </a:lnTo>
                    <a:cubicBezTo>
                      <a:pt x="263" y="1"/>
                      <a:pt x="254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50"/>
              <p:cNvSpPr/>
              <p:nvPr/>
            </p:nvSpPr>
            <p:spPr>
              <a:xfrm>
                <a:off x="4434975" y="2516800"/>
                <a:ext cx="32425" cy="9250"/>
              </a:xfrm>
              <a:custGeom>
                <a:rect b="b" l="l" r="r" t="t"/>
                <a:pathLst>
                  <a:path extrusionOk="0" h="370" w="1297">
                    <a:moveTo>
                      <a:pt x="315" y="1"/>
                    </a:moveTo>
                    <a:cubicBezTo>
                      <a:pt x="111" y="1"/>
                      <a:pt x="1" y="142"/>
                      <a:pt x="267" y="270"/>
                    </a:cubicBezTo>
                    <a:cubicBezTo>
                      <a:pt x="424" y="343"/>
                      <a:pt x="586" y="370"/>
                      <a:pt x="750" y="370"/>
                    </a:cubicBezTo>
                    <a:cubicBezTo>
                      <a:pt x="908" y="370"/>
                      <a:pt x="1069" y="345"/>
                      <a:pt x="1227" y="314"/>
                    </a:cubicBezTo>
                    <a:cubicBezTo>
                      <a:pt x="1246" y="307"/>
                      <a:pt x="1259" y="307"/>
                      <a:pt x="1272" y="301"/>
                    </a:cubicBezTo>
                    <a:cubicBezTo>
                      <a:pt x="1290" y="282"/>
                      <a:pt x="1297" y="244"/>
                      <a:pt x="1278" y="219"/>
                    </a:cubicBezTo>
                    <a:cubicBezTo>
                      <a:pt x="1259" y="194"/>
                      <a:pt x="1234" y="175"/>
                      <a:pt x="1202" y="168"/>
                    </a:cubicBezTo>
                    <a:cubicBezTo>
                      <a:pt x="1139" y="146"/>
                      <a:pt x="1072" y="143"/>
                      <a:pt x="1005" y="143"/>
                    </a:cubicBezTo>
                    <a:cubicBezTo>
                      <a:pt x="979" y="143"/>
                      <a:pt x="952" y="144"/>
                      <a:pt x="925" y="144"/>
                    </a:cubicBezTo>
                    <a:cubicBezTo>
                      <a:pt x="884" y="144"/>
                      <a:pt x="844" y="143"/>
                      <a:pt x="804" y="137"/>
                    </a:cubicBezTo>
                    <a:cubicBezTo>
                      <a:pt x="678" y="118"/>
                      <a:pt x="564" y="55"/>
                      <a:pt x="437" y="17"/>
                    </a:cubicBezTo>
                    <a:cubicBezTo>
                      <a:pt x="394" y="6"/>
                      <a:pt x="353" y="1"/>
                      <a:pt x="3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50"/>
              <p:cNvSpPr/>
              <p:nvPr/>
            </p:nvSpPr>
            <p:spPr>
              <a:xfrm>
                <a:off x="4537825" y="2510500"/>
                <a:ext cx="59575" cy="16300"/>
              </a:xfrm>
              <a:custGeom>
                <a:rect b="b" l="l" r="r" t="t"/>
                <a:pathLst>
                  <a:path extrusionOk="0" h="652" w="2383">
                    <a:moveTo>
                      <a:pt x="524" y="0"/>
                    </a:moveTo>
                    <a:cubicBezTo>
                      <a:pt x="342" y="0"/>
                      <a:pt x="160" y="30"/>
                      <a:pt x="1" y="105"/>
                    </a:cubicBezTo>
                    <a:cubicBezTo>
                      <a:pt x="110" y="78"/>
                      <a:pt x="217" y="69"/>
                      <a:pt x="325" y="69"/>
                    </a:cubicBezTo>
                    <a:cubicBezTo>
                      <a:pt x="423" y="69"/>
                      <a:pt x="521" y="77"/>
                      <a:pt x="620" y="86"/>
                    </a:cubicBezTo>
                    <a:cubicBezTo>
                      <a:pt x="829" y="111"/>
                      <a:pt x="1031" y="142"/>
                      <a:pt x="1220" y="212"/>
                    </a:cubicBezTo>
                    <a:cubicBezTo>
                      <a:pt x="1410" y="288"/>
                      <a:pt x="1581" y="401"/>
                      <a:pt x="1770" y="503"/>
                    </a:cubicBezTo>
                    <a:cubicBezTo>
                      <a:pt x="1922" y="581"/>
                      <a:pt x="2100" y="651"/>
                      <a:pt x="2275" y="651"/>
                    </a:cubicBezTo>
                    <a:cubicBezTo>
                      <a:pt x="2311" y="651"/>
                      <a:pt x="2347" y="648"/>
                      <a:pt x="2383" y="642"/>
                    </a:cubicBezTo>
                    <a:cubicBezTo>
                      <a:pt x="2174" y="635"/>
                      <a:pt x="1985" y="534"/>
                      <a:pt x="1814" y="427"/>
                    </a:cubicBezTo>
                    <a:cubicBezTo>
                      <a:pt x="1637" y="319"/>
                      <a:pt x="1460" y="193"/>
                      <a:pt x="1258" y="111"/>
                    </a:cubicBezTo>
                    <a:cubicBezTo>
                      <a:pt x="1050" y="35"/>
                      <a:pt x="835" y="10"/>
                      <a:pt x="626" y="3"/>
                    </a:cubicBezTo>
                    <a:cubicBezTo>
                      <a:pt x="592" y="1"/>
                      <a:pt x="558" y="0"/>
                      <a:pt x="5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50"/>
              <p:cNvSpPr/>
              <p:nvPr/>
            </p:nvSpPr>
            <p:spPr>
              <a:xfrm>
                <a:off x="4717275" y="2512775"/>
                <a:ext cx="118025" cy="23725"/>
              </a:xfrm>
              <a:custGeom>
                <a:rect b="b" l="l" r="r" t="t"/>
                <a:pathLst>
                  <a:path extrusionOk="0" h="949" w="4721">
                    <a:moveTo>
                      <a:pt x="4721" y="1"/>
                    </a:moveTo>
                    <a:cubicBezTo>
                      <a:pt x="4620" y="178"/>
                      <a:pt x="4449" y="304"/>
                      <a:pt x="4266" y="380"/>
                    </a:cubicBezTo>
                    <a:cubicBezTo>
                      <a:pt x="4083" y="462"/>
                      <a:pt x="3887" y="500"/>
                      <a:pt x="3685" y="519"/>
                    </a:cubicBezTo>
                    <a:cubicBezTo>
                      <a:pt x="3489" y="538"/>
                      <a:pt x="3280" y="551"/>
                      <a:pt x="3078" y="557"/>
                    </a:cubicBezTo>
                    <a:cubicBezTo>
                      <a:pt x="2869" y="563"/>
                      <a:pt x="2667" y="576"/>
                      <a:pt x="2459" y="576"/>
                    </a:cubicBezTo>
                    <a:cubicBezTo>
                      <a:pt x="2048" y="595"/>
                      <a:pt x="1631" y="607"/>
                      <a:pt x="1220" y="658"/>
                    </a:cubicBezTo>
                    <a:cubicBezTo>
                      <a:pt x="803" y="709"/>
                      <a:pt x="393" y="797"/>
                      <a:pt x="1" y="949"/>
                    </a:cubicBezTo>
                    <a:cubicBezTo>
                      <a:pt x="411" y="879"/>
                      <a:pt x="822" y="841"/>
                      <a:pt x="1233" y="822"/>
                    </a:cubicBezTo>
                    <a:cubicBezTo>
                      <a:pt x="1644" y="803"/>
                      <a:pt x="2054" y="803"/>
                      <a:pt x="2465" y="791"/>
                    </a:cubicBezTo>
                    <a:cubicBezTo>
                      <a:pt x="2882" y="772"/>
                      <a:pt x="3293" y="753"/>
                      <a:pt x="3710" y="683"/>
                    </a:cubicBezTo>
                    <a:cubicBezTo>
                      <a:pt x="3918" y="645"/>
                      <a:pt x="4127" y="582"/>
                      <a:pt x="4316" y="475"/>
                    </a:cubicBezTo>
                    <a:cubicBezTo>
                      <a:pt x="4500" y="367"/>
                      <a:pt x="4664" y="203"/>
                      <a:pt x="4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50"/>
              <p:cNvSpPr/>
              <p:nvPr/>
            </p:nvSpPr>
            <p:spPr>
              <a:xfrm>
                <a:off x="4816000" y="2275825"/>
                <a:ext cx="24525" cy="76800"/>
              </a:xfrm>
              <a:custGeom>
                <a:rect b="b" l="l" r="r" t="t"/>
                <a:pathLst>
                  <a:path extrusionOk="0" h="3072" w="981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254"/>
                      <a:pt x="209" y="500"/>
                      <a:pt x="304" y="753"/>
                    </a:cubicBezTo>
                    <a:cubicBezTo>
                      <a:pt x="399" y="999"/>
                      <a:pt x="481" y="1252"/>
                      <a:pt x="557" y="1505"/>
                    </a:cubicBezTo>
                    <a:cubicBezTo>
                      <a:pt x="633" y="1758"/>
                      <a:pt x="702" y="2017"/>
                      <a:pt x="759" y="2276"/>
                    </a:cubicBezTo>
                    <a:cubicBezTo>
                      <a:pt x="816" y="2535"/>
                      <a:pt x="860" y="2800"/>
                      <a:pt x="911" y="3072"/>
                    </a:cubicBezTo>
                    <a:cubicBezTo>
                      <a:pt x="968" y="2800"/>
                      <a:pt x="980" y="2522"/>
                      <a:pt x="961" y="2244"/>
                    </a:cubicBezTo>
                    <a:cubicBezTo>
                      <a:pt x="942" y="1972"/>
                      <a:pt x="892" y="1694"/>
                      <a:pt x="810" y="1429"/>
                    </a:cubicBezTo>
                    <a:cubicBezTo>
                      <a:pt x="734" y="1164"/>
                      <a:pt x="626" y="911"/>
                      <a:pt x="494" y="664"/>
                    </a:cubicBezTo>
                    <a:cubicBezTo>
                      <a:pt x="361" y="424"/>
                      <a:pt x="197" y="19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50"/>
              <p:cNvSpPr/>
              <p:nvPr/>
            </p:nvSpPr>
            <p:spPr>
              <a:xfrm>
                <a:off x="4396625" y="2237450"/>
                <a:ext cx="172825" cy="587175"/>
              </a:xfrm>
              <a:custGeom>
                <a:rect b="b" l="l" r="r" t="t"/>
                <a:pathLst>
                  <a:path extrusionOk="0" h="23487" w="6913">
                    <a:moveTo>
                      <a:pt x="2426" y="1"/>
                    </a:moveTo>
                    <a:lnTo>
                      <a:pt x="1466" y="734"/>
                    </a:lnTo>
                    <a:cubicBezTo>
                      <a:pt x="1466" y="734"/>
                      <a:pt x="0" y="1359"/>
                      <a:pt x="0" y="4676"/>
                    </a:cubicBezTo>
                    <a:cubicBezTo>
                      <a:pt x="0" y="5169"/>
                      <a:pt x="6" y="5858"/>
                      <a:pt x="25" y="6673"/>
                    </a:cubicBezTo>
                    <a:cubicBezTo>
                      <a:pt x="25" y="6945"/>
                      <a:pt x="32" y="7229"/>
                      <a:pt x="38" y="7526"/>
                    </a:cubicBezTo>
                    <a:cubicBezTo>
                      <a:pt x="51" y="8114"/>
                      <a:pt x="63" y="8752"/>
                      <a:pt x="76" y="9409"/>
                    </a:cubicBezTo>
                    <a:cubicBezTo>
                      <a:pt x="164" y="13371"/>
                      <a:pt x="310" y="18255"/>
                      <a:pt x="354" y="19790"/>
                    </a:cubicBezTo>
                    <a:cubicBezTo>
                      <a:pt x="367" y="20163"/>
                      <a:pt x="493" y="20523"/>
                      <a:pt x="733" y="20814"/>
                    </a:cubicBezTo>
                    <a:cubicBezTo>
                      <a:pt x="1396" y="21623"/>
                      <a:pt x="3096" y="23076"/>
                      <a:pt x="6913" y="23487"/>
                    </a:cubicBezTo>
                    <a:cubicBezTo>
                      <a:pt x="6774" y="23278"/>
                      <a:pt x="6660" y="23057"/>
                      <a:pt x="6552" y="22836"/>
                    </a:cubicBezTo>
                    <a:cubicBezTo>
                      <a:pt x="5295" y="20233"/>
                      <a:pt x="4878" y="17307"/>
                      <a:pt x="4670" y="14426"/>
                    </a:cubicBezTo>
                    <a:cubicBezTo>
                      <a:pt x="4505" y="12151"/>
                      <a:pt x="4461" y="9870"/>
                      <a:pt x="4417" y="7589"/>
                    </a:cubicBezTo>
                    <a:cubicBezTo>
                      <a:pt x="4366" y="5062"/>
                      <a:pt x="4316" y="2534"/>
                      <a:pt x="4265" y="1"/>
                    </a:cubicBezTo>
                    <a:close/>
                  </a:path>
                </a:pathLst>
              </a:custGeom>
              <a:solidFill>
                <a:srgbClr val="573B33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50"/>
              <p:cNvSpPr/>
              <p:nvPr/>
            </p:nvSpPr>
            <p:spPr>
              <a:xfrm>
                <a:off x="4396625" y="2149300"/>
                <a:ext cx="447850" cy="157875"/>
              </a:xfrm>
              <a:custGeom>
                <a:rect b="b" l="l" r="r" t="t"/>
                <a:pathLst>
                  <a:path extrusionOk="0" h="6315" w="17914">
                    <a:moveTo>
                      <a:pt x="3305" y="1"/>
                    </a:moveTo>
                    <a:cubicBezTo>
                      <a:pt x="3305" y="1"/>
                      <a:pt x="3166" y="1524"/>
                      <a:pt x="3305" y="2042"/>
                    </a:cubicBezTo>
                    <a:cubicBezTo>
                      <a:pt x="3305" y="2042"/>
                      <a:pt x="2471" y="2598"/>
                      <a:pt x="1668" y="2844"/>
                    </a:cubicBezTo>
                    <a:cubicBezTo>
                      <a:pt x="872" y="3091"/>
                      <a:pt x="386" y="3331"/>
                      <a:pt x="0" y="3748"/>
                    </a:cubicBezTo>
                    <a:cubicBezTo>
                      <a:pt x="0" y="3748"/>
                      <a:pt x="191" y="3649"/>
                      <a:pt x="388" y="3649"/>
                    </a:cubicBezTo>
                    <a:cubicBezTo>
                      <a:pt x="576" y="3649"/>
                      <a:pt x="769" y="3740"/>
                      <a:pt x="803" y="4095"/>
                    </a:cubicBezTo>
                    <a:cubicBezTo>
                      <a:pt x="872" y="4828"/>
                      <a:pt x="942" y="4721"/>
                      <a:pt x="1460" y="4828"/>
                    </a:cubicBezTo>
                    <a:cubicBezTo>
                      <a:pt x="1925" y="4918"/>
                      <a:pt x="2087" y="5777"/>
                      <a:pt x="2505" y="5777"/>
                    </a:cubicBezTo>
                    <a:cubicBezTo>
                      <a:pt x="2558" y="5777"/>
                      <a:pt x="2616" y="5763"/>
                      <a:pt x="2679" y="5732"/>
                    </a:cubicBezTo>
                    <a:cubicBezTo>
                      <a:pt x="3117" y="5513"/>
                      <a:pt x="3707" y="4969"/>
                      <a:pt x="4326" y="4969"/>
                    </a:cubicBezTo>
                    <a:cubicBezTo>
                      <a:pt x="4494" y="4969"/>
                      <a:pt x="4664" y="5009"/>
                      <a:pt x="4834" y="5106"/>
                    </a:cubicBezTo>
                    <a:cubicBezTo>
                      <a:pt x="5578" y="5522"/>
                      <a:pt x="6017" y="6122"/>
                      <a:pt x="6913" y="6122"/>
                    </a:cubicBezTo>
                    <a:cubicBezTo>
                      <a:pt x="6984" y="6122"/>
                      <a:pt x="7057" y="6119"/>
                      <a:pt x="7134" y="6111"/>
                    </a:cubicBezTo>
                    <a:cubicBezTo>
                      <a:pt x="8015" y="6025"/>
                      <a:pt x="8224" y="5538"/>
                      <a:pt x="8824" y="5538"/>
                    </a:cubicBezTo>
                    <a:cubicBezTo>
                      <a:pt x="8934" y="5538"/>
                      <a:pt x="9057" y="5555"/>
                      <a:pt x="9200" y="5593"/>
                    </a:cubicBezTo>
                    <a:cubicBezTo>
                      <a:pt x="9900" y="5775"/>
                      <a:pt x="10692" y="6314"/>
                      <a:pt x="11655" y="6314"/>
                    </a:cubicBezTo>
                    <a:cubicBezTo>
                      <a:pt x="11960" y="6314"/>
                      <a:pt x="12283" y="6260"/>
                      <a:pt x="12625" y="6124"/>
                    </a:cubicBezTo>
                    <a:cubicBezTo>
                      <a:pt x="14053" y="5555"/>
                      <a:pt x="13528" y="5277"/>
                      <a:pt x="13250" y="5068"/>
                    </a:cubicBezTo>
                    <a:cubicBezTo>
                      <a:pt x="12972" y="4860"/>
                      <a:pt x="12593" y="4443"/>
                      <a:pt x="13219" y="4304"/>
                    </a:cubicBezTo>
                    <a:cubicBezTo>
                      <a:pt x="13251" y="4297"/>
                      <a:pt x="13283" y="4293"/>
                      <a:pt x="13317" y="4293"/>
                    </a:cubicBezTo>
                    <a:cubicBezTo>
                      <a:pt x="13867" y="4293"/>
                      <a:pt x="14564" y="5215"/>
                      <a:pt x="15346" y="5215"/>
                    </a:cubicBezTo>
                    <a:cubicBezTo>
                      <a:pt x="15436" y="5215"/>
                      <a:pt x="15527" y="5203"/>
                      <a:pt x="15620" y="5176"/>
                    </a:cubicBezTo>
                    <a:cubicBezTo>
                      <a:pt x="16555" y="4898"/>
                      <a:pt x="16315" y="3956"/>
                      <a:pt x="17041" y="3855"/>
                    </a:cubicBezTo>
                    <a:cubicBezTo>
                      <a:pt x="17114" y="3844"/>
                      <a:pt x="17181" y="3840"/>
                      <a:pt x="17243" y="3840"/>
                    </a:cubicBezTo>
                    <a:cubicBezTo>
                      <a:pt x="17801" y="3840"/>
                      <a:pt x="17913" y="4234"/>
                      <a:pt x="17913" y="4234"/>
                    </a:cubicBezTo>
                    <a:cubicBezTo>
                      <a:pt x="17913" y="4234"/>
                      <a:pt x="17913" y="3609"/>
                      <a:pt x="16732" y="3400"/>
                    </a:cubicBezTo>
                    <a:cubicBezTo>
                      <a:pt x="15550" y="3192"/>
                      <a:pt x="15095" y="2010"/>
                      <a:pt x="15095" y="2010"/>
                    </a:cubicBezTo>
                    <a:cubicBezTo>
                      <a:pt x="15095" y="2010"/>
                      <a:pt x="15354" y="519"/>
                      <a:pt x="15095" y="1"/>
                    </a:cubicBezTo>
                    <a:lnTo>
                      <a:pt x="15095" y="1"/>
                    </a:lnTo>
                    <a:cubicBezTo>
                      <a:pt x="15095" y="1"/>
                      <a:pt x="15126" y="1631"/>
                      <a:pt x="9200" y="1751"/>
                    </a:cubicBezTo>
                    <a:cubicBezTo>
                      <a:pt x="9200" y="1751"/>
                      <a:pt x="3652" y="1574"/>
                      <a:pt x="33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50"/>
              <p:cNvSpPr/>
              <p:nvPr/>
            </p:nvSpPr>
            <p:spPr>
              <a:xfrm>
                <a:off x="4479225" y="2199550"/>
                <a:ext cx="294800" cy="35400"/>
              </a:xfrm>
              <a:custGeom>
                <a:rect b="b" l="l" r="r" t="t"/>
                <a:pathLst>
                  <a:path extrusionOk="0" h="1416" w="11792">
                    <a:moveTo>
                      <a:pt x="11791" y="0"/>
                    </a:moveTo>
                    <a:lnTo>
                      <a:pt x="11791" y="0"/>
                    </a:lnTo>
                    <a:cubicBezTo>
                      <a:pt x="11703" y="95"/>
                      <a:pt x="11602" y="171"/>
                      <a:pt x="11494" y="234"/>
                    </a:cubicBezTo>
                    <a:lnTo>
                      <a:pt x="11412" y="284"/>
                    </a:lnTo>
                    <a:lnTo>
                      <a:pt x="11330" y="335"/>
                    </a:lnTo>
                    <a:cubicBezTo>
                      <a:pt x="11273" y="360"/>
                      <a:pt x="11216" y="392"/>
                      <a:pt x="11159" y="417"/>
                    </a:cubicBezTo>
                    <a:lnTo>
                      <a:pt x="10982" y="499"/>
                    </a:lnTo>
                    <a:lnTo>
                      <a:pt x="10805" y="569"/>
                    </a:lnTo>
                    <a:cubicBezTo>
                      <a:pt x="10685" y="613"/>
                      <a:pt x="10565" y="651"/>
                      <a:pt x="10445" y="689"/>
                    </a:cubicBezTo>
                    <a:cubicBezTo>
                      <a:pt x="9959" y="834"/>
                      <a:pt x="9460" y="935"/>
                      <a:pt x="8954" y="1011"/>
                    </a:cubicBezTo>
                    <a:cubicBezTo>
                      <a:pt x="8828" y="1030"/>
                      <a:pt x="8701" y="1043"/>
                      <a:pt x="8575" y="1062"/>
                    </a:cubicBezTo>
                    <a:cubicBezTo>
                      <a:pt x="8449" y="1074"/>
                      <a:pt x="8322" y="1093"/>
                      <a:pt x="8196" y="1106"/>
                    </a:cubicBezTo>
                    <a:cubicBezTo>
                      <a:pt x="7943" y="1125"/>
                      <a:pt x="7690" y="1150"/>
                      <a:pt x="7431" y="1163"/>
                    </a:cubicBezTo>
                    <a:cubicBezTo>
                      <a:pt x="7179" y="1169"/>
                      <a:pt x="6926" y="1188"/>
                      <a:pt x="6667" y="1194"/>
                    </a:cubicBezTo>
                    <a:lnTo>
                      <a:pt x="5902" y="1207"/>
                    </a:lnTo>
                    <a:lnTo>
                      <a:pt x="5138" y="1194"/>
                    </a:lnTo>
                    <a:cubicBezTo>
                      <a:pt x="4885" y="1188"/>
                      <a:pt x="4626" y="1169"/>
                      <a:pt x="4373" y="1163"/>
                    </a:cubicBezTo>
                    <a:cubicBezTo>
                      <a:pt x="4120" y="1156"/>
                      <a:pt x="3868" y="1125"/>
                      <a:pt x="3609" y="1106"/>
                    </a:cubicBezTo>
                    <a:cubicBezTo>
                      <a:pt x="3482" y="1100"/>
                      <a:pt x="3356" y="1081"/>
                      <a:pt x="3229" y="1068"/>
                    </a:cubicBezTo>
                    <a:cubicBezTo>
                      <a:pt x="3103" y="1049"/>
                      <a:pt x="2977" y="1036"/>
                      <a:pt x="2850" y="1017"/>
                    </a:cubicBezTo>
                    <a:cubicBezTo>
                      <a:pt x="2345" y="948"/>
                      <a:pt x="1846" y="853"/>
                      <a:pt x="1359" y="708"/>
                    </a:cubicBezTo>
                    <a:cubicBezTo>
                      <a:pt x="1239" y="670"/>
                      <a:pt x="1113" y="638"/>
                      <a:pt x="993" y="588"/>
                    </a:cubicBezTo>
                    <a:lnTo>
                      <a:pt x="816" y="525"/>
                    </a:lnTo>
                    <a:lnTo>
                      <a:pt x="639" y="442"/>
                    </a:lnTo>
                    <a:cubicBezTo>
                      <a:pt x="582" y="423"/>
                      <a:pt x="525" y="392"/>
                      <a:pt x="468" y="360"/>
                    </a:cubicBezTo>
                    <a:cubicBezTo>
                      <a:pt x="411" y="329"/>
                      <a:pt x="361" y="303"/>
                      <a:pt x="304" y="265"/>
                    </a:cubicBezTo>
                    <a:cubicBezTo>
                      <a:pt x="197" y="202"/>
                      <a:pt x="89" y="126"/>
                      <a:pt x="1" y="32"/>
                    </a:cubicBezTo>
                    <a:lnTo>
                      <a:pt x="1" y="32"/>
                    </a:lnTo>
                    <a:cubicBezTo>
                      <a:pt x="165" y="234"/>
                      <a:pt x="392" y="373"/>
                      <a:pt x="620" y="493"/>
                    </a:cubicBezTo>
                    <a:lnTo>
                      <a:pt x="791" y="581"/>
                    </a:lnTo>
                    <a:lnTo>
                      <a:pt x="967" y="664"/>
                    </a:lnTo>
                    <a:cubicBezTo>
                      <a:pt x="1081" y="720"/>
                      <a:pt x="1208" y="758"/>
                      <a:pt x="1328" y="803"/>
                    </a:cubicBezTo>
                    <a:cubicBezTo>
                      <a:pt x="1814" y="973"/>
                      <a:pt x="2320" y="1093"/>
                      <a:pt x="2825" y="1182"/>
                    </a:cubicBezTo>
                    <a:cubicBezTo>
                      <a:pt x="3842" y="1359"/>
                      <a:pt x="4872" y="1409"/>
                      <a:pt x="5902" y="1415"/>
                    </a:cubicBezTo>
                    <a:cubicBezTo>
                      <a:pt x="6932" y="1409"/>
                      <a:pt x="7962" y="1352"/>
                      <a:pt x="8979" y="1175"/>
                    </a:cubicBezTo>
                    <a:cubicBezTo>
                      <a:pt x="9491" y="1081"/>
                      <a:pt x="9990" y="961"/>
                      <a:pt x="10477" y="784"/>
                    </a:cubicBezTo>
                    <a:cubicBezTo>
                      <a:pt x="10597" y="739"/>
                      <a:pt x="10717" y="695"/>
                      <a:pt x="10837" y="638"/>
                    </a:cubicBezTo>
                    <a:lnTo>
                      <a:pt x="11014" y="562"/>
                    </a:lnTo>
                    <a:lnTo>
                      <a:pt x="11185" y="468"/>
                    </a:lnTo>
                    <a:cubicBezTo>
                      <a:pt x="11406" y="341"/>
                      <a:pt x="11633" y="202"/>
                      <a:pt x="117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50"/>
              <p:cNvSpPr/>
              <p:nvPr/>
            </p:nvSpPr>
            <p:spPr>
              <a:xfrm>
                <a:off x="4475750" y="2227350"/>
                <a:ext cx="53900" cy="56875"/>
              </a:xfrm>
              <a:custGeom>
                <a:rect b="b" l="l" r="r" t="t"/>
                <a:pathLst>
                  <a:path extrusionOk="0" h="2275" w="2156">
                    <a:moveTo>
                      <a:pt x="2155" y="0"/>
                    </a:moveTo>
                    <a:lnTo>
                      <a:pt x="2155" y="0"/>
                    </a:lnTo>
                    <a:cubicBezTo>
                      <a:pt x="1997" y="215"/>
                      <a:pt x="1846" y="430"/>
                      <a:pt x="1688" y="638"/>
                    </a:cubicBezTo>
                    <a:cubicBezTo>
                      <a:pt x="1523" y="847"/>
                      <a:pt x="1365" y="1055"/>
                      <a:pt x="1189" y="1251"/>
                    </a:cubicBezTo>
                    <a:cubicBezTo>
                      <a:pt x="1018" y="1447"/>
                      <a:pt x="828" y="1630"/>
                      <a:pt x="633" y="1807"/>
                    </a:cubicBezTo>
                    <a:cubicBezTo>
                      <a:pt x="437" y="1978"/>
                      <a:pt x="222" y="2136"/>
                      <a:pt x="1" y="2275"/>
                    </a:cubicBezTo>
                    <a:cubicBezTo>
                      <a:pt x="241" y="2167"/>
                      <a:pt x="462" y="2022"/>
                      <a:pt x="670" y="1852"/>
                    </a:cubicBezTo>
                    <a:cubicBezTo>
                      <a:pt x="879" y="1687"/>
                      <a:pt x="1069" y="1498"/>
                      <a:pt x="1245" y="1302"/>
                    </a:cubicBezTo>
                    <a:cubicBezTo>
                      <a:pt x="1422" y="1100"/>
                      <a:pt x="1587" y="891"/>
                      <a:pt x="1732" y="676"/>
                    </a:cubicBezTo>
                    <a:cubicBezTo>
                      <a:pt x="1884" y="455"/>
                      <a:pt x="2029" y="234"/>
                      <a:pt x="2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50"/>
              <p:cNvSpPr/>
              <p:nvPr/>
            </p:nvSpPr>
            <p:spPr>
              <a:xfrm>
                <a:off x="4533250" y="2243600"/>
                <a:ext cx="19150" cy="46950"/>
              </a:xfrm>
              <a:custGeom>
                <a:rect b="b" l="l" r="r" t="t"/>
                <a:pathLst>
                  <a:path extrusionOk="0" h="1878" w="766">
                    <a:moveTo>
                      <a:pt x="765" y="1"/>
                    </a:moveTo>
                    <a:cubicBezTo>
                      <a:pt x="626" y="108"/>
                      <a:pt x="506" y="241"/>
                      <a:pt x="399" y="386"/>
                    </a:cubicBezTo>
                    <a:cubicBezTo>
                      <a:pt x="291" y="532"/>
                      <a:pt x="203" y="690"/>
                      <a:pt x="133" y="854"/>
                    </a:cubicBezTo>
                    <a:cubicBezTo>
                      <a:pt x="70" y="1018"/>
                      <a:pt x="13" y="1195"/>
                      <a:pt x="7" y="1378"/>
                    </a:cubicBezTo>
                    <a:cubicBezTo>
                      <a:pt x="1" y="1467"/>
                      <a:pt x="7" y="1562"/>
                      <a:pt x="32" y="1644"/>
                    </a:cubicBezTo>
                    <a:cubicBezTo>
                      <a:pt x="58" y="1732"/>
                      <a:pt x="102" y="1814"/>
                      <a:pt x="165" y="1878"/>
                    </a:cubicBezTo>
                    <a:cubicBezTo>
                      <a:pt x="58" y="1732"/>
                      <a:pt x="45" y="1549"/>
                      <a:pt x="64" y="1378"/>
                    </a:cubicBezTo>
                    <a:cubicBezTo>
                      <a:pt x="89" y="1208"/>
                      <a:pt x="146" y="1044"/>
                      <a:pt x="209" y="886"/>
                    </a:cubicBezTo>
                    <a:cubicBezTo>
                      <a:pt x="272" y="721"/>
                      <a:pt x="354" y="570"/>
                      <a:pt x="449" y="418"/>
                    </a:cubicBezTo>
                    <a:cubicBezTo>
                      <a:pt x="544" y="273"/>
                      <a:pt x="651" y="134"/>
                      <a:pt x="7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50"/>
              <p:cNvSpPr/>
              <p:nvPr/>
            </p:nvSpPr>
            <p:spPr>
              <a:xfrm>
                <a:off x="4603550" y="2233500"/>
                <a:ext cx="3650" cy="49150"/>
              </a:xfrm>
              <a:custGeom>
                <a:rect b="b" l="l" r="r" t="t"/>
                <a:pathLst>
                  <a:path extrusionOk="0" h="1966" w="146">
                    <a:moveTo>
                      <a:pt x="64" y="1"/>
                    </a:moveTo>
                    <a:cubicBezTo>
                      <a:pt x="64" y="165"/>
                      <a:pt x="70" y="329"/>
                      <a:pt x="70" y="493"/>
                    </a:cubicBezTo>
                    <a:cubicBezTo>
                      <a:pt x="64" y="658"/>
                      <a:pt x="64" y="822"/>
                      <a:pt x="57" y="980"/>
                    </a:cubicBezTo>
                    <a:cubicBezTo>
                      <a:pt x="57" y="1144"/>
                      <a:pt x="45" y="1309"/>
                      <a:pt x="38" y="1473"/>
                    </a:cubicBezTo>
                    <a:cubicBezTo>
                      <a:pt x="26" y="1637"/>
                      <a:pt x="13" y="1801"/>
                      <a:pt x="0" y="1966"/>
                    </a:cubicBezTo>
                    <a:cubicBezTo>
                      <a:pt x="45" y="1808"/>
                      <a:pt x="76" y="1643"/>
                      <a:pt x="95" y="1479"/>
                    </a:cubicBezTo>
                    <a:cubicBezTo>
                      <a:pt x="120" y="1315"/>
                      <a:pt x="133" y="1151"/>
                      <a:pt x="139" y="986"/>
                    </a:cubicBezTo>
                    <a:cubicBezTo>
                      <a:pt x="146" y="822"/>
                      <a:pt x="139" y="658"/>
                      <a:pt x="127" y="487"/>
                    </a:cubicBezTo>
                    <a:cubicBezTo>
                      <a:pt x="114" y="323"/>
                      <a:pt x="95" y="159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50"/>
              <p:cNvSpPr/>
              <p:nvPr/>
            </p:nvSpPr>
            <p:spPr>
              <a:xfrm>
                <a:off x="4626450" y="2232250"/>
                <a:ext cx="10925" cy="51825"/>
              </a:xfrm>
              <a:custGeom>
                <a:rect b="b" l="l" r="r" t="t"/>
                <a:pathLst>
                  <a:path extrusionOk="0" h="2073" w="437">
                    <a:moveTo>
                      <a:pt x="7" y="0"/>
                    </a:moveTo>
                    <a:lnTo>
                      <a:pt x="7" y="0"/>
                    </a:lnTo>
                    <a:cubicBezTo>
                      <a:pt x="1" y="183"/>
                      <a:pt x="7" y="360"/>
                      <a:pt x="13" y="537"/>
                    </a:cubicBezTo>
                    <a:cubicBezTo>
                      <a:pt x="20" y="714"/>
                      <a:pt x="39" y="897"/>
                      <a:pt x="70" y="1074"/>
                    </a:cubicBezTo>
                    <a:cubicBezTo>
                      <a:pt x="95" y="1251"/>
                      <a:pt x="133" y="1428"/>
                      <a:pt x="184" y="1599"/>
                    </a:cubicBezTo>
                    <a:cubicBezTo>
                      <a:pt x="209" y="1681"/>
                      <a:pt x="241" y="1769"/>
                      <a:pt x="279" y="1851"/>
                    </a:cubicBezTo>
                    <a:cubicBezTo>
                      <a:pt x="317" y="1934"/>
                      <a:pt x="367" y="2009"/>
                      <a:pt x="437" y="2073"/>
                    </a:cubicBezTo>
                    <a:cubicBezTo>
                      <a:pt x="329" y="1927"/>
                      <a:pt x="279" y="1757"/>
                      <a:pt x="241" y="1586"/>
                    </a:cubicBezTo>
                    <a:cubicBezTo>
                      <a:pt x="209" y="1409"/>
                      <a:pt x="171" y="1238"/>
                      <a:pt x="146" y="1062"/>
                    </a:cubicBezTo>
                    <a:cubicBezTo>
                      <a:pt x="114" y="885"/>
                      <a:pt x="95" y="708"/>
                      <a:pt x="76" y="531"/>
                    </a:cubicBezTo>
                    <a:cubicBezTo>
                      <a:pt x="51" y="354"/>
                      <a:pt x="32" y="177"/>
                      <a:pt x="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50"/>
              <p:cNvSpPr/>
              <p:nvPr/>
            </p:nvSpPr>
            <p:spPr>
              <a:xfrm>
                <a:off x="4713025" y="2224825"/>
                <a:ext cx="6325" cy="41875"/>
              </a:xfrm>
              <a:custGeom>
                <a:rect b="b" l="l" r="r" t="t"/>
                <a:pathLst>
                  <a:path extrusionOk="0" h="1675" w="253">
                    <a:moveTo>
                      <a:pt x="158" y="0"/>
                    </a:moveTo>
                    <a:lnTo>
                      <a:pt x="158" y="0"/>
                    </a:lnTo>
                    <a:cubicBezTo>
                      <a:pt x="114" y="133"/>
                      <a:pt x="76" y="272"/>
                      <a:pt x="51" y="417"/>
                    </a:cubicBezTo>
                    <a:cubicBezTo>
                      <a:pt x="19" y="556"/>
                      <a:pt x="7" y="701"/>
                      <a:pt x="0" y="853"/>
                    </a:cubicBezTo>
                    <a:cubicBezTo>
                      <a:pt x="0" y="998"/>
                      <a:pt x="19" y="1144"/>
                      <a:pt x="57" y="1283"/>
                    </a:cubicBezTo>
                    <a:cubicBezTo>
                      <a:pt x="95" y="1428"/>
                      <a:pt x="158" y="1561"/>
                      <a:pt x="253" y="1675"/>
                    </a:cubicBezTo>
                    <a:cubicBezTo>
                      <a:pt x="190" y="1548"/>
                      <a:pt x="146" y="1409"/>
                      <a:pt x="114" y="1270"/>
                    </a:cubicBezTo>
                    <a:cubicBezTo>
                      <a:pt x="89" y="1131"/>
                      <a:pt x="82" y="992"/>
                      <a:pt x="82" y="853"/>
                    </a:cubicBezTo>
                    <a:cubicBezTo>
                      <a:pt x="82" y="708"/>
                      <a:pt x="95" y="569"/>
                      <a:pt x="108" y="423"/>
                    </a:cubicBezTo>
                    <a:cubicBezTo>
                      <a:pt x="120" y="284"/>
                      <a:pt x="146" y="139"/>
                      <a:pt x="1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50"/>
              <p:cNvSpPr/>
              <p:nvPr/>
            </p:nvSpPr>
            <p:spPr>
              <a:xfrm>
                <a:off x="4728825" y="2221650"/>
                <a:ext cx="11550" cy="25000"/>
              </a:xfrm>
              <a:custGeom>
                <a:rect b="b" l="l" r="r" t="t"/>
                <a:pathLst>
                  <a:path extrusionOk="0" h="1000" w="462">
                    <a:moveTo>
                      <a:pt x="13" y="1"/>
                    </a:moveTo>
                    <a:lnTo>
                      <a:pt x="13" y="1"/>
                    </a:lnTo>
                    <a:cubicBezTo>
                      <a:pt x="0" y="190"/>
                      <a:pt x="44" y="380"/>
                      <a:pt x="120" y="550"/>
                    </a:cubicBezTo>
                    <a:cubicBezTo>
                      <a:pt x="202" y="727"/>
                      <a:pt x="316" y="885"/>
                      <a:pt x="461" y="999"/>
                    </a:cubicBezTo>
                    <a:cubicBezTo>
                      <a:pt x="360" y="841"/>
                      <a:pt x="265" y="689"/>
                      <a:pt x="190" y="519"/>
                    </a:cubicBezTo>
                    <a:cubicBezTo>
                      <a:pt x="114" y="355"/>
                      <a:pt x="63" y="184"/>
                      <a:pt x="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50"/>
              <p:cNvSpPr/>
              <p:nvPr/>
            </p:nvSpPr>
            <p:spPr>
              <a:xfrm>
                <a:off x="4429150" y="2208700"/>
                <a:ext cx="62100" cy="35875"/>
              </a:xfrm>
              <a:custGeom>
                <a:rect b="b" l="l" r="r" t="t"/>
                <a:pathLst>
                  <a:path extrusionOk="0" h="1435" w="2484">
                    <a:moveTo>
                      <a:pt x="2484" y="1"/>
                    </a:moveTo>
                    <a:lnTo>
                      <a:pt x="2484" y="1"/>
                    </a:lnTo>
                    <a:cubicBezTo>
                      <a:pt x="2263" y="89"/>
                      <a:pt x="2048" y="203"/>
                      <a:pt x="1846" y="335"/>
                    </a:cubicBezTo>
                    <a:cubicBezTo>
                      <a:pt x="1644" y="462"/>
                      <a:pt x="1448" y="601"/>
                      <a:pt x="1245" y="734"/>
                    </a:cubicBezTo>
                    <a:cubicBezTo>
                      <a:pt x="1050" y="873"/>
                      <a:pt x="854" y="1005"/>
                      <a:pt x="645" y="1125"/>
                    </a:cubicBezTo>
                    <a:cubicBezTo>
                      <a:pt x="443" y="1252"/>
                      <a:pt x="228" y="1353"/>
                      <a:pt x="1" y="1435"/>
                    </a:cubicBezTo>
                    <a:cubicBezTo>
                      <a:pt x="234" y="1384"/>
                      <a:pt x="462" y="1296"/>
                      <a:pt x="677" y="1182"/>
                    </a:cubicBezTo>
                    <a:cubicBezTo>
                      <a:pt x="892" y="1068"/>
                      <a:pt x="1094" y="936"/>
                      <a:pt x="1290" y="803"/>
                    </a:cubicBezTo>
                    <a:lnTo>
                      <a:pt x="1877" y="386"/>
                    </a:lnTo>
                    <a:cubicBezTo>
                      <a:pt x="2073" y="247"/>
                      <a:pt x="2275" y="114"/>
                      <a:pt x="24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50"/>
              <p:cNvSpPr/>
              <p:nvPr/>
            </p:nvSpPr>
            <p:spPr>
              <a:xfrm>
                <a:off x="4477325" y="2219125"/>
                <a:ext cx="36375" cy="35875"/>
              </a:xfrm>
              <a:custGeom>
                <a:rect b="b" l="l" r="r" t="t"/>
                <a:pathLst>
                  <a:path extrusionOk="0" h="1435" w="1455">
                    <a:moveTo>
                      <a:pt x="1454" y="1"/>
                    </a:moveTo>
                    <a:cubicBezTo>
                      <a:pt x="1353" y="140"/>
                      <a:pt x="1246" y="272"/>
                      <a:pt x="1138" y="405"/>
                    </a:cubicBezTo>
                    <a:cubicBezTo>
                      <a:pt x="1024" y="531"/>
                      <a:pt x="911" y="658"/>
                      <a:pt x="791" y="778"/>
                    </a:cubicBezTo>
                    <a:cubicBezTo>
                      <a:pt x="671" y="898"/>
                      <a:pt x="538" y="1012"/>
                      <a:pt x="412" y="1119"/>
                    </a:cubicBezTo>
                    <a:cubicBezTo>
                      <a:pt x="279" y="1233"/>
                      <a:pt x="140" y="1334"/>
                      <a:pt x="1" y="1435"/>
                    </a:cubicBezTo>
                    <a:cubicBezTo>
                      <a:pt x="159" y="1359"/>
                      <a:pt x="304" y="1271"/>
                      <a:pt x="449" y="1170"/>
                    </a:cubicBezTo>
                    <a:cubicBezTo>
                      <a:pt x="588" y="1068"/>
                      <a:pt x="721" y="955"/>
                      <a:pt x="848" y="835"/>
                    </a:cubicBezTo>
                    <a:cubicBezTo>
                      <a:pt x="968" y="715"/>
                      <a:pt x="1081" y="582"/>
                      <a:pt x="1182" y="443"/>
                    </a:cubicBezTo>
                    <a:cubicBezTo>
                      <a:pt x="1290" y="304"/>
                      <a:pt x="1378" y="159"/>
                      <a:pt x="14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50"/>
              <p:cNvSpPr/>
              <p:nvPr/>
            </p:nvSpPr>
            <p:spPr>
              <a:xfrm>
                <a:off x="4563425" y="2189600"/>
                <a:ext cx="1925" cy="32550"/>
              </a:xfrm>
              <a:custGeom>
                <a:rect b="b" l="l" r="r" t="t"/>
                <a:pathLst>
                  <a:path extrusionOk="0" h="1302" w="77">
                    <a:moveTo>
                      <a:pt x="57" y="0"/>
                    </a:moveTo>
                    <a:cubicBezTo>
                      <a:pt x="13" y="215"/>
                      <a:pt x="0" y="430"/>
                      <a:pt x="0" y="651"/>
                    </a:cubicBezTo>
                    <a:cubicBezTo>
                      <a:pt x="0" y="866"/>
                      <a:pt x="13" y="1087"/>
                      <a:pt x="57" y="1302"/>
                    </a:cubicBezTo>
                    <a:cubicBezTo>
                      <a:pt x="76" y="1081"/>
                      <a:pt x="76" y="866"/>
                      <a:pt x="76" y="651"/>
                    </a:cubicBezTo>
                    <a:cubicBezTo>
                      <a:pt x="76" y="436"/>
                      <a:pt x="76" y="215"/>
                      <a:pt x="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50"/>
              <p:cNvSpPr/>
              <p:nvPr/>
            </p:nvSpPr>
            <p:spPr>
              <a:xfrm>
                <a:off x="4660250" y="2192125"/>
                <a:ext cx="2550" cy="22125"/>
              </a:xfrm>
              <a:custGeom>
                <a:rect b="b" l="l" r="r" t="t"/>
                <a:pathLst>
                  <a:path extrusionOk="0" h="885" w="102">
                    <a:moveTo>
                      <a:pt x="64" y="0"/>
                    </a:moveTo>
                    <a:cubicBezTo>
                      <a:pt x="39" y="152"/>
                      <a:pt x="26" y="297"/>
                      <a:pt x="20" y="442"/>
                    </a:cubicBezTo>
                    <a:cubicBezTo>
                      <a:pt x="7" y="588"/>
                      <a:pt x="1" y="733"/>
                      <a:pt x="7" y="885"/>
                    </a:cubicBezTo>
                    <a:cubicBezTo>
                      <a:pt x="64" y="746"/>
                      <a:pt x="83" y="594"/>
                      <a:pt x="96" y="449"/>
                    </a:cubicBezTo>
                    <a:cubicBezTo>
                      <a:pt x="102" y="297"/>
                      <a:pt x="102" y="145"/>
                      <a:pt x="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50"/>
              <p:cNvSpPr/>
              <p:nvPr/>
            </p:nvSpPr>
            <p:spPr>
              <a:xfrm>
                <a:off x="4702900" y="2186425"/>
                <a:ext cx="2250" cy="29250"/>
              </a:xfrm>
              <a:custGeom>
                <a:rect b="b" l="l" r="r" t="t"/>
                <a:pathLst>
                  <a:path extrusionOk="0" h="1170" w="90">
                    <a:moveTo>
                      <a:pt x="1" y="1"/>
                    </a:moveTo>
                    <a:cubicBezTo>
                      <a:pt x="1" y="203"/>
                      <a:pt x="7" y="392"/>
                      <a:pt x="7" y="588"/>
                    </a:cubicBezTo>
                    <a:cubicBezTo>
                      <a:pt x="7" y="778"/>
                      <a:pt x="7" y="974"/>
                      <a:pt x="13" y="1170"/>
                    </a:cubicBezTo>
                    <a:cubicBezTo>
                      <a:pt x="70" y="980"/>
                      <a:pt x="89" y="784"/>
                      <a:pt x="89" y="588"/>
                    </a:cubicBezTo>
                    <a:cubicBezTo>
                      <a:pt x="83" y="386"/>
                      <a:pt x="64" y="190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50"/>
              <p:cNvSpPr/>
              <p:nvPr/>
            </p:nvSpPr>
            <p:spPr>
              <a:xfrm>
                <a:off x="4714600" y="2185175"/>
                <a:ext cx="2400" cy="23550"/>
              </a:xfrm>
              <a:custGeom>
                <a:rect b="b" l="l" r="r" t="t"/>
                <a:pathLst>
                  <a:path extrusionOk="0" h="942" w="96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158"/>
                      <a:pt x="7" y="316"/>
                      <a:pt x="13" y="468"/>
                    </a:cubicBezTo>
                    <a:cubicBezTo>
                      <a:pt x="19" y="626"/>
                      <a:pt x="26" y="784"/>
                      <a:pt x="45" y="942"/>
                    </a:cubicBezTo>
                    <a:cubicBezTo>
                      <a:pt x="83" y="784"/>
                      <a:pt x="95" y="626"/>
                      <a:pt x="89" y="468"/>
                    </a:cubicBezTo>
                    <a:cubicBezTo>
                      <a:pt x="83" y="310"/>
                      <a:pt x="57" y="152"/>
                      <a:pt x="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50"/>
              <p:cNvSpPr/>
              <p:nvPr/>
            </p:nvSpPr>
            <p:spPr>
              <a:xfrm>
                <a:off x="4767350" y="2176475"/>
                <a:ext cx="2075" cy="25625"/>
              </a:xfrm>
              <a:custGeom>
                <a:rect b="b" l="l" r="r" t="t"/>
                <a:pathLst>
                  <a:path extrusionOk="0" h="1025" w="83">
                    <a:moveTo>
                      <a:pt x="64" y="1"/>
                    </a:moveTo>
                    <a:cubicBezTo>
                      <a:pt x="20" y="165"/>
                      <a:pt x="1" y="342"/>
                      <a:pt x="1" y="512"/>
                    </a:cubicBezTo>
                    <a:cubicBezTo>
                      <a:pt x="1" y="683"/>
                      <a:pt x="20" y="860"/>
                      <a:pt x="64" y="1024"/>
                    </a:cubicBezTo>
                    <a:cubicBezTo>
                      <a:pt x="77" y="854"/>
                      <a:pt x="77" y="683"/>
                      <a:pt x="83" y="512"/>
                    </a:cubicBezTo>
                    <a:cubicBezTo>
                      <a:pt x="77" y="342"/>
                      <a:pt x="83" y="171"/>
                      <a:pt x="64" y="1"/>
                    </a:cubicBezTo>
                    <a:close/>
                  </a:path>
                </a:pathLst>
              </a:custGeom>
              <a:solidFill>
                <a:srgbClr val="9964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50"/>
              <p:cNvSpPr/>
              <p:nvPr/>
            </p:nvSpPr>
            <p:spPr>
              <a:xfrm>
                <a:off x="4485400" y="2159100"/>
                <a:ext cx="2225" cy="31775"/>
              </a:xfrm>
              <a:custGeom>
                <a:rect b="b" l="l" r="r" t="t"/>
                <a:pathLst>
                  <a:path extrusionOk="0" h="1271" w="89">
                    <a:moveTo>
                      <a:pt x="13" y="1"/>
                    </a:moveTo>
                    <a:cubicBezTo>
                      <a:pt x="0" y="215"/>
                      <a:pt x="6" y="424"/>
                      <a:pt x="6" y="632"/>
                    </a:cubicBezTo>
                    <a:cubicBezTo>
                      <a:pt x="13" y="847"/>
                      <a:pt x="13" y="1056"/>
                      <a:pt x="32" y="1271"/>
                    </a:cubicBezTo>
                    <a:cubicBezTo>
                      <a:pt x="76" y="1062"/>
                      <a:pt x="89" y="847"/>
                      <a:pt x="89" y="632"/>
                    </a:cubicBezTo>
                    <a:cubicBezTo>
                      <a:pt x="82" y="424"/>
                      <a:pt x="63" y="209"/>
                      <a:pt x="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50"/>
              <p:cNvSpPr/>
              <p:nvPr/>
            </p:nvSpPr>
            <p:spPr>
              <a:xfrm>
                <a:off x="4510975" y="2177750"/>
                <a:ext cx="2250" cy="38400"/>
              </a:xfrm>
              <a:custGeom>
                <a:rect b="b" l="l" r="r" t="t"/>
                <a:pathLst>
                  <a:path extrusionOk="0" h="1536" w="90">
                    <a:moveTo>
                      <a:pt x="83" y="0"/>
                    </a:moveTo>
                    <a:cubicBezTo>
                      <a:pt x="26" y="253"/>
                      <a:pt x="7" y="512"/>
                      <a:pt x="1" y="765"/>
                    </a:cubicBezTo>
                    <a:cubicBezTo>
                      <a:pt x="1" y="1024"/>
                      <a:pt x="13" y="1283"/>
                      <a:pt x="58" y="1536"/>
                    </a:cubicBezTo>
                    <a:cubicBezTo>
                      <a:pt x="77" y="1276"/>
                      <a:pt x="77" y="1024"/>
                      <a:pt x="83" y="765"/>
                    </a:cubicBezTo>
                    <a:cubicBezTo>
                      <a:pt x="83" y="512"/>
                      <a:pt x="89" y="259"/>
                      <a:pt x="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50"/>
              <p:cNvSpPr/>
              <p:nvPr/>
            </p:nvSpPr>
            <p:spPr>
              <a:xfrm>
                <a:off x="4525525" y="2181700"/>
                <a:ext cx="2550" cy="23550"/>
              </a:xfrm>
              <a:custGeom>
                <a:rect b="b" l="l" r="r" t="t"/>
                <a:pathLst>
                  <a:path extrusionOk="0" h="942" w="102">
                    <a:moveTo>
                      <a:pt x="51" y="0"/>
                    </a:moveTo>
                    <a:cubicBezTo>
                      <a:pt x="32" y="158"/>
                      <a:pt x="25" y="316"/>
                      <a:pt x="13" y="468"/>
                    </a:cubicBezTo>
                    <a:cubicBezTo>
                      <a:pt x="6" y="626"/>
                      <a:pt x="0" y="777"/>
                      <a:pt x="6" y="942"/>
                    </a:cubicBezTo>
                    <a:cubicBezTo>
                      <a:pt x="63" y="790"/>
                      <a:pt x="82" y="632"/>
                      <a:pt x="95" y="474"/>
                    </a:cubicBezTo>
                    <a:cubicBezTo>
                      <a:pt x="101" y="316"/>
                      <a:pt x="95" y="158"/>
                      <a:pt x="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50"/>
              <p:cNvSpPr/>
              <p:nvPr/>
            </p:nvSpPr>
            <p:spPr>
              <a:xfrm>
                <a:off x="4534525" y="2185175"/>
                <a:ext cx="2075" cy="15175"/>
              </a:xfrm>
              <a:custGeom>
                <a:rect b="b" l="l" r="r" t="t"/>
                <a:pathLst>
                  <a:path extrusionOk="0" h="607" w="83">
                    <a:moveTo>
                      <a:pt x="51" y="0"/>
                    </a:moveTo>
                    <a:cubicBezTo>
                      <a:pt x="19" y="101"/>
                      <a:pt x="7" y="202"/>
                      <a:pt x="7" y="303"/>
                    </a:cubicBezTo>
                    <a:cubicBezTo>
                      <a:pt x="0" y="404"/>
                      <a:pt x="7" y="506"/>
                      <a:pt x="38" y="607"/>
                    </a:cubicBezTo>
                    <a:cubicBezTo>
                      <a:pt x="70" y="506"/>
                      <a:pt x="82" y="404"/>
                      <a:pt x="82" y="303"/>
                    </a:cubicBezTo>
                    <a:cubicBezTo>
                      <a:pt x="82" y="202"/>
                      <a:pt x="82" y="101"/>
                      <a:pt x="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50"/>
              <p:cNvSpPr/>
              <p:nvPr/>
            </p:nvSpPr>
            <p:spPr>
              <a:xfrm>
                <a:off x="4472425" y="2180100"/>
                <a:ext cx="306325" cy="37800"/>
              </a:xfrm>
              <a:custGeom>
                <a:rect b="b" l="l" r="r" t="t"/>
                <a:pathLst>
                  <a:path extrusionOk="0" fill="none" h="1512" w="12253">
                    <a:moveTo>
                      <a:pt x="1" y="803"/>
                    </a:moveTo>
                    <a:cubicBezTo>
                      <a:pt x="728" y="1006"/>
                      <a:pt x="1480" y="1081"/>
                      <a:pt x="2225" y="1145"/>
                    </a:cubicBezTo>
                    <a:cubicBezTo>
                      <a:pt x="4993" y="1397"/>
                      <a:pt x="7830" y="1511"/>
                      <a:pt x="10509" y="784"/>
                    </a:cubicBezTo>
                    <a:cubicBezTo>
                      <a:pt x="11128" y="614"/>
                      <a:pt x="11747" y="399"/>
                      <a:pt x="12253" y="1"/>
                    </a:cubicBezTo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50"/>
              <p:cNvSpPr/>
              <p:nvPr/>
            </p:nvSpPr>
            <p:spPr>
              <a:xfrm>
                <a:off x="4472275" y="2187850"/>
                <a:ext cx="305850" cy="30675"/>
              </a:xfrm>
              <a:custGeom>
                <a:rect b="b" l="l" r="r" t="t"/>
                <a:pathLst>
                  <a:path extrusionOk="0" fill="none" h="1227" w="12234">
                    <a:moveTo>
                      <a:pt x="1" y="1"/>
                    </a:moveTo>
                    <a:cubicBezTo>
                      <a:pt x="2320" y="1081"/>
                      <a:pt x="4954" y="1195"/>
                      <a:pt x="7513" y="1214"/>
                    </a:cubicBezTo>
                    <a:cubicBezTo>
                      <a:pt x="9131" y="1226"/>
                      <a:pt x="10831" y="1188"/>
                      <a:pt x="12233" y="380"/>
                    </a:cubicBezTo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50"/>
              <p:cNvSpPr/>
              <p:nvPr/>
            </p:nvSpPr>
            <p:spPr>
              <a:xfrm>
                <a:off x="4475275" y="2174425"/>
                <a:ext cx="300800" cy="56425"/>
              </a:xfrm>
              <a:custGeom>
                <a:rect b="b" l="l" r="r" t="t"/>
                <a:pathLst>
                  <a:path extrusionOk="0" fill="none" h="2257" w="12032">
                    <a:moveTo>
                      <a:pt x="1" y="0"/>
                    </a:moveTo>
                    <a:cubicBezTo>
                      <a:pt x="1808" y="1049"/>
                      <a:pt x="3817" y="1789"/>
                      <a:pt x="5896" y="2022"/>
                    </a:cubicBezTo>
                    <a:cubicBezTo>
                      <a:pt x="7975" y="2256"/>
                      <a:pt x="10129" y="1978"/>
                      <a:pt x="12031" y="1106"/>
                    </a:cubicBezTo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50"/>
              <p:cNvSpPr/>
              <p:nvPr/>
            </p:nvSpPr>
            <p:spPr>
              <a:xfrm>
                <a:off x="4479225" y="2105550"/>
                <a:ext cx="294800" cy="87550"/>
              </a:xfrm>
              <a:custGeom>
                <a:rect b="b" l="l" r="r" t="t"/>
                <a:pathLst>
                  <a:path extrusionOk="0" h="3502" w="11792">
                    <a:moveTo>
                      <a:pt x="5896" y="1"/>
                    </a:moveTo>
                    <a:cubicBezTo>
                      <a:pt x="2642" y="1"/>
                      <a:pt x="1" y="784"/>
                      <a:pt x="1" y="1751"/>
                    </a:cubicBezTo>
                    <a:cubicBezTo>
                      <a:pt x="1" y="2718"/>
                      <a:pt x="2642" y="3501"/>
                      <a:pt x="5896" y="3501"/>
                    </a:cubicBezTo>
                    <a:cubicBezTo>
                      <a:pt x="9150" y="3501"/>
                      <a:pt x="11791" y="2718"/>
                      <a:pt x="11791" y="1751"/>
                    </a:cubicBezTo>
                    <a:cubicBezTo>
                      <a:pt x="11791" y="784"/>
                      <a:pt x="9150" y="1"/>
                      <a:pt x="58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50"/>
              <p:cNvSpPr/>
              <p:nvPr/>
            </p:nvSpPr>
            <p:spPr>
              <a:xfrm>
                <a:off x="4671325" y="2152950"/>
                <a:ext cx="85800" cy="26825"/>
              </a:xfrm>
              <a:custGeom>
                <a:rect b="b" l="l" r="r" t="t"/>
                <a:pathLst>
                  <a:path extrusionOk="0" h="1073" w="3432">
                    <a:moveTo>
                      <a:pt x="3431" y="0"/>
                    </a:moveTo>
                    <a:lnTo>
                      <a:pt x="3431" y="0"/>
                    </a:lnTo>
                    <a:cubicBezTo>
                      <a:pt x="3178" y="171"/>
                      <a:pt x="2913" y="316"/>
                      <a:pt x="2635" y="430"/>
                    </a:cubicBezTo>
                    <a:cubicBezTo>
                      <a:pt x="2363" y="550"/>
                      <a:pt x="2079" y="645"/>
                      <a:pt x="1788" y="714"/>
                    </a:cubicBezTo>
                    <a:cubicBezTo>
                      <a:pt x="1498" y="790"/>
                      <a:pt x="1201" y="847"/>
                      <a:pt x="904" y="897"/>
                    </a:cubicBezTo>
                    <a:cubicBezTo>
                      <a:pt x="607" y="948"/>
                      <a:pt x="303" y="986"/>
                      <a:pt x="0" y="1043"/>
                    </a:cubicBezTo>
                    <a:cubicBezTo>
                      <a:pt x="194" y="1062"/>
                      <a:pt x="387" y="1072"/>
                      <a:pt x="579" y="1072"/>
                    </a:cubicBezTo>
                    <a:cubicBezTo>
                      <a:pt x="694" y="1072"/>
                      <a:pt x="809" y="1069"/>
                      <a:pt x="923" y="1062"/>
                    </a:cubicBezTo>
                    <a:cubicBezTo>
                      <a:pt x="1232" y="1043"/>
                      <a:pt x="1542" y="998"/>
                      <a:pt x="1839" y="923"/>
                    </a:cubicBezTo>
                    <a:cubicBezTo>
                      <a:pt x="2142" y="840"/>
                      <a:pt x="2439" y="733"/>
                      <a:pt x="2711" y="581"/>
                    </a:cubicBezTo>
                    <a:cubicBezTo>
                      <a:pt x="2982" y="430"/>
                      <a:pt x="3235" y="234"/>
                      <a:pt x="3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50"/>
              <p:cNvSpPr/>
              <p:nvPr/>
            </p:nvSpPr>
            <p:spPr>
              <a:xfrm>
                <a:off x="4774150" y="2213450"/>
                <a:ext cx="36350" cy="27025"/>
              </a:xfrm>
              <a:custGeom>
                <a:rect b="b" l="l" r="r" t="t"/>
                <a:pathLst>
                  <a:path extrusionOk="0" h="1081" w="1454">
                    <a:moveTo>
                      <a:pt x="0" y="0"/>
                    </a:moveTo>
                    <a:cubicBezTo>
                      <a:pt x="89" y="303"/>
                      <a:pt x="297" y="575"/>
                      <a:pt x="557" y="771"/>
                    </a:cubicBezTo>
                    <a:cubicBezTo>
                      <a:pt x="809" y="956"/>
                      <a:pt x="1122" y="1081"/>
                      <a:pt x="1431" y="1081"/>
                    </a:cubicBezTo>
                    <a:cubicBezTo>
                      <a:pt x="1439" y="1081"/>
                      <a:pt x="1446" y="1081"/>
                      <a:pt x="1454" y="1081"/>
                    </a:cubicBezTo>
                    <a:cubicBezTo>
                      <a:pt x="1150" y="998"/>
                      <a:pt x="866" y="866"/>
                      <a:pt x="620" y="683"/>
                    </a:cubicBezTo>
                    <a:cubicBezTo>
                      <a:pt x="373" y="499"/>
                      <a:pt x="165" y="266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50"/>
              <p:cNvSpPr/>
              <p:nvPr/>
            </p:nvSpPr>
            <p:spPr>
              <a:xfrm>
                <a:off x="4648575" y="2282150"/>
                <a:ext cx="58625" cy="15150"/>
              </a:xfrm>
              <a:custGeom>
                <a:rect b="b" l="l" r="r" t="t"/>
                <a:pathLst>
                  <a:path extrusionOk="0" h="606" w="2345">
                    <a:moveTo>
                      <a:pt x="0" y="1"/>
                    </a:moveTo>
                    <a:lnTo>
                      <a:pt x="0" y="1"/>
                    </a:lnTo>
                    <a:cubicBezTo>
                      <a:pt x="133" y="165"/>
                      <a:pt x="310" y="291"/>
                      <a:pt x="499" y="380"/>
                    </a:cubicBezTo>
                    <a:cubicBezTo>
                      <a:pt x="689" y="475"/>
                      <a:pt x="891" y="538"/>
                      <a:pt x="1100" y="569"/>
                    </a:cubicBezTo>
                    <a:cubicBezTo>
                      <a:pt x="1253" y="595"/>
                      <a:pt x="1407" y="606"/>
                      <a:pt x="1560" y="606"/>
                    </a:cubicBezTo>
                    <a:cubicBezTo>
                      <a:pt x="1825" y="606"/>
                      <a:pt x="2088" y="573"/>
                      <a:pt x="2344" y="525"/>
                    </a:cubicBezTo>
                    <a:cubicBezTo>
                      <a:pt x="1927" y="519"/>
                      <a:pt x="1517" y="531"/>
                      <a:pt x="1119" y="468"/>
                    </a:cubicBezTo>
                    <a:cubicBezTo>
                      <a:pt x="714" y="405"/>
                      <a:pt x="329" y="260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50"/>
              <p:cNvSpPr/>
              <p:nvPr/>
            </p:nvSpPr>
            <p:spPr>
              <a:xfrm>
                <a:off x="4439275" y="2223550"/>
                <a:ext cx="55450" cy="37300"/>
              </a:xfrm>
              <a:custGeom>
                <a:rect b="b" l="l" r="r" t="t"/>
                <a:pathLst>
                  <a:path extrusionOk="0" h="1492" w="2218">
                    <a:moveTo>
                      <a:pt x="2218" y="1"/>
                    </a:moveTo>
                    <a:lnTo>
                      <a:pt x="2218" y="1"/>
                    </a:lnTo>
                    <a:cubicBezTo>
                      <a:pt x="2123" y="57"/>
                      <a:pt x="2028" y="127"/>
                      <a:pt x="1934" y="190"/>
                    </a:cubicBezTo>
                    <a:lnTo>
                      <a:pt x="1662" y="386"/>
                    </a:lnTo>
                    <a:cubicBezTo>
                      <a:pt x="1479" y="519"/>
                      <a:pt x="1302" y="658"/>
                      <a:pt x="1125" y="790"/>
                    </a:cubicBezTo>
                    <a:cubicBezTo>
                      <a:pt x="948" y="929"/>
                      <a:pt x="777" y="1075"/>
                      <a:pt x="594" y="1207"/>
                    </a:cubicBezTo>
                    <a:cubicBezTo>
                      <a:pt x="417" y="1340"/>
                      <a:pt x="221" y="1447"/>
                      <a:pt x="0" y="1492"/>
                    </a:cubicBezTo>
                    <a:cubicBezTo>
                      <a:pt x="114" y="1492"/>
                      <a:pt x="221" y="1466"/>
                      <a:pt x="335" y="1429"/>
                    </a:cubicBezTo>
                    <a:cubicBezTo>
                      <a:pt x="442" y="1391"/>
                      <a:pt x="543" y="1334"/>
                      <a:pt x="638" y="1277"/>
                    </a:cubicBezTo>
                    <a:cubicBezTo>
                      <a:pt x="834" y="1157"/>
                      <a:pt x="1011" y="1011"/>
                      <a:pt x="1188" y="879"/>
                    </a:cubicBezTo>
                    <a:cubicBezTo>
                      <a:pt x="1365" y="733"/>
                      <a:pt x="1542" y="594"/>
                      <a:pt x="1712" y="449"/>
                    </a:cubicBezTo>
                    <a:lnTo>
                      <a:pt x="1965" y="228"/>
                    </a:lnTo>
                    <a:cubicBezTo>
                      <a:pt x="2047" y="152"/>
                      <a:pt x="2136" y="76"/>
                      <a:pt x="22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50"/>
              <p:cNvSpPr/>
              <p:nvPr/>
            </p:nvSpPr>
            <p:spPr>
              <a:xfrm>
                <a:off x="4754550" y="2099550"/>
                <a:ext cx="107925" cy="107125"/>
              </a:xfrm>
              <a:custGeom>
                <a:rect b="b" l="l" r="r" t="t"/>
                <a:pathLst>
                  <a:path extrusionOk="0" fill="none" h="4285" w="4317">
                    <a:moveTo>
                      <a:pt x="2800" y="278"/>
                    </a:moveTo>
                    <a:cubicBezTo>
                      <a:pt x="3186" y="102"/>
                      <a:pt x="3672" y="0"/>
                      <a:pt x="4001" y="266"/>
                    </a:cubicBezTo>
                    <a:cubicBezTo>
                      <a:pt x="4266" y="487"/>
                      <a:pt x="4317" y="872"/>
                      <a:pt x="4272" y="1214"/>
                    </a:cubicBezTo>
                    <a:cubicBezTo>
                      <a:pt x="4184" y="1909"/>
                      <a:pt x="3798" y="2522"/>
                      <a:pt x="3198" y="2875"/>
                    </a:cubicBezTo>
                    <a:cubicBezTo>
                      <a:pt x="2712" y="3153"/>
                      <a:pt x="2099" y="3273"/>
                      <a:pt x="1555" y="3412"/>
                    </a:cubicBezTo>
                    <a:cubicBezTo>
                      <a:pt x="1069" y="3539"/>
                      <a:pt x="721" y="3741"/>
                      <a:pt x="140" y="4284"/>
                    </a:cubicBezTo>
                    <a:cubicBezTo>
                      <a:pt x="1" y="3634"/>
                      <a:pt x="582" y="2395"/>
                      <a:pt x="949" y="1864"/>
                    </a:cubicBezTo>
                    <a:cubicBezTo>
                      <a:pt x="1416" y="1188"/>
                      <a:pt x="2048" y="613"/>
                      <a:pt x="2800" y="278"/>
                    </a:cubicBezTo>
                    <a:close/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50"/>
              <p:cNvSpPr/>
              <p:nvPr/>
            </p:nvSpPr>
            <p:spPr>
              <a:xfrm>
                <a:off x="4768150" y="2189425"/>
                <a:ext cx="97950" cy="30350"/>
              </a:xfrm>
              <a:custGeom>
                <a:rect b="b" l="l" r="r" t="t"/>
                <a:pathLst>
                  <a:path extrusionOk="0" fill="none" h="1214" w="3918">
                    <a:moveTo>
                      <a:pt x="3861" y="911"/>
                    </a:moveTo>
                    <a:cubicBezTo>
                      <a:pt x="3912" y="828"/>
                      <a:pt x="3918" y="727"/>
                      <a:pt x="3912" y="633"/>
                    </a:cubicBezTo>
                    <a:cubicBezTo>
                      <a:pt x="3899" y="506"/>
                      <a:pt x="3867" y="386"/>
                      <a:pt x="3792" y="298"/>
                    </a:cubicBezTo>
                    <a:cubicBezTo>
                      <a:pt x="3659" y="140"/>
                      <a:pt x="3374" y="102"/>
                      <a:pt x="3179" y="89"/>
                    </a:cubicBezTo>
                    <a:cubicBezTo>
                      <a:pt x="2142" y="1"/>
                      <a:pt x="948" y="95"/>
                      <a:pt x="0" y="544"/>
                    </a:cubicBezTo>
                    <a:cubicBezTo>
                      <a:pt x="506" y="544"/>
                      <a:pt x="1049" y="652"/>
                      <a:pt x="1548" y="753"/>
                    </a:cubicBezTo>
                    <a:cubicBezTo>
                      <a:pt x="2149" y="879"/>
                      <a:pt x="2660" y="1043"/>
                      <a:pt x="3273" y="1132"/>
                    </a:cubicBezTo>
                    <a:cubicBezTo>
                      <a:pt x="3273" y="1132"/>
                      <a:pt x="3684" y="1214"/>
                      <a:pt x="3861" y="911"/>
                    </a:cubicBezTo>
                    <a:close/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50"/>
              <p:cNvSpPr/>
              <p:nvPr/>
            </p:nvSpPr>
            <p:spPr>
              <a:xfrm>
                <a:off x="4748400" y="2208075"/>
                <a:ext cx="18200" cy="103175"/>
              </a:xfrm>
              <a:custGeom>
                <a:rect b="b" l="l" r="r" t="t"/>
                <a:pathLst>
                  <a:path extrusionOk="0" fill="none" h="4127" w="728">
                    <a:moveTo>
                      <a:pt x="500" y="0"/>
                    </a:moveTo>
                    <a:cubicBezTo>
                      <a:pt x="171" y="304"/>
                      <a:pt x="89" y="784"/>
                      <a:pt x="64" y="1232"/>
                    </a:cubicBezTo>
                    <a:cubicBezTo>
                      <a:pt x="1" y="2243"/>
                      <a:pt x="140" y="3305"/>
                      <a:pt x="727" y="4126"/>
                    </a:cubicBezTo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50"/>
              <p:cNvSpPr/>
              <p:nvPr/>
            </p:nvSpPr>
            <p:spPr>
              <a:xfrm>
                <a:off x="4760875" y="2206500"/>
                <a:ext cx="53900" cy="106175"/>
              </a:xfrm>
              <a:custGeom>
                <a:rect b="b" l="l" r="r" t="t"/>
                <a:pathLst>
                  <a:path extrusionOk="0" fill="none" h="4247" w="2156">
                    <a:moveTo>
                      <a:pt x="121" y="0"/>
                    </a:moveTo>
                    <a:cubicBezTo>
                      <a:pt x="1" y="689"/>
                      <a:pt x="102" y="1403"/>
                      <a:pt x="310" y="2066"/>
                    </a:cubicBezTo>
                    <a:cubicBezTo>
                      <a:pt x="456" y="2540"/>
                      <a:pt x="652" y="3008"/>
                      <a:pt x="955" y="3400"/>
                    </a:cubicBezTo>
                    <a:cubicBezTo>
                      <a:pt x="1258" y="3798"/>
                      <a:pt x="1675" y="4114"/>
                      <a:pt x="2155" y="4246"/>
                    </a:cubicBezTo>
                  </a:path>
                </a:pathLst>
              </a:custGeom>
              <a:noFill/>
              <a:ln cap="rnd" cmpd="sng" w="52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8" name="Google Shape;1928;p50"/>
          <p:cNvGrpSpPr/>
          <p:nvPr/>
        </p:nvGrpSpPr>
        <p:grpSpPr>
          <a:xfrm>
            <a:off x="8215592" y="977932"/>
            <a:ext cx="740139" cy="444070"/>
            <a:chOff x="4878563" y="2663650"/>
            <a:chExt cx="258600" cy="155150"/>
          </a:xfrm>
        </p:grpSpPr>
        <p:sp>
          <p:nvSpPr>
            <p:cNvPr id="1929" name="Google Shape;1929;p50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0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0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0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0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0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0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0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0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50"/>
          <p:cNvGrpSpPr/>
          <p:nvPr/>
        </p:nvGrpSpPr>
        <p:grpSpPr>
          <a:xfrm rot="-6300057">
            <a:off x="8092795" y="2165061"/>
            <a:ext cx="527121" cy="316267"/>
            <a:chOff x="4878563" y="2663650"/>
            <a:chExt cx="258600" cy="155150"/>
          </a:xfrm>
        </p:grpSpPr>
        <p:sp>
          <p:nvSpPr>
            <p:cNvPr id="1943" name="Google Shape;1943;p50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0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0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0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6" name="Google Shape;1956;p50"/>
          <p:cNvGrpSpPr/>
          <p:nvPr/>
        </p:nvGrpSpPr>
        <p:grpSpPr>
          <a:xfrm rot="8100000">
            <a:off x="438285" y="466977"/>
            <a:ext cx="882801" cy="529668"/>
            <a:chOff x="4878563" y="2663650"/>
            <a:chExt cx="258600" cy="155150"/>
          </a:xfrm>
        </p:grpSpPr>
        <p:sp>
          <p:nvSpPr>
            <p:cNvPr id="1957" name="Google Shape;1957;p50"/>
            <p:cNvSpPr/>
            <p:nvPr/>
          </p:nvSpPr>
          <p:spPr>
            <a:xfrm>
              <a:off x="4878563" y="2664125"/>
              <a:ext cx="258600" cy="154675"/>
            </a:xfrm>
            <a:custGeom>
              <a:rect b="b" l="l" r="r" t="t"/>
              <a:pathLst>
                <a:path extrusionOk="0" h="6187" w="10344">
                  <a:moveTo>
                    <a:pt x="10325" y="0"/>
                  </a:moveTo>
                  <a:lnTo>
                    <a:pt x="10325" y="0"/>
                  </a:lnTo>
                  <a:cubicBezTo>
                    <a:pt x="9409" y="1769"/>
                    <a:pt x="7873" y="4031"/>
                    <a:pt x="5434" y="4644"/>
                  </a:cubicBezTo>
                  <a:cubicBezTo>
                    <a:pt x="5178" y="4709"/>
                    <a:pt x="4917" y="4737"/>
                    <a:pt x="4656" y="4737"/>
                  </a:cubicBezTo>
                  <a:cubicBezTo>
                    <a:pt x="2578" y="4737"/>
                    <a:pt x="449" y="2913"/>
                    <a:pt x="0" y="2509"/>
                  </a:cubicBezTo>
                  <a:lnTo>
                    <a:pt x="0" y="2509"/>
                  </a:lnTo>
                  <a:cubicBezTo>
                    <a:pt x="57" y="2673"/>
                    <a:pt x="1255" y="6186"/>
                    <a:pt x="4712" y="6186"/>
                  </a:cubicBezTo>
                  <a:cubicBezTo>
                    <a:pt x="5104" y="6186"/>
                    <a:pt x="5526" y="6141"/>
                    <a:pt x="5978" y="6041"/>
                  </a:cubicBezTo>
                  <a:cubicBezTo>
                    <a:pt x="10344" y="5074"/>
                    <a:pt x="10331" y="341"/>
                    <a:pt x="10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0"/>
            <p:cNvSpPr/>
            <p:nvPr/>
          </p:nvSpPr>
          <p:spPr>
            <a:xfrm>
              <a:off x="4878563" y="2663650"/>
              <a:ext cx="258125" cy="118925"/>
            </a:xfrm>
            <a:custGeom>
              <a:rect b="b" l="l" r="r" t="t"/>
              <a:pathLst>
                <a:path extrusionOk="0" h="4757" w="10325">
                  <a:moveTo>
                    <a:pt x="10325" y="0"/>
                  </a:moveTo>
                  <a:lnTo>
                    <a:pt x="0" y="2515"/>
                  </a:lnTo>
                  <a:cubicBezTo>
                    <a:pt x="0" y="2515"/>
                    <a:pt x="0" y="2521"/>
                    <a:pt x="0" y="2528"/>
                  </a:cubicBezTo>
                  <a:cubicBezTo>
                    <a:pt x="449" y="2932"/>
                    <a:pt x="2578" y="4756"/>
                    <a:pt x="4656" y="4756"/>
                  </a:cubicBezTo>
                  <a:cubicBezTo>
                    <a:pt x="4917" y="4756"/>
                    <a:pt x="5178" y="4728"/>
                    <a:pt x="5434" y="4663"/>
                  </a:cubicBezTo>
                  <a:cubicBezTo>
                    <a:pt x="7873" y="4050"/>
                    <a:pt x="9409" y="1788"/>
                    <a:pt x="10325" y="19"/>
                  </a:cubicBezTo>
                  <a:cubicBezTo>
                    <a:pt x="10325" y="6"/>
                    <a:pt x="10325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0"/>
            <p:cNvSpPr/>
            <p:nvPr/>
          </p:nvSpPr>
          <p:spPr>
            <a:xfrm>
              <a:off x="5027913" y="2701275"/>
              <a:ext cx="63125" cy="37825"/>
            </a:xfrm>
            <a:custGeom>
              <a:rect b="b" l="l" r="r" t="t"/>
              <a:pathLst>
                <a:path extrusionOk="0" h="1513" w="2525">
                  <a:moveTo>
                    <a:pt x="700" y="1"/>
                  </a:moveTo>
                  <a:cubicBezTo>
                    <a:pt x="335" y="1"/>
                    <a:pt x="0" y="40"/>
                    <a:pt x="4" y="195"/>
                  </a:cubicBezTo>
                  <a:cubicBezTo>
                    <a:pt x="4" y="384"/>
                    <a:pt x="433" y="694"/>
                    <a:pt x="566" y="820"/>
                  </a:cubicBezTo>
                  <a:cubicBezTo>
                    <a:pt x="781" y="1023"/>
                    <a:pt x="1002" y="1225"/>
                    <a:pt x="1229" y="1421"/>
                  </a:cubicBezTo>
                  <a:cubicBezTo>
                    <a:pt x="1274" y="1459"/>
                    <a:pt x="1318" y="1496"/>
                    <a:pt x="1375" y="1509"/>
                  </a:cubicBezTo>
                  <a:cubicBezTo>
                    <a:pt x="1387" y="1511"/>
                    <a:pt x="1398" y="1512"/>
                    <a:pt x="1410" y="1512"/>
                  </a:cubicBezTo>
                  <a:cubicBezTo>
                    <a:pt x="1509" y="1512"/>
                    <a:pt x="1598" y="1444"/>
                    <a:pt x="1672" y="1370"/>
                  </a:cubicBezTo>
                  <a:cubicBezTo>
                    <a:pt x="1924" y="1143"/>
                    <a:pt x="2158" y="896"/>
                    <a:pt x="2386" y="631"/>
                  </a:cubicBezTo>
                  <a:cubicBezTo>
                    <a:pt x="2449" y="555"/>
                    <a:pt x="2525" y="454"/>
                    <a:pt x="2493" y="353"/>
                  </a:cubicBezTo>
                  <a:cubicBezTo>
                    <a:pt x="2474" y="302"/>
                    <a:pt x="2436" y="264"/>
                    <a:pt x="2398" y="233"/>
                  </a:cubicBezTo>
                  <a:cubicBezTo>
                    <a:pt x="2171" y="62"/>
                    <a:pt x="1861" y="50"/>
                    <a:pt x="1577" y="43"/>
                  </a:cubicBezTo>
                  <a:cubicBezTo>
                    <a:pt x="1460" y="40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0"/>
            <p:cNvSpPr/>
            <p:nvPr/>
          </p:nvSpPr>
          <p:spPr>
            <a:xfrm>
              <a:off x="4990088" y="2708775"/>
              <a:ext cx="58775" cy="56425"/>
            </a:xfrm>
            <a:custGeom>
              <a:rect b="b" l="l" r="r" t="t"/>
              <a:pathLst>
                <a:path extrusionOk="0" h="2257" w="2351">
                  <a:moveTo>
                    <a:pt x="823" y="1"/>
                  </a:moveTo>
                  <a:cubicBezTo>
                    <a:pt x="795" y="1"/>
                    <a:pt x="767" y="12"/>
                    <a:pt x="746" y="34"/>
                  </a:cubicBezTo>
                  <a:cubicBezTo>
                    <a:pt x="562" y="242"/>
                    <a:pt x="506" y="590"/>
                    <a:pt x="417" y="836"/>
                  </a:cubicBezTo>
                  <a:lnTo>
                    <a:pt x="13" y="1974"/>
                  </a:lnTo>
                  <a:cubicBezTo>
                    <a:pt x="6" y="1999"/>
                    <a:pt x="0" y="2024"/>
                    <a:pt x="6" y="2049"/>
                  </a:cubicBezTo>
                  <a:cubicBezTo>
                    <a:pt x="13" y="2062"/>
                    <a:pt x="19" y="2075"/>
                    <a:pt x="32" y="2081"/>
                  </a:cubicBezTo>
                  <a:cubicBezTo>
                    <a:pt x="126" y="2157"/>
                    <a:pt x="228" y="2226"/>
                    <a:pt x="348" y="2239"/>
                  </a:cubicBezTo>
                  <a:cubicBezTo>
                    <a:pt x="443" y="2251"/>
                    <a:pt x="539" y="2256"/>
                    <a:pt x="635" y="2256"/>
                  </a:cubicBezTo>
                  <a:cubicBezTo>
                    <a:pt x="1262" y="2256"/>
                    <a:pt x="1885" y="2011"/>
                    <a:pt x="2351" y="1595"/>
                  </a:cubicBezTo>
                  <a:cubicBezTo>
                    <a:pt x="2332" y="1462"/>
                    <a:pt x="2243" y="1361"/>
                    <a:pt x="2148" y="1266"/>
                  </a:cubicBezTo>
                  <a:cubicBezTo>
                    <a:pt x="1757" y="843"/>
                    <a:pt x="1340" y="375"/>
                    <a:pt x="885" y="21"/>
                  </a:cubicBezTo>
                  <a:cubicBezTo>
                    <a:pt x="866" y="8"/>
                    <a:pt x="844" y="1"/>
                    <a:pt x="823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0"/>
            <p:cNvSpPr/>
            <p:nvPr/>
          </p:nvSpPr>
          <p:spPr>
            <a:xfrm>
              <a:off x="4933688" y="2709600"/>
              <a:ext cx="64000" cy="44575"/>
            </a:xfrm>
            <a:custGeom>
              <a:rect b="b" l="l" r="r" t="t"/>
              <a:pathLst>
                <a:path extrusionOk="0" h="1783" w="2560">
                  <a:moveTo>
                    <a:pt x="2354" y="1"/>
                  </a:moveTo>
                  <a:cubicBezTo>
                    <a:pt x="2305" y="1"/>
                    <a:pt x="2230" y="22"/>
                    <a:pt x="2123" y="70"/>
                  </a:cubicBezTo>
                  <a:cubicBezTo>
                    <a:pt x="1422" y="393"/>
                    <a:pt x="727" y="721"/>
                    <a:pt x="26" y="1043"/>
                  </a:cubicBezTo>
                  <a:cubicBezTo>
                    <a:pt x="7" y="1050"/>
                    <a:pt x="0" y="1075"/>
                    <a:pt x="13" y="1094"/>
                  </a:cubicBezTo>
                  <a:cubicBezTo>
                    <a:pt x="348" y="1460"/>
                    <a:pt x="809" y="1707"/>
                    <a:pt x="1302" y="1776"/>
                  </a:cubicBezTo>
                  <a:cubicBezTo>
                    <a:pt x="1327" y="1780"/>
                    <a:pt x="1356" y="1783"/>
                    <a:pt x="1384" y="1783"/>
                  </a:cubicBezTo>
                  <a:cubicBezTo>
                    <a:pt x="1413" y="1783"/>
                    <a:pt x="1441" y="1780"/>
                    <a:pt x="1466" y="1770"/>
                  </a:cubicBezTo>
                  <a:cubicBezTo>
                    <a:pt x="1542" y="1738"/>
                    <a:pt x="1586" y="1663"/>
                    <a:pt x="1631" y="1593"/>
                  </a:cubicBezTo>
                  <a:cubicBezTo>
                    <a:pt x="1820" y="1252"/>
                    <a:pt x="2010" y="917"/>
                    <a:pt x="2199" y="582"/>
                  </a:cubicBezTo>
                  <a:cubicBezTo>
                    <a:pt x="2322" y="368"/>
                    <a:pt x="2560" y="1"/>
                    <a:pt x="2354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0"/>
            <p:cNvSpPr/>
            <p:nvPr/>
          </p:nvSpPr>
          <p:spPr>
            <a:xfrm>
              <a:off x="4909838" y="2705500"/>
              <a:ext cx="55150" cy="19575"/>
            </a:xfrm>
            <a:custGeom>
              <a:rect b="b" l="l" r="r" t="t"/>
              <a:pathLst>
                <a:path extrusionOk="0" h="783" w="2206">
                  <a:moveTo>
                    <a:pt x="2205" y="1"/>
                  </a:moveTo>
                  <a:lnTo>
                    <a:pt x="0" y="538"/>
                  </a:lnTo>
                  <a:cubicBezTo>
                    <a:pt x="89" y="639"/>
                    <a:pt x="240" y="752"/>
                    <a:pt x="367" y="778"/>
                  </a:cubicBezTo>
                  <a:cubicBezTo>
                    <a:pt x="391" y="781"/>
                    <a:pt x="415" y="783"/>
                    <a:pt x="439" y="783"/>
                  </a:cubicBezTo>
                  <a:cubicBezTo>
                    <a:pt x="497" y="783"/>
                    <a:pt x="555" y="774"/>
                    <a:pt x="613" y="765"/>
                  </a:cubicBezTo>
                  <a:cubicBezTo>
                    <a:pt x="1201" y="645"/>
                    <a:pt x="1744" y="380"/>
                    <a:pt x="220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0"/>
            <p:cNvSpPr/>
            <p:nvPr/>
          </p:nvSpPr>
          <p:spPr>
            <a:xfrm>
              <a:off x="5034788" y="2671075"/>
              <a:ext cx="71900" cy="21050"/>
            </a:xfrm>
            <a:custGeom>
              <a:rect b="b" l="l" r="r" t="t"/>
              <a:pathLst>
                <a:path extrusionOk="0" h="842" w="2876">
                  <a:moveTo>
                    <a:pt x="2875" y="0"/>
                  </a:moveTo>
                  <a:lnTo>
                    <a:pt x="0" y="695"/>
                  </a:lnTo>
                  <a:cubicBezTo>
                    <a:pt x="480" y="733"/>
                    <a:pt x="1043" y="796"/>
                    <a:pt x="1523" y="828"/>
                  </a:cubicBezTo>
                  <a:cubicBezTo>
                    <a:pt x="1609" y="836"/>
                    <a:pt x="1692" y="841"/>
                    <a:pt x="1776" y="841"/>
                  </a:cubicBezTo>
                  <a:cubicBezTo>
                    <a:pt x="1828" y="841"/>
                    <a:pt x="1881" y="839"/>
                    <a:pt x="1934" y="834"/>
                  </a:cubicBezTo>
                  <a:cubicBezTo>
                    <a:pt x="2376" y="777"/>
                    <a:pt x="2768" y="436"/>
                    <a:pt x="287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0"/>
            <p:cNvSpPr/>
            <p:nvPr/>
          </p:nvSpPr>
          <p:spPr>
            <a:xfrm>
              <a:off x="4988488" y="2797175"/>
              <a:ext cx="7450" cy="6675"/>
            </a:xfrm>
            <a:custGeom>
              <a:rect b="b" l="l" r="r" t="t"/>
              <a:pathLst>
                <a:path extrusionOk="0" h="267" w="298">
                  <a:moveTo>
                    <a:pt x="148" y="0"/>
                  </a:moveTo>
                  <a:cubicBezTo>
                    <a:pt x="110" y="0"/>
                    <a:pt x="73" y="15"/>
                    <a:pt x="45" y="43"/>
                  </a:cubicBezTo>
                  <a:cubicBezTo>
                    <a:pt x="1" y="99"/>
                    <a:pt x="7" y="188"/>
                    <a:pt x="58" y="232"/>
                  </a:cubicBezTo>
                  <a:cubicBezTo>
                    <a:pt x="84" y="255"/>
                    <a:pt x="116" y="266"/>
                    <a:pt x="148" y="266"/>
                  </a:cubicBezTo>
                  <a:cubicBezTo>
                    <a:pt x="186" y="266"/>
                    <a:pt x="223" y="250"/>
                    <a:pt x="247" y="220"/>
                  </a:cubicBezTo>
                  <a:cubicBezTo>
                    <a:pt x="298" y="163"/>
                    <a:pt x="292" y="80"/>
                    <a:pt x="235" y="30"/>
                  </a:cubicBezTo>
                  <a:cubicBezTo>
                    <a:pt x="209" y="10"/>
                    <a:pt x="17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0"/>
            <p:cNvSpPr/>
            <p:nvPr/>
          </p:nvSpPr>
          <p:spPr>
            <a:xfrm>
              <a:off x="5010288" y="2800400"/>
              <a:ext cx="5550" cy="4875"/>
            </a:xfrm>
            <a:custGeom>
              <a:rect b="b" l="l" r="r" t="t"/>
              <a:pathLst>
                <a:path extrusionOk="0" h="195" w="222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1" y="72"/>
                    <a:pt x="7" y="135"/>
                    <a:pt x="45" y="173"/>
                  </a:cubicBezTo>
                  <a:cubicBezTo>
                    <a:pt x="65" y="187"/>
                    <a:pt x="90" y="195"/>
                    <a:pt x="113" y="195"/>
                  </a:cubicBezTo>
                  <a:cubicBezTo>
                    <a:pt x="141" y="195"/>
                    <a:pt x="167" y="184"/>
                    <a:pt x="184" y="160"/>
                  </a:cubicBezTo>
                  <a:cubicBezTo>
                    <a:pt x="222" y="122"/>
                    <a:pt x="216" y="59"/>
                    <a:pt x="178" y="21"/>
                  </a:cubicBezTo>
                  <a:cubicBezTo>
                    <a:pt x="159" y="7"/>
                    <a:pt x="13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0"/>
            <p:cNvSpPr/>
            <p:nvPr/>
          </p:nvSpPr>
          <p:spPr>
            <a:xfrm>
              <a:off x="5104288" y="2739325"/>
              <a:ext cx="4125" cy="3775"/>
            </a:xfrm>
            <a:custGeom>
              <a:rect b="b" l="l" r="r" t="t"/>
              <a:pathLst>
                <a:path extrusionOk="0" h="151" w="165">
                  <a:moveTo>
                    <a:pt x="83" y="0"/>
                  </a:moveTo>
                  <a:cubicBezTo>
                    <a:pt x="63" y="0"/>
                    <a:pt x="42" y="8"/>
                    <a:pt x="26" y="25"/>
                  </a:cubicBezTo>
                  <a:cubicBezTo>
                    <a:pt x="0" y="57"/>
                    <a:pt x="7" y="107"/>
                    <a:pt x="38" y="132"/>
                  </a:cubicBezTo>
                  <a:cubicBezTo>
                    <a:pt x="50" y="144"/>
                    <a:pt x="68" y="151"/>
                    <a:pt x="86" y="151"/>
                  </a:cubicBezTo>
                  <a:cubicBezTo>
                    <a:pt x="106" y="151"/>
                    <a:pt x="126" y="143"/>
                    <a:pt x="139" y="126"/>
                  </a:cubicBezTo>
                  <a:cubicBezTo>
                    <a:pt x="165" y="95"/>
                    <a:pt x="165" y="44"/>
                    <a:pt x="133" y="19"/>
                  </a:cubicBezTo>
                  <a:cubicBezTo>
                    <a:pt x="118" y="7"/>
                    <a:pt x="100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0"/>
            <p:cNvSpPr/>
            <p:nvPr/>
          </p:nvSpPr>
          <p:spPr>
            <a:xfrm>
              <a:off x="5116438" y="2719475"/>
              <a:ext cx="3200" cy="2825"/>
            </a:xfrm>
            <a:custGeom>
              <a:rect b="b" l="l" r="r" t="t"/>
              <a:pathLst>
                <a:path extrusionOk="0" h="113" w="128">
                  <a:moveTo>
                    <a:pt x="64" y="0"/>
                  </a:moveTo>
                  <a:cubicBezTo>
                    <a:pt x="47" y="0"/>
                    <a:pt x="31" y="9"/>
                    <a:pt x="20" y="23"/>
                  </a:cubicBezTo>
                  <a:cubicBezTo>
                    <a:pt x="1" y="42"/>
                    <a:pt x="1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5" y="106"/>
                    <a:pt x="108" y="92"/>
                  </a:cubicBezTo>
                  <a:cubicBezTo>
                    <a:pt x="127" y="73"/>
                    <a:pt x="121" y="36"/>
                    <a:pt x="102" y="17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0"/>
            <p:cNvSpPr/>
            <p:nvPr/>
          </p:nvSpPr>
          <p:spPr>
            <a:xfrm>
              <a:off x="4931788" y="2784875"/>
              <a:ext cx="3175" cy="2825"/>
            </a:xfrm>
            <a:custGeom>
              <a:rect b="b" l="l" r="r" t="t"/>
              <a:pathLst>
                <a:path extrusionOk="0" h="113" w="127">
                  <a:moveTo>
                    <a:pt x="64" y="0"/>
                  </a:moveTo>
                  <a:cubicBezTo>
                    <a:pt x="47" y="0"/>
                    <a:pt x="30" y="9"/>
                    <a:pt x="19" y="23"/>
                  </a:cubicBezTo>
                  <a:cubicBezTo>
                    <a:pt x="0" y="42"/>
                    <a:pt x="0" y="80"/>
                    <a:pt x="26" y="99"/>
                  </a:cubicBezTo>
                  <a:cubicBezTo>
                    <a:pt x="38" y="107"/>
                    <a:pt x="51" y="112"/>
                    <a:pt x="64" y="112"/>
                  </a:cubicBezTo>
                  <a:cubicBezTo>
                    <a:pt x="79" y="112"/>
                    <a:pt x="94" y="106"/>
                    <a:pt x="108" y="92"/>
                  </a:cubicBezTo>
                  <a:cubicBezTo>
                    <a:pt x="127" y="67"/>
                    <a:pt x="121" y="35"/>
                    <a:pt x="102" y="16"/>
                  </a:cubicBezTo>
                  <a:cubicBezTo>
                    <a:pt x="91" y="5"/>
                    <a:pt x="77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0"/>
            <p:cNvSpPr/>
            <p:nvPr/>
          </p:nvSpPr>
          <p:spPr>
            <a:xfrm>
              <a:off x="5102863" y="2750075"/>
              <a:ext cx="4125" cy="3700"/>
            </a:xfrm>
            <a:custGeom>
              <a:rect b="b" l="l" r="r" t="t"/>
              <a:pathLst>
                <a:path extrusionOk="0" h="148" w="165">
                  <a:moveTo>
                    <a:pt x="80" y="0"/>
                  </a:moveTo>
                  <a:cubicBezTo>
                    <a:pt x="60" y="0"/>
                    <a:pt x="39" y="8"/>
                    <a:pt x="26" y="25"/>
                  </a:cubicBezTo>
                  <a:cubicBezTo>
                    <a:pt x="1" y="56"/>
                    <a:pt x="1" y="101"/>
                    <a:pt x="32" y="132"/>
                  </a:cubicBezTo>
                  <a:cubicBezTo>
                    <a:pt x="45" y="143"/>
                    <a:pt x="61" y="148"/>
                    <a:pt x="76" y="148"/>
                  </a:cubicBezTo>
                  <a:cubicBezTo>
                    <a:pt x="98" y="148"/>
                    <a:pt x="121" y="138"/>
                    <a:pt x="140" y="119"/>
                  </a:cubicBezTo>
                  <a:cubicBezTo>
                    <a:pt x="165" y="94"/>
                    <a:pt x="158" y="44"/>
                    <a:pt x="133" y="18"/>
                  </a:cubicBezTo>
                  <a:cubicBezTo>
                    <a:pt x="118" y="6"/>
                    <a:pt x="99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0" name="Google Shape;1970;p50"/>
          <p:cNvSpPr txBox="1"/>
          <p:nvPr>
            <p:ph type="title"/>
          </p:nvPr>
        </p:nvSpPr>
        <p:spPr>
          <a:xfrm>
            <a:off x="3082650" y="547300"/>
            <a:ext cx="4505700" cy="7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6"/>
                </a:solidFill>
                <a:latin typeface="Hind"/>
                <a:ea typeface="Hind"/>
                <a:cs typeface="Hind"/>
                <a:sym typeface="Hind"/>
              </a:rPr>
              <a:t>2 bowls </a:t>
            </a:r>
            <a:r>
              <a:rPr lang="en-GB" sz="1500">
                <a:latin typeface="Hind"/>
                <a:ea typeface="Hind"/>
                <a:cs typeface="Hind"/>
                <a:sym typeface="Hind"/>
              </a:rPr>
              <a:t>of rice per day per person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71" name="Google Shape;1971;p50"/>
          <p:cNvSpPr txBox="1"/>
          <p:nvPr>
            <p:ph type="title"/>
          </p:nvPr>
        </p:nvSpPr>
        <p:spPr>
          <a:xfrm>
            <a:off x="1723200" y="3647600"/>
            <a:ext cx="4505700" cy="7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6"/>
                </a:solidFill>
                <a:latin typeface="Hind"/>
                <a:ea typeface="Hind"/>
                <a:cs typeface="Hind"/>
                <a:sym typeface="Hind"/>
              </a:rPr>
              <a:t>51,000</a:t>
            </a:r>
            <a:r>
              <a:rPr lang="en-GB" sz="1500">
                <a:latin typeface="Hind"/>
                <a:ea typeface="Hind"/>
                <a:cs typeface="Hind"/>
                <a:sym typeface="Hind"/>
              </a:rPr>
              <a:t> double decker buses (Weight)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Problem: Food Waste</a:t>
            </a:r>
            <a:endParaRPr/>
          </a:p>
        </p:txBody>
      </p:sp>
      <p:sp>
        <p:nvSpPr>
          <p:cNvPr id="1977" name="Google Shape;1977;p51"/>
          <p:cNvSpPr txBox="1"/>
          <p:nvPr>
            <p:ph idx="1" type="subTitle"/>
          </p:nvPr>
        </p:nvSpPr>
        <p:spPr>
          <a:xfrm>
            <a:off x="2140300" y="1649300"/>
            <a:ext cx="58875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4C9305"/>
                </a:solidFill>
                <a:latin typeface="Hind"/>
                <a:ea typeface="Hind"/>
                <a:cs typeface="Hind"/>
                <a:sym typeface="Hind"/>
              </a:rPr>
              <a:t>Singapore Green Plan 2030 Goal</a:t>
            </a:r>
            <a:endParaRPr b="1" sz="1900">
              <a:solidFill>
                <a:srgbClr val="4C9305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700"/>
              <a:buFont typeface="Hind"/>
              <a:buAutoNum type="arabicPeriod"/>
            </a:pPr>
            <a:r>
              <a:rPr lang="en-GB" sz="1900">
                <a:solidFill>
                  <a:srgbClr val="263238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lang="en-GB" sz="1900" u="sng">
                <a:solidFill>
                  <a:srgbClr val="263238"/>
                </a:solidFill>
                <a:latin typeface="Hind"/>
                <a:ea typeface="Hind"/>
                <a:cs typeface="Hind"/>
                <a:sym typeface="Hind"/>
              </a:rPr>
              <a:t>20% Reduction</a:t>
            </a:r>
            <a:r>
              <a:rPr lang="en-GB" sz="1900">
                <a:solidFill>
                  <a:srgbClr val="263238"/>
                </a:solidFill>
                <a:latin typeface="Hind"/>
                <a:ea typeface="Hind"/>
                <a:cs typeface="Hind"/>
                <a:sym typeface="Hind"/>
              </a:rPr>
              <a:t> in waste-to-landfill per capita per day </a:t>
            </a:r>
            <a:endParaRPr sz="1900">
              <a:solidFill>
                <a:srgbClr val="263238"/>
              </a:solidFill>
              <a:latin typeface="Hind"/>
              <a:ea typeface="Hind"/>
              <a:cs typeface="Hind"/>
              <a:sym typeface="Hi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700"/>
              <a:buFont typeface="Hind"/>
              <a:buAutoNum type="arabicPeriod"/>
            </a:pPr>
            <a:r>
              <a:rPr lang="en-GB" sz="1900">
                <a:solidFill>
                  <a:srgbClr val="263238"/>
                </a:solidFill>
                <a:latin typeface="Hind"/>
                <a:ea typeface="Hind"/>
                <a:cs typeface="Hind"/>
                <a:sym typeface="Hind"/>
              </a:rPr>
              <a:t>Within </a:t>
            </a:r>
            <a:r>
              <a:rPr lang="en-GB" sz="1900" u="sng">
                <a:solidFill>
                  <a:srgbClr val="263238"/>
                </a:solidFill>
                <a:latin typeface="Hind"/>
                <a:ea typeface="Hind"/>
                <a:cs typeface="Hind"/>
                <a:sym typeface="Hind"/>
              </a:rPr>
              <a:t>five years or by 2026</a:t>
            </a:r>
            <a:endParaRPr sz="1900" u="sng">
              <a:solidFill>
                <a:srgbClr val="263238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8" name="Google Shape;19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325" y="2013063"/>
            <a:ext cx="672575" cy="6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52"/>
          <p:cNvSpPr txBox="1"/>
          <p:nvPr>
            <p:ph type="title"/>
          </p:nvPr>
        </p:nvSpPr>
        <p:spPr>
          <a:xfrm>
            <a:off x="1570600" y="2329364"/>
            <a:ext cx="50676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</a:t>
            </a:r>
            <a:endParaRPr/>
          </a:p>
        </p:txBody>
      </p:sp>
      <p:sp>
        <p:nvSpPr>
          <p:cNvPr id="1984" name="Google Shape;1984;p52"/>
          <p:cNvSpPr txBox="1"/>
          <p:nvPr>
            <p:ph idx="2" type="title"/>
          </p:nvPr>
        </p:nvSpPr>
        <p:spPr>
          <a:xfrm>
            <a:off x="1714000" y="1302738"/>
            <a:ext cx="13245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grpSp>
        <p:nvGrpSpPr>
          <p:cNvPr id="1985" name="Google Shape;1985;p52"/>
          <p:cNvGrpSpPr/>
          <p:nvPr/>
        </p:nvGrpSpPr>
        <p:grpSpPr>
          <a:xfrm rot="-317905">
            <a:off x="6535027" y="2945025"/>
            <a:ext cx="1239602" cy="1288226"/>
            <a:chOff x="3194825" y="2418175"/>
            <a:chExt cx="246275" cy="255925"/>
          </a:xfrm>
        </p:grpSpPr>
        <p:sp>
          <p:nvSpPr>
            <p:cNvPr id="1986" name="Google Shape;1986;p52"/>
            <p:cNvSpPr/>
            <p:nvPr/>
          </p:nvSpPr>
          <p:spPr>
            <a:xfrm>
              <a:off x="3252475" y="2418175"/>
              <a:ext cx="188625" cy="252750"/>
            </a:xfrm>
            <a:custGeom>
              <a:rect b="b" l="l" r="r" t="t"/>
              <a:pathLst>
                <a:path extrusionOk="0" h="10110" w="7545">
                  <a:moveTo>
                    <a:pt x="4151" y="0"/>
                  </a:moveTo>
                  <a:cubicBezTo>
                    <a:pt x="3818" y="0"/>
                    <a:pt x="2719" y="559"/>
                    <a:pt x="2357" y="638"/>
                  </a:cubicBezTo>
                  <a:cubicBezTo>
                    <a:pt x="1587" y="809"/>
                    <a:pt x="696" y="1043"/>
                    <a:pt x="1" y="1390"/>
                  </a:cubicBezTo>
                  <a:lnTo>
                    <a:pt x="3564" y="10110"/>
                  </a:lnTo>
                  <a:cubicBezTo>
                    <a:pt x="3779" y="9927"/>
                    <a:pt x="4228" y="9908"/>
                    <a:pt x="4506" y="9813"/>
                  </a:cubicBezTo>
                  <a:cubicBezTo>
                    <a:pt x="4834" y="9705"/>
                    <a:pt x="5157" y="9604"/>
                    <a:pt x="5473" y="9472"/>
                  </a:cubicBezTo>
                  <a:cubicBezTo>
                    <a:pt x="5807" y="9333"/>
                    <a:pt x="6142" y="9232"/>
                    <a:pt x="6490" y="9124"/>
                  </a:cubicBezTo>
                  <a:cubicBezTo>
                    <a:pt x="6641" y="9080"/>
                    <a:pt x="6787" y="9029"/>
                    <a:pt x="6932" y="8985"/>
                  </a:cubicBezTo>
                  <a:cubicBezTo>
                    <a:pt x="7052" y="8947"/>
                    <a:pt x="7299" y="8941"/>
                    <a:pt x="7393" y="8878"/>
                  </a:cubicBezTo>
                  <a:cubicBezTo>
                    <a:pt x="7545" y="8770"/>
                    <a:pt x="7475" y="8707"/>
                    <a:pt x="7406" y="8536"/>
                  </a:cubicBezTo>
                  <a:cubicBezTo>
                    <a:pt x="7336" y="8360"/>
                    <a:pt x="7286" y="8189"/>
                    <a:pt x="7235" y="8006"/>
                  </a:cubicBezTo>
                  <a:cubicBezTo>
                    <a:pt x="7096" y="7481"/>
                    <a:pt x="7046" y="6906"/>
                    <a:pt x="6844" y="6407"/>
                  </a:cubicBezTo>
                  <a:cubicBezTo>
                    <a:pt x="6420" y="5346"/>
                    <a:pt x="5927" y="4335"/>
                    <a:pt x="5529" y="3260"/>
                  </a:cubicBezTo>
                  <a:cubicBezTo>
                    <a:pt x="5296" y="2635"/>
                    <a:pt x="5106" y="1990"/>
                    <a:pt x="4853" y="1371"/>
                  </a:cubicBezTo>
                  <a:cubicBezTo>
                    <a:pt x="4664" y="916"/>
                    <a:pt x="4443" y="259"/>
                    <a:pt x="4234" y="25"/>
                  </a:cubicBezTo>
                  <a:cubicBezTo>
                    <a:pt x="4219" y="8"/>
                    <a:pt x="4190" y="0"/>
                    <a:pt x="4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3372050" y="2608875"/>
              <a:ext cx="32100" cy="18850"/>
            </a:xfrm>
            <a:custGeom>
              <a:rect b="b" l="l" r="r" t="t"/>
              <a:pathLst>
                <a:path extrusionOk="0" h="754" w="1284">
                  <a:moveTo>
                    <a:pt x="388" y="1"/>
                  </a:moveTo>
                  <a:cubicBezTo>
                    <a:pt x="248" y="1"/>
                    <a:pt x="1" y="33"/>
                    <a:pt x="83" y="182"/>
                  </a:cubicBezTo>
                  <a:cubicBezTo>
                    <a:pt x="121" y="239"/>
                    <a:pt x="184" y="264"/>
                    <a:pt x="222" y="321"/>
                  </a:cubicBezTo>
                  <a:cubicBezTo>
                    <a:pt x="285" y="416"/>
                    <a:pt x="329" y="504"/>
                    <a:pt x="411" y="586"/>
                  </a:cubicBezTo>
                  <a:cubicBezTo>
                    <a:pt x="531" y="696"/>
                    <a:pt x="674" y="753"/>
                    <a:pt x="815" y="753"/>
                  </a:cubicBezTo>
                  <a:cubicBezTo>
                    <a:pt x="942" y="753"/>
                    <a:pt x="1068" y="707"/>
                    <a:pt x="1176" y="611"/>
                  </a:cubicBezTo>
                  <a:cubicBezTo>
                    <a:pt x="1283" y="523"/>
                    <a:pt x="1277" y="333"/>
                    <a:pt x="1176" y="239"/>
                  </a:cubicBezTo>
                  <a:cubicBezTo>
                    <a:pt x="986" y="68"/>
                    <a:pt x="708" y="49"/>
                    <a:pt x="462" y="5"/>
                  </a:cubicBezTo>
                  <a:cubicBezTo>
                    <a:pt x="447" y="3"/>
                    <a:pt x="420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3403800" y="2614925"/>
              <a:ext cx="13625" cy="6975"/>
            </a:xfrm>
            <a:custGeom>
              <a:rect b="b" l="l" r="r" t="t"/>
              <a:pathLst>
                <a:path extrusionOk="0" h="279" w="545">
                  <a:moveTo>
                    <a:pt x="341" y="0"/>
                  </a:moveTo>
                  <a:cubicBezTo>
                    <a:pt x="326" y="0"/>
                    <a:pt x="312" y="1"/>
                    <a:pt x="298" y="3"/>
                  </a:cubicBezTo>
                  <a:cubicBezTo>
                    <a:pt x="222" y="9"/>
                    <a:pt x="83" y="16"/>
                    <a:pt x="32" y="79"/>
                  </a:cubicBezTo>
                  <a:cubicBezTo>
                    <a:pt x="1" y="110"/>
                    <a:pt x="1" y="155"/>
                    <a:pt x="32" y="186"/>
                  </a:cubicBezTo>
                  <a:cubicBezTo>
                    <a:pt x="83" y="243"/>
                    <a:pt x="209" y="237"/>
                    <a:pt x="285" y="262"/>
                  </a:cubicBezTo>
                  <a:cubicBezTo>
                    <a:pt x="318" y="271"/>
                    <a:pt x="358" y="278"/>
                    <a:pt x="397" y="278"/>
                  </a:cubicBezTo>
                  <a:cubicBezTo>
                    <a:pt x="471" y="278"/>
                    <a:pt x="540" y="252"/>
                    <a:pt x="544" y="161"/>
                  </a:cubicBezTo>
                  <a:cubicBezTo>
                    <a:pt x="544" y="40"/>
                    <a:pt x="439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3415475" y="2621550"/>
              <a:ext cx="4175" cy="3950"/>
            </a:xfrm>
            <a:custGeom>
              <a:rect b="b" l="l" r="r" t="t"/>
              <a:pathLst>
                <a:path extrusionOk="0" h="158" w="167">
                  <a:moveTo>
                    <a:pt x="96" y="1"/>
                  </a:moveTo>
                  <a:cubicBezTo>
                    <a:pt x="66" y="1"/>
                    <a:pt x="36" y="20"/>
                    <a:pt x="33" y="60"/>
                  </a:cubicBezTo>
                  <a:cubicBezTo>
                    <a:pt x="33" y="60"/>
                    <a:pt x="27" y="67"/>
                    <a:pt x="27" y="67"/>
                  </a:cubicBezTo>
                  <a:cubicBezTo>
                    <a:pt x="1" y="108"/>
                    <a:pt x="38" y="157"/>
                    <a:pt x="77" y="157"/>
                  </a:cubicBezTo>
                  <a:cubicBezTo>
                    <a:pt x="85" y="157"/>
                    <a:pt x="94" y="155"/>
                    <a:pt x="102" y="149"/>
                  </a:cubicBezTo>
                  <a:cubicBezTo>
                    <a:pt x="128" y="130"/>
                    <a:pt x="147" y="111"/>
                    <a:pt x="153" y="79"/>
                  </a:cubicBezTo>
                  <a:cubicBezTo>
                    <a:pt x="167" y="28"/>
                    <a:pt x="132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3345525" y="2613350"/>
              <a:ext cx="7750" cy="9700"/>
            </a:xfrm>
            <a:custGeom>
              <a:rect b="b" l="l" r="r" t="t"/>
              <a:pathLst>
                <a:path extrusionOk="0" h="388" w="310">
                  <a:moveTo>
                    <a:pt x="176" y="0"/>
                  </a:moveTo>
                  <a:cubicBezTo>
                    <a:pt x="150" y="0"/>
                    <a:pt x="124" y="9"/>
                    <a:pt x="101" y="28"/>
                  </a:cubicBezTo>
                  <a:cubicBezTo>
                    <a:pt x="51" y="72"/>
                    <a:pt x="19" y="129"/>
                    <a:pt x="7" y="192"/>
                  </a:cubicBezTo>
                  <a:cubicBezTo>
                    <a:pt x="0" y="243"/>
                    <a:pt x="0" y="306"/>
                    <a:pt x="44" y="338"/>
                  </a:cubicBezTo>
                  <a:lnTo>
                    <a:pt x="57" y="350"/>
                  </a:lnTo>
                  <a:cubicBezTo>
                    <a:pt x="86" y="373"/>
                    <a:pt x="125" y="387"/>
                    <a:pt x="163" y="387"/>
                  </a:cubicBezTo>
                  <a:cubicBezTo>
                    <a:pt x="209" y="387"/>
                    <a:pt x="254" y="367"/>
                    <a:pt x="278" y="319"/>
                  </a:cubicBezTo>
                  <a:cubicBezTo>
                    <a:pt x="304" y="268"/>
                    <a:pt x="310" y="218"/>
                    <a:pt x="285" y="161"/>
                  </a:cubicBezTo>
                  <a:cubicBezTo>
                    <a:pt x="285" y="161"/>
                    <a:pt x="285" y="157"/>
                    <a:pt x="281" y="152"/>
                  </a:cubicBezTo>
                  <a:lnTo>
                    <a:pt x="281" y="152"/>
                  </a:lnTo>
                  <a:cubicBezTo>
                    <a:pt x="282" y="149"/>
                    <a:pt x="280" y="140"/>
                    <a:pt x="285" y="136"/>
                  </a:cubicBezTo>
                  <a:cubicBezTo>
                    <a:pt x="303" y="58"/>
                    <a:pt x="242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3332725" y="2607400"/>
              <a:ext cx="6975" cy="6975"/>
            </a:xfrm>
            <a:custGeom>
              <a:rect b="b" l="l" r="r" t="t"/>
              <a:pathLst>
                <a:path extrusionOk="0" h="279" w="279">
                  <a:moveTo>
                    <a:pt x="139" y="1"/>
                  </a:moveTo>
                  <a:cubicBezTo>
                    <a:pt x="64" y="1"/>
                    <a:pt x="0" y="83"/>
                    <a:pt x="19" y="159"/>
                  </a:cubicBezTo>
                  <a:cubicBezTo>
                    <a:pt x="26" y="171"/>
                    <a:pt x="32" y="190"/>
                    <a:pt x="38" y="203"/>
                  </a:cubicBezTo>
                  <a:cubicBezTo>
                    <a:pt x="57" y="253"/>
                    <a:pt x="98" y="279"/>
                    <a:pt x="139" y="279"/>
                  </a:cubicBezTo>
                  <a:cubicBezTo>
                    <a:pt x="181" y="279"/>
                    <a:pt x="222" y="253"/>
                    <a:pt x="241" y="203"/>
                  </a:cubicBezTo>
                  <a:cubicBezTo>
                    <a:pt x="247" y="190"/>
                    <a:pt x="253" y="171"/>
                    <a:pt x="260" y="159"/>
                  </a:cubicBezTo>
                  <a:cubicBezTo>
                    <a:pt x="278" y="83"/>
                    <a:pt x="215" y="1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3350900" y="2630775"/>
              <a:ext cx="9650" cy="6825"/>
            </a:xfrm>
            <a:custGeom>
              <a:rect b="b" l="l" r="r" t="t"/>
              <a:pathLst>
                <a:path extrusionOk="0" h="273" w="386">
                  <a:moveTo>
                    <a:pt x="177" y="1"/>
                  </a:moveTo>
                  <a:cubicBezTo>
                    <a:pt x="0" y="1"/>
                    <a:pt x="0" y="273"/>
                    <a:pt x="177" y="273"/>
                  </a:cubicBezTo>
                  <a:cubicBezTo>
                    <a:pt x="240" y="273"/>
                    <a:pt x="297" y="266"/>
                    <a:pt x="341" y="216"/>
                  </a:cubicBezTo>
                  <a:cubicBezTo>
                    <a:pt x="386" y="165"/>
                    <a:pt x="386" y="108"/>
                    <a:pt x="341" y="58"/>
                  </a:cubicBezTo>
                  <a:cubicBezTo>
                    <a:pt x="297" y="7"/>
                    <a:pt x="240" y="1"/>
                    <a:pt x="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3388950" y="2577150"/>
              <a:ext cx="10400" cy="9925"/>
            </a:xfrm>
            <a:custGeom>
              <a:rect b="b" l="l" r="r" t="t"/>
              <a:pathLst>
                <a:path extrusionOk="0" h="397" w="416">
                  <a:moveTo>
                    <a:pt x="308" y="0"/>
                  </a:moveTo>
                  <a:cubicBezTo>
                    <a:pt x="274" y="0"/>
                    <a:pt x="239" y="16"/>
                    <a:pt x="222" y="48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216" y="58"/>
                    <a:pt x="216" y="58"/>
                    <a:pt x="209" y="67"/>
                  </a:cubicBezTo>
                  <a:cubicBezTo>
                    <a:pt x="210" y="65"/>
                    <a:pt x="210" y="64"/>
                    <a:pt x="209" y="64"/>
                  </a:cubicBezTo>
                  <a:cubicBezTo>
                    <a:pt x="205" y="64"/>
                    <a:pt x="195" y="70"/>
                    <a:pt x="190" y="74"/>
                  </a:cubicBezTo>
                  <a:lnTo>
                    <a:pt x="190" y="74"/>
                  </a:lnTo>
                  <a:cubicBezTo>
                    <a:pt x="127" y="99"/>
                    <a:pt x="64" y="112"/>
                    <a:pt x="32" y="181"/>
                  </a:cubicBezTo>
                  <a:cubicBezTo>
                    <a:pt x="1" y="263"/>
                    <a:pt x="20" y="364"/>
                    <a:pt x="121" y="389"/>
                  </a:cubicBezTo>
                  <a:cubicBezTo>
                    <a:pt x="139" y="394"/>
                    <a:pt x="156" y="397"/>
                    <a:pt x="173" y="397"/>
                  </a:cubicBezTo>
                  <a:cubicBezTo>
                    <a:pt x="321" y="397"/>
                    <a:pt x="415" y="209"/>
                    <a:pt x="393" y="67"/>
                  </a:cubicBezTo>
                  <a:cubicBezTo>
                    <a:pt x="386" y="23"/>
                    <a:pt x="347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3348050" y="2434375"/>
              <a:ext cx="18800" cy="20475"/>
            </a:xfrm>
            <a:custGeom>
              <a:rect b="b" l="l" r="r" t="t"/>
              <a:pathLst>
                <a:path extrusionOk="0" h="819" w="752">
                  <a:moveTo>
                    <a:pt x="94" y="0"/>
                  </a:moveTo>
                  <a:cubicBezTo>
                    <a:pt x="51" y="0"/>
                    <a:pt x="13" y="36"/>
                    <a:pt x="13" y="85"/>
                  </a:cubicBezTo>
                  <a:cubicBezTo>
                    <a:pt x="13" y="173"/>
                    <a:pt x="0" y="268"/>
                    <a:pt x="0" y="357"/>
                  </a:cubicBezTo>
                  <a:cubicBezTo>
                    <a:pt x="7" y="439"/>
                    <a:pt x="32" y="546"/>
                    <a:pt x="76" y="616"/>
                  </a:cubicBezTo>
                  <a:cubicBezTo>
                    <a:pt x="158" y="748"/>
                    <a:pt x="259" y="805"/>
                    <a:pt x="411" y="818"/>
                  </a:cubicBezTo>
                  <a:cubicBezTo>
                    <a:pt x="417" y="818"/>
                    <a:pt x="422" y="819"/>
                    <a:pt x="428" y="819"/>
                  </a:cubicBezTo>
                  <a:cubicBezTo>
                    <a:pt x="587" y="819"/>
                    <a:pt x="752" y="648"/>
                    <a:pt x="733" y="489"/>
                  </a:cubicBezTo>
                  <a:cubicBezTo>
                    <a:pt x="721" y="350"/>
                    <a:pt x="683" y="249"/>
                    <a:pt x="563" y="173"/>
                  </a:cubicBezTo>
                  <a:cubicBezTo>
                    <a:pt x="506" y="129"/>
                    <a:pt x="436" y="98"/>
                    <a:pt x="373" y="79"/>
                  </a:cubicBezTo>
                  <a:cubicBezTo>
                    <a:pt x="285" y="60"/>
                    <a:pt x="203" y="28"/>
                    <a:pt x="114" y="3"/>
                  </a:cubicBezTo>
                  <a:cubicBezTo>
                    <a:pt x="108" y="1"/>
                    <a:pt x="101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359425" y="2459250"/>
              <a:ext cx="6025" cy="8325"/>
            </a:xfrm>
            <a:custGeom>
              <a:rect b="b" l="l" r="r" t="t"/>
              <a:pathLst>
                <a:path extrusionOk="0" h="333" w="241">
                  <a:moveTo>
                    <a:pt x="63" y="1"/>
                  </a:moveTo>
                  <a:cubicBezTo>
                    <a:pt x="31" y="1"/>
                    <a:pt x="0" y="22"/>
                    <a:pt x="0" y="63"/>
                  </a:cubicBezTo>
                  <a:cubicBezTo>
                    <a:pt x="0" y="114"/>
                    <a:pt x="0" y="170"/>
                    <a:pt x="0" y="221"/>
                  </a:cubicBezTo>
                  <a:cubicBezTo>
                    <a:pt x="6" y="281"/>
                    <a:pt x="54" y="332"/>
                    <a:pt x="116" y="332"/>
                  </a:cubicBezTo>
                  <a:cubicBezTo>
                    <a:pt x="126" y="332"/>
                    <a:pt x="136" y="331"/>
                    <a:pt x="146" y="328"/>
                  </a:cubicBezTo>
                  <a:cubicBezTo>
                    <a:pt x="215" y="309"/>
                    <a:pt x="240" y="227"/>
                    <a:pt x="209" y="164"/>
                  </a:cubicBezTo>
                  <a:cubicBezTo>
                    <a:pt x="184" y="120"/>
                    <a:pt x="152" y="76"/>
                    <a:pt x="120" y="31"/>
                  </a:cubicBezTo>
                  <a:cubicBezTo>
                    <a:pt x="107" y="11"/>
                    <a:pt x="85" y="1"/>
                    <a:pt x="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3362425" y="2474475"/>
              <a:ext cx="7100" cy="8050"/>
            </a:xfrm>
            <a:custGeom>
              <a:rect b="b" l="l" r="r" t="t"/>
              <a:pathLst>
                <a:path extrusionOk="0" h="322" w="284">
                  <a:moveTo>
                    <a:pt x="90" y="0"/>
                  </a:moveTo>
                  <a:cubicBezTo>
                    <a:pt x="58" y="0"/>
                    <a:pt x="28" y="22"/>
                    <a:pt x="19" y="54"/>
                  </a:cubicBezTo>
                  <a:cubicBezTo>
                    <a:pt x="0" y="99"/>
                    <a:pt x="19" y="149"/>
                    <a:pt x="32" y="187"/>
                  </a:cubicBezTo>
                  <a:cubicBezTo>
                    <a:pt x="51" y="244"/>
                    <a:pt x="82" y="282"/>
                    <a:pt x="133" y="307"/>
                  </a:cubicBezTo>
                  <a:cubicBezTo>
                    <a:pt x="148" y="317"/>
                    <a:pt x="163" y="321"/>
                    <a:pt x="178" y="321"/>
                  </a:cubicBezTo>
                  <a:cubicBezTo>
                    <a:pt x="237" y="321"/>
                    <a:pt x="284" y="249"/>
                    <a:pt x="253" y="193"/>
                  </a:cubicBezTo>
                  <a:cubicBezTo>
                    <a:pt x="234" y="155"/>
                    <a:pt x="221" y="130"/>
                    <a:pt x="196" y="99"/>
                  </a:cubicBezTo>
                  <a:cubicBezTo>
                    <a:pt x="171" y="67"/>
                    <a:pt x="158" y="35"/>
                    <a:pt x="127" y="10"/>
                  </a:cubicBezTo>
                  <a:cubicBezTo>
                    <a:pt x="115" y="3"/>
                    <a:pt x="102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3365900" y="2503575"/>
              <a:ext cx="11225" cy="8050"/>
            </a:xfrm>
            <a:custGeom>
              <a:rect b="b" l="l" r="r" t="t"/>
              <a:pathLst>
                <a:path extrusionOk="0" h="322" w="449">
                  <a:moveTo>
                    <a:pt x="259" y="1"/>
                  </a:moveTo>
                  <a:cubicBezTo>
                    <a:pt x="231" y="1"/>
                    <a:pt x="209" y="11"/>
                    <a:pt x="184" y="21"/>
                  </a:cubicBezTo>
                  <a:cubicBezTo>
                    <a:pt x="191" y="18"/>
                    <a:pt x="195" y="17"/>
                    <a:pt x="195" y="17"/>
                  </a:cubicBezTo>
                  <a:lnTo>
                    <a:pt x="195" y="17"/>
                  </a:lnTo>
                  <a:cubicBezTo>
                    <a:pt x="195" y="17"/>
                    <a:pt x="169" y="28"/>
                    <a:pt x="165" y="28"/>
                  </a:cubicBezTo>
                  <a:cubicBezTo>
                    <a:pt x="139" y="34"/>
                    <a:pt x="101" y="66"/>
                    <a:pt x="89" y="72"/>
                  </a:cubicBezTo>
                  <a:cubicBezTo>
                    <a:pt x="38" y="91"/>
                    <a:pt x="0" y="148"/>
                    <a:pt x="38" y="192"/>
                  </a:cubicBezTo>
                  <a:cubicBezTo>
                    <a:pt x="64" y="230"/>
                    <a:pt x="95" y="268"/>
                    <a:pt x="133" y="293"/>
                  </a:cubicBezTo>
                  <a:cubicBezTo>
                    <a:pt x="165" y="312"/>
                    <a:pt x="204" y="321"/>
                    <a:pt x="244" y="321"/>
                  </a:cubicBezTo>
                  <a:cubicBezTo>
                    <a:pt x="283" y="321"/>
                    <a:pt x="323" y="312"/>
                    <a:pt x="354" y="293"/>
                  </a:cubicBezTo>
                  <a:cubicBezTo>
                    <a:pt x="417" y="261"/>
                    <a:pt x="449" y="179"/>
                    <a:pt x="430" y="116"/>
                  </a:cubicBezTo>
                  <a:cubicBezTo>
                    <a:pt x="411" y="47"/>
                    <a:pt x="348" y="9"/>
                    <a:pt x="278" y="2"/>
                  </a:cubicBezTo>
                  <a:cubicBezTo>
                    <a:pt x="271" y="1"/>
                    <a:pt x="265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3371425" y="2497275"/>
              <a:ext cx="9025" cy="6625"/>
            </a:xfrm>
            <a:custGeom>
              <a:rect b="b" l="l" r="r" t="t"/>
              <a:pathLst>
                <a:path extrusionOk="0" h="265" w="361">
                  <a:moveTo>
                    <a:pt x="172" y="1"/>
                  </a:moveTo>
                  <a:cubicBezTo>
                    <a:pt x="150" y="1"/>
                    <a:pt x="128" y="3"/>
                    <a:pt x="108" y="8"/>
                  </a:cubicBezTo>
                  <a:cubicBezTo>
                    <a:pt x="1" y="27"/>
                    <a:pt x="19" y="166"/>
                    <a:pt x="108" y="204"/>
                  </a:cubicBezTo>
                  <a:cubicBezTo>
                    <a:pt x="121" y="204"/>
                    <a:pt x="146" y="242"/>
                    <a:pt x="158" y="248"/>
                  </a:cubicBezTo>
                  <a:cubicBezTo>
                    <a:pt x="182" y="260"/>
                    <a:pt x="205" y="265"/>
                    <a:pt x="228" y="265"/>
                  </a:cubicBezTo>
                  <a:cubicBezTo>
                    <a:pt x="255" y="265"/>
                    <a:pt x="280" y="258"/>
                    <a:pt x="304" y="248"/>
                  </a:cubicBezTo>
                  <a:cubicBezTo>
                    <a:pt x="342" y="229"/>
                    <a:pt x="361" y="185"/>
                    <a:pt x="361" y="153"/>
                  </a:cubicBezTo>
                  <a:cubicBezTo>
                    <a:pt x="356" y="46"/>
                    <a:pt x="264" y="1"/>
                    <a:pt x="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3304125" y="2510600"/>
              <a:ext cx="12750" cy="15800"/>
            </a:xfrm>
            <a:custGeom>
              <a:rect b="b" l="l" r="r" t="t"/>
              <a:pathLst>
                <a:path extrusionOk="0" h="632" w="510">
                  <a:moveTo>
                    <a:pt x="103" y="1"/>
                  </a:moveTo>
                  <a:cubicBezTo>
                    <a:pt x="88" y="1"/>
                    <a:pt x="73" y="9"/>
                    <a:pt x="64" y="18"/>
                  </a:cubicBezTo>
                  <a:cubicBezTo>
                    <a:pt x="1" y="69"/>
                    <a:pt x="13" y="208"/>
                    <a:pt x="26" y="284"/>
                  </a:cubicBezTo>
                  <a:cubicBezTo>
                    <a:pt x="45" y="416"/>
                    <a:pt x="89" y="530"/>
                    <a:pt x="209" y="606"/>
                  </a:cubicBezTo>
                  <a:cubicBezTo>
                    <a:pt x="236" y="624"/>
                    <a:pt x="263" y="631"/>
                    <a:pt x="288" y="631"/>
                  </a:cubicBezTo>
                  <a:cubicBezTo>
                    <a:pt x="411" y="631"/>
                    <a:pt x="510" y="459"/>
                    <a:pt x="405" y="360"/>
                  </a:cubicBezTo>
                  <a:cubicBezTo>
                    <a:pt x="348" y="303"/>
                    <a:pt x="285" y="252"/>
                    <a:pt x="235" y="195"/>
                  </a:cubicBezTo>
                  <a:cubicBezTo>
                    <a:pt x="184" y="138"/>
                    <a:pt x="178" y="50"/>
                    <a:pt x="121" y="6"/>
                  </a:cubicBezTo>
                  <a:cubicBezTo>
                    <a:pt x="115" y="2"/>
                    <a:pt x="109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3315975" y="2532425"/>
              <a:ext cx="8375" cy="8025"/>
            </a:xfrm>
            <a:custGeom>
              <a:rect b="b" l="l" r="r" t="t"/>
              <a:pathLst>
                <a:path extrusionOk="0" h="321" w="335">
                  <a:moveTo>
                    <a:pt x="130" y="0"/>
                  </a:moveTo>
                  <a:cubicBezTo>
                    <a:pt x="78" y="0"/>
                    <a:pt x="22" y="26"/>
                    <a:pt x="13" y="81"/>
                  </a:cubicBezTo>
                  <a:cubicBezTo>
                    <a:pt x="7" y="118"/>
                    <a:pt x="1" y="163"/>
                    <a:pt x="13" y="201"/>
                  </a:cubicBezTo>
                  <a:cubicBezTo>
                    <a:pt x="32" y="276"/>
                    <a:pt x="102" y="314"/>
                    <a:pt x="178" y="321"/>
                  </a:cubicBezTo>
                  <a:cubicBezTo>
                    <a:pt x="180" y="321"/>
                    <a:pt x="183" y="321"/>
                    <a:pt x="185" y="321"/>
                  </a:cubicBezTo>
                  <a:cubicBezTo>
                    <a:pt x="270" y="321"/>
                    <a:pt x="335" y="223"/>
                    <a:pt x="310" y="144"/>
                  </a:cubicBezTo>
                  <a:cubicBezTo>
                    <a:pt x="304" y="106"/>
                    <a:pt x="285" y="81"/>
                    <a:pt x="260" y="55"/>
                  </a:cubicBezTo>
                  <a:cubicBezTo>
                    <a:pt x="241" y="36"/>
                    <a:pt x="222" y="24"/>
                    <a:pt x="197" y="17"/>
                  </a:cubicBezTo>
                  <a:lnTo>
                    <a:pt x="184" y="17"/>
                  </a:lnTo>
                  <a:cubicBezTo>
                    <a:pt x="184" y="11"/>
                    <a:pt x="184" y="11"/>
                    <a:pt x="184" y="11"/>
                  </a:cubicBezTo>
                  <a:cubicBezTo>
                    <a:pt x="168" y="4"/>
                    <a:pt x="149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3194825" y="2448700"/>
              <a:ext cx="150650" cy="225350"/>
            </a:xfrm>
            <a:custGeom>
              <a:rect b="b" l="l" r="r" t="t"/>
              <a:pathLst>
                <a:path extrusionOk="0" h="9014" w="6026">
                  <a:moveTo>
                    <a:pt x="2363" y="1"/>
                  </a:moveTo>
                  <a:cubicBezTo>
                    <a:pt x="2349" y="1"/>
                    <a:pt x="2335" y="2"/>
                    <a:pt x="2319" y="5"/>
                  </a:cubicBezTo>
                  <a:cubicBezTo>
                    <a:pt x="2041" y="62"/>
                    <a:pt x="1100" y="965"/>
                    <a:pt x="708" y="2381"/>
                  </a:cubicBezTo>
                  <a:cubicBezTo>
                    <a:pt x="316" y="3802"/>
                    <a:pt x="0" y="5060"/>
                    <a:pt x="120" y="5433"/>
                  </a:cubicBezTo>
                  <a:cubicBezTo>
                    <a:pt x="196" y="5654"/>
                    <a:pt x="5441" y="8908"/>
                    <a:pt x="5674" y="8977"/>
                  </a:cubicBezTo>
                  <a:cubicBezTo>
                    <a:pt x="5746" y="9001"/>
                    <a:pt x="5809" y="9014"/>
                    <a:pt x="5860" y="9014"/>
                  </a:cubicBezTo>
                  <a:cubicBezTo>
                    <a:pt x="5972" y="9014"/>
                    <a:pt x="6025" y="8954"/>
                    <a:pt x="5978" y="8819"/>
                  </a:cubicBezTo>
                  <a:lnTo>
                    <a:pt x="5801" y="8358"/>
                  </a:lnTo>
                  <a:cubicBezTo>
                    <a:pt x="5611" y="7872"/>
                    <a:pt x="5434" y="7366"/>
                    <a:pt x="5264" y="6854"/>
                  </a:cubicBezTo>
                  <a:cubicBezTo>
                    <a:pt x="5144" y="6475"/>
                    <a:pt x="4872" y="6241"/>
                    <a:pt x="4720" y="5875"/>
                  </a:cubicBezTo>
                  <a:cubicBezTo>
                    <a:pt x="4569" y="5508"/>
                    <a:pt x="4455" y="5173"/>
                    <a:pt x="4272" y="4813"/>
                  </a:cubicBezTo>
                  <a:cubicBezTo>
                    <a:pt x="4044" y="4377"/>
                    <a:pt x="3987" y="3866"/>
                    <a:pt x="3798" y="3417"/>
                  </a:cubicBezTo>
                  <a:cubicBezTo>
                    <a:pt x="3627" y="3000"/>
                    <a:pt x="3507" y="2614"/>
                    <a:pt x="3368" y="2191"/>
                  </a:cubicBezTo>
                  <a:cubicBezTo>
                    <a:pt x="3216" y="1730"/>
                    <a:pt x="3071" y="1237"/>
                    <a:pt x="2844" y="820"/>
                  </a:cubicBezTo>
                  <a:cubicBezTo>
                    <a:pt x="2749" y="656"/>
                    <a:pt x="2648" y="529"/>
                    <a:pt x="2591" y="346"/>
                  </a:cubicBezTo>
                  <a:cubicBezTo>
                    <a:pt x="2544" y="200"/>
                    <a:pt x="2525" y="1"/>
                    <a:pt x="2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3249150" y="2448775"/>
              <a:ext cx="96325" cy="225325"/>
            </a:xfrm>
            <a:custGeom>
              <a:rect b="b" l="l" r="r" t="t"/>
              <a:pathLst>
                <a:path extrusionOk="0" h="9013" w="3853">
                  <a:moveTo>
                    <a:pt x="193" y="1"/>
                  </a:moveTo>
                  <a:cubicBezTo>
                    <a:pt x="186" y="1"/>
                    <a:pt x="179" y="1"/>
                    <a:pt x="172" y="2"/>
                  </a:cubicBezTo>
                  <a:cubicBezTo>
                    <a:pt x="1" y="324"/>
                    <a:pt x="127" y="665"/>
                    <a:pt x="311" y="1019"/>
                  </a:cubicBezTo>
                  <a:cubicBezTo>
                    <a:pt x="582" y="1550"/>
                    <a:pt x="816" y="1992"/>
                    <a:pt x="961" y="2574"/>
                  </a:cubicBezTo>
                  <a:cubicBezTo>
                    <a:pt x="1100" y="3149"/>
                    <a:pt x="1252" y="3761"/>
                    <a:pt x="1454" y="4311"/>
                  </a:cubicBezTo>
                  <a:cubicBezTo>
                    <a:pt x="1637" y="4798"/>
                    <a:pt x="1985" y="5183"/>
                    <a:pt x="2200" y="5657"/>
                  </a:cubicBezTo>
                  <a:cubicBezTo>
                    <a:pt x="2364" y="6017"/>
                    <a:pt x="2547" y="6333"/>
                    <a:pt x="2674" y="6706"/>
                  </a:cubicBezTo>
                  <a:cubicBezTo>
                    <a:pt x="2787" y="7053"/>
                    <a:pt x="2870" y="7414"/>
                    <a:pt x="2971" y="7755"/>
                  </a:cubicBezTo>
                  <a:cubicBezTo>
                    <a:pt x="3072" y="8109"/>
                    <a:pt x="3280" y="8412"/>
                    <a:pt x="3445" y="8728"/>
                  </a:cubicBezTo>
                  <a:cubicBezTo>
                    <a:pt x="3501" y="8848"/>
                    <a:pt x="3577" y="8936"/>
                    <a:pt x="3666" y="9012"/>
                  </a:cubicBezTo>
                  <a:cubicBezTo>
                    <a:pt x="3672" y="9012"/>
                    <a:pt x="3678" y="9013"/>
                    <a:pt x="3684" y="9013"/>
                  </a:cubicBezTo>
                  <a:cubicBezTo>
                    <a:pt x="3798" y="9013"/>
                    <a:pt x="3853" y="8954"/>
                    <a:pt x="3805" y="8816"/>
                  </a:cubicBezTo>
                  <a:lnTo>
                    <a:pt x="3628" y="8355"/>
                  </a:lnTo>
                  <a:cubicBezTo>
                    <a:pt x="3438" y="7869"/>
                    <a:pt x="3261" y="7363"/>
                    <a:pt x="3091" y="6851"/>
                  </a:cubicBezTo>
                  <a:cubicBezTo>
                    <a:pt x="2971" y="6472"/>
                    <a:pt x="2699" y="6238"/>
                    <a:pt x="2547" y="5872"/>
                  </a:cubicBezTo>
                  <a:cubicBezTo>
                    <a:pt x="2396" y="5505"/>
                    <a:pt x="2282" y="5170"/>
                    <a:pt x="2099" y="4810"/>
                  </a:cubicBezTo>
                  <a:cubicBezTo>
                    <a:pt x="1871" y="4374"/>
                    <a:pt x="1814" y="3863"/>
                    <a:pt x="1625" y="3414"/>
                  </a:cubicBezTo>
                  <a:cubicBezTo>
                    <a:pt x="1454" y="2997"/>
                    <a:pt x="1334" y="2611"/>
                    <a:pt x="1195" y="2182"/>
                  </a:cubicBezTo>
                  <a:cubicBezTo>
                    <a:pt x="1043" y="1727"/>
                    <a:pt x="898" y="1234"/>
                    <a:pt x="671" y="817"/>
                  </a:cubicBezTo>
                  <a:cubicBezTo>
                    <a:pt x="576" y="653"/>
                    <a:pt x="475" y="526"/>
                    <a:pt x="418" y="343"/>
                  </a:cubicBezTo>
                  <a:cubicBezTo>
                    <a:pt x="370" y="198"/>
                    <a:pt x="350" y="1"/>
                    <a:pt x="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3222475" y="2507300"/>
              <a:ext cx="3975" cy="33100"/>
            </a:xfrm>
            <a:custGeom>
              <a:rect b="b" l="l" r="r" t="t"/>
              <a:pathLst>
                <a:path extrusionOk="0" h="1324" w="159">
                  <a:moveTo>
                    <a:pt x="155" y="0"/>
                  </a:moveTo>
                  <a:cubicBezTo>
                    <a:pt x="153" y="0"/>
                    <a:pt x="152" y="2"/>
                    <a:pt x="152" y="5"/>
                  </a:cubicBezTo>
                  <a:cubicBezTo>
                    <a:pt x="76" y="435"/>
                    <a:pt x="51" y="877"/>
                    <a:pt x="0" y="1313"/>
                  </a:cubicBezTo>
                  <a:cubicBezTo>
                    <a:pt x="0" y="1320"/>
                    <a:pt x="4" y="1323"/>
                    <a:pt x="9" y="1323"/>
                  </a:cubicBezTo>
                  <a:cubicBezTo>
                    <a:pt x="13" y="1323"/>
                    <a:pt x="16" y="1322"/>
                    <a:pt x="19" y="1319"/>
                  </a:cubicBezTo>
                  <a:cubicBezTo>
                    <a:pt x="101" y="883"/>
                    <a:pt x="95" y="441"/>
                    <a:pt x="158" y="5"/>
                  </a:cubicBezTo>
                  <a:cubicBezTo>
                    <a:pt x="158" y="2"/>
                    <a:pt x="156" y="0"/>
                    <a:pt x="155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3227350" y="2540950"/>
              <a:ext cx="425" cy="1725"/>
            </a:xfrm>
            <a:custGeom>
              <a:rect b="b" l="l" r="r" t="t"/>
              <a:pathLst>
                <a:path extrusionOk="0" h="69" w="17">
                  <a:moveTo>
                    <a:pt x="13" y="0"/>
                  </a:moveTo>
                  <a:cubicBezTo>
                    <a:pt x="10" y="0"/>
                    <a:pt x="7" y="2"/>
                    <a:pt x="7" y="5"/>
                  </a:cubicBezTo>
                  <a:cubicBezTo>
                    <a:pt x="7" y="24"/>
                    <a:pt x="1" y="49"/>
                    <a:pt x="1" y="68"/>
                  </a:cubicBezTo>
                  <a:cubicBezTo>
                    <a:pt x="7" y="49"/>
                    <a:pt x="7" y="30"/>
                    <a:pt x="14" y="5"/>
                  </a:cubicBezTo>
                  <a:cubicBezTo>
                    <a:pt x="17" y="2"/>
                    <a:pt x="15" y="0"/>
                    <a:pt x="1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3225775" y="2552600"/>
              <a:ext cx="675" cy="4075"/>
            </a:xfrm>
            <a:custGeom>
              <a:rect b="b" l="l" r="r" t="t"/>
              <a:pathLst>
                <a:path extrusionOk="0" h="163" w="27">
                  <a:moveTo>
                    <a:pt x="26" y="0"/>
                  </a:moveTo>
                  <a:cubicBezTo>
                    <a:pt x="13" y="51"/>
                    <a:pt x="7" y="108"/>
                    <a:pt x="1" y="158"/>
                  </a:cubicBezTo>
                  <a:cubicBezTo>
                    <a:pt x="1" y="161"/>
                    <a:pt x="2" y="163"/>
                    <a:pt x="4" y="163"/>
                  </a:cubicBezTo>
                  <a:cubicBezTo>
                    <a:pt x="6" y="163"/>
                    <a:pt x="7" y="161"/>
                    <a:pt x="7" y="158"/>
                  </a:cubicBezTo>
                  <a:cubicBezTo>
                    <a:pt x="13" y="108"/>
                    <a:pt x="20" y="51"/>
                    <a:pt x="2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>
              <a:off x="3226425" y="2542650"/>
              <a:ext cx="950" cy="9975"/>
            </a:xfrm>
            <a:custGeom>
              <a:rect b="b" l="l" r="r" t="t"/>
              <a:pathLst>
                <a:path extrusionOk="0" h="399" w="38">
                  <a:moveTo>
                    <a:pt x="38" y="0"/>
                  </a:moveTo>
                  <a:lnTo>
                    <a:pt x="38" y="0"/>
                  </a:lnTo>
                  <a:cubicBezTo>
                    <a:pt x="13" y="133"/>
                    <a:pt x="6" y="265"/>
                    <a:pt x="0" y="398"/>
                  </a:cubicBezTo>
                  <a:cubicBezTo>
                    <a:pt x="13" y="265"/>
                    <a:pt x="32" y="133"/>
                    <a:pt x="38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>
              <a:off x="3219775" y="2566225"/>
              <a:ext cx="2725" cy="14575"/>
            </a:xfrm>
            <a:custGeom>
              <a:rect b="b" l="l" r="r" t="t"/>
              <a:pathLst>
                <a:path extrusionOk="0" h="583" w="109">
                  <a:moveTo>
                    <a:pt x="102" y="0"/>
                  </a:moveTo>
                  <a:cubicBezTo>
                    <a:pt x="99" y="0"/>
                    <a:pt x="95" y="2"/>
                    <a:pt x="95" y="5"/>
                  </a:cubicBezTo>
                  <a:cubicBezTo>
                    <a:pt x="89" y="201"/>
                    <a:pt x="51" y="384"/>
                    <a:pt x="1" y="567"/>
                  </a:cubicBezTo>
                  <a:cubicBezTo>
                    <a:pt x="1" y="578"/>
                    <a:pt x="6" y="582"/>
                    <a:pt x="12" y="582"/>
                  </a:cubicBezTo>
                  <a:cubicBezTo>
                    <a:pt x="16" y="582"/>
                    <a:pt x="20" y="579"/>
                    <a:pt x="20" y="574"/>
                  </a:cubicBezTo>
                  <a:cubicBezTo>
                    <a:pt x="70" y="390"/>
                    <a:pt x="108" y="201"/>
                    <a:pt x="108" y="5"/>
                  </a:cubicBezTo>
                  <a:cubicBezTo>
                    <a:pt x="108" y="2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3213625" y="2541575"/>
              <a:ext cx="2850" cy="30875"/>
            </a:xfrm>
            <a:custGeom>
              <a:rect b="b" l="l" r="r" t="t"/>
              <a:pathLst>
                <a:path extrusionOk="0" h="1235" w="114">
                  <a:moveTo>
                    <a:pt x="97" y="0"/>
                  </a:moveTo>
                  <a:cubicBezTo>
                    <a:pt x="91" y="0"/>
                    <a:pt x="85" y="4"/>
                    <a:pt x="82" y="11"/>
                  </a:cubicBezTo>
                  <a:cubicBezTo>
                    <a:pt x="0" y="410"/>
                    <a:pt x="26" y="814"/>
                    <a:pt x="32" y="1225"/>
                  </a:cubicBezTo>
                  <a:cubicBezTo>
                    <a:pt x="32" y="1231"/>
                    <a:pt x="38" y="1234"/>
                    <a:pt x="44" y="1234"/>
                  </a:cubicBezTo>
                  <a:cubicBezTo>
                    <a:pt x="51" y="1234"/>
                    <a:pt x="57" y="1231"/>
                    <a:pt x="57" y="1225"/>
                  </a:cubicBezTo>
                  <a:cubicBezTo>
                    <a:pt x="57" y="820"/>
                    <a:pt x="32" y="416"/>
                    <a:pt x="114" y="18"/>
                  </a:cubicBezTo>
                  <a:cubicBezTo>
                    <a:pt x="114" y="7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3224200" y="2577150"/>
              <a:ext cx="1125" cy="17050"/>
            </a:xfrm>
            <a:custGeom>
              <a:rect b="b" l="l" r="r" t="t"/>
              <a:pathLst>
                <a:path extrusionOk="0" h="682" w="45">
                  <a:moveTo>
                    <a:pt x="11" y="1"/>
                  </a:moveTo>
                  <a:cubicBezTo>
                    <a:pt x="5" y="1"/>
                    <a:pt x="1" y="4"/>
                    <a:pt x="1" y="10"/>
                  </a:cubicBezTo>
                  <a:cubicBezTo>
                    <a:pt x="13" y="231"/>
                    <a:pt x="20" y="446"/>
                    <a:pt x="13" y="667"/>
                  </a:cubicBezTo>
                  <a:cubicBezTo>
                    <a:pt x="13" y="677"/>
                    <a:pt x="21" y="682"/>
                    <a:pt x="29" y="682"/>
                  </a:cubicBezTo>
                  <a:cubicBezTo>
                    <a:pt x="37" y="682"/>
                    <a:pt x="45" y="677"/>
                    <a:pt x="45" y="667"/>
                  </a:cubicBezTo>
                  <a:cubicBezTo>
                    <a:pt x="45" y="446"/>
                    <a:pt x="38" y="231"/>
                    <a:pt x="26" y="10"/>
                  </a:cubicBezTo>
                  <a:cubicBezTo>
                    <a:pt x="23" y="4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3241725" y="2584725"/>
              <a:ext cx="1775" cy="19275"/>
            </a:xfrm>
            <a:custGeom>
              <a:rect b="b" l="l" r="r" t="t"/>
              <a:pathLst>
                <a:path extrusionOk="0" h="771" w="71">
                  <a:moveTo>
                    <a:pt x="55" y="1"/>
                  </a:moveTo>
                  <a:cubicBezTo>
                    <a:pt x="50" y="1"/>
                    <a:pt x="45" y="4"/>
                    <a:pt x="45" y="10"/>
                  </a:cubicBezTo>
                  <a:cubicBezTo>
                    <a:pt x="39" y="257"/>
                    <a:pt x="20" y="510"/>
                    <a:pt x="1" y="756"/>
                  </a:cubicBezTo>
                  <a:cubicBezTo>
                    <a:pt x="1" y="766"/>
                    <a:pt x="10" y="770"/>
                    <a:pt x="20" y="770"/>
                  </a:cubicBezTo>
                  <a:cubicBezTo>
                    <a:pt x="29" y="770"/>
                    <a:pt x="39" y="766"/>
                    <a:pt x="39" y="756"/>
                  </a:cubicBezTo>
                  <a:cubicBezTo>
                    <a:pt x="51" y="510"/>
                    <a:pt x="70" y="257"/>
                    <a:pt x="64" y="10"/>
                  </a:cubicBezTo>
                  <a:cubicBezTo>
                    <a:pt x="64" y="4"/>
                    <a:pt x="59" y="1"/>
                    <a:pt x="55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>
              <a:off x="3224575" y="2552000"/>
              <a:ext cx="20150" cy="35975"/>
            </a:xfrm>
            <a:custGeom>
              <a:rect b="b" l="l" r="r" t="t"/>
              <a:pathLst>
                <a:path extrusionOk="0" h="1439" w="806">
                  <a:moveTo>
                    <a:pt x="228" y="0"/>
                  </a:moveTo>
                  <a:cubicBezTo>
                    <a:pt x="224" y="0"/>
                    <a:pt x="219" y="2"/>
                    <a:pt x="219" y="5"/>
                  </a:cubicBezTo>
                  <a:cubicBezTo>
                    <a:pt x="194" y="252"/>
                    <a:pt x="188" y="498"/>
                    <a:pt x="188" y="744"/>
                  </a:cubicBezTo>
                  <a:cubicBezTo>
                    <a:pt x="137" y="662"/>
                    <a:pt x="80" y="580"/>
                    <a:pt x="23" y="498"/>
                  </a:cubicBezTo>
                  <a:cubicBezTo>
                    <a:pt x="22" y="494"/>
                    <a:pt x="19" y="493"/>
                    <a:pt x="16" y="493"/>
                  </a:cubicBezTo>
                  <a:cubicBezTo>
                    <a:pt x="8" y="493"/>
                    <a:pt x="0" y="502"/>
                    <a:pt x="5" y="511"/>
                  </a:cubicBezTo>
                  <a:cubicBezTo>
                    <a:pt x="68" y="599"/>
                    <a:pt x="131" y="694"/>
                    <a:pt x="188" y="789"/>
                  </a:cubicBezTo>
                  <a:cubicBezTo>
                    <a:pt x="194" y="928"/>
                    <a:pt x="194" y="1073"/>
                    <a:pt x="200" y="1212"/>
                  </a:cubicBezTo>
                  <a:cubicBezTo>
                    <a:pt x="200" y="1218"/>
                    <a:pt x="205" y="1222"/>
                    <a:pt x="210" y="1222"/>
                  </a:cubicBezTo>
                  <a:cubicBezTo>
                    <a:pt x="215" y="1222"/>
                    <a:pt x="219" y="1218"/>
                    <a:pt x="219" y="1212"/>
                  </a:cubicBezTo>
                  <a:cubicBezTo>
                    <a:pt x="219" y="1086"/>
                    <a:pt x="219" y="959"/>
                    <a:pt x="219" y="833"/>
                  </a:cubicBezTo>
                  <a:cubicBezTo>
                    <a:pt x="276" y="921"/>
                    <a:pt x="333" y="1010"/>
                    <a:pt x="384" y="1098"/>
                  </a:cubicBezTo>
                  <a:cubicBezTo>
                    <a:pt x="365" y="1199"/>
                    <a:pt x="346" y="1301"/>
                    <a:pt x="327" y="1408"/>
                  </a:cubicBezTo>
                  <a:cubicBezTo>
                    <a:pt x="327" y="1412"/>
                    <a:pt x="331" y="1415"/>
                    <a:pt x="335" y="1415"/>
                  </a:cubicBezTo>
                  <a:cubicBezTo>
                    <a:pt x="337" y="1415"/>
                    <a:pt x="339" y="1413"/>
                    <a:pt x="339" y="1408"/>
                  </a:cubicBezTo>
                  <a:cubicBezTo>
                    <a:pt x="358" y="1313"/>
                    <a:pt x="377" y="1212"/>
                    <a:pt x="396" y="1111"/>
                  </a:cubicBezTo>
                  <a:cubicBezTo>
                    <a:pt x="466" y="1218"/>
                    <a:pt x="535" y="1326"/>
                    <a:pt x="605" y="1433"/>
                  </a:cubicBezTo>
                  <a:cubicBezTo>
                    <a:pt x="609" y="1437"/>
                    <a:pt x="613" y="1438"/>
                    <a:pt x="618" y="1438"/>
                  </a:cubicBezTo>
                  <a:cubicBezTo>
                    <a:pt x="629" y="1438"/>
                    <a:pt x="639" y="1430"/>
                    <a:pt x="630" y="1421"/>
                  </a:cubicBezTo>
                  <a:cubicBezTo>
                    <a:pt x="554" y="1307"/>
                    <a:pt x="478" y="1193"/>
                    <a:pt x="403" y="1073"/>
                  </a:cubicBezTo>
                  <a:cubicBezTo>
                    <a:pt x="422" y="991"/>
                    <a:pt x="434" y="902"/>
                    <a:pt x="447" y="820"/>
                  </a:cubicBezTo>
                  <a:cubicBezTo>
                    <a:pt x="561" y="985"/>
                    <a:pt x="668" y="1149"/>
                    <a:pt x="788" y="1307"/>
                  </a:cubicBezTo>
                  <a:cubicBezTo>
                    <a:pt x="790" y="1309"/>
                    <a:pt x="792" y="1309"/>
                    <a:pt x="795" y="1309"/>
                  </a:cubicBezTo>
                  <a:cubicBezTo>
                    <a:pt x="800" y="1309"/>
                    <a:pt x="805" y="1305"/>
                    <a:pt x="801" y="1301"/>
                  </a:cubicBezTo>
                  <a:cubicBezTo>
                    <a:pt x="681" y="1136"/>
                    <a:pt x="567" y="966"/>
                    <a:pt x="453" y="801"/>
                  </a:cubicBezTo>
                  <a:cubicBezTo>
                    <a:pt x="472" y="700"/>
                    <a:pt x="485" y="605"/>
                    <a:pt x="497" y="504"/>
                  </a:cubicBezTo>
                  <a:cubicBezTo>
                    <a:pt x="497" y="501"/>
                    <a:pt x="496" y="500"/>
                    <a:pt x="494" y="500"/>
                  </a:cubicBezTo>
                  <a:cubicBezTo>
                    <a:pt x="493" y="500"/>
                    <a:pt x="491" y="501"/>
                    <a:pt x="491" y="504"/>
                  </a:cubicBezTo>
                  <a:cubicBezTo>
                    <a:pt x="478" y="599"/>
                    <a:pt x="459" y="694"/>
                    <a:pt x="447" y="789"/>
                  </a:cubicBezTo>
                  <a:cubicBezTo>
                    <a:pt x="415" y="744"/>
                    <a:pt x="390" y="700"/>
                    <a:pt x="358" y="656"/>
                  </a:cubicBezTo>
                  <a:cubicBezTo>
                    <a:pt x="357" y="654"/>
                    <a:pt x="355" y="654"/>
                    <a:pt x="352" y="654"/>
                  </a:cubicBezTo>
                  <a:cubicBezTo>
                    <a:pt x="347" y="654"/>
                    <a:pt x="341" y="659"/>
                    <a:pt x="346" y="669"/>
                  </a:cubicBezTo>
                  <a:cubicBezTo>
                    <a:pt x="377" y="713"/>
                    <a:pt x="409" y="763"/>
                    <a:pt x="441" y="808"/>
                  </a:cubicBezTo>
                  <a:cubicBezTo>
                    <a:pt x="428" y="890"/>
                    <a:pt x="409" y="978"/>
                    <a:pt x="396" y="1060"/>
                  </a:cubicBezTo>
                  <a:cubicBezTo>
                    <a:pt x="333" y="972"/>
                    <a:pt x="276" y="877"/>
                    <a:pt x="219" y="789"/>
                  </a:cubicBezTo>
                  <a:cubicBezTo>
                    <a:pt x="213" y="530"/>
                    <a:pt x="207" y="264"/>
                    <a:pt x="232" y="5"/>
                  </a:cubicBezTo>
                  <a:cubicBezTo>
                    <a:pt x="235" y="2"/>
                    <a:pt x="232" y="0"/>
                    <a:pt x="228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3232150" y="2545200"/>
              <a:ext cx="14150" cy="22000"/>
            </a:xfrm>
            <a:custGeom>
              <a:rect b="b" l="l" r="r" t="t"/>
              <a:pathLst>
                <a:path extrusionOk="0" h="880" w="566">
                  <a:moveTo>
                    <a:pt x="16" y="0"/>
                  </a:moveTo>
                  <a:cubicBezTo>
                    <a:pt x="9" y="0"/>
                    <a:pt x="0" y="9"/>
                    <a:pt x="5" y="18"/>
                  </a:cubicBezTo>
                  <a:cubicBezTo>
                    <a:pt x="182" y="302"/>
                    <a:pt x="359" y="587"/>
                    <a:pt x="536" y="871"/>
                  </a:cubicBezTo>
                  <a:cubicBezTo>
                    <a:pt x="538" y="877"/>
                    <a:pt x="541" y="879"/>
                    <a:pt x="545" y="879"/>
                  </a:cubicBezTo>
                  <a:cubicBezTo>
                    <a:pt x="554" y="879"/>
                    <a:pt x="565" y="867"/>
                    <a:pt x="561" y="859"/>
                  </a:cubicBezTo>
                  <a:cubicBezTo>
                    <a:pt x="378" y="574"/>
                    <a:pt x="201" y="290"/>
                    <a:pt x="24" y="6"/>
                  </a:cubicBezTo>
                  <a:cubicBezTo>
                    <a:pt x="22" y="2"/>
                    <a:pt x="19" y="0"/>
                    <a:pt x="1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3263375" y="2606150"/>
              <a:ext cx="3350" cy="12175"/>
            </a:xfrm>
            <a:custGeom>
              <a:rect b="b" l="l" r="r" t="t"/>
              <a:pathLst>
                <a:path extrusionOk="0" h="487" w="134">
                  <a:moveTo>
                    <a:pt x="7" y="0"/>
                  </a:moveTo>
                  <a:cubicBezTo>
                    <a:pt x="7" y="0"/>
                    <a:pt x="1" y="0"/>
                    <a:pt x="1" y="6"/>
                  </a:cubicBezTo>
                  <a:cubicBezTo>
                    <a:pt x="39" y="164"/>
                    <a:pt x="89" y="322"/>
                    <a:pt x="127" y="487"/>
                  </a:cubicBezTo>
                  <a:cubicBezTo>
                    <a:pt x="127" y="487"/>
                    <a:pt x="133" y="487"/>
                    <a:pt x="133" y="480"/>
                  </a:cubicBezTo>
                  <a:cubicBezTo>
                    <a:pt x="95" y="322"/>
                    <a:pt x="45" y="164"/>
                    <a:pt x="7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3275700" y="2619400"/>
              <a:ext cx="1750" cy="6100"/>
            </a:xfrm>
            <a:custGeom>
              <a:rect b="b" l="l" r="r" t="t"/>
              <a:pathLst>
                <a:path extrusionOk="0" h="244" w="70">
                  <a:moveTo>
                    <a:pt x="0" y="1"/>
                  </a:moveTo>
                  <a:lnTo>
                    <a:pt x="0" y="1"/>
                  </a:lnTo>
                  <a:cubicBezTo>
                    <a:pt x="13" y="83"/>
                    <a:pt x="32" y="159"/>
                    <a:pt x="57" y="241"/>
                  </a:cubicBezTo>
                  <a:cubicBezTo>
                    <a:pt x="57" y="243"/>
                    <a:pt x="58" y="244"/>
                    <a:pt x="60" y="244"/>
                  </a:cubicBezTo>
                  <a:cubicBezTo>
                    <a:pt x="64" y="244"/>
                    <a:pt x="70" y="239"/>
                    <a:pt x="70" y="235"/>
                  </a:cubicBezTo>
                  <a:cubicBezTo>
                    <a:pt x="45" y="159"/>
                    <a:pt x="19" y="83"/>
                    <a:pt x="0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3274125" y="2611825"/>
              <a:ext cx="1600" cy="7600"/>
            </a:xfrm>
            <a:custGeom>
              <a:rect b="b" l="l" r="r" t="t"/>
              <a:pathLst>
                <a:path extrusionOk="0" h="304" w="64">
                  <a:moveTo>
                    <a:pt x="0" y="1"/>
                  </a:moveTo>
                  <a:lnTo>
                    <a:pt x="0" y="1"/>
                  </a:lnTo>
                  <a:cubicBezTo>
                    <a:pt x="19" y="102"/>
                    <a:pt x="38" y="203"/>
                    <a:pt x="63" y="304"/>
                  </a:cubicBezTo>
                  <a:cubicBezTo>
                    <a:pt x="44" y="203"/>
                    <a:pt x="32" y="102"/>
                    <a:pt x="0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3273575" y="2610125"/>
              <a:ext cx="575" cy="1725"/>
            </a:xfrm>
            <a:custGeom>
              <a:rect b="b" l="l" r="r" t="t"/>
              <a:pathLst>
                <a:path extrusionOk="0" h="69" w="23">
                  <a:moveTo>
                    <a:pt x="4" y="1"/>
                  </a:moveTo>
                  <a:cubicBezTo>
                    <a:pt x="2" y="1"/>
                    <a:pt x="0" y="2"/>
                    <a:pt x="3" y="5"/>
                  </a:cubicBezTo>
                  <a:cubicBezTo>
                    <a:pt x="10" y="24"/>
                    <a:pt x="16" y="50"/>
                    <a:pt x="22" y="69"/>
                  </a:cubicBezTo>
                  <a:cubicBezTo>
                    <a:pt x="16" y="50"/>
                    <a:pt x="16" y="24"/>
                    <a:pt x="10" y="5"/>
                  </a:cubicBezTo>
                  <a:cubicBezTo>
                    <a:pt x="10" y="2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>
              <a:off x="3277125" y="2617200"/>
              <a:ext cx="3650" cy="4925"/>
            </a:xfrm>
            <a:custGeom>
              <a:rect b="b" l="l" r="r" t="t"/>
              <a:pathLst>
                <a:path extrusionOk="0" h="197" w="146">
                  <a:moveTo>
                    <a:pt x="0" y="0"/>
                  </a:moveTo>
                  <a:cubicBezTo>
                    <a:pt x="45" y="70"/>
                    <a:pt x="95" y="133"/>
                    <a:pt x="146" y="196"/>
                  </a:cubicBezTo>
                  <a:cubicBezTo>
                    <a:pt x="101" y="133"/>
                    <a:pt x="57" y="64"/>
                    <a:pt x="0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>
              <a:off x="3276225" y="2615875"/>
              <a:ext cx="925" cy="1350"/>
            </a:xfrm>
            <a:custGeom>
              <a:rect b="b" l="l" r="r" t="t"/>
              <a:pathLst>
                <a:path extrusionOk="0" h="54" w="37">
                  <a:moveTo>
                    <a:pt x="6" y="0"/>
                  </a:moveTo>
                  <a:cubicBezTo>
                    <a:pt x="2" y="0"/>
                    <a:pt x="0" y="5"/>
                    <a:pt x="5" y="9"/>
                  </a:cubicBezTo>
                  <a:cubicBezTo>
                    <a:pt x="17" y="22"/>
                    <a:pt x="30" y="41"/>
                    <a:pt x="36" y="53"/>
                  </a:cubicBezTo>
                  <a:cubicBezTo>
                    <a:pt x="30" y="35"/>
                    <a:pt x="17" y="22"/>
                    <a:pt x="11" y="3"/>
                  </a:cubicBez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3280750" y="2622100"/>
              <a:ext cx="5675" cy="6075"/>
            </a:xfrm>
            <a:custGeom>
              <a:rect b="b" l="l" r="r" t="t"/>
              <a:pathLst>
                <a:path extrusionOk="0" h="243" w="227">
                  <a:moveTo>
                    <a:pt x="1" y="0"/>
                  </a:moveTo>
                  <a:lnTo>
                    <a:pt x="1" y="0"/>
                  </a:lnTo>
                  <a:cubicBezTo>
                    <a:pt x="9" y="10"/>
                    <a:pt x="17" y="19"/>
                    <a:pt x="25" y="28"/>
                  </a:cubicBezTo>
                  <a:lnTo>
                    <a:pt x="25" y="28"/>
                  </a:lnTo>
                  <a:cubicBezTo>
                    <a:pt x="21" y="23"/>
                    <a:pt x="17" y="18"/>
                    <a:pt x="13" y="13"/>
                  </a:cubicBezTo>
                  <a:cubicBezTo>
                    <a:pt x="7" y="7"/>
                    <a:pt x="7" y="7"/>
                    <a:pt x="1" y="0"/>
                  </a:cubicBezTo>
                  <a:close/>
                  <a:moveTo>
                    <a:pt x="25" y="28"/>
                  </a:moveTo>
                  <a:cubicBezTo>
                    <a:pt x="79" y="99"/>
                    <a:pt x="144" y="170"/>
                    <a:pt x="209" y="240"/>
                  </a:cubicBezTo>
                  <a:cubicBezTo>
                    <a:pt x="210" y="242"/>
                    <a:pt x="212" y="242"/>
                    <a:pt x="213" y="242"/>
                  </a:cubicBezTo>
                  <a:cubicBezTo>
                    <a:pt x="220" y="242"/>
                    <a:pt x="227" y="233"/>
                    <a:pt x="222" y="228"/>
                  </a:cubicBezTo>
                  <a:cubicBezTo>
                    <a:pt x="160" y="166"/>
                    <a:pt x="89" y="100"/>
                    <a:pt x="25" y="28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3274325" y="2604350"/>
              <a:ext cx="14200" cy="29575"/>
            </a:xfrm>
            <a:custGeom>
              <a:rect b="b" l="l" r="r" t="t"/>
              <a:pathLst>
                <a:path extrusionOk="0" h="1183" w="568">
                  <a:moveTo>
                    <a:pt x="11" y="0"/>
                  </a:moveTo>
                  <a:cubicBezTo>
                    <a:pt x="5" y="0"/>
                    <a:pt x="0" y="5"/>
                    <a:pt x="5" y="9"/>
                  </a:cubicBezTo>
                  <a:cubicBezTo>
                    <a:pt x="138" y="224"/>
                    <a:pt x="270" y="445"/>
                    <a:pt x="428" y="641"/>
                  </a:cubicBezTo>
                  <a:cubicBezTo>
                    <a:pt x="466" y="818"/>
                    <a:pt x="517" y="995"/>
                    <a:pt x="555" y="1178"/>
                  </a:cubicBezTo>
                  <a:cubicBezTo>
                    <a:pt x="555" y="1181"/>
                    <a:pt x="557" y="1182"/>
                    <a:pt x="559" y="1182"/>
                  </a:cubicBezTo>
                  <a:cubicBezTo>
                    <a:pt x="563" y="1182"/>
                    <a:pt x="567" y="1179"/>
                    <a:pt x="567" y="1172"/>
                  </a:cubicBezTo>
                  <a:cubicBezTo>
                    <a:pt x="536" y="1001"/>
                    <a:pt x="485" y="837"/>
                    <a:pt x="447" y="666"/>
                  </a:cubicBezTo>
                  <a:lnTo>
                    <a:pt x="447" y="666"/>
                  </a:lnTo>
                  <a:cubicBezTo>
                    <a:pt x="466" y="685"/>
                    <a:pt x="479" y="704"/>
                    <a:pt x="498" y="723"/>
                  </a:cubicBezTo>
                  <a:cubicBezTo>
                    <a:pt x="501" y="726"/>
                    <a:pt x="504" y="727"/>
                    <a:pt x="507" y="727"/>
                  </a:cubicBezTo>
                  <a:cubicBezTo>
                    <a:pt x="517" y="727"/>
                    <a:pt x="526" y="714"/>
                    <a:pt x="517" y="704"/>
                  </a:cubicBezTo>
                  <a:cubicBezTo>
                    <a:pt x="491" y="672"/>
                    <a:pt x="466" y="641"/>
                    <a:pt x="435" y="609"/>
                  </a:cubicBezTo>
                  <a:cubicBezTo>
                    <a:pt x="435" y="590"/>
                    <a:pt x="428" y="571"/>
                    <a:pt x="428" y="552"/>
                  </a:cubicBezTo>
                  <a:cubicBezTo>
                    <a:pt x="426" y="550"/>
                    <a:pt x="422" y="548"/>
                    <a:pt x="418" y="548"/>
                  </a:cubicBezTo>
                  <a:cubicBezTo>
                    <a:pt x="414" y="548"/>
                    <a:pt x="409" y="551"/>
                    <a:pt x="409" y="559"/>
                  </a:cubicBezTo>
                  <a:cubicBezTo>
                    <a:pt x="416" y="565"/>
                    <a:pt x="416" y="578"/>
                    <a:pt x="416" y="584"/>
                  </a:cubicBezTo>
                  <a:cubicBezTo>
                    <a:pt x="270" y="401"/>
                    <a:pt x="144" y="199"/>
                    <a:pt x="18" y="3"/>
                  </a:cubicBezTo>
                  <a:cubicBezTo>
                    <a:pt x="16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3274500" y="2588475"/>
              <a:ext cx="12200" cy="19875"/>
            </a:xfrm>
            <a:custGeom>
              <a:rect b="b" l="l" r="r" t="t"/>
              <a:pathLst>
                <a:path extrusionOk="0" h="795" w="488">
                  <a:moveTo>
                    <a:pt x="23" y="0"/>
                  </a:moveTo>
                  <a:cubicBezTo>
                    <a:pt x="13" y="0"/>
                    <a:pt x="0" y="14"/>
                    <a:pt x="4" y="31"/>
                  </a:cubicBezTo>
                  <a:cubicBezTo>
                    <a:pt x="137" y="296"/>
                    <a:pt x="295" y="543"/>
                    <a:pt x="453" y="789"/>
                  </a:cubicBezTo>
                  <a:cubicBezTo>
                    <a:pt x="457" y="793"/>
                    <a:pt x="461" y="795"/>
                    <a:pt x="466" y="795"/>
                  </a:cubicBezTo>
                  <a:cubicBezTo>
                    <a:pt x="477" y="795"/>
                    <a:pt x="487" y="786"/>
                    <a:pt x="478" y="777"/>
                  </a:cubicBezTo>
                  <a:cubicBezTo>
                    <a:pt x="320" y="524"/>
                    <a:pt x="162" y="278"/>
                    <a:pt x="36" y="12"/>
                  </a:cubicBezTo>
                  <a:cubicBezTo>
                    <a:pt x="34" y="4"/>
                    <a:pt x="29" y="0"/>
                    <a:pt x="2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3296550" y="2620700"/>
              <a:ext cx="6550" cy="10800"/>
            </a:xfrm>
            <a:custGeom>
              <a:rect b="b" l="l" r="r" t="t"/>
              <a:pathLst>
                <a:path extrusionOk="0" h="432" w="262">
                  <a:moveTo>
                    <a:pt x="10" y="0"/>
                  </a:moveTo>
                  <a:cubicBezTo>
                    <a:pt x="7" y="0"/>
                    <a:pt x="0" y="8"/>
                    <a:pt x="0" y="12"/>
                  </a:cubicBezTo>
                  <a:cubicBezTo>
                    <a:pt x="70" y="151"/>
                    <a:pt x="152" y="290"/>
                    <a:pt x="222" y="423"/>
                  </a:cubicBezTo>
                  <a:cubicBezTo>
                    <a:pt x="226" y="429"/>
                    <a:pt x="232" y="432"/>
                    <a:pt x="238" y="432"/>
                  </a:cubicBezTo>
                  <a:cubicBezTo>
                    <a:pt x="250" y="432"/>
                    <a:pt x="262" y="421"/>
                    <a:pt x="253" y="404"/>
                  </a:cubicBezTo>
                  <a:cubicBezTo>
                    <a:pt x="171" y="271"/>
                    <a:pt x="89" y="145"/>
                    <a:pt x="13" y="6"/>
                  </a:cubicBezTo>
                  <a:cubicBezTo>
                    <a:pt x="13" y="2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3250175" y="2530025"/>
              <a:ext cx="10025" cy="25350"/>
            </a:xfrm>
            <a:custGeom>
              <a:rect b="b" l="l" r="r" t="t"/>
              <a:pathLst>
                <a:path extrusionOk="0" h="1014" w="401">
                  <a:moveTo>
                    <a:pt x="19" y="1"/>
                  </a:moveTo>
                  <a:cubicBezTo>
                    <a:pt x="10" y="1"/>
                    <a:pt x="0" y="8"/>
                    <a:pt x="4" y="19"/>
                  </a:cubicBezTo>
                  <a:cubicBezTo>
                    <a:pt x="93" y="353"/>
                    <a:pt x="194" y="695"/>
                    <a:pt x="358" y="1004"/>
                  </a:cubicBezTo>
                  <a:cubicBezTo>
                    <a:pt x="360" y="1011"/>
                    <a:pt x="366" y="1013"/>
                    <a:pt x="372" y="1013"/>
                  </a:cubicBezTo>
                  <a:cubicBezTo>
                    <a:pt x="385" y="1013"/>
                    <a:pt x="400" y="1002"/>
                    <a:pt x="396" y="985"/>
                  </a:cubicBezTo>
                  <a:cubicBezTo>
                    <a:pt x="263" y="663"/>
                    <a:pt x="131" y="347"/>
                    <a:pt x="36" y="12"/>
                  </a:cubicBezTo>
                  <a:cubicBezTo>
                    <a:pt x="33" y="4"/>
                    <a:pt x="26" y="1"/>
                    <a:pt x="19" y="1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3262325" y="2551475"/>
              <a:ext cx="6300" cy="13750"/>
            </a:xfrm>
            <a:custGeom>
              <a:rect b="b" l="l" r="r" t="t"/>
              <a:pathLst>
                <a:path extrusionOk="0" h="550" w="252">
                  <a:moveTo>
                    <a:pt x="13" y="0"/>
                  </a:moveTo>
                  <a:cubicBezTo>
                    <a:pt x="7" y="0"/>
                    <a:pt x="1" y="6"/>
                    <a:pt x="5" y="14"/>
                  </a:cubicBezTo>
                  <a:cubicBezTo>
                    <a:pt x="55" y="203"/>
                    <a:pt x="150" y="374"/>
                    <a:pt x="238" y="544"/>
                  </a:cubicBezTo>
                  <a:cubicBezTo>
                    <a:pt x="238" y="548"/>
                    <a:pt x="240" y="550"/>
                    <a:pt x="241" y="550"/>
                  </a:cubicBezTo>
                  <a:cubicBezTo>
                    <a:pt x="245" y="550"/>
                    <a:pt x="251" y="542"/>
                    <a:pt x="251" y="538"/>
                  </a:cubicBezTo>
                  <a:cubicBezTo>
                    <a:pt x="163" y="367"/>
                    <a:pt x="74" y="197"/>
                    <a:pt x="24" y="7"/>
                  </a:cubicBezTo>
                  <a:cubicBezTo>
                    <a:pt x="21" y="2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573B3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5" name="Google Shape;2025;p52"/>
          <p:cNvGrpSpPr/>
          <p:nvPr/>
        </p:nvGrpSpPr>
        <p:grpSpPr>
          <a:xfrm rot="-1643840">
            <a:off x="7325163" y="2073925"/>
            <a:ext cx="1444050" cy="1817512"/>
            <a:chOff x="4268025" y="616200"/>
            <a:chExt cx="419900" cy="528475"/>
          </a:xfrm>
        </p:grpSpPr>
        <p:sp>
          <p:nvSpPr>
            <p:cNvPr id="2026" name="Google Shape;2026;p52"/>
            <p:cNvSpPr/>
            <p:nvPr/>
          </p:nvSpPr>
          <p:spPr>
            <a:xfrm>
              <a:off x="4493125" y="616200"/>
              <a:ext cx="187225" cy="95800"/>
            </a:xfrm>
            <a:custGeom>
              <a:rect b="b" l="l" r="r" t="t"/>
              <a:pathLst>
                <a:path extrusionOk="0" h="3832" w="7489">
                  <a:moveTo>
                    <a:pt x="770" y="0"/>
                  </a:moveTo>
                  <a:cubicBezTo>
                    <a:pt x="598" y="0"/>
                    <a:pt x="436" y="102"/>
                    <a:pt x="367" y="268"/>
                  </a:cubicBezTo>
                  <a:lnTo>
                    <a:pt x="1" y="1172"/>
                  </a:lnTo>
                  <a:lnTo>
                    <a:pt x="6901" y="3832"/>
                  </a:lnTo>
                  <a:lnTo>
                    <a:pt x="7362" y="2998"/>
                  </a:lnTo>
                  <a:cubicBezTo>
                    <a:pt x="7488" y="2777"/>
                    <a:pt x="7387" y="2499"/>
                    <a:pt x="7147" y="2410"/>
                  </a:cubicBezTo>
                  <a:lnTo>
                    <a:pt x="923" y="28"/>
                  </a:lnTo>
                  <a:cubicBezTo>
                    <a:pt x="873" y="9"/>
                    <a:pt x="821" y="0"/>
                    <a:pt x="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4493125" y="643100"/>
              <a:ext cx="185650" cy="68900"/>
            </a:xfrm>
            <a:custGeom>
              <a:rect b="b" l="l" r="r" t="t"/>
              <a:pathLst>
                <a:path extrusionOk="0" h="2756" w="7426">
                  <a:moveTo>
                    <a:pt x="39" y="1"/>
                  </a:moveTo>
                  <a:lnTo>
                    <a:pt x="1" y="96"/>
                  </a:lnTo>
                  <a:lnTo>
                    <a:pt x="6901" y="2756"/>
                  </a:lnTo>
                  <a:lnTo>
                    <a:pt x="7362" y="1922"/>
                  </a:lnTo>
                  <a:cubicBezTo>
                    <a:pt x="7412" y="1833"/>
                    <a:pt x="7425" y="1732"/>
                    <a:pt x="7406" y="1637"/>
                  </a:cubicBezTo>
                  <a:lnTo>
                    <a:pt x="7406" y="1637"/>
                  </a:lnTo>
                  <a:cubicBezTo>
                    <a:pt x="7083" y="1725"/>
                    <a:pt x="6762" y="1763"/>
                    <a:pt x="6442" y="1763"/>
                  </a:cubicBezTo>
                  <a:cubicBezTo>
                    <a:pt x="4299" y="1763"/>
                    <a:pt x="2223" y="45"/>
                    <a:pt x="96" y="1"/>
                  </a:cubicBezTo>
                  <a:close/>
                </a:path>
              </a:pathLst>
            </a:custGeom>
            <a:solidFill>
              <a:srgbClr val="ACC5C2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4268025" y="686075"/>
              <a:ext cx="343125" cy="446900"/>
            </a:xfrm>
            <a:custGeom>
              <a:rect b="b" l="l" r="r" t="t"/>
              <a:pathLst>
                <a:path extrusionOk="0" h="17876" w="13725">
                  <a:moveTo>
                    <a:pt x="5776" y="1"/>
                  </a:moveTo>
                  <a:lnTo>
                    <a:pt x="1" y="14799"/>
                  </a:lnTo>
                  <a:lnTo>
                    <a:pt x="7564" y="17876"/>
                  </a:lnTo>
                  <a:lnTo>
                    <a:pt x="13725" y="3185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4457125" y="765700"/>
              <a:ext cx="230800" cy="378975"/>
            </a:xfrm>
            <a:custGeom>
              <a:rect b="b" l="l" r="r" t="t"/>
              <a:pathLst>
                <a:path extrusionOk="0" h="15159" w="9232">
                  <a:moveTo>
                    <a:pt x="6161" y="0"/>
                  </a:moveTo>
                  <a:lnTo>
                    <a:pt x="0" y="14691"/>
                  </a:lnTo>
                  <a:lnTo>
                    <a:pt x="3071" y="15158"/>
                  </a:lnTo>
                  <a:lnTo>
                    <a:pt x="9232" y="695"/>
                  </a:lnTo>
                  <a:lnTo>
                    <a:pt x="61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4457125" y="819250"/>
              <a:ext cx="215325" cy="325425"/>
            </a:xfrm>
            <a:custGeom>
              <a:rect b="b" l="l" r="r" t="t"/>
              <a:pathLst>
                <a:path extrusionOk="0" h="13017" w="8613">
                  <a:moveTo>
                    <a:pt x="8612" y="0"/>
                  </a:moveTo>
                  <a:lnTo>
                    <a:pt x="8612" y="0"/>
                  </a:lnTo>
                  <a:cubicBezTo>
                    <a:pt x="8107" y="822"/>
                    <a:pt x="7513" y="1592"/>
                    <a:pt x="7077" y="2464"/>
                  </a:cubicBezTo>
                  <a:cubicBezTo>
                    <a:pt x="6382" y="3855"/>
                    <a:pt x="5883" y="5327"/>
                    <a:pt x="5131" y="6698"/>
                  </a:cubicBezTo>
                  <a:cubicBezTo>
                    <a:pt x="4455" y="7917"/>
                    <a:pt x="3810" y="9225"/>
                    <a:pt x="2938" y="10318"/>
                  </a:cubicBezTo>
                  <a:cubicBezTo>
                    <a:pt x="2161" y="11279"/>
                    <a:pt x="1175" y="11873"/>
                    <a:pt x="89" y="12347"/>
                  </a:cubicBezTo>
                  <a:lnTo>
                    <a:pt x="0" y="12549"/>
                  </a:lnTo>
                  <a:lnTo>
                    <a:pt x="3071" y="13016"/>
                  </a:lnTo>
                  <a:lnTo>
                    <a:pt x="8612" y="0"/>
                  </a:ln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4412400" y="645475"/>
              <a:ext cx="253250" cy="120250"/>
            </a:xfrm>
            <a:custGeom>
              <a:rect b="b" l="l" r="r" t="t"/>
              <a:pathLst>
                <a:path extrusionOk="0" h="4810" w="10130">
                  <a:moveTo>
                    <a:pt x="3230" y="1"/>
                  </a:moveTo>
                  <a:lnTo>
                    <a:pt x="1" y="1625"/>
                  </a:lnTo>
                  <a:lnTo>
                    <a:pt x="7950" y="4809"/>
                  </a:lnTo>
                  <a:lnTo>
                    <a:pt x="10130" y="2661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4611125" y="711975"/>
              <a:ext cx="76800" cy="71125"/>
            </a:xfrm>
            <a:custGeom>
              <a:rect b="b" l="l" r="r" t="t"/>
              <a:pathLst>
                <a:path extrusionOk="0" h="2845" w="3072">
                  <a:moveTo>
                    <a:pt x="2181" y="1"/>
                  </a:moveTo>
                  <a:lnTo>
                    <a:pt x="1" y="2149"/>
                  </a:lnTo>
                  <a:lnTo>
                    <a:pt x="3072" y="2844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4356800" y="881725"/>
              <a:ext cx="122600" cy="134450"/>
            </a:xfrm>
            <a:custGeom>
              <a:rect b="b" l="l" r="r" t="t"/>
              <a:pathLst>
                <a:path extrusionOk="0" h="5378" w="4904">
                  <a:moveTo>
                    <a:pt x="3385" y="1"/>
                  </a:moveTo>
                  <a:cubicBezTo>
                    <a:pt x="3300" y="1"/>
                    <a:pt x="3213" y="21"/>
                    <a:pt x="3135" y="54"/>
                  </a:cubicBezTo>
                  <a:cubicBezTo>
                    <a:pt x="2888" y="155"/>
                    <a:pt x="2693" y="351"/>
                    <a:pt x="2535" y="566"/>
                  </a:cubicBezTo>
                  <a:cubicBezTo>
                    <a:pt x="2383" y="787"/>
                    <a:pt x="2263" y="1027"/>
                    <a:pt x="2130" y="1254"/>
                  </a:cubicBezTo>
                  <a:cubicBezTo>
                    <a:pt x="2067" y="1358"/>
                    <a:pt x="1978" y="1466"/>
                    <a:pt x="1867" y="1466"/>
                  </a:cubicBezTo>
                  <a:cubicBezTo>
                    <a:pt x="1856" y="1466"/>
                    <a:pt x="1845" y="1465"/>
                    <a:pt x="1833" y="1463"/>
                  </a:cubicBezTo>
                  <a:cubicBezTo>
                    <a:pt x="1770" y="1450"/>
                    <a:pt x="1719" y="1393"/>
                    <a:pt x="1682" y="1343"/>
                  </a:cubicBezTo>
                  <a:cubicBezTo>
                    <a:pt x="1580" y="1210"/>
                    <a:pt x="1517" y="920"/>
                    <a:pt x="1366" y="799"/>
                  </a:cubicBezTo>
                  <a:cubicBezTo>
                    <a:pt x="1327" y="780"/>
                    <a:pt x="1286" y="771"/>
                    <a:pt x="1244" y="771"/>
                  </a:cubicBezTo>
                  <a:cubicBezTo>
                    <a:pt x="1099" y="771"/>
                    <a:pt x="951" y="880"/>
                    <a:pt x="936" y="1027"/>
                  </a:cubicBezTo>
                  <a:cubicBezTo>
                    <a:pt x="917" y="1160"/>
                    <a:pt x="993" y="1286"/>
                    <a:pt x="1043" y="1406"/>
                  </a:cubicBezTo>
                  <a:cubicBezTo>
                    <a:pt x="1100" y="1532"/>
                    <a:pt x="1126" y="1690"/>
                    <a:pt x="1031" y="1785"/>
                  </a:cubicBezTo>
                  <a:cubicBezTo>
                    <a:pt x="982" y="1833"/>
                    <a:pt x="915" y="1851"/>
                    <a:pt x="844" y="1851"/>
                  </a:cubicBezTo>
                  <a:cubicBezTo>
                    <a:pt x="794" y="1851"/>
                    <a:pt x="743" y="1842"/>
                    <a:pt x="696" y="1829"/>
                  </a:cubicBezTo>
                  <a:cubicBezTo>
                    <a:pt x="585" y="1794"/>
                    <a:pt x="473" y="1736"/>
                    <a:pt x="355" y="1736"/>
                  </a:cubicBezTo>
                  <a:cubicBezTo>
                    <a:pt x="306" y="1736"/>
                    <a:pt x="255" y="1746"/>
                    <a:pt x="203" y="1773"/>
                  </a:cubicBezTo>
                  <a:cubicBezTo>
                    <a:pt x="83" y="1836"/>
                    <a:pt x="1" y="1968"/>
                    <a:pt x="7" y="2101"/>
                  </a:cubicBezTo>
                  <a:cubicBezTo>
                    <a:pt x="20" y="2335"/>
                    <a:pt x="241" y="2474"/>
                    <a:pt x="437" y="2581"/>
                  </a:cubicBezTo>
                  <a:cubicBezTo>
                    <a:pt x="576" y="2657"/>
                    <a:pt x="708" y="2733"/>
                    <a:pt x="841" y="2802"/>
                  </a:cubicBezTo>
                  <a:cubicBezTo>
                    <a:pt x="917" y="2847"/>
                    <a:pt x="993" y="2891"/>
                    <a:pt x="1050" y="2960"/>
                  </a:cubicBezTo>
                  <a:cubicBezTo>
                    <a:pt x="1151" y="3093"/>
                    <a:pt x="1138" y="3289"/>
                    <a:pt x="1056" y="3434"/>
                  </a:cubicBezTo>
                  <a:cubicBezTo>
                    <a:pt x="974" y="3580"/>
                    <a:pt x="835" y="3681"/>
                    <a:pt x="702" y="3782"/>
                  </a:cubicBezTo>
                  <a:cubicBezTo>
                    <a:pt x="563" y="3877"/>
                    <a:pt x="424" y="3971"/>
                    <a:pt x="317" y="4098"/>
                  </a:cubicBezTo>
                  <a:cubicBezTo>
                    <a:pt x="222" y="4230"/>
                    <a:pt x="165" y="4395"/>
                    <a:pt x="178" y="4559"/>
                  </a:cubicBezTo>
                  <a:cubicBezTo>
                    <a:pt x="197" y="4717"/>
                    <a:pt x="291" y="4875"/>
                    <a:pt x="437" y="4951"/>
                  </a:cubicBezTo>
                  <a:cubicBezTo>
                    <a:pt x="505" y="4986"/>
                    <a:pt x="582" y="5002"/>
                    <a:pt x="661" y="5002"/>
                  </a:cubicBezTo>
                  <a:cubicBezTo>
                    <a:pt x="778" y="5002"/>
                    <a:pt x="900" y="4968"/>
                    <a:pt x="1005" y="4919"/>
                  </a:cubicBezTo>
                  <a:cubicBezTo>
                    <a:pt x="1315" y="4780"/>
                    <a:pt x="1555" y="4515"/>
                    <a:pt x="1764" y="4243"/>
                  </a:cubicBezTo>
                  <a:cubicBezTo>
                    <a:pt x="1846" y="4136"/>
                    <a:pt x="1934" y="4016"/>
                    <a:pt x="2067" y="3997"/>
                  </a:cubicBezTo>
                  <a:cubicBezTo>
                    <a:pt x="2081" y="3994"/>
                    <a:pt x="2094" y="3993"/>
                    <a:pt x="2108" y="3993"/>
                  </a:cubicBezTo>
                  <a:cubicBezTo>
                    <a:pt x="2283" y="3993"/>
                    <a:pt x="2414" y="4180"/>
                    <a:pt x="2490" y="4344"/>
                  </a:cubicBezTo>
                  <a:cubicBezTo>
                    <a:pt x="2636" y="4641"/>
                    <a:pt x="2762" y="4951"/>
                    <a:pt x="2989" y="5185"/>
                  </a:cubicBezTo>
                  <a:cubicBezTo>
                    <a:pt x="3065" y="5260"/>
                    <a:pt x="3160" y="5330"/>
                    <a:pt x="3261" y="5362"/>
                  </a:cubicBezTo>
                  <a:cubicBezTo>
                    <a:pt x="3298" y="5372"/>
                    <a:pt x="3337" y="5378"/>
                    <a:pt x="3375" y="5378"/>
                  </a:cubicBezTo>
                  <a:cubicBezTo>
                    <a:pt x="3450" y="5378"/>
                    <a:pt x="3523" y="5357"/>
                    <a:pt x="3577" y="5311"/>
                  </a:cubicBezTo>
                  <a:cubicBezTo>
                    <a:pt x="3678" y="5223"/>
                    <a:pt x="3703" y="5077"/>
                    <a:pt x="3703" y="4944"/>
                  </a:cubicBezTo>
                  <a:cubicBezTo>
                    <a:pt x="3703" y="4572"/>
                    <a:pt x="3583" y="4212"/>
                    <a:pt x="3508" y="3839"/>
                  </a:cubicBezTo>
                  <a:cubicBezTo>
                    <a:pt x="3457" y="3599"/>
                    <a:pt x="3438" y="3321"/>
                    <a:pt x="3609" y="3137"/>
                  </a:cubicBezTo>
                  <a:cubicBezTo>
                    <a:pt x="3722" y="3011"/>
                    <a:pt x="3906" y="2967"/>
                    <a:pt x="4083" y="2967"/>
                  </a:cubicBezTo>
                  <a:cubicBezTo>
                    <a:pt x="4098" y="2966"/>
                    <a:pt x="4114" y="2966"/>
                    <a:pt x="4130" y="2966"/>
                  </a:cubicBezTo>
                  <a:cubicBezTo>
                    <a:pt x="4269" y="2966"/>
                    <a:pt x="4408" y="2987"/>
                    <a:pt x="4547" y="2987"/>
                  </a:cubicBezTo>
                  <a:cubicBezTo>
                    <a:pt x="4563" y="2987"/>
                    <a:pt x="4579" y="2986"/>
                    <a:pt x="4594" y="2986"/>
                  </a:cubicBezTo>
                  <a:cubicBezTo>
                    <a:pt x="4683" y="2986"/>
                    <a:pt x="4771" y="2973"/>
                    <a:pt x="4828" y="2910"/>
                  </a:cubicBezTo>
                  <a:cubicBezTo>
                    <a:pt x="4904" y="2828"/>
                    <a:pt x="4885" y="2708"/>
                    <a:pt x="4847" y="2607"/>
                  </a:cubicBezTo>
                  <a:cubicBezTo>
                    <a:pt x="4716" y="2284"/>
                    <a:pt x="4362" y="2094"/>
                    <a:pt x="4011" y="2094"/>
                  </a:cubicBezTo>
                  <a:cubicBezTo>
                    <a:pt x="3956" y="2094"/>
                    <a:pt x="3902" y="2098"/>
                    <a:pt x="3849" y="2107"/>
                  </a:cubicBezTo>
                  <a:cubicBezTo>
                    <a:pt x="3741" y="2126"/>
                    <a:pt x="3634" y="2164"/>
                    <a:pt x="3527" y="2171"/>
                  </a:cubicBezTo>
                  <a:cubicBezTo>
                    <a:pt x="3513" y="2171"/>
                    <a:pt x="3500" y="2172"/>
                    <a:pt x="3487" y="2172"/>
                  </a:cubicBezTo>
                  <a:cubicBezTo>
                    <a:pt x="3386" y="2172"/>
                    <a:pt x="3285" y="2149"/>
                    <a:pt x="3223" y="2076"/>
                  </a:cubicBezTo>
                  <a:cubicBezTo>
                    <a:pt x="3128" y="1975"/>
                    <a:pt x="3128" y="1823"/>
                    <a:pt x="3166" y="1690"/>
                  </a:cubicBezTo>
                  <a:cubicBezTo>
                    <a:pt x="3280" y="1273"/>
                    <a:pt x="3666" y="964"/>
                    <a:pt x="3760" y="540"/>
                  </a:cubicBezTo>
                  <a:cubicBezTo>
                    <a:pt x="3792" y="395"/>
                    <a:pt x="3779" y="218"/>
                    <a:pt x="3672" y="111"/>
                  </a:cubicBezTo>
                  <a:cubicBezTo>
                    <a:pt x="3598" y="33"/>
                    <a:pt x="3494" y="1"/>
                    <a:pt x="3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4461075" y="890725"/>
              <a:ext cx="38400" cy="22875"/>
            </a:xfrm>
            <a:custGeom>
              <a:rect b="b" l="l" r="r" t="t"/>
              <a:pathLst>
                <a:path extrusionOk="0" h="915" w="1536">
                  <a:moveTo>
                    <a:pt x="1116" y="0"/>
                  </a:moveTo>
                  <a:cubicBezTo>
                    <a:pt x="1038" y="0"/>
                    <a:pt x="958" y="18"/>
                    <a:pt x="885" y="48"/>
                  </a:cubicBezTo>
                  <a:cubicBezTo>
                    <a:pt x="746" y="105"/>
                    <a:pt x="632" y="212"/>
                    <a:pt x="531" y="319"/>
                  </a:cubicBezTo>
                  <a:cubicBezTo>
                    <a:pt x="436" y="414"/>
                    <a:pt x="348" y="522"/>
                    <a:pt x="272" y="635"/>
                  </a:cubicBezTo>
                  <a:cubicBezTo>
                    <a:pt x="202" y="736"/>
                    <a:pt x="126" y="857"/>
                    <a:pt x="0" y="888"/>
                  </a:cubicBezTo>
                  <a:cubicBezTo>
                    <a:pt x="81" y="907"/>
                    <a:pt x="166" y="915"/>
                    <a:pt x="253" y="915"/>
                  </a:cubicBezTo>
                  <a:cubicBezTo>
                    <a:pt x="510" y="915"/>
                    <a:pt x="781" y="849"/>
                    <a:pt x="998" y="825"/>
                  </a:cubicBezTo>
                  <a:cubicBezTo>
                    <a:pt x="1118" y="812"/>
                    <a:pt x="1238" y="800"/>
                    <a:pt x="1340" y="736"/>
                  </a:cubicBezTo>
                  <a:cubicBezTo>
                    <a:pt x="1453" y="667"/>
                    <a:pt x="1535" y="528"/>
                    <a:pt x="1529" y="389"/>
                  </a:cubicBezTo>
                  <a:cubicBezTo>
                    <a:pt x="1523" y="250"/>
                    <a:pt x="1441" y="117"/>
                    <a:pt x="1321" y="48"/>
                  </a:cubicBezTo>
                  <a:cubicBezTo>
                    <a:pt x="1258" y="15"/>
                    <a:pt x="1187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4463425" y="972000"/>
              <a:ext cx="33675" cy="29700"/>
            </a:xfrm>
            <a:custGeom>
              <a:rect b="b" l="l" r="r" t="t"/>
              <a:pathLst>
                <a:path extrusionOk="0" h="1188" w="1347">
                  <a:moveTo>
                    <a:pt x="1" y="0"/>
                  </a:moveTo>
                  <a:lnTo>
                    <a:pt x="1" y="0"/>
                  </a:lnTo>
                  <a:cubicBezTo>
                    <a:pt x="77" y="323"/>
                    <a:pt x="348" y="619"/>
                    <a:pt x="506" y="866"/>
                  </a:cubicBezTo>
                  <a:cubicBezTo>
                    <a:pt x="570" y="967"/>
                    <a:pt x="639" y="1068"/>
                    <a:pt x="734" y="1131"/>
                  </a:cubicBezTo>
                  <a:cubicBezTo>
                    <a:pt x="798" y="1169"/>
                    <a:pt x="873" y="1188"/>
                    <a:pt x="948" y="1188"/>
                  </a:cubicBezTo>
                  <a:cubicBezTo>
                    <a:pt x="1012" y="1188"/>
                    <a:pt x="1076" y="1173"/>
                    <a:pt x="1132" y="1144"/>
                  </a:cubicBezTo>
                  <a:cubicBezTo>
                    <a:pt x="1258" y="1074"/>
                    <a:pt x="1340" y="942"/>
                    <a:pt x="1340" y="803"/>
                  </a:cubicBezTo>
                  <a:cubicBezTo>
                    <a:pt x="1347" y="651"/>
                    <a:pt x="1265" y="512"/>
                    <a:pt x="1144" y="411"/>
                  </a:cubicBezTo>
                  <a:cubicBezTo>
                    <a:pt x="1031" y="316"/>
                    <a:pt x="892" y="259"/>
                    <a:pt x="746" y="215"/>
                  </a:cubicBezTo>
                  <a:cubicBezTo>
                    <a:pt x="614" y="177"/>
                    <a:pt x="481" y="152"/>
                    <a:pt x="348" y="133"/>
                  </a:cubicBezTo>
                  <a:cubicBezTo>
                    <a:pt x="222" y="114"/>
                    <a:pt x="83" y="1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4325050" y="954550"/>
              <a:ext cx="40000" cy="20450"/>
            </a:xfrm>
            <a:custGeom>
              <a:rect b="b" l="l" r="r" t="t"/>
              <a:pathLst>
                <a:path extrusionOk="0" h="818" w="1600">
                  <a:moveTo>
                    <a:pt x="1076" y="1"/>
                  </a:moveTo>
                  <a:cubicBezTo>
                    <a:pt x="926" y="1"/>
                    <a:pt x="777" y="10"/>
                    <a:pt x="645" y="10"/>
                  </a:cubicBezTo>
                  <a:cubicBezTo>
                    <a:pt x="628" y="10"/>
                    <a:pt x="611" y="10"/>
                    <a:pt x="595" y="10"/>
                  </a:cubicBezTo>
                  <a:cubicBezTo>
                    <a:pt x="564" y="8"/>
                    <a:pt x="532" y="7"/>
                    <a:pt x="500" y="7"/>
                  </a:cubicBezTo>
                  <a:cubicBezTo>
                    <a:pt x="416" y="7"/>
                    <a:pt x="331" y="15"/>
                    <a:pt x="254" y="47"/>
                  </a:cubicBezTo>
                  <a:cubicBezTo>
                    <a:pt x="127" y="104"/>
                    <a:pt x="32" y="237"/>
                    <a:pt x="20" y="376"/>
                  </a:cubicBezTo>
                  <a:cubicBezTo>
                    <a:pt x="1" y="515"/>
                    <a:pt x="70" y="654"/>
                    <a:pt x="184" y="736"/>
                  </a:cubicBezTo>
                  <a:cubicBezTo>
                    <a:pt x="260" y="792"/>
                    <a:pt x="354" y="818"/>
                    <a:pt x="449" y="818"/>
                  </a:cubicBezTo>
                  <a:cubicBezTo>
                    <a:pt x="505" y="818"/>
                    <a:pt x="560" y="809"/>
                    <a:pt x="614" y="793"/>
                  </a:cubicBezTo>
                  <a:cubicBezTo>
                    <a:pt x="759" y="755"/>
                    <a:pt x="885" y="667"/>
                    <a:pt x="999" y="572"/>
                  </a:cubicBezTo>
                  <a:cubicBezTo>
                    <a:pt x="1107" y="483"/>
                    <a:pt x="1201" y="389"/>
                    <a:pt x="1296" y="288"/>
                  </a:cubicBezTo>
                  <a:cubicBezTo>
                    <a:pt x="1378" y="193"/>
                    <a:pt x="1473" y="85"/>
                    <a:pt x="1599" y="73"/>
                  </a:cubicBezTo>
                  <a:cubicBezTo>
                    <a:pt x="1440" y="14"/>
                    <a:pt x="1257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>
              <a:off x="4386350" y="868125"/>
              <a:ext cx="17875" cy="34075"/>
            </a:xfrm>
            <a:custGeom>
              <a:rect b="b" l="l" r="r" t="t"/>
              <a:pathLst>
                <a:path extrusionOk="0" h="1363" w="715">
                  <a:moveTo>
                    <a:pt x="363" y="0"/>
                  </a:moveTo>
                  <a:cubicBezTo>
                    <a:pt x="263" y="0"/>
                    <a:pt x="160" y="49"/>
                    <a:pt x="95" y="130"/>
                  </a:cubicBezTo>
                  <a:cubicBezTo>
                    <a:pt x="19" y="225"/>
                    <a:pt x="0" y="370"/>
                    <a:pt x="32" y="490"/>
                  </a:cubicBezTo>
                  <a:cubicBezTo>
                    <a:pt x="57" y="617"/>
                    <a:pt x="127" y="731"/>
                    <a:pt x="203" y="832"/>
                  </a:cubicBezTo>
                  <a:cubicBezTo>
                    <a:pt x="272" y="926"/>
                    <a:pt x="348" y="1015"/>
                    <a:pt x="430" y="1091"/>
                  </a:cubicBezTo>
                  <a:cubicBezTo>
                    <a:pt x="506" y="1173"/>
                    <a:pt x="594" y="1255"/>
                    <a:pt x="601" y="1362"/>
                  </a:cubicBezTo>
                  <a:cubicBezTo>
                    <a:pt x="714" y="1103"/>
                    <a:pt x="683" y="762"/>
                    <a:pt x="702" y="509"/>
                  </a:cubicBezTo>
                  <a:cubicBezTo>
                    <a:pt x="708" y="415"/>
                    <a:pt x="714" y="307"/>
                    <a:pt x="676" y="219"/>
                  </a:cubicBezTo>
                  <a:cubicBezTo>
                    <a:pt x="639" y="105"/>
                    <a:pt x="531" y="23"/>
                    <a:pt x="411" y="4"/>
                  </a:cubicBezTo>
                  <a:cubicBezTo>
                    <a:pt x="395" y="1"/>
                    <a:pt x="379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>
              <a:off x="4418100" y="760175"/>
              <a:ext cx="56900" cy="59250"/>
            </a:xfrm>
            <a:custGeom>
              <a:rect b="b" l="l" r="r" t="t"/>
              <a:pathLst>
                <a:path extrusionOk="0" h="2370" w="2276">
                  <a:moveTo>
                    <a:pt x="670" y="0"/>
                  </a:moveTo>
                  <a:lnTo>
                    <a:pt x="0" y="1757"/>
                  </a:lnTo>
                  <a:lnTo>
                    <a:pt x="228" y="1845"/>
                  </a:lnTo>
                  <a:lnTo>
                    <a:pt x="816" y="303"/>
                  </a:lnTo>
                  <a:lnTo>
                    <a:pt x="809" y="1681"/>
                  </a:lnTo>
                  <a:lnTo>
                    <a:pt x="1049" y="1769"/>
                  </a:lnTo>
                  <a:lnTo>
                    <a:pt x="1959" y="739"/>
                  </a:lnTo>
                  <a:lnTo>
                    <a:pt x="1372" y="2281"/>
                  </a:lnTo>
                  <a:lnTo>
                    <a:pt x="1605" y="2369"/>
                  </a:lnTo>
                  <a:lnTo>
                    <a:pt x="2275" y="613"/>
                  </a:lnTo>
                  <a:lnTo>
                    <a:pt x="1921" y="480"/>
                  </a:lnTo>
                  <a:lnTo>
                    <a:pt x="1018" y="1504"/>
                  </a:lnTo>
                  <a:lnTo>
                    <a:pt x="1024" y="13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4466900" y="776900"/>
              <a:ext cx="22950" cy="47900"/>
            </a:xfrm>
            <a:custGeom>
              <a:rect b="b" l="l" r="r" t="t"/>
              <a:pathLst>
                <a:path extrusionOk="0" h="1916" w="918">
                  <a:moveTo>
                    <a:pt x="696" y="1"/>
                  </a:moveTo>
                  <a:lnTo>
                    <a:pt x="595" y="279"/>
                  </a:lnTo>
                  <a:lnTo>
                    <a:pt x="810" y="361"/>
                  </a:lnTo>
                  <a:lnTo>
                    <a:pt x="917" y="83"/>
                  </a:lnTo>
                  <a:lnTo>
                    <a:pt x="696" y="1"/>
                  </a:lnTo>
                  <a:close/>
                  <a:moveTo>
                    <a:pt x="500" y="513"/>
                  </a:moveTo>
                  <a:lnTo>
                    <a:pt x="1" y="1833"/>
                  </a:lnTo>
                  <a:lnTo>
                    <a:pt x="216" y="1915"/>
                  </a:lnTo>
                  <a:lnTo>
                    <a:pt x="721" y="595"/>
                  </a:lnTo>
                  <a:lnTo>
                    <a:pt x="500" y="5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>
              <a:off x="4480975" y="782275"/>
              <a:ext cx="22925" cy="47900"/>
            </a:xfrm>
            <a:custGeom>
              <a:rect b="b" l="l" r="r" t="t"/>
              <a:pathLst>
                <a:path extrusionOk="0" h="1916" w="917">
                  <a:moveTo>
                    <a:pt x="695" y="1"/>
                  </a:moveTo>
                  <a:lnTo>
                    <a:pt x="0" y="1833"/>
                  </a:lnTo>
                  <a:lnTo>
                    <a:pt x="221" y="1915"/>
                  </a:lnTo>
                  <a:lnTo>
                    <a:pt x="916" y="83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>
              <a:off x="4495025" y="787650"/>
              <a:ext cx="40950" cy="56900"/>
            </a:xfrm>
            <a:custGeom>
              <a:rect b="b" l="l" r="r" t="t"/>
              <a:pathLst>
                <a:path extrusionOk="0" h="2276" w="1638">
                  <a:moveTo>
                    <a:pt x="696" y="0"/>
                  </a:moveTo>
                  <a:lnTo>
                    <a:pt x="1" y="1827"/>
                  </a:lnTo>
                  <a:lnTo>
                    <a:pt x="215" y="1909"/>
                  </a:lnTo>
                  <a:lnTo>
                    <a:pt x="462" y="1270"/>
                  </a:lnTo>
                  <a:lnTo>
                    <a:pt x="885" y="2168"/>
                  </a:lnTo>
                  <a:lnTo>
                    <a:pt x="1169" y="2275"/>
                  </a:lnTo>
                  <a:lnTo>
                    <a:pt x="708" y="1296"/>
                  </a:lnTo>
                  <a:lnTo>
                    <a:pt x="1637" y="948"/>
                  </a:lnTo>
                  <a:lnTo>
                    <a:pt x="1365" y="841"/>
                  </a:lnTo>
                  <a:lnTo>
                    <a:pt x="500" y="1163"/>
                  </a:lnTo>
                  <a:lnTo>
                    <a:pt x="500" y="1163"/>
                  </a:lnTo>
                  <a:lnTo>
                    <a:pt x="910" y="8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2" name="Google Shape;2042;p52"/>
          <p:cNvGrpSpPr/>
          <p:nvPr/>
        </p:nvGrpSpPr>
        <p:grpSpPr>
          <a:xfrm>
            <a:off x="117371" y="420176"/>
            <a:ext cx="903419" cy="1328749"/>
            <a:chOff x="3318350" y="529775"/>
            <a:chExt cx="366975" cy="539725"/>
          </a:xfrm>
        </p:grpSpPr>
        <p:sp>
          <p:nvSpPr>
            <p:cNvPr id="2043" name="Google Shape;2043;p52"/>
            <p:cNvSpPr/>
            <p:nvPr/>
          </p:nvSpPr>
          <p:spPr>
            <a:xfrm>
              <a:off x="3339600" y="815125"/>
              <a:ext cx="159175" cy="83300"/>
            </a:xfrm>
            <a:custGeom>
              <a:rect b="b" l="l" r="r" t="t"/>
              <a:pathLst>
                <a:path extrusionOk="0" h="3332" w="6367">
                  <a:moveTo>
                    <a:pt x="2809" y="1"/>
                  </a:moveTo>
                  <a:cubicBezTo>
                    <a:pt x="2809" y="1"/>
                    <a:pt x="1766" y="115"/>
                    <a:pt x="901" y="1037"/>
                  </a:cubicBezTo>
                  <a:cubicBezTo>
                    <a:pt x="452" y="1517"/>
                    <a:pt x="193" y="1770"/>
                    <a:pt x="41" y="1909"/>
                  </a:cubicBezTo>
                  <a:cubicBezTo>
                    <a:pt x="0" y="1950"/>
                    <a:pt x="30" y="2018"/>
                    <a:pt x="84" y="2018"/>
                  </a:cubicBezTo>
                  <a:cubicBezTo>
                    <a:pt x="89" y="2018"/>
                    <a:pt x="93" y="2017"/>
                    <a:pt x="98" y="2017"/>
                  </a:cubicBezTo>
                  <a:cubicBezTo>
                    <a:pt x="547" y="1947"/>
                    <a:pt x="1533" y="1764"/>
                    <a:pt x="2051" y="1442"/>
                  </a:cubicBezTo>
                  <a:cubicBezTo>
                    <a:pt x="2061" y="1435"/>
                    <a:pt x="2072" y="1433"/>
                    <a:pt x="2083" y="1433"/>
                  </a:cubicBezTo>
                  <a:cubicBezTo>
                    <a:pt x="2116" y="1433"/>
                    <a:pt x="2145" y="1460"/>
                    <a:pt x="2145" y="1498"/>
                  </a:cubicBezTo>
                  <a:cubicBezTo>
                    <a:pt x="2127" y="1726"/>
                    <a:pt x="2139" y="2244"/>
                    <a:pt x="2392" y="3122"/>
                  </a:cubicBezTo>
                  <a:cubicBezTo>
                    <a:pt x="2400" y="3150"/>
                    <a:pt x="2428" y="3168"/>
                    <a:pt x="2455" y="3168"/>
                  </a:cubicBezTo>
                  <a:cubicBezTo>
                    <a:pt x="2471" y="3168"/>
                    <a:pt x="2488" y="3162"/>
                    <a:pt x="2499" y="3148"/>
                  </a:cubicBezTo>
                  <a:cubicBezTo>
                    <a:pt x="2683" y="2958"/>
                    <a:pt x="3137" y="2446"/>
                    <a:pt x="3346" y="2004"/>
                  </a:cubicBezTo>
                  <a:cubicBezTo>
                    <a:pt x="3357" y="1979"/>
                    <a:pt x="3380" y="1968"/>
                    <a:pt x="3403" y="1968"/>
                  </a:cubicBezTo>
                  <a:cubicBezTo>
                    <a:pt x="3433" y="1968"/>
                    <a:pt x="3462" y="1987"/>
                    <a:pt x="3466" y="2023"/>
                  </a:cubicBezTo>
                  <a:cubicBezTo>
                    <a:pt x="3517" y="2351"/>
                    <a:pt x="3656" y="2882"/>
                    <a:pt x="4047" y="3312"/>
                  </a:cubicBezTo>
                  <a:cubicBezTo>
                    <a:pt x="4061" y="3326"/>
                    <a:pt x="4078" y="3332"/>
                    <a:pt x="4095" y="3332"/>
                  </a:cubicBezTo>
                  <a:cubicBezTo>
                    <a:pt x="4124" y="3332"/>
                    <a:pt x="4153" y="3312"/>
                    <a:pt x="4161" y="3280"/>
                  </a:cubicBezTo>
                  <a:lnTo>
                    <a:pt x="4483" y="2105"/>
                  </a:lnTo>
                  <a:cubicBezTo>
                    <a:pt x="4493" y="2073"/>
                    <a:pt x="4520" y="2058"/>
                    <a:pt x="4547" y="2058"/>
                  </a:cubicBezTo>
                  <a:cubicBezTo>
                    <a:pt x="4573" y="2058"/>
                    <a:pt x="4600" y="2073"/>
                    <a:pt x="4610" y="2105"/>
                  </a:cubicBezTo>
                  <a:cubicBezTo>
                    <a:pt x="4723" y="2490"/>
                    <a:pt x="5090" y="3167"/>
                    <a:pt x="6284" y="3249"/>
                  </a:cubicBezTo>
                  <a:cubicBezTo>
                    <a:pt x="6335" y="3249"/>
                    <a:pt x="6366" y="3204"/>
                    <a:pt x="6354" y="3160"/>
                  </a:cubicBezTo>
                  <a:cubicBezTo>
                    <a:pt x="6215" y="2743"/>
                    <a:pt x="5583" y="968"/>
                    <a:pt x="4641" y="304"/>
                  </a:cubicBezTo>
                  <a:lnTo>
                    <a:pt x="2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>
              <a:off x="3357425" y="815125"/>
              <a:ext cx="126025" cy="52825"/>
            </a:xfrm>
            <a:custGeom>
              <a:rect b="b" l="l" r="r" t="t"/>
              <a:pathLst>
                <a:path extrusionOk="0" h="2113" w="5041">
                  <a:moveTo>
                    <a:pt x="2229" y="1"/>
                  </a:moveTo>
                  <a:cubicBezTo>
                    <a:pt x="2229" y="1"/>
                    <a:pt x="1401" y="70"/>
                    <a:pt x="718" y="658"/>
                  </a:cubicBezTo>
                  <a:cubicBezTo>
                    <a:pt x="365" y="961"/>
                    <a:pt x="156" y="1126"/>
                    <a:pt x="36" y="1208"/>
                  </a:cubicBezTo>
                  <a:cubicBezTo>
                    <a:pt x="0" y="1238"/>
                    <a:pt x="26" y="1284"/>
                    <a:pt x="72" y="1284"/>
                  </a:cubicBezTo>
                  <a:cubicBezTo>
                    <a:pt x="75" y="1284"/>
                    <a:pt x="77" y="1284"/>
                    <a:pt x="80" y="1284"/>
                  </a:cubicBezTo>
                  <a:cubicBezTo>
                    <a:pt x="434" y="1239"/>
                    <a:pt x="1218" y="1119"/>
                    <a:pt x="1622" y="917"/>
                  </a:cubicBezTo>
                  <a:cubicBezTo>
                    <a:pt x="1632" y="912"/>
                    <a:pt x="1643" y="910"/>
                    <a:pt x="1654" y="910"/>
                  </a:cubicBezTo>
                  <a:cubicBezTo>
                    <a:pt x="1680" y="910"/>
                    <a:pt x="1702" y="926"/>
                    <a:pt x="1698" y="949"/>
                  </a:cubicBezTo>
                  <a:cubicBezTo>
                    <a:pt x="1685" y="1094"/>
                    <a:pt x="1698" y="1423"/>
                    <a:pt x="1894" y="1979"/>
                  </a:cubicBezTo>
                  <a:cubicBezTo>
                    <a:pt x="1902" y="1999"/>
                    <a:pt x="1925" y="2011"/>
                    <a:pt x="1947" y="2011"/>
                  </a:cubicBezTo>
                  <a:cubicBezTo>
                    <a:pt x="1960" y="2011"/>
                    <a:pt x="1973" y="2007"/>
                    <a:pt x="1982" y="1998"/>
                  </a:cubicBezTo>
                  <a:cubicBezTo>
                    <a:pt x="2128" y="1878"/>
                    <a:pt x="2488" y="1555"/>
                    <a:pt x="2652" y="1271"/>
                  </a:cubicBezTo>
                  <a:cubicBezTo>
                    <a:pt x="2660" y="1257"/>
                    <a:pt x="2678" y="1251"/>
                    <a:pt x="2696" y="1251"/>
                  </a:cubicBezTo>
                  <a:cubicBezTo>
                    <a:pt x="2719" y="1251"/>
                    <a:pt x="2743" y="1262"/>
                    <a:pt x="2747" y="1284"/>
                  </a:cubicBezTo>
                  <a:cubicBezTo>
                    <a:pt x="2785" y="1492"/>
                    <a:pt x="2898" y="1827"/>
                    <a:pt x="3208" y="2099"/>
                  </a:cubicBezTo>
                  <a:cubicBezTo>
                    <a:pt x="3218" y="2108"/>
                    <a:pt x="3231" y="2112"/>
                    <a:pt x="3244" y="2112"/>
                  </a:cubicBezTo>
                  <a:cubicBezTo>
                    <a:pt x="3266" y="2112"/>
                    <a:pt x="3289" y="2102"/>
                    <a:pt x="3296" y="2086"/>
                  </a:cubicBezTo>
                  <a:lnTo>
                    <a:pt x="3549" y="1334"/>
                  </a:lnTo>
                  <a:cubicBezTo>
                    <a:pt x="3556" y="1315"/>
                    <a:pt x="3576" y="1306"/>
                    <a:pt x="3597" y="1306"/>
                  </a:cubicBezTo>
                  <a:cubicBezTo>
                    <a:pt x="3619" y="1306"/>
                    <a:pt x="3641" y="1315"/>
                    <a:pt x="3650" y="1334"/>
                  </a:cubicBezTo>
                  <a:cubicBezTo>
                    <a:pt x="3739" y="1581"/>
                    <a:pt x="4029" y="2010"/>
                    <a:pt x="4977" y="2061"/>
                  </a:cubicBezTo>
                  <a:cubicBezTo>
                    <a:pt x="5015" y="2061"/>
                    <a:pt x="5040" y="2035"/>
                    <a:pt x="5028" y="2004"/>
                  </a:cubicBezTo>
                  <a:cubicBezTo>
                    <a:pt x="4920" y="1739"/>
                    <a:pt x="4421" y="614"/>
                    <a:pt x="3676" y="197"/>
                  </a:cubicBezTo>
                  <a:lnTo>
                    <a:pt x="2229" y="1"/>
                  </a:ln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3318350" y="529775"/>
              <a:ext cx="259550" cy="316325"/>
            </a:xfrm>
            <a:custGeom>
              <a:rect b="b" l="l" r="r" t="t"/>
              <a:pathLst>
                <a:path extrusionOk="0" h="12653" w="10382">
                  <a:moveTo>
                    <a:pt x="5732" y="1"/>
                  </a:moveTo>
                  <a:cubicBezTo>
                    <a:pt x="5566" y="1"/>
                    <a:pt x="5401" y="20"/>
                    <a:pt x="5239" y="60"/>
                  </a:cubicBezTo>
                  <a:cubicBezTo>
                    <a:pt x="4809" y="168"/>
                    <a:pt x="4430" y="414"/>
                    <a:pt x="4082" y="699"/>
                  </a:cubicBezTo>
                  <a:cubicBezTo>
                    <a:pt x="2357" y="2089"/>
                    <a:pt x="1441" y="4224"/>
                    <a:pt x="702" y="6316"/>
                  </a:cubicBezTo>
                  <a:cubicBezTo>
                    <a:pt x="342" y="7333"/>
                    <a:pt x="7" y="8376"/>
                    <a:pt x="0" y="9456"/>
                  </a:cubicBezTo>
                  <a:cubicBezTo>
                    <a:pt x="0" y="9987"/>
                    <a:pt x="89" y="10556"/>
                    <a:pt x="443" y="10947"/>
                  </a:cubicBezTo>
                  <a:cubicBezTo>
                    <a:pt x="771" y="11320"/>
                    <a:pt x="1277" y="11484"/>
                    <a:pt x="1757" y="11617"/>
                  </a:cubicBezTo>
                  <a:cubicBezTo>
                    <a:pt x="2534" y="11838"/>
                    <a:pt x="3324" y="12034"/>
                    <a:pt x="4114" y="12198"/>
                  </a:cubicBezTo>
                  <a:cubicBezTo>
                    <a:pt x="4796" y="12542"/>
                    <a:pt x="5565" y="12653"/>
                    <a:pt x="6330" y="12653"/>
                  </a:cubicBezTo>
                  <a:cubicBezTo>
                    <a:pt x="6551" y="12653"/>
                    <a:pt x="6771" y="12644"/>
                    <a:pt x="6989" y="12628"/>
                  </a:cubicBezTo>
                  <a:cubicBezTo>
                    <a:pt x="7564" y="12590"/>
                    <a:pt x="8158" y="12540"/>
                    <a:pt x="8651" y="12243"/>
                  </a:cubicBezTo>
                  <a:cubicBezTo>
                    <a:pt x="9238" y="11889"/>
                    <a:pt x="9573" y="11232"/>
                    <a:pt x="9801" y="10587"/>
                  </a:cubicBezTo>
                  <a:cubicBezTo>
                    <a:pt x="10268" y="9235"/>
                    <a:pt x="10382" y="7763"/>
                    <a:pt x="10129" y="6354"/>
                  </a:cubicBezTo>
                  <a:cubicBezTo>
                    <a:pt x="9933" y="5280"/>
                    <a:pt x="9529" y="4256"/>
                    <a:pt x="9106" y="3251"/>
                  </a:cubicBezTo>
                  <a:cubicBezTo>
                    <a:pt x="8745" y="2411"/>
                    <a:pt x="8360" y="1558"/>
                    <a:pt x="7715" y="907"/>
                  </a:cubicBezTo>
                  <a:cubicBezTo>
                    <a:pt x="7195" y="376"/>
                    <a:pt x="6464" y="1"/>
                    <a:pt x="5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3458000" y="572650"/>
              <a:ext cx="119900" cy="273425"/>
            </a:xfrm>
            <a:custGeom>
              <a:rect b="b" l="l" r="r" t="t"/>
              <a:pathLst>
                <a:path extrusionOk="0" h="10937" w="4796">
                  <a:moveTo>
                    <a:pt x="2761" y="1"/>
                  </a:moveTo>
                  <a:lnTo>
                    <a:pt x="2761" y="1"/>
                  </a:lnTo>
                  <a:cubicBezTo>
                    <a:pt x="2951" y="443"/>
                    <a:pt x="3084" y="911"/>
                    <a:pt x="3197" y="1366"/>
                  </a:cubicBezTo>
                  <a:cubicBezTo>
                    <a:pt x="3532" y="2699"/>
                    <a:pt x="3829" y="3931"/>
                    <a:pt x="3779" y="5315"/>
                  </a:cubicBezTo>
                  <a:cubicBezTo>
                    <a:pt x="3734" y="6673"/>
                    <a:pt x="3463" y="7924"/>
                    <a:pt x="2597" y="9005"/>
                  </a:cubicBezTo>
                  <a:cubicBezTo>
                    <a:pt x="1896" y="9877"/>
                    <a:pt x="904" y="10313"/>
                    <a:pt x="0" y="10894"/>
                  </a:cubicBezTo>
                  <a:cubicBezTo>
                    <a:pt x="251" y="10925"/>
                    <a:pt x="503" y="10937"/>
                    <a:pt x="755" y="10937"/>
                  </a:cubicBezTo>
                  <a:cubicBezTo>
                    <a:pt x="972" y="10937"/>
                    <a:pt x="1189" y="10928"/>
                    <a:pt x="1403" y="10913"/>
                  </a:cubicBezTo>
                  <a:cubicBezTo>
                    <a:pt x="1978" y="10875"/>
                    <a:pt x="2572" y="10825"/>
                    <a:pt x="3065" y="10528"/>
                  </a:cubicBezTo>
                  <a:cubicBezTo>
                    <a:pt x="3652" y="10174"/>
                    <a:pt x="3987" y="9517"/>
                    <a:pt x="4215" y="8872"/>
                  </a:cubicBezTo>
                  <a:cubicBezTo>
                    <a:pt x="4682" y="7520"/>
                    <a:pt x="4796" y="6048"/>
                    <a:pt x="4543" y="4639"/>
                  </a:cubicBezTo>
                  <a:cubicBezTo>
                    <a:pt x="4347" y="3565"/>
                    <a:pt x="3943" y="2541"/>
                    <a:pt x="3520" y="1536"/>
                  </a:cubicBezTo>
                  <a:cubicBezTo>
                    <a:pt x="3292" y="1012"/>
                    <a:pt x="3058" y="487"/>
                    <a:pt x="2761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>
              <a:off x="3368575" y="572975"/>
              <a:ext cx="151525" cy="269075"/>
            </a:xfrm>
            <a:custGeom>
              <a:rect b="b" l="l" r="r" t="t"/>
              <a:pathLst>
                <a:path extrusionOk="0" h="10763" w="6061">
                  <a:moveTo>
                    <a:pt x="4301" y="0"/>
                  </a:moveTo>
                  <a:cubicBezTo>
                    <a:pt x="4169" y="0"/>
                    <a:pt x="4036" y="33"/>
                    <a:pt x="3918" y="95"/>
                  </a:cubicBezTo>
                  <a:cubicBezTo>
                    <a:pt x="3514" y="310"/>
                    <a:pt x="3318" y="746"/>
                    <a:pt x="3166" y="1163"/>
                  </a:cubicBezTo>
                  <a:cubicBezTo>
                    <a:pt x="3122" y="1271"/>
                    <a:pt x="3084" y="1384"/>
                    <a:pt x="2989" y="1454"/>
                  </a:cubicBezTo>
                  <a:cubicBezTo>
                    <a:pt x="2916" y="1515"/>
                    <a:pt x="2830" y="1535"/>
                    <a:pt x="2738" y="1535"/>
                  </a:cubicBezTo>
                  <a:cubicBezTo>
                    <a:pt x="2582" y="1535"/>
                    <a:pt x="2409" y="1478"/>
                    <a:pt x="2250" y="1466"/>
                  </a:cubicBezTo>
                  <a:cubicBezTo>
                    <a:pt x="2230" y="1465"/>
                    <a:pt x="2210" y="1464"/>
                    <a:pt x="2190" y="1464"/>
                  </a:cubicBezTo>
                  <a:cubicBezTo>
                    <a:pt x="1641" y="1464"/>
                    <a:pt x="1184" y="2123"/>
                    <a:pt x="1410" y="2642"/>
                  </a:cubicBezTo>
                  <a:cubicBezTo>
                    <a:pt x="1517" y="2888"/>
                    <a:pt x="1757" y="3116"/>
                    <a:pt x="1707" y="3387"/>
                  </a:cubicBezTo>
                  <a:cubicBezTo>
                    <a:pt x="1618" y="3893"/>
                    <a:pt x="727" y="3798"/>
                    <a:pt x="513" y="4266"/>
                  </a:cubicBezTo>
                  <a:cubicBezTo>
                    <a:pt x="241" y="4866"/>
                    <a:pt x="1397" y="5416"/>
                    <a:pt x="1144" y="6022"/>
                  </a:cubicBezTo>
                  <a:cubicBezTo>
                    <a:pt x="1050" y="6275"/>
                    <a:pt x="759" y="6376"/>
                    <a:pt x="513" y="6483"/>
                  </a:cubicBezTo>
                  <a:cubicBezTo>
                    <a:pt x="266" y="6591"/>
                    <a:pt x="1" y="6793"/>
                    <a:pt x="32" y="7058"/>
                  </a:cubicBezTo>
                  <a:cubicBezTo>
                    <a:pt x="64" y="7317"/>
                    <a:pt x="355" y="7450"/>
                    <a:pt x="513" y="7665"/>
                  </a:cubicBezTo>
                  <a:cubicBezTo>
                    <a:pt x="715" y="7937"/>
                    <a:pt x="677" y="8328"/>
                    <a:pt x="513" y="8625"/>
                  </a:cubicBezTo>
                  <a:cubicBezTo>
                    <a:pt x="449" y="8733"/>
                    <a:pt x="374" y="8828"/>
                    <a:pt x="291" y="8916"/>
                  </a:cubicBezTo>
                  <a:cubicBezTo>
                    <a:pt x="127" y="9093"/>
                    <a:pt x="190" y="9384"/>
                    <a:pt x="418" y="9453"/>
                  </a:cubicBezTo>
                  <a:cubicBezTo>
                    <a:pt x="999" y="9630"/>
                    <a:pt x="1555" y="9940"/>
                    <a:pt x="1903" y="10432"/>
                  </a:cubicBezTo>
                  <a:cubicBezTo>
                    <a:pt x="2165" y="10497"/>
                    <a:pt x="2653" y="10763"/>
                    <a:pt x="3189" y="10763"/>
                  </a:cubicBezTo>
                  <a:cubicBezTo>
                    <a:pt x="3388" y="10763"/>
                    <a:pt x="3594" y="10726"/>
                    <a:pt x="3798" y="10628"/>
                  </a:cubicBezTo>
                  <a:cubicBezTo>
                    <a:pt x="4133" y="10464"/>
                    <a:pt x="4424" y="10091"/>
                    <a:pt x="4253" y="9756"/>
                  </a:cubicBezTo>
                  <a:cubicBezTo>
                    <a:pt x="4196" y="9649"/>
                    <a:pt x="4095" y="9561"/>
                    <a:pt x="4045" y="9440"/>
                  </a:cubicBezTo>
                  <a:cubicBezTo>
                    <a:pt x="3868" y="9017"/>
                    <a:pt x="4417" y="8619"/>
                    <a:pt x="4778" y="8436"/>
                  </a:cubicBezTo>
                  <a:cubicBezTo>
                    <a:pt x="4992" y="8335"/>
                    <a:pt x="5163" y="8151"/>
                    <a:pt x="5220" y="7924"/>
                  </a:cubicBezTo>
                  <a:cubicBezTo>
                    <a:pt x="5372" y="7336"/>
                    <a:pt x="4632" y="7292"/>
                    <a:pt x="4563" y="6869"/>
                  </a:cubicBezTo>
                  <a:cubicBezTo>
                    <a:pt x="4538" y="6711"/>
                    <a:pt x="4626" y="6553"/>
                    <a:pt x="4733" y="6427"/>
                  </a:cubicBezTo>
                  <a:cubicBezTo>
                    <a:pt x="4980" y="6142"/>
                    <a:pt x="5327" y="5965"/>
                    <a:pt x="5599" y="5700"/>
                  </a:cubicBezTo>
                  <a:cubicBezTo>
                    <a:pt x="5871" y="5434"/>
                    <a:pt x="6060" y="5011"/>
                    <a:pt x="5871" y="4683"/>
                  </a:cubicBezTo>
                  <a:cubicBezTo>
                    <a:pt x="5738" y="4461"/>
                    <a:pt x="5460" y="4354"/>
                    <a:pt x="5308" y="4139"/>
                  </a:cubicBezTo>
                  <a:cubicBezTo>
                    <a:pt x="5112" y="3855"/>
                    <a:pt x="5182" y="3457"/>
                    <a:pt x="5353" y="3153"/>
                  </a:cubicBezTo>
                  <a:cubicBezTo>
                    <a:pt x="5517" y="2850"/>
                    <a:pt x="5763" y="2597"/>
                    <a:pt x="5921" y="2288"/>
                  </a:cubicBezTo>
                  <a:cubicBezTo>
                    <a:pt x="5984" y="2168"/>
                    <a:pt x="6035" y="2016"/>
                    <a:pt x="5966" y="1896"/>
                  </a:cubicBezTo>
                  <a:cubicBezTo>
                    <a:pt x="5845" y="1669"/>
                    <a:pt x="5498" y="1763"/>
                    <a:pt x="5264" y="1650"/>
                  </a:cubicBezTo>
                  <a:cubicBezTo>
                    <a:pt x="4721" y="1384"/>
                    <a:pt x="5296" y="348"/>
                    <a:pt x="4575" y="51"/>
                  </a:cubicBezTo>
                  <a:cubicBezTo>
                    <a:pt x="4488" y="17"/>
                    <a:pt x="4395" y="0"/>
                    <a:pt x="4301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>
              <a:off x="3417875" y="600900"/>
              <a:ext cx="67150" cy="235750"/>
            </a:xfrm>
            <a:custGeom>
              <a:rect b="b" l="l" r="r" t="t"/>
              <a:pathLst>
                <a:path extrusionOk="0" h="9430" w="2686">
                  <a:moveTo>
                    <a:pt x="1877" y="1"/>
                  </a:moveTo>
                  <a:cubicBezTo>
                    <a:pt x="1766" y="1"/>
                    <a:pt x="1656" y="53"/>
                    <a:pt x="1592" y="160"/>
                  </a:cubicBezTo>
                  <a:cubicBezTo>
                    <a:pt x="1592" y="166"/>
                    <a:pt x="1586" y="172"/>
                    <a:pt x="1580" y="179"/>
                  </a:cubicBezTo>
                  <a:cubicBezTo>
                    <a:pt x="645" y="1796"/>
                    <a:pt x="190" y="3648"/>
                    <a:pt x="108" y="5518"/>
                  </a:cubicBezTo>
                  <a:cubicBezTo>
                    <a:pt x="32" y="7268"/>
                    <a:pt x="0" y="8349"/>
                    <a:pt x="322" y="9429"/>
                  </a:cubicBezTo>
                  <a:cubicBezTo>
                    <a:pt x="1731" y="7609"/>
                    <a:pt x="2401" y="5303"/>
                    <a:pt x="2603" y="3016"/>
                  </a:cubicBezTo>
                  <a:cubicBezTo>
                    <a:pt x="2686" y="2049"/>
                    <a:pt x="2660" y="994"/>
                    <a:pt x="2186" y="179"/>
                  </a:cubicBezTo>
                  <a:cubicBezTo>
                    <a:pt x="2118" y="61"/>
                    <a:pt x="1997" y="1"/>
                    <a:pt x="18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3434125" y="982675"/>
              <a:ext cx="85350" cy="86825"/>
            </a:xfrm>
            <a:custGeom>
              <a:rect b="b" l="l" r="r" t="t"/>
              <a:pathLst>
                <a:path extrusionOk="0" h="3473" w="3414">
                  <a:moveTo>
                    <a:pt x="1240" y="0"/>
                  </a:moveTo>
                  <a:cubicBezTo>
                    <a:pt x="1126" y="0"/>
                    <a:pt x="1005" y="8"/>
                    <a:pt x="879" y="28"/>
                  </a:cubicBezTo>
                  <a:cubicBezTo>
                    <a:pt x="437" y="98"/>
                    <a:pt x="191" y="123"/>
                    <a:pt x="58" y="136"/>
                  </a:cubicBezTo>
                  <a:cubicBezTo>
                    <a:pt x="14" y="136"/>
                    <a:pt x="1" y="192"/>
                    <a:pt x="39" y="218"/>
                  </a:cubicBezTo>
                  <a:cubicBezTo>
                    <a:pt x="311" y="363"/>
                    <a:pt x="917" y="679"/>
                    <a:pt x="1322" y="723"/>
                  </a:cubicBezTo>
                  <a:cubicBezTo>
                    <a:pt x="1359" y="730"/>
                    <a:pt x="1372" y="767"/>
                    <a:pt x="1353" y="793"/>
                  </a:cubicBezTo>
                  <a:cubicBezTo>
                    <a:pt x="1246" y="906"/>
                    <a:pt x="1037" y="1191"/>
                    <a:pt x="803" y="1766"/>
                  </a:cubicBezTo>
                  <a:cubicBezTo>
                    <a:pt x="791" y="1797"/>
                    <a:pt x="816" y="1829"/>
                    <a:pt x="854" y="1829"/>
                  </a:cubicBezTo>
                  <a:cubicBezTo>
                    <a:pt x="1031" y="1797"/>
                    <a:pt x="1486" y="1715"/>
                    <a:pt x="1783" y="1570"/>
                  </a:cubicBezTo>
                  <a:cubicBezTo>
                    <a:pt x="1791" y="1565"/>
                    <a:pt x="1798" y="1563"/>
                    <a:pt x="1806" y="1563"/>
                  </a:cubicBezTo>
                  <a:cubicBezTo>
                    <a:pt x="1834" y="1563"/>
                    <a:pt x="1855" y="1597"/>
                    <a:pt x="1840" y="1627"/>
                  </a:cubicBezTo>
                  <a:cubicBezTo>
                    <a:pt x="1726" y="1823"/>
                    <a:pt x="1581" y="2164"/>
                    <a:pt x="1612" y="2562"/>
                  </a:cubicBezTo>
                  <a:cubicBezTo>
                    <a:pt x="1612" y="2585"/>
                    <a:pt x="1635" y="2601"/>
                    <a:pt x="1658" y="2601"/>
                  </a:cubicBezTo>
                  <a:cubicBezTo>
                    <a:pt x="1666" y="2601"/>
                    <a:pt x="1675" y="2599"/>
                    <a:pt x="1682" y="2594"/>
                  </a:cubicBezTo>
                  <a:lnTo>
                    <a:pt x="2345" y="2094"/>
                  </a:lnTo>
                  <a:cubicBezTo>
                    <a:pt x="2354" y="2089"/>
                    <a:pt x="2363" y="2086"/>
                    <a:pt x="2371" y="2086"/>
                  </a:cubicBezTo>
                  <a:cubicBezTo>
                    <a:pt x="2402" y="2086"/>
                    <a:pt x="2429" y="2117"/>
                    <a:pt x="2415" y="2151"/>
                  </a:cubicBezTo>
                  <a:cubicBezTo>
                    <a:pt x="2314" y="2404"/>
                    <a:pt x="2231" y="2916"/>
                    <a:pt x="2832" y="3459"/>
                  </a:cubicBezTo>
                  <a:cubicBezTo>
                    <a:pt x="2841" y="3469"/>
                    <a:pt x="2853" y="3473"/>
                    <a:pt x="2864" y="3473"/>
                  </a:cubicBezTo>
                  <a:cubicBezTo>
                    <a:pt x="2882" y="3473"/>
                    <a:pt x="2900" y="3462"/>
                    <a:pt x="2908" y="3447"/>
                  </a:cubicBezTo>
                  <a:cubicBezTo>
                    <a:pt x="3009" y="3162"/>
                    <a:pt x="3413" y="1949"/>
                    <a:pt x="3186" y="1203"/>
                  </a:cubicBezTo>
                  <a:lnTo>
                    <a:pt x="2333" y="275"/>
                  </a:lnTo>
                  <a:cubicBezTo>
                    <a:pt x="2333" y="275"/>
                    <a:pt x="1893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3451400" y="983775"/>
              <a:ext cx="65700" cy="63650"/>
            </a:xfrm>
            <a:custGeom>
              <a:rect b="b" l="l" r="r" t="t"/>
              <a:pathLst>
                <a:path extrusionOk="0" h="2546" w="2628">
                  <a:moveTo>
                    <a:pt x="719" y="1"/>
                  </a:moveTo>
                  <a:cubicBezTo>
                    <a:pt x="690" y="1"/>
                    <a:pt x="660" y="2"/>
                    <a:pt x="631" y="3"/>
                  </a:cubicBezTo>
                  <a:cubicBezTo>
                    <a:pt x="315" y="16"/>
                    <a:pt x="131" y="16"/>
                    <a:pt x="37" y="16"/>
                  </a:cubicBezTo>
                  <a:cubicBezTo>
                    <a:pt x="35" y="15"/>
                    <a:pt x="33" y="15"/>
                    <a:pt x="31" y="15"/>
                  </a:cubicBezTo>
                  <a:cubicBezTo>
                    <a:pt x="4" y="15"/>
                    <a:pt x="1" y="55"/>
                    <a:pt x="30" y="66"/>
                  </a:cubicBezTo>
                  <a:cubicBezTo>
                    <a:pt x="239" y="193"/>
                    <a:pt x="706" y="458"/>
                    <a:pt x="1010" y="521"/>
                  </a:cubicBezTo>
                  <a:cubicBezTo>
                    <a:pt x="1035" y="521"/>
                    <a:pt x="1048" y="553"/>
                    <a:pt x="1035" y="572"/>
                  </a:cubicBezTo>
                  <a:cubicBezTo>
                    <a:pt x="965" y="641"/>
                    <a:pt x="833" y="825"/>
                    <a:pt x="706" y="1204"/>
                  </a:cubicBezTo>
                  <a:cubicBezTo>
                    <a:pt x="700" y="1223"/>
                    <a:pt x="719" y="1248"/>
                    <a:pt x="744" y="1248"/>
                  </a:cubicBezTo>
                  <a:cubicBezTo>
                    <a:pt x="877" y="1242"/>
                    <a:pt x="1199" y="1223"/>
                    <a:pt x="1408" y="1141"/>
                  </a:cubicBezTo>
                  <a:cubicBezTo>
                    <a:pt x="1412" y="1139"/>
                    <a:pt x="1416" y="1138"/>
                    <a:pt x="1420" y="1138"/>
                  </a:cubicBezTo>
                  <a:cubicBezTo>
                    <a:pt x="1442" y="1138"/>
                    <a:pt x="1463" y="1163"/>
                    <a:pt x="1452" y="1185"/>
                  </a:cubicBezTo>
                  <a:cubicBezTo>
                    <a:pt x="1389" y="1317"/>
                    <a:pt x="1307" y="1539"/>
                    <a:pt x="1357" y="1817"/>
                  </a:cubicBezTo>
                  <a:cubicBezTo>
                    <a:pt x="1362" y="1835"/>
                    <a:pt x="1380" y="1847"/>
                    <a:pt x="1397" y="1847"/>
                  </a:cubicBezTo>
                  <a:cubicBezTo>
                    <a:pt x="1403" y="1847"/>
                    <a:pt x="1409" y="1845"/>
                    <a:pt x="1414" y="1842"/>
                  </a:cubicBezTo>
                  <a:lnTo>
                    <a:pt x="1863" y="1551"/>
                  </a:lnTo>
                  <a:cubicBezTo>
                    <a:pt x="1868" y="1547"/>
                    <a:pt x="1874" y="1545"/>
                    <a:pt x="1880" y="1545"/>
                  </a:cubicBezTo>
                  <a:cubicBezTo>
                    <a:pt x="1902" y="1545"/>
                    <a:pt x="1923" y="1569"/>
                    <a:pt x="1913" y="1589"/>
                  </a:cubicBezTo>
                  <a:cubicBezTo>
                    <a:pt x="1863" y="1760"/>
                    <a:pt x="1837" y="2114"/>
                    <a:pt x="2324" y="2537"/>
                  </a:cubicBezTo>
                  <a:cubicBezTo>
                    <a:pt x="2330" y="2543"/>
                    <a:pt x="2339" y="2546"/>
                    <a:pt x="2348" y="2546"/>
                  </a:cubicBezTo>
                  <a:cubicBezTo>
                    <a:pt x="2360" y="2546"/>
                    <a:pt x="2371" y="2541"/>
                    <a:pt x="2374" y="2531"/>
                  </a:cubicBezTo>
                  <a:cubicBezTo>
                    <a:pt x="2425" y="2341"/>
                    <a:pt x="2627" y="1526"/>
                    <a:pt x="2406" y="989"/>
                  </a:cubicBezTo>
                  <a:lnTo>
                    <a:pt x="1711" y="281"/>
                  </a:lnTo>
                  <a:cubicBezTo>
                    <a:pt x="1711" y="281"/>
                    <a:pt x="1288" y="1"/>
                    <a:pt x="719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3443625" y="817900"/>
              <a:ext cx="241700" cy="241625"/>
            </a:xfrm>
            <a:custGeom>
              <a:rect b="b" l="l" r="r" t="t"/>
              <a:pathLst>
                <a:path extrusionOk="0" h="9665" w="9668">
                  <a:moveTo>
                    <a:pt x="7481" y="1"/>
                  </a:moveTo>
                  <a:cubicBezTo>
                    <a:pt x="7428" y="1"/>
                    <a:pt x="7376" y="2"/>
                    <a:pt x="7323" y="4"/>
                  </a:cubicBezTo>
                  <a:cubicBezTo>
                    <a:pt x="5541" y="73"/>
                    <a:pt x="3918" y="1008"/>
                    <a:pt x="2439" y="2000"/>
                  </a:cubicBezTo>
                  <a:cubicBezTo>
                    <a:pt x="1719" y="2487"/>
                    <a:pt x="998" y="2999"/>
                    <a:pt x="474" y="3687"/>
                  </a:cubicBezTo>
                  <a:cubicBezTo>
                    <a:pt x="215" y="4029"/>
                    <a:pt x="0" y="4439"/>
                    <a:pt x="38" y="4869"/>
                  </a:cubicBezTo>
                  <a:cubicBezTo>
                    <a:pt x="70" y="5267"/>
                    <a:pt x="316" y="5608"/>
                    <a:pt x="562" y="5930"/>
                  </a:cubicBezTo>
                  <a:cubicBezTo>
                    <a:pt x="954" y="6449"/>
                    <a:pt x="1371" y="6954"/>
                    <a:pt x="1807" y="7441"/>
                  </a:cubicBezTo>
                  <a:cubicBezTo>
                    <a:pt x="2155" y="8148"/>
                    <a:pt x="2787" y="8679"/>
                    <a:pt x="3450" y="9102"/>
                  </a:cubicBezTo>
                  <a:cubicBezTo>
                    <a:pt x="3835" y="9355"/>
                    <a:pt x="4246" y="9614"/>
                    <a:pt x="4707" y="9658"/>
                  </a:cubicBezTo>
                  <a:cubicBezTo>
                    <a:pt x="4754" y="9663"/>
                    <a:pt x="4800" y="9665"/>
                    <a:pt x="4847" y="9665"/>
                  </a:cubicBezTo>
                  <a:cubicBezTo>
                    <a:pt x="5346" y="9665"/>
                    <a:pt x="5826" y="9424"/>
                    <a:pt x="6243" y="9140"/>
                  </a:cubicBezTo>
                  <a:cubicBezTo>
                    <a:pt x="7197" y="8496"/>
                    <a:pt x="7987" y="7599"/>
                    <a:pt x="8499" y="6569"/>
                  </a:cubicBezTo>
                  <a:cubicBezTo>
                    <a:pt x="8890" y="5785"/>
                    <a:pt x="9124" y="4926"/>
                    <a:pt x="9333" y="4073"/>
                  </a:cubicBezTo>
                  <a:cubicBezTo>
                    <a:pt x="9510" y="3359"/>
                    <a:pt x="9668" y="2626"/>
                    <a:pt x="9566" y="1893"/>
                  </a:cubicBezTo>
                  <a:cubicBezTo>
                    <a:pt x="9465" y="1166"/>
                    <a:pt x="9061" y="440"/>
                    <a:pt x="8379" y="155"/>
                  </a:cubicBezTo>
                  <a:cubicBezTo>
                    <a:pt x="8098" y="36"/>
                    <a:pt x="7789" y="1"/>
                    <a:pt x="7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3507425" y="885900"/>
              <a:ext cx="175700" cy="173625"/>
            </a:xfrm>
            <a:custGeom>
              <a:rect b="b" l="l" r="r" t="t"/>
              <a:pathLst>
                <a:path extrusionOk="0" h="6945" w="7028">
                  <a:moveTo>
                    <a:pt x="7027" y="1"/>
                  </a:moveTo>
                  <a:lnTo>
                    <a:pt x="7027" y="1"/>
                  </a:lnTo>
                  <a:cubicBezTo>
                    <a:pt x="6939" y="373"/>
                    <a:pt x="6806" y="740"/>
                    <a:pt x="6661" y="1087"/>
                  </a:cubicBezTo>
                  <a:cubicBezTo>
                    <a:pt x="6231" y="2111"/>
                    <a:pt x="5827" y="3053"/>
                    <a:pt x="5131" y="3918"/>
                  </a:cubicBezTo>
                  <a:cubicBezTo>
                    <a:pt x="4443" y="4771"/>
                    <a:pt x="3666" y="5447"/>
                    <a:pt x="2585" y="5725"/>
                  </a:cubicBezTo>
                  <a:cubicBezTo>
                    <a:pt x="2281" y="5805"/>
                    <a:pt x="1981" y="5832"/>
                    <a:pt x="1681" y="5832"/>
                  </a:cubicBezTo>
                  <a:cubicBezTo>
                    <a:pt x="1121" y="5832"/>
                    <a:pt x="565" y="5735"/>
                    <a:pt x="1" y="5694"/>
                  </a:cubicBezTo>
                  <a:lnTo>
                    <a:pt x="1" y="5694"/>
                  </a:lnTo>
                  <a:cubicBezTo>
                    <a:pt x="272" y="5953"/>
                    <a:pt x="582" y="6180"/>
                    <a:pt x="898" y="6382"/>
                  </a:cubicBezTo>
                  <a:cubicBezTo>
                    <a:pt x="1283" y="6635"/>
                    <a:pt x="1694" y="6894"/>
                    <a:pt x="2155" y="6938"/>
                  </a:cubicBezTo>
                  <a:cubicBezTo>
                    <a:pt x="2202" y="6943"/>
                    <a:pt x="2248" y="6945"/>
                    <a:pt x="2295" y="6945"/>
                  </a:cubicBezTo>
                  <a:cubicBezTo>
                    <a:pt x="2794" y="6945"/>
                    <a:pt x="3274" y="6704"/>
                    <a:pt x="3691" y="6420"/>
                  </a:cubicBezTo>
                  <a:cubicBezTo>
                    <a:pt x="4645" y="5776"/>
                    <a:pt x="5435" y="4879"/>
                    <a:pt x="5947" y="3849"/>
                  </a:cubicBezTo>
                  <a:cubicBezTo>
                    <a:pt x="6338" y="3065"/>
                    <a:pt x="6572" y="2206"/>
                    <a:pt x="6781" y="1353"/>
                  </a:cubicBezTo>
                  <a:cubicBezTo>
                    <a:pt x="6888" y="911"/>
                    <a:pt x="6989" y="456"/>
                    <a:pt x="7027" y="1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3470950" y="856800"/>
              <a:ext cx="191300" cy="170400"/>
            </a:xfrm>
            <a:custGeom>
              <a:rect b="b" l="l" r="r" t="t"/>
              <a:pathLst>
                <a:path extrusionOk="0" h="6816" w="7652">
                  <a:moveTo>
                    <a:pt x="4733" y="0"/>
                  </a:moveTo>
                  <a:cubicBezTo>
                    <a:pt x="4425" y="0"/>
                    <a:pt x="4106" y="193"/>
                    <a:pt x="4038" y="495"/>
                  </a:cubicBezTo>
                  <a:cubicBezTo>
                    <a:pt x="3987" y="710"/>
                    <a:pt x="4025" y="975"/>
                    <a:pt x="3867" y="1127"/>
                  </a:cubicBezTo>
                  <a:cubicBezTo>
                    <a:pt x="3796" y="1192"/>
                    <a:pt x="3714" y="1215"/>
                    <a:pt x="3624" y="1215"/>
                  </a:cubicBezTo>
                  <a:cubicBezTo>
                    <a:pt x="3396" y="1215"/>
                    <a:pt x="3122" y="1066"/>
                    <a:pt x="2880" y="1066"/>
                  </a:cubicBezTo>
                  <a:cubicBezTo>
                    <a:pt x="2807" y="1066"/>
                    <a:pt x="2738" y="1079"/>
                    <a:pt x="2673" y="1114"/>
                  </a:cubicBezTo>
                  <a:cubicBezTo>
                    <a:pt x="2212" y="1367"/>
                    <a:pt x="2686" y="2277"/>
                    <a:pt x="2237" y="2555"/>
                  </a:cubicBezTo>
                  <a:cubicBezTo>
                    <a:pt x="2163" y="2599"/>
                    <a:pt x="2083" y="2614"/>
                    <a:pt x="2001" y="2614"/>
                  </a:cubicBezTo>
                  <a:cubicBezTo>
                    <a:pt x="1870" y="2614"/>
                    <a:pt x="1733" y="2575"/>
                    <a:pt x="1605" y="2548"/>
                  </a:cubicBezTo>
                  <a:cubicBezTo>
                    <a:pt x="1534" y="2531"/>
                    <a:pt x="1456" y="2520"/>
                    <a:pt x="1379" y="2520"/>
                  </a:cubicBezTo>
                  <a:cubicBezTo>
                    <a:pt x="1231" y="2520"/>
                    <a:pt x="1088" y="2562"/>
                    <a:pt x="1017" y="2687"/>
                  </a:cubicBezTo>
                  <a:cubicBezTo>
                    <a:pt x="910" y="2871"/>
                    <a:pt x="1036" y="3098"/>
                    <a:pt x="1036" y="3307"/>
                  </a:cubicBezTo>
                  <a:cubicBezTo>
                    <a:pt x="1036" y="3578"/>
                    <a:pt x="822" y="3818"/>
                    <a:pt x="575" y="3926"/>
                  </a:cubicBezTo>
                  <a:cubicBezTo>
                    <a:pt x="480" y="3964"/>
                    <a:pt x="386" y="3989"/>
                    <a:pt x="285" y="4008"/>
                  </a:cubicBezTo>
                  <a:cubicBezTo>
                    <a:pt x="95" y="4046"/>
                    <a:pt x="0" y="4261"/>
                    <a:pt x="114" y="4419"/>
                  </a:cubicBezTo>
                  <a:cubicBezTo>
                    <a:pt x="405" y="4810"/>
                    <a:pt x="563" y="5297"/>
                    <a:pt x="550" y="5784"/>
                  </a:cubicBezTo>
                  <a:cubicBezTo>
                    <a:pt x="739" y="6017"/>
                    <a:pt x="1068" y="6674"/>
                    <a:pt x="1725" y="6801"/>
                  </a:cubicBezTo>
                  <a:cubicBezTo>
                    <a:pt x="1776" y="6811"/>
                    <a:pt x="1830" y="6816"/>
                    <a:pt x="1884" y="6816"/>
                  </a:cubicBezTo>
                  <a:cubicBezTo>
                    <a:pt x="2137" y="6816"/>
                    <a:pt x="2398" y="6704"/>
                    <a:pt x="2439" y="6460"/>
                  </a:cubicBezTo>
                  <a:cubicBezTo>
                    <a:pt x="2458" y="6359"/>
                    <a:pt x="2433" y="6257"/>
                    <a:pt x="2458" y="6156"/>
                  </a:cubicBezTo>
                  <a:cubicBezTo>
                    <a:pt x="2521" y="5902"/>
                    <a:pt x="2813" y="5830"/>
                    <a:pt x="3091" y="5830"/>
                  </a:cubicBezTo>
                  <a:cubicBezTo>
                    <a:pt x="3207" y="5830"/>
                    <a:pt x="3320" y="5843"/>
                    <a:pt x="3412" y="5859"/>
                  </a:cubicBezTo>
                  <a:cubicBezTo>
                    <a:pt x="3459" y="5869"/>
                    <a:pt x="3506" y="5873"/>
                    <a:pt x="3553" y="5873"/>
                  </a:cubicBezTo>
                  <a:cubicBezTo>
                    <a:pt x="3696" y="5873"/>
                    <a:pt x="3835" y="5830"/>
                    <a:pt x="3949" y="5739"/>
                  </a:cubicBezTo>
                  <a:cubicBezTo>
                    <a:pt x="4322" y="5436"/>
                    <a:pt x="3873" y="5051"/>
                    <a:pt x="4031" y="4747"/>
                  </a:cubicBezTo>
                  <a:cubicBezTo>
                    <a:pt x="4088" y="4627"/>
                    <a:pt x="4221" y="4570"/>
                    <a:pt x="4354" y="4545"/>
                  </a:cubicBezTo>
                  <a:cubicBezTo>
                    <a:pt x="4491" y="4513"/>
                    <a:pt x="4630" y="4508"/>
                    <a:pt x="4770" y="4508"/>
                  </a:cubicBezTo>
                  <a:cubicBezTo>
                    <a:pt x="4838" y="4508"/>
                    <a:pt x="4905" y="4509"/>
                    <a:pt x="4973" y="4509"/>
                  </a:cubicBezTo>
                  <a:cubicBezTo>
                    <a:pt x="5070" y="4509"/>
                    <a:pt x="5167" y="4507"/>
                    <a:pt x="5264" y="4495"/>
                  </a:cubicBezTo>
                  <a:cubicBezTo>
                    <a:pt x="5567" y="4457"/>
                    <a:pt x="5895" y="4267"/>
                    <a:pt x="5927" y="3964"/>
                  </a:cubicBezTo>
                  <a:cubicBezTo>
                    <a:pt x="5946" y="3755"/>
                    <a:pt x="5820" y="3553"/>
                    <a:pt x="5826" y="3345"/>
                  </a:cubicBezTo>
                  <a:cubicBezTo>
                    <a:pt x="5839" y="3067"/>
                    <a:pt x="6072" y="2845"/>
                    <a:pt x="6325" y="2732"/>
                  </a:cubicBezTo>
                  <a:cubicBezTo>
                    <a:pt x="6584" y="2612"/>
                    <a:pt x="6862" y="2567"/>
                    <a:pt x="7115" y="2447"/>
                  </a:cubicBezTo>
                  <a:cubicBezTo>
                    <a:pt x="7216" y="2397"/>
                    <a:pt x="7317" y="2327"/>
                    <a:pt x="7336" y="2214"/>
                  </a:cubicBezTo>
                  <a:cubicBezTo>
                    <a:pt x="7361" y="2011"/>
                    <a:pt x="7090" y="1904"/>
                    <a:pt x="7001" y="1721"/>
                  </a:cubicBezTo>
                  <a:cubicBezTo>
                    <a:pt x="6774" y="1285"/>
                    <a:pt x="7652" y="893"/>
                    <a:pt x="7323" y="356"/>
                  </a:cubicBezTo>
                  <a:cubicBezTo>
                    <a:pt x="7229" y="198"/>
                    <a:pt x="7064" y="97"/>
                    <a:pt x="6881" y="65"/>
                  </a:cubicBezTo>
                  <a:cubicBezTo>
                    <a:pt x="6836" y="58"/>
                    <a:pt x="6792" y="55"/>
                    <a:pt x="6748" y="55"/>
                  </a:cubicBezTo>
                  <a:cubicBezTo>
                    <a:pt x="6433" y="55"/>
                    <a:pt x="6143" y="222"/>
                    <a:pt x="5883" y="394"/>
                  </a:cubicBezTo>
                  <a:cubicBezTo>
                    <a:pt x="5801" y="444"/>
                    <a:pt x="5719" y="495"/>
                    <a:pt x="5624" y="501"/>
                  </a:cubicBezTo>
                  <a:cubicBezTo>
                    <a:pt x="5621" y="501"/>
                    <a:pt x="5618" y="501"/>
                    <a:pt x="5615" y="501"/>
                  </a:cubicBezTo>
                  <a:cubicBezTo>
                    <a:pt x="5418" y="501"/>
                    <a:pt x="5293" y="284"/>
                    <a:pt x="5144" y="147"/>
                  </a:cubicBezTo>
                  <a:cubicBezTo>
                    <a:pt x="5030" y="46"/>
                    <a:pt x="4883" y="0"/>
                    <a:pt x="4733" y="0"/>
                  </a:cubicBezTo>
                  <a:close/>
                </a:path>
              </a:pathLst>
            </a:custGeom>
            <a:solidFill>
              <a:srgbClr val="573B33">
                <a:alpha val="1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3490850" y="872750"/>
              <a:ext cx="141950" cy="134650"/>
            </a:xfrm>
            <a:custGeom>
              <a:rect b="b" l="l" r="r" t="t"/>
              <a:pathLst>
                <a:path extrusionOk="0" h="5386" w="5678">
                  <a:moveTo>
                    <a:pt x="5389" y="0"/>
                  </a:moveTo>
                  <a:cubicBezTo>
                    <a:pt x="5356" y="0"/>
                    <a:pt x="5322" y="7"/>
                    <a:pt x="5289" y="21"/>
                  </a:cubicBezTo>
                  <a:cubicBezTo>
                    <a:pt x="5283" y="21"/>
                    <a:pt x="5276" y="27"/>
                    <a:pt x="5270" y="27"/>
                  </a:cubicBezTo>
                  <a:cubicBezTo>
                    <a:pt x="3886" y="621"/>
                    <a:pt x="2698" y="1594"/>
                    <a:pt x="1744" y="2763"/>
                  </a:cubicBezTo>
                  <a:cubicBezTo>
                    <a:pt x="853" y="3850"/>
                    <a:pt x="310" y="4533"/>
                    <a:pt x="0" y="5386"/>
                  </a:cubicBezTo>
                  <a:cubicBezTo>
                    <a:pt x="1789" y="4893"/>
                    <a:pt x="3330" y="3730"/>
                    <a:pt x="4562" y="2346"/>
                  </a:cubicBezTo>
                  <a:cubicBezTo>
                    <a:pt x="5080" y="1765"/>
                    <a:pt x="5573" y="1076"/>
                    <a:pt x="5662" y="318"/>
                  </a:cubicBezTo>
                  <a:cubicBezTo>
                    <a:pt x="5677" y="146"/>
                    <a:pt x="5543" y="0"/>
                    <a:pt x="5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9" name="Google Shape;2059;p53"/>
          <p:cNvGrpSpPr/>
          <p:nvPr/>
        </p:nvGrpSpPr>
        <p:grpSpPr>
          <a:xfrm rot="-4500034">
            <a:off x="1125824" y="3541298"/>
            <a:ext cx="803140" cy="1470664"/>
            <a:chOff x="-807775" y="1572525"/>
            <a:chExt cx="393675" cy="720875"/>
          </a:xfrm>
        </p:grpSpPr>
        <p:sp>
          <p:nvSpPr>
            <p:cNvPr id="2060" name="Google Shape;2060;p53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3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3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3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3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3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3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3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3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3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4" name="Google Shape;2074;p53"/>
          <p:cNvSpPr/>
          <p:nvPr/>
        </p:nvSpPr>
        <p:spPr>
          <a:xfrm>
            <a:off x="7572135" y="-1363932"/>
            <a:ext cx="2824564" cy="2744681"/>
          </a:xfrm>
          <a:custGeom>
            <a:rect b="b" l="l" r="r" t="t"/>
            <a:pathLst>
              <a:path extrusionOk="0" h="31713" w="32636">
                <a:moveTo>
                  <a:pt x="20747" y="1"/>
                </a:moveTo>
                <a:cubicBezTo>
                  <a:pt x="16937" y="1"/>
                  <a:pt x="12370" y="1500"/>
                  <a:pt x="9478" y="2644"/>
                </a:cubicBezTo>
                <a:cubicBezTo>
                  <a:pt x="7260" y="3522"/>
                  <a:pt x="5017" y="4527"/>
                  <a:pt x="3356" y="6252"/>
                </a:cubicBezTo>
                <a:cubicBezTo>
                  <a:pt x="746" y="8962"/>
                  <a:pt x="0" y="13120"/>
                  <a:pt x="746" y="16829"/>
                </a:cubicBezTo>
                <a:cubicBezTo>
                  <a:pt x="1706" y="21644"/>
                  <a:pt x="4960" y="25833"/>
                  <a:pt x="9118" y="28379"/>
                </a:cubicBezTo>
                <a:cubicBezTo>
                  <a:pt x="12880" y="30685"/>
                  <a:pt x="17312" y="31713"/>
                  <a:pt x="21715" y="31713"/>
                </a:cubicBezTo>
                <a:cubicBezTo>
                  <a:pt x="22186" y="31713"/>
                  <a:pt x="22657" y="31701"/>
                  <a:pt x="23126" y="31678"/>
                </a:cubicBezTo>
                <a:cubicBezTo>
                  <a:pt x="25180" y="31577"/>
                  <a:pt x="27322" y="31223"/>
                  <a:pt x="28933" y="29946"/>
                </a:cubicBezTo>
                <a:cubicBezTo>
                  <a:pt x="31359" y="28025"/>
                  <a:pt x="31928" y="24601"/>
                  <a:pt x="32187" y="21498"/>
                </a:cubicBezTo>
                <a:cubicBezTo>
                  <a:pt x="32547" y="17208"/>
                  <a:pt x="32636" y="12779"/>
                  <a:pt x="31208" y="8722"/>
                </a:cubicBezTo>
                <a:cubicBezTo>
                  <a:pt x="29894" y="4982"/>
                  <a:pt x="27764" y="1797"/>
                  <a:pt x="23948" y="470"/>
                </a:cubicBezTo>
                <a:cubicBezTo>
                  <a:pt x="22997" y="140"/>
                  <a:pt x="21907" y="1"/>
                  <a:pt x="20747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53"/>
          <p:cNvSpPr txBox="1"/>
          <p:nvPr>
            <p:ph idx="1" type="subTitle"/>
          </p:nvPr>
        </p:nvSpPr>
        <p:spPr>
          <a:xfrm>
            <a:off x="1206675" y="1199575"/>
            <a:ext cx="7142100" cy="19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Encourage </a:t>
            </a:r>
            <a:r>
              <a:rPr b="1" lang="en-GB">
                <a:solidFill>
                  <a:schemeClr val="accent2"/>
                </a:solidFill>
              </a:rPr>
              <a:t>sustainable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food choices and </a:t>
            </a:r>
            <a:r>
              <a:rPr lang="en-GB">
                <a:solidFill>
                  <a:schemeClr val="accent6"/>
                </a:solidFill>
              </a:rPr>
              <a:t>reduce wastage</a:t>
            </a:r>
            <a:r>
              <a:rPr lang="en-GB"/>
              <a:t> by: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Empowering individuals and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Building a positive community </a:t>
            </a:r>
            <a:endParaRPr/>
          </a:p>
        </p:txBody>
      </p:sp>
      <p:sp>
        <p:nvSpPr>
          <p:cNvPr id="2076" name="Google Shape;2076;p53"/>
          <p:cNvSpPr txBox="1"/>
          <p:nvPr>
            <p:ph type="title"/>
          </p:nvPr>
        </p:nvSpPr>
        <p:spPr>
          <a:xfrm>
            <a:off x="2739488" y="3323425"/>
            <a:ext cx="57009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—SustainablEats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077" name="Google Shape;2077;p53"/>
          <p:cNvGrpSpPr/>
          <p:nvPr/>
        </p:nvGrpSpPr>
        <p:grpSpPr>
          <a:xfrm rot="-347132">
            <a:off x="423961" y="3311928"/>
            <a:ext cx="659129" cy="1394602"/>
            <a:chOff x="3993650" y="2155150"/>
            <a:chExt cx="209800" cy="443900"/>
          </a:xfrm>
        </p:grpSpPr>
        <p:sp>
          <p:nvSpPr>
            <p:cNvPr id="2078" name="Google Shape;2078;p53"/>
            <p:cNvSpPr/>
            <p:nvPr/>
          </p:nvSpPr>
          <p:spPr>
            <a:xfrm>
              <a:off x="3994600" y="2157525"/>
              <a:ext cx="207900" cy="441525"/>
            </a:xfrm>
            <a:custGeom>
              <a:rect b="b" l="l" r="r" t="t"/>
              <a:pathLst>
                <a:path extrusionOk="0" h="17661" w="8316">
                  <a:moveTo>
                    <a:pt x="4095" y="0"/>
                  </a:moveTo>
                  <a:cubicBezTo>
                    <a:pt x="1839" y="0"/>
                    <a:pt x="253" y="563"/>
                    <a:pt x="253" y="1258"/>
                  </a:cubicBezTo>
                  <a:cubicBezTo>
                    <a:pt x="253" y="1264"/>
                    <a:pt x="259" y="1270"/>
                    <a:pt x="259" y="1277"/>
                  </a:cubicBezTo>
                  <a:lnTo>
                    <a:pt x="7" y="1277"/>
                  </a:lnTo>
                  <a:cubicBezTo>
                    <a:pt x="7" y="1283"/>
                    <a:pt x="0" y="1289"/>
                    <a:pt x="0" y="1289"/>
                  </a:cubicBezTo>
                  <a:cubicBezTo>
                    <a:pt x="0" y="1289"/>
                    <a:pt x="19" y="16441"/>
                    <a:pt x="19" y="16486"/>
                  </a:cubicBezTo>
                  <a:cubicBezTo>
                    <a:pt x="19" y="17181"/>
                    <a:pt x="1858" y="17661"/>
                    <a:pt x="4158" y="17661"/>
                  </a:cubicBezTo>
                  <a:cubicBezTo>
                    <a:pt x="6433" y="17661"/>
                    <a:pt x="8297" y="17181"/>
                    <a:pt x="8297" y="16511"/>
                  </a:cubicBezTo>
                  <a:cubicBezTo>
                    <a:pt x="8297" y="16511"/>
                    <a:pt x="8297" y="16505"/>
                    <a:pt x="8297" y="16486"/>
                  </a:cubicBezTo>
                  <a:lnTo>
                    <a:pt x="8316" y="16486"/>
                  </a:lnTo>
                  <a:lnTo>
                    <a:pt x="8316" y="1277"/>
                  </a:lnTo>
                  <a:lnTo>
                    <a:pt x="8316" y="1258"/>
                  </a:lnTo>
                  <a:lnTo>
                    <a:pt x="8056" y="1258"/>
                  </a:lnTo>
                  <a:cubicBezTo>
                    <a:pt x="8056" y="563"/>
                    <a:pt x="6350" y="0"/>
                    <a:pt x="4095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3994600" y="2157525"/>
              <a:ext cx="207900" cy="441525"/>
            </a:xfrm>
            <a:custGeom>
              <a:rect b="b" l="l" r="r" t="t"/>
              <a:pathLst>
                <a:path extrusionOk="0" fill="none" h="17661" w="8316">
                  <a:moveTo>
                    <a:pt x="8316" y="1258"/>
                  </a:moveTo>
                  <a:lnTo>
                    <a:pt x="8056" y="1258"/>
                  </a:lnTo>
                  <a:lnTo>
                    <a:pt x="8056" y="1258"/>
                  </a:lnTo>
                  <a:cubicBezTo>
                    <a:pt x="8056" y="563"/>
                    <a:pt x="6350" y="0"/>
                    <a:pt x="4095" y="0"/>
                  </a:cubicBezTo>
                  <a:cubicBezTo>
                    <a:pt x="1839" y="0"/>
                    <a:pt x="253" y="563"/>
                    <a:pt x="253" y="1258"/>
                  </a:cubicBezTo>
                  <a:cubicBezTo>
                    <a:pt x="253" y="1264"/>
                    <a:pt x="259" y="1270"/>
                    <a:pt x="259" y="1277"/>
                  </a:cubicBezTo>
                  <a:lnTo>
                    <a:pt x="7" y="1277"/>
                  </a:lnTo>
                  <a:cubicBezTo>
                    <a:pt x="7" y="1283"/>
                    <a:pt x="0" y="1289"/>
                    <a:pt x="0" y="1289"/>
                  </a:cubicBezTo>
                  <a:cubicBezTo>
                    <a:pt x="0" y="1289"/>
                    <a:pt x="19" y="16441"/>
                    <a:pt x="19" y="16486"/>
                  </a:cubicBezTo>
                  <a:cubicBezTo>
                    <a:pt x="19" y="17181"/>
                    <a:pt x="1858" y="17661"/>
                    <a:pt x="4158" y="17661"/>
                  </a:cubicBezTo>
                  <a:cubicBezTo>
                    <a:pt x="6433" y="17661"/>
                    <a:pt x="8297" y="17181"/>
                    <a:pt x="8297" y="16511"/>
                  </a:cubicBezTo>
                  <a:cubicBezTo>
                    <a:pt x="8297" y="16511"/>
                    <a:pt x="8297" y="16505"/>
                    <a:pt x="8297" y="16486"/>
                  </a:cubicBezTo>
                  <a:lnTo>
                    <a:pt x="8316" y="16486"/>
                  </a:lnTo>
                  <a:lnTo>
                    <a:pt x="8316" y="1277"/>
                  </a:lnTo>
                  <a:close/>
                </a:path>
              </a:pathLst>
            </a:custGeom>
            <a:noFill/>
            <a:ln cap="flat" cmpd="sng" w="5225">
              <a:solidFill>
                <a:srgbClr val="FFFFFF"/>
              </a:solidFill>
              <a:prstDash val="solid"/>
              <a:miter lim="631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3"/>
            <p:cNvSpPr/>
            <p:nvPr/>
          </p:nvSpPr>
          <p:spPr>
            <a:xfrm>
              <a:off x="4001078" y="2210598"/>
              <a:ext cx="194950" cy="84002"/>
            </a:xfrm>
            <a:custGeom>
              <a:rect b="b" l="l" r="r" t="t"/>
              <a:pathLst>
                <a:path extrusionOk="0" h="2522" w="7798">
                  <a:moveTo>
                    <a:pt x="3836" y="0"/>
                  </a:moveTo>
                  <a:cubicBezTo>
                    <a:pt x="1580" y="0"/>
                    <a:pt x="0" y="563"/>
                    <a:pt x="0" y="1258"/>
                  </a:cubicBezTo>
                  <a:cubicBezTo>
                    <a:pt x="0" y="1959"/>
                    <a:pt x="1580" y="2522"/>
                    <a:pt x="3836" y="2522"/>
                  </a:cubicBezTo>
                  <a:cubicBezTo>
                    <a:pt x="6091" y="2522"/>
                    <a:pt x="7797" y="1959"/>
                    <a:pt x="7797" y="1258"/>
                  </a:cubicBezTo>
                  <a:cubicBezTo>
                    <a:pt x="7797" y="563"/>
                    <a:pt x="6091" y="0"/>
                    <a:pt x="3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3"/>
            <p:cNvSpPr/>
            <p:nvPr/>
          </p:nvSpPr>
          <p:spPr>
            <a:xfrm>
              <a:off x="4001075" y="2210600"/>
              <a:ext cx="194950" cy="63050"/>
            </a:xfrm>
            <a:custGeom>
              <a:rect b="b" l="l" r="r" t="t"/>
              <a:pathLst>
                <a:path extrusionOk="0" fill="none" h="2522" w="7798">
                  <a:moveTo>
                    <a:pt x="7797" y="1258"/>
                  </a:moveTo>
                  <a:cubicBezTo>
                    <a:pt x="7797" y="1959"/>
                    <a:pt x="6091" y="2522"/>
                    <a:pt x="3836" y="2522"/>
                  </a:cubicBezTo>
                  <a:cubicBezTo>
                    <a:pt x="1580" y="2522"/>
                    <a:pt x="0" y="1959"/>
                    <a:pt x="0" y="1258"/>
                  </a:cubicBezTo>
                  <a:cubicBezTo>
                    <a:pt x="0" y="563"/>
                    <a:pt x="1580" y="0"/>
                    <a:pt x="3836" y="0"/>
                  </a:cubicBezTo>
                  <a:cubicBezTo>
                    <a:pt x="6091" y="0"/>
                    <a:pt x="7797" y="563"/>
                    <a:pt x="7797" y="1258"/>
                  </a:cubicBezTo>
                  <a:close/>
                </a:path>
              </a:pathLst>
            </a:custGeom>
            <a:noFill/>
            <a:ln cap="flat" cmpd="sng" w="2675">
              <a:solidFill>
                <a:schemeClr val="dk1"/>
              </a:solidFill>
              <a:prstDash val="solid"/>
              <a:miter lim="631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3"/>
            <p:cNvSpPr/>
            <p:nvPr/>
          </p:nvSpPr>
          <p:spPr>
            <a:xfrm>
              <a:off x="4043575" y="2210600"/>
              <a:ext cx="107750" cy="9975"/>
            </a:xfrm>
            <a:custGeom>
              <a:rect b="b" l="l" r="r" t="t"/>
              <a:pathLst>
                <a:path extrusionOk="0" h="399" w="4310">
                  <a:moveTo>
                    <a:pt x="2136" y="0"/>
                  </a:moveTo>
                  <a:cubicBezTo>
                    <a:pt x="1327" y="0"/>
                    <a:pt x="600" y="70"/>
                    <a:pt x="0" y="196"/>
                  </a:cubicBezTo>
                  <a:cubicBezTo>
                    <a:pt x="600" y="323"/>
                    <a:pt x="1327" y="398"/>
                    <a:pt x="2142" y="398"/>
                  </a:cubicBezTo>
                  <a:cubicBezTo>
                    <a:pt x="2951" y="398"/>
                    <a:pt x="3696" y="323"/>
                    <a:pt x="4309" y="196"/>
                  </a:cubicBezTo>
                  <a:cubicBezTo>
                    <a:pt x="3696" y="70"/>
                    <a:pt x="2951" y="0"/>
                    <a:pt x="2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3"/>
            <p:cNvSpPr/>
            <p:nvPr/>
          </p:nvSpPr>
          <p:spPr>
            <a:xfrm>
              <a:off x="4000273" y="2234408"/>
              <a:ext cx="195900" cy="355008"/>
            </a:xfrm>
            <a:custGeom>
              <a:rect b="b" l="l" r="r" t="t"/>
              <a:pathLst>
                <a:path extrusionOk="0" h="13896" w="7836">
                  <a:moveTo>
                    <a:pt x="7829" y="1"/>
                  </a:moveTo>
                  <a:cubicBezTo>
                    <a:pt x="7829" y="702"/>
                    <a:pt x="6123" y="1265"/>
                    <a:pt x="3868" y="1265"/>
                  </a:cubicBezTo>
                  <a:cubicBezTo>
                    <a:pt x="1631" y="1265"/>
                    <a:pt x="32" y="20"/>
                    <a:pt x="32" y="20"/>
                  </a:cubicBezTo>
                  <a:lnTo>
                    <a:pt x="7" y="20"/>
                  </a:lnTo>
                  <a:lnTo>
                    <a:pt x="1" y="12638"/>
                  </a:lnTo>
                  <a:cubicBezTo>
                    <a:pt x="1" y="13384"/>
                    <a:pt x="1700" y="13895"/>
                    <a:pt x="3925" y="13895"/>
                  </a:cubicBezTo>
                  <a:cubicBezTo>
                    <a:pt x="6155" y="13895"/>
                    <a:pt x="7836" y="13415"/>
                    <a:pt x="7836" y="12670"/>
                  </a:cubicBezTo>
                  <a:lnTo>
                    <a:pt x="7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3"/>
            <p:cNvSpPr/>
            <p:nvPr/>
          </p:nvSpPr>
          <p:spPr>
            <a:xfrm>
              <a:off x="3993650" y="2155150"/>
              <a:ext cx="209800" cy="67800"/>
            </a:xfrm>
            <a:custGeom>
              <a:rect b="b" l="l" r="r" t="t"/>
              <a:pathLst>
                <a:path extrusionOk="0" h="2712" w="8392">
                  <a:moveTo>
                    <a:pt x="4133" y="95"/>
                  </a:moveTo>
                  <a:cubicBezTo>
                    <a:pt x="6388" y="95"/>
                    <a:pt x="8094" y="658"/>
                    <a:pt x="8094" y="1353"/>
                  </a:cubicBezTo>
                  <a:cubicBezTo>
                    <a:pt x="8094" y="2054"/>
                    <a:pt x="6388" y="2616"/>
                    <a:pt x="4133" y="2616"/>
                  </a:cubicBezTo>
                  <a:cubicBezTo>
                    <a:pt x="1877" y="2616"/>
                    <a:pt x="291" y="2054"/>
                    <a:pt x="291" y="1353"/>
                  </a:cubicBezTo>
                  <a:cubicBezTo>
                    <a:pt x="291" y="658"/>
                    <a:pt x="1877" y="95"/>
                    <a:pt x="4133" y="95"/>
                  </a:cubicBezTo>
                  <a:close/>
                  <a:moveTo>
                    <a:pt x="4126" y="1"/>
                  </a:moveTo>
                  <a:cubicBezTo>
                    <a:pt x="1706" y="1"/>
                    <a:pt x="0" y="607"/>
                    <a:pt x="0" y="1353"/>
                  </a:cubicBezTo>
                  <a:cubicBezTo>
                    <a:pt x="0" y="2105"/>
                    <a:pt x="1706" y="2711"/>
                    <a:pt x="4126" y="2711"/>
                  </a:cubicBezTo>
                  <a:cubicBezTo>
                    <a:pt x="6553" y="2711"/>
                    <a:pt x="8391" y="2105"/>
                    <a:pt x="8391" y="1353"/>
                  </a:cubicBezTo>
                  <a:cubicBezTo>
                    <a:pt x="8391" y="607"/>
                    <a:pt x="6553" y="1"/>
                    <a:pt x="4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3"/>
            <p:cNvSpPr/>
            <p:nvPr/>
          </p:nvSpPr>
          <p:spPr>
            <a:xfrm>
              <a:off x="4009325" y="2261050"/>
              <a:ext cx="25100" cy="287625"/>
            </a:xfrm>
            <a:custGeom>
              <a:rect b="b" l="l" r="r" t="t"/>
              <a:pathLst>
                <a:path extrusionOk="0" h="11505" w="1004">
                  <a:moveTo>
                    <a:pt x="368" y="1"/>
                  </a:moveTo>
                  <a:cubicBezTo>
                    <a:pt x="1" y="1"/>
                    <a:pt x="132" y="1346"/>
                    <a:pt x="132" y="1881"/>
                  </a:cubicBezTo>
                  <a:lnTo>
                    <a:pt x="132" y="10436"/>
                  </a:lnTo>
                  <a:cubicBezTo>
                    <a:pt x="132" y="11024"/>
                    <a:pt x="290" y="11504"/>
                    <a:pt x="492" y="11504"/>
                  </a:cubicBezTo>
                  <a:cubicBezTo>
                    <a:pt x="688" y="11504"/>
                    <a:pt x="852" y="11024"/>
                    <a:pt x="852" y="10436"/>
                  </a:cubicBezTo>
                  <a:lnTo>
                    <a:pt x="852" y="1881"/>
                  </a:lnTo>
                  <a:cubicBezTo>
                    <a:pt x="852" y="1293"/>
                    <a:pt x="1004" y="358"/>
                    <a:pt x="492" y="42"/>
                  </a:cubicBezTo>
                  <a:cubicBezTo>
                    <a:pt x="445" y="14"/>
                    <a:pt x="404" y="1"/>
                    <a:pt x="36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53"/>
          <p:cNvGrpSpPr/>
          <p:nvPr/>
        </p:nvGrpSpPr>
        <p:grpSpPr>
          <a:xfrm>
            <a:off x="7920335" y="103398"/>
            <a:ext cx="953005" cy="1199427"/>
            <a:chOff x="4268025" y="616200"/>
            <a:chExt cx="419900" cy="528475"/>
          </a:xfrm>
        </p:grpSpPr>
        <p:sp>
          <p:nvSpPr>
            <p:cNvPr id="2087" name="Google Shape;2087;p53"/>
            <p:cNvSpPr/>
            <p:nvPr/>
          </p:nvSpPr>
          <p:spPr>
            <a:xfrm>
              <a:off x="4493125" y="616200"/>
              <a:ext cx="187225" cy="95800"/>
            </a:xfrm>
            <a:custGeom>
              <a:rect b="b" l="l" r="r" t="t"/>
              <a:pathLst>
                <a:path extrusionOk="0" h="3832" w="7489">
                  <a:moveTo>
                    <a:pt x="770" y="0"/>
                  </a:moveTo>
                  <a:cubicBezTo>
                    <a:pt x="598" y="0"/>
                    <a:pt x="436" y="102"/>
                    <a:pt x="367" y="268"/>
                  </a:cubicBezTo>
                  <a:lnTo>
                    <a:pt x="1" y="1172"/>
                  </a:lnTo>
                  <a:lnTo>
                    <a:pt x="6901" y="3832"/>
                  </a:lnTo>
                  <a:lnTo>
                    <a:pt x="7362" y="2998"/>
                  </a:lnTo>
                  <a:cubicBezTo>
                    <a:pt x="7488" y="2777"/>
                    <a:pt x="7387" y="2499"/>
                    <a:pt x="7147" y="2410"/>
                  </a:cubicBezTo>
                  <a:lnTo>
                    <a:pt x="923" y="28"/>
                  </a:lnTo>
                  <a:cubicBezTo>
                    <a:pt x="873" y="9"/>
                    <a:pt x="821" y="0"/>
                    <a:pt x="7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3"/>
            <p:cNvSpPr/>
            <p:nvPr/>
          </p:nvSpPr>
          <p:spPr>
            <a:xfrm>
              <a:off x="4493125" y="643100"/>
              <a:ext cx="185650" cy="68900"/>
            </a:xfrm>
            <a:custGeom>
              <a:rect b="b" l="l" r="r" t="t"/>
              <a:pathLst>
                <a:path extrusionOk="0" h="2756" w="7426">
                  <a:moveTo>
                    <a:pt x="39" y="1"/>
                  </a:moveTo>
                  <a:lnTo>
                    <a:pt x="1" y="96"/>
                  </a:lnTo>
                  <a:lnTo>
                    <a:pt x="6901" y="2756"/>
                  </a:lnTo>
                  <a:lnTo>
                    <a:pt x="7362" y="1922"/>
                  </a:lnTo>
                  <a:cubicBezTo>
                    <a:pt x="7412" y="1833"/>
                    <a:pt x="7425" y="1732"/>
                    <a:pt x="7406" y="1637"/>
                  </a:cubicBezTo>
                  <a:lnTo>
                    <a:pt x="7406" y="1637"/>
                  </a:lnTo>
                  <a:cubicBezTo>
                    <a:pt x="7083" y="1725"/>
                    <a:pt x="6762" y="1763"/>
                    <a:pt x="6442" y="1763"/>
                  </a:cubicBezTo>
                  <a:cubicBezTo>
                    <a:pt x="4299" y="1763"/>
                    <a:pt x="2223" y="45"/>
                    <a:pt x="96" y="1"/>
                  </a:cubicBezTo>
                  <a:close/>
                </a:path>
              </a:pathLst>
            </a:custGeom>
            <a:solidFill>
              <a:srgbClr val="ACC5C2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3"/>
            <p:cNvSpPr/>
            <p:nvPr/>
          </p:nvSpPr>
          <p:spPr>
            <a:xfrm>
              <a:off x="4268025" y="686075"/>
              <a:ext cx="343125" cy="446900"/>
            </a:xfrm>
            <a:custGeom>
              <a:rect b="b" l="l" r="r" t="t"/>
              <a:pathLst>
                <a:path extrusionOk="0" h="17876" w="13725">
                  <a:moveTo>
                    <a:pt x="5776" y="1"/>
                  </a:moveTo>
                  <a:lnTo>
                    <a:pt x="1" y="14799"/>
                  </a:lnTo>
                  <a:lnTo>
                    <a:pt x="7564" y="17876"/>
                  </a:lnTo>
                  <a:lnTo>
                    <a:pt x="13725" y="3185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3"/>
            <p:cNvSpPr/>
            <p:nvPr/>
          </p:nvSpPr>
          <p:spPr>
            <a:xfrm>
              <a:off x="4457125" y="765700"/>
              <a:ext cx="230800" cy="378975"/>
            </a:xfrm>
            <a:custGeom>
              <a:rect b="b" l="l" r="r" t="t"/>
              <a:pathLst>
                <a:path extrusionOk="0" h="15159" w="9232">
                  <a:moveTo>
                    <a:pt x="6161" y="0"/>
                  </a:moveTo>
                  <a:lnTo>
                    <a:pt x="0" y="14691"/>
                  </a:lnTo>
                  <a:lnTo>
                    <a:pt x="3071" y="15158"/>
                  </a:lnTo>
                  <a:lnTo>
                    <a:pt x="9232" y="695"/>
                  </a:lnTo>
                  <a:lnTo>
                    <a:pt x="61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3"/>
            <p:cNvSpPr/>
            <p:nvPr/>
          </p:nvSpPr>
          <p:spPr>
            <a:xfrm>
              <a:off x="4457125" y="819250"/>
              <a:ext cx="215325" cy="325425"/>
            </a:xfrm>
            <a:custGeom>
              <a:rect b="b" l="l" r="r" t="t"/>
              <a:pathLst>
                <a:path extrusionOk="0" h="13017" w="8613">
                  <a:moveTo>
                    <a:pt x="8612" y="0"/>
                  </a:moveTo>
                  <a:lnTo>
                    <a:pt x="8612" y="0"/>
                  </a:lnTo>
                  <a:cubicBezTo>
                    <a:pt x="8107" y="822"/>
                    <a:pt x="7513" y="1592"/>
                    <a:pt x="7077" y="2464"/>
                  </a:cubicBezTo>
                  <a:cubicBezTo>
                    <a:pt x="6382" y="3855"/>
                    <a:pt x="5883" y="5327"/>
                    <a:pt x="5131" y="6698"/>
                  </a:cubicBezTo>
                  <a:cubicBezTo>
                    <a:pt x="4455" y="7917"/>
                    <a:pt x="3810" y="9225"/>
                    <a:pt x="2938" y="10318"/>
                  </a:cubicBezTo>
                  <a:cubicBezTo>
                    <a:pt x="2161" y="11279"/>
                    <a:pt x="1175" y="11873"/>
                    <a:pt x="89" y="12347"/>
                  </a:cubicBezTo>
                  <a:lnTo>
                    <a:pt x="0" y="12549"/>
                  </a:lnTo>
                  <a:lnTo>
                    <a:pt x="3071" y="13016"/>
                  </a:lnTo>
                  <a:lnTo>
                    <a:pt x="8612" y="0"/>
                  </a:ln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3"/>
            <p:cNvSpPr/>
            <p:nvPr/>
          </p:nvSpPr>
          <p:spPr>
            <a:xfrm>
              <a:off x="4412400" y="645475"/>
              <a:ext cx="253250" cy="120250"/>
            </a:xfrm>
            <a:custGeom>
              <a:rect b="b" l="l" r="r" t="t"/>
              <a:pathLst>
                <a:path extrusionOk="0" h="4810" w="10130">
                  <a:moveTo>
                    <a:pt x="3230" y="1"/>
                  </a:moveTo>
                  <a:lnTo>
                    <a:pt x="1" y="1625"/>
                  </a:lnTo>
                  <a:lnTo>
                    <a:pt x="7950" y="4809"/>
                  </a:lnTo>
                  <a:lnTo>
                    <a:pt x="10130" y="2661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3"/>
            <p:cNvSpPr/>
            <p:nvPr/>
          </p:nvSpPr>
          <p:spPr>
            <a:xfrm>
              <a:off x="4611125" y="711975"/>
              <a:ext cx="76800" cy="71125"/>
            </a:xfrm>
            <a:custGeom>
              <a:rect b="b" l="l" r="r" t="t"/>
              <a:pathLst>
                <a:path extrusionOk="0" h="2845" w="3072">
                  <a:moveTo>
                    <a:pt x="2181" y="1"/>
                  </a:moveTo>
                  <a:lnTo>
                    <a:pt x="1" y="2149"/>
                  </a:lnTo>
                  <a:lnTo>
                    <a:pt x="3072" y="2844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3"/>
            <p:cNvSpPr/>
            <p:nvPr/>
          </p:nvSpPr>
          <p:spPr>
            <a:xfrm>
              <a:off x="4356800" y="881725"/>
              <a:ext cx="122600" cy="134450"/>
            </a:xfrm>
            <a:custGeom>
              <a:rect b="b" l="l" r="r" t="t"/>
              <a:pathLst>
                <a:path extrusionOk="0" h="5378" w="4904">
                  <a:moveTo>
                    <a:pt x="3385" y="1"/>
                  </a:moveTo>
                  <a:cubicBezTo>
                    <a:pt x="3300" y="1"/>
                    <a:pt x="3213" y="21"/>
                    <a:pt x="3135" y="54"/>
                  </a:cubicBezTo>
                  <a:cubicBezTo>
                    <a:pt x="2888" y="155"/>
                    <a:pt x="2693" y="351"/>
                    <a:pt x="2535" y="566"/>
                  </a:cubicBezTo>
                  <a:cubicBezTo>
                    <a:pt x="2383" y="787"/>
                    <a:pt x="2263" y="1027"/>
                    <a:pt x="2130" y="1254"/>
                  </a:cubicBezTo>
                  <a:cubicBezTo>
                    <a:pt x="2067" y="1358"/>
                    <a:pt x="1978" y="1466"/>
                    <a:pt x="1867" y="1466"/>
                  </a:cubicBezTo>
                  <a:cubicBezTo>
                    <a:pt x="1856" y="1466"/>
                    <a:pt x="1845" y="1465"/>
                    <a:pt x="1833" y="1463"/>
                  </a:cubicBezTo>
                  <a:cubicBezTo>
                    <a:pt x="1770" y="1450"/>
                    <a:pt x="1719" y="1393"/>
                    <a:pt x="1682" y="1343"/>
                  </a:cubicBezTo>
                  <a:cubicBezTo>
                    <a:pt x="1580" y="1210"/>
                    <a:pt x="1517" y="920"/>
                    <a:pt x="1366" y="799"/>
                  </a:cubicBezTo>
                  <a:cubicBezTo>
                    <a:pt x="1327" y="780"/>
                    <a:pt x="1286" y="771"/>
                    <a:pt x="1244" y="771"/>
                  </a:cubicBezTo>
                  <a:cubicBezTo>
                    <a:pt x="1099" y="771"/>
                    <a:pt x="951" y="880"/>
                    <a:pt x="936" y="1027"/>
                  </a:cubicBezTo>
                  <a:cubicBezTo>
                    <a:pt x="917" y="1160"/>
                    <a:pt x="993" y="1286"/>
                    <a:pt x="1043" y="1406"/>
                  </a:cubicBezTo>
                  <a:cubicBezTo>
                    <a:pt x="1100" y="1532"/>
                    <a:pt x="1126" y="1690"/>
                    <a:pt x="1031" y="1785"/>
                  </a:cubicBezTo>
                  <a:cubicBezTo>
                    <a:pt x="982" y="1833"/>
                    <a:pt x="915" y="1851"/>
                    <a:pt x="844" y="1851"/>
                  </a:cubicBezTo>
                  <a:cubicBezTo>
                    <a:pt x="794" y="1851"/>
                    <a:pt x="743" y="1842"/>
                    <a:pt x="696" y="1829"/>
                  </a:cubicBezTo>
                  <a:cubicBezTo>
                    <a:pt x="585" y="1794"/>
                    <a:pt x="473" y="1736"/>
                    <a:pt x="355" y="1736"/>
                  </a:cubicBezTo>
                  <a:cubicBezTo>
                    <a:pt x="306" y="1736"/>
                    <a:pt x="255" y="1746"/>
                    <a:pt x="203" y="1773"/>
                  </a:cubicBezTo>
                  <a:cubicBezTo>
                    <a:pt x="83" y="1836"/>
                    <a:pt x="1" y="1968"/>
                    <a:pt x="7" y="2101"/>
                  </a:cubicBezTo>
                  <a:cubicBezTo>
                    <a:pt x="20" y="2335"/>
                    <a:pt x="241" y="2474"/>
                    <a:pt x="437" y="2581"/>
                  </a:cubicBezTo>
                  <a:cubicBezTo>
                    <a:pt x="576" y="2657"/>
                    <a:pt x="708" y="2733"/>
                    <a:pt x="841" y="2802"/>
                  </a:cubicBezTo>
                  <a:cubicBezTo>
                    <a:pt x="917" y="2847"/>
                    <a:pt x="993" y="2891"/>
                    <a:pt x="1050" y="2960"/>
                  </a:cubicBezTo>
                  <a:cubicBezTo>
                    <a:pt x="1151" y="3093"/>
                    <a:pt x="1138" y="3289"/>
                    <a:pt x="1056" y="3434"/>
                  </a:cubicBezTo>
                  <a:cubicBezTo>
                    <a:pt x="974" y="3580"/>
                    <a:pt x="835" y="3681"/>
                    <a:pt x="702" y="3782"/>
                  </a:cubicBezTo>
                  <a:cubicBezTo>
                    <a:pt x="563" y="3877"/>
                    <a:pt x="424" y="3971"/>
                    <a:pt x="317" y="4098"/>
                  </a:cubicBezTo>
                  <a:cubicBezTo>
                    <a:pt x="222" y="4230"/>
                    <a:pt x="165" y="4395"/>
                    <a:pt x="178" y="4559"/>
                  </a:cubicBezTo>
                  <a:cubicBezTo>
                    <a:pt x="197" y="4717"/>
                    <a:pt x="291" y="4875"/>
                    <a:pt x="437" y="4951"/>
                  </a:cubicBezTo>
                  <a:cubicBezTo>
                    <a:pt x="505" y="4986"/>
                    <a:pt x="582" y="5002"/>
                    <a:pt x="661" y="5002"/>
                  </a:cubicBezTo>
                  <a:cubicBezTo>
                    <a:pt x="778" y="5002"/>
                    <a:pt x="900" y="4968"/>
                    <a:pt x="1005" y="4919"/>
                  </a:cubicBezTo>
                  <a:cubicBezTo>
                    <a:pt x="1315" y="4780"/>
                    <a:pt x="1555" y="4515"/>
                    <a:pt x="1764" y="4243"/>
                  </a:cubicBezTo>
                  <a:cubicBezTo>
                    <a:pt x="1846" y="4136"/>
                    <a:pt x="1934" y="4016"/>
                    <a:pt x="2067" y="3997"/>
                  </a:cubicBezTo>
                  <a:cubicBezTo>
                    <a:pt x="2081" y="3994"/>
                    <a:pt x="2094" y="3993"/>
                    <a:pt x="2108" y="3993"/>
                  </a:cubicBezTo>
                  <a:cubicBezTo>
                    <a:pt x="2283" y="3993"/>
                    <a:pt x="2414" y="4180"/>
                    <a:pt x="2490" y="4344"/>
                  </a:cubicBezTo>
                  <a:cubicBezTo>
                    <a:pt x="2636" y="4641"/>
                    <a:pt x="2762" y="4951"/>
                    <a:pt x="2989" y="5185"/>
                  </a:cubicBezTo>
                  <a:cubicBezTo>
                    <a:pt x="3065" y="5260"/>
                    <a:pt x="3160" y="5330"/>
                    <a:pt x="3261" y="5362"/>
                  </a:cubicBezTo>
                  <a:cubicBezTo>
                    <a:pt x="3298" y="5372"/>
                    <a:pt x="3337" y="5378"/>
                    <a:pt x="3375" y="5378"/>
                  </a:cubicBezTo>
                  <a:cubicBezTo>
                    <a:pt x="3450" y="5378"/>
                    <a:pt x="3523" y="5357"/>
                    <a:pt x="3577" y="5311"/>
                  </a:cubicBezTo>
                  <a:cubicBezTo>
                    <a:pt x="3678" y="5223"/>
                    <a:pt x="3703" y="5077"/>
                    <a:pt x="3703" y="4944"/>
                  </a:cubicBezTo>
                  <a:cubicBezTo>
                    <a:pt x="3703" y="4572"/>
                    <a:pt x="3583" y="4212"/>
                    <a:pt x="3508" y="3839"/>
                  </a:cubicBezTo>
                  <a:cubicBezTo>
                    <a:pt x="3457" y="3599"/>
                    <a:pt x="3438" y="3321"/>
                    <a:pt x="3609" y="3137"/>
                  </a:cubicBezTo>
                  <a:cubicBezTo>
                    <a:pt x="3722" y="3011"/>
                    <a:pt x="3906" y="2967"/>
                    <a:pt x="4083" y="2967"/>
                  </a:cubicBezTo>
                  <a:cubicBezTo>
                    <a:pt x="4098" y="2966"/>
                    <a:pt x="4114" y="2966"/>
                    <a:pt x="4130" y="2966"/>
                  </a:cubicBezTo>
                  <a:cubicBezTo>
                    <a:pt x="4269" y="2966"/>
                    <a:pt x="4408" y="2987"/>
                    <a:pt x="4547" y="2987"/>
                  </a:cubicBezTo>
                  <a:cubicBezTo>
                    <a:pt x="4563" y="2987"/>
                    <a:pt x="4579" y="2986"/>
                    <a:pt x="4594" y="2986"/>
                  </a:cubicBezTo>
                  <a:cubicBezTo>
                    <a:pt x="4683" y="2986"/>
                    <a:pt x="4771" y="2973"/>
                    <a:pt x="4828" y="2910"/>
                  </a:cubicBezTo>
                  <a:cubicBezTo>
                    <a:pt x="4904" y="2828"/>
                    <a:pt x="4885" y="2708"/>
                    <a:pt x="4847" y="2607"/>
                  </a:cubicBezTo>
                  <a:cubicBezTo>
                    <a:pt x="4716" y="2284"/>
                    <a:pt x="4362" y="2094"/>
                    <a:pt x="4011" y="2094"/>
                  </a:cubicBezTo>
                  <a:cubicBezTo>
                    <a:pt x="3956" y="2094"/>
                    <a:pt x="3902" y="2098"/>
                    <a:pt x="3849" y="2107"/>
                  </a:cubicBezTo>
                  <a:cubicBezTo>
                    <a:pt x="3741" y="2126"/>
                    <a:pt x="3634" y="2164"/>
                    <a:pt x="3527" y="2171"/>
                  </a:cubicBezTo>
                  <a:cubicBezTo>
                    <a:pt x="3513" y="2171"/>
                    <a:pt x="3500" y="2172"/>
                    <a:pt x="3487" y="2172"/>
                  </a:cubicBezTo>
                  <a:cubicBezTo>
                    <a:pt x="3386" y="2172"/>
                    <a:pt x="3285" y="2149"/>
                    <a:pt x="3223" y="2076"/>
                  </a:cubicBezTo>
                  <a:cubicBezTo>
                    <a:pt x="3128" y="1975"/>
                    <a:pt x="3128" y="1823"/>
                    <a:pt x="3166" y="1690"/>
                  </a:cubicBezTo>
                  <a:cubicBezTo>
                    <a:pt x="3280" y="1273"/>
                    <a:pt x="3666" y="964"/>
                    <a:pt x="3760" y="540"/>
                  </a:cubicBezTo>
                  <a:cubicBezTo>
                    <a:pt x="3792" y="395"/>
                    <a:pt x="3779" y="218"/>
                    <a:pt x="3672" y="111"/>
                  </a:cubicBezTo>
                  <a:cubicBezTo>
                    <a:pt x="3598" y="33"/>
                    <a:pt x="3494" y="1"/>
                    <a:pt x="3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3"/>
            <p:cNvSpPr/>
            <p:nvPr/>
          </p:nvSpPr>
          <p:spPr>
            <a:xfrm>
              <a:off x="4461075" y="890725"/>
              <a:ext cx="38400" cy="22875"/>
            </a:xfrm>
            <a:custGeom>
              <a:rect b="b" l="l" r="r" t="t"/>
              <a:pathLst>
                <a:path extrusionOk="0" h="915" w="1536">
                  <a:moveTo>
                    <a:pt x="1116" y="0"/>
                  </a:moveTo>
                  <a:cubicBezTo>
                    <a:pt x="1038" y="0"/>
                    <a:pt x="958" y="18"/>
                    <a:pt x="885" y="48"/>
                  </a:cubicBezTo>
                  <a:cubicBezTo>
                    <a:pt x="746" y="105"/>
                    <a:pt x="632" y="212"/>
                    <a:pt x="531" y="319"/>
                  </a:cubicBezTo>
                  <a:cubicBezTo>
                    <a:pt x="436" y="414"/>
                    <a:pt x="348" y="522"/>
                    <a:pt x="272" y="635"/>
                  </a:cubicBezTo>
                  <a:cubicBezTo>
                    <a:pt x="202" y="736"/>
                    <a:pt x="126" y="857"/>
                    <a:pt x="0" y="888"/>
                  </a:cubicBezTo>
                  <a:cubicBezTo>
                    <a:pt x="81" y="907"/>
                    <a:pt x="166" y="915"/>
                    <a:pt x="253" y="915"/>
                  </a:cubicBezTo>
                  <a:cubicBezTo>
                    <a:pt x="510" y="915"/>
                    <a:pt x="781" y="849"/>
                    <a:pt x="998" y="825"/>
                  </a:cubicBezTo>
                  <a:cubicBezTo>
                    <a:pt x="1118" y="812"/>
                    <a:pt x="1238" y="800"/>
                    <a:pt x="1340" y="736"/>
                  </a:cubicBezTo>
                  <a:cubicBezTo>
                    <a:pt x="1453" y="667"/>
                    <a:pt x="1535" y="528"/>
                    <a:pt x="1529" y="389"/>
                  </a:cubicBezTo>
                  <a:cubicBezTo>
                    <a:pt x="1523" y="250"/>
                    <a:pt x="1441" y="117"/>
                    <a:pt x="1321" y="48"/>
                  </a:cubicBezTo>
                  <a:cubicBezTo>
                    <a:pt x="1258" y="15"/>
                    <a:pt x="1187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3"/>
            <p:cNvSpPr/>
            <p:nvPr/>
          </p:nvSpPr>
          <p:spPr>
            <a:xfrm>
              <a:off x="4463425" y="972000"/>
              <a:ext cx="33675" cy="29700"/>
            </a:xfrm>
            <a:custGeom>
              <a:rect b="b" l="l" r="r" t="t"/>
              <a:pathLst>
                <a:path extrusionOk="0" h="1188" w="1347">
                  <a:moveTo>
                    <a:pt x="1" y="0"/>
                  </a:moveTo>
                  <a:lnTo>
                    <a:pt x="1" y="0"/>
                  </a:lnTo>
                  <a:cubicBezTo>
                    <a:pt x="77" y="323"/>
                    <a:pt x="348" y="619"/>
                    <a:pt x="506" y="866"/>
                  </a:cubicBezTo>
                  <a:cubicBezTo>
                    <a:pt x="570" y="967"/>
                    <a:pt x="639" y="1068"/>
                    <a:pt x="734" y="1131"/>
                  </a:cubicBezTo>
                  <a:cubicBezTo>
                    <a:pt x="798" y="1169"/>
                    <a:pt x="873" y="1188"/>
                    <a:pt x="948" y="1188"/>
                  </a:cubicBezTo>
                  <a:cubicBezTo>
                    <a:pt x="1012" y="1188"/>
                    <a:pt x="1076" y="1173"/>
                    <a:pt x="1132" y="1144"/>
                  </a:cubicBezTo>
                  <a:cubicBezTo>
                    <a:pt x="1258" y="1074"/>
                    <a:pt x="1340" y="942"/>
                    <a:pt x="1340" y="803"/>
                  </a:cubicBezTo>
                  <a:cubicBezTo>
                    <a:pt x="1347" y="651"/>
                    <a:pt x="1265" y="512"/>
                    <a:pt x="1144" y="411"/>
                  </a:cubicBezTo>
                  <a:cubicBezTo>
                    <a:pt x="1031" y="316"/>
                    <a:pt x="892" y="259"/>
                    <a:pt x="746" y="215"/>
                  </a:cubicBezTo>
                  <a:cubicBezTo>
                    <a:pt x="614" y="177"/>
                    <a:pt x="481" y="152"/>
                    <a:pt x="348" y="133"/>
                  </a:cubicBezTo>
                  <a:cubicBezTo>
                    <a:pt x="222" y="114"/>
                    <a:pt x="83" y="1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3"/>
            <p:cNvSpPr/>
            <p:nvPr/>
          </p:nvSpPr>
          <p:spPr>
            <a:xfrm>
              <a:off x="4325050" y="954550"/>
              <a:ext cx="40000" cy="20450"/>
            </a:xfrm>
            <a:custGeom>
              <a:rect b="b" l="l" r="r" t="t"/>
              <a:pathLst>
                <a:path extrusionOk="0" h="818" w="1600">
                  <a:moveTo>
                    <a:pt x="1076" y="1"/>
                  </a:moveTo>
                  <a:cubicBezTo>
                    <a:pt x="926" y="1"/>
                    <a:pt x="777" y="10"/>
                    <a:pt x="645" y="10"/>
                  </a:cubicBezTo>
                  <a:cubicBezTo>
                    <a:pt x="628" y="10"/>
                    <a:pt x="611" y="10"/>
                    <a:pt x="595" y="10"/>
                  </a:cubicBezTo>
                  <a:cubicBezTo>
                    <a:pt x="564" y="8"/>
                    <a:pt x="532" y="7"/>
                    <a:pt x="500" y="7"/>
                  </a:cubicBezTo>
                  <a:cubicBezTo>
                    <a:pt x="416" y="7"/>
                    <a:pt x="331" y="15"/>
                    <a:pt x="254" y="47"/>
                  </a:cubicBezTo>
                  <a:cubicBezTo>
                    <a:pt x="127" y="104"/>
                    <a:pt x="32" y="237"/>
                    <a:pt x="20" y="376"/>
                  </a:cubicBezTo>
                  <a:cubicBezTo>
                    <a:pt x="1" y="515"/>
                    <a:pt x="70" y="654"/>
                    <a:pt x="184" y="736"/>
                  </a:cubicBezTo>
                  <a:cubicBezTo>
                    <a:pt x="260" y="792"/>
                    <a:pt x="354" y="818"/>
                    <a:pt x="449" y="818"/>
                  </a:cubicBezTo>
                  <a:cubicBezTo>
                    <a:pt x="505" y="818"/>
                    <a:pt x="560" y="809"/>
                    <a:pt x="614" y="793"/>
                  </a:cubicBezTo>
                  <a:cubicBezTo>
                    <a:pt x="759" y="755"/>
                    <a:pt x="885" y="667"/>
                    <a:pt x="999" y="572"/>
                  </a:cubicBezTo>
                  <a:cubicBezTo>
                    <a:pt x="1107" y="483"/>
                    <a:pt x="1201" y="389"/>
                    <a:pt x="1296" y="288"/>
                  </a:cubicBezTo>
                  <a:cubicBezTo>
                    <a:pt x="1378" y="193"/>
                    <a:pt x="1473" y="85"/>
                    <a:pt x="1599" y="73"/>
                  </a:cubicBezTo>
                  <a:cubicBezTo>
                    <a:pt x="1440" y="14"/>
                    <a:pt x="1257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3"/>
            <p:cNvSpPr/>
            <p:nvPr/>
          </p:nvSpPr>
          <p:spPr>
            <a:xfrm>
              <a:off x="4386350" y="868125"/>
              <a:ext cx="17875" cy="34075"/>
            </a:xfrm>
            <a:custGeom>
              <a:rect b="b" l="l" r="r" t="t"/>
              <a:pathLst>
                <a:path extrusionOk="0" h="1363" w="715">
                  <a:moveTo>
                    <a:pt x="363" y="0"/>
                  </a:moveTo>
                  <a:cubicBezTo>
                    <a:pt x="263" y="0"/>
                    <a:pt x="160" y="49"/>
                    <a:pt x="95" y="130"/>
                  </a:cubicBezTo>
                  <a:cubicBezTo>
                    <a:pt x="19" y="225"/>
                    <a:pt x="0" y="370"/>
                    <a:pt x="32" y="490"/>
                  </a:cubicBezTo>
                  <a:cubicBezTo>
                    <a:pt x="57" y="617"/>
                    <a:pt x="127" y="731"/>
                    <a:pt x="203" y="832"/>
                  </a:cubicBezTo>
                  <a:cubicBezTo>
                    <a:pt x="272" y="926"/>
                    <a:pt x="348" y="1015"/>
                    <a:pt x="430" y="1091"/>
                  </a:cubicBezTo>
                  <a:cubicBezTo>
                    <a:pt x="506" y="1173"/>
                    <a:pt x="594" y="1255"/>
                    <a:pt x="601" y="1362"/>
                  </a:cubicBezTo>
                  <a:cubicBezTo>
                    <a:pt x="714" y="1103"/>
                    <a:pt x="683" y="762"/>
                    <a:pt x="702" y="509"/>
                  </a:cubicBezTo>
                  <a:cubicBezTo>
                    <a:pt x="708" y="415"/>
                    <a:pt x="714" y="307"/>
                    <a:pt x="676" y="219"/>
                  </a:cubicBezTo>
                  <a:cubicBezTo>
                    <a:pt x="639" y="105"/>
                    <a:pt x="531" y="23"/>
                    <a:pt x="411" y="4"/>
                  </a:cubicBezTo>
                  <a:cubicBezTo>
                    <a:pt x="395" y="1"/>
                    <a:pt x="379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3"/>
            <p:cNvSpPr/>
            <p:nvPr/>
          </p:nvSpPr>
          <p:spPr>
            <a:xfrm>
              <a:off x="4418100" y="760175"/>
              <a:ext cx="56900" cy="59250"/>
            </a:xfrm>
            <a:custGeom>
              <a:rect b="b" l="l" r="r" t="t"/>
              <a:pathLst>
                <a:path extrusionOk="0" h="2370" w="2276">
                  <a:moveTo>
                    <a:pt x="670" y="0"/>
                  </a:moveTo>
                  <a:lnTo>
                    <a:pt x="0" y="1757"/>
                  </a:lnTo>
                  <a:lnTo>
                    <a:pt x="228" y="1845"/>
                  </a:lnTo>
                  <a:lnTo>
                    <a:pt x="816" y="303"/>
                  </a:lnTo>
                  <a:lnTo>
                    <a:pt x="809" y="1681"/>
                  </a:lnTo>
                  <a:lnTo>
                    <a:pt x="1049" y="1769"/>
                  </a:lnTo>
                  <a:lnTo>
                    <a:pt x="1959" y="739"/>
                  </a:lnTo>
                  <a:lnTo>
                    <a:pt x="1372" y="2281"/>
                  </a:lnTo>
                  <a:lnTo>
                    <a:pt x="1605" y="2369"/>
                  </a:lnTo>
                  <a:lnTo>
                    <a:pt x="2275" y="613"/>
                  </a:lnTo>
                  <a:lnTo>
                    <a:pt x="1921" y="480"/>
                  </a:lnTo>
                  <a:lnTo>
                    <a:pt x="1018" y="1504"/>
                  </a:lnTo>
                  <a:lnTo>
                    <a:pt x="1024" y="139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3"/>
            <p:cNvSpPr/>
            <p:nvPr/>
          </p:nvSpPr>
          <p:spPr>
            <a:xfrm>
              <a:off x="4466900" y="776900"/>
              <a:ext cx="22950" cy="47900"/>
            </a:xfrm>
            <a:custGeom>
              <a:rect b="b" l="l" r="r" t="t"/>
              <a:pathLst>
                <a:path extrusionOk="0" h="1916" w="918">
                  <a:moveTo>
                    <a:pt x="696" y="1"/>
                  </a:moveTo>
                  <a:lnTo>
                    <a:pt x="595" y="279"/>
                  </a:lnTo>
                  <a:lnTo>
                    <a:pt x="810" y="361"/>
                  </a:lnTo>
                  <a:lnTo>
                    <a:pt x="917" y="83"/>
                  </a:lnTo>
                  <a:lnTo>
                    <a:pt x="696" y="1"/>
                  </a:lnTo>
                  <a:close/>
                  <a:moveTo>
                    <a:pt x="500" y="513"/>
                  </a:moveTo>
                  <a:lnTo>
                    <a:pt x="1" y="1833"/>
                  </a:lnTo>
                  <a:lnTo>
                    <a:pt x="216" y="1915"/>
                  </a:lnTo>
                  <a:lnTo>
                    <a:pt x="721" y="595"/>
                  </a:lnTo>
                  <a:lnTo>
                    <a:pt x="500" y="5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3"/>
            <p:cNvSpPr/>
            <p:nvPr/>
          </p:nvSpPr>
          <p:spPr>
            <a:xfrm>
              <a:off x="4480975" y="782275"/>
              <a:ext cx="22925" cy="47900"/>
            </a:xfrm>
            <a:custGeom>
              <a:rect b="b" l="l" r="r" t="t"/>
              <a:pathLst>
                <a:path extrusionOk="0" h="1916" w="917">
                  <a:moveTo>
                    <a:pt x="695" y="1"/>
                  </a:moveTo>
                  <a:lnTo>
                    <a:pt x="0" y="1833"/>
                  </a:lnTo>
                  <a:lnTo>
                    <a:pt x="221" y="1915"/>
                  </a:lnTo>
                  <a:lnTo>
                    <a:pt x="916" y="83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3"/>
            <p:cNvSpPr/>
            <p:nvPr/>
          </p:nvSpPr>
          <p:spPr>
            <a:xfrm>
              <a:off x="4495025" y="787650"/>
              <a:ext cx="40950" cy="56900"/>
            </a:xfrm>
            <a:custGeom>
              <a:rect b="b" l="l" r="r" t="t"/>
              <a:pathLst>
                <a:path extrusionOk="0" h="2276" w="1638">
                  <a:moveTo>
                    <a:pt x="696" y="0"/>
                  </a:moveTo>
                  <a:lnTo>
                    <a:pt x="1" y="1827"/>
                  </a:lnTo>
                  <a:lnTo>
                    <a:pt x="215" y="1909"/>
                  </a:lnTo>
                  <a:lnTo>
                    <a:pt x="462" y="1270"/>
                  </a:lnTo>
                  <a:lnTo>
                    <a:pt x="885" y="2168"/>
                  </a:lnTo>
                  <a:lnTo>
                    <a:pt x="1169" y="2275"/>
                  </a:lnTo>
                  <a:lnTo>
                    <a:pt x="708" y="1296"/>
                  </a:lnTo>
                  <a:lnTo>
                    <a:pt x="1637" y="948"/>
                  </a:lnTo>
                  <a:lnTo>
                    <a:pt x="1365" y="841"/>
                  </a:lnTo>
                  <a:lnTo>
                    <a:pt x="500" y="1163"/>
                  </a:lnTo>
                  <a:lnTo>
                    <a:pt x="500" y="1163"/>
                  </a:lnTo>
                  <a:lnTo>
                    <a:pt x="910" y="83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3" name="Google Shape;2103;p53"/>
          <p:cNvGrpSpPr/>
          <p:nvPr/>
        </p:nvGrpSpPr>
        <p:grpSpPr>
          <a:xfrm rot="6299981">
            <a:off x="6427757" y="-511665"/>
            <a:ext cx="953409" cy="1745828"/>
            <a:chOff x="-807775" y="1572525"/>
            <a:chExt cx="393675" cy="720875"/>
          </a:xfrm>
        </p:grpSpPr>
        <p:sp>
          <p:nvSpPr>
            <p:cNvPr id="2104" name="Google Shape;2104;p53"/>
            <p:cNvSpPr/>
            <p:nvPr/>
          </p:nvSpPr>
          <p:spPr>
            <a:xfrm>
              <a:off x="-807775" y="1572525"/>
              <a:ext cx="393675" cy="720875"/>
            </a:xfrm>
            <a:custGeom>
              <a:rect b="b" l="l" r="r" t="t"/>
              <a:pathLst>
                <a:path extrusionOk="0" h="28835" w="15747">
                  <a:moveTo>
                    <a:pt x="612" y="522"/>
                  </a:moveTo>
                  <a:cubicBezTo>
                    <a:pt x="724" y="614"/>
                    <a:pt x="828" y="725"/>
                    <a:pt x="930" y="848"/>
                  </a:cubicBezTo>
                  <a:cubicBezTo>
                    <a:pt x="1075" y="1025"/>
                    <a:pt x="1214" y="1221"/>
                    <a:pt x="1353" y="1423"/>
                  </a:cubicBezTo>
                  <a:cubicBezTo>
                    <a:pt x="1498" y="1625"/>
                    <a:pt x="1637" y="1834"/>
                    <a:pt x="1795" y="2030"/>
                  </a:cubicBezTo>
                  <a:cubicBezTo>
                    <a:pt x="1878" y="2131"/>
                    <a:pt x="1960" y="2226"/>
                    <a:pt x="2054" y="2321"/>
                  </a:cubicBezTo>
                  <a:cubicBezTo>
                    <a:pt x="2143" y="2415"/>
                    <a:pt x="2244" y="2504"/>
                    <a:pt x="2345" y="2580"/>
                  </a:cubicBezTo>
                  <a:cubicBezTo>
                    <a:pt x="2737" y="2896"/>
                    <a:pt x="3167" y="3161"/>
                    <a:pt x="3609" y="3395"/>
                  </a:cubicBezTo>
                  <a:cubicBezTo>
                    <a:pt x="4045" y="3622"/>
                    <a:pt x="4506" y="3824"/>
                    <a:pt x="4961" y="4001"/>
                  </a:cubicBezTo>
                  <a:cubicBezTo>
                    <a:pt x="6086" y="4450"/>
                    <a:pt x="7236" y="4823"/>
                    <a:pt x="8285" y="5385"/>
                  </a:cubicBezTo>
                  <a:cubicBezTo>
                    <a:pt x="8803" y="5669"/>
                    <a:pt x="9302" y="5998"/>
                    <a:pt x="9725" y="6409"/>
                  </a:cubicBezTo>
                  <a:cubicBezTo>
                    <a:pt x="10149" y="6819"/>
                    <a:pt x="10502" y="7293"/>
                    <a:pt x="10780" y="7811"/>
                  </a:cubicBezTo>
                  <a:cubicBezTo>
                    <a:pt x="11349" y="8860"/>
                    <a:pt x="11652" y="10029"/>
                    <a:pt x="11968" y="11186"/>
                  </a:cubicBezTo>
                  <a:cubicBezTo>
                    <a:pt x="12126" y="11767"/>
                    <a:pt x="12284" y="12354"/>
                    <a:pt x="12486" y="12929"/>
                  </a:cubicBezTo>
                  <a:cubicBezTo>
                    <a:pt x="12531" y="13068"/>
                    <a:pt x="12588" y="13214"/>
                    <a:pt x="12638" y="13353"/>
                  </a:cubicBezTo>
                  <a:cubicBezTo>
                    <a:pt x="12695" y="13498"/>
                    <a:pt x="12752" y="13637"/>
                    <a:pt x="12815" y="13776"/>
                  </a:cubicBezTo>
                  <a:cubicBezTo>
                    <a:pt x="12935" y="14060"/>
                    <a:pt x="13061" y="14332"/>
                    <a:pt x="13200" y="14604"/>
                  </a:cubicBezTo>
                  <a:cubicBezTo>
                    <a:pt x="13466" y="15147"/>
                    <a:pt x="13744" y="15678"/>
                    <a:pt x="13984" y="16221"/>
                  </a:cubicBezTo>
                  <a:cubicBezTo>
                    <a:pt x="14091" y="16499"/>
                    <a:pt x="14211" y="16771"/>
                    <a:pt x="14312" y="17056"/>
                  </a:cubicBezTo>
                  <a:lnTo>
                    <a:pt x="14458" y="17479"/>
                  </a:lnTo>
                  <a:lnTo>
                    <a:pt x="14527" y="17687"/>
                  </a:lnTo>
                  <a:lnTo>
                    <a:pt x="14590" y="17902"/>
                  </a:lnTo>
                  <a:cubicBezTo>
                    <a:pt x="14919" y="19046"/>
                    <a:pt x="15109" y="20234"/>
                    <a:pt x="15197" y="21422"/>
                  </a:cubicBezTo>
                  <a:cubicBezTo>
                    <a:pt x="15292" y="22616"/>
                    <a:pt x="15273" y="23810"/>
                    <a:pt x="15210" y="25011"/>
                  </a:cubicBezTo>
                  <a:cubicBezTo>
                    <a:pt x="15156" y="26032"/>
                    <a:pt x="15065" y="27053"/>
                    <a:pt x="14953" y="28074"/>
                  </a:cubicBezTo>
                  <a:lnTo>
                    <a:pt x="14953" y="28074"/>
                  </a:lnTo>
                  <a:cubicBezTo>
                    <a:pt x="14192" y="27099"/>
                    <a:pt x="13421" y="26128"/>
                    <a:pt x="12562" y="25219"/>
                  </a:cubicBezTo>
                  <a:cubicBezTo>
                    <a:pt x="12076" y="24701"/>
                    <a:pt x="11564" y="24208"/>
                    <a:pt x="11014" y="23747"/>
                  </a:cubicBezTo>
                  <a:cubicBezTo>
                    <a:pt x="10464" y="23286"/>
                    <a:pt x="9883" y="22869"/>
                    <a:pt x="9308" y="22464"/>
                  </a:cubicBezTo>
                  <a:cubicBezTo>
                    <a:pt x="8733" y="22054"/>
                    <a:pt x="8164" y="21655"/>
                    <a:pt x="7627" y="21219"/>
                  </a:cubicBezTo>
                  <a:cubicBezTo>
                    <a:pt x="7356" y="21005"/>
                    <a:pt x="7103" y="20771"/>
                    <a:pt x="6844" y="20543"/>
                  </a:cubicBezTo>
                  <a:cubicBezTo>
                    <a:pt x="6604" y="20297"/>
                    <a:pt x="6351" y="20063"/>
                    <a:pt x="6124" y="19804"/>
                  </a:cubicBezTo>
                  <a:cubicBezTo>
                    <a:pt x="5662" y="19292"/>
                    <a:pt x="5226" y="18755"/>
                    <a:pt x="4841" y="18187"/>
                  </a:cubicBezTo>
                  <a:cubicBezTo>
                    <a:pt x="4449" y="17618"/>
                    <a:pt x="4083" y="17030"/>
                    <a:pt x="3760" y="16417"/>
                  </a:cubicBezTo>
                  <a:cubicBezTo>
                    <a:pt x="3438" y="15804"/>
                    <a:pt x="3148" y="15179"/>
                    <a:pt x="2882" y="14534"/>
                  </a:cubicBezTo>
                  <a:cubicBezTo>
                    <a:pt x="2629" y="13890"/>
                    <a:pt x="2396" y="13233"/>
                    <a:pt x="2193" y="12569"/>
                  </a:cubicBezTo>
                  <a:cubicBezTo>
                    <a:pt x="1795" y="11242"/>
                    <a:pt x="1505" y="9878"/>
                    <a:pt x="1284" y="8500"/>
                  </a:cubicBezTo>
                  <a:cubicBezTo>
                    <a:pt x="1056" y="7123"/>
                    <a:pt x="892" y="5733"/>
                    <a:pt x="746" y="4336"/>
                  </a:cubicBezTo>
                  <a:cubicBezTo>
                    <a:pt x="677" y="3635"/>
                    <a:pt x="614" y="2940"/>
                    <a:pt x="557" y="2238"/>
                  </a:cubicBezTo>
                  <a:lnTo>
                    <a:pt x="506" y="1714"/>
                  </a:lnTo>
                  <a:cubicBezTo>
                    <a:pt x="494" y="1537"/>
                    <a:pt x="475" y="1354"/>
                    <a:pt x="468" y="1202"/>
                  </a:cubicBezTo>
                  <a:cubicBezTo>
                    <a:pt x="464" y="958"/>
                    <a:pt x="508" y="725"/>
                    <a:pt x="612" y="522"/>
                  </a:cubicBezTo>
                  <a:close/>
                  <a:moveTo>
                    <a:pt x="552" y="1"/>
                  </a:moveTo>
                  <a:cubicBezTo>
                    <a:pt x="490" y="1"/>
                    <a:pt x="429" y="27"/>
                    <a:pt x="386" y="77"/>
                  </a:cubicBezTo>
                  <a:lnTo>
                    <a:pt x="386" y="84"/>
                  </a:lnTo>
                  <a:cubicBezTo>
                    <a:pt x="260" y="242"/>
                    <a:pt x="159" y="419"/>
                    <a:pt x="96" y="615"/>
                  </a:cubicBezTo>
                  <a:cubicBezTo>
                    <a:pt x="32" y="804"/>
                    <a:pt x="7" y="1006"/>
                    <a:pt x="1" y="1202"/>
                  </a:cubicBezTo>
                  <a:cubicBezTo>
                    <a:pt x="1" y="1404"/>
                    <a:pt x="14" y="1569"/>
                    <a:pt x="20" y="1746"/>
                  </a:cubicBezTo>
                  <a:lnTo>
                    <a:pt x="51" y="2270"/>
                  </a:lnTo>
                  <a:cubicBezTo>
                    <a:pt x="89" y="2978"/>
                    <a:pt x="127" y="3679"/>
                    <a:pt x="178" y="4380"/>
                  </a:cubicBezTo>
                  <a:cubicBezTo>
                    <a:pt x="228" y="5088"/>
                    <a:pt x="279" y="5796"/>
                    <a:pt x="355" y="6497"/>
                  </a:cubicBezTo>
                  <a:cubicBezTo>
                    <a:pt x="431" y="7198"/>
                    <a:pt x="513" y="7906"/>
                    <a:pt x="626" y="8601"/>
                  </a:cubicBezTo>
                  <a:cubicBezTo>
                    <a:pt x="740" y="9303"/>
                    <a:pt x="860" y="10004"/>
                    <a:pt x="1018" y="10699"/>
                  </a:cubicBezTo>
                  <a:cubicBezTo>
                    <a:pt x="1176" y="11394"/>
                    <a:pt x="1353" y="12083"/>
                    <a:pt x="1562" y="12765"/>
                  </a:cubicBezTo>
                  <a:cubicBezTo>
                    <a:pt x="1770" y="13448"/>
                    <a:pt x="2010" y="14117"/>
                    <a:pt x="2282" y="14781"/>
                  </a:cubicBezTo>
                  <a:cubicBezTo>
                    <a:pt x="2554" y="15438"/>
                    <a:pt x="2857" y="16089"/>
                    <a:pt x="3192" y="16721"/>
                  </a:cubicBezTo>
                  <a:cubicBezTo>
                    <a:pt x="3874" y="17978"/>
                    <a:pt x="4689" y="19172"/>
                    <a:pt x="5681" y="20215"/>
                  </a:cubicBezTo>
                  <a:cubicBezTo>
                    <a:pt x="5921" y="20480"/>
                    <a:pt x="6180" y="20727"/>
                    <a:pt x="6440" y="20979"/>
                  </a:cubicBezTo>
                  <a:cubicBezTo>
                    <a:pt x="6711" y="21213"/>
                    <a:pt x="6983" y="21453"/>
                    <a:pt x="7267" y="21674"/>
                  </a:cubicBezTo>
                  <a:cubicBezTo>
                    <a:pt x="7830" y="22117"/>
                    <a:pt x="8411" y="22515"/>
                    <a:pt x="8992" y="22919"/>
                  </a:cubicBezTo>
                  <a:cubicBezTo>
                    <a:pt x="9574" y="23317"/>
                    <a:pt x="10142" y="23715"/>
                    <a:pt x="10679" y="24151"/>
                  </a:cubicBezTo>
                  <a:cubicBezTo>
                    <a:pt x="11216" y="24587"/>
                    <a:pt x="11722" y="25061"/>
                    <a:pt x="12208" y="25560"/>
                  </a:cubicBezTo>
                  <a:cubicBezTo>
                    <a:pt x="13181" y="26559"/>
                    <a:pt x="14053" y="27652"/>
                    <a:pt x="14938" y="28751"/>
                  </a:cubicBezTo>
                  <a:cubicBezTo>
                    <a:pt x="14976" y="28795"/>
                    <a:pt x="15026" y="28827"/>
                    <a:pt x="15083" y="28833"/>
                  </a:cubicBezTo>
                  <a:cubicBezTo>
                    <a:pt x="15091" y="28834"/>
                    <a:pt x="15098" y="28835"/>
                    <a:pt x="15105" y="28835"/>
                  </a:cubicBezTo>
                  <a:cubicBezTo>
                    <a:pt x="15210" y="28835"/>
                    <a:pt x="15305" y="28750"/>
                    <a:pt x="15317" y="28644"/>
                  </a:cubicBezTo>
                  <a:cubicBezTo>
                    <a:pt x="15551" y="26243"/>
                    <a:pt x="15747" y="23816"/>
                    <a:pt x="15538" y="21396"/>
                  </a:cubicBezTo>
                  <a:cubicBezTo>
                    <a:pt x="15437" y="20190"/>
                    <a:pt x="15229" y="18983"/>
                    <a:pt x="14881" y="17814"/>
                  </a:cubicBezTo>
                  <a:lnTo>
                    <a:pt x="14818" y="17599"/>
                  </a:lnTo>
                  <a:lnTo>
                    <a:pt x="14742" y="17384"/>
                  </a:lnTo>
                  <a:lnTo>
                    <a:pt x="14590" y="16948"/>
                  </a:lnTo>
                  <a:cubicBezTo>
                    <a:pt x="14483" y="16664"/>
                    <a:pt x="14363" y="16386"/>
                    <a:pt x="14249" y="16101"/>
                  </a:cubicBezTo>
                  <a:cubicBezTo>
                    <a:pt x="14003" y="15552"/>
                    <a:pt x="13719" y="15015"/>
                    <a:pt x="13447" y="14478"/>
                  </a:cubicBezTo>
                  <a:cubicBezTo>
                    <a:pt x="13314" y="14212"/>
                    <a:pt x="13181" y="13940"/>
                    <a:pt x="13061" y="13669"/>
                  </a:cubicBezTo>
                  <a:cubicBezTo>
                    <a:pt x="13005" y="13536"/>
                    <a:pt x="12948" y="13397"/>
                    <a:pt x="12891" y="13258"/>
                  </a:cubicBezTo>
                  <a:cubicBezTo>
                    <a:pt x="12840" y="13119"/>
                    <a:pt x="12783" y="12980"/>
                    <a:pt x="12739" y="12841"/>
                  </a:cubicBezTo>
                  <a:cubicBezTo>
                    <a:pt x="12537" y="12279"/>
                    <a:pt x="12373" y="11697"/>
                    <a:pt x="12215" y="11122"/>
                  </a:cubicBezTo>
                  <a:cubicBezTo>
                    <a:pt x="12057" y="10541"/>
                    <a:pt x="11892" y="9960"/>
                    <a:pt x="11703" y="9378"/>
                  </a:cubicBezTo>
                  <a:cubicBezTo>
                    <a:pt x="11513" y="8803"/>
                    <a:pt x="11292" y="8235"/>
                    <a:pt x="11002" y="7698"/>
                  </a:cubicBezTo>
                  <a:cubicBezTo>
                    <a:pt x="10711" y="7161"/>
                    <a:pt x="10338" y="6655"/>
                    <a:pt x="9896" y="6225"/>
                  </a:cubicBezTo>
                  <a:cubicBezTo>
                    <a:pt x="9447" y="5802"/>
                    <a:pt x="8942" y="5455"/>
                    <a:pt x="8405" y="5158"/>
                  </a:cubicBezTo>
                  <a:cubicBezTo>
                    <a:pt x="7330" y="4570"/>
                    <a:pt x="6180" y="4185"/>
                    <a:pt x="5068" y="3736"/>
                  </a:cubicBezTo>
                  <a:cubicBezTo>
                    <a:pt x="4620" y="3553"/>
                    <a:pt x="4177" y="3350"/>
                    <a:pt x="3754" y="3117"/>
                  </a:cubicBezTo>
                  <a:cubicBezTo>
                    <a:pt x="3331" y="2889"/>
                    <a:pt x="2926" y="2624"/>
                    <a:pt x="2560" y="2314"/>
                  </a:cubicBezTo>
                  <a:cubicBezTo>
                    <a:pt x="2193" y="2024"/>
                    <a:pt x="1941" y="1625"/>
                    <a:pt x="1669" y="1215"/>
                  </a:cubicBezTo>
                  <a:cubicBezTo>
                    <a:pt x="1536" y="1006"/>
                    <a:pt x="1404" y="798"/>
                    <a:pt x="1246" y="589"/>
                  </a:cubicBezTo>
                  <a:cubicBezTo>
                    <a:pt x="1088" y="387"/>
                    <a:pt x="904" y="185"/>
                    <a:pt x="664" y="33"/>
                  </a:cubicBezTo>
                  <a:cubicBezTo>
                    <a:pt x="630" y="11"/>
                    <a:pt x="591" y="1"/>
                    <a:pt x="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3"/>
            <p:cNvSpPr/>
            <p:nvPr/>
          </p:nvSpPr>
          <p:spPr>
            <a:xfrm>
              <a:off x="-792750" y="1588375"/>
              <a:ext cx="366975" cy="686250"/>
            </a:xfrm>
            <a:custGeom>
              <a:rect b="b" l="l" r="r" t="t"/>
              <a:pathLst>
                <a:path extrusionOk="0" h="27450" w="14679">
                  <a:moveTo>
                    <a:pt x="59" y="1"/>
                  </a:moveTo>
                  <a:cubicBezTo>
                    <a:pt x="52" y="1"/>
                    <a:pt x="45" y="2"/>
                    <a:pt x="38" y="6"/>
                  </a:cubicBezTo>
                  <a:cubicBezTo>
                    <a:pt x="6" y="18"/>
                    <a:pt x="0" y="50"/>
                    <a:pt x="13" y="82"/>
                  </a:cubicBezTo>
                  <a:lnTo>
                    <a:pt x="430" y="960"/>
                  </a:lnTo>
                  <a:cubicBezTo>
                    <a:pt x="506" y="1105"/>
                    <a:pt x="569" y="1251"/>
                    <a:pt x="645" y="1396"/>
                  </a:cubicBezTo>
                  <a:lnTo>
                    <a:pt x="872" y="1826"/>
                  </a:lnTo>
                  <a:cubicBezTo>
                    <a:pt x="1024" y="2110"/>
                    <a:pt x="1169" y="2401"/>
                    <a:pt x="1327" y="2685"/>
                  </a:cubicBezTo>
                  <a:lnTo>
                    <a:pt x="1807" y="3532"/>
                  </a:lnTo>
                  <a:cubicBezTo>
                    <a:pt x="2464" y="4656"/>
                    <a:pt x="3147" y="5756"/>
                    <a:pt x="3867" y="6836"/>
                  </a:cubicBezTo>
                  <a:cubicBezTo>
                    <a:pt x="5289" y="9010"/>
                    <a:pt x="6786" y="11127"/>
                    <a:pt x="8183" y="13313"/>
                  </a:cubicBezTo>
                  <a:cubicBezTo>
                    <a:pt x="8890" y="14400"/>
                    <a:pt x="9554" y="15512"/>
                    <a:pt x="10186" y="16636"/>
                  </a:cubicBezTo>
                  <a:lnTo>
                    <a:pt x="10647" y="17496"/>
                  </a:lnTo>
                  <a:cubicBezTo>
                    <a:pt x="10723" y="17635"/>
                    <a:pt x="10792" y="17780"/>
                    <a:pt x="10868" y="17925"/>
                  </a:cubicBezTo>
                  <a:lnTo>
                    <a:pt x="11083" y="18355"/>
                  </a:lnTo>
                  <a:cubicBezTo>
                    <a:pt x="11374" y="18936"/>
                    <a:pt x="11639" y="19524"/>
                    <a:pt x="11898" y="20118"/>
                  </a:cubicBezTo>
                  <a:cubicBezTo>
                    <a:pt x="12922" y="22494"/>
                    <a:pt x="13718" y="24964"/>
                    <a:pt x="14564" y="27416"/>
                  </a:cubicBezTo>
                  <a:cubicBezTo>
                    <a:pt x="14575" y="27437"/>
                    <a:pt x="14594" y="27449"/>
                    <a:pt x="14618" y="27449"/>
                  </a:cubicBezTo>
                  <a:cubicBezTo>
                    <a:pt x="14623" y="27449"/>
                    <a:pt x="14629" y="27449"/>
                    <a:pt x="14634" y="27447"/>
                  </a:cubicBezTo>
                  <a:cubicBezTo>
                    <a:pt x="14659" y="27441"/>
                    <a:pt x="14678" y="27410"/>
                    <a:pt x="14666" y="27378"/>
                  </a:cubicBezTo>
                  <a:cubicBezTo>
                    <a:pt x="13939" y="24888"/>
                    <a:pt x="13155" y="22412"/>
                    <a:pt x="12126" y="20017"/>
                  </a:cubicBezTo>
                  <a:cubicBezTo>
                    <a:pt x="11866" y="19423"/>
                    <a:pt x="11601" y="18829"/>
                    <a:pt x="11298" y="18248"/>
                  </a:cubicBezTo>
                  <a:lnTo>
                    <a:pt x="11083" y="17812"/>
                  </a:lnTo>
                  <a:cubicBezTo>
                    <a:pt x="11007" y="17666"/>
                    <a:pt x="10938" y="17521"/>
                    <a:pt x="10855" y="17382"/>
                  </a:cubicBezTo>
                  <a:lnTo>
                    <a:pt x="10388" y="16523"/>
                  </a:lnTo>
                  <a:cubicBezTo>
                    <a:pt x="9743" y="15398"/>
                    <a:pt x="9067" y="14286"/>
                    <a:pt x="8347" y="13205"/>
                  </a:cubicBezTo>
                  <a:cubicBezTo>
                    <a:pt x="6925" y="11032"/>
                    <a:pt x="5396" y="8934"/>
                    <a:pt x="3962" y="6773"/>
                  </a:cubicBezTo>
                  <a:cubicBezTo>
                    <a:pt x="3242" y="5699"/>
                    <a:pt x="2553" y="4599"/>
                    <a:pt x="1896" y="3481"/>
                  </a:cubicBezTo>
                  <a:cubicBezTo>
                    <a:pt x="1239" y="2363"/>
                    <a:pt x="651" y="1206"/>
                    <a:pt x="108" y="37"/>
                  </a:cubicBezTo>
                  <a:lnTo>
                    <a:pt x="108" y="31"/>
                  </a:lnTo>
                  <a:cubicBezTo>
                    <a:pt x="98" y="13"/>
                    <a:pt x="79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3"/>
            <p:cNvSpPr/>
            <p:nvPr/>
          </p:nvSpPr>
          <p:spPr>
            <a:xfrm>
              <a:off x="-529275" y="2021975"/>
              <a:ext cx="7125" cy="160500"/>
            </a:xfrm>
            <a:custGeom>
              <a:rect b="b" l="l" r="r" t="t"/>
              <a:pathLst>
                <a:path extrusionOk="0" h="6420" w="285">
                  <a:moveTo>
                    <a:pt x="165" y="0"/>
                  </a:moveTo>
                  <a:cubicBezTo>
                    <a:pt x="133" y="0"/>
                    <a:pt x="108" y="19"/>
                    <a:pt x="108" y="51"/>
                  </a:cubicBezTo>
                  <a:cubicBezTo>
                    <a:pt x="89" y="1106"/>
                    <a:pt x="51" y="2155"/>
                    <a:pt x="20" y="3210"/>
                  </a:cubicBezTo>
                  <a:cubicBezTo>
                    <a:pt x="7" y="3741"/>
                    <a:pt x="1" y="4265"/>
                    <a:pt x="13" y="4796"/>
                  </a:cubicBezTo>
                  <a:cubicBezTo>
                    <a:pt x="26" y="5320"/>
                    <a:pt x="51" y="5851"/>
                    <a:pt x="133" y="6369"/>
                  </a:cubicBezTo>
                  <a:cubicBezTo>
                    <a:pt x="140" y="6394"/>
                    <a:pt x="159" y="6413"/>
                    <a:pt x="184" y="6420"/>
                  </a:cubicBezTo>
                  <a:cubicBezTo>
                    <a:pt x="215" y="6420"/>
                    <a:pt x="241" y="6401"/>
                    <a:pt x="241" y="6369"/>
                  </a:cubicBezTo>
                  <a:cubicBezTo>
                    <a:pt x="285" y="5838"/>
                    <a:pt x="279" y="5314"/>
                    <a:pt x="266" y="4790"/>
                  </a:cubicBezTo>
                  <a:cubicBezTo>
                    <a:pt x="253" y="4265"/>
                    <a:pt x="234" y="3734"/>
                    <a:pt x="215" y="3210"/>
                  </a:cubicBezTo>
                  <a:cubicBezTo>
                    <a:pt x="171" y="2161"/>
                    <a:pt x="171" y="1106"/>
                    <a:pt x="215" y="57"/>
                  </a:cubicBezTo>
                  <a:lnTo>
                    <a:pt x="215" y="51"/>
                  </a:lnTo>
                  <a:cubicBezTo>
                    <a:pt x="215" y="25"/>
                    <a:pt x="190" y="0"/>
                    <a:pt x="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3"/>
            <p:cNvSpPr/>
            <p:nvPr/>
          </p:nvSpPr>
          <p:spPr>
            <a:xfrm>
              <a:off x="-582975" y="1939675"/>
              <a:ext cx="10450" cy="203800"/>
            </a:xfrm>
            <a:custGeom>
              <a:rect b="b" l="l" r="r" t="t"/>
              <a:pathLst>
                <a:path extrusionOk="0" h="8152" w="418">
                  <a:moveTo>
                    <a:pt x="354" y="8037"/>
                  </a:moveTo>
                  <a:cubicBezTo>
                    <a:pt x="348" y="8043"/>
                    <a:pt x="353" y="8044"/>
                    <a:pt x="344" y="8044"/>
                  </a:cubicBezTo>
                  <a:lnTo>
                    <a:pt x="344" y="8044"/>
                  </a:lnTo>
                  <a:cubicBezTo>
                    <a:pt x="348" y="8042"/>
                    <a:pt x="351" y="8040"/>
                    <a:pt x="354" y="8037"/>
                  </a:cubicBezTo>
                  <a:close/>
                  <a:moveTo>
                    <a:pt x="209" y="0"/>
                  </a:moveTo>
                  <a:cubicBezTo>
                    <a:pt x="177" y="0"/>
                    <a:pt x="152" y="25"/>
                    <a:pt x="152" y="51"/>
                  </a:cubicBezTo>
                  <a:cubicBezTo>
                    <a:pt x="89" y="1422"/>
                    <a:pt x="38" y="2793"/>
                    <a:pt x="7" y="4164"/>
                  </a:cubicBezTo>
                  <a:cubicBezTo>
                    <a:pt x="0" y="4505"/>
                    <a:pt x="0" y="4853"/>
                    <a:pt x="0" y="5194"/>
                  </a:cubicBezTo>
                  <a:cubicBezTo>
                    <a:pt x="0" y="5535"/>
                    <a:pt x="13" y="5876"/>
                    <a:pt x="19" y="6224"/>
                  </a:cubicBezTo>
                  <a:cubicBezTo>
                    <a:pt x="32" y="6565"/>
                    <a:pt x="51" y="6906"/>
                    <a:pt x="76" y="7247"/>
                  </a:cubicBezTo>
                  <a:cubicBezTo>
                    <a:pt x="89" y="7418"/>
                    <a:pt x="108" y="7589"/>
                    <a:pt x="127" y="7759"/>
                  </a:cubicBezTo>
                  <a:lnTo>
                    <a:pt x="146" y="7892"/>
                  </a:lnTo>
                  <a:cubicBezTo>
                    <a:pt x="152" y="7930"/>
                    <a:pt x="152" y="7980"/>
                    <a:pt x="171" y="8037"/>
                  </a:cubicBezTo>
                  <a:cubicBezTo>
                    <a:pt x="183" y="8063"/>
                    <a:pt x="196" y="8094"/>
                    <a:pt x="228" y="8119"/>
                  </a:cubicBezTo>
                  <a:cubicBezTo>
                    <a:pt x="247" y="8132"/>
                    <a:pt x="266" y="8138"/>
                    <a:pt x="285" y="8145"/>
                  </a:cubicBezTo>
                  <a:cubicBezTo>
                    <a:pt x="291" y="8148"/>
                    <a:pt x="304" y="8151"/>
                    <a:pt x="319" y="8151"/>
                  </a:cubicBezTo>
                  <a:cubicBezTo>
                    <a:pt x="334" y="8151"/>
                    <a:pt x="351" y="8148"/>
                    <a:pt x="367" y="8138"/>
                  </a:cubicBezTo>
                  <a:cubicBezTo>
                    <a:pt x="392" y="8126"/>
                    <a:pt x="405" y="8100"/>
                    <a:pt x="411" y="8082"/>
                  </a:cubicBezTo>
                  <a:cubicBezTo>
                    <a:pt x="417" y="8056"/>
                    <a:pt x="417" y="8044"/>
                    <a:pt x="417" y="8025"/>
                  </a:cubicBezTo>
                  <a:cubicBezTo>
                    <a:pt x="417" y="8006"/>
                    <a:pt x="417" y="7987"/>
                    <a:pt x="392" y="7955"/>
                  </a:cubicBezTo>
                  <a:cubicBezTo>
                    <a:pt x="379" y="7949"/>
                    <a:pt x="373" y="7943"/>
                    <a:pt x="360" y="7943"/>
                  </a:cubicBezTo>
                  <a:cubicBezTo>
                    <a:pt x="354" y="7936"/>
                    <a:pt x="335" y="7936"/>
                    <a:pt x="329" y="7936"/>
                  </a:cubicBezTo>
                  <a:cubicBezTo>
                    <a:pt x="320" y="7938"/>
                    <a:pt x="314" y="7941"/>
                    <a:pt x="308" y="7943"/>
                  </a:cubicBezTo>
                  <a:lnTo>
                    <a:pt x="308" y="7943"/>
                  </a:lnTo>
                  <a:cubicBezTo>
                    <a:pt x="308" y="7924"/>
                    <a:pt x="310" y="7903"/>
                    <a:pt x="310" y="7879"/>
                  </a:cubicBezTo>
                  <a:lnTo>
                    <a:pt x="310" y="7753"/>
                  </a:lnTo>
                  <a:lnTo>
                    <a:pt x="304" y="7241"/>
                  </a:lnTo>
                  <a:cubicBezTo>
                    <a:pt x="297" y="6894"/>
                    <a:pt x="285" y="6552"/>
                    <a:pt x="272" y="6211"/>
                  </a:cubicBezTo>
                  <a:cubicBezTo>
                    <a:pt x="253" y="5870"/>
                    <a:pt x="247" y="5529"/>
                    <a:pt x="234" y="5188"/>
                  </a:cubicBezTo>
                  <a:cubicBezTo>
                    <a:pt x="221" y="4846"/>
                    <a:pt x="209" y="4505"/>
                    <a:pt x="196" y="4164"/>
                  </a:cubicBezTo>
                  <a:cubicBezTo>
                    <a:pt x="158" y="2793"/>
                    <a:pt x="171" y="1428"/>
                    <a:pt x="259" y="57"/>
                  </a:cubicBezTo>
                  <a:cubicBezTo>
                    <a:pt x="259" y="32"/>
                    <a:pt x="240" y="6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3"/>
            <p:cNvSpPr/>
            <p:nvPr/>
          </p:nvSpPr>
          <p:spPr>
            <a:xfrm>
              <a:off x="-644125" y="1858925"/>
              <a:ext cx="20425" cy="240775"/>
            </a:xfrm>
            <a:custGeom>
              <a:rect b="b" l="l" r="r" t="t"/>
              <a:pathLst>
                <a:path extrusionOk="0" h="9631" w="817">
                  <a:moveTo>
                    <a:pt x="760" y="0"/>
                  </a:moveTo>
                  <a:cubicBezTo>
                    <a:pt x="732" y="0"/>
                    <a:pt x="708" y="18"/>
                    <a:pt x="702" y="45"/>
                  </a:cubicBezTo>
                  <a:cubicBezTo>
                    <a:pt x="538" y="823"/>
                    <a:pt x="386" y="1612"/>
                    <a:pt x="279" y="2409"/>
                  </a:cubicBezTo>
                  <a:cubicBezTo>
                    <a:pt x="165" y="3198"/>
                    <a:pt x="83" y="3995"/>
                    <a:pt x="39" y="4797"/>
                  </a:cubicBezTo>
                  <a:lnTo>
                    <a:pt x="7" y="5397"/>
                  </a:lnTo>
                  <a:lnTo>
                    <a:pt x="1" y="5998"/>
                  </a:lnTo>
                  <a:lnTo>
                    <a:pt x="7" y="6604"/>
                  </a:lnTo>
                  <a:lnTo>
                    <a:pt x="26" y="7204"/>
                  </a:lnTo>
                  <a:cubicBezTo>
                    <a:pt x="70" y="8007"/>
                    <a:pt x="165" y="8803"/>
                    <a:pt x="342" y="9587"/>
                  </a:cubicBezTo>
                  <a:cubicBezTo>
                    <a:pt x="348" y="9612"/>
                    <a:pt x="374" y="9631"/>
                    <a:pt x="399" y="9631"/>
                  </a:cubicBezTo>
                  <a:cubicBezTo>
                    <a:pt x="431" y="9631"/>
                    <a:pt x="450" y="9599"/>
                    <a:pt x="450" y="9574"/>
                  </a:cubicBezTo>
                  <a:cubicBezTo>
                    <a:pt x="393" y="8778"/>
                    <a:pt x="323" y="7982"/>
                    <a:pt x="279" y="7192"/>
                  </a:cubicBezTo>
                  <a:lnTo>
                    <a:pt x="247" y="6592"/>
                  </a:lnTo>
                  <a:lnTo>
                    <a:pt x="235" y="5998"/>
                  </a:lnTo>
                  <a:lnTo>
                    <a:pt x="222" y="5404"/>
                  </a:lnTo>
                  <a:lnTo>
                    <a:pt x="228" y="4803"/>
                  </a:lnTo>
                  <a:cubicBezTo>
                    <a:pt x="241" y="4007"/>
                    <a:pt x="292" y="3211"/>
                    <a:pt x="393" y="2421"/>
                  </a:cubicBezTo>
                  <a:cubicBezTo>
                    <a:pt x="494" y="1631"/>
                    <a:pt x="626" y="842"/>
                    <a:pt x="810" y="64"/>
                  </a:cubicBezTo>
                  <a:cubicBezTo>
                    <a:pt x="816" y="39"/>
                    <a:pt x="797" y="8"/>
                    <a:pt x="772" y="1"/>
                  </a:cubicBezTo>
                  <a:cubicBezTo>
                    <a:pt x="768" y="0"/>
                    <a:pt x="764" y="0"/>
                    <a:pt x="7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3"/>
            <p:cNvSpPr/>
            <p:nvPr/>
          </p:nvSpPr>
          <p:spPr>
            <a:xfrm>
              <a:off x="-696875" y="1799675"/>
              <a:ext cx="32875" cy="234325"/>
            </a:xfrm>
            <a:custGeom>
              <a:rect b="b" l="l" r="r" t="t"/>
              <a:pathLst>
                <a:path extrusionOk="0" h="9373" w="1315">
                  <a:moveTo>
                    <a:pt x="1258" y="1"/>
                  </a:moveTo>
                  <a:cubicBezTo>
                    <a:pt x="1231" y="1"/>
                    <a:pt x="1207" y="18"/>
                    <a:pt x="1201" y="40"/>
                  </a:cubicBezTo>
                  <a:cubicBezTo>
                    <a:pt x="999" y="798"/>
                    <a:pt x="809" y="1556"/>
                    <a:pt x="658" y="2321"/>
                  </a:cubicBezTo>
                  <a:cubicBezTo>
                    <a:pt x="500" y="3092"/>
                    <a:pt x="361" y="3862"/>
                    <a:pt x="253" y="4633"/>
                  </a:cubicBezTo>
                  <a:lnTo>
                    <a:pt x="177" y="5221"/>
                  </a:lnTo>
                  <a:lnTo>
                    <a:pt x="114" y="5802"/>
                  </a:lnTo>
                  <a:lnTo>
                    <a:pt x="70" y="6390"/>
                  </a:lnTo>
                  <a:lnTo>
                    <a:pt x="32" y="6977"/>
                  </a:lnTo>
                  <a:cubicBezTo>
                    <a:pt x="1" y="7761"/>
                    <a:pt x="13" y="8545"/>
                    <a:pt x="102" y="9328"/>
                  </a:cubicBezTo>
                  <a:cubicBezTo>
                    <a:pt x="108" y="9353"/>
                    <a:pt x="127" y="9372"/>
                    <a:pt x="152" y="9372"/>
                  </a:cubicBezTo>
                  <a:cubicBezTo>
                    <a:pt x="184" y="9372"/>
                    <a:pt x="209" y="9353"/>
                    <a:pt x="209" y="9322"/>
                  </a:cubicBezTo>
                  <a:cubicBezTo>
                    <a:pt x="241" y="8538"/>
                    <a:pt x="253" y="7761"/>
                    <a:pt x="285" y="6984"/>
                  </a:cubicBezTo>
                  <a:lnTo>
                    <a:pt x="310" y="6402"/>
                  </a:lnTo>
                  <a:lnTo>
                    <a:pt x="348" y="5821"/>
                  </a:lnTo>
                  <a:lnTo>
                    <a:pt x="392" y="5240"/>
                  </a:lnTo>
                  <a:lnTo>
                    <a:pt x="443" y="4659"/>
                  </a:lnTo>
                  <a:cubicBezTo>
                    <a:pt x="512" y="3881"/>
                    <a:pt x="626" y="3111"/>
                    <a:pt x="765" y="2346"/>
                  </a:cubicBezTo>
                  <a:cubicBezTo>
                    <a:pt x="917" y="1581"/>
                    <a:pt x="1087" y="817"/>
                    <a:pt x="1308" y="71"/>
                  </a:cubicBezTo>
                  <a:cubicBezTo>
                    <a:pt x="1315" y="40"/>
                    <a:pt x="1296" y="14"/>
                    <a:pt x="1271" y="2"/>
                  </a:cubicBezTo>
                  <a:cubicBezTo>
                    <a:pt x="1266" y="1"/>
                    <a:pt x="1262" y="1"/>
                    <a:pt x="1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3"/>
            <p:cNvSpPr/>
            <p:nvPr/>
          </p:nvSpPr>
          <p:spPr>
            <a:xfrm>
              <a:off x="-741575" y="1744850"/>
              <a:ext cx="38725" cy="214575"/>
            </a:xfrm>
            <a:custGeom>
              <a:rect b="b" l="l" r="r" t="t"/>
              <a:pathLst>
                <a:path extrusionOk="0" h="8583" w="1549">
                  <a:moveTo>
                    <a:pt x="1491" y="1"/>
                  </a:moveTo>
                  <a:cubicBezTo>
                    <a:pt x="1469" y="1"/>
                    <a:pt x="1446" y="14"/>
                    <a:pt x="1441" y="40"/>
                  </a:cubicBezTo>
                  <a:cubicBezTo>
                    <a:pt x="1005" y="1418"/>
                    <a:pt x="569" y="2795"/>
                    <a:pt x="278" y="4217"/>
                  </a:cubicBezTo>
                  <a:lnTo>
                    <a:pt x="184" y="4747"/>
                  </a:lnTo>
                  <a:lnTo>
                    <a:pt x="101" y="5291"/>
                  </a:lnTo>
                  <a:cubicBezTo>
                    <a:pt x="83" y="5468"/>
                    <a:pt x="70" y="5651"/>
                    <a:pt x="51" y="5834"/>
                  </a:cubicBezTo>
                  <a:lnTo>
                    <a:pt x="26" y="6378"/>
                  </a:lnTo>
                  <a:cubicBezTo>
                    <a:pt x="0" y="7104"/>
                    <a:pt x="64" y="7844"/>
                    <a:pt x="253" y="8545"/>
                  </a:cubicBezTo>
                  <a:cubicBezTo>
                    <a:pt x="259" y="8570"/>
                    <a:pt x="285" y="8583"/>
                    <a:pt x="310" y="8583"/>
                  </a:cubicBezTo>
                  <a:cubicBezTo>
                    <a:pt x="342" y="8583"/>
                    <a:pt x="367" y="8551"/>
                    <a:pt x="361" y="8526"/>
                  </a:cubicBezTo>
                  <a:cubicBezTo>
                    <a:pt x="291" y="7806"/>
                    <a:pt x="259" y="7098"/>
                    <a:pt x="272" y="6384"/>
                  </a:cubicBezTo>
                  <a:lnTo>
                    <a:pt x="297" y="5847"/>
                  </a:lnTo>
                  <a:lnTo>
                    <a:pt x="335" y="5316"/>
                  </a:lnTo>
                  <a:lnTo>
                    <a:pt x="392" y="4779"/>
                  </a:lnTo>
                  <a:lnTo>
                    <a:pt x="468" y="4248"/>
                  </a:lnTo>
                  <a:cubicBezTo>
                    <a:pt x="683" y="2827"/>
                    <a:pt x="1081" y="1437"/>
                    <a:pt x="1542" y="72"/>
                  </a:cubicBezTo>
                  <a:cubicBezTo>
                    <a:pt x="1548" y="46"/>
                    <a:pt x="1536" y="15"/>
                    <a:pt x="1504" y="2"/>
                  </a:cubicBezTo>
                  <a:cubicBezTo>
                    <a:pt x="1500" y="1"/>
                    <a:pt x="1496" y="1"/>
                    <a:pt x="14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-771750" y="1693525"/>
              <a:ext cx="34625" cy="161200"/>
            </a:xfrm>
            <a:custGeom>
              <a:rect b="b" l="l" r="r" t="t"/>
              <a:pathLst>
                <a:path extrusionOk="0" h="6448" w="1385">
                  <a:moveTo>
                    <a:pt x="1325" y="0"/>
                  </a:moveTo>
                  <a:cubicBezTo>
                    <a:pt x="1300" y="0"/>
                    <a:pt x="1281" y="13"/>
                    <a:pt x="1271" y="40"/>
                  </a:cubicBezTo>
                  <a:cubicBezTo>
                    <a:pt x="974" y="1076"/>
                    <a:pt x="696" y="2118"/>
                    <a:pt x="449" y="3174"/>
                  </a:cubicBezTo>
                  <a:cubicBezTo>
                    <a:pt x="329" y="3704"/>
                    <a:pt x="215" y="4235"/>
                    <a:pt x="140" y="4772"/>
                  </a:cubicBezTo>
                  <a:cubicBezTo>
                    <a:pt x="57" y="5309"/>
                    <a:pt x="1" y="5846"/>
                    <a:pt x="7" y="6390"/>
                  </a:cubicBezTo>
                  <a:cubicBezTo>
                    <a:pt x="7" y="6415"/>
                    <a:pt x="19" y="6440"/>
                    <a:pt x="45" y="6447"/>
                  </a:cubicBezTo>
                  <a:cubicBezTo>
                    <a:pt x="49" y="6447"/>
                    <a:pt x="53" y="6448"/>
                    <a:pt x="57" y="6448"/>
                  </a:cubicBezTo>
                  <a:cubicBezTo>
                    <a:pt x="84" y="6448"/>
                    <a:pt x="109" y="6430"/>
                    <a:pt x="114" y="6402"/>
                  </a:cubicBezTo>
                  <a:cubicBezTo>
                    <a:pt x="228" y="5872"/>
                    <a:pt x="310" y="5341"/>
                    <a:pt x="386" y="4810"/>
                  </a:cubicBezTo>
                  <a:cubicBezTo>
                    <a:pt x="468" y="4279"/>
                    <a:pt x="544" y="3742"/>
                    <a:pt x="639" y="3212"/>
                  </a:cubicBezTo>
                  <a:cubicBezTo>
                    <a:pt x="809" y="2150"/>
                    <a:pt x="1056" y="1095"/>
                    <a:pt x="1378" y="65"/>
                  </a:cubicBezTo>
                  <a:cubicBezTo>
                    <a:pt x="1384" y="40"/>
                    <a:pt x="1365" y="8"/>
                    <a:pt x="1340" y="2"/>
                  </a:cubicBezTo>
                  <a:cubicBezTo>
                    <a:pt x="1335" y="1"/>
                    <a:pt x="1330" y="0"/>
                    <a:pt x="1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-525000" y="2021925"/>
              <a:ext cx="101750" cy="65425"/>
            </a:xfrm>
            <a:custGeom>
              <a:rect b="b" l="l" r="r" t="t"/>
              <a:pathLst>
                <a:path extrusionOk="0" h="2617" w="4070">
                  <a:moveTo>
                    <a:pt x="58" y="1"/>
                  </a:moveTo>
                  <a:cubicBezTo>
                    <a:pt x="32" y="1"/>
                    <a:pt x="12" y="18"/>
                    <a:pt x="6" y="40"/>
                  </a:cubicBezTo>
                  <a:cubicBezTo>
                    <a:pt x="0" y="72"/>
                    <a:pt x="13" y="97"/>
                    <a:pt x="44" y="103"/>
                  </a:cubicBezTo>
                  <a:cubicBezTo>
                    <a:pt x="430" y="198"/>
                    <a:pt x="809" y="324"/>
                    <a:pt x="1175" y="482"/>
                  </a:cubicBezTo>
                  <a:cubicBezTo>
                    <a:pt x="1536" y="640"/>
                    <a:pt x="1889" y="830"/>
                    <a:pt x="2218" y="1045"/>
                  </a:cubicBezTo>
                  <a:cubicBezTo>
                    <a:pt x="2382" y="1152"/>
                    <a:pt x="2547" y="1266"/>
                    <a:pt x="2705" y="1386"/>
                  </a:cubicBezTo>
                  <a:cubicBezTo>
                    <a:pt x="2862" y="1506"/>
                    <a:pt x="3020" y="1626"/>
                    <a:pt x="3166" y="1752"/>
                  </a:cubicBezTo>
                  <a:cubicBezTo>
                    <a:pt x="3463" y="2005"/>
                    <a:pt x="3728" y="2277"/>
                    <a:pt x="3962" y="2593"/>
                  </a:cubicBezTo>
                  <a:cubicBezTo>
                    <a:pt x="3971" y="2606"/>
                    <a:pt x="3987" y="2617"/>
                    <a:pt x="4004" y="2617"/>
                  </a:cubicBezTo>
                  <a:cubicBezTo>
                    <a:pt x="4011" y="2617"/>
                    <a:pt x="4018" y="2615"/>
                    <a:pt x="4025" y="2612"/>
                  </a:cubicBezTo>
                  <a:cubicBezTo>
                    <a:pt x="4050" y="2605"/>
                    <a:pt x="4069" y="2574"/>
                    <a:pt x="4057" y="2548"/>
                  </a:cubicBezTo>
                  <a:cubicBezTo>
                    <a:pt x="3924" y="2150"/>
                    <a:pt x="3640" y="1822"/>
                    <a:pt x="3330" y="1556"/>
                  </a:cubicBezTo>
                  <a:cubicBezTo>
                    <a:pt x="3014" y="1291"/>
                    <a:pt x="2673" y="1076"/>
                    <a:pt x="2319" y="880"/>
                  </a:cubicBezTo>
                  <a:cubicBezTo>
                    <a:pt x="1959" y="691"/>
                    <a:pt x="1592" y="526"/>
                    <a:pt x="1220" y="375"/>
                  </a:cubicBezTo>
                  <a:cubicBezTo>
                    <a:pt x="841" y="229"/>
                    <a:pt x="461" y="109"/>
                    <a:pt x="70" y="2"/>
                  </a:cubicBezTo>
                  <a:cubicBezTo>
                    <a:pt x="66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3"/>
            <p:cNvSpPr/>
            <p:nvPr/>
          </p:nvSpPr>
          <p:spPr>
            <a:xfrm>
              <a:off x="-575725" y="1938000"/>
              <a:ext cx="112025" cy="17075"/>
            </a:xfrm>
            <a:custGeom>
              <a:rect b="b" l="l" r="r" t="t"/>
              <a:pathLst>
                <a:path extrusionOk="0" h="683" w="4481">
                  <a:moveTo>
                    <a:pt x="1377" y="0"/>
                  </a:moveTo>
                  <a:cubicBezTo>
                    <a:pt x="1025" y="0"/>
                    <a:pt x="675" y="5"/>
                    <a:pt x="324" y="5"/>
                  </a:cubicBezTo>
                  <a:cubicBezTo>
                    <a:pt x="236" y="5"/>
                    <a:pt x="147" y="5"/>
                    <a:pt x="58" y="4"/>
                  </a:cubicBezTo>
                  <a:cubicBezTo>
                    <a:pt x="26" y="10"/>
                    <a:pt x="1" y="29"/>
                    <a:pt x="1" y="61"/>
                  </a:cubicBezTo>
                  <a:cubicBezTo>
                    <a:pt x="1" y="92"/>
                    <a:pt x="26" y="111"/>
                    <a:pt x="58" y="111"/>
                  </a:cubicBezTo>
                  <a:cubicBezTo>
                    <a:pt x="239" y="107"/>
                    <a:pt x="421" y="104"/>
                    <a:pt x="603" y="104"/>
                  </a:cubicBezTo>
                  <a:cubicBezTo>
                    <a:pt x="1160" y="104"/>
                    <a:pt x="1716" y="130"/>
                    <a:pt x="2269" y="206"/>
                  </a:cubicBezTo>
                  <a:cubicBezTo>
                    <a:pt x="2629" y="257"/>
                    <a:pt x="2990" y="326"/>
                    <a:pt x="3343" y="408"/>
                  </a:cubicBezTo>
                  <a:cubicBezTo>
                    <a:pt x="3697" y="490"/>
                    <a:pt x="4045" y="591"/>
                    <a:pt x="4405" y="680"/>
                  </a:cubicBezTo>
                  <a:cubicBezTo>
                    <a:pt x="4410" y="682"/>
                    <a:pt x="4415" y="682"/>
                    <a:pt x="4420" y="682"/>
                  </a:cubicBezTo>
                  <a:cubicBezTo>
                    <a:pt x="4436" y="682"/>
                    <a:pt x="4452" y="675"/>
                    <a:pt x="4462" y="661"/>
                  </a:cubicBezTo>
                  <a:cubicBezTo>
                    <a:pt x="4481" y="636"/>
                    <a:pt x="4468" y="598"/>
                    <a:pt x="4449" y="585"/>
                  </a:cubicBezTo>
                  <a:cubicBezTo>
                    <a:pt x="4127" y="377"/>
                    <a:pt x="3767" y="250"/>
                    <a:pt x="3400" y="162"/>
                  </a:cubicBezTo>
                  <a:cubicBezTo>
                    <a:pt x="3034" y="80"/>
                    <a:pt x="2655" y="35"/>
                    <a:pt x="2282" y="16"/>
                  </a:cubicBezTo>
                  <a:cubicBezTo>
                    <a:pt x="1979" y="4"/>
                    <a:pt x="1678" y="0"/>
                    <a:pt x="1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3"/>
            <p:cNvSpPr/>
            <p:nvPr/>
          </p:nvSpPr>
          <p:spPr>
            <a:xfrm>
              <a:off x="-628475" y="1855025"/>
              <a:ext cx="127650" cy="11100"/>
            </a:xfrm>
            <a:custGeom>
              <a:rect b="b" l="l" r="r" t="t"/>
              <a:pathLst>
                <a:path extrusionOk="0" h="444" w="5106">
                  <a:moveTo>
                    <a:pt x="3258" y="1"/>
                  </a:moveTo>
                  <a:cubicBezTo>
                    <a:pt x="3025" y="1"/>
                    <a:pt x="2795" y="11"/>
                    <a:pt x="2566" y="25"/>
                  </a:cubicBezTo>
                  <a:cubicBezTo>
                    <a:pt x="1771" y="84"/>
                    <a:pt x="983" y="184"/>
                    <a:pt x="194" y="184"/>
                  </a:cubicBezTo>
                  <a:cubicBezTo>
                    <a:pt x="149" y="184"/>
                    <a:pt x="103" y="183"/>
                    <a:pt x="57" y="183"/>
                  </a:cubicBezTo>
                  <a:cubicBezTo>
                    <a:pt x="26" y="183"/>
                    <a:pt x="0" y="208"/>
                    <a:pt x="0" y="233"/>
                  </a:cubicBezTo>
                  <a:cubicBezTo>
                    <a:pt x="0" y="265"/>
                    <a:pt x="26" y="290"/>
                    <a:pt x="57" y="290"/>
                  </a:cubicBezTo>
                  <a:cubicBezTo>
                    <a:pt x="858" y="272"/>
                    <a:pt x="1659" y="214"/>
                    <a:pt x="2454" y="214"/>
                  </a:cubicBezTo>
                  <a:cubicBezTo>
                    <a:pt x="2493" y="214"/>
                    <a:pt x="2533" y="214"/>
                    <a:pt x="2572" y="214"/>
                  </a:cubicBezTo>
                  <a:cubicBezTo>
                    <a:pt x="2989" y="220"/>
                    <a:pt x="3400" y="239"/>
                    <a:pt x="3811" y="277"/>
                  </a:cubicBezTo>
                  <a:cubicBezTo>
                    <a:pt x="4221" y="315"/>
                    <a:pt x="4626" y="372"/>
                    <a:pt x="5036" y="442"/>
                  </a:cubicBezTo>
                  <a:cubicBezTo>
                    <a:pt x="5041" y="443"/>
                    <a:pt x="5045" y="443"/>
                    <a:pt x="5049" y="443"/>
                  </a:cubicBezTo>
                  <a:cubicBezTo>
                    <a:pt x="5068" y="443"/>
                    <a:pt x="5083" y="432"/>
                    <a:pt x="5093" y="416"/>
                  </a:cubicBezTo>
                  <a:cubicBezTo>
                    <a:pt x="5106" y="385"/>
                    <a:pt x="5093" y="353"/>
                    <a:pt x="5068" y="340"/>
                  </a:cubicBezTo>
                  <a:cubicBezTo>
                    <a:pt x="4683" y="151"/>
                    <a:pt x="4259" y="62"/>
                    <a:pt x="3836" y="25"/>
                  </a:cubicBezTo>
                  <a:cubicBezTo>
                    <a:pt x="3642" y="7"/>
                    <a:pt x="3449" y="1"/>
                    <a:pt x="3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3"/>
            <p:cNvSpPr/>
            <p:nvPr/>
          </p:nvSpPr>
          <p:spPr>
            <a:xfrm>
              <a:off x="-668925" y="1792425"/>
              <a:ext cx="149475" cy="13625"/>
            </a:xfrm>
            <a:custGeom>
              <a:rect b="b" l="l" r="r" t="t"/>
              <a:pathLst>
                <a:path extrusionOk="0" h="545" w="5979">
                  <a:moveTo>
                    <a:pt x="3149" y="0"/>
                  </a:moveTo>
                  <a:cubicBezTo>
                    <a:pt x="3100" y="0"/>
                    <a:pt x="3051" y="0"/>
                    <a:pt x="3002" y="1"/>
                  </a:cubicBezTo>
                  <a:cubicBezTo>
                    <a:pt x="2010" y="14"/>
                    <a:pt x="1025" y="115"/>
                    <a:pt x="51" y="298"/>
                  </a:cubicBezTo>
                  <a:cubicBezTo>
                    <a:pt x="20" y="304"/>
                    <a:pt x="1" y="330"/>
                    <a:pt x="7" y="361"/>
                  </a:cubicBezTo>
                  <a:cubicBezTo>
                    <a:pt x="13" y="383"/>
                    <a:pt x="37" y="400"/>
                    <a:pt x="60" y="400"/>
                  </a:cubicBezTo>
                  <a:cubicBezTo>
                    <a:pt x="64" y="400"/>
                    <a:pt x="67" y="400"/>
                    <a:pt x="70" y="399"/>
                  </a:cubicBezTo>
                  <a:cubicBezTo>
                    <a:pt x="807" y="244"/>
                    <a:pt x="1563" y="171"/>
                    <a:pt x="2315" y="171"/>
                  </a:cubicBezTo>
                  <a:cubicBezTo>
                    <a:pt x="2542" y="171"/>
                    <a:pt x="2770" y="177"/>
                    <a:pt x="2996" y="191"/>
                  </a:cubicBezTo>
                  <a:cubicBezTo>
                    <a:pt x="3489" y="216"/>
                    <a:pt x="3969" y="273"/>
                    <a:pt x="4456" y="336"/>
                  </a:cubicBezTo>
                  <a:cubicBezTo>
                    <a:pt x="4936" y="405"/>
                    <a:pt x="5416" y="481"/>
                    <a:pt x="5909" y="545"/>
                  </a:cubicBezTo>
                  <a:cubicBezTo>
                    <a:pt x="5934" y="545"/>
                    <a:pt x="5959" y="532"/>
                    <a:pt x="5966" y="507"/>
                  </a:cubicBezTo>
                  <a:cubicBezTo>
                    <a:pt x="5978" y="481"/>
                    <a:pt x="5966" y="450"/>
                    <a:pt x="5934" y="437"/>
                  </a:cubicBezTo>
                  <a:cubicBezTo>
                    <a:pt x="5473" y="260"/>
                    <a:pt x="4980" y="153"/>
                    <a:pt x="4487" y="90"/>
                  </a:cubicBezTo>
                  <a:cubicBezTo>
                    <a:pt x="4043" y="27"/>
                    <a:pt x="3598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3"/>
            <p:cNvSpPr/>
            <p:nvPr/>
          </p:nvSpPr>
          <p:spPr>
            <a:xfrm>
              <a:off x="-705100" y="1734200"/>
              <a:ext cx="156275" cy="14875"/>
            </a:xfrm>
            <a:custGeom>
              <a:rect b="b" l="l" r="r" t="t"/>
              <a:pathLst>
                <a:path extrusionOk="0" h="595" w="6251">
                  <a:moveTo>
                    <a:pt x="3762" y="1"/>
                  </a:moveTo>
                  <a:cubicBezTo>
                    <a:pt x="3546" y="1"/>
                    <a:pt x="3331" y="7"/>
                    <a:pt x="3116" y="17"/>
                  </a:cubicBezTo>
                  <a:cubicBezTo>
                    <a:pt x="2080" y="81"/>
                    <a:pt x="1050" y="239"/>
                    <a:pt x="45" y="491"/>
                  </a:cubicBezTo>
                  <a:cubicBezTo>
                    <a:pt x="20" y="498"/>
                    <a:pt x="1" y="529"/>
                    <a:pt x="7" y="555"/>
                  </a:cubicBezTo>
                  <a:cubicBezTo>
                    <a:pt x="13" y="581"/>
                    <a:pt x="35" y="594"/>
                    <a:pt x="61" y="594"/>
                  </a:cubicBezTo>
                  <a:cubicBezTo>
                    <a:pt x="66" y="594"/>
                    <a:pt x="72" y="594"/>
                    <a:pt x="77" y="592"/>
                  </a:cubicBezTo>
                  <a:cubicBezTo>
                    <a:pt x="1038" y="328"/>
                    <a:pt x="2047" y="207"/>
                    <a:pt x="3046" y="207"/>
                  </a:cubicBezTo>
                  <a:cubicBezTo>
                    <a:pt x="3071" y="207"/>
                    <a:pt x="3097" y="207"/>
                    <a:pt x="3122" y="207"/>
                  </a:cubicBezTo>
                  <a:cubicBezTo>
                    <a:pt x="3634" y="213"/>
                    <a:pt x="4146" y="245"/>
                    <a:pt x="4651" y="289"/>
                  </a:cubicBezTo>
                  <a:cubicBezTo>
                    <a:pt x="5163" y="340"/>
                    <a:pt x="5669" y="403"/>
                    <a:pt x="6181" y="447"/>
                  </a:cubicBezTo>
                  <a:cubicBezTo>
                    <a:pt x="6184" y="448"/>
                    <a:pt x="6187" y="448"/>
                    <a:pt x="6191" y="448"/>
                  </a:cubicBezTo>
                  <a:cubicBezTo>
                    <a:pt x="6212" y="448"/>
                    <a:pt x="6232" y="432"/>
                    <a:pt x="6237" y="416"/>
                  </a:cubicBezTo>
                  <a:cubicBezTo>
                    <a:pt x="6250" y="384"/>
                    <a:pt x="6231" y="352"/>
                    <a:pt x="6206" y="346"/>
                  </a:cubicBezTo>
                  <a:cubicBezTo>
                    <a:pt x="5707" y="175"/>
                    <a:pt x="5195" y="87"/>
                    <a:pt x="4677" y="43"/>
                  </a:cubicBezTo>
                  <a:cubicBezTo>
                    <a:pt x="4373" y="13"/>
                    <a:pt x="4068" y="1"/>
                    <a:pt x="3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3"/>
            <p:cNvSpPr/>
            <p:nvPr/>
          </p:nvSpPr>
          <p:spPr>
            <a:xfrm>
              <a:off x="-742375" y="1675650"/>
              <a:ext cx="97800" cy="9825"/>
            </a:xfrm>
            <a:custGeom>
              <a:rect b="b" l="l" r="r" t="t"/>
              <a:pathLst>
                <a:path extrusionOk="0" h="393" w="3912">
                  <a:moveTo>
                    <a:pt x="2381" y="0"/>
                  </a:moveTo>
                  <a:cubicBezTo>
                    <a:pt x="2237" y="0"/>
                    <a:pt x="2092" y="3"/>
                    <a:pt x="1947" y="9"/>
                  </a:cubicBezTo>
                  <a:cubicBezTo>
                    <a:pt x="1625" y="22"/>
                    <a:pt x="1302" y="41"/>
                    <a:pt x="986" y="85"/>
                  </a:cubicBezTo>
                  <a:cubicBezTo>
                    <a:pt x="664" y="129"/>
                    <a:pt x="348" y="199"/>
                    <a:pt x="39" y="300"/>
                  </a:cubicBezTo>
                  <a:cubicBezTo>
                    <a:pt x="13" y="306"/>
                    <a:pt x="1" y="331"/>
                    <a:pt x="7" y="356"/>
                  </a:cubicBezTo>
                  <a:cubicBezTo>
                    <a:pt x="12" y="380"/>
                    <a:pt x="30" y="393"/>
                    <a:pt x="50" y="393"/>
                  </a:cubicBezTo>
                  <a:cubicBezTo>
                    <a:pt x="57" y="393"/>
                    <a:pt x="64" y="391"/>
                    <a:pt x="70" y="388"/>
                  </a:cubicBezTo>
                  <a:cubicBezTo>
                    <a:pt x="367" y="281"/>
                    <a:pt x="683" y="217"/>
                    <a:pt x="993" y="186"/>
                  </a:cubicBezTo>
                  <a:cubicBezTo>
                    <a:pt x="1190" y="166"/>
                    <a:pt x="1390" y="156"/>
                    <a:pt x="1589" y="156"/>
                  </a:cubicBezTo>
                  <a:cubicBezTo>
                    <a:pt x="1709" y="156"/>
                    <a:pt x="1828" y="160"/>
                    <a:pt x="1947" y="167"/>
                  </a:cubicBezTo>
                  <a:cubicBezTo>
                    <a:pt x="2263" y="186"/>
                    <a:pt x="2585" y="217"/>
                    <a:pt x="2901" y="236"/>
                  </a:cubicBezTo>
                  <a:cubicBezTo>
                    <a:pt x="3030" y="247"/>
                    <a:pt x="3163" y="257"/>
                    <a:pt x="3297" y="257"/>
                  </a:cubicBezTo>
                  <a:cubicBezTo>
                    <a:pt x="3327" y="257"/>
                    <a:pt x="3357" y="257"/>
                    <a:pt x="3388" y="255"/>
                  </a:cubicBezTo>
                  <a:cubicBezTo>
                    <a:pt x="3546" y="249"/>
                    <a:pt x="3703" y="236"/>
                    <a:pt x="3861" y="211"/>
                  </a:cubicBezTo>
                  <a:cubicBezTo>
                    <a:pt x="3880" y="205"/>
                    <a:pt x="3899" y="192"/>
                    <a:pt x="3906" y="173"/>
                  </a:cubicBezTo>
                  <a:cubicBezTo>
                    <a:pt x="3912" y="148"/>
                    <a:pt x="3899" y="123"/>
                    <a:pt x="3868" y="116"/>
                  </a:cubicBezTo>
                  <a:cubicBezTo>
                    <a:pt x="3710" y="66"/>
                    <a:pt x="3546" y="47"/>
                    <a:pt x="3388" y="41"/>
                  </a:cubicBezTo>
                  <a:lnTo>
                    <a:pt x="2914" y="15"/>
                  </a:lnTo>
                  <a:cubicBezTo>
                    <a:pt x="2736" y="5"/>
                    <a:pt x="2559" y="0"/>
                    <a:pt x="2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8" name="Google Shape;2118;p53"/>
          <p:cNvGrpSpPr/>
          <p:nvPr/>
        </p:nvGrpSpPr>
        <p:grpSpPr>
          <a:xfrm rot="6299981">
            <a:off x="6739514" y="657799"/>
            <a:ext cx="276269" cy="305391"/>
            <a:chOff x="-975525" y="1821975"/>
            <a:chExt cx="114075" cy="126100"/>
          </a:xfrm>
        </p:grpSpPr>
        <p:sp>
          <p:nvSpPr>
            <p:cNvPr id="2119" name="Google Shape;2119;p53"/>
            <p:cNvSpPr/>
            <p:nvPr/>
          </p:nvSpPr>
          <p:spPr>
            <a:xfrm>
              <a:off x="-905375" y="1909175"/>
              <a:ext cx="43925" cy="38900"/>
            </a:xfrm>
            <a:custGeom>
              <a:rect b="b" l="l" r="r" t="t"/>
              <a:pathLst>
                <a:path extrusionOk="0" h="1556" w="1757">
                  <a:moveTo>
                    <a:pt x="572" y="0"/>
                  </a:moveTo>
                  <a:cubicBezTo>
                    <a:pt x="558" y="0"/>
                    <a:pt x="550" y="1"/>
                    <a:pt x="550" y="1"/>
                  </a:cubicBezTo>
                  <a:cubicBezTo>
                    <a:pt x="531" y="1"/>
                    <a:pt x="518" y="7"/>
                    <a:pt x="506" y="7"/>
                  </a:cubicBezTo>
                  <a:cubicBezTo>
                    <a:pt x="209" y="51"/>
                    <a:pt x="0" y="335"/>
                    <a:pt x="51" y="639"/>
                  </a:cubicBezTo>
                  <a:cubicBezTo>
                    <a:pt x="51" y="639"/>
                    <a:pt x="70" y="765"/>
                    <a:pt x="145" y="904"/>
                  </a:cubicBezTo>
                  <a:cubicBezTo>
                    <a:pt x="215" y="1043"/>
                    <a:pt x="341" y="1188"/>
                    <a:pt x="493" y="1302"/>
                  </a:cubicBezTo>
                  <a:cubicBezTo>
                    <a:pt x="645" y="1416"/>
                    <a:pt x="828" y="1492"/>
                    <a:pt x="979" y="1523"/>
                  </a:cubicBezTo>
                  <a:cubicBezTo>
                    <a:pt x="1093" y="1552"/>
                    <a:pt x="1193" y="1555"/>
                    <a:pt x="1235" y="1555"/>
                  </a:cubicBezTo>
                  <a:cubicBezTo>
                    <a:pt x="1250" y="1555"/>
                    <a:pt x="1257" y="1555"/>
                    <a:pt x="1257" y="1555"/>
                  </a:cubicBezTo>
                  <a:cubicBezTo>
                    <a:pt x="1270" y="1549"/>
                    <a:pt x="1283" y="1549"/>
                    <a:pt x="1295" y="1549"/>
                  </a:cubicBezTo>
                  <a:cubicBezTo>
                    <a:pt x="1573" y="1504"/>
                    <a:pt x="1757" y="1245"/>
                    <a:pt x="1712" y="967"/>
                  </a:cubicBezTo>
                  <a:cubicBezTo>
                    <a:pt x="1712" y="967"/>
                    <a:pt x="1693" y="841"/>
                    <a:pt x="1624" y="702"/>
                  </a:cubicBezTo>
                  <a:cubicBezTo>
                    <a:pt x="1554" y="557"/>
                    <a:pt x="1434" y="405"/>
                    <a:pt x="1289" y="279"/>
                  </a:cubicBezTo>
                  <a:cubicBezTo>
                    <a:pt x="1144" y="159"/>
                    <a:pt x="973" y="70"/>
                    <a:pt x="821" y="32"/>
                  </a:cubicBezTo>
                  <a:cubicBezTo>
                    <a:pt x="712" y="4"/>
                    <a:pt x="61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3"/>
            <p:cNvSpPr/>
            <p:nvPr/>
          </p:nvSpPr>
          <p:spPr>
            <a:xfrm>
              <a:off x="-975525" y="1851975"/>
              <a:ext cx="34625" cy="32650"/>
            </a:xfrm>
            <a:custGeom>
              <a:rect b="b" l="l" r="r" t="t"/>
              <a:pathLst>
                <a:path extrusionOk="0" h="1306" w="1385">
                  <a:moveTo>
                    <a:pt x="690" y="1"/>
                  </a:moveTo>
                  <a:cubicBezTo>
                    <a:pt x="681" y="1"/>
                    <a:pt x="673" y="1"/>
                    <a:pt x="664" y="1"/>
                  </a:cubicBezTo>
                  <a:cubicBezTo>
                    <a:pt x="550" y="1"/>
                    <a:pt x="449" y="45"/>
                    <a:pt x="449" y="45"/>
                  </a:cubicBezTo>
                  <a:cubicBezTo>
                    <a:pt x="177" y="153"/>
                    <a:pt x="1" y="437"/>
                    <a:pt x="38" y="740"/>
                  </a:cubicBezTo>
                  <a:cubicBezTo>
                    <a:pt x="38" y="740"/>
                    <a:pt x="51" y="848"/>
                    <a:pt x="108" y="955"/>
                  </a:cubicBezTo>
                  <a:cubicBezTo>
                    <a:pt x="159" y="1063"/>
                    <a:pt x="260" y="1164"/>
                    <a:pt x="373" y="1227"/>
                  </a:cubicBezTo>
                  <a:cubicBezTo>
                    <a:pt x="473" y="1280"/>
                    <a:pt x="587" y="1306"/>
                    <a:pt x="691" y="1306"/>
                  </a:cubicBezTo>
                  <a:cubicBezTo>
                    <a:pt x="712" y="1306"/>
                    <a:pt x="732" y="1305"/>
                    <a:pt x="752" y="1303"/>
                  </a:cubicBezTo>
                  <a:cubicBezTo>
                    <a:pt x="873" y="1297"/>
                    <a:pt x="974" y="1259"/>
                    <a:pt x="974" y="1259"/>
                  </a:cubicBezTo>
                  <a:cubicBezTo>
                    <a:pt x="1220" y="1158"/>
                    <a:pt x="1384" y="898"/>
                    <a:pt x="1346" y="620"/>
                  </a:cubicBezTo>
                  <a:cubicBezTo>
                    <a:pt x="1346" y="620"/>
                    <a:pt x="1334" y="507"/>
                    <a:pt x="1283" y="399"/>
                  </a:cubicBezTo>
                  <a:cubicBezTo>
                    <a:pt x="1233" y="286"/>
                    <a:pt x="1144" y="178"/>
                    <a:pt x="1030" y="102"/>
                  </a:cubicBezTo>
                  <a:cubicBezTo>
                    <a:pt x="925" y="38"/>
                    <a:pt x="803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3"/>
            <p:cNvSpPr/>
            <p:nvPr/>
          </p:nvSpPr>
          <p:spPr>
            <a:xfrm>
              <a:off x="-934300" y="1821975"/>
              <a:ext cx="42675" cy="40475"/>
            </a:xfrm>
            <a:custGeom>
              <a:rect b="b" l="l" r="r" t="t"/>
              <a:pathLst>
                <a:path extrusionOk="0" h="1619" w="1707">
                  <a:moveTo>
                    <a:pt x="576" y="1"/>
                  </a:moveTo>
                  <a:cubicBezTo>
                    <a:pt x="557" y="1"/>
                    <a:pt x="544" y="7"/>
                    <a:pt x="525" y="7"/>
                  </a:cubicBezTo>
                  <a:cubicBezTo>
                    <a:pt x="222" y="32"/>
                    <a:pt x="1" y="298"/>
                    <a:pt x="32" y="601"/>
                  </a:cubicBezTo>
                  <a:cubicBezTo>
                    <a:pt x="32" y="601"/>
                    <a:pt x="45" y="734"/>
                    <a:pt x="108" y="873"/>
                  </a:cubicBezTo>
                  <a:cubicBezTo>
                    <a:pt x="171" y="1018"/>
                    <a:pt x="285" y="1176"/>
                    <a:pt x="430" y="1302"/>
                  </a:cubicBezTo>
                  <a:cubicBezTo>
                    <a:pt x="576" y="1429"/>
                    <a:pt x="753" y="1523"/>
                    <a:pt x="904" y="1568"/>
                  </a:cubicBezTo>
                  <a:cubicBezTo>
                    <a:pt x="1056" y="1618"/>
                    <a:pt x="1182" y="1618"/>
                    <a:pt x="1182" y="1618"/>
                  </a:cubicBezTo>
                  <a:lnTo>
                    <a:pt x="1227" y="1618"/>
                  </a:lnTo>
                  <a:cubicBezTo>
                    <a:pt x="1505" y="1593"/>
                    <a:pt x="1707" y="1347"/>
                    <a:pt x="1681" y="1069"/>
                  </a:cubicBezTo>
                  <a:cubicBezTo>
                    <a:pt x="1681" y="1069"/>
                    <a:pt x="1669" y="942"/>
                    <a:pt x="1606" y="797"/>
                  </a:cubicBezTo>
                  <a:cubicBezTo>
                    <a:pt x="1549" y="645"/>
                    <a:pt x="1441" y="481"/>
                    <a:pt x="1302" y="342"/>
                  </a:cubicBezTo>
                  <a:cubicBezTo>
                    <a:pt x="1170" y="209"/>
                    <a:pt x="999" y="108"/>
                    <a:pt x="847" y="58"/>
                  </a:cubicBezTo>
                  <a:cubicBezTo>
                    <a:pt x="702" y="7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6" name="Google Shape;2126;p54"/>
          <p:cNvGrpSpPr/>
          <p:nvPr/>
        </p:nvGrpSpPr>
        <p:grpSpPr>
          <a:xfrm rot="6299874">
            <a:off x="434052" y="3939593"/>
            <a:ext cx="1364709" cy="1425348"/>
            <a:chOff x="-1480050" y="2959700"/>
            <a:chExt cx="563800" cy="588875"/>
          </a:xfrm>
        </p:grpSpPr>
        <p:sp>
          <p:nvSpPr>
            <p:cNvPr id="2127" name="Google Shape;2127;p54"/>
            <p:cNvSpPr/>
            <p:nvPr/>
          </p:nvSpPr>
          <p:spPr>
            <a:xfrm>
              <a:off x="-1480050" y="2959700"/>
              <a:ext cx="563800" cy="588875"/>
            </a:xfrm>
            <a:custGeom>
              <a:rect b="b" l="l" r="r" t="t"/>
              <a:pathLst>
                <a:path extrusionOk="0" h="23555" w="22552">
                  <a:moveTo>
                    <a:pt x="527" y="691"/>
                  </a:moveTo>
                  <a:cubicBezTo>
                    <a:pt x="1532" y="1412"/>
                    <a:pt x="2545" y="2127"/>
                    <a:pt x="3627" y="2759"/>
                  </a:cubicBezTo>
                  <a:cubicBezTo>
                    <a:pt x="4240" y="3120"/>
                    <a:pt x="4878" y="3448"/>
                    <a:pt x="5529" y="3733"/>
                  </a:cubicBezTo>
                  <a:cubicBezTo>
                    <a:pt x="6186" y="4017"/>
                    <a:pt x="6862" y="4251"/>
                    <a:pt x="7525" y="4478"/>
                  </a:cubicBezTo>
                  <a:cubicBezTo>
                    <a:pt x="8195" y="4706"/>
                    <a:pt x="8852" y="4933"/>
                    <a:pt x="9491" y="5198"/>
                  </a:cubicBezTo>
                  <a:cubicBezTo>
                    <a:pt x="9813" y="5325"/>
                    <a:pt x="10122" y="5483"/>
                    <a:pt x="10432" y="5628"/>
                  </a:cubicBezTo>
                  <a:cubicBezTo>
                    <a:pt x="10735" y="5786"/>
                    <a:pt x="11045" y="5944"/>
                    <a:pt x="11336" y="6127"/>
                  </a:cubicBezTo>
                  <a:cubicBezTo>
                    <a:pt x="11923" y="6487"/>
                    <a:pt x="12492" y="6879"/>
                    <a:pt x="13023" y="7315"/>
                  </a:cubicBezTo>
                  <a:cubicBezTo>
                    <a:pt x="13560" y="7751"/>
                    <a:pt x="14078" y="8212"/>
                    <a:pt x="14558" y="8705"/>
                  </a:cubicBezTo>
                  <a:cubicBezTo>
                    <a:pt x="15045" y="9204"/>
                    <a:pt x="15500" y="9723"/>
                    <a:pt x="15935" y="10266"/>
                  </a:cubicBezTo>
                  <a:cubicBezTo>
                    <a:pt x="16359" y="10809"/>
                    <a:pt x="16770" y="11372"/>
                    <a:pt x="17149" y="11953"/>
                  </a:cubicBezTo>
                  <a:cubicBezTo>
                    <a:pt x="17907" y="13116"/>
                    <a:pt x="18570" y="14341"/>
                    <a:pt x="19177" y="15599"/>
                  </a:cubicBezTo>
                  <a:cubicBezTo>
                    <a:pt x="19783" y="16856"/>
                    <a:pt x="20333" y="18145"/>
                    <a:pt x="20864" y="19441"/>
                  </a:cubicBezTo>
                  <a:cubicBezTo>
                    <a:pt x="21129" y="20091"/>
                    <a:pt x="21388" y="20742"/>
                    <a:pt x="21647" y="21399"/>
                  </a:cubicBezTo>
                  <a:lnTo>
                    <a:pt x="21837" y="21892"/>
                  </a:lnTo>
                  <a:cubicBezTo>
                    <a:pt x="21900" y="22050"/>
                    <a:pt x="21976" y="22227"/>
                    <a:pt x="22020" y="22366"/>
                  </a:cubicBezTo>
                  <a:cubicBezTo>
                    <a:pt x="22094" y="22601"/>
                    <a:pt x="22118" y="22836"/>
                    <a:pt x="22075" y="23062"/>
                  </a:cubicBezTo>
                  <a:lnTo>
                    <a:pt x="22075" y="23062"/>
                  </a:lnTo>
                  <a:cubicBezTo>
                    <a:pt x="21942" y="23004"/>
                    <a:pt x="21810" y="22925"/>
                    <a:pt x="21679" y="22840"/>
                  </a:cubicBezTo>
                  <a:cubicBezTo>
                    <a:pt x="21490" y="22707"/>
                    <a:pt x="21300" y="22556"/>
                    <a:pt x="21104" y="22404"/>
                  </a:cubicBezTo>
                  <a:cubicBezTo>
                    <a:pt x="20915" y="22252"/>
                    <a:pt x="20719" y="22094"/>
                    <a:pt x="20510" y="21949"/>
                  </a:cubicBezTo>
                  <a:cubicBezTo>
                    <a:pt x="20409" y="21873"/>
                    <a:pt x="20302" y="21804"/>
                    <a:pt x="20188" y="21741"/>
                  </a:cubicBezTo>
                  <a:cubicBezTo>
                    <a:pt x="20074" y="21677"/>
                    <a:pt x="19948" y="21627"/>
                    <a:pt x="19834" y="21576"/>
                  </a:cubicBezTo>
                  <a:cubicBezTo>
                    <a:pt x="19366" y="21387"/>
                    <a:pt x="18880" y="21254"/>
                    <a:pt x="18393" y="21153"/>
                  </a:cubicBezTo>
                  <a:cubicBezTo>
                    <a:pt x="17901" y="21058"/>
                    <a:pt x="17408" y="20995"/>
                    <a:pt x="16915" y="20951"/>
                  </a:cubicBezTo>
                  <a:cubicBezTo>
                    <a:pt x="15714" y="20843"/>
                    <a:pt x="14507" y="20812"/>
                    <a:pt x="13345" y="20572"/>
                  </a:cubicBezTo>
                  <a:cubicBezTo>
                    <a:pt x="12764" y="20445"/>
                    <a:pt x="12195" y="20268"/>
                    <a:pt x="11670" y="19997"/>
                  </a:cubicBezTo>
                  <a:cubicBezTo>
                    <a:pt x="11152" y="19719"/>
                    <a:pt x="10678" y="19365"/>
                    <a:pt x="10261" y="18948"/>
                  </a:cubicBezTo>
                  <a:cubicBezTo>
                    <a:pt x="9421" y="18107"/>
                    <a:pt x="8795" y="17071"/>
                    <a:pt x="8170" y="16047"/>
                  </a:cubicBezTo>
                  <a:cubicBezTo>
                    <a:pt x="7854" y="15536"/>
                    <a:pt x="7532" y="15018"/>
                    <a:pt x="7178" y="14525"/>
                  </a:cubicBezTo>
                  <a:cubicBezTo>
                    <a:pt x="7096" y="14398"/>
                    <a:pt x="7001" y="14278"/>
                    <a:pt x="6906" y="14158"/>
                  </a:cubicBezTo>
                  <a:cubicBezTo>
                    <a:pt x="6818" y="14032"/>
                    <a:pt x="6723" y="13918"/>
                    <a:pt x="6622" y="13798"/>
                  </a:cubicBezTo>
                  <a:cubicBezTo>
                    <a:pt x="6432" y="13564"/>
                    <a:pt x="6224" y="13337"/>
                    <a:pt x="6022" y="13116"/>
                  </a:cubicBezTo>
                  <a:cubicBezTo>
                    <a:pt x="5611" y="12673"/>
                    <a:pt x="5194" y="12244"/>
                    <a:pt x="4808" y="11789"/>
                  </a:cubicBezTo>
                  <a:cubicBezTo>
                    <a:pt x="4625" y="11555"/>
                    <a:pt x="4436" y="11321"/>
                    <a:pt x="4259" y="11087"/>
                  </a:cubicBezTo>
                  <a:lnTo>
                    <a:pt x="4000" y="10721"/>
                  </a:lnTo>
                  <a:lnTo>
                    <a:pt x="3873" y="10538"/>
                  </a:lnTo>
                  <a:lnTo>
                    <a:pt x="3753" y="10348"/>
                  </a:lnTo>
                  <a:cubicBezTo>
                    <a:pt x="3115" y="9343"/>
                    <a:pt x="2597" y="8263"/>
                    <a:pt x="2174" y="7145"/>
                  </a:cubicBezTo>
                  <a:cubicBezTo>
                    <a:pt x="1750" y="6026"/>
                    <a:pt x="1422" y="4876"/>
                    <a:pt x="1144" y="3707"/>
                  </a:cubicBezTo>
                  <a:cubicBezTo>
                    <a:pt x="911" y="2712"/>
                    <a:pt x="711" y="1703"/>
                    <a:pt x="527" y="691"/>
                  </a:cubicBezTo>
                  <a:close/>
                  <a:moveTo>
                    <a:pt x="226" y="1"/>
                  </a:moveTo>
                  <a:cubicBezTo>
                    <a:pt x="214" y="1"/>
                    <a:pt x="202" y="2"/>
                    <a:pt x="190" y="5"/>
                  </a:cubicBezTo>
                  <a:cubicBezTo>
                    <a:pt x="76" y="30"/>
                    <a:pt x="0" y="137"/>
                    <a:pt x="19" y="257"/>
                  </a:cubicBezTo>
                  <a:cubicBezTo>
                    <a:pt x="468" y="2620"/>
                    <a:pt x="973" y="5003"/>
                    <a:pt x="1851" y="7265"/>
                  </a:cubicBezTo>
                  <a:cubicBezTo>
                    <a:pt x="2294" y="8396"/>
                    <a:pt x="2837" y="9489"/>
                    <a:pt x="3501" y="10512"/>
                  </a:cubicBezTo>
                  <a:lnTo>
                    <a:pt x="3621" y="10702"/>
                  </a:lnTo>
                  <a:lnTo>
                    <a:pt x="3753" y="10891"/>
                  </a:lnTo>
                  <a:lnTo>
                    <a:pt x="4019" y="11264"/>
                  </a:lnTo>
                  <a:cubicBezTo>
                    <a:pt x="4202" y="11504"/>
                    <a:pt x="4398" y="11738"/>
                    <a:pt x="4587" y="11978"/>
                  </a:cubicBezTo>
                  <a:cubicBezTo>
                    <a:pt x="4985" y="12440"/>
                    <a:pt x="5409" y="12869"/>
                    <a:pt x="5819" y="13305"/>
                  </a:cubicBezTo>
                  <a:cubicBezTo>
                    <a:pt x="6022" y="13526"/>
                    <a:pt x="6224" y="13747"/>
                    <a:pt x="6413" y="13975"/>
                  </a:cubicBezTo>
                  <a:cubicBezTo>
                    <a:pt x="6508" y="14089"/>
                    <a:pt x="6603" y="14202"/>
                    <a:pt x="6691" y="14322"/>
                  </a:cubicBezTo>
                  <a:cubicBezTo>
                    <a:pt x="6786" y="14443"/>
                    <a:pt x="6881" y="14556"/>
                    <a:pt x="6963" y="14683"/>
                  </a:cubicBezTo>
                  <a:cubicBezTo>
                    <a:pt x="7311" y="15163"/>
                    <a:pt x="7633" y="15668"/>
                    <a:pt x="7949" y="16180"/>
                  </a:cubicBezTo>
                  <a:cubicBezTo>
                    <a:pt x="8265" y="16692"/>
                    <a:pt x="8587" y="17204"/>
                    <a:pt x="8928" y="17703"/>
                  </a:cubicBezTo>
                  <a:cubicBezTo>
                    <a:pt x="9276" y="18202"/>
                    <a:pt x="9648" y="18689"/>
                    <a:pt x="10084" y="19118"/>
                  </a:cubicBezTo>
                  <a:cubicBezTo>
                    <a:pt x="10514" y="19554"/>
                    <a:pt x="11013" y="19927"/>
                    <a:pt x="11557" y="20218"/>
                  </a:cubicBezTo>
                  <a:cubicBezTo>
                    <a:pt x="12106" y="20496"/>
                    <a:pt x="12694" y="20685"/>
                    <a:pt x="13288" y="20824"/>
                  </a:cubicBezTo>
                  <a:cubicBezTo>
                    <a:pt x="14482" y="21077"/>
                    <a:pt x="15702" y="21121"/>
                    <a:pt x="16890" y="21241"/>
                  </a:cubicBezTo>
                  <a:cubicBezTo>
                    <a:pt x="17376" y="21286"/>
                    <a:pt x="17856" y="21355"/>
                    <a:pt x="18330" y="21456"/>
                  </a:cubicBezTo>
                  <a:cubicBezTo>
                    <a:pt x="18804" y="21564"/>
                    <a:pt x="19265" y="21696"/>
                    <a:pt x="19701" y="21892"/>
                  </a:cubicBezTo>
                  <a:cubicBezTo>
                    <a:pt x="20131" y="22069"/>
                    <a:pt x="20491" y="22379"/>
                    <a:pt x="20864" y="22695"/>
                  </a:cubicBezTo>
                  <a:cubicBezTo>
                    <a:pt x="21047" y="22859"/>
                    <a:pt x="21237" y="23023"/>
                    <a:pt x="21445" y="23175"/>
                  </a:cubicBezTo>
                  <a:cubicBezTo>
                    <a:pt x="21660" y="23320"/>
                    <a:pt x="21888" y="23465"/>
                    <a:pt x="22159" y="23548"/>
                  </a:cubicBezTo>
                  <a:cubicBezTo>
                    <a:pt x="22177" y="23552"/>
                    <a:pt x="22195" y="23554"/>
                    <a:pt x="22212" y="23554"/>
                  </a:cubicBezTo>
                  <a:cubicBezTo>
                    <a:pt x="22298" y="23554"/>
                    <a:pt x="22382" y="23506"/>
                    <a:pt x="22418" y="23428"/>
                  </a:cubicBezTo>
                  <a:lnTo>
                    <a:pt x="22418" y="23415"/>
                  </a:lnTo>
                  <a:cubicBezTo>
                    <a:pt x="22494" y="23232"/>
                    <a:pt x="22538" y="23030"/>
                    <a:pt x="22545" y="22827"/>
                  </a:cubicBezTo>
                  <a:cubicBezTo>
                    <a:pt x="22551" y="22625"/>
                    <a:pt x="22519" y="22423"/>
                    <a:pt x="22469" y="22240"/>
                  </a:cubicBezTo>
                  <a:cubicBezTo>
                    <a:pt x="22412" y="22044"/>
                    <a:pt x="22355" y="21892"/>
                    <a:pt x="22292" y="21722"/>
                  </a:cubicBezTo>
                  <a:lnTo>
                    <a:pt x="22121" y="21222"/>
                  </a:lnTo>
                  <a:cubicBezTo>
                    <a:pt x="21881" y="20559"/>
                    <a:pt x="21647" y="19895"/>
                    <a:pt x="21401" y="19232"/>
                  </a:cubicBezTo>
                  <a:cubicBezTo>
                    <a:pt x="21155" y="18575"/>
                    <a:pt x="20902" y="17911"/>
                    <a:pt x="20630" y="17261"/>
                  </a:cubicBezTo>
                  <a:cubicBezTo>
                    <a:pt x="20358" y="16604"/>
                    <a:pt x="20080" y="15953"/>
                    <a:pt x="19777" y="15315"/>
                  </a:cubicBezTo>
                  <a:cubicBezTo>
                    <a:pt x="19468" y="14676"/>
                    <a:pt x="19158" y="14038"/>
                    <a:pt x="18810" y="13419"/>
                  </a:cubicBezTo>
                  <a:cubicBezTo>
                    <a:pt x="18463" y="12793"/>
                    <a:pt x="18096" y="12187"/>
                    <a:pt x="17705" y="11587"/>
                  </a:cubicBezTo>
                  <a:cubicBezTo>
                    <a:pt x="17307" y="10993"/>
                    <a:pt x="16890" y="10418"/>
                    <a:pt x="16441" y="9855"/>
                  </a:cubicBezTo>
                  <a:cubicBezTo>
                    <a:pt x="15992" y="9299"/>
                    <a:pt x="15518" y="8768"/>
                    <a:pt x="15019" y="8257"/>
                  </a:cubicBezTo>
                  <a:cubicBezTo>
                    <a:pt x="14015" y="7239"/>
                    <a:pt x="12890" y="6329"/>
                    <a:pt x="11645" y="5609"/>
                  </a:cubicBezTo>
                  <a:cubicBezTo>
                    <a:pt x="11336" y="5420"/>
                    <a:pt x="11020" y="5262"/>
                    <a:pt x="10697" y="5091"/>
                  </a:cubicBezTo>
                  <a:cubicBezTo>
                    <a:pt x="10369" y="4946"/>
                    <a:pt x="10047" y="4788"/>
                    <a:pt x="9712" y="4655"/>
                  </a:cubicBezTo>
                  <a:cubicBezTo>
                    <a:pt x="9048" y="4390"/>
                    <a:pt x="8372" y="4175"/>
                    <a:pt x="7702" y="3954"/>
                  </a:cubicBezTo>
                  <a:cubicBezTo>
                    <a:pt x="7033" y="3739"/>
                    <a:pt x="6375" y="3518"/>
                    <a:pt x="5737" y="3252"/>
                  </a:cubicBezTo>
                  <a:cubicBezTo>
                    <a:pt x="5099" y="2981"/>
                    <a:pt x="4480" y="2671"/>
                    <a:pt x="3873" y="2330"/>
                  </a:cubicBezTo>
                  <a:cubicBezTo>
                    <a:pt x="2660" y="1647"/>
                    <a:pt x="1510" y="845"/>
                    <a:pt x="354" y="42"/>
                  </a:cubicBezTo>
                  <a:lnTo>
                    <a:pt x="348" y="42"/>
                  </a:lnTo>
                  <a:cubicBezTo>
                    <a:pt x="313" y="18"/>
                    <a:pt x="270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4"/>
            <p:cNvSpPr/>
            <p:nvPr/>
          </p:nvSpPr>
          <p:spPr>
            <a:xfrm>
              <a:off x="-1474375" y="2978650"/>
              <a:ext cx="545475" cy="555250"/>
            </a:xfrm>
            <a:custGeom>
              <a:rect b="b" l="l" r="r" t="t"/>
              <a:pathLst>
                <a:path extrusionOk="0" h="22210" w="21819">
                  <a:moveTo>
                    <a:pt x="63" y="0"/>
                  </a:moveTo>
                  <a:cubicBezTo>
                    <a:pt x="53" y="0"/>
                    <a:pt x="42" y="4"/>
                    <a:pt x="32" y="11"/>
                  </a:cubicBezTo>
                  <a:cubicBezTo>
                    <a:pt x="7" y="24"/>
                    <a:pt x="0" y="62"/>
                    <a:pt x="13" y="87"/>
                  </a:cubicBezTo>
                  <a:cubicBezTo>
                    <a:pt x="1416" y="2267"/>
                    <a:pt x="2869" y="4421"/>
                    <a:pt x="4531" y="6424"/>
                  </a:cubicBezTo>
                  <a:cubicBezTo>
                    <a:pt x="4948" y="6924"/>
                    <a:pt x="5378" y="7416"/>
                    <a:pt x="5826" y="7890"/>
                  </a:cubicBezTo>
                  <a:lnTo>
                    <a:pt x="6161" y="8244"/>
                  </a:lnTo>
                  <a:cubicBezTo>
                    <a:pt x="6269" y="8364"/>
                    <a:pt x="6382" y="8484"/>
                    <a:pt x="6496" y="8598"/>
                  </a:cubicBezTo>
                  <a:lnTo>
                    <a:pt x="7191" y="9287"/>
                  </a:lnTo>
                  <a:cubicBezTo>
                    <a:pt x="8126" y="10184"/>
                    <a:pt x="9093" y="11056"/>
                    <a:pt x="10085" y="11890"/>
                  </a:cubicBezTo>
                  <a:cubicBezTo>
                    <a:pt x="12069" y="13571"/>
                    <a:pt x="14129" y="15150"/>
                    <a:pt x="16113" y="16812"/>
                  </a:cubicBezTo>
                  <a:cubicBezTo>
                    <a:pt x="17105" y="17646"/>
                    <a:pt x="18078" y="18506"/>
                    <a:pt x="19026" y="19390"/>
                  </a:cubicBezTo>
                  <a:cubicBezTo>
                    <a:pt x="19967" y="20275"/>
                    <a:pt x="20858" y="21216"/>
                    <a:pt x="21717" y="22189"/>
                  </a:cubicBezTo>
                  <a:cubicBezTo>
                    <a:pt x="21728" y="22203"/>
                    <a:pt x="21741" y="22209"/>
                    <a:pt x="21756" y="22209"/>
                  </a:cubicBezTo>
                  <a:cubicBezTo>
                    <a:pt x="21768" y="22209"/>
                    <a:pt x="21782" y="22204"/>
                    <a:pt x="21793" y="22196"/>
                  </a:cubicBezTo>
                  <a:cubicBezTo>
                    <a:pt x="21812" y="22177"/>
                    <a:pt x="21819" y="22139"/>
                    <a:pt x="21793" y="22120"/>
                  </a:cubicBezTo>
                  <a:lnTo>
                    <a:pt x="21142" y="21400"/>
                  </a:lnTo>
                  <a:cubicBezTo>
                    <a:pt x="21035" y="21279"/>
                    <a:pt x="20928" y="21153"/>
                    <a:pt x="20814" y="21039"/>
                  </a:cubicBezTo>
                  <a:lnTo>
                    <a:pt x="20473" y="20686"/>
                  </a:lnTo>
                  <a:cubicBezTo>
                    <a:pt x="20245" y="20458"/>
                    <a:pt x="20024" y="20218"/>
                    <a:pt x="19790" y="19991"/>
                  </a:cubicBezTo>
                  <a:lnTo>
                    <a:pt x="19095" y="19314"/>
                  </a:lnTo>
                  <a:cubicBezTo>
                    <a:pt x="18147" y="18423"/>
                    <a:pt x="17181" y="17564"/>
                    <a:pt x="16182" y="16730"/>
                  </a:cubicBezTo>
                  <a:cubicBezTo>
                    <a:pt x="14211" y="15049"/>
                    <a:pt x="12170" y="13438"/>
                    <a:pt x="10211" y="11745"/>
                  </a:cubicBezTo>
                  <a:cubicBezTo>
                    <a:pt x="9226" y="10898"/>
                    <a:pt x="8278" y="10020"/>
                    <a:pt x="7355" y="9116"/>
                  </a:cubicBezTo>
                  <a:lnTo>
                    <a:pt x="6673" y="8427"/>
                  </a:lnTo>
                  <a:cubicBezTo>
                    <a:pt x="6553" y="8314"/>
                    <a:pt x="6445" y="8194"/>
                    <a:pt x="6338" y="8080"/>
                  </a:cubicBezTo>
                  <a:lnTo>
                    <a:pt x="6003" y="7720"/>
                  </a:lnTo>
                  <a:cubicBezTo>
                    <a:pt x="5561" y="7252"/>
                    <a:pt x="5138" y="6766"/>
                    <a:pt x="4727" y="6267"/>
                  </a:cubicBezTo>
                  <a:cubicBezTo>
                    <a:pt x="3071" y="4282"/>
                    <a:pt x="1612" y="2134"/>
                    <a:pt x="102" y="24"/>
                  </a:cubicBezTo>
                  <a:cubicBezTo>
                    <a:pt x="94" y="8"/>
                    <a:pt x="79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4"/>
            <p:cNvSpPr/>
            <p:nvPr/>
          </p:nvSpPr>
          <p:spPr>
            <a:xfrm>
              <a:off x="-1355100" y="3039525"/>
              <a:ext cx="48350" cy="153950"/>
            </a:xfrm>
            <a:custGeom>
              <a:rect b="b" l="l" r="r" t="t"/>
              <a:pathLst>
                <a:path extrusionOk="0" h="6158" w="1934">
                  <a:moveTo>
                    <a:pt x="63" y="1"/>
                  </a:moveTo>
                  <a:cubicBezTo>
                    <a:pt x="59" y="1"/>
                    <a:pt x="55" y="1"/>
                    <a:pt x="51" y="2"/>
                  </a:cubicBezTo>
                  <a:cubicBezTo>
                    <a:pt x="19" y="9"/>
                    <a:pt x="0" y="40"/>
                    <a:pt x="6" y="66"/>
                  </a:cubicBezTo>
                  <a:cubicBezTo>
                    <a:pt x="120" y="584"/>
                    <a:pt x="272" y="1089"/>
                    <a:pt x="436" y="1588"/>
                  </a:cubicBezTo>
                  <a:cubicBezTo>
                    <a:pt x="594" y="2088"/>
                    <a:pt x="765" y="2587"/>
                    <a:pt x="929" y="3086"/>
                  </a:cubicBezTo>
                  <a:cubicBezTo>
                    <a:pt x="1264" y="4084"/>
                    <a:pt x="1567" y="5095"/>
                    <a:pt x="1820" y="6113"/>
                  </a:cubicBezTo>
                  <a:cubicBezTo>
                    <a:pt x="1820" y="6113"/>
                    <a:pt x="1820" y="6119"/>
                    <a:pt x="1820" y="6119"/>
                  </a:cubicBezTo>
                  <a:cubicBezTo>
                    <a:pt x="1825" y="6141"/>
                    <a:pt x="1850" y="6158"/>
                    <a:pt x="1877" y="6158"/>
                  </a:cubicBezTo>
                  <a:cubicBezTo>
                    <a:pt x="1881" y="6158"/>
                    <a:pt x="1885" y="6158"/>
                    <a:pt x="1889" y="6157"/>
                  </a:cubicBezTo>
                  <a:cubicBezTo>
                    <a:pt x="1915" y="6144"/>
                    <a:pt x="1934" y="6119"/>
                    <a:pt x="1927" y="6087"/>
                  </a:cubicBezTo>
                  <a:cubicBezTo>
                    <a:pt x="1643" y="5070"/>
                    <a:pt x="1377" y="4053"/>
                    <a:pt x="1112" y="3035"/>
                  </a:cubicBezTo>
                  <a:cubicBezTo>
                    <a:pt x="973" y="2524"/>
                    <a:pt x="834" y="2012"/>
                    <a:pt x="676" y="1513"/>
                  </a:cubicBezTo>
                  <a:cubicBezTo>
                    <a:pt x="512" y="1007"/>
                    <a:pt x="335" y="514"/>
                    <a:pt x="107" y="34"/>
                  </a:cubicBezTo>
                  <a:cubicBezTo>
                    <a:pt x="102" y="13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4"/>
            <p:cNvSpPr/>
            <p:nvPr/>
          </p:nvSpPr>
          <p:spPr>
            <a:xfrm>
              <a:off x="-1296350" y="3062625"/>
              <a:ext cx="63200" cy="194750"/>
            </a:xfrm>
            <a:custGeom>
              <a:rect b="b" l="l" r="r" t="t"/>
              <a:pathLst>
                <a:path extrusionOk="0" h="7790" w="2528">
                  <a:moveTo>
                    <a:pt x="82" y="109"/>
                  </a:moveTo>
                  <a:cubicBezTo>
                    <a:pt x="78" y="112"/>
                    <a:pt x="74" y="116"/>
                    <a:pt x="70" y="121"/>
                  </a:cubicBezTo>
                  <a:cubicBezTo>
                    <a:pt x="70" y="121"/>
                    <a:pt x="70" y="115"/>
                    <a:pt x="82" y="109"/>
                  </a:cubicBezTo>
                  <a:close/>
                  <a:moveTo>
                    <a:pt x="108" y="1"/>
                  </a:moveTo>
                  <a:cubicBezTo>
                    <a:pt x="95" y="1"/>
                    <a:pt x="57" y="1"/>
                    <a:pt x="32" y="26"/>
                  </a:cubicBezTo>
                  <a:cubicBezTo>
                    <a:pt x="7" y="52"/>
                    <a:pt x="1" y="77"/>
                    <a:pt x="1" y="102"/>
                  </a:cubicBezTo>
                  <a:cubicBezTo>
                    <a:pt x="1" y="121"/>
                    <a:pt x="7" y="140"/>
                    <a:pt x="13" y="153"/>
                  </a:cubicBezTo>
                  <a:cubicBezTo>
                    <a:pt x="19" y="172"/>
                    <a:pt x="26" y="191"/>
                    <a:pt x="57" y="209"/>
                  </a:cubicBezTo>
                  <a:cubicBezTo>
                    <a:pt x="70" y="216"/>
                    <a:pt x="76" y="216"/>
                    <a:pt x="89" y="222"/>
                  </a:cubicBezTo>
                  <a:cubicBezTo>
                    <a:pt x="102" y="222"/>
                    <a:pt x="114" y="216"/>
                    <a:pt x="121" y="216"/>
                  </a:cubicBezTo>
                  <a:cubicBezTo>
                    <a:pt x="130" y="211"/>
                    <a:pt x="137" y="207"/>
                    <a:pt x="142" y="203"/>
                  </a:cubicBezTo>
                  <a:lnTo>
                    <a:pt x="142" y="203"/>
                  </a:lnTo>
                  <a:cubicBezTo>
                    <a:pt x="148" y="220"/>
                    <a:pt x="152" y="238"/>
                    <a:pt x="159" y="260"/>
                  </a:cubicBezTo>
                  <a:lnTo>
                    <a:pt x="196" y="386"/>
                  </a:lnTo>
                  <a:lnTo>
                    <a:pt x="348" y="873"/>
                  </a:lnTo>
                  <a:cubicBezTo>
                    <a:pt x="449" y="1201"/>
                    <a:pt x="557" y="1524"/>
                    <a:pt x="664" y="1852"/>
                  </a:cubicBezTo>
                  <a:cubicBezTo>
                    <a:pt x="778" y="2175"/>
                    <a:pt x="885" y="2497"/>
                    <a:pt x="993" y="2819"/>
                  </a:cubicBezTo>
                  <a:cubicBezTo>
                    <a:pt x="1100" y="3148"/>
                    <a:pt x="1207" y="3470"/>
                    <a:pt x="1315" y="3792"/>
                  </a:cubicBezTo>
                  <a:cubicBezTo>
                    <a:pt x="1744" y="5094"/>
                    <a:pt x="2117" y="6414"/>
                    <a:pt x="2421" y="7748"/>
                  </a:cubicBezTo>
                  <a:cubicBezTo>
                    <a:pt x="2426" y="7772"/>
                    <a:pt x="2442" y="7789"/>
                    <a:pt x="2464" y="7789"/>
                  </a:cubicBezTo>
                  <a:cubicBezTo>
                    <a:pt x="2471" y="7789"/>
                    <a:pt x="2477" y="7788"/>
                    <a:pt x="2484" y="7785"/>
                  </a:cubicBezTo>
                  <a:cubicBezTo>
                    <a:pt x="2509" y="7779"/>
                    <a:pt x="2528" y="7754"/>
                    <a:pt x="2522" y="7722"/>
                  </a:cubicBezTo>
                  <a:cubicBezTo>
                    <a:pt x="2193" y="6395"/>
                    <a:pt x="1858" y="5062"/>
                    <a:pt x="1498" y="3742"/>
                  </a:cubicBezTo>
                  <a:cubicBezTo>
                    <a:pt x="1410" y="3407"/>
                    <a:pt x="1315" y="3078"/>
                    <a:pt x="1214" y="2750"/>
                  </a:cubicBezTo>
                  <a:cubicBezTo>
                    <a:pt x="1113" y="2421"/>
                    <a:pt x="1012" y="2099"/>
                    <a:pt x="904" y="1770"/>
                  </a:cubicBezTo>
                  <a:cubicBezTo>
                    <a:pt x="797" y="1442"/>
                    <a:pt x="683" y="1119"/>
                    <a:pt x="557" y="803"/>
                  </a:cubicBezTo>
                  <a:cubicBezTo>
                    <a:pt x="500" y="639"/>
                    <a:pt x="430" y="481"/>
                    <a:pt x="367" y="323"/>
                  </a:cubicBezTo>
                  <a:lnTo>
                    <a:pt x="316" y="203"/>
                  </a:lnTo>
                  <a:cubicBezTo>
                    <a:pt x="298" y="172"/>
                    <a:pt x="279" y="121"/>
                    <a:pt x="247" y="77"/>
                  </a:cubicBezTo>
                  <a:cubicBezTo>
                    <a:pt x="228" y="52"/>
                    <a:pt x="203" y="26"/>
                    <a:pt x="165" y="14"/>
                  </a:cubicBezTo>
                  <a:cubicBezTo>
                    <a:pt x="152" y="1"/>
                    <a:pt x="127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4"/>
            <p:cNvSpPr/>
            <p:nvPr/>
          </p:nvSpPr>
          <p:spPr>
            <a:xfrm>
              <a:off x="-1226525" y="3087875"/>
              <a:ext cx="61625" cy="233550"/>
            </a:xfrm>
            <a:custGeom>
              <a:rect b="b" l="l" r="r" t="t"/>
              <a:pathLst>
                <a:path extrusionOk="0" h="9342" w="2465">
                  <a:moveTo>
                    <a:pt x="58" y="0"/>
                  </a:moveTo>
                  <a:cubicBezTo>
                    <a:pt x="54" y="0"/>
                    <a:pt x="49" y="1"/>
                    <a:pt x="45" y="2"/>
                  </a:cubicBezTo>
                  <a:cubicBezTo>
                    <a:pt x="19" y="15"/>
                    <a:pt x="0" y="46"/>
                    <a:pt x="13" y="71"/>
                  </a:cubicBezTo>
                  <a:cubicBezTo>
                    <a:pt x="291" y="823"/>
                    <a:pt x="582" y="1563"/>
                    <a:pt x="847" y="2308"/>
                  </a:cubicBezTo>
                  <a:lnTo>
                    <a:pt x="1049" y="2871"/>
                  </a:lnTo>
                  <a:lnTo>
                    <a:pt x="1232" y="3439"/>
                  </a:lnTo>
                  <a:lnTo>
                    <a:pt x="1409" y="4008"/>
                  </a:lnTo>
                  <a:lnTo>
                    <a:pt x="1574" y="4583"/>
                  </a:lnTo>
                  <a:cubicBezTo>
                    <a:pt x="1782" y="5354"/>
                    <a:pt x="1959" y="6131"/>
                    <a:pt x="2092" y="6914"/>
                  </a:cubicBezTo>
                  <a:cubicBezTo>
                    <a:pt x="2218" y="7704"/>
                    <a:pt x="2313" y="8494"/>
                    <a:pt x="2357" y="9290"/>
                  </a:cubicBezTo>
                  <a:cubicBezTo>
                    <a:pt x="2357" y="9319"/>
                    <a:pt x="2377" y="9342"/>
                    <a:pt x="2404" y="9342"/>
                  </a:cubicBezTo>
                  <a:cubicBezTo>
                    <a:pt x="2408" y="9342"/>
                    <a:pt x="2411" y="9341"/>
                    <a:pt x="2414" y="9341"/>
                  </a:cubicBezTo>
                  <a:cubicBezTo>
                    <a:pt x="2439" y="9341"/>
                    <a:pt x="2465" y="9316"/>
                    <a:pt x="2465" y="9284"/>
                  </a:cubicBezTo>
                  <a:cubicBezTo>
                    <a:pt x="2401" y="8488"/>
                    <a:pt x="2326" y="7692"/>
                    <a:pt x="2206" y="6896"/>
                  </a:cubicBezTo>
                  <a:cubicBezTo>
                    <a:pt x="2085" y="6106"/>
                    <a:pt x="1940" y="5316"/>
                    <a:pt x="1757" y="4539"/>
                  </a:cubicBezTo>
                  <a:lnTo>
                    <a:pt x="1612" y="3951"/>
                  </a:lnTo>
                  <a:lnTo>
                    <a:pt x="1454" y="3370"/>
                  </a:lnTo>
                  <a:lnTo>
                    <a:pt x="1277" y="2795"/>
                  </a:lnTo>
                  <a:lnTo>
                    <a:pt x="1087" y="2226"/>
                  </a:lnTo>
                  <a:cubicBezTo>
                    <a:pt x="822" y="1468"/>
                    <a:pt x="506" y="729"/>
                    <a:pt x="108" y="27"/>
                  </a:cubicBezTo>
                  <a:cubicBezTo>
                    <a:pt x="97" y="12"/>
                    <a:pt x="78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4"/>
            <p:cNvSpPr/>
            <p:nvPr/>
          </p:nvSpPr>
          <p:spPr>
            <a:xfrm>
              <a:off x="-1151500" y="3134300"/>
              <a:ext cx="42050" cy="232475"/>
            </a:xfrm>
            <a:custGeom>
              <a:rect b="b" l="l" r="r" t="t"/>
              <a:pathLst>
                <a:path extrusionOk="0" h="9299" w="1682">
                  <a:moveTo>
                    <a:pt x="58" y="1"/>
                  </a:moveTo>
                  <a:cubicBezTo>
                    <a:pt x="54" y="1"/>
                    <a:pt x="49" y="2"/>
                    <a:pt x="45" y="3"/>
                  </a:cubicBezTo>
                  <a:cubicBezTo>
                    <a:pt x="20" y="9"/>
                    <a:pt x="1" y="34"/>
                    <a:pt x="7" y="66"/>
                  </a:cubicBezTo>
                  <a:cubicBezTo>
                    <a:pt x="197" y="824"/>
                    <a:pt x="405" y="1570"/>
                    <a:pt x="595" y="2328"/>
                  </a:cubicBezTo>
                  <a:lnTo>
                    <a:pt x="734" y="2890"/>
                  </a:lnTo>
                  <a:lnTo>
                    <a:pt x="860" y="3459"/>
                  </a:lnTo>
                  <a:lnTo>
                    <a:pt x="986" y="4028"/>
                  </a:lnTo>
                  <a:lnTo>
                    <a:pt x="1100" y="4603"/>
                  </a:lnTo>
                  <a:cubicBezTo>
                    <a:pt x="1252" y="5367"/>
                    <a:pt x="1365" y="6138"/>
                    <a:pt x="1441" y="6915"/>
                  </a:cubicBezTo>
                  <a:cubicBezTo>
                    <a:pt x="1517" y="7686"/>
                    <a:pt x="1568" y="8470"/>
                    <a:pt x="1568" y="9247"/>
                  </a:cubicBezTo>
                  <a:cubicBezTo>
                    <a:pt x="1573" y="9275"/>
                    <a:pt x="1594" y="9298"/>
                    <a:pt x="1617" y="9298"/>
                  </a:cubicBezTo>
                  <a:cubicBezTo>
                    <a:pt x="1619" y="9298"/>
                    <a:pt x="1622" y="9298"/>
                    <a:pt x="1625" y="9297"/>
                  </a:cubicBezTo>
                  <a:cubicBezTo>
                    <a:pt x="1656" y="9297"/>
                    <a:pt x="1681" y="9272"/>
                    <a:pt x="1675" y="9247"/>
                  </a:cubicBezTo>
                  <a:cubicBezTo>
                    <a:pt x="1656" y="8463"/>
                    <a:pt x="1625" y="7680"/>
                    <a:pt x="1555" y="6903"/>
                  </a:cubicBezTo>
                  <a:cubicBezTo>
                    <a:pt x="1492" y="6125"/>
                    <a:pt x="1403" y="5348"/>
                    <a:pt x="1290" y="4571"/>
                  </a:cubicBezTo>
                  <a:lnTo>
                    <a:pt x="1195" y="3990"/>
                  </a:lnTo>
                  <a:lnTo>
                    <a:pt x="1094" y="3415"/>
                  </a:lnTo>
                  <a:lnTo>
                    <a:pt x="974" y="2840"/>
                  </a:lnTo>
                  <a:lnTo>
                    <a:pt x="835" y="2265"/>
                  </a:lnTo>
                  <a:cubicBezTo>
                    <a:pt x="645" y="1506"/>
                    <a:pt x="411" y="755"/>
                    <a:pt x="108" y="34"/>
                  </a:cubicBezTo>
                  <a:cubicBezTo>
                    <a:pt x="98" y="13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4"/>
            <p:cNvSpPr/>
            <p:nvPr/>
          </p:nvSpPr>
          <p:spPr>
            <a:xfrm>
              <a:off x="-1091300" y="3194175"/>
              <a:ext cx="35875" cy="214275"/>
            </a:xfrm>
            <a:custGeom>
              <a:rect b="b" l="l" r="r" t="t"/>
              <a:pathLst>
                <a:path extrusionOk="0" h="8571" w="1435">
                  <a:moveTo>
                    <a:pt x="62" y="0"/>
                  </a:moveTo>
                  <a:cubicBezTo>
                    <a:pt x="56" y="0"/>
                    <a:pt x="50" y="1"/>
                    <a:pt x="44" y="2"/>
                  </a:cubicBezTo>
                  <a:cubicBezTo>
                    <a:pt x="13" y="15"/>
                    <a:pt x="0" y="47"/>
                    <a:pt x="13" y="72"/>
                  </a:cubicBezTo>
                  <a:cubicBezTo>
                    <a:pt x="284" y="742"/>
                    <a:pt x="518" y="1411"/>
                    <a:pt x="701" y="2100"/>
                  </a:cubicBezTo>
                  <a:lnTo>
                    <a:pt x="834" y="2625"/>
                  </a:lnTo>
                  <a:lnTo>
                    <a:pt x="942" y="3149"/>
                  </a:lnTo>
                  <a:lnTo>
                    <a:pt x="1043" y="3673"/>
                  </a:lnTo>
                  <a:lnTo>
                    <a:pt x="1118" y="4204"/>
                  </a:lnTo>
                  <a:cubicBezTo>
                    <a:pt x="1314" y="5626"/>
                    <a:pt x="1327" y="7073"/>
                    <a:pt x="1270" y="8513"/>
                  </a:cubicBezTo>
                  <a:cubicBezTo>
                    <a:pt x="1270" y="8545"/>
                    <a:pt x="1295" y="8570"/>
                    <a:pt x="1327" y="8570"/>
                  </a:cubicBezTo>
                  <a:cubicBezTo>
                    <a:pt x="1352" y="8570"/>
                    <a:pt x="1377" y="8545"/>
                    <a:pt x="1377" y="8520"/>
                  </a:cubicBezTo>
                  <a:cubicBezTo>
                    <a:pt x="1403" y="7073"/>
                    <a:pt x="1434" y="5632"/>
                    <a:pt x="1308" y="4185"/>
                  </a:cubicBezTo>
                  <a:lnTo>
                    <a:pt x="1251" y="3642"/>
                  </a:lnTo>
                  <a:lnTo>
                    <a:pt x="1175" y="3105"/>
                  </a:lnTo>
                  <a:cubicBezTo>
                    <a:pt x="1144" y="2928"/>
                    <a:pt x="1106" y="2745"/>
                    <a:pt x="1074" y="2568"/>
                  </a:cubicBezTo>
                  <a:lnTo>
                    <a:pt x="948" y="2037"/>
                  </a:lnTo>
                  <a:cubicBezTo>
                    <a:pt x="758" y="1336"/>
                    <a:pt x="493" y="647"/>
                    <a:pt x="107" y="28"/>
                  </a:cubicBezTo>
                  <a:cubicBezTo>
                    <a:pt x="98" y="8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4"/>
            <p:cNvSpPr/>
            <p:nvPr/>
          </p:nvSpPr>
          <p:spPr>
            <a:xfrm>
              <a:off x="-1026550" y="3284425"/>
              <a:ext cx="17250" cy="163675"/>
            </a:xfrm>
            <a:custGeom>
              <a:rect b="b" l="l" r="r" t="t"/>
              <a:pathLst>
                <a:path extrusionOk="0" h="6547" w="690">
                  <a:moveTo>
                    <a:pt x="51" y="0"/>
                  </a:moveTo>
                  <a:cubicBezTo>
                    <a:pt x="20" y="0"/>
                    <a:pt x="1" y="26"/>
                    <a:pt x="1" y="57"/>
                  </a:cubicBezTo>
                  <a:cubicBezTo>
                    <a:pt x="39" y="601"/>
                    <a:pt x="114" y="1131"/>
                    <a:pt x="184" y="1662"/>
                  </a:cubicBezTo>
                  <a:cubicBezTo>
                    <a:pt x="260" y="2193"/>
                    <a:pt x="336" y="2730"/>
                    <a:pt x="399" y="3261"/>
                  </a:cubicBezTo>
                  <a:cubicBezTo>
                    <a:pt x="531" y="4335"/>
                    <a:pt x="601" y="5409"/>
                    <a:pt x="582" y="6489"/>
                  </a:cubicBezTo>
                  <a:cubicBezTo>
                    <a:pt x="582" y="6521"/>
                    <a:pt x="607" y="6546"/>
                    <a:pt x="633" y="6546"/>
                  </a:cubicBezTo>
                  <a:cubicBezTo>
                    <a:pt x="664" y="6546"/>
                    <a:pt x="689" y="6521"/>
                    <a:pt x="689" y="6489"/>
                  </a:cubicBezTo>
                  <a:cubicBezTo>
                    <a:pt x="677" y="5409"/>
                    <a:pt x="651" y="4329"/>
                    <a:pt x="588" y="3248"/>
                  </a:cubicBezTo>
                  <a:cubicBezTo>
                    <a:pt x="557" y="2705"/>
                    <a:pt x="512" y="2168"/>
                    <a:pt x="437" y="1630"/>
                  </a:cubicBezTo>
                  <a:cubicBezTo>
                    <a:pt x="361" y="1093"/>
                    <a:pt x="266" y="556"/>
                    <a:pt x="108" y="38"/>
                  </a:cubicBezTo>
                  <a:cubicBezTo>
                    <a:pt x="102" y="13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4"/>
            <p:cNvSpPr/>
            <p:nvPr/>
          </p:nvSpPr>
          <p:spPr>
            <a:xfrm>
              <a:off x="-1423825" y="3158925"/>
              <a:ext cx="115325" cy="35050"/>
            </a:xfrm>
            <a:custGeom>
              <a:rect b="b" l="l" r="r" t="t"/>
              <a:pathLst>
                <a:path extrusionOk="0" h="1402" w="4613">
                  <a:moveTo>
                    <a:pt x="60" y="1"/>
                  </a:moveTo>
                  <a:cubicBezTo>
                    <a:pt x="50" y="1"/>
                    <a:pt x="41" y="4"/>
                    <a:pt x="32" y="10"/>
                  </a:cubicBezTo>
                  <a:cubicBezTo>
                    <a:pt x="7" y="29"/>
                    <a:pt x="0" y="60"/>
                    <a:pt x="13" y="85"/>
                  </a:cubicBezTo>
                  <a:cubicBezTo>
                    <a:pt x="253" y="433"/>
                    <a:pt x="620" y="667"/>
                    <a:pt x="992" y="831"/>
                  </a:cubicBezTo>
                  <a:cubicBezTo>
                    <a:pt x="1372" y="995"/>
                    <a:pt x="1763" y="1103"/>
                    <a:pt x="2155" y="1191"/>
                  </a:cubicBezTo>
                  <a:cubicBezTo>
                    <a:pt x="2553" y="1273"/>
                    <a:pt x="2951" y="1330"/>
                    <a:pt x="3356" y="1362"/>
                  </a:cubicBezTo>
                  <a:cubicBezTo>
                    <a:pt x="3668" y="1392"/>
                    <a:pt x="3984" y="1402"/>
                    <a:pt x="4301" y="1402"/>
                  </a:cubicBezTo>
                  <a:cubicBezTo>
                    <a:pt x="4388" y="1402"/>
                    <a:pt x="4475" y="1401"/>
                    <a:pt x="4562" y="1400"/>
                  </a:cubicBezTo>
                  <a:cubicBezTo>
                    <a:pt x="4594" y="1393"/>
                    <a:pt x="4613" y="1368"/>
                    <a:pt x="4613" y="1343"/>
                  </a:cubicBezTo>
                  <a:cubicBezTo>
                    <a:pt x="4613" y="1311"/>
                    <a:pt x="4588" y="1292"/>
                    <a:pt x="4556" y="1292"/>
                  </a:cubicBezTo>
                  <a:cubicBezTo>
                    <a:pt x="4437" y="1300"/>
                    <a:pt x="4319" y="1303"/>
                    <a:pt x="4200" y="1303"/>
                  </a:cubicBezTo>
                  <a:cubicBezTo>
                    <a:pt x="3921" y="1303"/>
                    <a:pt x="3643" y="1284"/>
                    <a:pt x="3368" y="1248"/>
                  </a:cubicBezTo>
                  <a:cubicBezTo>
                    <a:pt x="2970" y="1204"/>
                    <a:pt x="2585" y="1122"/>
                    <a:pt x="2206" y="1002"/>
                  </a:cubicBezTo>
                  <a:cubicBezTo>
                    <a:pt x="2016" y="951"/>
                    <a:pt x="1827" y="888"/>
                    <a:pt x="1643" y="818"/>
                  </a:cubicBezTo>
                  <a:cubicBezTo>
                    <a:pt x="1454" y="749"/>
                    <a:pt x="1270" y="679"/>
                    <a:pt x="1094" y="597"/>
                  </a:cubicBezTo>
                  <a:cubicBezTo>
                    <a:pt x="740" y="439"/>
                    <a:pt x="405" y="256"/>
                    <a:pt x="95" y="16"/>
                  </a:cubicBezTo>
                  <a:cubicBezTo>
                    <a:pt x="85" y="5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4"/>
            <p:cNvSpPr/>
            <p:nvPr/>
          </p:nvSpPr>
          <p:spPr>
            <a:xfrm>
              <a:off x="-1347700" y="3257200"/>
              <a:ext cx="111725" cy="22725"/>
            </a:xfrm>
            <a:custGeom>
              <a:rect b="b" l="l" r="r" t="t"/>
              <a:pathLst>
                <a:path extrusionOk="0" h="909" w="4469">
                  <a:moveTo>
                    <a:pt x="4406" y="1"/>
                  </a:moveTo>
                  <a:cubicBezTo>
                    <a:pt x="4401" y="1"/>
                    <a:pt x="4397" y="1"/>
                    <a:pt x="4392" y="2"/>
                  </a:cubicBezTo>
                  <a:cubicBezTo>
                    <a:pt x="3691" y="230"/>
                    <a:pt x="2971" y="432"/>
                    <a:pt x="2244" y="533"/>
                  </a:cubicBezTo>
                  <a:cubicBezTo>
                    <a:pt x="1884" y="590"/>
                    <a:pt x="1517" y="628"/>
                    <a:pt x="1157" y="647"/>
                  </a:cubicBezTo>
                  <a:cubicBezTo>
                    <a:pt x="791" y="672"/>
                    <a:pt x="431" y="672"/>
                    <a:pt x="64" y="685"/>
                  </a:cubicBezTo>
                  <a:cubicBezTo>
                    <a:pt x="39" y="685"/>
                    <a:pt x="20" y="704"/>
                    <a:pt x="14" y="723"/>
                  </a:cubicBezTo>
                  <a:cubicBezTo>
                    <a:pt x="1" y="754"/>
                    <a:pt x="20" y="786"/>
                    <a:pt x="52" y="792"/>
                  </a:cubicBezTo>
                  <a:cubicBezTo>
                    <a:pt x="328" y="875"/>
                    <a:pt x="619" y="909"/>
                    <a:pt x="908" y="909"/>
                  </a:cubicBezTo>
                  <a:cubicBezTo>
                    <a:pt x="996" y="909"/>
                    <a:pt x="1083" y="906"/>
                    <a:pt x="1170" y="900"/>
                  </a:cubicBezTo>
                  <a:cubicBezTo>
                    <a:pt x="1549" y="881"/>
                    <a:pt x="1922" y="811"/>
                    <a:pt x="2282" y="723"/>
                  </a:cubicBezTo>
                  <a:cubicBezTo>
                    <a:pt x="3009" y="546"/>
                    <a:pt x="3710" y="312"/>
                    <a:pt x="4424" y="104"/>
                  </a:cubicBezTo>
                  <a:cubicBezTo>
                    <a:pt x="4449" y="97"/>
                    <a:pt x="4468" y="66"/>
                    <a:pt x="4456" y="34"/>
                  </a:cubicBezTo>
                  <a:cubicBezTo>
                    <a:pt x="4450" y="13"/>
                    <a:pt x="4428" y="1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4"/>
            <p:cNvSpPr/>
            <p:nvPr/>
          </p:nvSpPr>
          <p:spPr>
            <a:xfrm>
              <a:off x="-1286875" y="3317650"/>
              <a:ext cx="123725" cy="35200"/>
            </a:xfrm>
            <a:custGeom>
              <a:rect b="b" l="l" r="r" t="t"/>
              <a:pathLst>
                <a:path extrusionOk="0" h="1408" w="4949">
                  <a:moveTo>
                    <a:pt x="4890" y="0"/>
                  </a:moveTo>
                  <a:cubicBezTo>
                    <a:pt x="4884" y="0"/>
                    <a:pt x="4878" y="2"/>
                    <a:pt x="4872" y="4"/>
                  </a:cubicBezTo>
                  <a:cubicBezTo>
                    <a:pt x="4070" y="257"/>
                    <a:pt x="3286" y="554"/>
                    <a:pt x="2484" y="782"/>
                  </a:cubicBezTo>
                  <a:cubicBezTo>
                    <a:pt x="2079" y="895"/>
                    <a:pt x="1681" y="997"/>
                    <a:pt x="1277" y="1079"/>
                  </a:cubicBezTo>
                  <a:cubicBezTo>
                    <a:pt x="873" y="1154"/>
                    <a:pt x="468" y="1211"/>
                    <a:pt x="51" y="1262"/>
                  </a:cubicBezTo>
                  <a:cubicBezTo>
                    <a:pt x="32" y="1268"/>
                    <a:pt x="13" y="1281"/>
                    <a:pt x="7" y="1306"/>
                  </a:cubicBezTo>
                  <a:cubicBezTo>
                    <a:pt x="1" y="1338"/>
                    <a:pt x="20" y="1363"/>
                    <a:pt x="51" y="1369"/>
                  </a:cubicBezTo>
                  <a:cubicBezTo>
                    <a:pt x="212" y="1396"/>
                    <a:pt x="375" y="1408"/>
                    <a:pt x="537" y="1408"/>
                  </a:cubicBezTo>
                  <a:cubicBezTo>
                    <a:pt x="803" y="1408"/>
                    <a:pt x="1069" y="1376"/>
                    <a:pt x="1328" y="1325"/>
                  </a:cubicBezTo>
                  <a:cubicBezTo>
                    <a:pt x="1745" y="1243"/>
                    <a:pt x="2149" y="1110"/>
                    <a:pt x="2541" y="965"/>
                  </a:cubicBezTo>
                  <a:cubicBezTo>
                    <a:pt x="3331" y="668"/>
                    <a:pt x="4095" y="333"/>
                    <a:pt x="4904" y="106"/>
                  </a:cubicBezTo>
                  <a:cubicBezTo>
                    <a:pt x="4935" y="93"/>
                    <a:pt x="4948" y="68"/>
                    <a:pt x="4942" y="36"/>
                  </a:cubicBezTo>
                  <a:cubicBezTo>
                    <a:pt x="4932" y="16"/>
                    <a:pt x="4910" y="0"/>
                    <a:pt x="4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4"/>
            <p:cNvSpPr/>
            <p:nvPr/>
          </p:nvSpPr>
          <p:spPr>
            <a:xfrm>
              <a:off x="-1251950" y="3363550"/>
              <a:ext cx="144400" cy="41100"/>
            </a:xfrm>
            <a:custGeom>
              <a:rect b="b" l="l" r="r" t="t"/>
              <a:pathLst>
                <a:path extrusionOk="0" h="1644" w="5776">
                  <a:moveTo>
                    <a:pt x="5713" y="1"/>
                  </a:moveTo>
                  <a:cubicBezTo>
                    <a:pt x="5704" y="1"/>
                    <a:pt x="5695" y="3"/>
                    <a:pt x="5687" y="7"/>
                  </a:cubicBezTo>
                  <a:cubicBezTo>
                    <a:pt x="4827" y="475"/>
                    <a:pt x="3892" y="816"/>
                    <a:pt x="2945" y="1037"/>
                  </a:cubicBezTo>
                  <a:cubicBezTo>
                    <a:pt x="2464" y="1145"/>
                    <a:pt x="1984" y="1233"/>
                    <a:pt x="1504" y="1309"/>
                  </a:cubicBezTo>
                  <a:cubicBezTo>
                    <a:pt x="1017" y="1378"/>
                    <a:pt x="537" y="1442"/>
                    <a:pt x="51" y="1524"/>
                  </a:cubicBezTo>
                  <a:cubicBezTo>
                    <a:pt x="25" y="1524"/>
                    <a:pt x="6" y="1543"/>
                    <a:pt x="6" y="1568"/>
                  </a:cubicBezTo>
                  <a:cubicBezTo>
                    <a:pt x="0" y="1599"/>
                    <a:pt x="25" y="1625"/>
                    <a:pt x="57" y="1625"/>
                  </a:cubicBezTo>
                  <a:cubicBezTo>
                    <a:pt x="201" y="1638"/>
                    <a:pt x="346" y="1644"/>
                    <a:pt x="490" y="1644"/>
                  </a:cubicBezTo>
                  <a:cubicBezTo>
                    <a:pt x="841" y="1644"/>
                    <a:pt x="1193" y="1609"/>
                    <a:pt x="1542" y="1555"/>
                  </a:cubicBezTo>
                  <a:cubicBezTo>
                    <a:pt x="2035" y="1479"/>
                    <a:pt x="2515" y="1366"/>
                    <a:pt x="2989" y="1220"/>
                  </a:cubicBezTo>
                  <a:cubicBezTo>
                    <a:pt x="3943" y="930"/>
                    <a:pt x="4859" y="551"/>
                    <a:pt x="5737" y="102"/>
                  </a:cubicBezTo>
                  <a:cubicBezTo>
                    <a:pt x="5763" y="89"/>
                    <a:pt x="5775" y="51"/>
                    <a:pt x="5763" y="26"/>
                  </a:cubicBezTo>
                  <a:cubicBezTo>
                    <a:pt x="5750" y="9"/>
                    <a:pt x="5732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4"/>
            <p:cNvSpPr/>
            <p:nvPr/>
          </p:nvSpPr>
          <p:spPr>
            <a:xfrm>
              <a:off x="-1206475" y="3404475"/>
              <a:ext cx="148675" cy="49700"/>
            </a:xfrm>
            <a:custGeom>
              <a:rect b="b" l="l" r="r" t="t"/>
              <a:pathLst>
                <a:path extrusionOk="0" h="1988" w="5947">
                  <a:moveTo>
                    <a:pt x="5886" y="0"/>
                  </a:moveTo>
                  <a:cubicBezTo>
                    <a:pt x="5876" y="0"/>
                    <a:pt x="5867" y="3"/>
                    <a:pt x="5858" y="7"/>
                  </a:cubicBezTo>
                  <a:cubicBezTo>
                    <a:pt x="4986" y="550"/>
                    <a:pt x="4032" y="961"/>
                    <a:pt x="3046" y="1239"/>
                  </a:cubicBezTo>
                  <a:cubicBezTo>
                    <a:pt x="2554" y="1384"/>
                    <a:pt x="2054" y="1492"/>
                    <a:pt x="1555" y="1593"/>
                  </a:cubicBezTo>
                  <a:cubicBezTo>
                    <a:pt x="1056" y="1694"/>
                    <a:pt x="551" y="1776"/>
                    <a:pt x="45" y="1877"/>
                  </a:cubicBezTo>
                  <a:cubicBezTo>
                    <a:pt x="20" y="1883"/>
                    <a:pt x="1" y="1902"/>
                    <a:pt x="1" y="1928"/>
                  </a:cubicBezTo>
                  <a:cubicBezTo>
                    <a:pt x="1" y="1959"/>
                    <a:pt x="20" y="1984"/>
                    <a:pt x="51" y="1984"/>
                  </a:cubicBezTo>
                  <a:cubicBezTo>
                    <a:pt x="114" y="1987"/>
                    <a:pt x="176" y="1988"/>
                    <a:pt x="239" y="1988"/>
                  </a:cubicBezTo>
                  <a:cubicBezTo>
                    <a:pt x="699" y="1988"/>
                    <a:pt x="1155" y="1928"/>
                    <a:pt x="1606" y="1839"/>
                  </a:cubicBezTo>
                  <a:cubicBezTo>
                    <a:pt x="2118" y="1744"/>
                    <a:pt x="2617" y="1593"/>
                    <a:pt x="3103" y="1422"/>
                  </a:cubicBezTo>
                  <a:cubicBezTo>
                    <a:pt x="4083" y="1068"/>
                    <a:pt x="5024" y="626"/>
                    <a:pt x="5915" y="101"/>
                  </a:cubicBezTo>
                  <a:cubicBezTo>
                    <a:pt x="5940" y="83"/>
                    <a:pt x="5947" y="51"/>
                    <a:pt x="5934" y="26"/>
                  </a:cubicBezTo>
                  <a:cubicBezTo>
                    <a:pt x="5926" y="9"/>
                    <a:pt x="5906" y="0"/>
                    <a:pt x="5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4"/>
            <p:cNvSpPr/>
            <p:nvPr/>
          </p:nvSpPr>
          <p:spPr>
            <a:xfrm>
              <a:off x="-1096525" y="3454900"/>
              <a:ext cx="92600" cy="33800"/>
            </a:xfrm>
            <a:custGeom>
              <a:rect b="b" l="l" r="r" t="t"/>
              <a:pathLst>
                <a:path extrusionOk="0" h="1352" w="3704">
                  <a:moveTo>
                    <a:pt x="3646" y="1"/>
                  </a:moveTo>
                  <a:cubicBezTo>
                    <a:pt x="3636" y="1"/>
                    <a:pt x="3625" y="4"/>
                    <a:pt x="3615" y="12"/>
                  </a:cubicBezTo>
                  <a:cubicBezTo>
                    <a:pt x="3362" y="195"/>
                    <a:pt x="3078" y="347"/>
                    <a:pt x="2787" y="467"/>
                  </a:cubicBezTo>
                  <a:cubicBezTo>
                    <a:pt x="2490" y="587"/>
                    <a:pt x="2187" y="681"/>
                    <a:pt x="1877" y="751"/>
                  </a:cubicBezTo>
                  <a:cubicBezTo>
                    <a:pt x="1568" y="827"/>
                    <a:pt x="1258" y="890"/>
                    <a:pt x="942" y="953"/>
                  </a:cubicBezTo>
                  <a:cubicBezTo>
                    <a:pt x="790" y="991"/>
                    <a:pt x="626" y="1023"/>
                    <a:pt x="474" y="1080"/>
                  </a:cubicBezTo>
                  <a:cubicBezTo>
                    <a:pt x="323" y="1130"/>
                    <a:pt x="177" y="1187"/>
                    <a:pt x="26" y="1256"/>
                  </a:cubicBezTo>
                  <a:cubicBezTo>
                    <a:pt x="13" y="1263"/>
                    <a:pt x="1" y="1282"/>
                    <a:pt x="1" y="1301"/>
                  </a:cubicBezTo>
                  <a:cubicBezTo>
                    <a:pt x="1" y="1332"/>
                    <a:pt x="19" y="1351"/>
                    <a:pt x="51" y="1351"/>
                  </a:cubicBezTo>
                  <a:cubicBezTo>
                    <a:pt x="215" y="1351"/>
                    <a:pt x="380" y="1320"/>
                    <a:pt x="531" y="1288"/>
                  </a:cubicBezTo>
                  <a:lnTo>
                    <a:pt x="993" y="1174"/>
                  </a:lnTo>
                  <a:cubicBezTo>
                    <a:pt x="1308" y="1098"/>
                    <a:pt x="1618" y="1010"/>
                    <a:pt x="1921" y="909"/>
                  </a:cubicBezTo>
                  <a:cubicBezTo>
                    <a:pt x="2231" y="808"/>
                    <a:pt x="2528" y="694"/>
                    <a:pt x="2825" y="561"/>
                  </a:cubicBezTo>
                  <a:cubicBezTo>
                    <a:pt x="3122" y="429"/>
                    <a:pt x="3406" y="271"/>
                    <a:pt x="3672" y="94"/>
                  </a:cubicBezTo>
                  <a:lnTo>
                    <a:pt x="3672" y="87"/>
                  </a:lnTo>
                  <a:cubicBezTo>
                    <a:pt x="3697" y="75"/>
                    <a:pt x="3703" y="43"/>
                    <a:pt x="3684" y="24"/>
                  </a:cubicBezTo>
                  <a:cubicBezTo>
                    <a:pt x="3677" y="9"/>
                    <a:pt x="3662" y="1"/>
                    <a:pt x="3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4"/>
            <p:cNvSpPr/>
            <p:nvPr/>
          </p:nvSpPr>
          <p:spPr>
            <a:xfrm>
              <a:off x="-1479425" y="3246150"/>
              <a:ext cx="39200" cy="42100"/>
            </a:xfrm>
            <a:custGeom>
              <a:rect b="b" l="l" r="r" t="t"/>
              <a:pathLst>
                <a:path extrusionOk="0" h="1684" w="1568">
                  <a:moveTo>
                    <a:pt x="515" y="1"/>
                  </a:moveTo>
                  <a:cubicBezTo>
                    <a:pt x="252" y="1"/>
                    <a:pt x="25" y="203"/>
                    <a:pt x="7" y="470"/>
                  </a:cubicBezTo>
                  <a:cubicBezTo>
                    <a:pt x="7" y="470"/>
                    <a:pt x="0" y="602"/>
                    <a:pt x="38" y="754"/>
                  </a:cubicBezTo>
                  <a:cubicBezTo>
                    <a:pt x="76" y="906"/>
                    <a:pt x="152" y="1089"/>
                    <a:pt x="266" y="1241"/>
                  </a:cubicBezTo>
                  <a:cubicBezTo>
                    <a:pt x="379" y="1392"/>
                    <a:pt x="531" y="1512"/>
                    <a:pt x="670" y="1582"/>
                  </a:cubicBezTo>
                  <a:cubicBezTo>
                    <a:pt x="803" y="1658"/>
                    <a:pt x="929" y="1677"/>
                    <a:pt x="929" y="1677"/>
                  </a:cubicBezTo>
                  <a:cubicBezTo>
                    <a:pt x="948" y="1677"/>
                    <a:pt x="961" y="1677"/>
                    <a:pt x="973" y="1683"/>
                  </a:cubicBezTo>
                  <a:cubicBezTo>
                    <a:pt x="985" y="1684"/>
                    <a:pt x="996" y="1684"/>
                    <a:pt x="1008" y="1684"/>
                  </a:cubicBezTo>
                  <a:cubicBezTo>
                    <a:pt x="1296" y="1684"/>
                    <a:pt x="1537" y="1457"/>
                    <a:pt x="1561" y="1165"/>
                  </a:cubicBezTo>
                  <a:cubicBezTo>
                    <a:pt x="1561" y="1165"/>
                    <a:pt x="1567" y="1038"/>
                    <a:pt x="1523" y="887"/>
                  </a:cubicBezTo>
                  <a:cubicBezTo>
                    <a:pt x="1485" y="735"/>
                    <a:pt x="1397" y="565"/>
                    <a:pt x="1270" y="419"/>
                  </a:cubicBezTo>
                  <a:cubicBezTo>
                    <a:pt x="1150" y="274"/>
                    <a:pt x="992" y="160"/>
                    <a:pt x="847" y="91"/>
                  </a:cubicBezTo>
                  <a:cubicBezTo>
                    <a:pt x="708" y="21"/>
                    <a:pt x="582" y="2"/>
                    <a:pt x="582" y="2"/>
                  </a:cubicBezTo>
                  <a:lnTo>
                    <a:pt x="550" y="2"/>
                  </a:lnTo>
                  <a:cubicBezTo>
                    <a:pt x="538" y="1"/>
                    <a:pt x="527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4"/>
            <p:cNvSpPr/>
            <p:nvPr/>
          </p:nvSpPr>
          <p:spPr>
            <a:xfrm>
              <a:off x="-1416875" y="3326275"/>
              <a:ext cx="33200" cy="32900"/>
            </a:xfrm>
            <a:custGeom>
              <a:rect b="b" l="l" r="r" t="t"/>
              <a:pathLst>
                <a:path extrusionOk="0" h="1316" w="1328">
                  <a:moveTo>
                    <a:pt x="614" y="0"/>
                  </a:moveTo>
                  <a:cubicBezTo>
                    <a:pt x="557" y="0"/>
                    <a:pt x="519" y="7"/>
                    <a:pt x="519" y="7"/>
                  </a:cubicBezTo>
                  <a:cubicBezTo>
                    <a:pt x="253" y="51"/>
                    <a:pt x="38" y="266"/>
                    <a:pt x="13" y="544"/>
                  </a:cubicBezTo>
                  <a:cubicBezTo>
                    <a:pt x="13" y="544"/>
                    <a:pt x="0" y="658"/>
                    <a:pt x="26" y="772"/>
                  </a:cubicBezTo>
                  <a:cubicBezTo>
                    <a:pt x="51" y="898"/>
                    <a:pt x="114" y="1024"/>
                    <a:pt x="209" y="1119"/>
                  </a:cubicBezTo>
                  <a:cubicBezTo>
                    <a:pt x="297" y="1214"/>
                    <a:pt x="424" y="1283"/>
                    <a:pt x="544" y="1302"/>
                  </a:cubicBezTo>
                  <a:cubicBezTo>
                    <a:pt x="587" y="1312"/>
                    <a:pt x="631" y="1315"/>
                    <a:pt x="668" y="1315"/>
                  </a:cubicBezTo>
                  <a:cubicBezTo>
                    <a:pt x="724" y="1315"/>
                    <a:pt x="765" y="1309"/>
                    <a:pt x="765" y="1309"/>
                  </a:cubicBezTo>
                  <a:cubicBezTo>
                    <a:pt x="1049" y="1264"/>
                    <a:pt x="1283" y="1024"/>
                    <a:pt x="1315" y="721"/>
                  </a:cubicBezTo>
                  <a:cubicBezTo>
                    <a:pt x="1315" y="721"/>
                    <a:pt x="1327" y="607"/>
                    <a:pt x="1296" y="500"/>
                  </a:cubicBezTo>
                  <a:cubicBezTo>
                    <a:pt x="1270" y="380"/>
                    <a:pt x="1195" y="260"/>
                    <a:pt x="1094" y="171"/>
                  </a:cubicBezTo>
                  <a:cubicBezTo>
                    <a:pt x="992" y="83"/>
                    <a:pt x="866" y="26"/>
                    <a:pt x="746" y="13"/>
                  </a:cubicBezTo>
                  <a:cubicBezTo>
                    <a:pt x="698" y="3"/>
                    <a:pt x="652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4"/>
            <p:cNvSpPr/>
            <p:nvPr/>
          </p:nvSpPr>
          <p:spPr>
            <a:xfrm>
              <a:off x="-1469475" y="3336275"/>
              <a:ext cx="38575" cy="43400"/>
            </a:xfrm>
            <a:custGeom>
              <a:rect b="b" l="l" r="r" t="t"/>
              <a:pathLst>
                <a:path extrusionOk="0" h="1736" w="1543">
                  <a:moveTo>
                    <a:pt x="512" y="0"/>
                  </a:moveTo>
                  <a:cubicBezTo>
                    <a:pt x="267" y="0"/>
                    <a:pt x="48" y="181"/>
                    <a:pt x="19" y="435"/>
                  </a:cubicBezTo>
                  <a:cubicBezTo>
                    <a:pt x="19" y="435"/>
                    <a:pt x="0" y="561"/>
                    <a:pt x="26" y="719"/>
                  </a:cubicBezTo>
                  <a:cubicBezTo>
                    <a:pt x="51" y="877"/>
                    <a:pt x="120" y="1067"/>
                    <a:pt x="222" y="1225"/>
                  </a:cubicBezTo>
                  <a:cubicBezTo>
                    <a:pt x="329" y="1389"/>
                    <a:pt x="468" y="1528"/>
                    <a:pt x="601" y="1610"/>
                  </a:cubicBezTo>
                  <a:cubicBezTo>
                    <a:pt x="733" y="1692"/>
                    <a:pt x="860" y="1724"/>
                    <a:pt x="860" y="1724"/>
                  </a:cubicBezTo>
                  <a:cubicBezTo>
                    <a:pt x="872" y="1724"/>
                    <a:pt x="891" y="1730"/>
                    <a:pt x="910" y="1730"/>
                  </a:cubicBezTo>
                  <a:cubicBezTo>
                    <a:pt x="936" y="1734"/>
                    <a:pt x="962" y="1736"/>
                    <a:pt x="988" y="1736"/>
                  </a:cubicBezTo>
                  <a:cubicBezTo>
                    <a:pt x="1253" y="1736"/>
                    <a:pt x="1483" y="1533"/>
                    <a:pt x="1523" y="1262"/>
                  </a:cubicBezTo>
                  <a:cubicBezTo>
                    <a:pt x="1523" y="1262"/>
                    <a:pt x="1542" y="1130"/>
                    <a:pt x="1504" y="978"/>
                  </a:cubicBezTo>
                  <a:cubicBezTo>
                    <a:pt x="1479" y="820"/>
                    <a:pt x="1403" y="643"/>
                    <a:pt x="1289" y="485"/>
                  </a:cubicBezTo>
                  <a:cubicBezTo>
                    <a:pt x="1176" y="334"/>
                    <a:pt x="1024" y="201"/>
                    <a:pt x="885" y="125"/>
                  </a:cubicBezTo>
                  <a:cubicBezTo>
                    <a:pt x="752" y="43"/>
                    <a:pt x="626" y="11"/>
                    <a:pt x="626" y="11"/>
                  </a:cubicBezTo>
                  <a:cubicBezTo>
                    <a:pt x="607" y="11"/>
                    <a:pt x="594" y="5"/>
                    <a:pt x="582" y="5"/>
                  </a:cubicBezTo>
                  <a:cubicBezTo>
                    <a:pt x="558" y="2"/>
                    <a:pt x="53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4" name="Google Shape;2144;p54"/>
          <p:cNvSpPr/>
          <p:nvPr/>
        </p:nvSpPr>
        <p:spPr>
          <a:xfrm>
            <a:off x="6784800" y="3914061"/>
            <a:ext cx="2234488" cy="2057580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54"/>
          <p:cNvSpPr/>
          <p:nvPr/>
        </p:nvSpPr>
        <p:spPr>
          <a:xfrm>
            <a:off x="6418100" y="643161"/>
            <a:ext cx="2234488" cy="2057580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54"/>
          <p:cNvSpPr txBox="1"/>
          <p:nvPr>
            <p:ph idx="1" type="subTitle"/>
          </p:nvPr>
        </p:nvSpPr>
        <p:spPr>
          <a:xfrm>
            <a:off x="1193738" y="2921385"/>
            <a:ext cx="27432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83838"/>
                </a:solidFill>
              </a:rPr>
              <a:t>Recipes generated account for user’s taste and preferences based on their input of ingredients</a:t>
            </a:r>
            <a:endParaRPr sz="1600">
              <a:solidFill>
                <a:srgbClr val="3838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7" name="Google Shape;2147;p54"/>
          <p:cNvGrpSpPr/>
          <p:nvPr/>
        </p:nvGrpSpPr>
        <p:grpSpPr>
          <a:xfrm flipH="1">
            <a:off x="7189269" y="3808723"/>
            <a:ext cx="1241495" cy="795266"/>
            <a:chOff x="3405075" y="1732125"/>
            <a:chExt cx="452275" cy="289725"/>
          </a:xfrm>
        </p:grpSpPr>
        <p:sp>
          <p:nvSpPr>
            <p:cNvPr id="2148" name="Google Shape;2148;p54"/>
            <p:cNvSpPr/>
            <p:nvPr/>
          </p:nvSpPr>
          <p:spPr>
            <a:xfrm>
              <a:off x="3405075" y="1732125"/>
              <a:ext cx="452275" cy="289725"/>
            </a:xfrm>
            <a:custGeom>
              <a:rect b="b" l="l" r="r" t="t"/>
              <a:pathLst>
                <a:path extrusionOk="0" h="11589" w="18091">
                  <a:moveTo>
                    <a:pt x="4682" y="0"/>
                  </a:moveTo>
                  <a:cubicBezTo>
                    <a:pt x="2585" y="0"/>
                    <a:pt x="1157" y="2547"/>
                    <a:pt x="1157" y="2547"/>
                  </a:cubicBezTo>
                  <a:cubicBezTo>
                    <a:pt x="1157" y="2547"/>
                    <a:pt x="0" y="7602"/>
                    <a:pt x="1346" y="9516"/>
                  </a:cubicBezTo>
                  <a:cubicBezTo>
                    <a:pt x="2692" y="11424"/>
                    <a:pt x="18090" y="11589"/>
                    <a:pt x="18090" y="11589"/>
                  </a:cubicBezTo>
                  <a:lnTo>
                    <a:pt x="18090" y="6477"/>
                  </a:lnTo>
                  <a:lnTo>
                    <a:pt x="4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4"/>
            <p:cNvSpPr/>
            <p:nvPr/>
          </p:nvSpPr>
          <p:spPr>
            <a:xfrm>
              <a:off x="3433975" y="1732125"/>
              <a:ext cx="423375" cy="161925"/>
            </a:xfrm>
            <a:custGeom>
              <a:rect b="b" l="l" r="r" t="t"/>
              <a:pathLst>
                <a:path extrusionOk="0" h="6477" w="16935">
                  <a:moveTo>
                    <a:pt x="3526" y="0"/>
                  </a:moveTo>
                  <a:cubicBezTo>
                    <a:pt x="1429" y="0"/>
                    <a:pt x="1" y="2547"/>
                    <a:pt x="1" y="2547"/>
                  </a:cubicBezTo>
                  <a:lnTo>
                    <a:pt x="16934" y="6477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4"/>
            <p:cNvSpPr/>
            <p:nvPr/>
          </p:nvSpPr>
          <p:spPr>
            <a:xfrm>
              <a:off x="3495100" y="1940800"/>
              <a:ext cx="24525" cy="24500"/>
            </a:xfrm>
            <a:custGeom>
              <a:rect b="b" l="l" r="r" t="t"/>
              <a:pathLst>
                <a:path extrusionOk="0" h="980" w="981">
                  <a:moveTo>
                    <a:pt x="487" y="0"/>
                  </a:moveTo>
                  <a:cubicBezTo>
                    <a:pt x="216" y="0"/>
                    <a:pt x="1" y="221"/>
                    <a:pt x="1" y="487"/>
                  </a:cubicBezTo>
                  <a:cubicBezTo>
                    <a:pt x="1" y="758"/>
                    <a:pt x="216" y="980"/>
                    <a:pt x="487" y="980"/>
                  </a:cubicBezTo>
                  <a:cubicBezTo>
                    <a:pt x="759" y="980"/>
                    <a:pt x="980" y="758"/>
                    <a:pt x="980" y="487"/>
                  </a:cubicBezTo>
                  <a:cubicBezTo>
                    <a:pt x="980" y="221"/>
                    <a:pt x="759" y="0"/>
                    <a:pt x="487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4"/>
            <p:cNvSpPr/>
            <p:nvPr/>
          </p:nvSpPr>
          <p:spPr>
            <a:xfrm>
              <a:off x="3582475" y="1869700"/>
              <a:ext cx="38400" cy="38425"/>
            </a:xfrm>
            <a:custGeom>
              <a:rect b="b" l="l" r="r" t="t"/>
              <a:pathLst>
                <a:path extrusionOk="0" h="1537" w="1536">
                  <a:moveTo>
                    <a:pt x="765" y="1"/>
                  </a:moveTo>
                  <a:cubicBezTo>
                    <a:pt x="341" y="1"/>
                    <a:pt x="0" y="342"/>
                    <a:pt x="0" y="765"/>
                  </a:cubicBezTo>
                  <a:cubicBezTo>
                    <a:pt x="0" y="1195"/>
                    <a:pt x="341" y="1536"/>
                    <a:pt x="765" y="1536"/>
                  </a:cubicBezTo>
                  <a:cubicBezTo>
                    <a:pt x="1194" y="1536"/>
                    <a:pt x="1536" y="1195"/>
                    <a:pt x="1536" y="765"/>
                  </a:cubicBezTo>
                  <a:cubicBezTo>
                    <a:pt x="1536" y="342"/>
                    <a:pt x="1194" y="1"/>
                    <a:pt x="76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4"/>
            <p:cNvSpPr/>
            <p:nvPr/>
          </p:nvSpPr>
          <p:spPr>
            <a:xfrm>
              <a:off x="3606000" y="1948050"/>
              <a:ext cx="22775" cy="22775"/>
            </a:xfrm>
            <a:custGeom>
              <a:rect b="b" l="l" r="r" t="t"/>
              <a:pathLst>
                <a:path extrusionOk="0" h="911" w="911">
                  <a:moveTo>
                    <a:pt x="456" y="1"/>
                  </a:moveTo>
                  <a:cubicBezTo>
                    <a:pt x="203" y="1"/>
                    <a:pt x="1" y="203"/>
                    <a:pt x="1" y="456"/>
                  </a:cubicBezTo>
                  <a:cubicBezTo>
                    <a:pt x="1" y="709"/>
                    <a:pt x="203" y="911"/>
                    <a:pt x="456" y="911"/>
                  </a:cubicBezTo>
                  <a:cubicBezTo>
                    <a:pt x="702" y="911"/>
                    <a:pt x="910" y="709"/>
                    <a:pt x="910" y="456"/>
                  </a:cubicBezTo>
                  <a:cubicBezTo>
                    <a:pt x="910" y="203"/>
                    <a:pt x="702" y="1"/>
                    <a:pt x="456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4"/>
            <p:cNvSpPr/>
            <p:nvPr/>
          </p:nvSpPr>
          <p:spPr>
            <a:xfrm>
              <a:off x="3775975" y="1962600"/>
              <a:ext cx="16450" cy="16450"/>
            </a:xfrm>
            <a:custGeom>
              <a:rect b="b" l="l" r="r" t="t"/>
              <a:pathLst>
                <a:path extrusionOk="0" h="658" w="658">
                  <a:moveTo>
                    <a:pt x="329" y="0"/>
                  </a:moveTo>
                  <a:cubicBezTo>
                    <a:pt x="146" y="0"/>
                    <a:pt x="0" y="146"/>
                    <a:pt x="0" y="329"/>
                  </a:cubicBezTo>
                  <a:cubicBezTo>
                    <a:pt x="0" y="506"/>
                    <a:pt x="146" y="657"/>
                    <a:pt x="329" y="657"/>
                  </a:cubicBezTo>
                  <a:cubicBezTo>
                    <a:pt x="512" y="657"/>
                    <a:pt x="658" y="506"/>
                    <a:pt x="658" y="329"/>
                  </a:cubicBezTo>
                  <a:cubicBezTo>
                    <a:pt x="658" y="146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4"/>
            <p:cNvSpPr/>
            <p:nvPr/>
          </p:nvSpPr>
          <p:spPr>
            <a:xfrm>
              <a:off x="3703775" y="1897675"/>
              <a:ext cx="14875" cy="15025"/>
            </a:xfrm>
            <a:custGeom>
              <a:rect b="b" l="l" r="r" t="t"/>
              <a:pathLst>
                <a:path extrusionOk="0" h="601" w="595">
                  <a:moveTo>
                    <a:pt x="298" y="0"/>
                  </a:moveTo>
                  <a:cubicBezTo>
                    <a:pt x="133" y="0"/>
                    <a:pt x="1" y="139"/>
                    <a:pt x="1" y="304"/>
                  </a:cubicBezTo>
                  <a:cubicBezTo>
                    <a:pt x="1" y="468"/>
                    <a:pt x="133" y="601"/>
                    <a:pt x="298" y="601"/>
                  </a:cubicBezTo>
                  <a:cubicBezTo>
                    <a:pt x="462" y="601"/>
                    <a:pt x="595" y="468"/>
                    <a:pt x="595" y="304"/>
                  </a:cubicBezTo>
                  <a:cubicBezTo>
                    <a:pt x="595" y="139"/>
                    <a:pt x="462" y="0"/>
                    <a:pt x="298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4"/>
            <p:cNvSpPr/>
            <p:nvPr/>
          </p:nvSpPr>
          <p:spPr>
            <a:xfrm>
              <a:off x="3528750" y="1882350"/>
              <a:ext cx="13150" cy="13125"/>
            </a:xfrm>
            <a:custGeom>
              <a:rect b="b" l="l" r="r" t="t"/>
              <a:pathLst>
                <a:path extrusionOk="0" h="525" w="526">
                  <a:moveTo>
                    <a:pt x="260" y="0"/>
                  </a:moveTo>
                  <a:cubicBezTo>
                    <a:pt x="115" y="0"/>
                    <a:pt x="1" y="114"/>
                    <a:pt x="1" y="259"/>
                  </a:cubicBezTo>
                  <a:cubicBezTo>
                    <a:pt x="1" y="405"/>
                    <a:pt x="115" y="525"/>
                    <a:pt x="260" y="525"/>
                  </a:cubicBezTo>
                  <a:cubicBezTo>
                    <a:pt x="405" y="525"/>
                    <a:pt x="525" y="405"/>
                    <a:pt x="525" y="259"/>
                  </a:cubicBezTo>
                  <a:cubicBezTo>
                    <a:pt x="525" y="114"/>
                    <a:pt x="405" y="0"/>
                    <a:pt x="260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4"/>
            <p:cNvSpPr/>
            <p:nvPr/>
          </p:nvSpPr>
          <p:spPr>
            <a:xfrm>
              <a:off x="3807575" y="1905250"/>
              <a:ext cx="23400" cy="23400"/>
            </a:xfrm>
            <a:custGeom>
              <a:rect b="b" l="l" r="r" t="t"/>
              <a:pathLst>
                <a:path extrusionOk="0" h="936" w="936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7"/>
                    <a:pt x="209" y="936"/>
                    <a:pt x="468" y="936"/>
                  </a:cubicBezTo>
                  <a:cubicBezTo>
                    <a:pt x="727" y="936"/>
                    <a:pt x="935" y="727"/>
                    <a:pt x="935" y="468"/>
                  </a:cubicBezTo>
                  <a:cubicBezTo>
                    <a:pt x="935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4"/>
            <p:cNvSpPr/>
            <p:nvPr/>
          </p:nvSpPr>
          <p:spPr>
            <a:xfrm>
              <a:off x="3687825" y="1983275"/>
              <a:ext cx="23400" cy="23425"/>
            </a:xfrm>
            <a:custGeom>
              <a:rect b="b" l="l" r="r" t="t"/>
              <a:pathLst>
                <a:path extrusionOk="0" h="937" w="936">
                  <a:moveTo>
                    <a:pt x="468" y="1"/>
                  </a:moveTo>
                  <a:cubicBezTo>
                    <a:pt x="209" y="1"/>
                    <a:pt x="1" y="209"/>
                    <a:pt x="1" y="469"/>
                  </a:cubicBezTo>
                  <a:cubicBezTo>
                    <a:pt x="1" y="728"/>
                    <a:pt x="209" y="936"/>
                    <a:pt x="468" y="936"/>
                  </a:cubicBezTo>
                  <a:cubicBezTo>
                    <a:pt x="727" y="936"/>
                    <a:pt x="936" y="728"/>
                    <a:pt x="936" y="469"/>
                  </a:cubicBezTo>
                  <a:cubicBezTo>
                    <a:pt x="936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4"/>
            <p:cNvSpPr/>
            <p:nvPr/>
          </p:nvSpPr>
          <p:spPr>
            <a:xfrm>
              <a:off x="3446925" y="1850750"/>
              <a:ext cx="26250" cy="26250"/>
            </a:xfrm>
            <a:custGeom>
              <a:rect b="b" l="l" r="r" t="t"/>
              <a:pathLst>
                <a:path extrusionOk="0" h="1050" w="1050">
                  <a:moveTo>
                    <a:pt x="525" y="1"/>
                  </a:moveTo>
                  <a:cubicBezTo>
                    <a:pt x="235" y="1"/>
                    <a:pt x="1" y="234"/>
                    <a:pt x="1" y="525"/>
                  </a:cubicBezTo>
                  <a:cubicBezTo>
                    <a:pt x="1" y="809"/>
                    <a:pt x="235" y="1050"/>
                    <a:pt x="525" y="1050"/>
                  </a:cubicBezTo>
                  <a:cubicBezTo>
                    <a:pt x="816" y="1050"/>
                    <a:pt x="1050" y="809"/>
                    <a:pt x="1050" y="525"/>
                  </a:cubicBezTo>
                  <a:cubicBezTo>
                    <a:pt x="1050" y="234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59" name="Google Shape;21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975" y="1086825"/>
            <a:ext cx="2554825" cy="18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54"/>
          <p:cNvSpPr txBox="1"/>
          <p:nvPr/>
        </p:nvSpPr>
        <p:spPr>
          <a:xfrm>
            <a:off x="4524400" y="4785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Rubik"/>
                <a:ea typeface="Rubik"/>
                <a:cs typeface="Rubik"/>
                <a:sym typeface="Rubik"/>
              </a:rPr>
              <a:t>Social Platform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61" name="Google Shape;2161;p54"/>
          <p:cNvSpPr txBox="1"/>
          <p:nvPr/>
        </p:nvSpPr>
        <p:spPr>
          <a:xfrm>
            <a:off x="4557679" y="3064107"/>
            <a:ext cx="293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83838"/>
                </a:solidFill>
                <a:latin typeface="Lexend"/>
                <a:ea typeface="Lexend"/>
                <a:cs typeface="Lexend"/>
                <a:sym typeface="Lexend"/>
              </a:rPr>
              <a:t>Allow users to view, like and comment on recipes posted.</a:t>
            </a:r>
            <a:endParaRPr sz="1600">
              <a:solidFill>
                <a:srgbClr val="38383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62" name="Google Shape;216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425" y="1086825"/>
            <a:ext cx="1984125" cy="169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54"/>
          <p:cNvSpPr txBox="1"/>
          <p:nvPr/>
        </p:nvSpPr>
        <p:spPr>
          <a:xfrm>
            <a:off x="1139475" y="4785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Rubik"/>
                <a:ea typeface="Rubik"/>
                <a:cs typeface="Rubik"/>
                <a:sym typeface="Rubik"/>
              </a:rPr>
              <a:t>Recipe Generator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Google Shape;2168;p55"/>
          <p:cNvGrpSpPr/>
          <p:nvPr/>
        </p:nvGrpSpPr>
        <p:grpSpPr>
          <a:xfrm rot="6299874">
            <a:off x="434052" y="3939593"/>
            <a:ext cx="1364709" cy="1425348"/>
            <a:chOff x="-1480050" y="2959700"/>
            <a:chExt cx="563800" cy="588875"/>
          </a:xfrm>
        </p:grpSpPr>
        <p:sp>
          <p:nvSpPr>
            <p:cNvPr id="2169" name="Google Shape;2169;p55"/>
            <p:cNvSpPr/>
            <p:nvPr/>
          </p:nvSpPr>
          <p:spPr>
            <a:xfrm>
              <a:off x="-1480050" y="2959700"/>
              <a:ext cx="563800" cy="588875"/>
            </a:xfrm>
            <a:custGeom>
              <a:rect b="b" l="l" r="r" t="t"/>
              <a:pathLst>
                <a:path extrusionOk="0" h="23555" w="22552">
                  <a:moveTo>
                    <a:pt x="527" y="691"/>
                  </a:moveTo>
                  <a:cubicBezTo>
                    <a:pt x="1532" y="1412"/>
                    <a:pt x="2545" y="2127"/>
                    <a:pt x="3627" y="2759"/>
                  </a:cubicBezTo>
                  <a:cubicBezTo>
                    <a:pt x="4240" y="3120"/>
                    <a:pt x="4878" y="3448"/>
                    <a:pt x="5529" y="3733"/>
                  </a:cubicBezTo>
                  <a:cubicBezTo>
                    <a:pt x="6186" y="4017"/>
                    <a:pt x="6862" y="4251"/>
                    <a:pt x="7525" y="4478"/>
                  </a:cubicBezTo>
                  <a:cubicBezTo>
                    <a:pt x="8195" y="4706"/>
                    <a:pt x="8852" y="4933"/>
                    <a:pt x="9491" y="5198"/>
                  </a:cubicBezTo>
                  <a:cubicBezTo>
                    <a:pt x="9813" y="5325"/>
                    <a:pt x="10122" y="5483"/>
                    <a:pt x="10432" y="5628"/>
                  </a:cubicBezTo>
                  <a:cubicBezTo>
                    <a:pt x="10735" y="5786"/>
                    <a:pt x="11045" y="5944"/>
                    <a:pt x="11336" y="6127"/>
                  </a:cubicBezTo>
                  <a:cubicBezTo>
                    <a:pt x="11923" y="6487"/>
                    <a:pt x="12492" y="6879"/>
                    <a:pt x="13023" y="7315"/>
                  </a:cubicBezTo>
                  <a:cubicBezTo>
                    <a:pt x="13560" y="7751"/>
                    <a:pt x="14078" y="8212"/>
                    <a:pt x="14558" y="8705"/>
                  </a:cubicBezTo>
                  <a:cubicBezTo>
                    <a:pt x="15045" y="9204"/>
                    <a:pt x="15500" y="9723"/>
                    <a:pt x="15935" y="10266"/>
                  </a:cubicBezTo>
                  <a:cubicBezTo>
                    <a:pt x="16359" y="10809"/>
                    <a:pt x="16770" y="11372"/>
                    <a:pt x="17149" y="11953"/>
                  </a:cubicBezTo>
                  <a:cubicBezTo>
                    <a:pt x="17907" y="13116"/>
                    <a:pt x="18570" y="14341"/>
                    <a:pt x="19177" y="15599"/>
                  </a:cubicBezTo>
                  <a:cubicBezTo>
                    <a:pt x="19783" y="16856"/>
                    <a:pt x="20333" y="18145"/>
                    <a:pt x="20864" y="19441"/>
                  </a:cubicBezTo>
                  <a:cubicBezTo>
                    <a:pt x="21129" y="20091"/>
                    <a:pt x="21388" y="20742"/>
                    <a:pt x="21647" y="21399"/>
                  </a:cubicBezTo>
                  <a:lnTo>
                    <a:pt x="21837" y="21892"/>
                  </a:lnTo>
                  <a:cubicBezTo>
                    <a:pt x="21900" y="22050"/>
                    <a:pt x="21976" y="22227"/>
                    <a:pt x="22020" y="22366"/>
                  </a:cubicBezTo>
                  <a:cubicBezTo>
                    <a:pt x="22094" y="22601"/>
                    <a:pt x="22118" y="22836"/>
                    <a:pt x="22075" y="23062"/>
                  </a:cubicBezTo>
                  <a:lnTo>
                    <a:pt x="22075" y="23062"/>
                  </a:lnTo>
                  <a:cubicBezTo>
                    <a:pt x="21942" y="23004"/>
                    <a:pt x="21810" y="22925"/>
                    <a:pt x="21679" y="22840"/>
                  </a:cubicBezTo>
                  <a:cubicBezTo>
                    <a:pt x="21490" y="22707"/>
                    <a:pt x="21300" y="22556"/>
                    <a:pt x="21104" y="22404"/>
                  </a:cubicBezTo>
                  <a:cubicBezTo>
                    <a:pt x="20915" y="22252"/>
                    <a:pt x="20719" y="22094"/>
                    <a:pt x="20510" y="21949"/>
                  </a:cubicBezTo>
                  <a:cubicBezTo>
                    <a:pt x="20409" y="21873"/>
                    <a:pt x="20302" y="21804"/>
                    <a:pt x="20188" y="21741"/>
                  </a:cubicBezTo>
                  <a:cubicBezTo>
                    <a:pt x="20074" y="21677"/>
                    <a:pt x="19948" y="21627"/>
                    <a:pt x="19834" y="21576"/>
                  </a:cubicBezTo>
                  <a:cubicBezTo>
                    <a:pt x="19366" y="21387"/>
                    <a:pt x="18880" y="21254"/>
                    <a:pt x="18393" y="21153"/>
                  </a:cubicBezTo>
                  <a:cubicBezTo>
                    <a:pt x="17901" y="21058"/>
                    <a:pt x="17408" y="20995"/>
                    <a:pt x="16915" y="20951"/>
                  </a:cubicBezTo>
                  <a:cubicBezTo>
                    <a:pt x="15714" y="20843"/>
                    <a:pt x="14507" y="20812"/>
                    <a:pt x="13345" y="20572"/>
                  </a:cubicBezTo>
                  <a:cubicBezTo>
                    <a:pt x="12764" y="20445"/>
                    <a:pt x="12195" y="20268"/>
                    <a:pt x="11670" y="19997"/>
                  </a:cubicBezTo>
                  <a:cubicBezTo>
                    <a:pt x="11152" y="19719"/>
                    <a:pt x="10678" y="19365"/>
                    <a:pt x="10261" y="18948"/>
                  </a:cubicBezTo>
                  <a:cubicBezTo>
                    <a:pt x="9421" y="18107"/>
                    <a:pt x="8795" y="17071"/>
                    <a:pt x="8170" y="16047"/>
                  </a:cubicBezTo>
                  <a:cubicBezTo>
                    <a:pt x="7854" y="15536"/>
                    <a:pt x="7532" y="15018"/>
                    <a:pt x="7178" y="14525"/>
                  </a:cubicBezTo>
                  <a:cubicBezTo>
                    <a:pt x="7096" y="14398"/>
                    <a:pt x="7001" y="14278"/>
                    <a:pt x="6906" y="14158"/>
                  </a:cubicBezTo>
                  <a:cubicBezTo>
                    <a:pt x="6818" y="14032"/>
                    <a:pt x="6723" y="13918"/>
                    <a:pt x="6622" y="13798"/>
                  </a:cubicBezTo>
                  <a:cubicBezTo>
                    <a:pt x="6432" y="13564"/>
                    <a:pt x="6224" y="13337"/>
                    <a:pt x="6022" y="13116"/>
                  </a:cubicBezTo>
                  <a:cubicBezTo>
                    <a:pt x="5611" y="12673"/>
                    <a:pt x="5194" y="12244"/>
                    <a:pt x="4808" y="11789"/>
                  </a:cubicBezTo>
                  <a:cubicBezTo>
                    <a:pt x="4625" y="11555"/>
                    <a:pt x="4436" y="11321"/>
                    <a:pt x="4259" y="11087"/>
                  </a:cubicBezTo>
                  <a:lnTo>
                    <a:pt x="4000" y="10721"/>
                  </a:lnTo>
                  <a:lnTo>
                    <a:pt x="3873" y="10538"/>
                  </a:lnTo>
                  <a:lnTo>
                    <a:pt x="3753" y="10348"/>
                  </a:lnTo>
                  <a:cubicBezTo>
                    <a:pt x="3115" y="9343"/>
                    <a:pt x="2597" y="8263"/>
                    <a:pt x="2174" y="7145"/>
                  </a:cubicBezTo>
                  <a:cubicBezTo>
                    <a:pt x="1750" y="6026"/>
                    <a:pt x="1422" y="4876"/>
                    <a:pt x="1144" y="3707"/>
                  </a:cubicBezTo>
                  <a:cubicBezTo>
                    <a:pt x="911" y="2712"/>
                    <a:pt x="711" y="1703"/>
                    <a:pt x="527" y="691"/>
                  </a:cubicBezTo>
                  <a:close/>
                  <a:moveTo>
                    <a:pt x="226" y="1"/>
                  </a:moveTo>
                  <a:cubicBezTo>
                    <a:pt x="214" y="1"/>
                    <a:pt x="202" y="2"/>
                    <a:pt x="190" y="5"/>
                  </a:cubicBezTo>
                  <a:cubicBezTo>
                    <a:pt x="76" y="30"/>
                    <a:pt x="0" y="137"/>
                    <a:pt x="19" y="257"/>
                  </a:cubicBezTo>
                  <a:cubicBezTo>
                    <a:pt x="468" y="2620"/>
                    <a:pt x="973" y="5003"/>
                    <a:pt x="1851" y="7265"/>
                  </a:cubicBezTo>
                  <a:cubicBezTo>
                    <a:pt x="2294" y="8396"/>
                    <a:pt x="2837" y="9489"/>
                    <a:pt x="3501" y="10512"/>
                  </a:cubicBezTo>
                  <a:lnTo>
                    <a:pt x="3621" y="10702"/>
                  </a:lnTo>
                  <a:lnTo>
                    <a:pt x="3753" y="10891"/>
                  </a:lnTo>
                  <a:lnTo>
                    <a:pt x="4019" y="11264"/>
                  </a:lnTo>
                  <a:cubicBezTo>
                    <a:pt x="4202" y="11504"/>
                    <a:pt x="4398" y="11738"/>
                    <a:pt x="4587" y="11978"/>
                  </a:cubicBezTo>
                  <a:cubicBezTo>
                    <a:pt x="4985" y="12440"/>
                    <a:pt x="5409" y="12869"/>
                    <a:pt x="5819" y="13305"/>
                  </a:cubicBezTo>
                  <a:cubicBezTo>
                    <a:pt x="6022" y="13526"/>
                    <a:pt x="6224" y="13747"/>
                    <a:pt x="6413" y="13975"/>
                  </a:cubicBezTo>
                  <a:cubicBezTo>
                    <a:pt x="6508" y="14089"/>
                    <a:pt x="6603" y="14202"/>
                    <a:pt x="6691" y="14322"/>
                  </a:cubicBezTo>
                  <a:cubicBezTo>
                    <a:pt x="6786" y="14443"/>
                    <a:pt x="6881" y="14556"/>
                    <a:pt x="6963" y="14683"/>
                  </a:cubicBezTo>
                  <a:cubicBezTo>
                    <a:pt x="7311" y="15163"/>
                    <a:pt x="7633" y="15668"/>
                    <a:pt x="7949" y="16180"/>
                  </a:cubicBezTo>
                  <a:cubicBezTo>
                    <a:pt x="8265" y="16692"/>
                    <a:pt x="8587" y="17204"/>
                    <a:pt x="8928" y="17703"/>
                  </a:cubicBezTo>
                  <a:cubicBezTo>
                    <a:pt x="9276" y="18202"/>
                    <a:pt x="9648" y="18689"/>
                    <a:pt x="10084" y="19118"/>
                  </a:cubicBezTo>
                  <a:cubicBezTo>
                    <a:pt x="10514" y="19554"/>
                    <a:pt x="11013" y="19927"/>
                    <a:pt x="11557" y="20218"/>
                  </a:cubicBezTo>
                  <a:cubicBezTo>
                    <a:pt x="12106" y="20496"/>
                    <a:pt x="12694" y="20685"/>
                    <a:pt x="13288" y="20824"/>
                  </a:cubicBezTo>
                  <a:cubicBezTo>
                    <a:pt x="14482" y="21077"/>
                    <a:pt x="15702" y="21121"/>
                    <a:pt x="16890" y="21241"/>
                  </a:cubicBezTo>
                  <a:cubicBezTo>
                    <a:pt x="17376" y="21286"/>
                    <a:pt x="17856" y="21355"/>
                    <a:pt x="18330" y="21456"/>
                  </a:cubicBezTo>
                  <a:cubicBezTo>
                    <a:pt x="18804" y="21564"/>
                    <a:pt x="19265" y="21696"/>
                    <a:pt x="19701" y="21892"/>
                  </a:cubicBezTo>
                  <a:cubicBezTo>
                    <a:pt x="20131" y="22069"/>
                    <a:pt x="20491" y="22379"/>
                    <a:pt x="20864" y="22695"/>
                  </a:cubicBezTo>
                  <a:cubicBezTo>
                    <a:pt x="21047" y="22859"/>
                    <a:pt x="21237" y="23023"/>
                    <a:pt x="21445" y="23175"/>
                  </a:cubicBezTo>
                  <a:cubicBezTo>
                    <a:pt x="21660" y="23320"/>
                    <a:pt x="21888" y="23465"/>
                    <a:pt x="22159" y="23548"/>
                  </a:cubicBezTo>
                  <a:cubicBezTo>
                    <a:pt x="22177" y="23552"/>
                    <a:pt x="22195" y="23554"/>
                    <a:pt x="22212" y="23554"/>
                  </a:cubicBezTo>
                  <a:cubicBezTo>
                    <a:pt x="22298" y="23554"/>
                    <a:pt x="22382" y="23506"/>
                    <a:pt x="22418" y="23428"/>
                  </a:cubicBezTo>
                  <a:lnTo>
                    <a:pt x="22418" y="23415"/>
                  </a:lnTo>
                  <a:cubicBezTo>
                    <a:pt x="22494" y="23232"/>
                    <a:pt x="22538" y="23030"/>
                    <a:pt x="22545" y="22827"/>
                  </a:cubicBezTo>
                  <a:cubicBezTo>
                    <a:pt x="22551" y="22625"/>
                    <a:pt x="22519" y="22423"/>
                    <a:pt x="22469" y="22240"/>
                  </a:cubicBezTo>
                  <a:cubicBezTo>
                    <a:pt x="22412" y="22044"/>
                    <a:pt x="22355" y="21892"/>
                    <a:pt x="22292" y="21722"/>
                  </a:cubicBezTo>
                  <a:lnTo>
                    <a:pt x="22121" y="21222"/>
                  </a:lnTo>
                  <a:cubicBezTo>
                    <a:pt x="21881" y="20559"/>
                    <a:pt x="21647" y="19895"/>
                    <a:pt x="21401" y="19232"/>
                  </a:cubicBezTo>
                  <a:cubicBezTo>
                    <a:pt x="21155" y="18575"/>
                    <a:pt x="20902" y="17911"/>
                    <a:pt x="20630" y="17261"/>
                  </a:cubicBezTo>
                  <a:cubicBezTo>
                    <a:pt x="20358" y="16604"/>
                    <a:pt x="20080" y="15953"/>
                    <a:pt x="19777" y="15315"/>
                  </a:cubicBezTo>
                  <a:cubicBezTo>
                    <a:pt x="19468" y="14676"/>
                    <a:pt x="19158" y="14038"/>
                    <a:pt x="18810" y="13419"/>
                  </a:cubicBezTo>
                  <a:cubicBezTo>
                    <a:pt x="18463" y="12793"/>
                    <a:pt x="18096" y="12187"/>
                    <a:pt x="17705" y="11587"/>
                  </a:cubicBezTo>
                  <a:cubicBezTo>
                    <a:pt x="17307" y="10993"/>
                    <a:pt x="16890" y="10418"/>
                    <a:pt x="16441" y="9855"/>
                  </a:cubicBezTo>
                  <a:cubicBezTo>
                    <a:pt x="15992" y="9299"/>
                    <a:pt x="15518" y="8768"/>
                    <a:pt x="15019" y="8257"/>
                  </a:cubicBezTo>
                  <a:cubicBezTo>
                    <a:pt x="14015" y="7239"/>
                    <a:pt x="12890" y="6329"/>
                    <a:pt x="11645" y="5609"/>
                  </a:cubicBezTo>
                  <a:cubicBezTo>
                    <a:pt x="11336" y="5420"/>
                    <a:pt x="11020" y="5262"/>
                    <a:pt x="10697" y="5091"/>
                  </a:cubicBezTo>
                  <a:cubicBezTo>
                    <a:pt x="10369" y="4946"/>
                    <a:pt x="10047" y="4788"/>
                    <a:pt x="9712" y="4655"/>
                  </a:cubicBezTo>
                  <a:cubicBezTo>
                    <a:pt x="9048" y="4390"/>
                    <a:pt x="8372" y="4175"/>
                    <a:pt x="7702" y="3954"/>
                  </a:cubicBezTo>
                  <a:cubicBezTo>
                    <a:pt x="7033" y="3739"/>
                    <a:pt x="6375" y="3518"/>
                    <a:pt x="5737" y="3252"/>
                  </a:cubicBezTo>
                  <a:cubicBezTo>
                    <a:pt x="5099" y="2981"/>
                    <a:pt x="4480" y="2671"/>
                    <a:pt x="3873" y="2330"/>
                  </a:cubicBezTo>
                  <a:cubicBezTo>
                    <a:pt x="2660" y="1647"/>
                    <a:pt x="1510" y="845"/>
                    <a:pt x="354" y="42"/>
                  </a:cubicBezTo>
                  <a:lnTo>
                    <a:pt x="348" y="42"/>
                  </a:lnTo>
                  <a:cubicBezTo>
                    <a:pt x="313" y="18"/>
                    <a:pt x="270" y="1"/>
                    <a:pt x="2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5"/>
            <p:cNvSpPr/>
            <p:nvPr/>
          </p:nvSpPr>
          <p:spPr>
            <a:xfrm>
              <a:off x="-1474375" y="2978650"/>
              <a:ext cx="545475" cy="555250"/>
            </a:xfrm>
            <a:custGeom>
              <a:rect b="b" l="l" r="r" t="t"/>
              <a:pathLst>
                <a:path extrusionOk="0" h="22210" w="21819">
                  <a:moveTo>
                    <a:pt x="63" y="0"/>
                  </a:moveTo>
                  <a:cubicBezTo>
                    <a:pt x="53" y="0"/>
                    <a:pt x="42" y="4"/>
                    <a:pt x="32" y="11"/>
                  </a:cubicBezTo>
                  <a:cubicBezTo>
                    <a:pt x="7" y="24"/>
                    <a:pt x="0" y="62"/>
                    <a:pt x="13" y="87"/>
                  </a:cubicBezTo>
                  <a:cubicBezTo>
                    <a:pt x="1416" y="2267"/>
                    <a:pt x="2869" y="4421"/>
                    <a:pt x="4531" y="6424"/>
                  </a:cubicBezTo>
                  <a:cubicBezTo>
                    <a:pt x="4948" y="6924"/>
                    <a:pt x="5378" y="7416"/>
                    <a:pt x="5826" y="7890"/>
                  </a:cubicBezTo>
                  <a:lnTo>
                    <a:pt x="6161" y="8244"/>
                  </a:lnTo>
                  <a:cubicBezTo>
                    <a:pt x="6269" y="8364"/>
                    <a:pt x="6382" y="8484"/>
                    <a:pt x="6496" y="8598"/>
                  </a:cubicBezTo>
                  <a:lnTo>
                    <a:pt x="7191" y="9287"/>
                  </a:lnTo>
                  <a:cubicBezTo>
                    <a:pt x="8126" y="10184"/>
                    <a:pt x="9093" y="11056"/>
                    <a:pt x="10085" y="11890"/>
                  </a:cubicBezTo>
                  <a:cubicBezTo>
                    <a:pt x="12069" y="13571"/>
                    <a:pt x="14129" y="15150"/>
                    <a:pt x="16113" y="16812"/>
                  </a:cubicBezTo>
                  <a:cubicBezTo>
                    <a:pt x="17105" y="17646"/>
                    <a:pt x="18078" y="18506"/>
                    <a:pt x="19026" y="19390"/>
                  </a:cubicBezTo>
                  <a:cubicBezTo>
                    <a:pt x="19967" y="20275"/>
                    <a:pt x="20858" y="21216"/>
                    <a:pt x="21717" y="22189"/>
                  </a:cubicBezTo>
                  <a:cubicBezTo>
                    <a:pt x="21728" y="22203"/>
                    <a:pt x="21741" y="22209"/>
                    <a:pt x="21756" y="22209"/>
                  </a:cubicBezTo>
                  <a:cubicBezTo>
                    <a:pt x="21768" y="22209"/>
                    <a:pt x="21782" y="22204"/>
                    <a:pt x="21793" y="22196"/>
                  </a:cubicBezTo>
                  <a:cubicBezTo>
                    <a:pt x="21812" y="22177"/>
                    <a:pt x="21819" y="22139"/>
                    <a:pt x="21793" y="22120"/>
                  </a:cubicBezTo>
                  <a:lnTo>
                    <a:pt x="21142" y="21400"/>
                  </a:lnTo>
                  <a:cubicBezTo>
                    <a:pt x="21035" y="21279"/>
                    <a:pt x="20928" y="21153"/>
                    <a:pt x="20814" y="21039"/>
                  </a:cubicBezTo>
                  <a:lnTo>
                    <a:pt x="20473" y="20686"/>
                  </a:lnTo>
                  <a:cubicBezTo>
                    <a:pt x="20245" y="20458"/>
                    <a:pt x="20024" y="20218"/>
                    <a:pt x="19790" y="19991"/>
                  </a:cubicBezTo>
                  <a:lnTo>
                    <a:pt x="19095" y="19314"/>
                  </a:lnTo>
                  <a:cubicBezTo>
                    <a:pt x="18147" y="18423"/>
                    <a:pt x="17181" y="17564"/>
                    <a:pt x="16182" y="16730"/>
                  </a:cubicBezTo>
                  <a:cubicBezTo>
                    <a:pt x="14211" y="15049"/>
                    <a:pt x="12170" y="13438"/>
                    <a:pt x="10211" y="11745"/>
                  </a:cubicBezTo>
                  <a:cubicBezTo>
                    <a:pt x="9226" y="10898"/>
                    <a:pt x="8278" y="10020"/>
                    <a:pt x="7355" y="9116"/>
                  </a:cubicBezTo>
                  <a:lnTo>
                    <a:pt x="6673" y="8427"/>
                  </a:lnTo>
                  <a:cubicBezTo>
                    <a:pt x="6553" y="8314"/>
                    <a:pt x="6445" y="8194"/>
                    <a:pt x="6338" y="8080"/>
                  </a:cubicBezTo>
                  <a:lnTo>
                    <a:pt x="6003" y="7720"/>
                  </a:lnTo>
                  <a:cubicBezTo>
                    <a:pt x="5561" y="7252"/>
                    <a:pt x="5138" y="6766"/>
                    <a:pt x="4727" y="6267"/>
                  </a:cubicBezTo>
                  <a:cubicBezTo>
                    <a:pt x="3071" y="4282"/>
                    <a:pt x="1612" y="2134"/>
                    <a:pt x="102" y="24"/>
                  </a:cubicBezTo>
                  <a:cubicBezTo>
                    <a:pt x="94" y="8"/>
                    <a:pt x="79" y="0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5"/>
            <p:cNvSpPr/>
            <p:nvPr/>
          </p:nvSpPr>
          <p:spPr>
            <a:xfrm>
              <a:off x="-1355100" y="3039525"/>
              <a:ext cx="48350" cy="153950"/>
            </a:xfrm>
            <a:custGeom>
              <a:rect b="b" l="l" r="r" t="t"/>
              <a:pathLst>
                <a:path extrusionOk="0" h="6158" w="1934">
                  <a:moveTo>
                    <a:pt x="63" y="1"/>
                  </a:moveTo>
                  <a:cubicBezTo>
                    <a:pt x="59" y="1"/>
                    <a:pt x="55" y="1"/>
                    <a:pt x="51" y="2"/>
                  </a:cubicBezTo>
                  <a:cubicBezTo>
                    <a:pt x="19" y="9"/>
                    <a:pt x="0" y="40"/>
                    <a:pt x="6" y="66"/>
                  </a:cubicBezTo>
                  <a:cubicBezTo>
                    <a:pt x="120" y="584"/>
                    <a:pt x="272" y="1089"/>
                    <a:pt x="436" y="1588"/>
                  </a:cubicBezTo>
                  <a:cubicBezTo>
                    <a:pt x="594" y="2088"/>
                    <a:pt x="765" y="2587"/>
                    <a:pt x="929" y="3086"/>
                  </a:cubicBezTo>
                  <a:cubicBezTo>
                    <a:pt x="1264" y="4084"/>
                    <a:pt x="1567" y="5095"/>
                    <a:pt x="1820" y="6113"/>
                  </a:cubicBezTo>
                  <a:cubicBezTo>
                    <a:pt x="1820" y="6113"/>
                    <a:pt x="1820" y="6119"/>
                    <a:pt x="1820" y="6119"/>
                  </a:cubicBezTo>
                  <a:cubicBezTo>
                    <a:pt x="1825" y="6141"/>
                    <a:pt x="1850" y="6158"/>
                    <a:pt x="1877" y="6158"/>
                  </a:cubicBezTo>
                  <a:cubicBezTo>
                    <a:pt x="1881" y="6158"/>
                    <a:pt x="1885" y="6158"/>
                    <a:pt x="1889" y="6157"/>
                  </a:cubicBezTo>
                  <a:cubicBezTo>
                    <a:pt x="1915" y="6144"/>
                    <a:pt x="1934" y="6119"/>
                    <a:pt x="1927" y="6087"/>
                  </a:cubicBezTo>
                  <a:cubicBezTo>
                    <a:pt x="1643" y="5070"/>
                    <a:pt x="1377" y="4053"/>
                    <a:pt x="1112" y="3035"/>
                  </a:cubicBezTo>
                  <a:cubicBezTo>
                    <a:pt x="973" y="2524"/>
                    <a:pt x="834" y="2012"/>
                    <a:pt x="676" y="1513"/>
                  </a:cubicBezTo>
                  <a:cubicBezTo>
                    <a:pt x="512" y="1007"/>
                    <a:pt x="335" y="514"/>
                    <a:pt x="107" y="34"/>
                  </a:cubicBezTo>
                  <a:cubicBezTo>
                    <a:pt x="102" y="13"/>
                    <a:pt x="84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5"/>
            <p:cNvSpPr/>
            <p:nvPr/>
          </p:nvSpPr>
          <p:spPr>
            <a:xfrm>
              <a:off x="-1296350" y="3062625"/>
              <a:ext cx="63200" cy="194750"/>
            </a:xfrm>
            <a:custGeom>
              <a:rect b="b" l="l" r="r" t="t"/>
              <a:pathLst>
                <a:path extrusionOk="0" h="7790" w="2528">
                  <a:moveTo>
                    <a:pt x="82" y="109"/>
                  </a:moveTo>
                  <a:cubicBezTo>
                    <a:pt x="78" y="112"/>
                    <a:pt x="74" y="116"/>
                    <a:pt x="70" y="121"/>
                  </a:cubicBezTo>
                  <a:cubicBezTo>
                    <a:pt x="70" y="121"/>
                    <a:pt x="70" y="115"/>
                    <a:pt x="82" y="109"/>
                  </a:cubicBezTo>
                  <a:close/>
                  <a:moveTo>
                    <a:pt x="108" y="1"/>
                  </a:moveTo>
                  <a:cubicBezTo>
                    <a:pt x="95" y="1"/>
                    <a:pt x="57" y="1"/>
                    <a:pt x="32" y="26"/>
                  </a:cubicBezTo>
                  <a:cubicBezTo>
                    <a:pt x="7" y="52"/>
                    <a:pt x="1" y="77"/>
                    <a:pt x="1" y="102"/>
                  </a:cubicBezTo>
                  <a:cubicBezTo>
                    <a:pt x="1" y="121"/>
                    <a:pt x="7" y="140"/>
                    <a:pt x="13" y="153"/>
                  </a:cubicBezTo>
                  <a:cubicBezTo>
                    <a:pt x="19" y="172"/>
                    <a:pt x="26" y="191"/>
                    <a:pt x="57" y="209"/>
                  </a:cubicBezTo>
                  <a:cubicBezTo>
                    <a:pt x="70" y="216"/>
                    <a:pt x="76" y="216"/>
                    <a:pt x="89" y="222"/>
                  </a:cubicBezTo>
                  <a:cubicBezTo>
                    <a:pt x="102" y="222"/>
                    <a:pt x="114" y="216"/>
                    <a:pt x="121" y="216"/>
                  </a:cubicBezTo>
                  <a:cubicBezTo>
                    <a:pt x="130" y="211"/>
                    <a:pt x="137" y="207"/>
                    <a:pt x="142" y="203"/>
                  </a:cubicBezTo>
                  <a:lnTo>
                    <a:pt x="142" y="203"/>
                  </a:lnTo>
                  <a:cubicBezTo>
                    <a:pt x="148" y="220"/>
                    <a:pt x="152" y="238"/>
                    <a:pt x="159" y="260"/>
                  </a:cubicBezTo>
                  <a:lnTo>
                    <a:pt x="196" y="386"/>
                  </a:lnTo>
                  <a:lnTo>
                    <a:pt x="348" y="873"/>
                  </a:lnTo>
                  <a:cubicBezTo>
                    <a:pt x="449" y="1201"/>
                    <a:pt x="557" y="1524"/>
                    <a:pt x="664" y="1852"/>
                  </a:cubicBezTo>
                  <a:cubicBezTo>
                    <a:pt x="778" y="2175"/>
                    <a:pt x="885" y="2497"/>
                    <a:pt x="993" y="2819"/>
                  </a:cubicBezTo>
                  <a:cubicBezTo>
                    <a:pt x="1100" y="3148"/>
                    <a:pt x="1207" y="3470"/>
                    <a:pt x="1315" y="3792"/>
                  </a:cubicBezTo>
                  <a:cubicBezTo>
                    <a:pt x="1744" y="5094"/>
                    <a:pt x="2117" y="6414"/>
                    <a:pt x="2421" y="7748"/>
                  </a:cubicBezTo>
                  <a:cubicBezTo>
                    <a:pt x="2426" y="7772"/>
                    <a:pt x="2442" y="7789"/>
                    <a:pt x="2464" y="7789"/>
                  </a:cubicBezTo>
                  <a:cubicBezTo>
                    <a:pt x="2471" y="7789"/>
                    <a:pt x="2477" y="7788"/>
                    <a:pt x="2484" y="7785"/>
                  </a:cubicBezTo>
                  <a:cubicBezTo>
                    <a:pt x="2509" y="7779"/>
                    <a:pt x="2528" y="7754"/>
                    <a:pt x="2522" y="7722"/>
                  </a:cubicBezTo>
                  <a:cubicBezTo>
                    <a:pt x="2193" y="6395"/>
                    <a:pt x="1858" y="5062"/>
                    <a:pt x="1498" y="3742"/>
                  </a:cubicBezTo>
                  <a:cubicBezTo>
                    <a:pt x="1410" y="3407"/>
                    <a:pt x="1315" y="3078"/>
                    <a:pt x="1214" y="2750"/>
                  </a:cubicBezTo>
                  <a:cubicBezTo>
                    <a:pt x="1113" y="2421"/>
                    <a:pt x="1012" y="2099"/>
                    <a:pt x="904" y="1770"/>
                  </a:cubicBezTo>
                  <a:cubicBezTo>
                    <a:pt x="797" y="1442"/>
                    <a:pt x="683" y="1119"/>
                    <a:pt x="557" y="803"/>
                  </a:cubicBezTo>
                  <a:cubicBezTo>
                    <a:pt x="500" y="639"/>
                    <a:pt x="430" y="481"/>
                    <a:pt x="367" y="323"/>
                  </a:cubicBezTo>
                  <a:lnTo>
                    <a:pt x="316" y="203"/>
                  </a:lnTo>
                  <a:cubicBezTo>
                    <a:pt x="298" y="172"/>
                    <a:pt x="279" y="121"/>
                    <a:pt x="247" y="77"/>
                  </a:cubicBezTo>
                  <a:cubicBezTo>
                    <a:pt x="228" y="52"/>
                    <a:pt x="203" y="26"/>
                    <a:pt x="165" y="14"/>
                  </a:cubicBezTo>
                  <a:cubicBezTo>
                    <a:pt x="152" y="1"/>
                    <a:pt x="127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5"/>
            <p:cNvSpPr/>
            <p:nvPr/>
          </p:nvSpPr>
          <p:spPr>
            <a:xfrm>
              <a:off x="-1226525" y="3087875"/>
              <a:ext cx="61625" cy="233550"/>
            </a:xfrm>
            <a:custGeom>
              <a:rect b="b" l="l" r="r" t="t"/>
              <a:pathLst>
                <a:path extrusionOk="0" h="9342" w="2465">
                  <a:moveTo>
                    <a:pt x="58" y="0"/>
                  </a:moveTo>
                  <a:cubicBezTo>
                    <a:pt x="54" y="0"/>
                    <a:pt x="49" y="1"/>
                    <a:pt x="45" y="2"/>
                  </a:cubicBezTo>
                  <a:cubicBezTo>
                    <a:pt x="19" y="15"/>
                    <a:pt x="0" y="46"/>
                    <a:pt x="13" y="71"/>
                  </a:cubicBezTo>
                  <a:cubicBezTo>
                    <a:pt x="291" y="823"/>
                    <a:pt x="582" y="1563"/>
                    <a:pt x="847" y="2308"/>
                  </a:cubicBezTo>
                  <a:lnTo>
                    <a:pt x="1049" y="2871"/>
                  </a:lnTo>
                  <a:lnTo>
                    <a:pt x="1232" y="3439"/>
                  </a:lnTo>
                  <a:lnTo>
                    <a:pt x="1409" y="4008"/>
                  </a:lnTo>
                  <a:lnTo>
                    <a:pt x="1574" y="4583"/>
                  </a:lnTo>
                  <a:cubicBezTo>
                    <a:pt x="1782" y="5354"/>
                    <a:pt x="1959" y="6131"/>
                    <a:pt x="2092" y="6914"/>
                  </a:cubicBezTo>
                  <a:cubicBezTo>
                    <a:pt x="2218" y="7704"/>
                    <a:pt x="2313" y="8494"/>
                    <a:pt x="2357" y="9290"/>
                  </a:cubicBezTo>
                  <a:cubicBezTo>
                    <a:pt x="2357" y="9319"/>
                    <a:pt x="2377" y="9342"/>
                    <a:pt x="2404" y="9342"/>
                  </a:cubicBezTo>
                  <a:cubicBezTo>
                    <a:pt x="2408" y="9342"/>
                    <a:pt x="2411" y="9341"/>
                    <a:pt x="2414" y="9341"/>
                  </a:cubicBezTo>
                  <a:cubicBezTo>
                    <a:pt x="2439" y="9341"/>
                    <a:pt x="2465" y="9316"/>
                    <a:pt x="2465" y="9284"/>
                  </a:cubicBezTo>
                  <a:cubicBezTo>
                    <a:pt x="2401" y="8488"/>
                    <a:pt x="2326" y="7692"/>
                    <a:pt x="2206" y="6896"/>
                  </a:cubicBezTo>
                  <a:cubicBezTo>
                    <a:pt x="2085" y="6106"/>
                    <a:pt x="1940" y="5316"/>
                    <a:pt x="1757" y="4539"/>
                  </a:cubicBezTo>
                  <a:lnTo>
                    <a:pt x="1612" y="3951"/>
                  </a:lnTo>
                  <a:lnTo>
                    <a:pt x="1454" y="3370"/>
                  </a:lnTo>
                  <a:lnTo>
                    <a:pt x="1277" y="2795"/>
                  </a:lnTo>
                  <a:lnTo>
                    <a:pt x="1087" y="2226"/>
                  </a:lnTo>
                  <a:cubicBezTo>
                    <a:pt x="822" y="1468"/>
                    <a:pt x="506" y="729"/>
                    <a:pt x="108" y="27"/>
                  </a:cubicBezTo>
                  <a:cubicBezTo>
                    <a:pt x="97" y="12"/>
                    <a:pt x="78" y="0"/>
                    <a:pt x="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5"/>
            <p:cNvSpPr/>
            <p:nvPr/>
          </p:nvSpPr>
          <p:spPr>
            <a:xfrm>
              <a:off x="-1151500" y="3134300"/>
              <a:ext cx="42050" cy="232475"/>
            </a:xfrm>
            <a:custGeom>
              <a:rect b="b" l="l" r="r" t="t"/>
              <a:pathLst>
                <a:path extrusionOk="0" h="9299" w="1682">
                  <a:moveTo>
                    <a:pt x="58" y="1"/>
                  </a:moveTo>
                  <a:cubicBezTo>
                    <a:pt x="54" y="1"/>
                    <a:pt x="49" y="2"/>
                    <a:pt x="45" y="3"/>
                  </a:cubicBezTo>
                  <a:cubicBezTo>
                    <a:pt x="20" y="9"/>
                    <a:pt x="1" y="34"/>
                    <a:pt x="7" y="66"/>
                  </a:cubicBezTo>
                  <a:cubicBezTo>
                    <a:pt x="197" y="824"/>
                    <a:pt x="405" y="1570"/>
                    <a:pt x="595" y="2328"/>
                  </a:cubicBezTo>
                  <a:lnTo>
                    <a:pt x="734" y="2890"/>
                  </a:lnTo>
                  <a:lnTo>
                    <a:pt x="860" y="3459"/>
                  </a:lnTo>
                  <a:lnTo>
                    <a:pt x="986" y="4028"/>
                  </a:lnTo>
                  <a:lnTo>
                    <a:pt x="1100" y="4603"/>
                  </a:lnTo>
                  <a:cubicBezTo>
                    <a:pt x="1252" y="5367"/>
                    <a:pt x="1365" y="6138"/>
                    <a:pt x="1441" y="6915"/>
                  </a:cubicBezTo>
                  <a:cubicBezTo>
                    <a:pt x="1517" y="7686"/>
                    <a:pt x="1568" y="8470"/>
                    <a:pt x="1568" y="9247"/>
                  </a:cubicBezTo>
                  <a:cubicBezTo>
                    <a:pt x="1573" y="9275"/>
                    <a:pt x="1594" y="9298"/>
                    <a:pt x="1617" y="9298"/>
                  </a:cubicBezTo>
                  <a:cubicBezTo>
                    <a:pt x="1619" y="9298"/>
                    <a:pt x="1622" y="9298"/>
                    <a:pt x="1625" y="9297"/>
                  </a:cubicBezTo>
                  <a:cubicBezTo>
                    <a:pt x="1656" y="9297"/>
                    <a:pt x="1681" y="9272"/>
                    <a:pt x="1675" y="9247"/>
                  </a:cubicBezTo>
                  <a:cubicBezTo>
                    <a:pt x="1656" y="8463"/>
                    <a:pt x="1625" y="7680"/>
                    <a:pt x="1555" y="6903"/>
                  </a:cubicBezTo>
                  <a:cubicBezTo>
                    <a:pt x="1492" y="6125"/>
                    <a:pt x="1403" y="5348"/>
                    <a:pt x="1290" y="4571"/>
                  </a:cubicBezTo>
                  <a:lnTo>
                    <a:pt x="1195" y="3990"/>
                  </a:lnTo>
                  <a:lnTo>
                    <a:pt x="1094" y="3415"/>
                  </a:lnTo>
                  <a:lnTo>
                    <a:pt x="974" y="2840"/>
                  </a:lnTo>
                  <a:lnTo>
                    <a:pt x="835" y="2265"/>
                  </a:lnTo>
                  <a:cubicBezTo>
                    <a:pt x="645" y="1506"/>
                    <a:pt x="411" y="755"/>
                    <a:pt x="108" y="34"/>
                  </a:cubicBezTo>
                  <a:cubicBezTo>
                    <a:pt x="98" y="13"/>
                    <a:pt x="78" y="1"/>
                    <a:pt x="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5"/>
            <p:cNvSpPr/>
            <p:nvPr/>
          </p:nvSpPr>
          <p:spPr>
            <a:xfrm>
              <a:off x="-1091300" y="3194175"/>
              <a:ext cx="35875" cy="214275"/>
            </a:xfrm>
            <a:custGeom>
              <a:rect b="b" l="l" r="r" t="t"/>
              <a:pathLst>
                <a:path extrusionOk="0" h="8571" w="1435">
                  <a:moveTo>
                    <a:pt x="62" y="0"/>
                  </a:moveTo>
                  <a:cubicBezTo>
                    <a:pt x="56" y="0"/>
                    <a:pt x="50" y="1"/>
                    <a:pt x="44" y="2"/>
                  </a:cubicBezTo>
                  <a:cubicBezTo>
                    <a:pt x="13" y="15"/>
                    <a:pt x="0" y="47"/>
                    <a:pt x="13" y="72"/>
                  </a:cubicBezTo>
                  <a:cubicBezTo>
                    <a:pt x="284" y="742"/>
                    <a:pt x="518" y="1411"/>
                    <a:pt x="701" y="2100"/>
                  </a:cubicBezTo>
                  <a:lnTo>
                    <a:pt x="834" y="2625"/>
                  </a:lnTo>
                  <a:lnTo>
                    <a:pt x="942" y="3149"/>
                  </a:lnTo>
                  <a:lnTo>
                    <a:pt x="1043" y="3673"/>
                  </a:lnTo>
                  <a:lnTo>
                    <a:pt x="1118" y="4204"/>
                  </a:lnTo>
                  <a:cubicBezTo>
                    <a:pt x="1314" y="5626"/>
                    <a:pt x="1327" y="7073"/>
                    <a:pt x="1270" y="8513"/>
                  </a:cubicBezTo>
                  <a:cubicBezTo>
                    <a:pt x="1270" y="8545"/>
                    <a:pt x="1295" y="8570"/>
                    <a:pt x="1327" y="8570"/>
                  </a:cubicBezTo>
                  <a:cubicBezTo>
                    <a:pt x="1352" y="8570"/>
                    <a:pt x="1377" y="8545"/>
                    <a:pt x="1377" y="8520"/>
                  </a:cubicBezTo>
                  <a:cubicBezTo>
                    <a:pt x="1403" y="7073"/>
                    <a:pt x="1434" y="5632"/>
                    <a:pt x="1308" y="4185"/>
                  </a:cubicBezTo>
                  <a:lnTo>
                    <a:pt x="1251" y="3642"/>
                  </a:lnTo>
                  <a:lnTo>
                    <a:pt x="1175" y="3105"/>
                  </a:lnTo>
                  <a:cubicBezTo>
                    <a:pt x="1144" y="2928"/>
                    <a:pt x="1106" y="2745"/>
                    <a:pt x="1074" y="2568"/>
                  </a:cubicBezTo>
                  <a:lnTo>
                    <a:pt x="948" y="2037"/>
                  </a:lnTo>
                  <a:cubicBezTo>
                    <a:pt x="758" y="1336"/>
                    <a:pt x="493" y="647"/>
                    <a:pt x="107" y="28"/>
                  </a:cubicBezTo>
                  <a:cubicBezTo>
                    <a:pt x="98" y="8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5"/>
            <p:cNvSpPr/>
            <p:nvPr/>
          </p:nvSpPr>
          <p:spPr>
            <a:xfrm>
              <a:off x="-1026550" y="3284425"/>
              <a:ext cx="17250" cy="163675"/>
            </a:xfrm>
            <a:custGeom>
              <a:rect b="b" l="l" r="r" t="t"/>
              <a:pathLst>
                <a:path extrusionOk="0" h="6547" w="690">
                  <a:moveTo>
                    <a:pt x="51" y="0"/>
                  </a:moveTo>
                  <a:cubicBezTo>
                    <a:pt x="20" y="0"/>
                    <a:pt x="1" y="26"/>
                    <a:pt x="1" y="57"/>
                  </a:cubicBezTo>
                  <a:cubicBezTo>
                    <a:pt x="39" y="601"/>
                    <a:pt x="114" y="1131"/>
                    <a:pt x="184" y="1662"/>
                  </a:cubicBezTo>
                  <a:cubicBezTo>
                    <a:pt x="260" y="2193"/>
                    <a:pt x="336" y="2730"/>
                    <a:pt x="399" y="3261"/>
                  </a:cubicBezTo>
                  <a:cubicBezTo>
                    <a:pt x="531" y="4335"/>
                    <a:pt x="601" y="5409"/>
                    <a:pt x="582" y="6489"/>
                  </a:cubicBezTo>
                  <a:cubicBezTo>
                    <a:pt x="582" y="6521"/>
                    <a:pt x="607" y="6546"/>
                    <a:pt x="633" y="6546"/>
                  </a:cubicBezTo>
                  <a:cubicBezTo>
                    <a:pt x="664" y="6546"/>
                    <a:pt x="689" y="6521"/>
                    <a:pt x="689" y="6489"/>
                  </a:cubicBezTo>
                  <a:cubicBezTo>
                    <a:pt x="677" y="5409"/>
                    <a:pt x="651" y="4329"/>
                    <a:pt x="588" y="3248"/>
                  </a:cubicBezTo>
                  <a:cubicBezTo>
                    <a:pt x="557" y="2705"/>
                    <a:pt x="512" y="2168"/>
                    <a:pt x="437" y="1630"/>
                  </a:cubicBezTo>
                  <a:cubicBezTo>
                    <a:pt x="361" y="1093"/>
                    <a:pt x="266" y="556"/>
                    <a:pt x="108" y="38"/>
                  </a:cubicBezTo>
                  <a:cubicBezTo>
                    <a:pt x="102" y="13"/>
                    <a:pt x="76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5"/>
            <p:cNvSpPr/>
            <p:nvPr/>
          </p:nvSpPr>
          <p:spPr>
            <a:xfrm>
              <a:off x="-1423825" y="3158925"/>
              <a:ext cx="115325" cy="35050"/>
            </a:xfrm>
            <a:custGeom>
              <a:rect b="b" l="l" r="r" t="t"/>
              <a:pathLst>
                <a:path extrusionOk="0" h="1402" w="4613">
                  <a:moveTo>
                    <a:pt x="60" y="1"/>
                  </a:moveTo>
                  <a:cubicBezTo>
                    <a:pt x="50" y="1"/>
                    <a:pt x="41" y="4"/>
                    <a:pt x="32" y="10"/>
                  </a:cubicBezTo>
                  <a:cubicBezTo>
                    <a:pt x="7" y="29"/>
                    <a:pt x="0" y="60"/>
                    <a:pt x="13" y="85"/>
                  </a:cubicBezTo>
                  <a:cubicBezTo>
                    <a:pt x="253" y="433"/>
                    <a:pt x="620" y="667"/>
                    <a:pt x="992" y="831"/>
                  </a:cubicBezTo>
                  <a:cubicBezTo>
                    <a:pt x="1372" y="995"/>
                    <a:pt x="1763" y="1103"/>
                    <a:pt x="2155" y="1191"/>
                  </a:cubicBezTo>
                  <a:cubicBezTo>
                    <a:pt x="2553" y="1273"/>
                    <a:pt x="2951" y="1330"/>
                    <a:pt x="3356" y="1362"/>
                  </a:cubicBezTo>
                  <a:cubicBezTo>
                    <a:pt x="3668" y="1392"/>
                    <a:pt x="3984" y="1402"/>
                    <a:pt x="4301" y="1402"/>
                  </a:cubicBezTo>
                  <a:cubicBezTo>
                    <a:pt x="4388" y="1402"/>
                    <a:pt x="4475" y="1401"/>
                    <a:pt x="4562" y="1400"/>
                  </a:cubicBezTo>
                  <a:cubicBezTo>
                    <a:pt x="4594" y="1393"/>
                    <a:pt x="4613" y="1368"/>
                    <a:pt x="4613" y="1343"/>
                  </a:cubicBezTo>
                  <a:cubicBezTo>
                    <a:pt x="4613" y="1311"/>
                    <a:pt x="4588" y="1292"/>
                    <a:pt x="4556" y="1292"/>
                  </a:cubicBezTo>
                  <a:cubicBezTo>
                    <a:pt x="4437" y="1300"/>
                    <a:pt x="4319" y="1303"/>
                    <a:pt x="4200" y="1303"/>
                  </a:cubicBezTo>
                  <a:cubicBezTo>
                    <a:pt x="3921" y="1303"/>
                    <a:pt x="3643" y="1284"/>
                    <a:pt x="3368" y="1248"/>
                  </a:cubicBezTo>
                  <a:cubicBezTo>
                    <a:pt x="2970" y="1204"/>
                    <a:pt x="2585" y="1122"/>
                    <a:pt x="2206" y="1002"/>
                  </a:cubicBezTo>
                  <a:cubicBezTo>
                    <a:pt x="2016" y="951"/>
                    <a:pt x="1827" y="888"/>
                    <a:pt x="1643" y="818"/>
                  </a:cubicBezTo>
                  <a:cubicBezTo>
                    <a:pt x="1454" y="749"/>
                    <a:pt x="1270" y="679"/>
                    <a:pt x="1094" y="597"/>
                  </a:cubicBezTo>
                  <a:cubicBezTo>
                    <a:pt x="740" y="439"/>
                    <a:pt x="405" y="256"/>
                    <a:pt x="95" y="16"/>
                  </a:cubicBezTo>
                  <a:cubicBezTo>
                    <a:pt x="85" y="5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5"/>
            <p:cNvSpPr/>
            <p:nvPr/>
          </p:nvSpPr>
          <p:spPr>
            <a:xfrm>
              <a:off x="-1347700" y="3257200"/>
              <a:ext cx="111725" cy="22725"/>
            </a:xfrm>
            <a:custGeom>
              <a:rect b="b" l="l" r="r" t="t"/>
              <a:pathLst>
                <a:path extrusionOk="0" h="909" w="4469">
                  <a:moveTo>
                    <a:pt x="4406" y="1"/>
                  </a:moveTo>
                  <a:cubicBezTo>
                    <a:pt x="4401" y="1"/>
                    <a:pt x="4397" y="1"/>
                    <a:pt x="4392" y="2"/>
                  </a:cubicBezTo>
                  <a:cubicBezTo>
                    <a:pt x="3691" y="230"/>
                    <a:pt x="2971" y="432"/>
                    <a:pt x="2244" y="533"/>
                  </a:cubicBezTo>
                  <a:cubicBezTo>
                    <a:pt x="1884" y="590"/>
                    <a:pt x="1517" y="628"/>
                    <a:pt x="1157" y="647"/>
                  </a:cubicBezTo>
                  <a:cubicBezTo>
                    <a:pt x="791" y="672"/>
                    <a:pt x="431" y="672"/>
                    <a:pt x="64" y="685"/>
                  </a:cubicBezTo>
                  <a:cubicBezTo>
                    <a:pt x="39" y="685"/>
                    <a:pt x="20" y="704"/>
                    <a:pt x="14" y="723"/>
                  </a:cubicBezTo>
                  <a:cubicBezTo>
                    <a:pt x="1" y="754"/>
                    <a:pt x="20" y="786"/>
                    <a:pt x="52" y="792"/>
                  </a:cubicBezTo>
                  <a:cubicBezTo>
                    <a:pt x="328" y="875"/>
                    <a:pt x="619" y="909"/>
                    <a:pt x="908" y="909"/>
                  </a:cubicBezTo>
                  <a:cubicBezTo>
                    <a:pt x="996" y="909"/>
                    <a:pt x="1083" y="906"/>
                    <a:pt x="1170" y="900"/>
                  </a:cubicBezTo>
                  <a:cubicBezTo>
                    <a:pt x="1549" y="881"/>
                    <a:pt x="1922" y="811"/>
                    <a:pt x="2282" y="723"/>
                  </a:cubicBezTo>
                  <a:cubicBezTo>
                    <a:pt x="3009" y="546"/>
                    <a:pt x="3710" y="312"/>
                    <a:pt x="4424" y="104"/>
                  </a:cubicBezTo>
                  <a:cubicBezTo>
                    <a:pt x="4449" y="97"/>
                    <a:pt x="4468" y="66"/>
                    <a:pt x="4456" y="34"/>
                  </a:cubicBezTo>
                  <a:cubicBezTo>
                    <a:pt x="4450" y="13"/>
                    <a:pt x="4428" y="1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5"/>
            <p:cNvSpPr/>
            <p:nvPr/>
          </p:nvSpPr>
          <p:spPr>
            <a:xfrm>
              <a:off x="-1286875" y="3317650"/>
              <a:ext cx="123725" cy="35200"/>
            </a:xfrm>
            <a:custGeom>
              <a:rect b="b" l="l" r="r" t="t"/>
              <a:pathLst>
                <a:path extrusionOk="0" h="1408" w="4949">
                  <a:moveTo>
                    <a:pt x="4890" y="0"/>
                  </a:moveTo>
                  <a:cubicBezTo>
                    <a:pt x="4884" y="0"/>
                    <a:pt x="4878" y="2"/>
                    <a:pt x="4872" y="4"/>
                  </a:cubicBezTo>
                  <a:cubicBezTo>
                    <a:pt x="4070" y="257"/>
                    <a:pt x="3286" y="554"/>
                    <a:pt x="2484" y="782"/>
                  </a:cubicBezTo>
                  <a:cubicBezTo>
                    <a:pt x="2079" y="895"/>
                    <a:pt x="1681" y="997"/>
                    <a:pt x="1277" y="1079"/>
                  </a:cubicBezTo>
                  <a:cubicBezTo>
                    <a:pt x="873" y="1154"/>
                    <a:pt x="468" y="1211"/>
                    <a:pt x="51" y="1262"/>
                  </a:cubicBezTo>
                  <a:cubicBezTo>
                    <a:pt x="32" y="1268"/>
                    <a:pt x="13" y="1281"/>
                    <a:pt x="7" y="1306"/>
                  </a:cubicBezTo>
                  <a:cubicBezTo>
                    <a:pt x="1" y="1338"/>
                    <a:pt x="20" y="1363"/>
                    <a:pt x="51" y="1369"/>
                  </a:cubicBezTo>
                  <a:cubicBezTo>
                    <a:pt x="212" y="1396"/>
                    <a:pt x="375" y="1408"/>
                    <a:pt x="537" y="1408"/>
                  </a:cubicBezTo>
                  <a:cubicBezTo>
                    <a:pt x="803" y="1408"/>
                    <a:pt x="1069" y="1376"/>
                    <a:pt x="1328" y="1325"/>
                  </a:cubicBezTo>
                  <a:cubicBezTo>
                    <a:pt x="1745" y="1243"/>
                    <a:pt x="2149" y="1110"/>
                    <a:pt x="2541" y="965"/>
                  </a:cubicBezTo>
                  <a:cubicBezTo>
                    <a:pt x="3331" y="668"/>
                    <a:pt x="4095" y="333"/>
                    <a:pt x="4904" y="106"/>
                  </a:cubicBezTo>
                  <a:cubicBezTo>
                    <a:pt x="4935" y="93"/>
                    <a:pt x="4948" y="68"/>
                    <a:pt x="4942" y="36"/>
                  </a:cubicBezTo>
                  <a:cubicBezTo>
                    <a:pt x="4932" y="16"/>
                    <a:pt x="4910" y="0"/>
                    <a:pt x="4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5"/>
            <p:cNvSpPr/>
            <p:nvPr/>
          </p:nvSpPr>
          <p:spPr>
            <a:xfrm>
              <a:off x="-1251950" y="3363550"/>
              <a:ext cx="144400" cy="41100"/>
            </a:xfrm>
            <a:custGeom>
              <a:rect b="b" l="l" r="r" t="t"/>
              <a:pathLst>
                <a:path extrusionOk="0" h="1644" w="5776">
                  <a:moveTo>
                    <a:pt x="5713" y="1"/>
                  </a:moveTo>
                  <a:cubicBezTo>
                    <a:pt x="5704" y="1"/>
                    <a:pt x="5695" y="3"/>
                    <a:pt x="5687" y="7"/>
                  </a:cubicBezTo>
                  <a:cubicBezTo>
                    <a:pt x="4827" y="475"/>
                    <a:pt x="3892" y="816"/>
                    <a:pt x="2945" y="1037"/>
                  </a:cubicBezTo>
                  <a:cubicBezTo>
                    <a:pt x="2464" y="1145"/>
                    <a:pt x="1984" y="1233"/>
                    <a:pt x="1504" y="1309"/>
                  </a:cubicBezTo>
                  <a:cubicBezTo>
                    <a:pt x="1017" y="1378"/>
                    <a:pt x="537" y="1442"/>
                    <a:pt x="51" y="1524"/>
                  </a:cubicBezTo>
                  <a:cubicBezTo>
                    <a:pt x="25" y="1524"/>
                    <a:pt x="6" y="1543"/>
                    <a:pt x="6" y="1568"/>
                  </a:cubicBezTo>
                  <a:cubicBezTo>
                    <a:pt x="0" y="1599"/>
                    <a:pt x="25" y="1625"/>
                    <a:pt x="57" y="1625"/>
                  </a:cubicBezTo>
                  <a:cubicBezTo>
                    <a:pt x="201" y="1638"/>
                    <a:pt x="346" y="1644"/>
                    <a:pt x="490" y="1644"/>
                  </a:cubicBezTo>
                  <a:cubicBezTo>
                    <a:pt x="841" y="1644"/>
                    <a:pt x="1193" y="1609"/>
                    <a:pt x="1542" y="1555"/>
                  </a:cubicBezTo>
                  <a:cubicBezTo>
                    <a:pt x="2035" y="1479"/>
                    <a:pt x="2515" y="1366"/>
                    <a:pt x="2989" y="1220"/>
                  </a:cubicBezTo>
                  <a:cubicBezTo>
                    <a:pt x="3943" y="930"/>
                    <a:pt x="4859" y="551"/>
                    <a:pt x="5737" y="102"/>
                  </a:cubicBezTo>
                  <a:cubicBezTo>
                    <a:pt x="5763" y="89"/>
                    <a:pt x="5775" y="51"/>
                    <a:pt x="5763" y="26"/>
                  </a:cubicBezTo>
                  <a:cubicBezTo>
                    <a:pt x="5750" y="9"/>
                    <a:pt x="5732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5"/>
            <p:cNvSpPr/>
            <p:nvPr/>
          </p:nvSpPr>
          <p:spPr>
            <a:xfrm>
              <a:off x="-1206475" y="3404475"/>
              <a:ext cx="148675" cy="49700"/>
            </a:xfrm>
            <a:custGeom>
              <a:rect b="b" l="l" r="r" t="t"/>
              <a:pathLst>
                <a:path extrusionOk="0" h="1988" w="5947">
                  <a:moveTo>
                    <a:pt x="5886" y="0"/>
                  </a:moveTo>
                  <a:cubicBezTo>
                    <a:pt x="5876" y="0"/>
                    <a:pt x="5867" y="3"/>
                    <a:pt x="5858" y="7"/>
                  </a:cubicBezTo>
                  <a:cubicBezTo>
                    <a:pt x="4986" y="550"/>
                    <a:pt x="4032" y="961"/>
                    <a:pt x="3046" y="1239"/>
                  </a:cubicBezTo>
                  <a:cubicBezTo>
                    <a:pt x="2554" y="1384"/>
                    <a:pt x="2054" y="1492"/>
                    <a:pt x="1555" y="1593"/>
                  </a:cubicBezTo>
                  <a:cubicBezTo>
                    <a:pt x="1056" y="1694"/>
                    <a:pt x="551" y="1776"/>
                    <a:pt x="45" y="1877"/>
                  </a:cubicBezTo>
                  <a:cubicBezTo>
                    <a:pt x="20" y="1883"/>
                    <a:pt x="1" y="1902"/>
                    <a:pt x="1" y="1928"/>
                  </a:cubicBezTo>
                  <a:cubicBezTo>
                    <a:pt x="1" y="1959"/>
                    <a:pt x="20" y="1984"/>
                    <a:pt x="51" y="1984"/>
                  </a:cubicBezTo>
                  <a:cubicBezTo>
                    <a:pt x="114" y="1987"/>
                    <a:pt x="176" y="1988"/>
                    <a:pt x="239" y="1988"/>
                  </a:cubicBezTo>
                  <a:cubicBezTo>
                    <a:pt x="699" y="1988"/>
                    <a:pt x="1155" y="1928"/>
                    <a:pt x="1606" y="1839"/>
                  </a:cubicBezTo>
                  <a:cubicBezTo>
                    <a:pt x="2118" y="1744"/>
                    <a:pt x="2617" y="1593"/>
                    <a:pt x="3103" y="1422"/>
                  </a:cubicBezTo>
                  <a:cubicBezTo>
                    <a:pt x="4083" y="1068"/>
                    <a:pt x="5024" y="626"/>
                    <a:pt x="5915" y="101"/>
                  </a:cubicBezTo>
                  <a:cubicBezTo>
                    <a:pt x="5940" y="83"/>
                    <a:pt x="5947" y="51"/>
                    <a:pt x="5934" y="26"/>
                  </a:cubicBezTo>
                  <a:cubicBezTo>
                    <a:pt x="5926" y="9"/>
                    <a:pt x="5906" y="0"/>
                    <a:pt x="5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-1096525" y="3454900"/>
              <a:ext cx="92600" cy="33800"/>
            </a:xfrm>
            <a:custGeom>
              <a:rect b="b" l="l" r="r" t="t"/>
              <a:pathLst>
                <a:path extrusionOk="0" h="1352" w="3704">
                  <a:moveTo>
                    <a:pt x="3646" y="1"/>
                  </a:moveTo>
                  <a:cubicBezTo>
                    <a:pt x="3636" y="1"/>
                    <a:pt x="3625" y="4"/>
                    <a:pt x="3615" y="12"/>
                  </a:cubicBezTo>
                  <a:cubicBezTo>
                    <a:pt x="3362" y="195"/>
                    <a:pt x="3078" y="347"/>
                    <a:pt x="2787" y="467"/>
                  </a:cubicBezTo>
                  <a:cubicBezTo>
                    <a:pt x="2490" y="587"/>
                    <a:pt x="2187" y="681"/>
                    <a:pt x="1877" y="751"/>
                  </a:cubicBezTo>
                  <a:cubicBezTo>
                    <a:pt x="1568" y="827"/>
                    <a:pt x="1258" y="890"/>
                    <a:pt x="942" y="953"/>
                  </a:cubicBezTo>
                  <a:cubicBezTo>
                    <a:pt x="790" y="991"/>
                    <a:pt x="626" y="1023"/>
                    <a:pt x="474" y="1080"/>
                  </a:cubicBezTo>
                  <a:cubicBezTo>
                    <a:pt x="323" y="1130"/>
                    <a:pt x="177" y="1187"/>
                    <a:pt x="26" y="1256"/>
                  </a:cubicBezTo>
                  <a:cubicBezTo>
                    <a:pt x="13" y="1263"/>
                    <a:pt x="1" y="1282"/>
                    <a:pt x="1" y="1301"/>
                  </a:cubicBezTo>
                  <a:cubicBezTo>
                    <a:pt x="1" y="1332"/>
                    <a:pt x="19" y="1351"/>
                    <a:pt x="51" y="1351"/>
                  </a:cubicBezTo>
                  <a:cubicBezTo>
                    <a:pt x="215" y="1351"/>
                    <a:pt x="380" y="1320"/>
                    <a:pt x="531" y="1288"/>
                  </a:cubicBezTo>
                  <a:lnTo>
                    <a:pt x="993" y="1174"/>
                  </a:lnTo>
                  <a:cubicBezTo>
                    <a:pt x="1308" y="1098"/>
                    <a:pt x="1618" y="1010"/>
                    <a:pt x="1921" y="909"/>
                  </a:cubicBezTo>
                  <a:cubicBezTo>
                    <a:pt x="2231" y="808"/>
                    <a:pt x="2528" y="694"/>
                    <a:pt x="2825" y="561"/>
                  </a:cubicBezTo>
                  <a:cubicBezTo>
                    <a:pt x="3122" y="429"/>
                    <a:pt x="3406" y="271"/>
                    <a:pt x="3672" y="94"/>
                  </a:cubicBezTo>
                  <a:lnTo>
                    <a:pt x="3672" y="87"/>
                  </a:lnTo>
                  <a:cubicBezTo>
                    <a:pt x="3697" y="75"/>
                    <a:pt x="3703" y="43"/>
                    <a:pt x="3684" y="24"/>
                  </a:cubicBezTo>
                  <a:cubicBezTo>
                    <a:pt x="3677" y="9"/>
                    <a:pt x="3662" y="1"/>
                    <a:pt x="3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5"/>
            <p:cNvSpPr/>
            <p:nvPr/>
          </p:nvSpPr>
          <p:spPr>
            <a:xfrm>
              <a:off x="-1479425" y="3246150"/>
              <a:ext cx="39200" cy="42100"/>
            </a:xfrm>
            <a:custGeom>
              <a:rect b="b" l="l" r="r" t="t"/>
              <a:pathLst>
                <a:path extrusionOk="0" h="1684" w="1568">
                  <a:moveTo>
                    <a:pt x="515" y="1"/>
                  </a:moveTo>
                  <a:cubicBezTo>
                    <a:pt x="252" y="1"/>
                    <a:pt x="25" y="203"/>
                    <a:pt x="7" y="470"/>
                  </a:cubicBezTo>
                  <a:cubicBezTo>
                    <a:pt x="7" y="470"/>
                    <a:pt x="0" y="602"/>
                    <a:pt x="38" y="754"/>
                  </a:cubicBezTo>
                  <a:cubicBezTo>
                    <a:pt x="76" y="906"/>
                    <a:pt x="152" y="1089"/>
                    <a:pt x="266" y="1241"/>
                  </a:cubicBezTo>
                  <a:cubicBezTo>
                    <a:pt x="379" y="1392"/>
                    <a:pt x="531" y="1512"/>
                    <a:pt x="670" y="1582"/>
                  </a:cubicBezTo>
                  <a:cubicBezTo>
                    <a:pt x="803" y="1658"/>
                    <a:pt x="929" y="1677"/>
                    <a:pt x="929" y="1677"/>
                  </a:cubicBezTo>
                  <a:cubicBezTo>
                    <a:pt x="948" y="1677"/>
                    <a:pt x="961" y="1677"/>
                    <a:pt x="973" y="1683"/>
                  </a:cubicBezTo>
                  <a:cubicBezTo>
                    <a:pt x="985" y="1684"/>
                    <a:pt x="996" y="1684"/>
                    <a:pt x="1008" y="1684"/>
                  </a:cubicBezTo>
                  <a:cubicBezTo>
                    <a:pt x="1296" y="1684"/>
                    <a:pt x="1537" y="1457"/>
                    <a:pt x="1561" y="1165"/>
                  </a:cubicBezTo>
                  <a:cubicBezTo>
                    <a:pt x="1561" y="1165"/>
                    <a:pt x="1567" y="1038"/>
                    <a:pt x="1523" y="887"/>
                  </a:cubicBezTo>
                  <a:cubicBezTo>
                    <a:pt x="1485" y="735"/>
                    <a:pt x="1397" y="565"/>
                    <a:pt x="1270" y="419"/>
                  </a:cubicBezTo>
                  <a:cubicBezTo>
                    <a:pt x="1150" y="274"/>
                    <a:pt x="992" y="160"/>
                    <a:pt x="847" y="91"/>
                  </a:cubicBezTo>
                  <a:cubicBezTo>
                    <a:pt x="708" y="21"/>
                    <a:pt x="582" y="2"/>
                    <a:pt x="582" y="2"/>
                  </a:cubicBezTo>
                  <a:lnTo>
                    <a:pt x="550" y="2"/>
                  </a:lnTo>
                  <a:cubicBezTo>
                    <a:pt x="538" y="1"/>
                    <a:pt x="527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-1416875" y="3326275"/>
              <a:ext cx="33200" cy="32900"/>
            </a:xfrm>
            <a:custGeom>
              <a:rect b="b" l="l" r="r" t="t"/>
              <a:pathLst>
                <a:path extrusionOk="0" h="1316" w="1328">
                  <a:moveTo>
                    <a:pt x="614" y="0"/>
                  </a:moveTo>
                  <a:cubicBezTo>
                    <a:pt x="557" y="0"/>
                    <a:pt x="519" y="7"/>
                    <a:pt x="519" y="7"/>
                  </a:cubicBezTo>
                  <a:cubicBezTo>
                    <a:pt x="253" y="51"/>
                    <a:pt x="38" y="266"/>
                    <a:pt x="13" y="544"/>
                  </a:cubicBezTo>
                  <a:cubicBezTo>
                    <a:pt x="13" y="544"/>
                    <a:pt x="0" y="658"/>
                    <a:pt x="26" y="772"/>
                  </a:cubicBezTo>
                  <a:cubicBezTo>
                    <a:pt x="51" y="898"/>
                    <a:pt x="114" y="1024"/>
                    <a:pt x="209" y="1119"/>
                  </a:cubicBezTo>
                  <a:cubicBezTo>
                    <a:pt x="297" y="1214"/>
                    <a:pt x="424" y="1283"/>
                    <a:pt x="544" y="1302"/>
                  </a:cubicBezTo>
                  <a:cubicBezTo>
                    <a:pt x="587" y="1312"/>
                    <a:pt x="631" y="1315"/>
                    <a:pt x="668" y="1315"/>
                  </a:cubicBezTo>
                  <a:cubicBezTo>
                    <a:pt x="724" y="1315"/>
                    <a:pt x="765" y="1309"/>
                    <a:pt x="765" y="1309"/>
                  </a:cubicBezTo>
                  <a:cubicBezTo>
                    <a:pt x="1049" y="1264"/>
                    <a:pt x="1283" y="1024"/>
                    <a:pt x="1315" y="721"/>
                  </a:cubicBezTo>
                  <a:cubicBezTo>
                    <a:pt x="1315" y="721"/>
                    <a:pt x="1327" y="607"/>
                    <a:pt x="1296" y="500"/>
                  </a:cubicBezTo>
                  <a:cubicBezTo>
                    <a:pt x="1270" y="380"/>
                    <a:pt x="1195" y="260"/>
                    <a:pt x="1094" y="171"/>
                  </a:cubicBezTo>
                  <a:cubicBezTo>
                    <a:pt x="992" y="83"/>
                    <a:pt x="866" y="26"/>
                    <a:pt x="746" y="13"/>
                  </a:cubicBezTo>
                  <a:cubicBezTo>
                    <a:pt x="698" y="3"/>
                    <a:pt x="652" y="0"/>
                    <a:pt x="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5"/>
            <p:cNvSpPr/>
            <p:nvPr/>
          </p:nvSpPr>
          <p:spPr>
            <a:xfrm>
              <a:off x="-1469475" y="3336275"/>
              <a:ext cx="38575" cy="43400"/>
            </a:xfrm>
            <a:custGeom>
              <a:rect b="b" l="l" r="r" t="t"/>
              <a:pathLst>
                <a:path extrusionOk="0" h="1736" w="1543">
                  <a:moveTo>
                    <a:pt x="512" y="0"/>
                  </a:moveTo>
                  <a:cubicBezTo>
                    <a:pt x="267" y="0"/>
                    <a:pt x="48" y="181"/>
                    <a:pt x="19" y="435"/>
                  </a:cubicBezTo>
                  <a:cubicBezTo>
                    <a:pt x="19" y="435"/>
                    <a:pt x="0" y="561"/>
                    <a:pt x="26" y="719"/>
                  </a:cubicBezTo>
                  <a:cubicBezTo>
                    <a:pt x="51" y="877"/>
                    <a:pt x="120" y="1067"/>
                    <a:pt x="222" y="1225"/>
                  </a:cubicBezTo>
                  <a:cubicBezTo>
                    <a:pt x="329" y="1389"/>
                    <a:pt x="468" y="1528"/>
                    <a:pt x="601" y="1610"/>
                  </a:cubicBezTo>
                  <a:cubicBezTo>
                    <a:pt x="733" y="1692"/>
                    <a:pt x="860" y="1724"/>
                    <a:pt x="860" y="1724"/>
                  </a:cubicBezTo>
                  <a:cubicBezTo>
                    <a:pt x="872" y="1724"/>
                    <a:pt x="891" y="1730"/>
                    <a:pt x="910" y="1730"/>
                  </a:cubicBezTo>
                  <a:cubicBezTo>
                    <a:pt x="936" y="1734"/>
                    <a:pt x="962" y="1736"/>
                    <a:pt x="988" y="1736"/>
                  </a:cubicBezTo>
                  <a:cubicBezTo>
                    <a:pt x="1253" y="1736"/>
                    <a:pt x="1483" y="1533"/>
                    <a:pt x="1523" y="1262"/>
                  </a:cubicBezTo>
                  <a:cubicBezTo>
                    <a:pt x="1523" y="1262"/>
                    <a:pt x="1542" y="1130"/>
                    <a:pt x="1504" y="978"/>
                  </a:cubicBezTo>
                  <a:cubicBezTo>
                    <a:pt x="1479" y="820"/>
                    <a:pt x="1403" y="643"/>
                    <a:pt x="1289" y="485"/>
                  </a:cubicBezTo>
                  <a:cubicBezTo>
                    <a:pt x="1176" y="334"/>
                    <a:pt x="1024" y="201"/>
                    <a:pt x="885" y="125"/>
                  </a:cubicBezTo>
                  <a:cubicBezTo>
                    <a:pt x="752" y="43"/>
                    <a:pt x="626" y="11"/>
                    <a:pt x="626" y="11"/>
                  </a:cubicBezTo>
                  <a:cubicBezTo>
                    <a:pt x="607" y="11"/>
                    <a:pt x="594" y="5"/>
                    <a:pt x="582" y="5"/>
                  </a:cubicBezTo>
                  <a:cubicBezTo>
                    <a:pt x="558" y="2"/>
                    <a:pt x="535" y="0"/>
                    <a:pt x="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6" name="Google Shape;2186;p55"/>
          <p:cNvSpPr/>
          <p:nvPr/>
        </p:nvSpPr>
        <p:spPr>
          <a:xfrm>
            <a:off x="6784800" y="3914061"/>
            <a:ext cx="2234488" cy="2057580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55"/>
          <p:cNvSpPr/>
          <p:nvPr/>
        </p:nvSpPr>
        <p:spPr>
          <a:xfrm>
            <a:off x="6418100" y="643161"/>
            <a:ext cx="2234488" cy="2057580"/>
          </a:xfrm>
          <a:custGeom>
            <a:rect b="b" l="l" r="r" t="t"/>
            <a:pathLst>
              <a:path extrusionOk="0" h="44825" w="48679">
                <a:moveTo>
                  <a:pt x="23540" y="1"/>
                </a:moveTo>
                <a:cubicBezTo>
                  <a:pt x="21638" y="1"/>
                  <a:pt x="18695" y="1967"/>
                  <a:pt x="17857" y="2789"/>
                </a:cubicBezTo>
                <a:cubicBezTo>
                  <a:pt x="15961" y="4641"/>
                  <a:pt x="14666" y="7459"/>
                  <a:pt x="12075" y="8059"/>
                </a:cubicBezTo>
                <a:cubicBezTo>
                  <a:pt x="11707" y="8145"/>
                  <a:pt x="11332" y="8178"/>
                  <a:pt x="10952" y="8178"/>
                </a:cubicBezTo>
                <a:cubicBezTo>
                  <a:pt x="9563" y="8178"/>
                  <a:pt x="8118" y="7728"/>
                  <a:pt x="6767" y="7728"/>
                </a:cubicBezTo>
                <a:cubicBezTo>
                  <a:pt x="6112" y="7728"/>
                  <a:pt x="5479" y="7834"/>
                  <a:pt x="4885" y="8148"/>
                </a:cubicBezTo>
                <a:cubicBezTo>
                  <a:pt x="3419" y="8918"/>
                  <a:pt x="2787" y="10764"/>
                  <a:pt x="2920" y="12419"/>
                </a:cubicBezTo>
                <a:cubicBezTo>
                  <a:pt x="3052" y="14074"/>
                  <a:pt x="3792" y="15610"/>
                  <a:pt x="4449" y="17133"/>
                </a:cubicBezTo>
                <a:cubicBezTo>
                  <a:pt x="5005" y="18415"/>
                  <a:pt x="5510" y="19723"/>
                  <a:pt x="5971" y="21044"/>
                </a:cubicBezTo>
                <a:cubicBezTo>
                  <a:pt x="6370" y="22194"/>
                  <a:pt x="6723" y="23495"/>
                  <a:pt x="6199" y="24601"/>
                </a:cubicBezTo>
                <a:cubicBezTo>
                  <a:pt x="6180" y="24645"/>
                  <a:pt x="6155" y="24690"/>
                  <a:pt x="6129" y="24734"/>
                </a:cubicBezTo>
                <a:cubicBezTo>
                  <a:pt x="4752" y="25524"/>
                  <a:pt x="3166" y="26086"/>
                  <a:pt x="2098" y="27198"/>
                </a:cubicBezTo>
                <a:cubicBezTo>
                  <a:pt x="1220" y="28108"/>
                  <a:pt x="790" y="29290"/>
                  <a:pt x="544" y="30471"/>
                </a:cubicBezTo>
                <a:cubicBezTo>
                  <a:pt x="0" y="33030"/>
                  <a:pt x="253" y="35728"/>
                  <a:pt x="1258" y="38167"/>
                </a:cubicBezTo>
                <a:cubicBezTo>
                  <a:pt x="1972" y="39905"/>
                  <a:pt x="3147" y="41592"/>
                  <a:pt x="4967" y="42451"/>
                </a:cubicBezTo>
                <a:cubicBezTo>
                  <a:pt x="5935" y="42906"/>
                  <a:pt x="7015" y="43093"/>
                  <a:pt x="8111" y="43093"/>
                </a:cubicBezTo>
                <a:cubicBezTo>
                  <a:pt x="8996" y="43093"/>
                  <a:pt x="9893" y="42971"/>
                  <a:pt x="10748" y="42767"/>
                </a:cubicBezTo>
                <a:cubicBezTo>
                  <a:pt x="12657" y="42312"/>
                  <a:pt x="14426" y="41485"/>
                  <a:pt x="16245" y="40796"/>
                </a:cubicBezTo>
                <a:cubicBezTo>
                  <a:pt x="18396" y="39979"/>
                  <a:pt x="20739" y="39352"/>
                  <a:pt x="23042" y="39352"/>
                </a:cubicBezTo>
                <a:cubicBezTo>
                  <a:pt x="24055" y="39352"/>
                  <a:pt x="25061" y="39473"/>
                  <a:pt x="26039" y="39753"/>
                </a:cubicBezTo>
                <a:cubicBezTo>
                  <a:pt x="28175" y="40360"/>
                  <a:pt x="29963" y="41668"/>
                  <a:pt x="31916" y="42647"/>
                </a:cubicBezTo>
                <a:cubicBezTo>
                  <a:pt x="34742" y="44069"/>
                  <a:pt x="37974" y="44824"/>
                  <a:pt x="41210" y="44824"/>
                </a:cubicBezTo>
                <a:cubicBezTo>
                  <a:pt x="41425" y="44824"/>
                  <a:pt x="41640" y="44821"/>
                  <a:pt x="41855" y="44814"/>
                </a:cubicBezTo>
                <a:cubicBezTo>
                  <a:pt x="44072" y="44745"/>
                  <a:pt x="46606" y="44088"/>
                  <a:pt x="47466" y="42243"/>
                </a:cubicBezTo>
                <a:cubicBezTo>
                  <a:pt x="48407" y="40208"/>
                  <a:pt x="46808" y="38016"/>
                  <a:pt x="45482" y="36171"/>
                </a:cubicBezTo>
                <a:cubicBezTo>
                  <a:pt x="42840" y="32499"/>
                  <a:pt x="40932" y="28184"/>
                  <a:pt x="41438" y="23837"/>
                </a:cubicBezTo>
                <a:cubicBezTo>
                  <a:pt x="41861" y="20172"/>
                  <a:pt x="43940" y="16842"/>
                  <a:pt x="46120" y="13721"/>
                </a:cubicBezTo>
                <a:cubicBezTo>
                  <a:pt x="47036" y="12419"/>
                  <a:pt x="47990" y="11092"/>
                  <a:pt x="48331" y="9588"/>
                </a:cubicBezTo>
                <a:cubicBezTo>
                  <a:pt x="48679" y="8078"/>
                  <a:pt x="48262" y="6322"/>
                  <a:pt x="46872" y="5424"/>
                </a:cubicBezTo>
                <a:cubicBezTo>
                  <a:pt x="46123" y="4946"/>
                  <a:pt x="45204" y="4777"/>
                  <a:pt x="44270" y="4777"/>
                </a:cubicBezTo>
                <a:cubicBezTo>
                  <a:pt x="43786" y="4777"/>
                  <a:pt x="43298" y="4822"/>
                  <a:pt x="42828" y="4894"/>
                </a:cubicBezTo>
                <a:cubicBezTo>
                  <a:pt x="41450" y="5108"/>
                  <a:pt x="40098" y="5519"/>
                  <a:pt x="38695" y="5519"/>
                </a:cubicBezTo>
                <a:cubicBezTo>
                  <a:pt x="38688" y="5519"/>
                  <a:pt x="38681" y="5519"/>
                  <a:pt x="38674" y="5519"/>
                </a:cubicBezTo>
                <a:cubicBezTo>
                  <a:pt x="36502" y="5519"/>
                  <a:pt x="34475" y="4543"/>
                  <a:pt x="32661" y="3466"/>
                </a:cubicBezTo>
                <a:cubicBezTo>
                  <a:pt x="30835" y="2385"/>
                  <a:pt x="29066" y="1153"/>
                  <a:pt x="26993" y="540"/>
                </a:cubicBezTo>
                <a:cubicBezTo>
                  <a:pt x="26247" y="320"/>
                  <a:pt x="25442" y="196"/>
                  <a:pt x="24647" y="196"/>
                </a:cubicBezTo>
                <a:cubicBezTo>
                  <a:pt x="24574" y="196"/>
                  <a:pt x="24501" y="197"/>
                  <a:pt x="24428" y="199"/>
                </a:cubicBezTo>
                <a:cubicBezTo>
                  <a:pt x="24175" y="61"/>
                  <a:pt x="23874" y="1"/>
                  <a:pt x="23540" y="1"/>
                </a:cubicBezTo>
                <a:close/>
              </a:path>
            </a:pathLst>
          </a:custGeom>
          <a:solidFill>
            <a:srgbClr val="ACC5C2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55"/>
          <p:cNvSpPr txBox="1"/>
          <p:nvPr>
            <p:ph idx="1" type="subTitle"/>
          </p:nvPr>
        </p:nvSpPr>
        <p:spPr>
          <a:xfrm>
            <a:off x="1263400" y="3346050"/>
            <a:ext cx="36216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83838"/>
                </a:solidFill>
              </a:rPr>
              <a:t>Allow users to view, update, delete and create their own profile</a:t>
            </a:r>
            <a:endParaRPr/>
          </a:p>
        </p:txBody>
      </p:sp>
      <p:grpSp>
        <p:nvGrpSpPr>
          <p:cNvPr id="2189" name="Google Shape;2189;p55"/>
          <p:cNvGrpSpPr/>
          <p:nvPr/>
        </p:nvGrpSpPr>
        <p:grpSpPr>
          <a:xfrm flipH="1">
            <a:off x="7189269" y="3808723"/>
            <a:ext cx="1241495" cy="795266"/>
            <a:chOff x="3405075" y="1732125"/>
            <a:chExt cx="452275" cy="289725"/>
          </a:xfrm>
        </p:grpSpPr>
        <p:sp>
          <p:nvSpPr>
            <p:cNvPr id="2190" name="Google Shape;2190;p55"/>
            <p:cNvSpPr/>
            <p:nvPr/>
          </p:nvSpPr>
          <p:spPr>
            <a:xfrm>
              <a:off x="3405075" y="1732125"/>
              <a:ext cx="452275" cy="289725"/>
            </a:xfrm>
            <a:custGeom>
              <a:rect b="b" l="l" r="r" t="t"/>
              <a:pathLst>
                <a:path extrusionOk="0" h="11589" w="18091">
                  <a:moveTo>
                    <a:pt x="4682" y="0"/>
                  </a:moveTo>
                  <a:cubicBezTo>
                    <a:pt x="2585" y="0"/>
                    <a:pt x="1157" y="2547"/>
                    <a:pt x="1157" y="2547"/>
                  </a:cubicBezTo>
                  <a:cubicBezTo>
                    <a:pt x="1157" y="2547"/>
                    <a:pt x="0" y="7602"/>
                    <a:pt x="1346" y="9516"/>
                  </a:cubicBezTo>
                  <a:cubicBezTo>
                    <a:pt x="2692" y="11424"/>
                    <a:pt x="18090" y="11589"/>
                    <a:pt x="18090" y="11589"/>
                  </a:cubicBezTo>
                  <a:lnTo>
                    <a:pt x="18090" y="6477"/>
                  </a:lnTo>
                  <a:lnTo>
                    <a:pt x="4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5"/>
            <p:cNvSpPr/>
            <p:nvPr/>
          </p:nvSpPr>
          <p:spPr>
            <a:xfrm>
              <a:off x="3433975" y="1732125"/>
              <a:ext cx="423375" cy="161925"/>
            </a:xfrm>
            <a:custGeom>
              <a:rect b="b" l="l" r="r" t="t"/>
              <a:pathLst>
                <a:path extrusionOk="0" h="6477" w="16935">
                  <a:moveTo>
                    <a:pt x="3526" y="0"/>
                  </a:moveTo>
                  <a:cubicBezTo>
                    <a:pt x="1429" y="0"/>
                    <a:pt x="1" y="2547"/>
                    <a:pt x="1" y="2547"/>
                  </a:cubicBezTo>
                  <a:lnTo>
                    <a:pt x="16934" y="6477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5"/>
            <p:cNvSpPr/>
            <p:nvPr/>
          </p:nvSpPr>
          <p:spPr>
            <a:xfrm>
              <a:off x="3495100" y="1940800"/>
              <a:ext cx="24525" cy="24500"/>
            </a:xfrm>
            <a:custGeom>
              <a:rect b="b" l="l" r="r" t="t"/>
              <a:pathLst>
                <a:path extrusionOk="0" h="980" w="981">
                  <a:moveTo>
                    <a:pt x="487" y="0"/>
                  </a:moveTo>
                  <a:cubicBezTo>
                    <a:pt x="216" y="0"/>
                    <a:pt x="1" y="221"/>
                    <a:pt x="1" y="487"/>
                  </a:cubicBezTo>
                  <a:cubicBezTo>
                    <a:pt x="1" y="758"/>
                    <a:pt x="216" y="980"/>
                    <a:pt x="487" y="980"/>
                  </a:cubicBezTo>
                  <a:cubicBezTo>
                    <a:pt x="759" y="980"/>
                    <a:pt x="980" y="758"/>
                    <a:pt x="980" y="487"/>
                  </a:cubicBezTo>
                  <a:cubicBezTo>
                    <a:pt x="980" y="221"/>
                    <a:pt x="759" y="0"/>
                    <a:pt x="487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5"/>
            <p:cNvSpPr/>
            <p:nvPr/>
          </p:nvSpPr>
          <p:spPr>
            <a:xfrm>
              <a:off x="3582475" y="1869700"/>
              <a:ext cx="38400" cy="38425"/>
            </a:xfrm>
            <a:custGeom>
              <a:rect b="b" l="l" r="r" t="t"/>
              <a:pathLst>
                <a:path extrusionOk="0" h="1537" w="1536">
                  <a:moveTo>
                    <a:pt x="765" y="1"/>
                  </a:moveTo>
                  <a:cubicBezTo>
                    <a:pt x="341" y="1"/>
                    <a:pt x="0" y="342"/>
                    <a:pt x="0" y="765"/>
                  </a:cubicBezTo>
                  <a:cubicBezTo>
                    <a:pt x="0" y="1195"/>
                    <a:pt x="341" y="1536"/>
                    <a:pt x="765" y="1536"/>
                  </a:cubicBezTo>
                  <a:cubicBezTo>
                    <a:pt x="1194" y="1536"/>
                    <a:pt x="1536" y="1195"/>
                    <a:pt x="1536" y="765"/>
                  </a:cubicBezTo>
                  <a:cubicBezTo>
                    <a:pt x="1536" y="342"/>
                    <a:pt x="1194" y="1"/>
                    <a:pt x="76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5"/>
            <p:cNvSpPr/>
            <p:nvPr/>
          </p:nvSpPr>
          <p:spPr>
            <a:xfrm>
              <a:off x="3606000" y="1948050"/>
              <a:ext cx="22775" cy="22775"/>
            </a:xfrm>
            <a:custGeom>
              <a:rect b="b" l="l" r="r" t="t"/>
              <a:pathLst>
                <a:path extrusionOk="0" h="911" w="911">
                  <a:moveTo>
                    <a:pt x="456" y="1"/>
                  </a:moveTo>
                  <a:cubicBezTo>
                    <a:pt x="203" y="1"/>
                    <a:pt x="1" y="203"/>
                    <a:pt x="1" y="456"/>
                  </a:cubicBezTo>
                  <a:cubicBezTo>
                    <a:pt x="1" y="709"/>
                    <a:pt x="203" y="911"/>
                    <a:pt x="456" y="911"/>
                  </a:cubicBezTo>
                  <a:cubicBezTo>
                    <a:pt x="702" y="911"/>
                    <a:pt x="910" y="709"/>
                    <a:pt x="910" y="456"/>
                  </a:cubicBezTo>
                  <a:cubicBezTo>
                    <a:pt x="910" y="203"/>
                    <a:pt x="702" y="1"/>
                    <a:pt x="456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5"/>
            <p:cNvSpPr/>
            <p:nvPr/>
          </p:nvSpPr>
          <p:spPr>
            <a:xfrm>
              <a:off x="3775975" y="1962600"/>
              <a:ext cx="16450" cy="16450"/>
            </a:xfrm>
            <a:custGeom>
              <a:rect b="b" l="l" r="r" t="t"/>
              <a:pathLst>
                <a:path extrusionOk="0" h="658" w="658">
                  <a:moveTo>
                    <a:pt x="329" y="0"/>
                  </a:moveTo>
                  <a:cubicBezTo>
                    <a:pt x="146" y="0"/>
                    <a:pt x="0" y="146"/>
                    <a:pt x="0" y="329"/>
                  </a:cubicBezTo>
                  <a:cubicBezTo>
                    <a:pt x="0" y="506"/>
                    <a:pt x="146" y="657"/>
                    <a:pt x="329" y="657"/>
                  </a:cubicBezTo>
                  <a:cubicBezTo>
                    <a:pt x="512" y="657"/>
                    <a:pt x="658" y="506"/>
                    <a:pt x="658" y="329"/>
                  </a:cubicBezTo>
                  <a:cubicBezTo>
                    <a:pt x="658" y="146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5"/>
            <p:cNvSpPr/>
            <p:nvPr/>
          </p:nvSpPr>
          <p:spPr>
            <a:xfrm>
              <a:off x="3703775" y="1897675"/>
              <a:ext cx="14875" cy="15025"/>
            </a:xfrm>
            <a:custGeom>
              <a:rect b="b" l="l" r="r" t="t"/>
              <a:pathLst>
                <a:path extrusionOk="0" h="601" w="595">
                  <a:moveTo>
                    <a:pt x="298" y="0"/>
                  </a:moveTo>
                  <a:cubicBezTo>
                    <a:pt x="133" y="0"/>
                    <a:pt x="1" y="139"/>
                    <a:pt x="1" y="304"/>
                  </a:cubicBezTo>
                  <a:cubicBezTo>
                    <a:pt x="1" y="468"/>
                    <a:pt x="133" y="601"/>
                    <a:pt x="298" y="601"/>
                  </a:cubicBezTo>
                  <a:cubicBezTo>
                    <a:pt x="462" y="601"/>
                    <a:pt x="595" y="468"/>
                    <a:pt x="595" y="304"/>
                  </a:cubicBezTo>
                  <a:cubicBezTo>
                    <a:pt x="595" y="139"/>
                    <a:pt x="462" y="0"/>
                    <a:pt x="298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5"/>
            <p:cNvSpPr/>
            <p:nvPr/>
          </p:nvSpPr>
          <p:spPr>
            <a:xfrm>
              <a:off x="3528750" y="1882350"/>
              <a:ext cx="13150" cy="13125"/>
            </a:xfrm>
            <a:custGeom>
              <a:rect b="b" l="l" r="r" t="t"/>
              <a:pathLst>
                <a:path extrusionOk="0" h="525" w="526">
                  <a:moveTo>
                    <a:pt x="260" y="0"/>
                  </a:moveTo>
                  <a:cubicBezTo>
                    <a:pt x="115" y="0"/>
                    <a:pt x="1" y="114"/>
                    <a:pt x="1" y="259"/>
                  </a:cubicBezTo>
                  <a:cubicBezTo>
                    <a:pt x="1" y="405"/>
                    <a:pt x="115" y="525"/>
                    <a:pt x="260" y="525"/>
                  </a:cubicBezTo>
                  <a:cubicBezTo>
                    <a:pt x="405" y="525"/>
                    <a:pt x="525" y="405"/>
                    <a:pt x="525" y="259"/>
                  </a:cubicBezTo>
                  <a:cubicBezTo>
                    <a:pt x="525" y="114"/>
                    <a:pt x="405" y="0"/>
                    <a:pt x="260" y="0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5"/>
            <p:cNvSpPr/>
            <p:nvPr/>
          </p:nvSpPr>
          <p:spPr>
            <a:xfrm>
              <a:off x="3807575" y="1905250"/>
              <a:ext cx="23400" cy="23400"/>
            </a:xfrm>
            <a:custGeom>
              <a:rect b="b" l="l" r="r" t="t"/>
              <a:pathLst>
                <a:path extrusionOk="0" h="936" w="936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7"/>
                    <a:pt x="209" y="936"/>
                    <a:pt x="468" y="936"/>
                  </a:cubicBezTo>
                  <a:cubicBezTo>
                    <a:pt x="727" y="936"/>
                    <a:pt x="935" y="727"/>
                    <a:pt x="935" y="468"/>
                  </a:cubicBezTo>
                  <a:cubicBezTo>
                    <a:pt x="935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5"/>
            <p:cNvSpPr/>
            <p:nvPr/>
          </p:nvSpPr>
          <p:spPr>
            <a:xfrm>
              <a:off x="3687825" y="1983275"/>
              <a:ext cx="23400" cy="23425"/>
            </a:xfrm>
            <a:custGeom>
              <a:rect b="b" l="l" r="r" t="t"/>
              <a:pathLst>
                <a:path extrusionOk="0" h="937" w="936">
                  <a:moveTo>
                    <a:pt x="468" y="1"/>
                  </a:moveTo>
                  <a:cubicBezTo>
                    <a:pt x="209" y="1"/>
                    <a:pt x="1" y="209"/>
                    <a:pt x="1" y="469"/>
                  </a:cubicBezTo>
                  <a:cubicBezTo>
                    <a:pt x="1" y="728"/>
                    <a:pt x="209" y="936"/>
                    <a:pt x="468" y="936"/>
                  </a:cubicBezTo>
                  <a:cubicBezTo>
                    <a:pt x="727" y="936"/>
                    <a:pt x="936" y="728"/>
                    <a:pt x="936" y="469"/>
                  </a:cubicBezTo>
                  <a:cubicBezTo>
                    <a:pt x="936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5"/>
            <p:cNvSpPr/>
            <p:nvPr/>
          </p:nvSpPr>
          <p:spPr>
            <a:xfrm>
              <a:off x="3446925" y="1850750"/>
              <a:ext cx="26250" cy="26250"/>
            </a:xfrm>
            <a:custGeom>
              <a:rect b="b" l="l" r="r" t="t"/>
              <a:pathLst>
                <a:path extrusionOk="0" h="1050" w="1050">
                  <a:moveTo>
                    <a:pt x="525" y="1"/>
                  </a:moveTo>
                  <a:cubicBezTo>
                    <a:pt x="235" y="1"/>
                    <a:pt x="1" y="234"/>
                    <a:pt x="1" y="525"/>
                  </a:cubicBezTo>
                  <a:cubicBezTo>
                    <a:pt x="1" y="809"/>
                    <a:pt x="235" y="1050"/>
                    <a:pt x="525" y="1050"/>
                  </a:cubicBezTo>
                  <a:cubicBezTo>
                    <a:pt x="816" y="1050"/>
                    <a:pt x="1050" y="809"/>
                    <a:pt x="1050" y="525"/>
                  </a:cubicBezTo>
                  <a:cubicBezTo>
                    <a:pt x="1050" y="234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573B33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1" name="Google Shape;2201;p55"/>
          <p:cNvSpPr txBox="1"/>
          <p:nvPr/>
        </p:nvSpPr>
        <p:spPr>
          <a:xfrm>
            <a:off x="5048700" y="707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Rubik"/>
                <a:ea typeface="Rubik"/>
                <a:cs typeface="Rubik"/>
                <a:sym typeface="Rubik"/>
              </a:rPr>
              <a:t>Bookmark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02" name="Google Shape;2202;p55"/>
          <p:cNvSpPr txBox="1"/>
          <p:nvPr/>
        </p:nvSpPr>
        <p:spPr>
          <a:xfrm>
            <a:off x="5115292" y="3353857"/>
            <a:ext cx="293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83838"/>
                </a:solidFill>
                <a:latin typeface="Lexend"/>
                <a:ea typeface="Lexend"/>
                <a:cs typeface="Lexend"/>
                <a:sym typeface="Lexend"/>
              </a:rPr>
              <a:t>Users are able to bookmark their favourite recipe</a:t>
            </a:r>
            <a:endParaRPr sz="1600">
              <a:solidFill>
                <a:srgbClr val="38383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3" name="Google Shape;2203;p55"/>
          <p:cNvSpPr txBox="1"/>
          <p:nvPr/>
        </p:nvSpPr>
        <p:spPr>
          <a:xfrm>
            <a:off x="1520475" y="707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Rubik"/>
                <a:ea typeface="Rubik"/>
                <a:cs typeface="Rubik"/>
                <a:sym typeface="Rubik"/>
              </a:rPr>
              <a:t>Profile Customization</a:t>
            </a:r>
            <a:endParaRPr b="1" sz="2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204" name="Google Shape;22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75" y="1249750"/>
            <a:ext cx="1850150" cy="18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Google Shape;220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388" y="1389413"/>
            <a:ext cx="1578625" cy="15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atural Probiotics Benefits by Slidesgo">
  <a:themeElements>
    <a:clrScheme name="Simple Light">
      <a:dk1>
        <a:srgbClr val="573B33"/>
      </a:dk1>
      <a:lt1>
        <a:srgbClr val="FFFFFF"/>
      </a:lt1>
      <a:dk2>
        <a:srgbClr val="FFA647"/>
      </a:dk2>
      <a:lt2>
        <a:srgbClr val="FFE4A0"/>
      </a:lt2>
      <a:accent1>
        <a:srgbClr val="9CC833"/>
      </a:accent1>
      <a:accent2>
        <a:srgbClr val="41A55B"/>
      </a:accent2>
      <a:accent3>
        <a:srgbClr val="ACC5C2"/>
      </a:accent3>
      <a:accent4>
        <a:srgbClr val="5189C4"/>
      </a:accent4>
      <a:accent5>
        <a:srgbClr val="1A2784"/>
      </a:accent5>
      <a:accent6>
        <a:srgbClr val="E11F33"/>
      </a:accent6>
      <a:hlink>
        <a:srgbClr val="573B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