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jGTz9wwZLDJr+H3oMiFdTcelir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e70a4ae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e70a4ae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e70a4ae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e70a4ae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e70a4a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e70a4a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9"/>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8"/>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8"/>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8"/>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0"/>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11"/>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2" name="Google Shape;2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4"/>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1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16"/>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6"/>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GB"/>
              <a:t>Hangman</a:t>
            </a:r>
            <a:endParaRPr/>
          </a:p>
        </p:txBody>
      </p:sp>
      <p:sp>
        <p:nvSpPr>
          <p:cNvPr id="60" name="Google Shape;60;p1"/>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lang="en-GB"/>
              <a:t>By Brendan Krafty, Justin Heyer and Mohammad Tuffaha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7e70a4ae8d_0_23"/>
          <p:cNvSpPr txBox="1"/>
          <p:nvPr>
            <p:ph type="title"/>
          </p:nvPr>
        </p:nvSpPr>
        <p:spPr>
          <a:xfrm>
            <a:off x="311700" y="225870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 for listening!</a:t>
            </a:r>
            <a:endParaRPr/>
          </a:p>
        </p:txBody>
      </p:sp>
      <p:sp>
        <p:nvSpPr>
          <p:cNvPr id="123" name="Google Shape;123;g17e70a4ae8d_0_23"/>
          <p:cNvSpPr txBox="1"/>
          <p:nvPr>
            <p:ph idx="1" type="body"/>
          </p:nvPr>
        </p:nvSpPr>
        <p:spPr>
          <a:xfrm>
            <a:off x="311700" y="4277625"/>
            <a:ext cx="8520600" cy="2913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Plan of Action / Problem</a:t>
            </a:r>
            <a:endParaRPr/>
          </a:p>
        </p:txBody>
      </p:sp>
      <p:sp>
        <p:nvSpPr>
          <p:cNvPr id="66" name="Google Shape;66;p2"/>
          <p:cNvSpPr txBox="1"/>
          <p:nvPr>
            <p:ph idx="1" type="body"/>
          </p:nvPr>
        </p:nvSpPr>
        <p:spPr>
          <a:xfrm>
            <a:off x="311700" y="1152475"/>
            <a:ext cx="2700300" cy="3310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GB"/>
              <a:t>Our mission was to create the classic hangman game with four levels of difficulty.</a:t>
            </a:r>
            <a:endParaRPr/>
          </a:p>
          <a:p>
            <a:pPr indent="0" lvl="0" marL="0" rtl="0" algn="l">
              <a:lnSpc>
                <a:spcPct val="115000"/>
              </a:lnSpc>
              <a:spcBef>
                <a:spcPts val="1200"/>
              </a:spcBef>
              <a:spcAft>
                <a:spcPts val="0"/>
              </a:spcAft>
              <a:buSzPct val="108108"/>
              <a:buNone/>
            </a:pPr>
            <a:r>
              <a:rPr lang="en-GB"/>
              <a:t>We started off by creating a Login and registration page for users. This was used to create a leaderboard and display the top contenders and winners for the hangman game. </a:t>
            </a:r>
            <a:endParaRPr/>
          </a:p>
          <a:p>
            <a:pPr indent="0" lvl="0" marL="0" rtl="0" algn="l">
              <a:lnSpc>
                <a:spcPct val="115000"/>
              </a:lnSpc>
              <a:spcBef>
                <a:spcPts val="1200"/>
              </a:spcBef>
              <a:spcAft>
                <a:spcPts val="1200"/>
              </a:spcAft>
              <a:buSzPct val="108108"/>
              <a:buNone/>
            </a:pPr>
            <a:r>
              <a:t/>
            </a:r>
            <a:endParaRPr/>
          </a:p>
        </p:txBody>
      </p:sp>
      <p:pic>
        <p:nvPicPr>
          <p:cNvPr id="67" name="Google Shape;67;p2"/>
          <p:cNvPicPr preferRelativeResize="0"/>
          <p:nvPr/>
        </p:nvPicPr>
        <p:blipFill rotWithShape="1">
          <a:blip r:embed="rId3">
            <a:alphaModFix/>
          </a:blip>
          <a:srcRect b="0" l="0" r="0" t="0"/>
          <a:stretch/>
        </p:blipFill>
        <p:spPr>
          <a:xfrm>
            <a:off x="5081175" y="1066625"/>
            <a:ext cx="3599849" cy="3310200"/>
          </a:xfrm>
          <a:prstGeom prst="rect">
            <a:avLst/>
          </a:prstGeom>
          <a:noFill/>
          <a:ln>
            <a:noFill/>
          </a:ln>
        </p:spPr>
      </p:pic>
      <p:sp>
        <p:nvSpPr>
          <p:cNvPr id="68" name="Google Shape;68;p2"/>
          <p:cNvSpPr txBox="1"/>
          <p:nvPr/>
        </p:nvSpPr>
        <p:spPr>
          <a:xfrm>
            <a:off x="5387700" y="4376825"/>
            <a:ext cx="2901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Lato"/>
                <a:ea typeface="Lato"/>
                <a:cs typeface="Lato"/>
                <a:sym typeface="Lato"/>
              </a:rPr>
              <a:t>Log in page source code</a:t>
            </a:r>
            <a:endParaRPr b="0" i="1" sz="12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Design Sketch</a:t>
            </a:r>
            <a:endParaRPr/>
          </a:p>
        </p:txBody>
      </p:sp>
      <p:sp>
        <p:nvSpPr>
          <p:cNvPr id="74" name="Google Shape;74;p3"/>
          <p:cNvSpPr txBox="1"/>
          <p:nvPr>
            <p:ph idx="1" type="body"/>
          </p:nvPr>
        </p:nvSpPr>
        <p:spPr>
          <a:xfrm>
            <a:off x="311700" y="1152475"/>
            <a:ext cx="3082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We decided that we will do Hangman with different levels of difficulty, this was our sketch for what we wanted it to look like. </a:t>
            </a:r>
            <a:endParaRPr/>
          </a:p>
        </p:txBody>
      </p:sp>
      <p:pic>
        <p:nvPicPr>
          <p:cNvPr id="75" name="Google Shape;75;p3"/>
          <p:cNvPicPr preferRelativeResize="0"/>
          <p:nvPr/>
        </p:nvPicPr>
        <p:blipFill rotWithShape="1">
          <a:blip r:embed="rId3">
            <a:alphaModFix/>
          </a:blip>
          <a:srcRect b="0" l="0" r="0" t="0"/>
          <a:stretch/>
        </p:blipFill>
        <p:spPr>
          <a:xfrm>
            <a:off x="4352800" y="661125"/>
            <a:ext cx="4128554" cy="38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7e70a4ae8d_0_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Pixilart.com to design the hangman parts</a:t>
            </a:r>
            <a:endParaRPr/>
          </a:p>
        </p:txBody>
      </p:sp>
      <p:sp>
        <p:nvSpPr>
          <p:cNvPr id="81" name="Google Shape;81;g17e70a4ae8d_0_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2" name="Google Shape;82;g17e70a4ae8d_0_17"/>
          <p:cNvPicPr preferRelativeResize="0"/>
          <p:nvPr/>
        </p:nvPicPr>
        <p:blipFill>
          <a:blip r:embed="rId3">
            <a:alphaModFix/>
          </a:blip>
          <a:stretch>
            <a:fillRect/>
          </a:stretch>
        </p:blipFill>
        <p:spPr>
          <a:xfrm>
            <a:off x="748875" y="1290801"/>
            <a:ext cx="7185925" cy="327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UML Model</a:t>
            </a:r>
            <a:endParaRPr/>
          </a:p>
        </p:txBody>
      </p:sp>
      <p:pic>
        <p:nvPicPr>
          <p:cNvPr id="88" name="Google Shape;88;p4"/>
          <p:cNvPicPr preferRelativeResize="0"/>
          <p:nvPr/>
        </p:nvPicPr>
        <p:blipFill>
          <a:blip r:embed="rId3">
            <a:alphaModFix/>
          </a:blip>
          <a:stretch>
            <a:fillRect/>
          </a:stretch>
        </p:blipFill>
        <p:spPr>
          <a:xfrm>
            <a:off x="311700" y="1017450"/>
            <a:ext cx="7838624" cy="382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7e70a4ae8d_0_10"/>
          <p:cNvSpPr txBox="1"/>
          <p:nvPr>
            <p:ph type="title"/>
          </p:nvPr>
        </p:nvSpPr>
        <p:spPr>
          <a:xfrm>
            <a:off x="311700" y="346950"/>
            <a:ext cx="3270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a:t>
            </a:r>
            <a:endParaRPr/>
          </a:p>
        </p:txBody>
      </p:sp>
      <p:sp>
        <p:nvSpPr>
          <p:cNvPr id="94" name="Google Shape;94;g17e70a4ae8d_0_10"/>
          <p:cNvSpPr txBox="1"/>
          <p:nvPr>
            <p:ph idx="1" type="body"/>
          </p:nvPr>
        </p:nvSpPr>
        <p:spPr>
          <a:xfrm>
            <a:off x="311700" y="1152475"/>
            <a:ext cx="327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Registration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Login information</a:t>
            </a:r>
            <a:endParaRPr/>
          </a:p>
          <a:p>
            <a:pPr indent="0" lvl="0" marL="0" rtl="0" algn="l">
              <a:spcBef>
                <a:spcPts val="0"/>
              </a:spcBef>
              <a:spcAft>
                <a:spcPts val="0"/>
              </a:spcAft>
              <a:buNone/>
            </a:pPr>
            <a:br>
              <a:rPr lang="en-GB"/>
            </a:br>
            <a:r>
              <a:rPr lang="en-GB"/>
              <a:t>Letter input for hangman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g17e70a4ae8d_0_10"/>
          <p:cNvSpPr txBox="1"/>
          <p:nvPr/>
        </p:nvSpPr>
        <p:spPr>
          <a:xfrm>
            <a:off x="5677075" y="1152475"/>
            <a:ext cx="327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Lato"/>
                <a:ea typeface="Lato"/>
                <a:cs typeface="Lato"/>
                <a:sym typeface="Lato"/>
              </a:rPr>
              <a:t>Registration/login successful</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GB" sz="1800">
                <a:solidFill>
                  <a:schemeClr val="dk2"/>
                </a:solidFill>
                <a:latin typeface="Lato"/>
                <a:ea typeface="Lato"/>
                <a:cs typeface="Lato"/>
                <a:sym typeface="Lato"/>
              </a:rPr>
              <a:t>Hangman after login</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GB" sz="1800">
                <a:solidFill>
                  <a:schemeClr val="dk2"/>
                </a:solidFill>
                <a:latin typeface="Lato"/>
                <a:ea typeface="Lato"/>
                <a:cs typeface="Lato"/>
                <a:sym typeface="Lato"/>
              </a:rPr>
              <a:t>Parts of Hangman</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GB" sz="1800">
                <a:solidFill>
                  <a:schemeClr val="dk2"/>
                </a:solidFill>
                <a:latin typeface="Lato"/>
                <a:ea typeface="Lato"/>
                <a:cs typeface="Lato"/>
                <a:sym typeface="Lato"/>
              </a:rPr>
              <a:t>Win/Loss</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GB" sz="1800">
                <a:solidFill>
                  <a:schemeClr val="dk2"/>
                </a:solidFill>
                <a:latin typeface="Lato"/>
                <a:ea typeface="Lato"/>
                <a:cs typeface="Lato"/>
                <a:sym typeface="Lato"/>
              </a:rPr>
              <a:t>Leaderboard</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96" name="Google Shape;96;g17e70a4ae8d_0_10"/>
          <p:cNvSpPr txBox="1"/>
          <p:nvPr/>
        </p:nvSpPr>
        <p:spPr>
          <a:xfrm>
            <a:off x="6046450" y="411150"/>
            <a:ext cx="27720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50">
                <a:solidFill>
                  <a:schemeClr val="dk1"/>
                </a:solidFill>
                <a:latin typeface="Playfair Display"/>
                <a:ea typeface="Playfair Display"/>
                <a:cs typeface="Playfair Display"/>
                <a:sym typeface="Playfair Display"/>
              </a:rPr>
              <a:t>Output</a:t>
            </a:r>
            <a:endParaRPr sz="245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Pseudo code</a:t>
            </a:r>
            <a:endParaRPr/>
          </a:p>
          <a:p>
            <a:pPr indent="0" lvl="0" marL="0" rtl="0" algn="l">
              <a:lnSpc>
                <a:spcPct val="100000"/>
              </a:lnSpc>
              <a:spcBef>
                <a:spcPts val="0"/>
              </a:spcBef>
              <a:spcAft>
                <a:spcPts val="0"/>
              </a:spcAft>
              <a:buSzPct val="111111"/>
              <a:buNone/>
            </a:pPr>
            <a:r>
              <a:t/>
            </a:r>
            <a:endParaRPr/>
          </a:p>
        </p:txBody>
      </p:sp>
      <p:pic>
        <p:nvPicPr>
          <p:cNvPr descr="Text&#10;&#10;Description automatically generated" id="102" name="Google Shape;102;p5"/>
          <p:cNvPicPr preferRelativeResize="0"/>
          <p:nvPr/>
        </p:nvPicPr>
        <p:blipFill rotWithShape="1">
          <a:blip r:embed="rId3">
            <a:alphaModFix/>
          </a:blip>
          <a:srcRect b="0" l="0" r="0" t="0"/>
          <a:stretch/>
        </p:blipFill>
        <p:spPr>
          <a:xfrm>
            <a:off x="3592286" y="159122"/>
            <a:ext cx="4869544" cy="46572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Testing</a:t>
            </a:r>
            <a:endParaRPr/>
          </a:p>
          <a:p>
            <a:pPr indent="0" lvl="0" marL="0" rtl="0" algn="l">
              <a:lnSpc>
                <a:spcPct val="100000"/>
              </a:lnSpc>
              <a:spcBef>
                <a:spcPts val="0"/>
              </a:spcBef>
              <a:spcAft>
                <a:spcPts val="0"/>
              </a:spcAft>
              <a:buSzPct val="111111"/>
              <a:buNone/>
            </a:pPr>
            <a:r>
              <a:t/>
            </a:r>
            <a:endParaRPr/>
          </a:p>
        </p:txBody>
      </p:sp>
      <p:sp>
        <p:nvSpPr>
          <p:cNvPr id="108" name="Google Shape;108;p6"/>
          <p:cNvSpPr txBox="1"/>
          <p:nvPr>
            <p:ph idx="1" type="body"/>
          </p:nvPr>
        </p:nvSpPr>
        <p:spPr>
          <a:xfrm>
            <a:off x="311700" y="1152475"/>
            <a:ext cx="2953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Our testing was pretty straight forward since our project was hangman. We made sure that the game worked through demos and that our login and account creation did not have any issues.</a:t>
            </a:r>
            <a:endParaRPr/>
          </a:p>
        </p:txBody>
      </p:sp>
      <p:pic>
        <p:nvPicPr>
          <p:cNvPr id="109" name="Google Shape;109;p6"/>
          <p:cNvPicPr preferRelativeResize="0"/>
          <p:nvPr/>
        </p:nvPicPr>
        <p:blipFill rotWithShape="1">
          <a:blip r:embed="rId3">
            <a:alphaModFix/>
          </a:blip>
          <a:srcRect b="0" l="0" r="0" t="0"/>
          <a:stretch/>
        </p:blipFill>
        <p:spPr>
          <a:xfrm>
            <a:off x="3861650" y="281750"/>
            <a:ext cx="4619919" cy="3821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Scrum Framework</a:t>
            </a:r>
            <a:endParaRPr/>
          </a:p>
          <a:p>
            <a:pPr indent="0" lvl="0" marL="0" rtl="0" algn="l">
              <a:lnSpc>
                <a:spcPct val="100000"/>
              </a:lnSpc>
              <a:spcBef>
                <a:spcPts val="0"/>
              </a:spcBef>
              <a:spcAft>
                <a:spcPts val="0"/>
              </a:spcAft>
              <a:buSzPct val="111111"/>
              <a:buNone/>
            </a:pPr>
            <a:r>
              <a:t/>
            </a:r>
            <a:endParaRPr/>
          </a:p>
        </p:txBody>
      </p:sp>
      <p:sp>
        <p:nvSpPr>
          <p:cNvPr id="115" name="Google Shape;115;p7"/>
          <p:cNvSpPr txBox="1"/>
          <p:nvPr>
            <p:ph idx="1" type="body"/>
          </p:nvPr>
        </p:nvSpPr>
        <p:spPr>
          <a:xfrm>
            <a:off x="311700" y="1152475"/>
            <a:ext cx="3058200" cy="1504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1200"/>
              </a:spcAft>
              <a:buSzPct val="142857"/>
              <a:buNone/>
            </a:pPr>
            <a:r>
              <a:rPr lang="en-GB"/>
              <a:t>We applied the scrum framework by communicating effectively and holding meetings after we completed each step of the the project and tested out its respective steps’ effectiveness and tackling issues at hand.</a:t>
            </a:r>
            <a:endParaRPr/>
          </a:p>
        </p:txBody>
      </p:sp>
      <p:pic>
        <p:nvPicPr>
          <p:cNvPr id="116" name="Google Shape;116;p7"/>
          <p:cNvPicPr preferRelativeResize="0"/>
          <p:nvPr/>
        </p:nvPicPr>
        <p:blipFill rotWithShape="1">
          <a:blip r:embed="rId3">
            <a:alphaModFix/>
          </a:blip>
          <a:srcRect b="0" l="0" r="0" t="0"/>
          <a:stretch/>
        </p:blipFill>
        <p:spPr>
          <a:xfrm>
            <a:off x="5224925" y="885825"/>
            <a:ext cx="3700425" cy="3371850"/>
          </a:xfrm>
          <a:prstGeom prst="rect">
            <a:avLst/>
          </a:prstGeom>
          <a:noFill/>
          <a:ln>
            <a:noFill/>
          </a:ln>
        </p:spPr>
      </p:pic>
      <p:sp>
        <p:nvSpPr>
          <p:cNvPr id="117" name="Google Shape;117;p7"/>
          <p:cNvSpPr txBox="1"/>
          <p:nvPr/>
        </p:nvSpPr>
        <p:spPr>
          <a:xfrm>
            <a:off x="195000" y="2901075"/>
            <a:ext cx="31749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Dividing our scrum team into three parts allowed us to continuing working without being hung up on another part. Our frequent team meetings allowed us to understand what we need to tackle next.</a:t>
            </a:r>
            <a:endParaRPr b="0" i="0" sz="14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