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2" r:id="rId6"/>
    <p:sldId id="277" r:id="rId7"/>
    <p:sldId id="280" r:id="rId8"/>
    <p:sldId id="283" r:id="rId9"/>
    <p:sldId id="282" r:id="rId10"/>
    <p:sldId id="278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C397F-BF1A-482A-A179-CA6A137468B3}" v="7" dt="2021-03-17T12:40:47.455"/>
    <p1510:client id="{1641A97A-13F9-44B9-A922-52E43D66DCAE}" v="298" dt="2021-03-16T15:47:10.986"/>
    <p1510:client id="{1658E4BA-B106-4AA6-B85A-D9D5C2CC557F}" v="271" dt="2021-03-17T14:03:47.124"/>
    <p1510:client id="{1722F9D6-EB35-48E5-94F4-71FD2EBA235E}" v="666" dt="2021-03-16T15:57:04.925"/>
    <p1510:client id="{1B2F54C0-BCDC-430A-9707-E015E575EE7D}" v="414" dt="2021-03-17T13:32:15.805"/>
    <p1510:client id="{2EFB38FD-A718-4191-B9F6-D36B8F9F3F76}" v="10" dt="2021-03-16T14:18:41.802"/>
    <p1510:client id="{3135B0EB-6BF1-414D-9BAD-A2B5C530BB7E}" v="8" dt="2021-03-17T13:04:44.208"/>
    <p1510:client id="{469078C9-323A-4D67-8B5D-1AAC69F75F18}" v="28" dt="2021-03-17T14:23:04.600"/>
    <p1510:client id="{486830BE-B72E-4350-8BEE-642C372DE00C}" v="368" dt="2021-03-17T12:01:34.911"/>
    <p1510:client id="{4EFBA6B0-795D-431E-996D-11E719ECDC09}" v="66" dt="2021-03-17T11:41:01.880"/>
    <p1510:client id="{4FE60340-317C-4626-AED1-63600DF1285D}" v="780" dt="2021-03-17T14:11:08.782"/>
    <p1510:client id="{6724840B-C085-4CE5-B990-54FB624B1CA8}" v="67" vWet="69" dt="2021-03-17T14:07:23.002"/>
    <p1510:client id="{6E711BA1-7CA7-44B2-BED2-50AC913A4115}" v="572" dt="2021-03-17T14:11:01.884"/>
    <p1510:client id="{6FBEF22C-AFE1-4C47-9998-865D7CB138A1}" v="807" dt="2021-03-16T16:12:35.067"/>
    <p1510:client id="{7508021E-738C-48CC-8CAA-BBEA119533FE}" v="2246" dt="2021-03-16T15:31:14.245"/>
    <p1510:client id="{76390D45-6CB3-4FD0-A46D-0EFD9BE2C98B}" v="2406" dt="2021-03-17T13:43:13.745"/>
    <p1510:client id="{7C2BDE69-0136-46FB-9387-D6C145079810}" v="57" dt="2021-03-17T11:50:12.189"/>
    <p1510:client id="{8B5F164F-21CC-4B89-B3FA-C60E6F6734BD}" v="7" dt="2021-03-17T03:46:39.292"/>
    <p1510:client id="{90A3EE1A-A2A0-4C9C-8A33-B5028CC6724B}" v="1" dt="2021-03-17T12:08:11.650"/>
    <p1510:client id="{A68269EE-CC8A-4FCE-A60D-5B08175AB59A}" v="6" dt="2021-03-17T15:16:43.100"/>
    <p1510:client id="{B00790B0-DF7A-4047-A7B6-504BA0A263D5}" v="150" dt="2021-03-17T12:25:51.134"/>
    <p1510:client id="{BC0C49D8-DDBF-4BEC-A917-C8D1241248F0}" v="176" dt="2021-03-17T13:39:35.975"/>
    <p1510:client id="{C24DFCB7-0F6C-4225-9B0F-5442A2ADB68E}" v="1369" dt="2021-03-16T15:39:17.215"/>
    <p1510:client id="{CE534E5D-97DE-49AA-8BC3-552D1467FD70}" v="42" dt="2021-03-17T13:03:03.186"/>
    <p1510:client id="{DEDA9412-E009-48E8-9F74-42313A337909}" v="511" dt="2021-03-17T12:19:13.153"/>
    <p1510:client id="{E03F60E8-EC48-4176-8A50-34D30FC87A0C}" v="1313" dt="2021-03-16T15:14:23.217"/>
    <p1510:client id="{E575708A-48AF-4D17-9D14-F380712C907F}" v="7" dt="2021-03-17T15:03:40.068"/>
    <p1510:client id="{E583D9BA-CC33-420E-8242-334B9D4895EF}" v="2170" dt="2021-03-17T13:11:45.634"/>
    <p1510:client id="{EE69334E-4D90-41E1-9152-42663D888ECD}" v="185" dt="2021-03-16T15:36:15.263"/>
    <p1510:client id="{F57BDCD0-7A8E-43FF-AF6E-0397AA70AFCA}" v="27" dt="2021-03-17T11:51:59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n Lau Siew Zhi" userId="S::e0550596@u.nus.edu::49bd5650-4d10-4248-b25e-457aaea360d9" providerId="AD" clId="Web-{057C397F-BF1A-482A-A179-CA6A137468B3}"/>
    <pc:docChg chg="modSld">
      <pc:chgData name="Brendan Lau Siew Zhi" userId="S::e0550596@u.nus.edu::49bd5650-4d10-4248-b25e-457aaea360d9" providerId="AD" clId="Web-{057C397F-BF1A-482A-A179-CA6A137468B3}" dt="2021-03-17T12:40:46.534" v="5"/>
      <pc:docMkLst>
        <pc:docMk/>
      </pc:docMkLst>
      <pc:sldChg chg="addSp delSp modSp mod setBg">
        <pc:chgData name="Brendan Lau Siew Zhi" userId="S::e0550596@u.nus.edu::49bd5650-4d10-4248-b25e-457aaea360d9" providerId="AD" clId="Web-{057C397F-BF1A-482A-A179-CA6A137468B3}" dt="2021-03-17T12:40:46.534" v="5"/>
        <pc:sldMkLst>
          <pc:docMk/>
          <pc:sldMk cId="109857222" sldId="256"/>
        </pc:sldMkLst>
        <pc:spChg chg="mod">
          <ac:chgData name="Brendan Lau Siew Zhi" userId="S::e0550596@u.nus.edu::49bd5650-4d10-4248-b25e-457aaea360d9" providerId="AD" clId="Web-{057C397F-BF1A-482A-A179-CA6A137468B3}" dt="2021-03-17T12:40:46.534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endan Lau Siew Zhi" userId="S::e0550596@u.nus.edu::49bd5650-4d10-4248-b25e-457aaea360d9" providerId="AD" clId="Web-{057C397F-BF1A-482A-A179-CA6A137468B3}" dt="2021-03-17T12:40:46.534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endan Lau Siew Zhi" userId="S::e0550596@u.nus.edu::49bd5650-4d10-4248-b25e-457aaea360d9" providerId="AD" clId="Web-{057C397F-BF1A-482A-A179-CA6A137468B3}" dt="2021-03-17T12:40:46.534" v="5"/>
          <ac:spMkLst>
            <pc:docMk/>
            <pc:sldMk cId="109857222" sldId="256"/>
            <ac:spMk id="9" creationId="{66C7A97A-A7DE-4DFB-8542-1E4BF24C7D31}"/>
          </ac:spMkLst>
        </pc:spChg>
        <pc:spChg chg="add del">
          <ac:chgData name="Brendan Lau Siew Zhi" userId="S::e0550596@u.nus.edu::49bd5650-4d10-4248-b25e-457aaea360d9" providerId="AD" clId="Web-{057C397F-BF1A-482A-A179-CA6A137468B3}" dt="2021-03-17T12:40:46.534" v="5"/>
          <ac:spMkLst>
            <pc:docMk/>
            <pc:sldMk cId="109857222" sldId="256"/>
            <ac:spMk id="11" creationId="{BE111DB0-3D73-4D20-9D57-CEF5A0D865B9}"/>
          </ac:spMkLst>
        </pc:spChg>
        <pc:spChg chg="add del">
          <ac:chgData name="Brendan Lau Siew Zhi" userId="S::e0550596@u.nus.edu::49bd5650-4d10-4248-b25e-457aaea360d9" providerId="AD" clId="Web-{057C397F-BF1A-482A-A179-CA6A137468B3}" dt="2021-03-17T12:40:46.534" v="5"/>
          <ac:spMkLst>
            <pc:docMk/>
            <pc:sldMk cId="109857222" sldId="256"/>
            <ac:spMk id="13" creationId="{027ADCA0-A066-4B16-8E1F-3C2483947B72}"/>
          </ac:spMkLst>
        </pc:spChg>
        <pc:picChg chg="add mod">
          <ac:chgData name="Brendan Lau Siew Zhi" userId="S::e0550596@u.nus.edu::49bd5650-4d10-4248-b25e-457aaea360d9" providerId="AD" clId="Web-{057C397F-BF1A-482A-A179-CA6A137468B3}" dt="2021-03-17T12:40:46.534" v="5"/>
          <ac:picMkLst>
            <pc:docMk/>
            <pc:sldMk cId="109857222" sldId="256"/>
            <ac:picMk id="4" creationId="{FDD894E6-69CA-495D-9386-436AD782A98E}"/>
          </ac:picMkLst>
        </pc:picChg>
      </pc:sldChg>
    </pc:docChg>
  </pc:docChgLst>
  <pc:docChgLst>
    <pc:chgData name="Brendan Lau Siew Zhi" userId="S::e0550596@u.nus.edu::49bd5650-4d10-4248-b25e-457aaea360d9" providerId="AD" clId="Web-{A68269EE-CC8A-4FCE-A60D-5B08175AB59A}"/>
    <pc:docChg chg="modSld">
      <pc:chgData name="Brendan Lau Siew Zhi" userId="S::e0550596@u.nus.edu::49bd5650-4d10-4248-b25e-457aaea360d9" providerId="AD" clId="Web-{A68269EE-CC8A-4FCE-A60D-5B08175AB59A}" dt="2021-03-17T15:16:43.100" v="5" actId="1076"/>
      <pc:docMkLst>
        <pc:docMk/>
      </pc:docMkLst>
      <pc:sldChg chg="addSp delSp modSp">
        <pc:chgData name="Brendan Lau Siew Zhi" userId="S::e0550596@u.nus.edu::49bd5650-4d10-4248-b25e-457aaea360d9" providerId="AD" clId="Web-{A68269EE-CC8A-4FCE-A60D-5B08175AB59A}" dt="2021-03-17T15:16:43.100" v="5" actId="1076"/>
        <pc:sldMkLst>
          <pc:docMk/>
          <pc:sldMk cId="109857222" sldId="256"/>
        </pc:sldMkLst>
        <pc:picChg chg="add mod">
          <ac:chgData name="Brendan Lau Siew Zhi" userId="S::e0550596@u.nus.edu::49bd5650-4d10-4248-b25e-457aaea360d9" providerId="AD" clId="Web-{A68269EE-CC8A-4FCE-A60D-5B08175AB59A}" dt="2021-03-17T15:16:43.100" v="5" actId="1076"/>
          <ac:picMkLst>
            <pc:docMk/>
            <pc:sldMk cId="109857222" sldId="256"/>
            <ac:picMk id="2" creationId="{A97518BB-29B7-4BAA-9D3D-247B6B917E44}"/>
          </ac:picMkLst>
        </pc:picChg>
        <pc:picChg chg="del">
          <ac:chgData name="Brendan Lau Siew Zhi" userId="S::e0550596@u.nus.edu::49bd5650-4d10-4248-b25e-457aaea360d9" providerId="AD" clId="Web-{A68269EE-CC8A-4FCE-A60D-5B08175AB59A}" dt="2021-03-17T15:16:07.272" v="0"/>
          <ac:picMkLst>
            <pc:docMk/>
            <pc:sldMk cId="109857222" sldId="256"/>
            <ac:picMk id="6" creationId="{89DE0391-0FD2-4979-B017-B7D87A122BE5}"/>
          </ac:picMkLst>
        </pc:picChg>
      </pc:sldChg>
    </pc:docChg>
  </pc:docChgLst>
  <pc:docChgLst>
    <pc:chgData name="Chan Keng Jit" userId="S::e0543501@u.nus.edu::bf15677d-d148-4433-b453-10be7b6735e8" providerId="AD" clId="Web-{6FBEF22C-AFE1-4C47-9998-865D7CB138A1}"/>
    <pc:docChg chg="addSld modSld">
      <pc:chgData name="Chan Keng Jit" userId="S::e0543501@u.nus.edu::bf15677d-d148-4433-b453-10be7b6735e8" providerId="AD" clId="Web-{6FBEF22C-AFE1-4C47-9998-865D7CB138A1}" dt="2021-03-16T16:12:35.067" v="704" actId="1076"/>
      <pc:docMkLst>
        <pc:docMk/>
      </pc:docMkLst>
      <pc:sldChg chg="modSp">
        <pc:chgData name="Chan Keng Jit" userId="S::e0543501@u.nus.edu::bf15677d-d148-4433-b453-10be7b6735e8" providerId="AD" clId="Web-{6FBEF22C-AFE1-4C47-9998-865D7CB138A1}" dt="2021-03-16T15:54:29.117" v="139" actId="20577"/>
        <pc:sldMkLst>
          <pc:docMk/>
          <pc:sldMk cId="4229933323" sldId="258"/>
        </pc:sldMkLst>
        <pc:spChg chg="mod">
          <ac:chgData name="Chan Keng Jit" userId="S::e0543501@u.nus.edu::bf15677d-d148-4433-b453-10be7b6735e8" providerId="AD" clId="Web-{6FBEF22C-AFE1-4C47-9998-865D7CB138A1}" dt="2021-03-16T15:54:29.117" v="139" actId="20577"/>
          <ac:spMkLst>
            <pc:docMk/>
            <pc:sldMk cId="4229933323" sldId="258"/>
            <ac:spMk id="15" creationId="{69D70F3F-922F-4D43-88A0-4FE929979A8F}"/>
          </ac:spMkLst>
        </pc:spChg>
        <pc:spChg chg="mod">
          <ac:chgData name="Chan Keng Jit" userId="S::e0543501@u.nus.edu::bf15677d-d148-4433-b453-10be7b6735e8" providerId="AD" clId="Web-{6FBEF22C-AFE1-4C47-9998-865D7CB138A1}" dt="2021-03-16T15:42:03.841" v="12" actId="20577"/>
          <ac:spMkLst>
            <pc:docMk/>
            <pc:sldMk cId="4229933323" sldId="258"/>
            <ac:spMk id="22" creationId="{BF2E6621-C28B-4A30-BBDA-E3A1C31F2FBE}"/>
          </ac:spMkLst>
        </pc:spChg>
        <pc:spChg chg="mod">
          <ac:chgData name="Chan Keng Jit" userId="S::e0543501@u.nus.edu::bf15677d-d148-4433-b453-10be7b6735e8" providerId="AD" clId="Web-{6FBEF22C-AFE1-4C47-9998-865D7CB138A1}" dt="2021-03-16T15:42:11.279" v="18" actId="20577"/>
          <ac:spMkLst>
            <pc:docMk/>
            <pc:sldMk cId="4229933323" sldId="258"/>
            <ac:spMk id="75" creationId="{9E6CAA33-D45F-4415-B675-B0397E636724}"/>
          </ac:spMkLst>
        </pc:spChg>
      </pc:sldChg>
      <pc:sldChg chg="modSp">
        <pc:chgData name="Chan Keng Jit" userId="S::e0543501@u.nus.edu::bf15677d-d148-4433-b453-10be7b6735e8" providerId="AD" clId="Web-{6FBEF22C-AFE1-4C47-9998-865D7CB138A1}" dt="2021-03-16T15:41:27.902" v="8" actId="20577"/>
        <pc:sldMkLst>
          <pc:docMk/>
          <pc:sldMk cId="3050552321" sldId="259"/>
        </pc:sldMkLst>
        <pc:spChg chg="mod">
          <ac:chgData name="Chan Keng Jit" userId="S::e0543501@u.nus.edu::bf15677d-d148-4433-b453-10be7b6735e8" providerId="AD" clId="Web-{6FBEF22C-AFE1-4C47-9998-865D7CB138A1}" dt="2021-03-16T15:41:27.902" v="8" actId="20577"/>
          <ac:spMkLst>
            <pc:docMk/>
            <pc:sldMk cId="3050552321" sldId="259"/>
            <ac:spMk id="27" creationId="{E93C8B08-F57A-4CDA-8EEA-AFE610D2BB0C}"/>
          </ac:spMkLst>
        </pc:spChg>
      </pc:sldChg>
      <pc:sldChg chg="addSp delSp modSp">
        <pc:chgData name="Chan Keng Jit" userId="S::e0543501@u.nus.edu::bf15677d-d148-4433-b453-10be7b6735e8" providerId="AD" clId="Web-{6FBEF22C-AFE1-4C47-9998-865D7CB138A1}" dt="2021-03-16T16:10:55.905" v="668" actId="1076"/>
        <pc:sldMkLst>
          <pc:docMk/>
          <pc:sldMk cId="3415667080" sldId="269"/>
        </pc:sldMkLst>
        <pc:spChg chg="mod">
          <ac:chgData name="Chan Keng Jit" userId="S::e0543501@u.nus.edu::bf15677d-d148-4433-b453-10be7b6735e8" providerId="AD" clId="Web-{6FBEF22C-AFE1-4C47-9998-865D7CB138A1}" dt="2021-03-16T15:44:13.442" v="95" actId="1076"/>
          <ac:spMkLst>
            <pc:docMk/>
            <pc:sldMk cId="3415667080" sldId="269"/>
            <ac:spMk id="3" creationId="{BD4E71ED-F9AB-42A8-B828-E48C39CE218B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42" v="96" actId="1076"/>
          <ac:spMkLst>
            <pc:docMk/>
            <pc:sldMk cId="3415667080" sldId="269"/>
            <ac:spMk id="5" creationId="{5ED1AF4B-4BD9-4355-9FE8-955EC1D63640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58" v="97" actId="1076"/>
          <ac:spMkLst>
            <pc:docMk/>
            <pc:sldMk cId="3415667080" sldId="269"/>
            <ac:spMk id="7" creationId="{71F506EA-F0D6-4256-9785-4E8E475F209F}"/>
          </ac:spMkLst>
        </pc:spChg>
        <pc:spChg chg="mod">
          <ac:chgData name="Chan Keng Jit" userId="S::e0543501@u.nus.edu::bf15677d-d148-4433-b453-10be7b6735e8" providerId="AD" clId="Web-{6FBEF22C-AFE1-4C47-9998-865D7CB138A1}" dt="2021-03-16T15:44:03.707" v="94" actId="1076"/>
          <ac:spMkLst>
            <pc:docMk/>
            <pc:sldMk cId="3415667080" sldId="269"/>
            <ac:spMk id="8" creationId="{8E5482FF-3F21-4362-9294-F11439ECD624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58" v="98" actId="1076"/>
          <ac:spMkLst>
            <pc:docMk/>
            <pc:sldMk cId="3415667080" sldId="269"/>
            <ac:spMk id="9" creationId="{F4F1B21D-0366-4735-A308-5A87B4503A1A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58" v="99" actId="1076"/>
          <ac:spMkLst>
            <pc:docMk/>
            <pc:sldMk cId="3415667080" sldId="269"/>
            <ac:spMk id="11" creationId="{EAFE0E9E-BA70-48CF-BAEE-9428E1DD6E03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58" v="100" actId="1076"/>
          <ac:spMkLst>
            <pc:docMk/>
            <pc:sldMk cId="3415667080" sldId="269"/>
            <ac:spMk id="13" creationId="{E1147DCA-9079-4265-81F1-75624D46F61C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74" v="101" actId="1076"/>
          <ac:spMkLst>
            <pc:docMk/>
            <pc:sldMk cId="3415667080" sldId="269"/>
            <ac:spMk id="14" creationId="{80110D1F-FFE1-4F30-A5FD-C5D201B6B048}"/>
          </ac:spMkLst>
        </pc:spChg>
        <pc:spChg chg="mod">
          <ac:chgData name="Chan Keng Jit" userId="S::e0543501@u.nus.edu::bf15677d-d148-4433-b453-10be7b6735e8" providerId="AD" clId="Web-{6FBEF22C-AFE1-4C47-9998-865D7CB138A1}" dt="2021-03-16T15:44:13.474" v="102" actId="1076"/>
          <ac:spMkLst>
            <pc:docMk/>
            <pc:sldMk cId="3415667080" sldId="269"/>
            <ac:spMk id="15" creationId="{50572306-480C-4532-806E-758423C367B6}"/>
          </ac:spMkLst>
        </pc:spChg>
        <pc:spChg chg="mod">
          <ac:chgData name="Chan Keng Jit" userId="S::e0543501@u.nus.edu::bf15677d-d148-4433-b453-10be7b6735e8" providerId="AD" clId="Web-{6FBEF22C-AFE1-4C47-9998-865D7CB138A1}" dt="2021-03-16T15:44:32.193" v="107" actId="14100"/>
          <ac:spMkLst>
            <pc:docMk/>
            <pc:sldMk cId="3415667080" sldId="269"/>
            <ac:spMk id="17" creationId="{E8250FFE-80A9-48DD-B337-7E72C16C08B0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88" v="80"/>
          <ac:spMkLst>
            <pc:docMk/>
            <pc:sldMk cId="3415667080" sldId="269"/>
            <ac:spMk id="18" creationId="{65F41347-758A-4D58-A0CD-F9A9460EC8E3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88" v="79"/>
          <ac:spMkLst>
            <pc:docMk/>
            <pc:sldMk cId="3415667080" sldId="269"/>
            <ac:spMk id="19" creationId="{90FD8F8D-9962-449E-B6E1-33B1912808E7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2:58.016" v="66"/>
          <ac:spMkLst>
            <pc:docMk/>
            <pc:sldMk cId="3415667080" sldId="269"/>
            <ac:spMk id="20" creationId="{24FDB5B8-2E38-41BB-BAB1-221F2EC6C92C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88" v="78"/>
          <ac:spMkLst>
            <pc:docMk/>
            <pc:sldMk cId="3415667080" sldId="269"/>
            <ac:spMk id="21" creationId="{C9F6FDA5-305E-4288-B7E5-F02852BF593C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88" v="77"/>
          <ac:spMkLst>
            <pc:docMk/>
            <pc:sldMk cId="3415667080" sldId="269"/>
            <ac:spMk id="22" creationId="{0F814EA0-DC67-462E-839B-92A885450298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72" v="76"/>
          <ac:spMkLst>
            <pc:docMk/>
            <pc:sldMk cId="3415667080" sldId="269"/>
            <ac:spMk id="23" creationId="{5E9FB197-A211-4F85-9EE7-B244BB292041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72" v="75"/>
          <ac:spMkLst>
            <pc:docMk/>
            <pc:sldMk cId="3415667080" sldId="269"/>
            <ac:spMk id="24" creationId="{2CFD3517-C963-4FC3-AA15-A7C99E452BAF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72" v="74"/>
          <ac:spMkLst>
            <pc:docMk/>
            <pc:sldMk cId="3415667080" sldId="269"/>
            <ac:spMk id="25" creationId="{7334E717-1A5E-4986-A87C-708F16257A0B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43:46.472" v="73"/>
          <ac:spMkLst>
            <pc:docMk/>
            <pc:sldMk cId="3415667080" sldId="269"/>
            <ac:spMk id="26" creationId="{64248A1F-4CB6-4CF2-BB57-A32EE119C1C6}"/>
          </ac:spMkLst>
        </pc:spChg>
        <pc:picChg chg="mod">
          <ac:chgData name="Chan Keng Jit" userId="S::e0543501@u.nus.edu::bf15677d-d148-4433-b453-10be7b6735e8" providerId="AD" clId="Web-{6FBEF22C-AFE1-4C47-9998-865D7CB138A1}" dt="2021-03-16T16:10:55.905" v="668" actId="1076"/>
          <ac:picMkLst>
            <pc:docMk/>
            <pc:sldMk cId="3415667080" sldId="269"/>
            <ac:picMk id="16" creationId="{AD9DF7AE-71A8-4AFD-96C3-8EF6E0F78527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5:43:48.628" v="83"/>
          <ac:picMkLst>
            <pc:docMk/>
            <pc:sldMk cId="3415667080" sldId="269"/>
            <ac:picMk id="27" creationId="{2A92E1EA-D3EB-46DB-86F4-EA91832A0405}"/>
          </ac:picMkLst>
        </pc:picChg>
      </pc:sldChg>
      <pc:sldChg chg="addSp delSp modSp add replId">
        <pc:chgData name="Chan Keng Jit" userId="S::e0543501@u.nus.edu::bf15677d-d148-4433-b453-10be7b6735e8" providerId="AD" clId="Web-{6FBEF22C-AFE1-4C47-9998-865D7CB138A1}" dt="2021-03-16T16:09:45.651" v="664" actId="1076"/>
        <pc:sldMkLst>
          <pc:docMk/>
          <pc:sldMk cId="3240387142" sldId="273"/>
        </pc:sldMkLst>
        <pc:spChg chg="mod">
          <ac:chgData name="Chan Keng Jit" userId="S::e0543501@u.nus.edu::bf15677d-d148-4433-b453-10be7b6735e8" providerId="AD" clId="Web-{6FBEF22C-AFE1-4C47-9998-865D7CB138A1}" dt="2021-03-16T15:55:09.291" v="166" actId="20577"/>
          <ac:spMkLst>
            <pc:docMk/>
            <pc:sldMk cId="3240387142" sldId="273"/>
            <ac:spMk id="3" creationId="{BD4E71ED-F9AB-42A8-B828-E48C39CE218B}"/>
          </ac:spMkLst>
        </pc:spChg>
        <pc:spChg chg="del mod">
          <ac:chgData name="Chan Keng Jit" userId="S::e0543501@u.nus.edu::bf15677d-d148-4433-b453-10be7b6735e8" providerId="AD" clId="Web-{6FBEF22C-AFE1-4C47-9998-865D7CB138A1}" dt="2021-03-16T15:46:19.715" v="119"/>
          <ac:spMkLst>
            <pc:docMk/>
            <pc:sldMk cId="3240387142" sldId="273"/>
            <ac:spMk id="5" creationId="{5ED1AF4B-4BD9-4355-9FE8-955EC1D63640}"/>
          </ac:spMkLst>
        </pc:spChg>
        <pc:spChg chg="add mod">
          <ac:chgData name="Chan Keng Jit" userId="S::e0543501@u.nus.edu::bf15677d-d148-4433-b453-10be7b6735e8" providerId="AD" clId="Web-{6FBEF22C-AFE1-4C47-9998-865D7CB138A1}" dt="2021-03-16T16:09:45.651" v="664" actId="1076"/>
          <ac:spMkLst>
            <pc:docMk/>
            <pc:sldMk cId="3240387142" sldId="273"/>
            <ac:spMk id="6" creationId="{6C5B10A9-ED47-46BB-BBA4-6AC3FF22FD66}"/>
          </ac:spMkLst>
        </pc:spChg>
        <pc:spChg chg="del mod">
          <ac:chgData name="Chan Keng Jit" userId="S::e0543501@u.nus.edu::bf15677d-d148-4433-b453-10be7b6735e8" providerId="AD" clId="Web-{6FBEF22C-AFE1-4C47-9998-865D7CB138A1}" dt="2021-03-16T15:46:20.668" v="121"/>
          <ac:spMkLst>
            <pc:docMk/>
            <pc:sldMk cId="3240387142" sldId="273"/>
            <ac:spMk id="7" creationId="{71F506EA-F0D6-4256-9785-4E8E475F209F}"/>
          </ac:spMkLst>
        </pc:spChg>
        <pc:spChg chg="mod">
          <ac:chgData name="Chan Keng Jit" userId="S::e0543501@u.nus.edu::bf15677d-d148-4433-b453-10be7b6735e8" providerId="AD" clId="Web-{6FBEF22C-AFE1-4C47-9998-865D7CB138A1}" dt="2021-03-16T15:46:06.339" v="109" actId="1076"/>
          <ac:spMkLst>
            <pc:docMk/>
            <pc:sldMk cId="3240387142" sldId="273"/>
            <ac:spMk id="8" creationId="{8E5482FF-3F21-4362-9294-F11439ECD624}"/>
          </ac:spMkLst>
        </pc:spChg>
        <pc:spChg chg="mod">
          <ac:chgData name="Chan Keng Jit" userId="S::e0543501@u.nus.edu::bf15677d-d148-4433-b453-10be7b6735e8" providerId="AD" clId="Web-{6FBEF22C-AFE1-4C47-9998-865D7CB138A1}" dt="2021-03-16T15:46:13.589" v="113" actId="1076"/>
          <ac:spMkLst>
            <pc:docMk/>
            <pc:sldMk cId="3240387142" sldId="273"/>
            <ac:spMk id="9" creationId="{F4F1B21D-0366-4735-A308-5A87B4503A1A}"/>
          </ac:spMkLst>
        </pc:spChg>
        <pc:spChg chg="mod">
          <ac:chgData name="Chan Keng Jit" userId="S::e0543501@u.nus.edu::bf15677d-d148-4433-b453-10be7b6735e8" providerId="AD" clId="Web-{6FBEF22C-AFE1-4C47-9998-865D7CB138A1}" dt="2021-03-16T15:46:13.589" v="114" actId="1076"/>
          <ac:spMkLst>
            <pc:docMk/>
            <pc:sldMk cId="3240387142" sldId="273"/>
            <ac:spMk id="11" creationId="{EAFE0E9E-BA70-48CF-BAEE-9428E1DD6E03}"/>
          </ac:spMkLst>
        </pc:spChg>
        <pc:spChg chg="mod">
          <ac:chgData name="Chan Keng Jit" userId="S::e0543501@u.nus.edu::bf15677d-d148-4433-b453-10be7b6735e8" providerId="AD" clId="Web-{6FBEF22C-AFE1-4C47-9998-865D7CB138A1}" dt="2021-03-16T15:46:13.605" v="115" actId="1076"/>
          <ac:spMkLst>
            <pc:docMk/>
            <pc:sldMk cId="3240387142" sldId="273"/>
            <ac:spMk id="13" creationId="{E1147DCA-9079-4265-81F1-75624D46F61C}"/>
          </ac:spMkLst>
        </pc:spChg>
        <pc:spChg chg="mod">
          <ac:chgData name="Chan Keng Jit" userId="S::e0543501@u.nus.edu::bf15677d-d148-4433-b453-10be7b6735e8" providerId="AD" clId="Web-{6FBEF22C-AFE1-4C47-9998-865D7CB138A1}" dt="2021-03-16T15:46:13.605" v="116" actId="1076"/>
          <ac:spMkLst>
            <pc:docMk/>
            <pc:sldMk cId="3240387142" sldId="273"/>
            <ac:spMk id="14" creationId="{80110D1F-FFE1-4F30-A5FD-C5D201B6B048}"/>
          </ac:spMkLst>
        </pc:spChg>
        <pc:spChg chg="mod">
          <ac:chgData name="Chan Keng Jit" userId="S::e0543501@u.nus.edu::bf15677d-d148-4433-b453-10be7b6735e8" providerId="AD" clId="Web-{6FBEF22C-AFE1-4C47-9998-865D7CB138A1}" dt="2021-03-16T15:46:13.605" v="117" actId="1076"/>
          <ac:spMkLst>
            <pc:docMk/>
            <pc:sldMk cId="3240387142" sldId="273"/>
            <ac:spMk id="15" creationId="{50572306-480C-4532-806E-758423C367B6}"/>
          </ac:spMkLst>
        </pc:spChg>
        <pc:spChg chg="add mod">
          <ac:chgData name="Chan Keng Jit" userId="S::e0543501@u.nus.edu::bf15677d-d148-4433-b453-10be7b6735e8" providerId="AD" clId="Web-{6FBEF22C-AFE1-4C47-9998-865D7CB138A1}" dt="2021-03-16T15:55:48.293" v="181" actId="1076"/>
          <ac:spMkLst>
            <pc:docMk/>
            <pc:sldMk cId="3240387142" sldId="273"/>
            <ac:spMk id="18" creationId="{92B37C1D-70E6-4A37-BB64-E0E36895FECE}"/>
          </ac:spMkLst>
        </pc:spChg>
        <pc:spChg chg="add mod">
          <ac:chgData name="Chan Keng Jit" userId="S::e0543501@u.nus.edu::bf15677d-d148-4433-b453-10be7b6735e8" providerId="AD" clId="Web-{6FBEF22C-AFE1-4C47-9998-865D7CB138A1}" dt="2021-03-16T15:57:39.424" v="267" actId="20577"/>
          <ac:spMkLst>
            <pc:docMk/>
            <pc:sldMk cId="3240387142" sldId="273"/>
            <ac:spMk id="19" creationId="{DEF3772B-FA7B-46FC-AFCA-2CCA2F60C050}"/>
          </ac:spMkLst>
        </pc:spChg>
        <pc:spChg chg="add mod">
          <ac:chgData name="Chan Keng Jit" userId="S::e0543501@u.nus.edu::bf15677d-d148-4433-b453-10be7b6735e8" providerId="AD" clId="Web-{6FBEF22C-AFE1-4C47-9998-865D7CB138A1}" dt="2021-03-16T15:56:01.403" v="183" actId="1076"/>
          <ac:spMkLst>
            <pc:docMk/>
            <pc:sldMk cId="3240387142" sldId="273"/>
            <ac:spMk id="20" creationId="{24F7AE7A-B59F-4D05-8965-2F7733EF8E2D}"/>
          </ac:spMkLst>
        </pc:spChg>
        <pc:spChg chg="add mod">
          <ac:chgData name="Chan Keng Jit" userId="S::e0543501@u.nus.edu::bf15677d-d148-4433-b453-10be7b6735e8" providerId="AD" clId="Web-{6FBEF22C-AFE1-4C47-9998-865D7CB138A1}" dt="2021-03-16T15:56:01.403" v="184" actId="1076"/>
          <ac:spMkLst>
            <pc:docMk/>
            <pc:sldMk cId="3240387142" sldId="273"/>
            <ac:spMk id="21" creationId="{B9A5BE8E-9B0D-49CD-9D6A-6D56AA9F7022}"/>
          </ac:spMkLst>
        </pc:spChg>
        <pc:spChg chg="add mod">
          <ac:chgData name="Chan Keng Jit" userId="S::e0543501@u.nus.edu::bf15677d-d148-4433-b453-10be7b6735e8" providerId="AD" clId="Web-{6FBEF22C-AFE1-4C47-9998-865D7CB138A1}" dt="2021-03-16T15:56:01.403" v="185" actId="1076"/>
          <ac:spMkLst>
            <pc:docMk/>
            <pc:sldMk cId="3240387142" sldId="273"/>
            <ac:spMk id="22" creationId="{739FCEAD-82FE-4871-A23F-5B71454502BE}"/>
          </ac:spMkLst>
        </pc:spChg>
        <pc:spChg chg="add mod">
          <ac:chgData name="Chan Keng Jit" userId="S::e0543501@u.nus.edu::bf15677d-d148-4433-b453-10be7b6735e8" providerId="AD" clId="Web-{6FBEF22C-AFE1-4C47-9998-865D7CB138A1}" dt="2021-03-16T15:56:01.419" v="186" actId="1076"/>
          <ac:spMkLst>
            <pc:docMk/>
            <pc:sldMk cId="3240387142" sldId="273"/>
            <ac:spMk id="23" creationId="{0EBB1D57-C69F-48DE-99F6-24B900D52F8C}"/>
          </ac:spMkLst>
        </pc:spChg>
        <pc:spChg chg="add mod">
          <ac:chgData name="Chan Keng Jit" userId="S::e0543501@u.nus.edu::bf15677d-d148-4433-b453-10be7b6735e8" providerId="AD" clId="Web-{6FBEF22C-AFE1-4C47-9998-865D7CB138A1}" dt="2021-03-16T15:56:01.419" v="187" actId="1076"/>
          <ac:spMkLst>
            <pc:docMk/>
            <pc:sldMk cId="3240387142" sldId="273"/>
            <ac:spMk id="24" creationId="{43C9F050-2FEB-42D8-9D4E-F2BC5B675A76}"/>
          </ac:spMkLst>
        </pc:spChg>
        <pc:picChg chg="add del mod">
          <ac:chgData name="Chan Keng Jit" userId="S::e0543501@u.nus.edu::bf15677d-d148-4433-b453-10be7b6735e8" providerId="AD" clId="Web-{6FBEF22C-AFE1-4C47-9998-865D7CB138A1}" dt="2021-03-16T15:58:20.020" v="269"/>
          <ac:picMkLst>
            <pc:docMk/>
            <pc:sldMk cId="3240387142" sldId="273"/>
            <ac:picMk id="2" creationId="{C8E1737D-09BF-4D79-B570-5AAAACBDB979}"/>
          </ac:picMkLst>
        </pc:picChg>
        <pc:picChg chg="add mod">
          <ac:chgData name="Chan Keng Jit" userId="S::e0543501@u.nus.edu::bf15677d-d148-4433-b453-10be7b6735e8" providerId="AD" clId="Web-{6FBEF22C-AFE1-4C47-9998-865D7CB138A1}" dt="2021-03-16T15:58:51.115" v="271" actId="1076"/>
          <ac:picMkLst>
            <pc:docMk/>
            <pc:sldMk cId="3240387142" sldId="273"/>
            <ac:picMk id="4" creationId="{70A9584A-5A5C-444E-8563-95178AC1E36C}"/>
          </ac:picMkLst>
        </pc:picChg>
        <pc:picChg chg="del mod">
          <ac:chgData name="Chan Keng Jit" userId="S::e0543501@u.nus.edu::bf15677d-d148-4433-b453-10be7b6735e8" providerId="AD" clId="Web-{6FBEF22C-AFE1-4C47-9998-865D7CB138A1}" dt="2021-03-16T15:46:20.277" v="120"/>
          <ac:picMkLst>
            <pc:docMk/>
            <pc:sldMk cId="3240387142" sldId="273"/>
            <ac:picMk id="16" creationId="{AD9DF7AE-71A8-4AFD-96C3-8EF6E0F78527}"/>
          </ac:picMkLst>
        </pc:picChg>
      </pc:sldChg>
      <pc:sldChg chg="addSp delSp modSp add replId">
        <pc:chgData name="Chan Keng Jit" userId="S::e0543501@u.nus.edu::bf15677d-d148-4433-b453-10be7b6735e8" providerId="AD" clId="Web-{6FBEF22C-AFE1-4C47-9998-865D7CB138A1}" dt="2021-03-16T16:09:15.650" v="662"/>
        <pc:sldMkLst>
          <pc:docMk/>
          <pc:sldMk cId="1070557923" sldId="274"/>
        </pc:sldMkLst>
        <pc:spChg chg="add del mod">
          <ac:chgData name="Chan Keng Jit" userId="S::e0543501@u.nus.edu::bf15677d-d148-4433-b453-10be7b6735e8" providerId="AD" clId="Web-{6FBEF22C-AFE1-4C47-9998-865D7CB138A1}" dt="2021-03-16T15:59:30.774" v="355"/>
          <ac:spMkLst>
            <pc:docMk/>
            <pc:sldMk cId="1070557923" sldId="274"/>
            <ac:spMk id="2" creationId="{DDC512E6-E526-455F-8646-68CC79163F4D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6"/>
          <ac:spMkLst>
            <pc:docMk/>
            <pc:sldMk cId="1070557923" sldId="274"/>
            <ac:spMk id="3" creationId="{BD4E71ED-F9AB-42A8-B828-E48C39CE218B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54"/>
          <ac:spMkLst>
            <pc:docMk/>
            <pc:sldMk cId="1070557923" sldId="274"/>
            <ac:spMk id="5" creationId="{681FBCB6-02E6-42B9-8B16-2BBDFDCF0BB8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53"/>
          <ac:spMkLst>
            <pc:docMk/>
            <pc:sldMk cId="1070557923" sldId="274"/>
            <ac:spMk id="6" creationId="{275838B8-163C-4037-9AAC-FB32F8E57AF3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52"/>
          <ac:spMkLst>
            <pc:docMk/>
            <pc:sldMk cId="1070557923" sldId="274"/>
            <ac:spMk id="7" creationId="{9BCE784A-7E23-47F2-A5A5-9E89852D2EF4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7"/>
          <ac:spMkLst>
            <pc:docMk/>
            <pc:sldMk cId="1070557923" sldId="274"/>
            <ac:spMk id="8" creationId="{8E5482FF-3F21-4362-9294-F11439ECD624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5"/>
          <ac:spMkLst>
            <pc:docMk/>
            <pc:sldMk cId="1070557923" sldId="274"/>
            <ac:spMk id="9" creationId="{F4F1B21D-0366-4735-A308-5A87B4503A1A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51"/>
          <ac:spMkLst>
            <pc:docMk/>
            <pc:sldMk cId="1070557923" sldId="274"/>
            <ac:spMk id="10" creationId="{041CBCF5-AA47-4131-A5E0-FC3D708D62F2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4"/>
          <ac:spMkLst>
            <pc:docMk/>
            <pc:sldMk cId="1070557923" sldId="274"/>
            <ac:spMk id="11" creationId="{EAFE0E9E-BA70-48CF-BAEE-9428E1DD6E03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50"/>
          <ac:spMkLst>
            <pc:docMk/>
            <pc:sldMk cId="1070557923" sldId="274"/>
            <ac:spMk id="12" creationId="{177DD3F3-F858-4F34-8E37-21F00D2C6385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3"/>
          <ac:spMkLst>
            <pc:docMk/>
            <pc:sldMk cId="1070557923" sldId="274"/>
            <ac:spMk id="13" creationId="{E1147DCA-9079-4265-81F1-75624D46F61C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2"/>
          <ac:spMkLst>
            <pc:docMk/>
            <pc:sldMk cId="1070557923" sldId="274"/>
            <ac:spMk id="14" creationId="{80110D1F-FFE1-4F30-A5FD-C5D201B6B048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1"/>
          <ac:spMkLst>
            <pc:docMk/>
            <pc:sldMk cId="1070557923" sldId="274"/>
            <ac:spMk id="15" creationId="{50572306-480C-4532-806E-758423C367B6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9"/>
          <ac:spMkLst>
            <pc:docMk/>
            <pc:sldMk cId="1070557923" sldId="274"/>
            <ac:spMk id="16" creationId="{3ADEBC3D-9F43-410F-B395-550CC7AEFE84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80"/>
          <ac:spMkLst>
            <pc:docMk/>
            <pc:sldMk cId="1070557923" sldId="274"/>
            <ac:spMk id="18" creationId="{92B37C1D-70E6-4A37-BB64-E0E36895FECE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79"/>
          <ac:spMkLst>
            <pc:docMk/>
            <pc:sldMk cId="1070557923" sldId="274"/>
            <ac:spMk id="19" creationId="{DEF3772B-FA7B-46FC-AFCA-2CCA2F60C050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78"/>
          <ac:spMkLst>
            <pc:docMk/>
            <pc:sldMk cId="1070557923" sldId="274"/>
            <ac:spMk id="20" creationId="{24F7AE7A-B59F-4D05-8965-2F7733EF8E2D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77"/>
          <ac:spMkLst>
            <pc:docMk/>
            <pc:sldMk cId="1070557923" sldId="274"/>
            <ac:spMk id="21" creationId="{B9A5BE8E-9B0D-49CD-9D6A-6D56AA9F7022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76"/>
          <ac:spMkLst>
            <pc:docMk/>
            <pc:sldMk cId="1070557923" sldId="274"/>
            <ac:spMk id="22" creationId="{739FCEAD-82FE-4871-A23F-5B71454502BE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75"/>
          <ac:spMkLst>
            <pc:docMk/>
            <pc:sldMk cId="1070557923" sldId="274"/>
            <ac:spMk id="23" creationId="{0EBB1D57-C69F-48DE-99F6-24B900D52F8C}"/>
          </ac:spMkLst>
        </pc:spChg>
        <pc:spChg chg="del">
          <ac:chgData name="Chan Keng Jit" userId="S::e0543501@u.nus.edu::bf15677d-d148-4433-b453-10be7b6735e8" providerId="AD" clId="Web-{6FBEF22C-AFE1-4C47-9998-865D7CB138A1}" dt="2021-03-16T15:59:18.492" v="274"/>
          <ac:spMkLst>
            <pc:docMk/>
            <pc:sldMk cId="1070557923" sldId="274"/>
            <ac:spMk id="24" creationId="{43C9F050-2FEB-42D8-9D4E-F2BC5B675A76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8"/>
          <ac:spMkLst>
            <pc:docMk/>
            <pc:sldMk cId="1070557923" sldId="274"/>
            <ac:spMk id="33" creationId="{BC7EE1E6-6F1F-4366-8670-0CC58FDB19A3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7"/>
          <ac:spMkLst>
            <pc:docMk/>
            <pc:sldMk cId="1070557923" sldId="274"/>
            <ac:spMk id="35" creationId="{C24B222D-47E2-4EAE-A534-D5EE1188ECAF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6"/>
          <ac:spMkLst>
            <pc:docMk/>
            <pc:sldMk cId="1070557923" sldId="274"/>
            <ac:spMk id="37" creationId="{F18D7C85-DEC6-49C3-B3F0-A4DE92485737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5"/>
          <ac:spMkLst>
            <pc:docMk/>
            <pc:sldMk cId="1070557923" sldId="274"/>
            <ac:spMk id="39" creationId="{D345DB00-98B6-4C45-B774-215F67D1EE38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4"/>
          <ac:spMkLst>
            <pc:docMk/>
            <pc:sldMk cId="1070557923" sldId="274"/>
            <ac:spMk id="41" creationId="{0CCF2C86-434E-4FE3-9B88-10E756F2ACC1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3"/>
          <ac:spMkLst>
            <pc:docMk/>
            <pc:sldMk cId="1070557923" sldId="274"/>
            <ac:spMk id="43" creationId="{71B88008-C6EC-4461-897C-3278F5D523EA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42"/>
          <ac:spMkLst>
            <pc:docMk/>
            <pc:sldMk cId="1070557923" sldId="274"/>
            <ac:spMk id="45" creationId="{229BE5A4-F730-4BEB-BED5-62F0E7750F9B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36"/>
          <ac:spMkLst>
            <pc:docMk/>
            <pc:sldMk cId="1070557923" sldId="274"/>
            <ac:spMk id="57" creationId="{63DDC473-7CE7-44AE-9B93-990BD9B62B51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5:59:30.758" v="335"/>
          <ac:spMkLst>
            <pc:docMk/>
            <pc:sldMk cId="1070557923" sldId="274"/>
            <ac:spMk id="59" creationId="{C5C354B7-8537-4BD5-9773-7722C0C3DAD0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75"/>
          <ac:spMkLst>
            <pc:docMk/>
            <pc:sldMk cId="1070557923" sldId="274"/>
            <ac:spMk id="63" creationId="{695D3C93-8BFA-4282-8528-4785050D672C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74"/>
          <ac:spMkLst>
            <pc:docMk/>
            <pc:sldMk cId="1070557923" sldId="274"/>
            <ac:spMk id="65" creationId="{7BE9ADBB-F31E-4378-A230-E09D0729D619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73"/>
          <ac:spMkLst>
            <pc:docMk/>
            <pc:sldMk cId="1070557923" sldId="274"/>
            <ac:spMk id="67" creationId="{17D3ACA2-88E7-469F-9A48-1E85F0C13DB9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72"/>
          <ac:spMkLst>
            <pc:docMk/>
            <pc:sldMk cId="1070557923" sldId="274"/>
            <ac:spMk id="69" creationId="{C5F9C8F3-77A1-41A8-BD1D-6894ED2C5F72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71"/>
          <ac:spMkLst>
            <pc:docMk/>
            <pc:sldMk cId="1070557923" sldId="274"/>
            <ac:spMk id="71" creationId="{BE56B9CB-A4D8-4D6A-AE77-8A1227F19938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70"/>
          <ac:spMkLst>
            <pc:docMk/>
            <pc:sldMk cId="1070557923" sldId="274"/>
            <ac:spMk id="73" creationId="{705D3934-4793-428F-9BE1-4F749C971BDE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9"/>
          <ac:spMkLst>
            <pc:docMk/>
            <pc:sldMk cId="1070557923" sldId="274"/>
            <ac:spMk id="75" creationId="{267524F3-4AA4-4F40-B47E-A258464ECF32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8"/>
          <ac:spMkLst>
            <pc:docMk/>
            <pc:sldMk cId="1070557923" sldId="274"/>
            <ac:spMk id="77" creationId="{BBB6FF42-59B3-47A2-9A0E-055EE97427FA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7"/>
          <ac:spMkLst>
            <pc:docMk/>
            <pc:sldMk cId="1070557923" sldId="274"/>
            <ac:spMk id="79" creationId="{76CC1B9A-BABE-4FEF-B808-87493610C22B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6"/>
          <ac:spMkLst>
            <pc:docMk/>
            <pc:sldMk cId="1070557923" sldId="274"/>
            <ac:spMk id="81" creationId="{BECD3E1A-BF04-4C4A-8957-D74C727F06B2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5"/>
          <ac:spMkLst>
            <pc:docMk/>
            <pc:sldMk cId="1070557923" sldId="274"/>
            <ac:spMk id="83" creationId="{BE27F034-D0F1-497D-AE5F-56AF8B95992D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4"/>
          <ac:spMkLst>
            <pc:docMk/>
            <pc:sldMk cId="1070557923" sldId="274"/>
            <ac:spMk id="85" creationId="{2D8974DE-A300-4B3A-893F-5518FCD63F68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3"/>
          <ac:spMkLst>
            <pc:docMk/>
            <pc:sldMk cId="1070557923" sldId="274"/>
            <ac:spMk id="87" creationId="{739F9427-278B-4F90-9E7A-8E955AC37713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2"/>
          <ac:spMkLst>
            <pc:docMk/>
            <pc:sldMk cId="1070557923" sldId="274"/>
            <ac:spMk id="89" creationId="{120C475C-192E-416E-96BA-2A6027D6F824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61"/>
          <ac:spMkLst>
            <pc:docMk/>
            <pc:sldMk cId="1070557923" sldId="274"/>
            <ac:spMk id="91" creationId="{DE7C357A-A020-40B6-BC18-89E818C28597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41" v="455"/>
          <ac:spMkLst>
            <pc:docMk/>
            <pc:sldMk cId="1070557923" sldId="274"/>
            <ac:spMk id="103" creationId="{ABBFC4BE-465E-419F-BE97-1E5BC8F8C8E0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03.026" v="454"/>
          <ac:spMkLst>
            <pc:docMk/>
            <pc:sldMk cId="1070557923" sldId="274"/>
            <ac:spMk id="105" creationId="{8C0F6ADF-BE28-437B-BC63-0D02CC39A5A8}"/>
          </ac:spMkLst>
        </pc:spChg>
        <pc:spChg chg="add mod">
          <ac:chgData name="Chan Keng Jit" userId="S::e0543501@u.nus.edu::bf15677d-d148-4433-b453-10be7b6735e8" providerId="AD" clId="Web-{6FBEF22C-AFE1-4C47-9998-865D7CB138A1}" dt="2021-03-16T16:00:28.293" v="502" actId="1076"/>
          <ac:spMkLst>
            <pc:docMk/>
            <pc:sldMk cId="1070557923" sldId="274"/>
            <ac:spMk id="111" creationId="{6D073F8C-4F23-4EAF-8FF2-4D5A764019E3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36.918" v="509"/>
          <ac:spMkLst>
            <pc:docMk/>
            <pc:sldMk cId="1070557923" sldId="274"/>
            <ac:spMk id="113" creationId="{D1C6D26F-0B83-4878-9D7C-57630D7BE036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36.918" v="508"/>
          <ac:spMkLst>
            <pc:docMk/>
            <pc:sldMk cId="1070557923" sldId="274"/>
            <ac:spMk id="115" creationId="{51DDB861-43C6-4505-88E5-FA01C68422D0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36.918" v="507"/>
          <ac:spMkLst>
            <pc:docMk/>
            <pc:sldMk cId="1070557923" sldId="274"/>
            <ac:spMk id="117" creationId="{8118B68C-D929-4195-B07B-7BEBE69331EC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36.918" v="506"/>
          <ac:spMkLst>
            <pc:docMk/>
            <pc:sldMk cId="1070557923" sldId="274"/>
            <ac:spMk id="119" creationId="{B3FD05B4-7FB8-4445-A66C-FB69BB152F64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36.918" v="505"/>
          <ac:spMkLst>
            <pc:docMk/>
            <pc:sldMk cId="1070557923" sldId="274"/>
            <ac:spMk id="121" creationId="{DAB04E04-BCC4-4042-806F-30CD36248D0D}"/>
          </ac:spMkLst>
        </pc:spChg>
        <pc:spChg chg="add del mod">
          <ac:chgData name="Chan Keng Jit" userId="S::e0543501@u.nus.edu::bf15677d-d148-4433-b453-10be7b6735e8" providerId="AD" clId="Web-{6FBEF22C-AFE1-4C47-9998-865D7CB138A1}" dt="2021-03-16T16:00:36.918" v="504"/>
          <ac:spMkLst>
            <pc:docMk/>
            <pc:sldMk cId="1070557923" sldId="274"/>
            <ac:spMk id="123" creationId="{3F2AF788-1480-4D56-84A8-782268453BFC}"/>
          </ac:spMkLst>
        </pc:spChg>
        <pc:spChg chg="add mod">
          <ac:chgData name="Chan Keng Jit" userId="S::e0543501@u.nus.edu::bf15677d-d148-4433-b453-10be7b6735e8" providerId="AD" clId="Web-{6FBEF22C-AFE1-4C47-9998-865D7CB138A1}" dt="2021-03-16T16:00:53.435" v="513"/>
          <ac:spMkLst>
            <pc:docMk/>
            <pc:sldMk cId="1070557923" sldId="274"/>
            <ac:spMk id="126" creationId="{0D8F485D-DD39-431D-B2A2-9AF213A7B78B}"/>
          </ac:spMkLst>
        </pc:spChg>
        <pc:spChg chg="add mod">
          <ac:chgData name="Chan Keng Jit" userId="S::e0543501@u.nus.edu::bf15677d-d148-4433-b453-10be7b6735e8" providerId="AD" clId="Web-{6FBEF22C-AFE1-4C47-9998-865D7CB138A1}" dt="2021-03-16T16:05:31.153" v="519"/>
          <ac:spMkLst>
            <pc:docMk/>
            <pc:sldMk cId="1070557923" sldId="274"/>
            <ac:spMk id="127" creationId="{65672F04-66BA-41B3-B7A5-EB33BBBE08EC}"/>
          </ac:spMkLst>
        </pc:spChg>
        <pc:spChg chg="add mod">
          <ac:chgData name="Chan Keng Jit" userId="S::e0543501@u.nus.edu::bf15677d-d148-4433-b453-10be7b6735e8" providerId="AD" clId="Web-{6FBEF22C-AFE1-4C47-9998-865D7CB138A1}" dt="2021-03-16T16:06:02.639" v="523"/>
          <ac:spMkLst>
            <pc:docMk/>
            <pc:sldMk cId="1070557923" sldId="274"/>
            <ac:spMk id="128" creationId="{6EB76E74-10EC-40B6-AF83-3D62F69990D9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45" v="648"/>
          <ac:spMkLst>
            <pc:docMk/>
            <pc:sldMk cId="1070557923" sldId="274"/>
            <ac:spMk id="129" creationId="{BE08D2C2-9BA2-4195-817B-90A883D2835F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61" v="649"/>
          <ac:spMkLst>
            <pc:docMk/>
            <pc:sldMk cId="1070557923" sldId="274"/>
            <ac:spMk id="130" creationId="{1C4F7385-823E-4E29-8315-C9FE806F3157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61" v="650"/>
          <ac:spMkLst>
            <pc:docMk/>
            <pc:sldMk cId="1070557923" sldId="274"/>
            <ac:spMk id="131" creationId="{A1687136-BE6B-41EB-86AB-B3C29D5AD2A2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61" v="651"/>
          <ac:spMkLst>
            <pc:docMk/>
            <pc:sldMk cId="1070557923" sldId="274"/>
            <ac:spMk id="132" creationId="{4E3F99D2-6B96-4802-AC7A-72A31193F37F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77" v="652"/>
          <ac:spMkLst>
            <pc:docMk/>
            <pc:sldMk cId="1070557923" sldId="274"/>
            <ac:spMk id="133" creationId="{5033156B-174B-443D-A72D-3475FCE96B6E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77" v="653"/>
          <ac:spMkLst>
            <pc:docMk/>
            <pc:sldMk cId="1070557923" sldId="274"/>
            <ac:spMk id="134" creationId="{90E45CF0-7260-477E-9738-FA94DE977CA7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5.992" v="654"/>
          <ac:spMkLst>
            <pc:docMk/>
            <pc:sldMk cId="1070557923" sldId="274"/>
            <ac:spMk id="135" creationId="{738C55E8-8706-40EE-8D1B-1E07129CE76E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6.008" v="655"/>
          <ac:spMkLst>
            <pc:docMk/>
            <pc:sldMk cId="1070557923" sldId="274"/>
            <ac:spMk id="136" creationId="{F7A68723-1795-4D0A-A346-9F858424C42E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6.008" v="656"/>
          <ac:spMkLst>
            <pc:docMk/>
            <pc:sldMk cId="1070557923" sldId="274"/>
            <ac:spMk id="137" creationId="{C31DC21C-579B-4857-97EB-3EA950D4E3C9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6.023" v="657"/>
          <ac:spMkLst>
            <pc:docMk/>
            <pc:sldMk cId="1070557923" sldId="274"/>
            <ac:spMk id="138" creationId="{6218DC48-9429-402F-A486-4EE01779BC4D}"/>
          </ac:spMkLst>
        </pc:spChg>
        <pc:spChg chg="add mod">
          <ac:chgData name="Chan Keng Jit" userId="S::e0543501@u.nus.edu::bf15677d-d148-4433-b453-10be7b6735e8" providerId="AD" clId="Web-{6FBEF22C-AFE1-4C47-9998-865D7CB138A1}" dt="2021-03-16T16:08:56.023" v="658"/>
          <ac:spMkLst>
            <pc:docMk/>
            <pc:sldMk cId="1070557923" sldId="274"/>
            <ac:spMk id="139" creationId="{74811FB5-DA03-473E-902D-DCC44C67A74E}"/>
          </ac:spMkLst>
        </pc:spChg>
        <pc:spChg chg="add mod">
          <ac:chgData name="Chan Keng Jit" userId="S::e0543501@u.nus.edu::bf15677d-d148-4433-b453-10be7b6735e8" providerId="AD" clId="Web-{6FBEF22C-AFE1-4C47-9998-865D7CB138A1}" dt="2021-03-16T16:09:15.650" v="662"/>
          <ac:spMkLst>
            <pc:docMk/>
            <pc:sldMk cId="1070557923" sldId="274"/>
            <ac:spMk id="140" creationId="{73F97325-EF36-40B8-9D04-77693DA5DF01}"/>
          </ac:spMkLst>
        </pc:spChg>
        <pc:picChg chg="del">
          <ac:chgData name="Chan Keng Jit" userId="S::e0543501@u.nus.edu::bf15677d-d148-4433-b453-10be7b6735e8" providerId="AD" clId="Web-{6FBEF22C-AFE1-4C47-9998-865D7CB138A1}" dt="2021-03-16T15:59:18.492" v="273"/>
          <ac:picMkLst>
            <pc:docMk/>
            <pc:sldMk cId="1070557923" sldId="274"/>
            <ac:picMk id="4" creationId="{70A9584A-5A5C-444E-8563-95178AC1E36C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5:59:30.758" v="341"/>
          <ac:picMkLst>
            <pc:docMk/>
            <pc:sldMk cId="1070557923" sldId="274"/>
            <ac:picMk id="47" creationId="{A0EF477D-F2F2-479D-B858-A7E58B0966F6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5:59:30.758" v="340"/>
          <ac:picMkLst>
            <pc:docMk/>
            <pc:sldMk cId="1070557923" sldId="274"/>
            <ac:picMk id="49" creationId="{621197C9-D6E5-4F30-A9F6-17861A7B235B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5:59:30.758" v="339"/>
          <ac:picMkLst>
            <pc:docMk/>
            <pc:sldMk cId="1070557923" sldId="274"/>
            <ac:picMk id="51" creationId="{0794E3AE-2AA5-48CB-9E02-CD3F2D6A652A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5:59:30.758" v="338"/>
          <ac:picMkLst>
            <pc:docMk/>
            <pc:sldMk cId="1070557923" sldId="274"/>
            <ac:picMk id="53" creationId="{2C99C6E3-1AAE-4C11-BF58-CA2456A5AAC1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5:59:30.758" v="337"/>
          <ac:picMkLst>
            <pc:docMk/>
            <pc:sldMk cId="1070557923" sldId="274"/>
            <ac:picMk id="55" creationId="{41D738AA-31B2-449E-8F7F-2159848021DF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6:00:03.041" v="460"/>
          <ac:picMkLst>
            <pc:docMk/>
            <pc:sldMk cId="1070557923" sldId="274"/>
            <ac:picMk id="93" creationId="{C1E93DD6-9AEE-4E49-A7FC-DBD950DD37B9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6:00:03.041" v="459"/>
          <ac:picMkLst>
            <pc:docMk/>
            <pc:sldMk cId="1070557923" sldId="274"/>
            <ac:picMk id="95" creationId="{DDEDE7CC-245A-4FFF-8D04-ECA4A2583FA4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6:00:03.041" v="458"/>
          <ac:picMkLst>
            <pc:docMk/>
            <pc:sldMk cId="1070557923" sldId="274"/>
            <ac:picMk id="97" creationId="{F3B46B45-BBD1-4DC4-806F-D688C1AB2B19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6:00:03.041" v="457"/>
          <ac:picMkLst>
            <pc:docMk/>
            <pc:sldMk cId="1070557923" sldId="274"/>
            <ac:picMk id="99" creationId="{8D0B4F25-B5A6-4E23-B145-7E4EAECB5A59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6:00:03.041" v="456"/>
          <ac:picMkLst>
            <pc:docMk/>
            <pc:sldMk cId="1070557923" sldId="274"/>
            <ac:picMk id="101" creationId="{70914686-7361-4188-9E60-34B69636B3FE}"/>
          </ac:picMkLst>
        </pc:picChg>
        <pc:picChg chg="add del mod">
          <ac:chgData name="Chan Keng Jit" userId="S::e0543501@u.nus.edu::bf15677d-d148-4433-b453-10be7b6735e8" providerId="AD" clId="Web-{6FBEF22C-AFE1-4C47-9998-865D7CB138A1}" dt="2021-03-16T16:00:36.918" v="503"/>
          <ac:picMkLst>
            <pc:docMk/>
            <pc:sldMk cId="1070557923" sldId="274"/>
            <ac:picMk id="125" creationId="{1CFB6315-A0E1-461E-8CDC-C987E9B9DE36}"/>
          </ac:picMkLst>
        </pc:picChg>
        <pc:cxnChg chg="add del mod">
          <ac:chgData name="Chan Keng Jit" userId="S::e0543501@u.nus.edu::bf15677d-d148-4433-b453-10be7b6735e8" providerId="AD" clId="Web-{6FBEF22C-AFE1-4C47-9998-865D7CB138A1}" dt="2021-03-16T15:59:30.758" v="334"/>
          <ac:cxnSpMkLst>
            <pc:docMk/>
            <pc:sldMk cId="1070557923" sldId="274"/>
            <ac:cxnSpMk id="61" creationId="{CB8EDE6B-453F-4580-B066-45D7076FF10B}"/>
          </ac:cxnSpMkLst>
        </pc:cxnChg>
        <pc:cxnChg chg="add del mod">
          <ac:chgData name="Chan Keng Jit" userId="S::e0543501@u.nus.edu::bf15677d-d148-4433-b453-10be7b6735e8" providerId="AD" clId="Web-{6FBEF22C-AFE1-4C47-9998-865D7CB138A1}" dt="2021-03-16T16:00:03.026" v="453"/>
          <ac:cxnSpMkLst>
            <pc:docMk/>
            <pc:sldMk cId="1070557923" sldId="274"/>
            <ac:cxnSpMk id="107" creationId="{0331EA1C-4F84-4E1D-AD0C-BC318F59196C}"/>
          </ac:cxnSpMkLst>
        </pc:cxnChg>
        <pc:cxnChg chg="add del mod">
          <ac:chgData name="Chan Keng Jit" userId="S::e0543501@u.nus.edu::bf15677d-d148-4433-b453-10be7b6735e8" providerId="AD" clId="Web-{6FBEF22C-AFE1-4C47-9998-865D7CB138A1}" dt="2021-03-16T16:00:03.026" v="452"/>
          <ac:cxnSpMkLst>
            <pc:docMk/>
            <pc:sldMk cId="1070557923" sldId="274"/>
            <ac:cxnSpMk id="109" creationId="{E452E7A5-E744-4459-8323-5758F69F62FB}"/>
          </ac:cxnSpMkLst>
        </pc:cxnChg>
      </pc:sldChg>
      <pc:sldChg chg="modSp add replId">
        <pc:chgData name="Chan Keng Jit" userId="S::e0543501@u.nus.edu::bf15677d-d148-4433-b453-10be7b6735e8" providerId="AD" clId="Web-{6FBEF22C-AFE1-4C47-9998-865D7CB138A1}" dt="2021-03-16T16:10:49.295" v="667" actId="1076"/>
        <pc:sldMkLst>
          <pc:docMk/>
          <pc:sldMk cId="661608352" sldId="275"/>
        </pc:sldMkLst>
        <pc:spChg chg="mod">
          <ac:chgData name="Chan Keng Jit" userId="S::e0543501@u.nus.edu::bf15677d-d148-4433-b453-10be7b6735e8" providerId="AD" clId="Web-{6FBEF22C-AFE1-4C47-9998-865D7CB138A1}" dt="2021-03-16T16:10:45.123" v="666" actId="20577"/>
          <ac:spMkLst>
            <pc:docMk/>
            <pc:sldMk cId="661608352" sldId="275"/>
            <ac:spMk id="17" creationId="{E8250FFE-80A9-48DD-B337-7E72C16C08B0}"/>
          </ac:spMkLst>
        </pc:spChg>
        <pc:picChg chg="mod">
          <ac:chgData name="Chan Keng Jit" userId="S::e0543501@u.nus.edu::bf15677d-d148-4433-b453-10be7b6735e8" providerId="AD" clId="Web-{6FBEF22C-AFE1-4C47-9998-865D7CB138A1}" dt="2021-03-16T16:10:49.295" v="667" actId="1076"/>
          <ac:picMkLst>
            <pc:docMk/>
            <pc:sldMk cId="661608352" sldId="275"/>
            <ac:picMk id="16" creationId="{AD9DF7AE-71A8-4AFD-96C3-8EF6E0F78527}"/>
          </ac:picMkLst>
        </pc:picChg>
      </pc:sldChg>
      <pc:sldChg chg="addSp modSp add replId">
        <pc:chgData name="Chan Keng Jit" userId="S::e0543501@u.nus.edu::bf15677d-d148-4433-b453-10be7b6735e8" providerId="AD" clId="Web-{6FBEF22C-AFE1-4C47-9998-865D7CB138A1}" dt="2021-03-16T16:12:35.067" v="704" actId="1076"/>
        <pc:sldMkLst>
          <pc:docMk/>
          <pc:sldMk cId="1912633157" sldId="276"/>
        </pc:sldMkLst>
        <pc:spChg chg="add mod">
          <ac:chgData name="Chan Keng Jit" userId="S::e0543501@u.nus.edu::bf15677d-d148-4433-b453-10be7b6735e8" providerId="AD" clId="Web-{6FBEF22C-AFE1-4C47-9998-865D7CB138A1}" dt="2021-03-16T16:11:34.438" v="697"/>
          <ac:spMkLst>
            <pc:docMk/>
            <pc:sldMk cId="1912633157" sldId="276"/>
            <ac:spMk id="2" creationId="{AAC02469-852A-45DE-965D-201E03BFD3C2}"/>
          </ac:spMkLst>
        </pc:spChg>
        <pc:spChg chg="add mod">
          <ac:chgData name="Chan Keng Jit" userId="S::e0543501@u.nus.edu::bf15677d-d148-4433-b453-10be7b6735e8" providerId="AD" clId="Web-{6FBEF22C-AFE1-4C47-9998-865D7CB138A1}" dt="2021-03-16T16:12:35.067" v="704" actId="1076"/>
          <ac:spMkLst>
            <pc:docMk/>
            <pc:sldMk cId="1912633157" sldId="276"/>
            <ac:spMk id="5" creationId="{73D28AC8-6823-4864-9159-FFF11D47E32F}"/>
          </ac:spMkLst>
        </pc:spChg>
        <pc:spChg chg="mod">
          <ac:chgData name="Chan Keng Jit" userId="S::e0543501@u.nus.edu::bf15677d-d148-4433-b453-10be7b6735e8" providerId="AD" clId="Web-{6FBEF22C-AFE1-4C47-9998-865D7CB138A1}" dt="2021-03-16T16:11:07.249" v="675" actId="20577"/>
          <ac:spMkLst>
            <pc:docMk/>
            <pc:sldMk cId="1912633157" sldId="276"/>
            <ac:spMk id="17" creationId="{E8250FFE-80A9-48DD-B337-7E72C16C08B0}"/>
          </ac:spMkLst>
        </pc:spChg>
        <pc:spChg chg="mod">
          <ac:chgData name="Chan Keng Jit" userId="S::e0543501@u.nus.edu::bf15677d-d148-4433-b453-10be7b6735e8" providerId="AD" clId="Web-{6FBEF22C-AFE1-4C47-9998-865D7CB138A1}" dt="2021-03-16T16:11:18.563" v="692" actId="20577"/>
          <ac:spMkLst>
            <pc:docMk/>
            <pc:sldMk cId="1912633157" sldId="276"/>
            <ac:spMk id="19" creationId="{DEF3772B-FA7B-46FC-AFCA-2CCA2F60C050}"/>
          </ac:spMkLst>
        </pc:spChg>
      </pc:sldChg>
    </pc:docChg>
  </pc:docChgLst>
  <pc:docChgLst>
    <pc:chgData name="Brendan Lau Siew Zhi" userId="S::e0550596@u.nus.edu::49bd5650-4d10-4248-b25e-457aaea360d9" providerId="AD" clId="Web-{B00790B0-DF7A-4047-A7B6-504BA0A263D5}"/>
    <pc:docChg chg="modSld">
      <pc:chgData name="Brendan Lau Siew Zhi" userId="S::e0550596@u.nus.edu::49bd5650-4d10-4248-b25e-457aaea360d9" providerId="AD" clId="Web-{B00790B0-DF7A-4047-A7B6-504BA0A263D5}" dt="2021-03-17T12:25:51.134" v="91" actId="1076"/>
      <pc:docMkLst>
        <pc:docMk/>
      </pc:docMkLst>
      <pc:sldChg chg="addSp delSp modSp">
        <pc:chgData name="Brendan Lau Siew Zhi" userId="S::e0550596@u.nus.edu::49bd5650-4d10-4248-b25e-457aaea360d9" providerId="AD" clId="Web-{B00790B0-DF7A-4047-A7B6-504BA0A263D5}" dt="2021-03-17T12:25:51.134" v="91" actId="1076"/>
        <pc:sldMkLst>
          <pc:docMk/>
          <pc:sldMk cId="1716291067" sldId="279"/>
        </pc:sldMkLst>
        <pc:spChg chg="mod">
          <ac:chgData name="Brendan Lau Siew Zhi" userId="S::e0550596@u.nus.edu::49bd5650-4d10-4248-b25e-457aaea360d9" providerId="AD" clId="Web-{B00790B0-DF7A-4047-A7B6-504BA0A263D5}" dt="2021-03-17T12:19:57.591" v="14" actId="20577"/>
          <ac:spMkLst>
            <pc:docMk/>
            <pc:sldMk cId="1716291067" sldId="279"/>
            <ac:spMk id="2" creationId="{97D0E152-C972-42C2-9D91-290D5F4B9ECD}"/>
          </ac:spMkLst>
        </pc:spChg>
        <pc:spChg chg="del mod">
          <ac:chgData name="Brendan Lau Siew Zhi" userId="S::e0550596@u.nus.edu::49bd5650-4d10-4248-b25e-457aaea360d9" providerId="AD" clId="Web-{B00790B0-DF7A-4047-A7B6-504BA0A263D5}" dt="2021-03-17T12:23:12.345" v="23"/>
          <ac:spMkLst>
            <pc:docMk/>
            <pc:sldMk cId="1716291067" sldId="279"/>
            <ac:spMk id="3" creationId="{57030031-E17F-4405-A295-965DF6E48C10}"/>
          </ac:spMkLst>
        </pc:spChg>
        <pc:spChg chg="add mod">
          <ac:chgData name="Brendan Lau Siew Zhi" userId="S::e0550596@u.nus.edu::49bd5650-4d10-4248-b25e-457aaea360d9" providerId="AD" clId="Web-{B00790B0-DF7A-4047-A7B6-504BA0A263D5}" dt="2021-03-17T12:25:51.134" v="91" actId="1076"/>
          <ac:spMkLst>
            <pc:docMk/>
            <pc:sldMk cId="1716291067" sldId="279"/>
            <ac:spMk id="6" creationId="{4D6A0D56-9D66-4395-80B7-104A3185DC44}"/>
          </ac:spMkLst>
        </pc:spChg>
        <pc:spChg chg="add mod">
          <ac:chgData name="Brendan Lau Siew Zhi" userId="S::e0550596@u.nus.edu::49bd5650-4d10-4248-b25e-457aaea360d9" providerId="AD" clId="Web-{B00790B0-DF7A-4047-A7B6-504BA0A263D5}" dt="2021-03-17T12:25:39.806" v="88" actId="1076"/>
          <ac:spMkLst>
            <pc:docMk/>
            <pc:sldMk cId="1716291067" sldId="279"/>
            <ac:spMk id="7" creationId="{8062B05D-B4F6-45B0-9998-98507D45A802}"/>
          </ac:spMkLst>
        </pc:spChg>
        <pc:cxnChg chg="add mod">
          <ac:chgData name="Brendan Lau Siew Zhi" userId="S::e0550596@u.nus.edu::49bd5650-4d10-4248-b25e-457aaea360d9" providerId="AD" clId="Web-{B00790B0-DF7A-4047-A7B6-504BA0A263D5}" dt="2021-03-17T12:25:47.415" v="90" actId="14100"/>
          <ac:cxnSpMkLst>
            <pc:docMk/>
            <pc:sldMk cId="1716291067" sldId="279"/>
            <ac:cxnSpMk id="4" creationId="{F98E404D-AF77-453E-806F-9EC54CB8B4D7}"/>
          </ac:cxnSpMkLst>
        </pc:cxnChg>
        <pc:cxnChg chg="add mod">
          <ac:chgData name="Brendan Lau Siew Zhi" userId="S::e0550596@u.nus.edu::49bd5650-4d10-4248-b25e-457aaea360d9" providerId="AD" clId="Web-{B00790B0-DF7A-4047-A7B6-504BA0A263D5}" dt="2021-03-17T12:24:19.114" v="33" actId="14100"/>
          <ac:cxnSpMkLst>
            <pc:docMk/>
            <pc:sldMk cId="1716291067" sldId="279"/>
            <ac:cxnSpMk id="5" creationId="{F9198C6F-7500-496E-8603-F58CDA2B5ECC}"/>
          </ac:cxnSpMkLst>
        </pc:cxnChg>
      </pc:sldChg>
    </pc:docChg>
  </pc:docChgLst>
  <pc:docChgLst>
    <pc:chgData name="Boo Qian Wei, Adeline" userId="S::e0559207@u.nus.edu::4d4d6387-9eb8-4b09-a972-63c89dfe0b61" providerId="AD" clId="Web-{EE69334E-4D90-41E1-9152-42663D888ECD}"/>
    <pc:docChg chg="addSld modSld sldOrd">
      <pc:chgData name="Boo Qian Wei, Adeline" userId="S::e0559207@u.nus.edu::4d4d6387-9eb8-4b09-a972-63c89dfe0b61" providerId="AD" clId="Web-{EE69334E-4D90-41E1-9152-42663D888ECD}" dt="2021-03-16T15:36:15.263" v="128" actId="20577"/>
      <pc:docMkLst>
        <pc:docMk/>
      </pc:docMkLst>
      <pc:sldChg chg="addSp delSp modSp">
        <pc:chgData name="Boo Qian Wei, Adeline" userId="S::e0559207@u.nus.edu::4d4d6387-9eb8-4b09-a972-63c89dfe0b61" providerId="AD" clId="Web-{EE69334E-4D90-41E1-9152-42663D888ECD}" dt="2021-03-16T15:36:15.263" v="128" actId="20577"/>
        <pc:sldMkLst>
          <pc:docMk/>
          <pc:sldMk cId="1143064720" sldId="260"/>
        </pc:sldMkLst>
        <pc:spChg chg="add mod">
          <ac:chgData name="Boo Qian Wei, Adeline" userId="S::e0559207@u.nus.edu::4d4d6387-9eb8-4b09-a972-63c89dfe0b61" providerId="AD" clId="Web-{EE69334E-4D90-41E1-9152-42663D888ECD}" dt="2021-03-16T15:35:26.496" v="104" actId="1076"/>
          <ac:spMkLst>
            <pc:docMk/>
            <pc:sldMk cId="1143064720" sldId="260"/>
            <ac:spMk id="2" creationId="{E3705F9A-72A7-433A-9F3A-4DBA8F9BFE4D}"/>
          </ac:spMkLst>
        </pc:spChg>
        <pc:spChg chg="add mod">
          <ac:chgData name="Boo Qian Wei, Adeline" userId="S::e0559207@u.nus.edu::4d4d6387-9eb8-4b09-a972-63c89dfe0b61" providerId="AD" clId="Web-{EE69334E-4D90-41E1-9152-42663D888ECD}" dt="2021-03-16T15:36:01.544" v="114" actId="14100"/>
          <ac:spMkLst>
            <pc:docMk/>
            <pc:sldMk cId="1143064720" sldId="260"/>
            <ac:spMk id="4" creationId="{4654E942-A415-4197-A6D7-F7145990E02F}"/>
          </ac:spMkLst>
        </pc:spChg>
        <pc:spChg chg="mod">
          <ac:chgData name="Boo Qian Wei, Adeline" userId="S::e0559207@u.nus.edu::4d4d6387-9eb8-4b09-a972-63c89dfe0b61" providerId="AD" clId="Web-{EE69334E-4D90-41E1-9152-42663D888ECD}" dt="2021-03-16T15:32:17.586" v="31" actId="20577"/>
          <ac:spMkLst>
            <pc:docMk/>
            <pc:sldMk cId="1143064720" sldId="260"/>
            <ac:spMk id="25" creationId="{BD6C86B2-94C2-4B56-8FF6-C83157430C29}"/>
          </ac:spMkLst>
        </pc:spChg>
        <pc:spChg chg="mod">
          <ac:chgData name="Boo Qian Wei, Adeline" userId="S::e0559207@u.nus.edu::4d4d6387-9eb8-4b09-a972-63c89dfe0b61" providerId="AD" clId="Web-{EE69334E-4D90-41E1-9152-42663D888ECD}" dt="2021-03-16T15:32:26.430" v="33" actId="1076"/>
          <ac:spMkLst>
            <pc:docMk/>
            <pc:sldMk cId="1143064720" sldId="260"/>
            <ac:spMk id="26" creationId="{CAACA2CA-90C8-4FF1-A38E-42DFDCF3D9E6}"/>
          </ac:spMkLst>
        </pc:spChg>
        <pc:spChg chg="add mod">
          <ac:chgData name="Boo Qian Wei, Adeline" userId="S::e0559207@u.nus.edu::4d4d6387-9eb8-4b09-a972-63c89dfe0b61" providerId="AD" clId="Web-{EE69334E-4D90-41E1-9152-42663D888ECD}" dt="2021-03-16T15:36:15.263" v="128" actId="20577"/>
          <ac:spMkLst>
            <pc:docMk/>
            <pc:sldMk cId="1143064720" sldId="260"/>
            <ac:spMk id="50" creationId="{7091B898-881E-42E2-984C-DBCEC7310791}"/>
          </ac:spMkLst>
        </pc:spChg>
        <pc:grpChg chg="mod">
          <ac:chgData name="Boo Qian Wei, Adeline" userId="S::e0559207@u.nus.edu::4d4d6387-9eb8-4b09-a972-63c89dfe0b61" providerId="AD" clId="Web-{EE69334E-4D90-41E1-9152-42663D888ECD}" dt="2021-03-16T15:33:22.384" v="44" actId="1076"/>
          <ac:grpSpMkLst>
            <pc:docMk/>
            <pc:sldMk cId="1143064720" sldId="260"/>
            <ac:grpSpMk id="23" creationId="{88821463-B4C1-4080-BC27-F22729D39487}"/>
          </ac:grpSpMkLst>
        </pc:grpChg>
        <pc:grpChg chg="del">
          <ac:chgData name="Boo Qian Wei, Adeline" userId="S::e0559207@u.nus.edu::4d4d6387-9eb8-4b09-a972-63c89dfe0b61" providerId="AD" clId="Web-{EE69334E-4D90-41E1-9152-42663D888ECD}" dt="2021-03-16T15:31:39.819" v="0"/>
          <ac:grpSpMkLst>
            <pc:docMk/>
            <pc:sldMk cId="1143064720" sldId="260"/>
            <ac:grpSpMk id="28" creationId="{88821463-B4C1-4080-BC27-F22729D39487}"/>
          </ac:grpSpMkLst>
        </pc:grpChg>
        <pc:grpChg chg="add mod">
          <ac:chgData name="Boo Qian Wei, Adeline" userId="S::e0559207@u.nus.edu::4d4d6387-9eb8-4b09-a972-63c89dfe0b61" providerId="AD" clId="Web-{EE69334E-4D90-41E1-9152-42663D888ECD}" dt="2021-03-16T15:33:22.399" v="45" actId="1076"/>
          <ac:grpSpMkLst>
            <pc:docMk/>
            <pc:sldMk cId="1143064720" sldId="260"/>
            <ac:grpSpMk id="33" creationId="{3410592E-426A-4B43-AED3-6CE6E85E093A}"/>
          </ac:grpSpMkLst>
        </pc:grpChg>
        <pc:grpChg chg="add mod">
          <ac:chgData name="Boo Qian Wei, Adeline" userId="S::e0559207@u.nus.edu::4d4d6387-9eb8-4b09-a972-63c89dfe0b61" providerId="AD" clId="Web-{EE69334E-4D90-41E1-9152-42663D888ECD}" dt="2021-03-16T15:33:22.431" v="46" actId="1076"/>
          <ac:grpSpMkLst>
            <pc:docMk/>
            <pc:sldMk cId="1143064720" sldId="260"/>
            <ac:grpSpMk id="38" creationId="{31F5484E-AA28-4938-99B5-BB46D10EC8D1}"/>
          </ac:grpSpMkLst>
        </pc:grpChg>
        <pc:grpChg chg="add del mod">
          <ac:chgData name="Boo Qian Wei, Adeline" userId="S::e0559207@u.nus.edu::4d4d6387-9eb8-4b09-a972-63c89dfe0b61" providerId="AD" clId="Web-{EE69334E-4D90-41E1-9152-42663D888ECD}" dt="2021-03-16T15:33:06.524" v="41"/>
          <ac:grpSpMkLst>
            <pc:docMk/>
            <pc:sldMk cId="1143064720" sldId="260"/>
            <ac:grpSpMk id="43" creationId="{1C03F684-C463-447E-8ABE-C134A276235E}"/>
          </ac:grpSpMkLst>
        </pc:grpChg>
        <pc:picChg chg="add mod">
          <ac:chgData name="Boo Qian Wei, Adeline" userId="S::e0559207@u.nus.edu::4d4d6387-9eb8-4b09-a972-63c89dfe0b61" providerId="AD" clId="Web-{EE69334E-4D90-41E1-9152-42663D888ECD}" dt="2021-03-16T15:35:42.465" v="106" actId="1076"/>
          <ac:picMkLst>
            <pc:docMk/>
            <pc:sldMk cId="1143064720" sldId="260"/>
            <ac:picMk id="3" creationId="{5AA16E55-F213-4FF8-BACB-470145615037}"/>
          </ac:picMkLst>
        </pc:picChg>
        <pc:picChg chg="add mod">
          <ac:chgData name="Boo Qian Wei, Adeline" userId="S::e0559207@u.nus.edu::4d4d6387-9eb8-4b09-a972-63c89dfe0b61" providerId="AD" clId="Web-{EE69334E-4D90-41E1-9152-42663D888ECD}" dt="2021-03-16T15:36:11.231" v="121" actId="1076"/>
          <ac:picMkLst>
            <pc:docMk/>
            <pc:sldMk cId="1143064720" sldId="260"/>
            <ac:picMk id="49" creationId="{892AD4D2-0254-41C3-916A-60F4238547A0}"/>
          </ac:picMkLst>
        </pc:picChg>
      </pc:sldChg>
      <pc:sldChg chg="delSp modSp new">
        <pc:chgData name="Boo Qian Wei, Adeline" userId="S::e0559207@u.nus.edu::4d4d6387-9eb8-4b09-a972-63c89dfe0b61" providerId="AD" clId="Web-{EE69334E-4D90-41E1-9152-42663D888ECD}" dt="2021-03-16T15:34:18.823" v="83" actId="20577"/>
        <pc:sldMkLst>
          <pc:docMk/>
          <pc:sldMk cId="4163427675" sldId="270"/>
        </pc:sldMkLst>
        <pc:spChg chg="mod">
          <ac:chgData name="Boo Qian Wei, Adeline" userId="S::e0559207@u.nus.edu::4d4d6387-9eb8-4b09-a972-63c89dfe0b61" providerId="AD" clId="Web-{EE69334E-4D90-41E1-9152-42663D888ECD}" dt="2021-03-16T15:34:18.823" v="83" actId="20577"/>
          <ac:spMkLst>
            <pc:docMk/>
            <pc:sldMk cId="4163427675" sldId="270"/>
            <ac:spMk id="2" creationId="{014CC041-8E09-45EA-AE94-DA441FDA5149}"/>
          </ac:spMkLst>
        </pc:spChg>
        <pc:spChg chg="del">
          <ac:chgData name="Boo Qian Wei, Adeline" userId="S::e0559207@u.nus.edu::4d4d6387-9eb8-4b09-a972-63c89dfe0b61" providerId="AD" clId="Web-{EE69334E-4D90-41E1-9152-42663D888ECD}" dt="2021-03-16T15:34:00.228" v="68"/>
          <ac:spMkLst>
            <pc:docMk/>
            <pc:sldMk cId="4163427675" sldId="270"/>
            <ac:spMk id="3" creationId="{FEBB9987-0A21-49B9-9B62-0D5DFBFDCF5F}"/>
          </ac:spMkLst>
        </pc:spChg>
      </pc:sldChg>
      <pc:sldChg chg="modSp add ord replId">
        <pc:chgData name="Boo Qian Wei, Adeline" userId="S::e0559207@u.nus.edu::4d4d6387-9eb8-4b09-a972-63c89dfe0b61" providerId="AD" clId="Web-{EE69334E-4D90-41E1-9152-42663D888ECD}" dt="2021-03-16T15:34:16.057" v="82" actId="20577"/>
        <pc:sldMkLst>
          <pc:docMk/>
          <pc:sldMk cId="1934526562" sldId="271"/>
        </pc:sldMkLst>
        <pc:spChg chg="mod">
          <ac:chgData name="Boo Qian Wei, Adeline" userId="S::e0559207@u.nus.edu::4d4d6387-9eb8-4b09-a972-63c89dfe0b61" providerId="AD" clId="Web-{EE69334E-4D90-41E1-9152-42663D888ECD}" dt="2021-03-16T15:34:16.057" v="82" actId="20577"/>
          <ac:spMkLst>
            <pc:docMk/>
            <pc:sldMk cId="1934526562" sldId="271"/>
            <ac:spMk id="2" creationId="{014CC041-8E09-45EA-AE94-DA441FDA5149}"/>
          </ac:spMkLst>
        </pc:spChg>
      </pc:sldChg>
    </pc:docChg>
  </pc:docChgLst>
  <pc:docChgLst>
    <pc:chgData name="Chan Keng Jit" userId="S::e0543501@u.nus.edu::bf15677d-d148-4433-b453-10be7b6735e8" providerId="AD" clId="Web-{8B5F164F-21CC-4B89-B3FA-C60E6F6734BD}"/>
    <pc:docChg chg="modSld">
      <pc:chgData name="Chan Keng Jit" userId="S::e0543501@u.nus.edu::bf15677d-d148-4433-b453-10be7b6735e8" providerId="AD" clId="Web-{8B5F164F-21CC-4B89-B3FA-C60E6F6734BD}" dt="2021-03-17T03:46:39.276" v="4"/>
      <pc:docMkLst>
        <pc:docMk/>
      </pc:docMkLst>
      <pc:sldChg chg="modSp">
        <pc:chgData name="Chan Keng Jit" userId="S::e0543501@u.nus.edu::bf15677d-d148-4433-b453-10be7b6735e8" providerId="AD" clId="Web-{8B5F164F-21CC-4B89-B3FA-C60E6F6734BD}" dt="2021-03-17T03:45:22.478" v="1" actId="1076"/>
        <pc:sldMkLst>
          <pc:docMk/>
          <pc:sldMk cId="1747580848" sldId="264"/>
        </pc:sldMkLst>
        <pc:grpChg chg="mod">
          <ac:chgData name="Chan Keng Jit" userId="S::e0543501@u.nus.edu::bf15677d-d148-4433-b453-10be7b6735e8" providerId="AD" clId="Web-{8B5F164F-21CC-4B89-B3FA-C60E6F6734BD}" dt="2021-03-17T03:45:22.478" v="1" actId="1076"/>
          <ac:grpSpMkLst>
            <pc:docMk/>
            <pc:sldMk cId="1747580848" sldId="264"/>
            <ac:grpSpMk id="41" creationId="{951CA731-B8F7-4CA1-A47A-8F6ABAE01214}"/>
          </ac:grpSpMkLst>
        </pc:grpChg>
      </pc:sldChg>
      <pc:sldChg chg="modSp">
        <pc:chgData name="Chan Keng Jit" userId="S::e0543501@u.nus.edu::bf15677d-d148-4433-b453-10be7b6735e8" providerId="AD" clId="Web-{8B5F164F-21CC-4B89-B3FA-C60E6F6734BD}" dt="2021-03-17T03:45:51.057" v="3" actId="20577"/>
        <pc:sldMkLst>
          <pc:docMk/>
          <pc:sldMk cId="2838709080" sldId="267"/>
        </pc:sldMkLst>
        <pc:spChg chg="mod">
          <ac:chgData name="Chan Keng Jit" userId="S::e0543501@u.nus.edu::bf15677d-d148-4433-b453-10be7b6735e8" providerId="AD" clId="Web-{8B5F164F-21CC-4B89-B3FA-C60E6F6734BD}" dt="2021-03-17T03:45:51.057" v="3" actId="20577"/>
          <ac:spMkLst>
            <pc:docMk/>
            <pc:sldMk cId="2838709080" sldId="267"/>
            <ac:spMk id="2" creationId="{6709D63D-F22B-4441-BD9F-5FC9EF0E824B}"/>
          </ac:spMkLst>
        </pc:spChg>
      </pc:sldChg>
      <pc:sldChg chg="modSp">
        <pc:chgData name="Chan Keng Jit" userId="S::e0543501@u.nus.edu::bf15677d-d148-4433-b453-10be7b6735e8" providerId="AD" clId="Web-{8B5F164F-21CC-4B89-B3FA-C60E6F6734BD}" dt="2021-03-17T03:46:39.276" v="4"/>
        <pc:sldMkLst>
          <pc:docMk/>
          <pc:sldMk cId="1912633157" sldId="276"/>
        </pc:sldMkLst>
        <pc:spChg chg="mod">
          <ac:chgData name="Chan Keng Jit" userId="S::e0543501@u.nus.edu::bf15677d-d148-4433-b453-10be7b6735e8" providerId="AD" clId="Web-{8B5F164F-21CC-4B89-B3FA-C60E6F6734BD}" dt="2021-03-17T03:46:39.276" v="4"/>
          <ac:spMkLst>
            <pc:docMk/>
            <pc:sldMk cId="1912633157" sldId="276"/>
            <ac:spMk id="5" creationId="{73D28AC8-6823-4864-9159-FFF11D47E32F}"/>
          </ac:spMkLst>
        </pc:spChg>
      </pc:sldChg>
    </pc:docChg>
  </pc:docChgLst>
  <pc:docChgLst>
    <pc:chgData name="Chan Keng Jit" userId="S::e0543501@u.nus.edu::bf15677d-d148-4433-b453-10be7b6735e8" providerId="AD" clId="Web-{76390D45-6CB3-4FD0-A46D-0EFD9BE2C98B}"/>
    <pc:docChg chg="addSld delSld modSld sldOrd">
      <pc:chgData name="Chan Keng Jit" userId="S::e0543501@u.nus.edu::bf15677d-d148-4433-b453-10be7b6735e8" providerId="AD" clId="Web-{76390D45-6CB3-4FD0-A46D-0EFD9BE2C98B}" dt="2021-03-17T13:44:04.260" v="1259"/>
      <pc:docMkLst>
        <pc:docMk/>
      </pc:docMkLst>
      <pc:sldChg chg="addSp delSp modSp">
        <pc:chgData name="Chan Keng Jit" userId="S::e0543501@u.nus.edu::bf15677d-d148-4433-b453-10be7b6735e8" providerId="AD" clId="Web-{76390D45-6CB3-4FD0-A46D-0EFD9BE2C98B}" dt="2021-03-17T13:32:44.660" v="1152"/>
        <pc:sldMkLst>
          <pc:docMk/>
          <pc:sldMk cId="109857222" sldId="256"/>
        </pc:sldMkLst>
        <pc:spChg chg="del mod">
          <ac:chgData name="Chan Keng Jit" userId="S::e0543501@u.nus.edu::bf15677d-d148-4433-b453-10be7b6735e8" providerId="AD" clId="Web-{76390D45-6CB3-4FD0-A46D-0EFD9BE2C98B}" dt="2021-03-17T13:28:24.617" v="112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n Keng Jit" userId="S::e0543501@u.nus.edu::bf15677d-d148-4433-b453-10be7b6735e8" providerId="AD" clId="Web-{76390D45-6CB3-4FD0-A46D-0EFD9BE2C98B}" dt="2021-03-17T13:32:44.660" v="1152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an Keng Jit" userId="S::e0543501@u.nus.edu::bf15677d-d148-4433-b453-10be7b6735e8" providerId="AD" clId="Web-{76390D45-6CB3-4FD0-A46D-0EFD9BE2C98B}" dt="2021-03-17T13:28:28.757" v="1127"/>
          <ac:spMkLst>
            <pc:docMk/>
            <pc:sldMk cId="109857222" sldId="256"/>
            <ac:spMk id="21" creationId="{63088C4A-1367-4E64-9779-35848A43D57C}"/>
          </ac:spMkLst>
        </pc:spChg>
      </pc:sldChg>
      <pc:sldChg chg="modSp">
        <pc:chgData name="Chan Keng Jit" userId="S::e0543501@u.nus.edu::bf15677d-d148-4433-b453-10be7b6735e8" providerId="AD" clId="Web-{76390D45-6CB3-4FD0-A46D-0EFD9BE2C98B}" dt="2021-03-17T12:50:44.462" v="519" actId="20577"/>
        <pc:sldMkLst>
          <pc:docMk/>
          <pc:sldMk cId="4229933323" sldId="258"/>
        </pc:sldMkLst>
        <pc:spChg chg="mod">
          <ac:chgData name="Chan Keng Jit" userId="S::e0543501@u.nus.edu::bf15677d-d148-4433-b453-10be7b6735e8" providerId="AD" clId="Web-{76390D45-6CB3-4FD0-A46D-0EFD9BE2C98B}" dt="2021-03-17T12:50:44.462" v="519" actId="20577"/>
          <ac:spMkLst>
            <pc:docMk/>
            <pc:sldMk cId="4229933323" sldId="258"/>
            <ac:spMk id="23" creationId="{1D368E92-198D-425A-A424-F9EDE92ECBCC}"/>
          </ac:spMkLst>
        </pc:spChg>
      </pc:sldChg>
      <pc:sldChg chg="ord">
        <pc:chgData name="Chan Keng Jit" userId="S::e0543501@u.nus.edu::bf15677d-d148-4433-b453-10be7b6735e8" providerId="AD" clId="Web-{76390D45-6CB3-4FD0-A46D-0EFD9BE2C98B}" dt="2021-03-17T12:08:14.091" v="20"/>
        <pc:sldMkLst>
          <pc:docMk/>
          <pc:sldMk cId="3050552321" sldId="259"/>
        </pc:sldMkLst>
      </pc:sldChg>
      <pc:sldChg chg="modSp">
        <pc:chgData name="Chan Keng Jit" userId="S::e0543501@u.nus.edu::bf15677d-d148-4433-b453-10be7b6735e8" providerId="AD" clId="Web-{76390D45-6CB3-4FD0-A46D-0EFD9BE2C98B}" dt="2021-03-17T12:12:39.369" v="122" actId="20577"/>
        <pc:sldMkLst>
          <pc:docMk/>
          <pc:sldMk cId="908930639" sldId="262"/>
        </pc:sldMkLst>
        <pc:spChg chg="mod">
          <ac:chgData name="Chan Keng Jit" userId="S::e0543501@u.nus.edu::bf15677d-d148-4433-b453-10be7b6735e8" providerId="AD" clId="Web-{76390D45-6CB3-4FD0-A46D-0EFD9BE2C98B}" dt="2021-03-17T12:12:39.369" v="122" actId="20577"/>
          <ac:spMkLst>
            <pc:docMk/>
            <pc:sldMk cId="908930639" sldId="262"/>
            <ac:spMk id="9" creationId="{50763276-FEBC-4AFF-B7E3-8F69861F1E15}"/>
          </ac:spMkLst>
        </pc:spChg>
      </pc:sldChg>
      <pc:sldChg chg="modSp">
        <pc:chgData name="Chan Keng Jit" userId="S::e0543501@u.nus.edu::bf15677d-d148-4433-b453-10be7b6735e8" providerId="AD" clId="Web-{76390D45-6CB3-4FD0-A46D-0EFD9BE2C98B}" dt="2021-03-17T12:50:51.540" v="520" actId="20577"/>
        <pc:sldMkLst>
          <pc:docMk/>
          <pc:sldMk cId="3415667080" sldId="269"/>
        </pc:sldMkLst>
        <pc:spChg chg="mod">
          <ac:chgData name="Chan Keng Jit" userId="S::e0543501@u.nus.edu::bf15677d-d148-4433-b453-10be7b6735e8" providerId="AD" clId="Web-{76390D45-6CB3-4FD0-A46D-0EFD9BE2C98B}" dt="2021-03-17T12:50:51.540" v="520" actId="20577"/>
          <ac:spMkLst>
            <pc:docMk/>
            <pc:sldMk cId="3415667080" sldId="269"/>
            <ac:spMk id="7" creationId="{71F506EA-F0D6-4256-9785-4E8E475F209F}"/>
          </ac:spMkLst>
        </pc:spChg>
      </pc:sldChg>
      <pc:sldChg chg="modSp">
        <pc:chgData name="Chan Keng Jit" userId="S::e0543501@u.nus.edu::bf15677d-d148-4433-b453-10be7b6735e8" providerId="AD" clId="Web-{76390D45-6CB3-4FD0-A46D-0EFD9BE2C98B}" dt="2021-03-17T12:50:59.524" v="523" actId="20577"/>
        <pc:sldMkLst>
          <pc:docMk/>
          <pc:sldMk cId="661608352" sldId="275"/>
        </pc:sldMkLst>
        <pc:spChg chg="mod">
          <ac:chgData name="Chan Keng Jit" userId="S::e0543501@u.nus.edu::bf15677d-d148-4433-b453-10be7b6735e8" providerId="AD" clId="Web-{76390D45-6CB3-4FD0-A46D-0EFD9BE2C98B}" dt="2021-03-17T12:50:59.524" v="523" actId="20577"/>
          <ac:spMkLst>
            <pc:docMk/>
            <pc:sldMk cId="661608352" sldId="275"/>
            <ac:spMk id="7" creationId="{71F506EA-F0D6-4256-9785-4E8E475F209F}"/>
          </ac:spMkLst>
        </pc:spChg>
      </pc:sldChg>
      <pc:sldChg chg="addSp delSp modSp add replId">
        <pc:chgData name="Chan Keng Jit" userId="S::e0543501@u.nus.edu::bf15677d-d148-4433-b453-10be7b6735e8" providerId="AD" clId="Web-{76390D45-6CB3-4FD0-A46D-0EFD9BE2C98B}" dt="2021-03-17T12:25:15.390" v="371" actId="20577"/>
        <pc:sldMkLst>
          <pc:docMk/>
          <pc:sldMk cId="995161894" sldId="277"/>
        </pc:sldMkLst>
        <pc:spChg chg="mod">
          <ac:chgData name="Chan Keng Jit" userId="S::e0543501@u.nus.edu::bf15677d-d148-4433-b453-10be7b6735e8" providerId="AD" clId="Web-{76390D45-6CB3-4FD0-A46D-0EFD9BE2C98B}" dt="2021-03-17T12:11:56.713" v="105" actId="20577"/>
          <ac:spMkLst>
            <pc:docMk/>
            <pc:sldMk cId="995161894" sldId="277"/>
            <ac:spMk id="3" creationId="{6D156F86-A530-4F20-B646-1B6DFC7E6FF6}"/>
          </ac:spMkLst>
        </pc:spChg>
        <pc:spChg chg="add mod">
          <ac:chgData name="Chan Keng Jit" userId="S::e0543501@u.nus.edu::bf15677d-d148-4433-b453-10be7b6735e8" providerId="AD" clId="Web-{76390D45-6CB3-4FD0-A46D-0EFD9BE2C98B}" dt="2021-03-17T12:15:50.538" v="240" actId="20577"/>
          <ac:spMkLst>
            <pc:docMk/>
            <pc:sldMk cId="995161894" sldId="277"/>
            <ac:spMk id="5" creationId="{7B32B306-9F90-46BC-B63D-01C80FF39EA0}"/>
          </ac:spMkLst>
        </pc:spChg>
        <pc:spChg chg="mod">
          <ac:chgData name="Chan Keng Jit" userId="S::e0543501@u.nus.edu::bf15677d-d148-4433-b453-10be7b6735e8" providerId="AD" clId="Web-{76390D45-6CB3-4FD0-A46D-0EFD9BE2C98B}" dt="2021-03-17T12:03:35.798" v="11" actId="20577"/>
          <ac:spMkLst>
            <pc:docMk/>
            <pc:sldMk cId="995161894" sldId="277"/>
            <ac:spMk id="6" creationId="{DD86A7C9-BB86-4B82-B24D-6F476988AC5A}"/>
          </ac:spMkLst>
        </pc:spChg>
        <pc:spChg chg="add mod">
          <ac:chgData name="Chan Keng Jit" userId="S::e0543501@u.nus.edu::bf15677d-d148-4433-b453-10be7b6735e8" providerId="AD" clId="Web-{76390D45-6CB3-4FD0-A46D-0EFD9BE2C98B}" dt="2021-03-17T12:19:01.301" v="311" actId="20577"/>
          <ac:spMkLst>
            <pc:docMk/>
            <pc:sldMk cId="995161894" sldId="277"/>
            <ac:spMk id="7" creationId="{7804FCA4-EB49-4BA2-8204-875CCEFA0332}"/>
          </ac:spMkLst>
        </pc:spChg>
        <pc:spChg chg="del mod">
          <ac:chgData name="Chan Keng Jit" userId="S::e0543501@u.nus.edu::bf15677d-d148-4433-b453-10be7b6735e8" providerId="AD" clId="Web-{76390D45-6CB3-4FD0-A46D-0EFD9BE2C98B}" dt="2021-03-17T12:14:45.273" v="191"/>
          <ac:spMkLst>
            <pc:docMk/>
            <pc:sldMk cId="995161894" sldId="277"/>
            <ac:spMk id="8" creationId="{BF64F451-6348-4065-908E-0610E6EE05B3}"/>
          </ac:spMkLst>
        </pc:spChg>
        <pc:spChg chg="del mod">
          <ac:chgData name="Chan Keng Jit" userId="S::e0543501@u.nus.edu::bf15677d-d148-4433-b453-10be7b6735e8" providerId="AD" clId="Web-{76390D45-6CB3-4FD0-A46D-0EFD9BE2C98B}" dt="2021-03-17T12:14:43.383" v="190"/>
          <ac:spMkLst>
            <pc:docMk/>
            <pc:sldMk cId="995161894" sldId="277"/>
            <ac:spMk id="9" creationId="{50763276-FEBC-4AFF-B7E3-8F69861F1E15}"/>
          </ac:spMkLst>
        </pc:spChg>
        <pc:spChg chg="mod">
          <ac:chgData name="Chan Keng Jit" userId="S::e0543501@u.nus.edu::bf15677d-d148-4433-b453-10be7b6735e8" providerId="AD" clId="Web-{76390D45-6CB3-4FD0-A46D-0EFD9BE2C98B}" dt="2021-03-17T12:19:13.301" v="317" actId="20577"/>
          <ac:spMkLst>
            <pc:docMk/>
            <pc:sldMk cId="995161894" sldId="277"/>
            <ac:spMk id="10" creationId="{A71B9E87-79CA-42B6-9DF4-970B5146E59A}"/>
          </ac:spMkLst>
        </pc:spChg>
        <pc:spChg chg="del mod">
          <ac:chgData name="Chan Keng Jit" userId="S::e0543501@u.nus.edu::bf15677d-d148-4433-b453-10be7b6735e8" providerId="AD" clId="Web-{76390D45-6CB3-4FD0-A46D-0EFD9BE2C98B}" dt="2021-03-17T12:19:07.317" v="312"/>
          <ac:spMkLst>
            <pc:docMk/>
            <pc:sldMk cId="995161894" sldId="277"/>
            <ac:spMk id="11" creationId="{26BBA435-93C8-441F-981E-1CF60FA4002A}"/>
          </ac:spMkLst>
        </pc:spChg>
        <pc:spChg chg="del mod">
          <ac:chgData name="Chan Keng Jit" userId="S::e0543501@u.nus.edu::bf15677d-d148-4433-b453-10be7b6735e8" providerId="AD" clId="Web-{76390D45-6CB3-4FD0-A46D-0EFD9BE2C98B}" dt="2021-03-17T12:13:27.571" v="129"/>
          <ac:spMkLst>
            <pc:docMk/>
            <pc:sldMk cId="995161894" sldId="277"/>
            <ac:spMk id="12" creationId="{5E13C0AD-1783-4D4B-9DCB-27DD1C7D69D3}"/>
          </ac:spMkLst>
        </pc:spChg>
        <pc:spChg chg="add mod">
          <ac:chgData name="Chan Keng Jit" userId="S::e0543501@u.nus.edu::bf15677d-d148-4433-b453-10be7b6735e8" providerId="AD" clId="Web-{76390D45-6CB3-4FD0-A46D-0EFD9BE2C98B}" dt="2021-03-17T12:25:15.390" v="371" actId="20577"/>
          <ac:spMkLst>
            <pc:docMk/>
            <pc:sldMk cId="995161894" sldId="277"/>
            <ac:spMk id="13" creationId="{CC07C6C5-3803-47DE-96A1-CE69EE015D91}"/>
          </ac:spMkLst>
        </pc:spChg>
        <pc:spChg chg="del mod">
          <ac:chgData name="Chan Keng Jit" userId="S::e0543501@u.nus.edu::bf15677d-d148-4433-b453-10be7b6735e8" providerId="AD" clId="Web-{76390D45-6CB3-4FD0-A46D-0EFD9BE2C98B}" dt="2021-03-17T12:14:46.367" v="192"/>
          <ac:spMkLst>
            <pc:docMk/>
            <pc:sldMk cId="995161894" sldId="277"/>
            <ac:spMk id="16" creationId="{6594B2C0-7850-4AB6-ABF6-563E9CBE89B8}"/>
          </ac:spMkLst>
        </pc:spChg>
        <pc:spChg chg="del mod">
          <ac:chgData name="Chan Keng Jit" userId="S::e0543501@u.nus.edu::bf15677d-d148-4433-b453-10be7b6735e8" providerId="AD" clId="Web-{76390D45-6CB3-4FD0-A46D-0EFD9BE2C98B}" dt="2021-03-17T12:14:47.008" v="193"/>
          <ac:spMkLst>
            <pc:docMk/>
            <pc:sldMk cId="995161894" sldId="277"/>
            <ac:spMk id="18" creationId="{3F74585F-A2AA-4B1A-A882-09AC725F28A2}"/>
          </ac:spMkLst>
        </pc:spChg>
      </pc:sldChg>
      <pc:sldChg chg="modSp add del replId">
        <pc:chgData name="Chan Keng Jit" userId="S::e0543501@u.nus.edu::bf15677d-d148-4433-b453-10be7b6735e8" providerId="AD" clId="Web-{76390D45-6CB3-4FD0-A46D-0EFD9BE2C98B}" dt="2021-03-17T12:03:25.830" v="4"/>
        <pc:sldMkLst>
          <pc:docMk/>
          <pc:sldMk cId="4138823739" sldId="277"/>
        </pc:sldMkLst>
        <pc:spChg chg="mod">
          <ac:chgData name="Chan Keng Jit" userId="S::e0543501@u.nus.edu::bf15677d-d148-4433-b453-10be7b6735e8" providerId="AD" clId="Web-{76390D45-6CB3-4FD0-A46D-0EFD9BE2C98B}" dt="2021-03-17T12:03:25.314" v="3" actId="20577"/>
          <ac:spMkLst>
            <pc:docMk/>
            <pc:sldMk cId="4138823739" sldId="277"/>
            <ac:spMk id="2" creationId="{014CC041-8E09-45EA-AE94-DA441FDA5149}"/>
          </ac:spMkLst>
        </pc:spChg>
      </pc:sldChg>
      <pc:sldChg chg="modSp">
        <pc:chgData name="Chan Keng Jit" userId="S::e0543501@u.nus.edu::bf15677d-d148-4433-b453-10be7b6735e8" providerId="AD" clId="Web-{76390D45-6CB3-4FD0-A46D-0EFD9BE2C98B}" dt="2021-03-17T12:49:45.869" v="514" actId="20577"/>
        <pc:sldMkLst>
          <pc:docMk/>
          <pc:sldMk cId="282297230" sldId="278"/>
        </pc:sldMkLst>
        <pc:spChg chg="mod">
          <ac:chgData name="Chan Keng Jit" userId="S::e0543501@u.nus.edu::bf15677d-d148-4433-b453-10be7b6735e8" providerId="AD" clId="Web-{76390D45-6CB3-4FD0-A46D-0EFD9BE2C98B}" dt="2021-03-17T12:49:45.869" v="514" actId="20577"/>
          <ac:spMkLst>
            <pc:docMk/>
            <pc:sldMk cId="282297230" sldId="278"/>
            <ac:spMk id="6" creationId="{6CDFAACD-4EF4-4DCC-BA3B-6DBA458812E3}"/>
          </ac:spMkLst>
        </pc:spChg>
      </pc:sldChg>
      <pc:sldChg chg="addSp delSp modSp del">
        <pc:chgData name="Chan Keng Jit" userId="S::e0543501@u.nus.edu::bf15677d-d148-4433-b453-10be7b6735e8" providerId="AD" clId="Web-{76390D45-6CB3-4FD0-A46D-0EFD9BE2C98B}" dt="2021-03-17T13:35:54.204" v="1153"/>
        <pc:sldMkLst>
          <pc:docMk/>
          <pc:sldMk cId="1716291067" sldId="279"/>
        </pc:sldMkLst>
        <pc:spChg chg="mod">
          <ac:chgData name="Chan Keng Jit" userId="S::e0543501@u.nus.edu::bf15677d-d148-4433-b453-10be7b6735e8" providerId="AD" clId="Web-{76390D45-6CB3-4FD0-A46D-0EFD9BE2C98B}" dt="2021-03-17T12:35:08.866" v="453" actId="20577"/>
          <ac:spMkLst>
            <pc:docMk/>
            <pc:sldMk cId="1716291067" sldId="279"/>
            <ac:spMk id="6" creationId="{4D6A0D56-9D66-4395-80B7-104A3185DC44}"/>
          </ac:spMkLst>
        </pc:spChg>
        <pc:spChg chg="mod">
          <ac:chgData name="Chan Keng Jit" userId="S::e0543501@u.nus.edu::bf15677d-d148-4433-b453-10be7b6735e8" providerId="AD" clId="Web-{76390D45-6CB3-4FD0-A46D-0EFD9BE2C98B}" dt="2021-03-17T12:33:10.274" v="420" actId="20577"/>
          <ac:spMkLst>
            <pc:docMk/>
            <pc:sldMk cId="1716291067" sldId="279"/>
            <ac:spMk id="7" creationId="{8062B05D-B4F6-45B0-9998-98507D45A802}"/>
          </ac:spMkLst>
        </pc:spChg>
        <pc:spChg chg="add mod">
          <ac:chgData name="Chan Keng Jit" userId="S::e0543501@u.nus.edu::bf15677d-d148-4433-b453-10be7b6735e8" providerId="AD" clId="Web-{76390D45-6CB3-4FD0-A46D-0EFD9BE2C98B}" dt="2021-03-17T12:33:01.633" v="413" actId="20577"/>
          <ac:spMkLst>
            <pc:docMk/>
            <pc:sldMk cId="1716291067" sldId="279"/>
            <ac:spMk id="10" creationId="{EB069D62-6C05-4626-940C-EDC6CB70DF14}"/>
          </ac:spMkLst>
        </pc:spChg>
        <pc:spChg chg="add mod">
          <ac:chgData name="Chan Keng Jit" userId="S::e0543501@u.nus.edu::bf15677d-d148-4433-b453-10be7b6735e8" providerId="AD" clId="Web-{76390D45-6CB3-4FD0-A46D-0EFD9BE2C98B}" dt="2021-03-17T12:35:21.834" v="460" actId="20577"/>
          <ac:spMkLst>
            <pc:docMk/>
            <pc:sldMk cId="1716291067" sldId="279"/>
            <ac:spMk id="11" creationId="{7C959DF8-27AC-4ED4-8171-7C113DB91EA0}"/>
          </ac:spMkLst>
        </pc:spChg>
        <pc:picChg chg="add mod">
          <ac:chgData name="Chan Keng Jit" userId="S::e0543501@u.nus.edu::bf15677d-d148-4433-b453-10be7b6735e8" providerId="AD" clId="Web-{76390D45-6CB3-4FD0-A46D-0EFD9BE2C98B}" dt="2021-03-17T12:38:27.628" v="466" actId="1076"/>
          <ac:picMkLst>
            <pc:docMk/>
            <pc:sldMk cId="1716291067" sldId="279"/>
            <ac:picMk id="12" creationId="{62BE36AB-117D-4A9F-8A31-7951512A79A5}"/>
          </ac:picMkLst>
        </pc:picChg>
        <pc:picChg chg="add mod">
          <ac:chgData name="Chan Keng Jit" userId="S::e0543501@u.nus.edu::bf15677d-d148-4433-b453-10be7b6735e8" providerId="AD" clId="Web-{76390D45-6CB3-4FD0-A46D-0EFD9BE2C98B}" dt="2021-03-17T12:41:56.266" v="472" actId="1076"/>
          <ac:picMkLst>
            <pc:docMk/>
            <pc:sldMk cId="1716291067" sldId="279"/>
            <ac:picMk id="13" creationId="{C385159A-0ABD-4D43-B948-C8A0114F944D}"/>
          </ac:picMkLst>
        </pc:picChg>
        <pc:cxnChg chg="del">
          <ac:chgData name="Chan Keng Jit" userId="S::e0543501@u.nus.edu::bf15677d-d148-4433-b453-10be7b6735e8" providerId="AD" clId="Web-{76390D45-6CB3-4FD0-A46D-0EFD9BE2C98B}" dt="2021-03-17T12:29:58.854" v="385"/>
          <ac:cxnSpMkLst>
            <pc:docMk/>
            <pc:sldMk cId="1716291067" sldId="279"/>
            <ac:cxnSpMk id="4" creationId="{F98E404D-AF77-453E-806F-9EC54CB8B4D7}"/>
          </ac:cxnSpMkLst>
        </pc:cxnChg>
        <pc:cxnChg chg="del">
          <ac:chgData name="Chan Keng Jit" userId="S::e0543501@u.nus.edu::bf15677d-d148-4433-b453-10be7b6735e8" providerId="AD" clId="Web-{76390D45-6CB3-4FD0-A46D-0EFD9BE2C98B}" dt="2021-03-17T12:29:36.089" v="379"/>
          <ac:cxnSpMkLst>
            <pc:docMk/>
            <pc:sldMk cId="1716291067" sldId="279"/>
            <ac:cxnSpMk id="5" creationId="{F9198C6F-7500-496E-8603-F58CDA2B5ECC}"/>
          </ac:cxnSpMkLst>
        </pc:cxnChg>
        <pc:cxnChg chg="add mod">
          <ac:chgData name="Chan Keng Jit" userId="S::e0543501@u.nus.edu::bf15677d-d148-4433-b453-10be7b6735e8" providerId="AD" clId="Web-{76390D45-6CB3-4FD0-A46D-0EFD9BE2C98B}" dt="2021-03-17T12:29:55.339" v="384" actId="1076"/>
          <ac:cxnSpMkLst>
            <pc:docMk/>
            <pc:sldMk cId="1716291067" sldId="279"/>
            <ac:cxnSpMk id="8" creationId="{D0F92AE9-43A5-475E-B7A1-59C3F6388EF1}"/>
          </ac:cxnSpMkLst>
        </pc:cxnChg>
        <pc:cxnChg chg="add mod">
          <ac:chgData name="Chan Keng Jit" userId="S::e0543501@u.nus.edu::bf15677d-d148-4433-b453-10be7b6735e8" providerId="AD" clId="Web-{76390D45-6CB3-4FD0-A46D-0EFD9BE2C98B}" dt="2021-03-17T12:30:11.620" v="388" actId="14100"/>
          <ac:cxnSpMkLst>
            <pc:docMk/>
            <pc:sldMk cId="1716291067" sldId="279"/>
            <ac:cxnSpMk id="9" creationId="{D6A9BB65-1ADE-4AEE-ADB4-DA41D6BDFC4A}"/>
          </ac:cxnSpMkLst>
        </pc:cxnChg>
      </pc:sldChg>
      <pc:sldChg chg="addSp delSp modSp add replId">
        <pc:chgData name="Chan Keng Jit" userId="S::e0543501@u.nus.edu::bf15677d-d148-4433-b453-10be7b6735e8" providerId="AD" clId="Web-{76390D45-6CB3-4FD0-A46D-0EFD9BE2C98B}" dt="2021-03-17T13:23:23.840" v="1124" actId="20577"/>
        <pc:sldMkLst>
          <pc:docMk/>
          <pc:sldMk cId="3010487108" sldId="280"/>
        </pc:sldMkLst>
        <pc:spChg chg="add del mod">
          <ac:chgData name="Chan Keng Jit" userId="S::e0543501@u.nus.edu::bf15677d-d148-4433-b453-10be7b6735e8" providerId="AD" clId="Web-{76390D45-6CB3-4FD0-A46D-0EFD9BE2C98B}" dt="2021-03-17T12:52:59.569" v="551"/>
          <ac:spMkLst>
            <pc:docMk/>
            <pc:sldMk cId="3010487108" sldId="280"/>
            <ac:spMk id="3" creationId="{CF158E34-2DA5-42CB-B41E-4F85F2B4668E}"/>
          </ac:spMkLst>
        </pc:spChg>
        <pc:spChg chg="del">
          <ac:chgData name="Chan Keng Jit" userId="S::e0543501@u.nus.edu::bf15677d-d148-4433-b453-10be7b6735e8" providerId="AD" clId="Web-{76390D45-6CB3-4FD0-A46D-0EFD9BE2C98B}" dt="2021-03-17T12:44:32.545" v="478"/>
          <ac:spMkLst>
            <pc:docMk/>
            <pc:sldMk cId="3010487108" sldId="280"/>
            <ac:spMk id="6" creationId="{4D6A0D56-9D66-4395-80B7-104A3185DC44}"/>
          </ac:spMkLst>
        </pc:spChg>
        <pc:spChg chg="del mod">
          <ac:chgData name="Chan Keng Jit" userId="S::e0543501@u.nus.edu::bf15677d-d148-4433-b453-10be7b6735e8" providerId="AD" clId="Web-{76390D45-6CB3-4FD0-A46D-0EFD9BE2C98B}" dt="2021-03-17T12:44:31.451" v="477"/>
          <ac:spMkLst>
            <pc:docMk/>
            <pc:sldMk cId="3010487108" sldId="280"/>
            <ac:spMk id="7" creationId="{8062B05D-B4F6-45B0-9998-98507D45A802}"/>
          </ac:spMkLst>
        </pc:spChg>
        <pc:spChg chg="del">
          <ac:chgData name="Chan Keng Jit" userId="S::e0543501@u.nus.edu::bf15677d-d148-4433-b453-10be7b6735e8" providerId="AD" clId="Web-{76390D45-6CB3-4FD0-A46D-0EFD9BE2C98B}" dt="2021-03-17T12:44:35.967" v="482"/>
          <ac:spMkLst>
            <pc:docMk/>
            <pc:sldMk cId="3010487108" sldId="280"/>
            <ac:spMk id="10" creationId="{EB069D62-6C05-4626-940C-EDC6CB70DF14}"/>
          </ac:spMkLst>
        </pc:spChg>
        <pc:spChg chg="del">
          <ac:chgData name="Chan Keng Jit" userId="S::e0543501@u.nus.edu::bf15677d-d148-4433-b453-10be7b6735e8" providerId="AD" clId="Web-{76390D45-6CB3-4FD0-A46D-0EFD9BE2C98B}" dt="2021-03-17T12:44:35.967" v="481"/>
          <ac:spMkLst>
            <pc:docMk/>
            <pc:sldMk cId="3010487108" sldId="280"/>
            <ac:spMk id="11" creationId="{7C959DF8-27AC-4ED4-8171-7C113DB91EA0}"/>
          </ac:spMkLst>
        </pc:spChg>
        <pc:spChg chg="add mod">
          <ac:chgData name="Chan Keng Jit" userId="S::e0543501@u.nus.edu::bf15677d-d148-4433-b453-10be7b6735e8" providerId="AD" clId="Web-{76390D45-6CB3-4FD0-A46D-0EFD9BE2C98B}" dt="2021-03-17T12:57:01.269" v="693" actId="14100"/>
          <ac:spMkLst>
            <pc:docMk/>
            <pc:sldMk cId="3010487108" sldId="280"/>
            <ac:spMk id="14" creationId="{4193AB64-61A4-4FB8-98B8-A3B35A33FFED}"/>
          </ac:spMkLst>
        </pc:spChg>
        <pc:spChg chg="add mod">
          <ac:chgData name="Chan Keng Jit" userId="S::e0543501@u.nus.edu::bf15677d-d148-4433-b453-10be7b6735e8" providerId="AD" clId="Web-{76390D45-6CB3-4FD0-A46D-0EFD9BE2C98B}" dt="2021-03-17T12:57:41.581" v="718" actId="20577"/>
          <ac:spMkLst>
            <pc:docMk/>
            <pc:sldMk cId="3010487108" sldId="280"/>
            <ac:spMk id="15" creationId="{C52FB0F0-96EA-4BEE-8C86-AE54755765EB}"/>
          </ac:spMkLst>
        </pc:spChg>
        <pc:spChg chg="add mod">
          <ac:chgData name="Chan Keng Jit" userId="S::e0543501@u.nus.edu::bf15677d-d148-4433-b453-10be7b6735e8" providerId="AD" clId="Web-{76390D45-6CB3-4FD0-A46D-0EFD9BE2C98B}" dt="2021-03-17T13:23:23.840" v="1124" actId="20577"/>
          <ac:spMkLst>
            <pc:docMk/>
            <pc:sldMk cId="3010487108" sldId="280"/>
            <ac:spMk id="16" creationId="{488B1ACD-F213-4EC1-8C57-4FE1455D0A9E}"/>
          </ac:spMkLst>
        </pc:spChg>
        <pc:picChg chg="del">
          <ac:chgData name="Chan Keng Jit" userId="S::e0543501@u.nus.edu::bf15677d-d148-4433-b453-10be7b6735e8" providerId="AD" clId="Web-{76390D45-6CB3-4FD0-A46D-0EFD9BE2C98B}" dt="2021-03-17T12:44:35.967" v="480"/>
          <ac:picMkLst>
            <pc:docMk/>
            <pc:sldMk cId="3010487108" sldId="280"/>
            <ac:picMk id="12" creationId="{62BE36AB-117D-4A9F-8A31-7951512A79A5}"/>
          </ac:picMkLst>
        </pc:picChg>
        <pc:picChg chg="del">
          <ac:chgData name="Chan Keng Jit" userId="S::e0543501@u.nus.edu::bf15677d-d148-4433-b453-10be7b6735e8" providerId="AD" clId="Web-{76390D45-6CB3-4FD0-A46D-0EFD9BE2C98B}" dt="2021-03-17T12:44:35.967" v="479"/>
          <ac:picMkLst>
            <pc:docMk/>
            <pc:sldMk cId="3010487108" sldId="280"/>
            <ac:picMk id="13" creationId="{C385159A-0ABD-4D43-B948-C8A0114F944D}"/>
          </ac:picMkLst>
        </pc:picChg>
        <pc:cxnChg chg="del">
          <ac:chgData name="Chan Keng Jit" userId="S::e0543501@u.nus.edu::bf15677d-d148-4433-b453-10be7b6735e8" providerId="AD" clId="Web-{76390D45-6CB3-4FD0-A46D-0EFD9BE2C98B}" dt="2021-03-17T12:44:27.358" v="474"/>
          <ac:cxnSpMkLst>
            <pc:docMk/>
            <pc:sldMk cId="3010487108" sldId="280"/>
            <ac:cxnSpMk id="8" creationId="{D0F92AE9-43A5-475E-B7A1-59C3F6388EF1}"/>
          </ac:cxnSpMkLst>
        </pc:cxnChg>
        <pc:cxnChg chg="del">
          <ac:chgData name="Chan Keng Jit" userId="S::e0543501@u.nus.edu::bf15677d-d148-4433-b453-10be7b6735e8" providerId="AD" clId="Web-{76390D45-6CB3-4FD0-A46D-0EFD9BE2C98B}" dt="2021-03-17T12:44:28.467" v="475"/>
          <ac:cxnSpMkLst>
            <pc:docMk/>
            <pc:sldMk cId="3010487108" sldId="280"/>
            <ac:cxnSpMk id="9" creationId="{D6A9BB65-1ADE-4AEE-ADB4-DA41D6BDFC4A}"/>
          </ac:cxnSpMkLst>
        </pc:cxnChg>
      </pc:sldChg>
      <pc:sldChg chg="addSp delSp modSp add replId">
        <pc:chgData name="Chan Keng Jit" userId="S::e0543501@u.nus.edu::bf15677d-d148-4433-b453-10be7b6735e8" providerId="AD" clId="Web-{76390D45-6CB3-4FD0-A46D-0EFD9BE2C98B}" dt="2021-03-17T13:41:43.074" v="1253" actId="20577"/>
        <pc:sldMkLst>
          <pc:docMk/>
          <pc:sldMk cId="1645201782" sldId="283"/>
        </pc:sldMkLst>
        <pc:spChg chg="mod">
          <ac:chgData name="Chan Keng Jit" userId="S::e0543501@u.nus.edu::bf15677d-d148-4433-b453-10be7b6735e8" providerId="AD" clId="Web-{76390D45-6CB3-4FD0-A46D-0EFD9BE2C98B}" dt="2021-03-17T13:38:25.421" v="1191"/>
          <ac:spMkLst>
            <pc:docMk/>
            <pc:sldMk cId="1645201782" sldId="283"/>
            <ac:spMk id="2" creationId="{97D0E152-C972-42C2-9D91-290D5F4B9ECD}"/>
          </ac:spMkLst>
        </pc:spChg>
        <pc:spChg chg="mod">
          <ac:chgData name="Chan Keng Jit" userId="S::e0543501@u.nus.edu::bf15677d-d148-4433-b453-10be7b6735e8" providerId="AD" clId="Web-{76390D45-6CB3-4FD0-A46D-0EFD9BE2C98B}" dt="2021-03-17T13:40:35.232" v="1214" actId="20577"/>
          <ac:spMkLst>
            <pc:docMk/>
            <pc:sldMk cId="1645201782" sldId="283"/>
            <ac:spMk id="3" creationId="{CF158E34-2DA5-42CB-B41E-4F85F2B4668E}"/>
          </ac:spMkLst>
        </pc:spChg>
        <pc:spChg chg="add mod">
          <ac:chgData name="Chan Keng Jit" userId="S::e0543501@u.nus.edu::bf15677d-d148-4433-b453-10be7b6735e8" providerId="AD" clId="Web-{76390D45-6CB3-4FD0-A46D-0EFD9BE2C98B}" dt="2021-03-17T13:41:43.074" v="1253" actId="20577"/>
          <ac:spMkLst>
            <pc:docMk/>
            <pc:sldMk cId="1645201782" sldId="283"/>
            <ac:spMk id="12" creationId="{84ECF3EB-75CB-437B-9CEC-5EB20FED65EC}"/>
          </ac:spMkLst>
        </pc:spChg>
        <pc:spChg chg="mod">
          <ac:chgData name="Chan Keng Jit" userId="S::e0543501@u.nus.edu::bf15677d-d148-4433-b453-10be7b6735e8" providerId="AD" clId="Web-{76390D45-6CB3-4FD0-A46D-0EFD9BE2C98B}" dt="2021-03-17T13:40:37.466" v="1216" actId="20577"/>
          <ac:spMkLst>
            <pc:docMk/>
            <pc:sldMk cId="1645201782" sldId="283"/>
            <ac:spMk id="14" creationId="{4193AB64-61A4-4FB8-98B8-A3B35A33FFED}"/>
          </ac:spMkLst>
        </pc:spChg>
        <pc:spChg chg="del">
          <ac:chgData name="Chan Keng Jit" userId="S::e0543501@u.nus.edu::bf15677d-d148-4433-b453-10be7b6735e8" providerId="AD" clId="Web-{76390D45-6CB3-4FD0-A46D-0EFD9BE2C98B}" dt="2021-03-17T13:40:24.732" v="1197"/>
          <ac:spMkLst>
            <pc:docMk/>
            <pc:sldMk cId="1645201782" sldId="283"/>
            <ac:spMk id="15" creationId="{C52FB0F0-96EA-4BEE-8C86-AE54755765EB}"/>
          </ac:spMkLst>
        </pc:spChg>
        <pc:spChg chg="del">
          <ac:chgData name="Chan Keng Jit" userId="S::e0543501@u.nus.edu::bf15677d-d148-4433-b453-10be7b6735e8" providerId="AD" clId="Web-{76390D45-6CB3-4FD0-A46D-0EFD9BE2C98B}" dt="2021-03-17T13:40:23.247" v="1196"/>
          <ac:spMkLst>
            <pc:docMk/>
            <pc:sldMk cId="1645201782" sldId="283"/>
            <ac:spMk id="16" creationId="{488B1ACD-F213-4EC1-8C57-4FE1455D0A9E}"/>
          </ac:spMkLst>
        </pc:spChg>
        <pc:picChg chg="del">
          <ac:chgData name="Chan Keng Jit" userId="S::e0543501@u.nus.edu::bf15677d-d148-4433-b453-10be7b6735e8" providerId="AD" clId="Web-{76390D45-6CB3-4FD0-A46D-0EFD9BE2C98B}" dt="2021-03-17T13:36:41.172" v="1164"/>
          <ac:picMkLst>
            <pc:docMk/>
            <pc:sldMk cId="1645201782" sldId="283"/>
            <ac:picMk id="5" creationId="{A929639A-0FB9-40F2-9DDC-65F86AE2C58E}"/>
          </ac:picMkLst>
        </pc:picChg>
        <pc:picChg chg="add del mod">
          <ac:chgData name="Chan Keng Jit" userId="S::e0543501@u.nus.edu::bf15677d-d148-4433-b453-10be7b6735e8" providerId="AD" clId="Web-{76390D45-6CB3-4FD0-A46D-0EFD9BE2C98B}" dt="2021-03-17T13:39:02.389" v="1193"/>
          <ac:picMkLst>
            <pc:docMk/>
            <pc:sldMk cId="1645201782" sldId="283"/>
            <ac:picMk id="6" creationId="{6574FDA8-0728-48EF-9A6C-E6D4133614A8}"/>
          </ac:picMkLst>
        </pc:picChg>
      </pc:sldChg>
      <pc:sldChg chg="add del replId">
        <pc:chgData name="Chan Keng Jit" userId="S::e0543501@u.nus.edu::bf15677d-d148-4433-b453-10be7b6735e8" providerId="AD" clId="Web-{76390D45-6CB3-4FD0-A46D-0EFD9BE2C98B}" dt="2021-03-17T13:40:11.310" v="1195"/>
        <pc:sldMkLst>
          <pc:docMk/>
          <pc:sldMk cId="2619389145" sldId="284"/>
        </pc:sldMkLst>
      </pc:sldChg>
      <pc:sldChg chg="addSp delSp modSp add replId">
        <pc:chgData name="Chan Keng Jit" userId="S::e0543501@u.nus.edu::bf15677d-d148-4433-b453-10be7b6735e8" providerId="AD" clId="Web-{76390D45-6CB3-4FD0-A46D-0EFD9BE2C98B}" dt="2021-03-17T13:44:04.260" v="1259"/>
        <pc:sldMkLst>
          <pc:docMk/>
          <pc:sldMk cId="3183489166" sldId="284"/>
        </pc:sldMkLst>
        <pc:spChg chg="del">
          <ac:chgData name="Chan Keng Jit" userId="S::e0543501@u.nus.edu::bf15677d-d148-4433-b453-10be7b6735e8" providerId="AD" clId="Web-{76390D45-6CB3-4FD0-A46D-0EFD9BE2C98B}" dt="2021-03-17T13:43:10.917" v="1255"/>
          <ac:spMkLst>
            <pc:docMk/>
            <pc:sldMk cId="3183489166" sldId="284"/>
            <ac:spMk id="3" creationId="{00000000-0000-0000-0000-000000000000}"/>
          </ac:spMkLst>
        </pc:spChg>
        <pc:spChg chg="add del mod">
          <ac:chgData name="Chan Keng Jit" userId="S::e0543501@u.nus.edu::bf15677d-d148-4433-b453-10be7b6735e8" providerId="AD" clId="Web-{76390D45-6CB3-4FD0-A46D-0EFD9BE2C98B}" dt="2021-03-17T13:43:13.745" v="1256"/>
          <ac:spMkLst>
            <pc:docMk/>
            <pc:sldMk cId="3183489166" sldId="284"/>
            <ac:spMk id="4" creationId="{D9C7C254-F448-468C-9CB4-88BAAA079B77}"/>
          </ac:spMkLst>
        </pc:spChg>
        <pc:spChg chg="add del">
          <ac:chgData name="Chan Keng Jit" userId="S::e0543501@u.nus.edu::bf15677d-d148-4433-b453-10be7b6735e8" providerId="AD" clId="Web-{76390D45-6CB3-4FD0-A46D-0EFD9BE2C98B}" dt="2021-03-17T13:44:04.260" v="1259"/>
          <ac:spMkLst>
            <pc:docMk/>
            <pc:sldMk cId="3183489166" sldId="284"/>
            <ac:spMk id="33" creationId="{0864E5C9-52C9-4572-AC75-548B9B9C2648}"/>
          </ac:spMkLst>
        </pc:spChg>
        <pc:spChg chg="add del">
          <ac:chgData name="Chan Keng Jit" userId="S::e0543501@u.nus.edu::bf15677d-d148-4433-b453-10be7b6735e8" providerId="AD" clId="Web-{76390D45-6CB3-4FD0-A46D-0EFD9BE2C98B}" dt="2021-03-17T13:44:04.260" v="1259"/>
          <ac:spMkLst>
            <pc:docMk/>
            <pc:sldMk cId="3183489166" sldId="284"/>
            <ac:spMk id="35" creationId="{45CC6500-4DBD-4C34-BC14-2387FB483BEB}"/>
          </ac:spMkLst>
        </pc:spChg>
        <pc:spChg chg="add del">
          <ac:chgData name="Chan Keng Jit" userId="S::e0543501@u.nus.edu::bf15677d-d148-4433-b453-10be7b6735e8" providerId="AD" clId="Web-{76390D45-6CB3-4FD0-A46D-0EFD9BE2C98B}" dt="2021-03-17T13:44:04.260" v="1259"/>
          <ac:spMkLst>
            <pc:docMk/>
            <pc:sldMk cId="3183489166" sldId="284"/>
            <ac:spMk id="37" creationId="{4E34A3B6-BAD2-4156-BDC6-4736248BFDE0}"/>
          </ac:spMkLst>
        </pc:spChg>
        <pc:spChg chg="add">
          <ac:chgData name="Chan Keng Jit" userId="S::e0543501@u.nus.edu::bf15677d-d148-4433-b453-10be7b6735e8" providerId="AD" clId="Web-{76390D45-6CB3-4FD0-A46D-0EFD9BE2C98B}" dt="2021-03-17T13:44:04.260" v="1259"/>
          <ac:spMkLst>
            <pc:docMk/>
            <pc:sldMk cId="3183489166" sldId="284"/>
            <ac:spMk id="39" creationId="{661E5D85-CC45-4AA9-88A4-41671004D1F1}"/>
          </ac:spMkLst>
        </pc:spChg>
        <pc:spChg chg="add del">
          <ac:chgData name="Chan Keng Jit" userId="S::e0543501@u.nus.edu::bf15677d-d148-4433-b453-10be7b6735e8" providerId="AD" clId="Web-{76390D45-6CB3-4FD0-A46D-0EFD9BE2C98B}" dt="2021-03-17T13:44:04.244" v="1258"/>
          <ac:spMkLst>
            <pc:docMk/>
            <pc:sldMk cId="3183489166" sldId="284"/>
            <ac:spMk id="42" creationId="{2ABBB681-F4D2-40F2-ACC3-DE0B4B4880EF}"/>
          </ac:spMkLst>
        </pc:spChg>
        <pc:spChg chg="add del">
          <ac:chgData name="Chan Keng Jit" userId="S::e0543501@u.nus.edu::bf15677d-d148-4433-b453-10be7b6735e8" providerId="AD" clId="Web-{76390D45-6CB3-4FD0-A46D-0EFD9BE2C98B}" dt="2021-03-17T13:44:04.244" v="1258"/>
          <ac:spMkLst>
            <pc:docMk/>
            <pc:sldMk cId="3183489166" sldId="284"/>
            <ac:spMk id="44" creationId="{09388ED0-1FEF-4E11-B488-BD661D1AC1A6}"/>
          </ac:spMkLst>
        </pc:spChg>
        <pc:picChg chg="mod">
          <ac:chgData name="Chan Keng Jit" userId="S::e0543501@u.nus.edu::bf15677d-d148-4433-b453-10be7b6735e8" providerId="AD" clId="Web-{76390D45-6CB3-4FD0-A46D-0EFD9BE2C98B}" dt="2021-03-17T13:44:04.260" v="1259"/>
          <ac:picMkLst>
            <pc:docMk/>
            <pc:sldMk cId="3183489166" sldId="284"/>
            <ac:picMk id="6" creationId="{89DE0391-0FD2-4979-B017-B7D87A122BE5}"/>
          </ac:picMkLst>
        </pc:picChg>
      </pc:sldChg>
    </pc:docChg>
  </pc:docChgLst>
  <pc:docChgLst>
    <pc:chgData name="Chan Keng Jit" userId="S::e0543501@u.nus.edu::bf15677d-d148-4433-b453-10be7b6735e8" providerId="AD" clId="Web-{469078C9-323A-4D67-8B5D-1AAC69F75F18}"/>
    <pc:docChg chg="delSld modSld">
      <pc:chgData name="Chan Keng Jit" userId="S::e0543501@u.nus.edu::bf15677d-d148-4433-b453-10be7b6735e8" providerId="AD" clId="Web-{469078C9-323A-4D67-8B5D-1AAC69F75F18}" dt="2021-03-17T14:23:04.600" v="20"/>
      <pc:docMkLst>
        <pc:docMk/>
      </pc:docMkLst>
      <pc:sldChg chg="modSp">
        <pc:chgData name="Chan Keng Jit" userId="S::e0543501@u.nus.edu::bf15677d-d148-4433-b453-10be7b6735e8" providerId="AD" clId="Web-{469078C9-323A-4D67-8B5D-1AAC69F75F18}" dt="2021-03-17T14:22:56.272" v="5" actId="20577"/>
        <pc:sldMkLst>
          <pc:docMk/>
          <pc:sldMk cId="109857222" sldId="256"/>
        </pc:sldMkLst>
        <pc:spChg chg="mod">
          <ac:chgData name="Chan Keng Jit" userId="S::e0543501@u.nus.edu::bf15677d-d148-4433-b453-10be7b6735e8" providerId="AD" clId="Web-{469078C9-323A-4D67-8B5D-1AAC69F75F18}" dt="2021-03-17T14:22:56.272" v="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han Keng Jit" userId="S::e0543501@u.nus.edu::bf15677d-d148-4433-b453-10be7b6735e8" providerId="AD" clId="Web-{469078C9-323A-4D67-8B5D-1AAC69F75F18}" dt="2021-03-17T14:23:04.585" v="11"/>
        <pc:sldMkLst>
          <pc:docMk/>
          <pc:sldMk cId="4229933323" sldId="258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5"/>
        <pc:sldMkLst>
          <pc:docMk/>
          <pc:sldMk cId="1143064720" sldId="260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8"/>
        <pc:sldMkLst>
          <pc:docMk/>
          <pc:sldMk cId="2335249439" sldId="263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7"/>
        <pc:sldMkLst>
          <pc:docMk/>
          <pc:sldMk cId="1747580848" sldId="264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3"/>
        <pc:sldMkLst>
          <pc:docMk/>
          <pc:sldMk cId="2838709080" sldId="267"/>
        </pc:sldMkLst>
      </pc:sldChg>
      <pc:sldChg chg="del">
        <pc:chgData name="Chan Keng Jit" userId="S::e0543501@u.nus.edu::bf15677d-d148-4433-b453-10be7b6735e8" providerId="AD" clId="Web-{469078C9-323A-4D67-8B5D-1AAC69F75F18}" dt="2021-03-17T14:23:04.585" v="10"/>
        <pc:sldMkLst>
          <pc:docMk/>
          <pc:sldMk cId="3415667080" sldId="269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6"/>
        <pc:sldMkLst>
          <pc:docMk/>
          <pc:sldMk cId="4163427675" sldId="270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20"/>
        <pc:sldMkLst>
          <pc:docMk/>
          <pc:sldMk cId="1934526562" sldId="271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4"/>
        <pc:sldMkLst>
          <pc:docMk/>
          <pc:sldMk cId="3273467297" sldId="272"/>
        </pc:sldMkLst>
      </pc:sldChg>
      <pc:sldChg chg="del">
        <pc:chgData name="Chan Keng Jit" userId="S::e0543501@u.nus.edu::bf15677d-d148-4433-b453-10be7b6735e8" providerId="AD" clId="Web-{469078C9-323A-4D67-8B5D-1AAC69F75F18}" dt="2021-03-17T14:23:04.585" v="9"/>
        <pc:sldMkLst>
          <pc:docMk/>
          <pc:sldMk cId="3240387142" sldId="273"/>
        </pc:sldMkLst>
      </pc:sldChg>
      <pc:sldChg chg="del">
        <pc:chgData name="Chan Keng Jit" userId="S::e0543501@u.nus.edu::bf15677d-d148-4433-b453-10be7b6735e8" providerId="AD" clId="Web-{469078C9-323A-4D67-8B5D-1AAC69F75F18}" dt="2021-03-17T14:23:04.585" v="8"/>
        <pc:sldMkLst>
          <pc:docMk/>
          <pc:sldMk cId="1070557923" sldId="274"/>
        </pc:sldMkLst>
      </pc:sldChg>
      <pc:sldChg chg="del">
        <pc:chgData name="Chan Keng Jit" userId="S::e0543501@u.nus.edu::bf15677d-d148-4433-b453-10be7b6735e8" providerId="AD" clId="Web-{469078C9-323A-4D67-8B5D-1AAC69F75F18}" dt="2021-03-17T14:23:04.585" v="7"/>
        <pc:sldMkLst>
          <pc:docMk/>
          <pc:sldMk cId="661608352" sldId="275"/>
        </pc:sldMkLst>
      </pc:sldChg>
      <pc:sldChg chg="del">
        <pc:chgData name="Chan Keng Jit" userId="S::e0543501@u.nus.edu::bf15677d-d148-4433-b453-10be7b6735e8" providerId="AD" clId="Web-{469078C9-323A-4D67-8B5D-1AAC69F75F18}" dt="2021-03-17T14:23:04.585" v="6"/>
        <pc:sldMkLst>
          <pc:docMk/>
          <pc:sldMk cId="1912633157" sldId="276"/>
        </pc:sldMkLst>
      </pc:sldChg>
      <pc:sldChg chg="del">
        <pc:chgData name="Chan Keng Jit" userId="S::e0543501@u.nus.edu::bf15677d-d148-4433-b453-10be7b6735e8" providerId="AD" clId="Web-{469078C9-323A-4D67-8B5D-1AAC69F75F18}" dt="2021-03-17T14:23:04.600" v="19"/>
        <pc:sldMkLst>
          <pc:docMk/>
          <pc:sldMk cId="640426842" sldId="285"/>
        </pc:sldMkLst>
      </pc:sldChg>
      <pc:sldChg chg="del">
        <pc:chgData name="Chan Keng Jit" userId="S::e0543501@u.nus.edu::bf15677d-d148-4433-b453-10be7b6735e8" providerId="AD" clId="Web-{469078C9-323A-4D67-8B5D-1AAC69F75F18}" dt="2021-03-17T14:23:04.585" v="12"/>
        <pc:sldMkLst>
          <pc:docMk/>
          <pc:sldMk cId="4097774762" sldId="286"/>
        </pc:sldMkLst>
      </pc:sldChg>
    </pc:docChg>
  </pc:docChgLst>
  <pc:docChgLst>
    <pc:chgData name="Boo Qian Wei, Adeline" userId="S::e0559207@u.nus.edu::4d4d6387-9eb8-4b09-a972-63c89dfe0b61" providerId="AD" clId="Web-{486830BE-B72E-4350-8BEE-642C372DE00C}"/>
    <pc:docChg chg="addSld delSld modSld">
      <pc:chgData name="Boo Qian Wei, Adeline" userId="S::e0559207@u.nus.edu::4d4d6387-9eb8-4b09-a972-63c89dfe0b61" providerId="AD" clId="Web-{486830BE-B72E-4350-8BEE-642C372DE00C}" dt="2021-03-17T12:01:34.911" v="215" actId="1076"/>
      <pc:docMkLst>
        <pc:docMk/>
      </pc:docMkLst>
      <pc:sldChg chg="addSp delSp modSp">
        <pc:chgData name="Boo Qian Wei, Adeline" userId="S::e0559207@u.nus.edu::4d4d6387-9eb8-4b09-a972-63c89dfe0b61" providerId="AD" clId="Web-{486830BE-B72E-4350-8BEE-642C372DE00C}" dt="2021-03-17T12:01:34.911" v="215" actId="1076"/>
        <pc:sldMkLst>
          <pc:docMk/>
          <pc:sldMk cId="908930639" sldId="262"/>
        </pc:sldMkLst>
        <pc:spChg chg="add del">
          <ac:chgData name="Boo Qian Wei, Adeline" userId="S::e0559207@u.nus.edu::4d4d6387-9eb8-4b09-a972-63c89dfe0b61" providerId="AD" clId="Web-{486830BE-B72E-4350-8BEE-642C372DE00C}" dt="2021-03-17T12:00:56.144" v="208"/>
          <ac:spMkLst>
            <pc:docMk/>
            <pc:sldMk cId="908930639" sldId="262"/>
            <ac:spMk id="5" creationId="{79EE7256-14FD-49A8-8370-6E09E3BD0D8E}"/>
          </ac:spMkLst>
        </pc:spChg>
        <pc:spChg chg="add mod">
          <ac:chgData name="Boo Qian Wei, Adeline" userId="S::e0559207@u.nus.edu::4d4d6387-9eb8-4b09-a972-63c89dfe0b61" providerId="AD" clId="Web-{486830BE-B72E-4350-8BEE-642C372DE00C}" dt="2021-03-17T12:01:34.911" v="215" actId="1076"/>
          <ac:spMkLst>
            <pc:docMk/>
            <pc:sldMk cId="908930639" sldId="262"/>
            <ac:spMk id="6" creationId="{DD86A7C9-BB86-4B82-B24D-6F476988AC5A}"/>
          </ac:spMkLst>
        </pc:spChg>
        <pc:spChg chg="mod">
          <ac:chgData name="Boo Qian Wei, Adeline" userId="S::e0559207@u.nus.edu::4d4d6387-9eb8-4b09-a972-63c89dfe0b61" providerId="AD" clId="Web-{486830BE-B72E-4350-8BEE-642C372DE00C}" dt="2021-03-17T11:59:16.920" v="145" actId="20577"/>
          <ac:spMkLst>
            <pc:docMk/>
            <pc:sldMk cId="908930639" sldId="262"/>
            <ac:spMk id="9" creationId="{50763276-FEBC-4AFF-B7E3-8F69861F1E15}"/>
          </ac:spMkLst>
        </pc:spChg>
        <pc:spChg chg="add mod">
          <ac:chgData name="Boo Qian Wei, Adeline" userId="S::e0559207@u.nus.edu::4d4d6387-9eb8-4b09-a972-63c89dfe0b61" providerId="AD" clId="Web-{486830BE-B72E-4350-8BEE-642C372DE00C}" dt="2021-03-17T12:00:24.751" v="202" actId="1076"/>
          <ac:spMkLst>
            <pc:docMk/>
            <pc:sldMk cId="908930639" sldId="262"/>
            <ac:spMk id="10" creationId="{A71B9E87-79CA-42B6-9DF4-970B5146E59A}"/>
          </ac:spMkLst>
        </pc:spChg>
        <pc:spChg chg="add mod">
          <ac:chgData name="Boo Qian Wei, Adeline" userId="S::e0559207@u.nus.edu::4d4d6387-9eb8-4b09-a972-63c89dfe0b61" providerId="AD" clId="Web-{486830BE-B72E-4350-8BEE-642C372DE00C}" dt="2021-03-17T12:00:49.284" v="206" actId="20577"/>
          <ac:spMkLst>
            <pc:docMk/>
            <pc:sldMk cId="908930639" sldId="262"/>
            <ac:spMk id="11" creationId="{26BBA435-93C8-441F-981E-1CF60FA4002A}"/>
          </ac:spMkLst>
        </pc:spChg>
        <pc:spChg chg="mod">
          <ac:chgData name="Boo Qian Wei, Adeline" userId="S::e0559207@u.nus.edu::4d4d6387-9eb8-4b09-a972-63c89dfe0b61" providerId="AD" clId="Web-{486830BE-B72E-4350-8BEE-642C372DE00C}" dt="2021-03-17T11:59:45.749" v="194" actId="14100"/>
          <ac:spMkLst>
            <pc:docMk/>
            <pc:sldMk cId="908930639" sldId="262"/>
            <ac:spMk id="12" creationId="{5E13C0AD-1783-4D4B-9DCB-27DD1C7D69D3}"/>
          </ac:spMkLst>
        </pc:spChg>
        <pc:spChg chg="add del">
          <ac:chgData name="Boo Qian Wei, Adeline" userId="S::e0559207@u.nus.edu::4d4d6387-9eb8-4b09-a972-63c89dfe0b61" providerId="AD" clId="Web-{486830BE-B72E-4350-8BEE-642C372DE00C}" dt="2021-03-17T11:53:42.371" v="50"/>
          <ac:spMkLst>
            <pc:docMk/>
            <pc:sldMk cId="908930639" sldId="262"/>
            <ac:spMk id="13" creationId="{21D67824-2BDC-4881-81D7-3C0322587F4B}"/>
          </ac:spMkLst>
        </pc:spChg>
        <pc:spChg chg="mod">
          <ac:chgData name="Boo Qian Wei, Adeline" userId="S::e0559207@u.nus.edu::4d4d6387-9eb8-4b09-a972-63c89dfe0b61" providerId="AD" clId="Web-{486830BE-B72E-4350-8BEE-642C372DE00C}" dt="2021-03-17T12:00:00.156" v="195" actId="20577"/>
          <ac:spMkLst>
            <pc:docMk/>
            <pc:sldMk cId="908930639" sldId="262"/>
            <ac:spMk id="16" creationId="{6594B2C0-7850-4AB6-ABF6-563E9CBE89B8}"/>
          </ac:spMkLst>
        </pc:spChg>
        <pc:spChg chg="mod">
          <ac:chgData name="Boo Qian Wei, Adeline" userId="S::e0559207@u.nus.edu::4d4d6387-9eb8-4b09-a972-63c89dfe0b61" providerId="AD" clId="Web-{486830BE-B72E-4350-8BEE-642C372DE00C}" dt="2021-03-17T11:56:16.598" v="82" actId="20577"/>
          <ac:spMkLst>
            <pc:docMk/>
            <pc:sldMk cId="908930639" sldId="262"/>
            <ac:spMk id="18" creationId="{3F74585F-A2AA-4B1A-A882-09AC725F28A2}"/>
          </ac:spMkLst>
        </pc:spChg>
      </pc:sldChg>
      <pc:sldChg chg="add del replId">
        <pc:chgData name="Boo Qian Wei, Adeline" userId="S::e0559207@u.nus.edu::4d4d6387-9eb8-4b09-a972-63c89dfe0b61" providerId="AD" clId="Web-{486830BE-B72E-4350-8BEE-642C372DE00C}" dt="2021-03-17T11:51:05.628" v="1"/>
        <pc:sldMkLst>
          <pc:docMk/>
          <pc:sldMk cId="1562966346" sldId="277"/>
        </pc:sldMkLst>
      </pc:sldChg>
    </pc:docChg>
  </pc:docChgLst>
  <pc:docChgLst>
    <pc:chgData name="Boo Qian Wei, Adeline" userId="S::e0559207@u.nus.edu::4d4d6387-9eb8-4b09-a972-63c89dfe0b61" providerId="AD" clId="Web-{1B2F54C0-BCDC-430A-9707-E015E575EE7D}"/>
    <pc:docChg chg="addSld delSld modSld">
      <pc:chgData name="Boo Qian Wei, Adeline" userId="S::e0559207@u.nus.edu::4d4d6387-9eb8-4b09-a972-63c89dfe0b61" providerId="AD" clId="Web-{1B2F54C0-BCDC-430A-9707-E015E575EE7D}" dt="2021-03-17T13:32:15.805" v="270"/>
      <pc:docMkLst>
        <pc:docMk/>
      </pc:docMkLst>
      <pc:sldChg chg="modSp">
        <pc:chgData name="Boo Qian Wei, Adeline" userId="S::e0559207@u.nus.edu::4d4d6387-9eb8-4b09-a972-63c89dfe0b61" providerId="AD" clId="Web-{1B2F54C0-BCDC-430A-9707-E015E575EE7D}" dt="2021-03-17T13:19:28.917" v="59" actId="1076"/>
        <pc:sldMkLst>
          <pc:docMk/>
          <pc:sldMk cId="109857222" sldId="256"/>
        </pc:sldMkLst>
        <pc:spChg chg="mod">
          <ac:chgData name="Boo Qian Wei, Adeline" userId="S::e0559207@u.nus.edu::4d4d6387-9eb8-4b09-a972-63c89dfe0b61" providerId="AD" clId="Web-{1B2F54C0-BCDC-430A-9707-E015E575EE7D}" dt="2021-03-17T13:19:28.917" v="59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delSp modSp del">
        <pc:chgData name="Boo Qian Wei, Adeline" userId="S::e0559207@u.nus.edu::4d4d6387-9eb8-4b09-a972-63c89dfe0b61" providerId="AD" clId="Web-{1B2F54C0-BCDC-430A-9707-E015E575EE7D}" dt="2021-03-17T13:29:05.333" v="209"/>
        <pc:sldMkLst>
          <pc:docMk/>
          <pc:sldMk cId="3050552321" sldId="259"/>
        </pc:sldMkLst>
        <pc:spChg chg="del">
          <ac:chgData name="Boo Qian Wei, Adeline" userId="S::e0559207@u.nus.edu::4d4d6387-9eb8-4b09-a972-63c89dfe0b61" providerId="AD" clId="Web-{1B2F54C0-BCDC-430A-9707-E015E575EE7D}" dt="2021-03-17T13:16:16.898" v="16"/>
          <ac:spMkLst>
            <pc:docMk/>
            <pc:sldMk cId="3050552321" sldId="259"/>
            <ac:spMk id="27" creationId="{E93C8B08-F57A-4CDA-8EEA-AFE610D2BB0C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5.054" v="13"/>
          <ac:spMkLst>
            <pc:docMk/>
            <pc:sldMk cId="3050552321" sldId="259"/>
            <ac:spMk id="29" creationId="{BDD3076A-FA39-4B7D-8E70-C4312F088744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5.054" v="12"/>
          <ac:spMkLst>
            <pc:docMk/>
            <pc:sldMk cId="3050552321" sldId="259"/>
            <ac:spMk id="30" creationId="{08CCA8FE-4F3E-4A73-B087-742595BB4D6A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1.991" v="9"/>
          <ac:spMkLst>
            <pc:docMk/>
            <pc:sldMk cId="3050552321" sldId="259"/>
            <ac:spMk id="32" creationId="{1C68B94C-97AF-434F-A687-7255CFFDB272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1.991" v="7"/>
          <ac:spMkLst>
            <pc:docMk/>
            <pc:sldMk cId="3050552321" sldId="259"/>
            <ac:spMk id="34" creationId="{AF36CE89-346B-4397-9AAA-56917516A3F5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5.054" v="11"/>
          <ac:spMkLst>
            <pc:docMk/>
            <pc:sldMk cId="3050552321" sldId="259"/>
            <ac:spMk id="35" creationId="{77B32AFE-BF38-400A-8623-415D8D17AAAD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1.991" v="6"/>
          <ac:spMkLst>
            <pc:docMk/>
            <pc:sldMk cId="3050552321" sldId="259"/>
            <ac:spMk id="36" creationId="{7CA04FD9-1778-4C52-A567-2B1EFBF653BF}"/>
          </ac:spMkLst>
        </pc:spChg>
        <pc:spChg chg="del mod">
          <ac:chgData name="Boo Qian Wei, Adeline" userId="S::e0559207@u.nus.edu::4d4d6387-9eb8-4b09-a972-63c89dfe0b61" providerId="AD" clId="Web-{1B2F54C0-BCDC-430A-9707-E015E575EE7D}" dt="2021-03-17T13:16:10.117" v="15"/>
          <ac:spMkLst>
            <pc:docMk/>
            <pc:sldMk cId="3050552321" sldId="259"/>
            <ac:spMk id="38" creationId="{ECE6A1D0-0792-4B49-A6FD-16F5F4D75957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01.976" v="3"/>
          <ac:spMkLst>
            <pc:docMk/>
            <pc:sldMk cId="3050552321" sldId="259"/>
            <ac:spMk id="40" creationId="{B5E35244-01D1-406B-B6FC-F15092DF9353}"/>
          </ac:spMkLst>
        </pc:spChg>
        <pc:picChg chg="del">
          <ac:chgData name="Boo Qian Wei, Adeline" userId="S::e0559207@u.nus.edu::4d4d6387-9eb8-4b09-a972-63c89dfe0b61" providerId="AD" clId="Web-{1B2F54C0-BCDC-430A-9707-E015E575EE7D}" dt="2021-03-17T13:16:19.429" v="17"/>
          <ac:picMkLst>
            <pc:docMk/>
            <pc:sldMk cId="3050552321" sldId="259"/>
            <ac:picMk id="28" creationId="{5980385C-52E0-44C2-BF30-0280C92FA6A8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01.991" v="10"/>
          <ac:picMkLst>
            <pc:docMk/>
            <pc:sldMk cId="3050552321" sldId="259"/>
            <ac:picMk id="31" creationId="{2CBFE8A1-2C4E-4365-912E-FD422AEB9E89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01.991" v="8"/>
          <ac:picMkLst>
            <pc:docMk/>
            <pc:sldMk cId="3050552321" sldId="259"/>
            <ac:picMk id="33" creationId="{605ECF86-E025-4120-B9BC-8671F245AC15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01.991" v="5"/>
          <ac:picMkLst>
            <pc:docMk/>
            <pc:sldMk cId="3050552321" sldId="259"/>
            <ac:picMk id="37" creationId="{4B2671F5-5F0E-4B69-884E-8D0B35F5697C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01.976" v="4"/>
          <ac:picMkLst>
            <pc:docMk/>
            <pc:sldMk cId="3050552321" sldId="259"/>
            <ac:picMk id="39" creationId="{BA21462A-8619-430F-8963-4C2C53CD0B8F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19.429" v="18"/>
          <ac:picMkLst>
            <pc:docMk/>
            <pc:sldMk cId="3050552321" sldId="259"/>
            <ac:picMk id="41" creationId="{C0B94040-EF63-4390-8FEE-75659AA813D1}"/>
          </ac:picMkLst>
        </pc:picChg>
      </pc:sldChg>
      <pc:sldChg chg="modSp">
        <pc:chgData name="Boo Qian Wei, Adeline" userId="S::e0559207@u.nus.edu::4d4d6387-9eb8-4b09-a972-63c89dfe0b61" providerId="AD" clId="Web-{1B2F54C0-BCDC-430A-9707-E015E575EE7D}" dt="2021-03-17T13:26:58.909" v="161" actId="1076"/>
        <pc:sldMkLst>
          <pc:docMk/>
          <pc:sldMk cId="282297230" sldId="278"/>
        </pc:sldMkLst>
        <pc:spChg chg="mod">
          <ac:chgData name="Boo Qian Wei, Adeline" userId="S::e0559207@u.nus.edu::4d4d6387-9eb8-4b09-a972-63c89dfe0b61" providerId="AD" clId="Web-{1B2F54C0-BCDC-430A-9707-E015E575EE7D}" dt="2021-03-17T13:26:19.955" v="151" actId="1076"/>
          <ac:spMkLst>
            <pc:docMk/>
            <pc:sldMk cId="282297230" sldId="278"/>
            <ac:spMk id="4" creationId="{F7714B56-9CDF-4267-90A9-4FF8ACCBED2A}"/>
          </ac:spMkLst>
        </pc:spChg>
        <pc:spChg chg="mod">
          <ac:chgData name="Boo Qian Wei, Adeline" userId="S::e0559207@u.nus.edu::4d4d6387-9eb8-4b09-a972-63c89dfe0b61" providerId="AD" clId="Web-{1B2F54C0-BCDC-430A-9707-E015E575EE7D}" dt="2021-03-17T13:26:58.909" v="161" actId="1076"/>
          <ac:spMkLst>
            <pc:docMk/>
            <pc:sldMk cId="282297230" sldId="278"/>
            <ac:spMk id="6" creationId="{6CDFAACD-4EF4-4DCC-BA3B-6DBA458812E3}"/>
          </ac:spMkLst>
        </pc:spChg>
      </pc:sldChg>
      <pc:sldChg chg="add del">
        <pc:chgData name="Boo Qian Wei, Adeline" userId="S::e0559207@u.nus.edu::4d4d6387-9eb8-4b09-a972-63c89dfe0b61" providerId="AD" clId="Web-{1B2F54C0-BCDC-430A-9707-E015E575EE7D}" dt="2021-03-17T13:17:17.852" v="40"/>
        <pc:sldMkLst>
          <pc:docMk/>
          <pc:sldMk cId="1716291067" sldId="279"/>
        </pc:sldMkLst>
      </pc:sldChg>
      <pc:sldChg chg="modSp">
        <pc:chgData name="Boo Qian Wei, Adeline" userId="S::e0559207@u.nus.edu::4d4d6387-9eb8-4b09-a972-63c89dfe0b61" providerId="AD" clId="Web-{1B2F54C0-BCDC-430A-9707-E015E575EE7D}" dt="2021-03-17T13:23:42.531" v="122" actId="20577"/>
        <pc:sldMkLst>
          <pc:docMk/>
          <pc:sldMk cId="3010487108" sldId="280"/>
        </pc:sldMkLst>
        <pc:spChg chg="mod">
          <ac:chgData name="Boo Qian Wei, Adeline" userId="S::e0559207@u.nus.edu::4d4d6387-9eb8-4b09-a972-63c89dfe0b61" providerId="AD" clId="Web-{1B2F54C0-BCDC-430A-9707-E015E575EE7D}" dt="2021-03-17T13:23:42.531" v="122" actId="20577"/>
          <ac:spMkLst>
            <pc:docMk/>
            <pc:sldMk cId="3010487108" sldId="280"/>
            <ac:spMk id="16" creationId="{488B1ACD-F213-4EC1-8C57-4FE1455D0A9E}"/>
          </ac:spMkLst>
        </pc:spChg>
      </pc:sldChg>
      <pc:sldChg chg="delSp modSp add del replId">
        <pc:chgData name="Boo Qian Wei, Adeline" userId="S::e0559207@u.nus.edu::4d4d6387-9eb8-4b09-a972-63c89dfe0b61" providerId="AD" clId="Web-{1B2F54C0-BCDC-430A-9707-E015E575EE7D}" dt="2021-03-17T13:32:15.805" v="270"/>
        <pc:sldMkLst>
          <pc:docMk/>
          <pc:sldMk cId="598965264" sldId="281"/>
        </pc:sldMkLst>
        <pc:spChg chg="del">
          <ac:chgData name="Boo Qian Wei, Adeline" userId="S::e0559207@u.nus.edu::4d4d6387-9eb8-4b09-a972-63c89dfe0b61" providerId="AD" clId="Web-{1B2F54C0-BCDC-430A-9707-E015E575EE7D}" dt="2021-03-17T13:16:50.086" v="37"/>
          <ac:spMkLst>
            <pc:docMk/>
            <pc:sldMk cId="598965264" sldId="281"/>
            <ac:spMk id="6" creationId="{F6C3F241-26B6-4D7F-8DC4-42051BC3A7B6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50.086" v="36"/>
          <ac:spMkLst>
            <pc:docMk/>
            <pc:sldMk cId="598965264" sldId="281"/>
            <ac:spMk id="10" creationId="{6C9B5F3B-53A1-4E2E-868D-55A01D680492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34.133" v="25"/>
          <ac:spMkLst>
            <pc:docMk/>
            <pc:sldMk cId="598965264" sldId="281"/>
            <ac:spMk id="14" creationId="{8DC5FB12-3700-4DCD-88A8-DCDE607088DF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41.023" v="27"/>
          <ac:spMkLst>
            <pc:docMk/>
            <pc:sldMk cId="598965264" sldId="281"/>
            <ac:spMk id="15" creationId="{1ED65752-9212-4BFD-826E-279EE203D6C6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34.133" v="24"/>
          <ac:spMkLst>
            <pc:docMk/>
            <pc:sldMk cId="598965264" sldId="281"/>
            <ac:spMk id="17" creationId="{75B3FB9B-24E4-4EB4-93F8-482916D26021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50.086" v="35"/>
          <ac:spMkLst>
            <pc:docMk/>
            <pc:sldMk cId="598965264" sldId="281"/>
            <ac:spMk id="18" creationId="{0E37ADDE-18CD-45EE-B4B3-354E35C78E99}"/>
          </ac:spMkLst>
        </pc:spChg>
        <pc:spChg chg="del mod">
          <ac:chgData name="Boo Qian Wei, Adeline" userId="S::e0559207@u.nus.edu::4d4d6387-9eb8-4b09-a972-63c89dfe0b61" providerId="AD" clId="Web-{1B2F54C0-BCDC-430A-9707-E015E575EE7D}" dt="2021-03-17T13:16:46.664" v="33"/>
          <ac:spMkLst>
            <pc:docMk/>
            <pc:sldMk cId="598965264" sldId="281"/>
            <ac:spMk id="22" creationId="{C012962C-2AF5-4C80-9BC5-5482B9744F81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50.086" v="34"/>
          <ac:spMkLst>
            <pc:docMk/>
            <pc:sldMk cId="598965264" sldId="281"/>
            <ac:spMk id="24" creationId="{0416E65F-88D6-4875-9DB6-06DAD9D79D87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54.320" v="38"/>
          <ac:spMkLst>
            <pc:docMk/>
            <pc:sldMk cId="598965264" sldId="281"/>
            <ac:spMk id="26" creationId="{B6BF3CB4-929A-4B77-ACFA-BF44A71F122B}"/>
          </ac:spMkLst>
        </pc:spChg>
        <pc:spChg chg="mod">
          <ac:chgData name="Boo Qian Wei, Adeline" userId="S::e0559207@u.nus.edu::4d4d6387-9eb8-4b09-a972-63c89dfe0b61" providerId="AD" clId="Web-{1B2F54C0-BCDC-430A-9707-E015E575EE7D}" dt="2021-03-17T13:16:26.226" v="21" actId="20577"/>
          <ac:spMkLst>
            <pc:docMk/>
            <pc:sldMk cId="598965264" sldId="281"/>
            <ac:spMk id="27" creationId="{E93C8B08-F57A-4CDA-8EEA-AFE610D2BB0C}"/>
          </ac:spMkLst>
        </pc:spChg>
        <pc:spChg chg="del">
          <ac:chgData name="Boo Qian Wei, Adeline" userId="S::e0559207@u.nus.edu::4d4d6387-9eb8-4b09-a972-63c89dfe0b61" providerId="AD" clId="Web-{1B2F54C0-BCDC-430A-9707-E015E575EE7D}" dt="2021-03-17T13:16:34.117" v="22"/>
          <ac:spMkLst>
            <pc:docMk/>
            <pc:sldMk cId="598965264" sldId="281"/>
            <ac:spMk id="42" creationId="{52B16348-21A5-4A3B-90C8-EFB860A4A70F}"/>
          </ac:spMkLst>
        </pc:spChg>
        <pc:picChg chg="del">
          <ac:chgData name="Boo Qian Wei, Adeline" userId="S::e0559207@u.nus.edu::4d4d6387-9eb8-4b09-a972-63c89dfe0b61" providerId="AD" clId="Web-{1B2F54C0-BCDC-430A-9707-E015E575EE7D}" dt="2021-03-17T13:16:41.023" v="28"/>
          <ac:picMkLst>
            <pc:docMk/>
            <pc:sldMk cId="598965264" sldId="281"/>
            <ac:picMk id="5" creationId="{37456AFB-C24D-42DE-9FDC-1FDC6DC4A7AA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34.133" v="26"/>
          <ac:picMkLst>
            <pc:docMk/>
            <pc:sldMk cId="598965264" sldId="281"/>
            <ac:picMk id="13" creationId="{5FD77C8A-249A-4BB3-98EA-78BA93002065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43.789" v="30"/>
          <ac:picMkLst>
            <pc:docMk/>
            <pc:sldMk cId="598965264" sldId="281"/>
            <ac:picMk id="16" creationId="{2DF90EEA-EBB5-4F94-A980-44F796392096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43.789" v="31"/>
          <ac:picMkLst>
            <pc:docMk/>
            <pc:sldMk cId="598965264" sldId="281"/>
            <ac:picMk id="20" creationId="{A46051EB-79C6-4834-A587-8B9879FEB798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34.117" v="23"/>
          <ac:picMkLst>
            <pc:docMk/>
            <pc:sldMk cId="598965264" sldId="281"/>
            <ac:picMk id="23" creationId="{C4BA2815-1C91-41BF-9118-357F86537D8B}"/>
          </ac:picMkLst>
        </pc:picChg>
        <pc:picChg chg="del">
          <ac:chgData name="Boo Qian Wei, Adeline" userId="S::e0559207@u.nus.edu::4d4d6387-9eb8-4b09-a972-63c89dfe0b61" providerId="AD" clId="Web-{1B2F54C0-BCDC-430A-9707-E015E575EE7D}" dt="2021-03-17T13:16:43.789" v="29"/>
          <ac:picMkLst>
            <pc:docMk/>
            <pc:sldMk cId="598965264" sldId="281"/>
            <ac:picMk id="25" creationId="{3DE5DD53-B075-4521-831C-23180242B9CD}"/>
          </ac:picMkLst>
        </pc:picChg>
      </pc:sldChg>
      <pc:sldChg chg="add del replId">
        <pc:chgData name="Boo Qian Wei, Adeline" userId="S::e0559207@u.nus.edu::4d4d6387-9eb8-4b09-a972-63c89dfe0b61" providerId="AD" clId="Web-{1B2F54C0-BCDC-430A-9707-E015E575EE7D}" dt="2021-03-17T13:15:36.897" v="1"/>
        <pc:sldMkLst>
          <pc:docMk/>
          <pc:sldMk cId="3657676499" sldId="281"/>
        </pc:sldMkLst>
      </pc:sldChg>
      <pc:sldChg chg="addSp delSp modSp new">
        <pc:chgData name="Boo Qian Wei, Adeline" userId="S::e0559207@u.nus.edu::4d4d6387-9eb8-4b09-a972-63c89dfe0b61" providerId="AD" clId="Web-{1B2F54C0-BCDC-430A-9707-E015E575EE7D}" dt="2021-03-17T13:31:59.415" v="269" actId="20577"/>
        <pc:sldMkLst>
          <pc:docMk/>
          <pc:sldMk cId="1747626217" sldId="282"/>
        </pc:sldMkLst>
        <pc:spChg chg="mod">
          <ac:chgData name="Boo Qian Wei, Adeline" userId="S::e0559207@u.nus.edu::4d4d6387-9eb8-4b09-a972-63c89dfe0b61" providerId="AD" clId="Web-{1B2F54C0-BCDC-430A-9707-E015E575EE7D}" dt="2021-03-17T13:27:34.519" v="194" actId="20577"/>
          <ac:spMkLst>
            <pc:docMk/>
            <pc:sldMk cId="1747626217" sldId="282"/>
            <ac:spMk id="2" creationId="{5775FB36-F8FC-419E-9732-043D2507A068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0:36.121" v="91" actId="1076"/>
          <ac:spMkLst>
            <pc:docMk/>
            <pc:sldMk cId="1747626217" sldId="282"/>
            <ac:spMk id="4" creationId="{0D44B1D3-F201-4C72-9176-DA458F65879D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0:36.137" v="92" actId="1076"/>
          <ac:spMkLst>
            <pc:docMk/>
            <pc:sldMk cId="1747626217" sldId="282"/>
            <ac:spMk id="6" creationId="{79440B28-D5FF-450A-90E0-85839281BDA7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2:11.201" v="107" actId="20577"/>
          <ac:spMkLst>
            <pc:docMk/>
            <pc:sldMk cId="1747626217" sldId="282"/>
            <ac:spMk id="10" creationId="{F6784781-A2F5-4BEB-BE1E-3B5930D7B01B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2:41.655" v="108"/>
          <ac:spMkLst>
            <pc:docMk/>
            <pc:sldMk cId="1747626217" sldId="282"/>
            <ac:spMk id="14" creationId="{75A56E57-CD1E-4AB7-8E32-CA2F993C4CF5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4:16.219" v="128" actId="1076"/>
          <ac:spMkLst>
            <pc:docMk/>
            <pc:sldMk cId="1747626217" sldId="282"/>
            <ac:spMk id="19" creationId="{338B1C43-86CA-4324-A2CB-4AE820634698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5:30.017" v="144" actId="1076"/>
          <ac:spMkLst>
            <pc:docMk/>
            <pc:sldMk cId="1747626217" sldId="282"/>
            <ac:spMk id="23" creationId="{B4B4917C-582F-467A-ACB2-47389190F797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5:41.564" v="145" actId="1076"/>
          <ac:spMkLst>
            <pc:docMk/>
            <pc:sldMk cId="1747626217" sldId="282"/>
            <ac:spMk id="27" creationId="{C30A2C48-6CB6-4DC9-8DA6-77AF5ABDD1A4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5:07.720" v="139" actId="1076"/>
          <ac:spMkLst>
            <pc:docMk/>
            <pc:sldMk cId="1747626217" sldId="282"/>
            <ac:spMk id="29" creationId="{D68CF7BF-2957-459D-AB5C-3F7BF99A8028}"/>
          </ac:spMkLst>
        </pc:spChg>
        <pc:spChg chg="mod">
          <ac:chgData name="Boo Qian Wei, Adeline" userId="S::e0559207@u.nus.edu::4d4d6387-9eb8-4b09-a972-63c89dfe0b61" providerId="AD" clId="Web-{1B2F54C0-BCDC-430A-9707-E015E575EE7D}" dt="2021-03-17T13:29:24.381" v="212" actId="20577"/>
          <ac:spMkLst>
            <pc:docMk/>
            <pc:sldMk cId="1747626217" sldId="282"/>
            <ac:spMk id="38" creationId="{CB6DAC77-E7E8-472F-9E57-F9538AC46785}"/>
          </ac:spMkLst>
        </pc:spChg>
        <pc:spChg chg="mod">
          <ac:chgData name="Boo Qian Wei, Adeline" userId="S::e0559207@u.nus.edu::4d4d6387-9eb8-4b09-a972-63c89dfe0b61" providerId="AD" clId="Web-{1B2F54C0-BCDC-430A-9707-E015E575EE7D}" dt="2021-03-17T13:31:39.524" v="249" actId="20577"/>
          <ac:spMkLst>
            <pc:docMk/>
            <pc:sldMk cId="1747626217" sldId="282"/>
            <ac:spMk id="40" creationId="{DA85D8CB-6A96-42AC-9003-1031F85A6E2F}"/>
          </ac:spMkLst>
        </pc:spChg>
        <pc:spChg chg="mod">
          <ac:chgData name="Boo Qian Wei, Adeline" userId="S::e0559207@u.nus.edu::4d4d6387-9eb8-4b09-a972-63c89dfe0b61" providerId="AD" clId="Web-{1B2F54C0-BCDC-430A-9707-E015E575EE7D}" dt="2021-03-17T13:31:59.415" v="269" actId="20577"/>
          <ac:spMkLst>
            <pc:docMk/>
            <pc:sldMk cId="1747626217" sldId="282"/>
            <ac:spMk id="45" creationId="{19D863AF-01D9-4C2F-9C7B-D59660E284A2}"/>
          </ac:spMkLst>
        </pc:spChg>
        <pc:spChg chg="add mod">
          <ac:chgData name="Boo Qian Wei, Adeline" userId="S::e0559207@u.nus.edu::4d4d6387-9eb8-4b09-a972-63c89dfe0b61" providerId="AD" clId="Web-{1B2F54C0-BCDC-430A-9707-E015E575EE7D}" dt="2021-03-17T13:28:56.146" v="208" actId="14100"/>
          <ac:spMkLst>
            <pc:docMk/>
            <pc:sldMk cId="1747626217" sldId="282"/>
            <ac:spMk id="49" creationId="{96F3B419-8C67-4CA5-AF25-F97CB4C531B9}"/>
          </ac:spMkLst>
        </pc:spChg>
        <pc:grpChg chg="add mod">
          <ac:chgData name="Boo Qian Wei, Adeline" userId="S::e0559207@u.nus.edu::4d4d6387-9eb8-4b09-a972-63c89dfe0b61" providerId="AD" clId="Web-{1B2F54C0-BCDC-430A-9707-E015E575EE7D}" dt="2021-03-17T13:28:31.536" v="204" actId="1076"/>
          <ac:grpSpMkLst>
            <pc:docMk/>
            <pc:sldMk cId="1747626217" sldId="282"/>
            <ac:grpSpMk id="31" creationId="{2FE9040A-287C-4C10-939C-F347F68C5425}"/>
          </ac:grpSpMkLst>
        </pc:grpChg>
        <pc:grpChg chg="add mod">
          <ac:chgData name="Boo Qian Wei, Adeline" userId="S::e0559207@u.nus.edu::4d4d6387-9eb8-4b09-a972-63c89dfe0b61" providerId="AD" clId="Web-{1B2F54C0-BCDC-430A-9707-E015E575EE7D}" dt="2021-03-17T13:27:51.770" v="198" actId="1076"/>
          <ac:grpSpMkLst>
            <pc:docMk/>
            <pc:sldMk cId="1747626217" sldId="282"/>
            <ac:grpSpMk id="33" creationId="{28617F6D-B77E-4D2D-BFCD-24B4A09655C3}"/>
          </ac:grpSpMkLst>
        </pc:grpChg>
        <pc:grpChg chg="add mod">
          <ac:chgData name="Boo Qian Wei, Adeline" userId="S::e0559207@u.nus.edu::4d4d6387-9eb8-4b09-a972-63c89dfe0b61" providerId="AD" clId="Web-{1B2F54C0-BCDC-430A-9707-E015E575EE7D}" dt="2021-03-17T13:29:32.349" v="214" actId="1076"/>
          <ac:grpSpMkLst>
            <pc:docMk/>
            <pc:sldMk cId="1747626217" sldId="282"/>
            <ac:grpSpMk id="47" creationId="{CE6AB42A-321C-41B0-BB7C-E5A5DD4A5DA2}"/>
          </ac:grpSpMkLst>
        </pc:grpChg>
        <pc:grpChg chg="add mod">
          <ac:chgData name="Boo Qian Wei, Adeline" userId="S::e0559207@u.nus.edu::4d4d6387-9eb8-4b09-a972-63c89dfe0b61" providerId="AD" clId="Web-{1B2F54C0-BCDC-430A-9707-E015E575EE7D}" dt="2021-03-17T13:28:47.739" v="206" actId="1076"/>
          <ac:grpSpMkLst>
            <pc:docMk/>
            <pc:sldMk cId="1747626217" sldId="282"/>
            <ac:grpSpMk id="50" creationId="{D31F634C-3D72-480F-B8AD-D8F5B32CFBE8}"/>
          </ac:grpSpMkLst>
        </pc:grpChg>
        <pc:picChg chg="add mod">
          <ac:chgData name="Boo Qian Wei, Adeline" userId="S::e0559207@u.nus.edu::4d4d6387-9eb8-4b09-a972-63c89dfe0b61" providerId="AD" clId="Web-{1B2F54C0-BCDC-430A-9707-E015E575EE7D}" dt="2021-03-17T13:21:27.169" v="106" actId="1076"/>
          <ac:picMkLst>
            <pc:docMk/>
            <pc:sldMk cId="1747626217" sldId="282"/>
            <ac:picMk id="8" creationId="{B0E9AC69-AE3A-4145-8B19-D82A70F84A54}"/>
          </ac:picMkLst>
        </pc:picChg>
        <pc:picChg chg="add mod">
          <ac:chgData name="Boo Qian Wei, Adeline" userId="S::e0559207@u.nus.edu::4d4d6387-9eb8-4b09-a972-63c89dfe0b61" providerId="AD" clId="Web-{1B2F54C0-BCDC-430A-9707-E015E575EE7D}" dt="2021-03-17T13:22:48.467" v="109" actId="1076"/>
          <ac:picMkLst>
            <pc:docMk/>
            <pc:sldMk cId="1747626217" sldId="282"/>
            <ac:picMk id="12" creationId="{4A12C13B-49F4-4C57-998B-A0D5DD9FC604}"/>
          </ac:picMkLst>
        </pc:picChg>
        <pc:picChg chg="add del mod">
          <ac:chgData name="Boo Qian Wei, Adeline" userId="S::e0559207@u.nus.edu::4d4d6387-9eb8-4b09-a972-63c89dfe0b61" providerId="AD" clId="Web-{1B2F54C0-BCDC-430A-9707-E015E575EE7D}" dt="2021-03-17T13:20:45.668" v="99"/>
          <ac:picMkLst>
            <pc:docMk/>
            <pc:sldMk cId="1747626217" sldId="282"/>
            <ac:picMk id="16" creationId="{56E134BB-C1B8-4B16-AB52-11DE44AACD5F}"/>
          </ac:picMkLst>
        </pc:picChg>
        <pc:picChg chg="add mod ord">
          <ac:chgData name="Boo Qian Wei, Adeline" userId="S::e0559207@u.nus.edu::4d4d6387-9eb8-4b09-a972-63c89dfe0b61" providerId="AD" clId="Web-{1B2F54C0-BCDC-430A-9707-E015E575EE7D}" dt="2021-03-17T13:21:23.856" v="105"/>
          <ac:picMkLst>
            <pc:docMk/>
            <pc:sldMk cId="1747626217" sldId="282"/>
            <ac:picMk id="17" creationId="{E24105D6-0EF9-4CF0-94C3-E2920D941770}"/>
          </ac:picMkLst>
        </pc:picChg>
        <pc:picChg chg="add mod">
          <ac:chgData name="Boo Qian Wei, Adeline" userId="S::e0559207@u.nus.edu::4d4d6387-9eb8-4b09-a972-63c89dfe0b61" providerId="AD" clId="Web-{1B2F54C0-BCDC-430A-9707-E015E575EE7D}" dt="2021-03-17T13:25:14.532" v="140" actId="1076"/>
          <ac:picMkLst>
            <pc:docMk/>
            <pc:sldMk cId="1747626217" sldId="282"/>
            <ac:picMk id="21" creationId="{7A672044-3794-4BA7-9033-F4E1EB5CAC65}"/>
          </ac:picMkLst>
        </pc:picChg>
        <pc:picChg chg="add mod">
          <ac:chgData name="Boo Qian Wei, Adeline" userId="S::e0559207@u.nus.edu::4d4d6387-9eb8-4b09-a972-63c89dfe0b61" providerId="AD" clId="Web-{1B2F54C0-BCDC-430A-9707-E015E575EE7D}" dt="2021-03-17T13:25:21.595" v="142" actId="1076"/>
          <ac:picMkLst>
            <pc:docMk/>
            <pc:sldMk cId="1747626217" sldId="282"/>
            <ac:picMk id="25" creationId="{98BA3AD3-187B-44E2-A150-8DA29A91D1EB}"/>
          </ac:picMkLst>
        </pc:picChg>
        <pc:picChg chg="add mod ord">
          <ac:chgData name="Boo Qian Wei, Adeline" userId="S::e0559207@u.nus.edu::4d4d6387-9eb8-4b09-a972-63c89dfe0b61" providerId="AD" clId="Web-{1B2F54C0-BCDC-430A-9707-E015E575EE7D}" dt="2021-03-17T13:24:51.923" v="135"/>
          <ac:picMkLst>
            <pc:docMk/>
            <pc:sldMk cId="1747626217" sldId="282"/>
            <ac:picMk id="30" creationId="{24F810FA-1338-4C44-8A5E-00E6BE0AB1B9}"/>
          </ac:picMkLst>
        </pc:picChg>
        <pc:picChg chg="add mod">
          <ac:chgData name="Boo Qian Wei, Adeline" userId="S::e0559207@u.nus.edu::4d4d6387-9eb8-4b09-a972-63c89dfe0b61" providerId="AD" clId="Web-{1B2F54C0-BCDC-430A-9707-E015E575EE7D}" dt="2021-03-17T13:27:51.691" v="197" actId="1076"/>
          <ac:picMkLst>
            <pc:docMk/>
            <pc:sldMk cId="1747626217" sldId="282"/>
            <ac:picMk id="32" creationId="{DAFF62BB-0003-4F32-AAA1-31AC19D9ED71}"/>
          </ac:picMkLst>
        </pc:picChg>
      </pc:sldChg>
      <pc:sldChg chg="add del replId">
        <pc:chgData name="Boo Qian Wei, Adeline" userId="S::e0559207@u.nus.edu::4d4d6387-9eb8-4b09-a972-63c89dfe0b61" providerId="AD" clId="Web-{1B2F54C0-BCDC-430A-9707-E015E575EE7D}" dt="2021-03-17T13:20:15.512" v="84"/>
        <pc:sldMkLst>
          <pc:docMk/>
          <pc:sldMk cId="4143742694" sldId="283"/>
        </pc:sldMkLst>
      </pc:sldChg>
    </pc:docChg>
  </pc:docChgLst>
  <pc:docChgLst>
    <pc:chgData name="Boo Qian Wei, Adeline" userId="S::e0559207@u.nus.edu::4d4d6387-9eb8-4b09-a972-63c89dfe0b61" providerId="AD" clId="Web-{7C2BDE69-0136-46FB-9387-D6C145079810}"/>
    <pc:docChg chg="modSld addMainMaster delMainMaster">
      <pc:chgData name="Boo Qian Wei, Adeline" userId="S::e0559207@u.nus.edu::4d4d6387-9eb8-4b09-a972-63c89dfe0b61" providerId="AD" clId="Web-{7C2BDE69-0136-46FB-9387-D6C145079810}" dt="2021-03-17T11:50:12.189" v="39"/>
      <pc:docMkLst>
        <pc:docMk/>
      </pc:docMkLst>
      <pc:sldChg chg="modSp 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109857222" sldId="256"/>
        </pc:sldMkLst>
        <pc:spChg chg="mod ord">
          <ac:chgData name="Boo Qian Wei, Adeline" userId="S::e0559207@u.nus.edu::4d4d6387-9eb8-4b09-a972-63c89dfe0b61" providerId="AD" clId="Web-{7C2BDE69-0136-46FB-9387-D6C145079810}" dt="2021-03-17T11:47:43.843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oo Qian Wei, Adeline" userId="S::e0559207@u.nus.edu::4d4d6387-9eb8-4b09-a972-63c89dfe0b61" providerId="AD" clId="Web-{7C2BDE69-0136-46FB-9387-D6C145079810}" dt="2021-03-17T11:47:43.843" v="2"/>
          <ac:spMkLst>
            <pc:docMk/>
            <pc:sldMk cId="109857222" sldId="256"/>
            <ac:spMk id="3" creationId="{00000000-0000-0000-0000-000000000000}"/>
          </ac:spMkLst>
        </pc:spChg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4229933323" sldId="258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3050552321" sldId="259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1143064720" sldId="260"/>
        </pc:sldMkLst>
      </pc:sldChg>
      <pc:sldChg chg="addSp delSp modSp mod modClrScheme chgLayout">
        <pc:chgData name="Boo Qian Wei, Adeline" userId="S::e0559207@u.nus.edu::4d4d6387-9eb8-4b09-a972-63c89dfe0b61" providerId="AD" clId="Web-{7C2BDE69-0136-46FB-9387-D6C145079810}" dt="2021-03-17T11:50:12.189" v="39"/>
        <pc:sldMkLst>
          <pc:docMk/>
          <pc:sldMk cId="908930639" sldId="262"/>
        </pc:sldMkLst>
        <pc:spChg chg="mod ord">
          <ac:chgData name="Boo Qian Wei, Adeline" userId="S::e0559207@u.nus.edu::4d4d6387-9eb8-4b09-a972-63c89dfe0b61" providerId="AD" clId="Web-{7C2BDE69-0136-46FB-9387-D6C145079810}" dt="2021-03-17T11:47:43.843" v="2"/>
          <ac:spMkLst>
            <pc:docMk/>
            <pc:sldMk cId="908930639" sldId="262"/>
            <ac:spMk id="2" creationId="{C2E9DA44-3BEC-4D13-B29A-0A57B8F47477}"/>
          </ac:spMkLst>
        </pc:spChg>
        <pc:spChg chg="add mod">
          <ac:chgData name="Boo Qian Wei, Adeline" userId="S::e0559207@u.nus.edu::4d4d6387-9eb8-4b09-a972-63c89dfe0b61" providerId="AD" clId="Web-{7C2BDE69-0136-46FB-9387-D6C145079810}" dt="2021-03-17T11:48:52.250" v="26" actId="1076"/>
          <ac:spMkLst>
            <pc:docMk/>
            <pc:sldMk cId="908930639" sldId="262"/>
            <ac:spMk id="3" creationId="{6D156F86-A530-4F20-B646-1B6DFC7E6FF6}"/>
          </ac:spMkLst>
        </pc:spChg>
        <pc:spChg chg="add mod">
          <ac:chgData name="Boo Qian Wei, Adeline" userId="S::e0559207@u.nus.edu::4d4d6387-9eb8-4b09-a972-63c89dfe0b61" providerId="AD" clId="Web-{7C2BDE69-0136-46FB-9387-D6C145079810}" dt="2021-03-17T11:50:06.595" v="37" actId="1076"/>
          <ac:spMkLst>
            <pc:docMk/>
            <pc:sldMk cId="908930639" sldId="262"/>
            <ac:spMk id="4" creationId="{74844F5B-60FF-44A9-962F-6B930C20B2A1}"/>
          </ac:spMkLst>
        </pc:spChg>
        <pc:spChg chg="mod">
          <ac:chgData name="Boo Qian Wei, Adeline" userId="S::e0559207@u.nus.edu::4d4d6387-9eb8-4b09-a972-63c89dfe0b61" providerId="AD" clId="Web-{7C2BDE69-0136-46FB-9387-D6C145079810}" dt="2021-03-17T11:49:00.891" v="27" actId="1076"/>
          <ac:spMkLst>
            <pc:docMk/>
            <pc:sldMk cId="908930639" sldId="262"/>
            <ac:spMk id="9" creationId="{50763276-FEBC-4AFF-B7E3-8F69861F1E15}"/>
          </ac:spMkLst>
        </pc:spChg>
        <pc:spChg chg="mod">
          <ac:chgData name="Boo Qian Wei, Adeline" userId="S::e0559207@u.nus.edu::4d4d6387-9eb8-4b09-a972-63c89dfe0b61" providerId="AD" clId="Web-{7C2BDE69-0136-46FB-9387-D6C145079810}" dt="2021-03-17T11:49:05.329" v="28" actId="1076"/>
          <ac:spMkLst>
            <pc:docMk/>
            <pc:sldMk cId="908930639" sldId="262"/>
            <ac:spMk id="12" creationId="{5E13C0AD-1783-4D4B-9DCB-27DD1C7D69D3}"/>
          </ac:spMkLst>
        </pc:spChg>
        <pc:spChg chg="mod">
          <ac:chgData name="Boo Qian Wei, Adeline" userId="S::e0559207@u.nus.edu::4d4d6387-9eb8-4b09-a972-63c89dfe0b61" providerId="AD" clId="Web-{7C2BDE69-0136-46FB-9387-D6C145079810}" dt="2021-03-17T11:49:13.376" v="29" actId="1076"/>
          <ac:spMkLst>
            <pc:docMk/>
            <pc:sldMk cId="908930639" sldId="262"/>
            <ac:spMk id="16" creationId="{6594B2C0-7850-4AB6-ABF6-563E9CBE89B8}"/>
          </ac:spMkLst>
        </pc:spChg>
        <pc:spChg chg="mod">
          <ac:chgData name="Boo Qian Wei, Adeline" userId="S::e0559207@u.nus.edu::4d4d6387-9eb8-4b09-a972-63c89dfe0b61" providerId="AD" clId="Web-{7C2BDE69-0136-46FB-9387-D6C145079810}" dt="2021-03-17T11:49:30.360" v="31" actId="1076"/>
          <ac:spMkLst>
            <pc:docMk/>
            <pc:sldMk cId="908930639" sldId="262"/>
            <ac:spMk id="18" creationId="{3F74585F-A2AA-4B1A-A882-09AC725F28A2}"/>
          </ac:spMkLst>
        </pc:spChg>
        <pc:picChg chg="del mod">
          <ac:chgData name="Boo Qian Wei, Adeline" userId="S::e0559207@u.nus.edu::4d4d6387-9eb8-4b09-a972-63c89dfe0b61" providerId="AD" clId="Web-{7C2BDE69-0136-46FB-9387-D6C145079810}" dt="2021-03-17T11:50:12.189" v="39"/>
          <ac:picMkLst>
            <pc:docMk/>
            <pc:sldMk cId="908930639" sldId="262"/>
            <ac:picMk id="6" creationId="{DC065937-63B5-493A-A7C8-C73B54138C95}"/>
          </ac:picMkLst>
        </pc:picChg>
        <pc:picChg chg="del">
          <ac:chgData name="Boo Qian Wei, Adeline" userId="S::e0559207@u.nus.edu::4d4d6387-9eb8-4b09-a972-63c89dfe0b61" providerId="AD" clId="Web-{7C2BDE69-0136-46FB-9387-D6C145079810}" dt="2021-03-17T11:50:10.674" v="38"/>
          <ac:picMkLst>
            <pc:docMk/>
            <pc:sldMk cId="908930639" sldId="262"/>
            <ac:picMk id="13" creationId="{CCFADFE3-C948-441D-8123-58CA64490E2B}"/>
          </ac:picMkLst>
        </pc:picChg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2335249439" sldId="263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1747580848" sldId="264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4268529487" sldId="266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2838709080" sldId="267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3415667080" sldId="269"/>
        </pc:sldMkLst>
      </pc:sldChg>
      <pc:sldChg chg="modSp 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4163427675" sldId="270"/>
        </pc:sldMkLst>
        <pc:spChg chg="mod ord">
          <ac:chgData name="Boo Qian Wei, Adeline" userId="S::e0559207@u.nus.edu::4d4d6387-9eb8-4b09-a972-63c89dfe0b61" providerId="AD" clId="Web-{7C2BDE69-0136-46FB-9387-D6C145079810}" dt="2021-03-17T11:47:43.843" v="2"/>
          <ac:spMkLst>
            <pc:docMk/>
            <pc:sldMk cId="4163427675" sldId="270"/>
            <ac:spMk id="2" creationId="{014CC041-8E09-45EA-AE94-DA441FDA5149}"/>
          </ac:spMkLst>
        </pc:spChg>
      </pc:sldChg>
      <pc:sldChg chg="modSp 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1934526562" sldId="271"/>
        </pc:sldMkLst>
        <pc:spChg chg="mod ord">
          <ac:chgData name="Boo Qian Wei, Adeline" userId="S::e0559207@u.nus.edu::4d4d6387-9eb8-4b09-a972-63c89dfe0b61" providerId="AD" clId="Web-{7C2BDE69-0136-46FB-9387-D6C145079810}" dt="2021-03-17T11:47:43.843" v="2"/>
          <ac:spMkLst>
            <pc:docMk/>
            <pc:sldMk cId="1934526562" sldId="271"/>
            <ac:spMk id="2" creationId="{014CC041-8E09-45EA-AE94-DA441FDA5149}"/>
          </ac:spMkLst>
        </pc:spChg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3273467297" sldId="272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3240387142" sldId="273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1070557923" sldId="274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661608352" sldId="275"/>
        </pc:sldMkLst>
      </pc:sldChg>
      <pc:sldChg chg="mod modClrScheme chgLayout">
        <pc:chgData name="Boo Qian Wei, Adeline" userId="S::e0559207@u.nus.edu::4d4d6387-9eb8-4b09-a972-63c89dfe0b61" providerId="AD" clId="Web-{7C2BDE69-0136-46FB-9387-D6C145079810}" dt="2021-03-17T11:47:43.843" v="2"/>
        <pc:sldMkLst>
          <pc:docMk/>
          <pc:sldMk cId="1912633157" sldId="276"/>
        </pc:sldMkLst>
      </pc:sldChg>
      <pc:sldMasterChg chg="del delSldLayout">
        <pc:chgData name="Boo Qian Wei, Adeline" userId="S::e0559207@u.nus.edu::4d4d6387-9eb8-4b09-a972-63c89dfe0b61" providerId="AD" clId="Web-{7C2BDE69-0136-46FB-9387-D6C145079810}" dt="2021-03-17T11:47:17.717" v="1"/>
        <pc:sldMasterMkLst>
          <pc:docMk/>
          <pc:sldMasterMk cId="2460954070" sldId="2147483660"/>
        </pc:sldMasterMkLst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Boo Qian Wei, Adeline" userId="S::e0559207@u.nus.edu::4d4d6387-9eb8-4b09-a972-63c89dfe0b61" providerId="AD" clId="Web-{7C2BDE69-0136-46FB-9387-D6C145079810}" dt="2021-03-17T11:47:17.717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oo Qian Wei, Adeline" userId="S::e0559207@u.nus.edu::4d4d6387-9eb8-4b09-a972-63c89dfe0b61" providerId="AD" clId="Web-{7C2BDE69-0136-46FB-9387-D6C145079810}" dt="2021-03-17T11:47:43.843" v="2"/>
        <pc:sldMasterMkLst>
          <pc:docMk/>
          <pc:sldMasterMk cId="3792225962" sldId="2147483672"/>
        </pc:sldMasterMkLst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315487538" sldId="2147483673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3567715514" sldId="2147483674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409116851" sldId="2147483675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292190358" sldId="2147483676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526189129" sldId="2147483677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971315162" sldId="2147483678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164872201" sldId="2147483679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895659503" sldId="2147483680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528473424" sldId="2147483681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3001812834" sldId="2147483682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3771326171" sldId="2147483683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4045864814" sldId="2147483684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22141052" sldId="2147483685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017793414" sldId="2147483686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200600695" sldId="2147483687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3266154335" sldId="2147483688"/>
          </pc:sldLayoutMkLst>
        </pc:sldLayoutChg>
        <pc:sldLayoutChg chg="add del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3792225962" sldId="2147483672"/>
            <pc:sldLayoutMk cId="161230006" sldId="2147483689"/>
          </pc:sldLayoutMkLst>
        </pc:sldLayoutChg>
      </pc:sldMasterChg>
      <pc:sldMasterChg chg="add addSldLayout modSldLayout">
        <pc:chgData name="Boo Qian Wei, Adeline" userId="S::e0559207@u.nus.edu::4d4d6387-9eb8-4b09-a972-63c89dfe0b61" providerId="AD" clId="Web-{7C2BDE69-0136-46FB-9387-D6C145079810}" dt="2021-03-17T11:47:43.843" v="2"/>
        <pc:sldMasterMkLst>
          <pc:docMk/>
          <pc:sldMasterMk cId="511698702" sldId="2147483690"/>
        </pc:sldMasterMkLst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3632041391" sldId="2147483691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2291339047" sldId="2147483692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2526940751" sldId="2147483693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2954384678" sldId="2147483694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61796873" sldId="2147483695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3793313789" sldId="2147483696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4030798992" sldId="2147483697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47148146" sldId="2147483698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877927923" sldId="2147483699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1125047173" sldId="2147483700"/>
          </pc:sldLayoutMkLst>
        </pc:sldLayoutChg>
        <pc:sldLayoutChg chg="add mod replId">
          <pc:chgData name="Boo Qian Wei, Adeline" userId="S::e0559207@u.nus.edu::4d4d6387-9eb8-4b09-a972-63c89dfe0b61" providerId="AD" clId="Web-{7C2BDE69-0136-46FB-9387-D6C145079810}" dt="2021-03-17T11:47:43.843" v="2"/>
          <pc:sldLayoutMkLst>
            <pc:docMk/>
            <pc:sldMasterMk cId="511698702" sldId="2147483690"/>
            <pc:sldLayoutMk cId="3843748925" sldId="2147483701"/>
          </pc:sldLayoutMkLst>
        </pc:sldLayoutChg>
      </pc:sldMasterChg>
    </pc:docChg>
  </pc:docChgLst>
  <pc:docChgLst>
    <pc:chgData clId="Web-{E583D9BA-CC33-420E-8242-334B9D4895EF}"/>
    <pc:docChg chg="modSld">
      <pc:chgData name="" userId="" providerId="" clId="Web-{E583D9BA-CC33-420E-8242-334B9D4895EF}" dt="2021-03-17T12:13:12.901" v="0" actId="20577"/>
      <pc:docMkLst>
        <pc:docMk/>
      </pc:docMkLst>
      <pc:sldChg chg="modSp">
        <pc:chgData name="" userId="" providerId="" clId="Web-{E583D9BA-CC33-420E-8242-334B9D4895EF}" dt="2021-03-17T12:13:12.901" v="0" actId="20577"/>
        <pc:sldMkLst>
          <pc:docMk/>
          <pc:sldMk cId="995161894" sldId="277"/>
        </pc:sldMkLst>
        <pc:spChg chg="mod">
          <ac:chgData name="" userId="" providerId="" clId="Web-{E583D9BA-CC33-420E-8242-334B9D4895EF}" dt="2021-03-17T12:13:12.901" v="0" actId="20577"/>
          <ac:spMkLst>
            <pc:docMk/>
            <pc:sldMk cId="995161894" sldId="277"/>
            <ac:spMk id="3" creationId="{6D156F86-A530-4F20-B646-1B6DFC7E6FF6}"/>
          </ac:spMkLst>
        </pc:spChg>
      </pc:sldChg>
    </pc:docChg>
  </pc:docChgLst>
  <pc:docChgLst>
    <pc:chgData name="Brendan Lau Siew Zhi" userId="S::e0550596@u.nus.edu::49bd5650-4d10-4248-b25e-457aaea360d9" providerId="AD" clId="Web-{1658E4BA-B106-4AA6-B85A-D9D5C2CC557F}"/>
    <pc:docChg chg="modSld">
      <pc:chgData name="Brendan Lau Siew Zhi" userId="S::e0550596@u.nus.edu::49bd5650-4d10-4248-b25e-457aaea360d9" providerId="AD" clId="Web-{1658E4BA-B106-4AA6-B85A-D9D5C2CC557F}" dt="2021-03-17T14:03:46.687" v="172" actId="20577"/>
      <pc:docMkLst>
        <pc:docMk/>
      </pc:docMkLst>
      <pc:sldChg chg="modSp">
        <pc:chgData name="Brendan Lau Siew Zhi" userId="S::e0550596@u.nus.edu::49bd5650-4d10-4248-b25e-457aaea360d9" providerId="AD" clId="Web-{1658E4BA-B106-4AA6-B85A-D9D5C2CC557F}" dt="2021-03-17T14:03:46.687" v="172" actId="20577"/>
        <pc:sldMkLst>
          <pc:docMk/>
          <pc:sldMk cId="109857222" sldId="256"/>
        </pc:sldMkLst>
        <pc:spChg chg="mod">
          <ac:chgData name="Brendan Lau Siew Zhi" userId="S::e0550596@u.nus.edu::49bd5650-4d10-4248-b25e-457aaea360d9" providerId="AD" clId="Web-{1658E4BA-B106-4AA6-B85A-D9D5C2CC557F}" dt="2021-03-17T14:03:46.687" v="17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Brendan Lau Siew Zhi" userId="S::e0550596@u.nus.edu::49bd5650-4d10-4248-b25e-457aaea360d9" providerId="AD" clId="Web-{1658E4BA-B106-4AA6-B85A-D9D5C2CC557F}" dt="2021-03-17T14:00:12.714" v="168" actId="1076"/>
        <pc:sldMkLst>
          <pc:docMk/>
          <pc:sldMk cId="1645201782" sldId="283"/>
        </pc:sldMkLst>
        <pc:spChg chg="mod">
          <ac:chgData name="Brendan Lau Siew Zhi" userId="S::e0550596@u.nus.edu::49bd5650-4d10-4248-b25e-457aaea360d9" providerId="AD" clId="Web-{1658E4BA-B106-4AA6-B85A-D9D5C2CC557F}" dt="2021-03-17T13:59:03.197" v="139" actId="1076"/>
          <ac:spMkLst>
            <pc:docMk/>
            <pc:sldMk cId="1645201782" sldId="283"/>
            <ac:spMk id="3" creationId="{CF158E34-2DA5-42CB-B41E-4F85F2B4668E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37:33.685" v="5" actId="1076"/>
          <ac:spMkLst>
            <pc:docMk/>
            <pc:sldMk cId="1645201782" sldId="283"/>
            <ac:spMk id="4" creationId="{E2BEEA07-186A-41DA-9FAA-1A66C35FB784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59:03.212" v="141" actId="1076"/>
          <ac:spMkLst>
            <pc:docMk/>
            <pc:sldMk cId="1645201782" sldId="283"/>
            <ac:spMk id="7" creationId="{A9C8B455-37C4-4CF0-9AF7-D7775ECC55FC}"/>
          </ac:spMkLst>
        </pc:spChg>
        <pc:spChg chg="add mod">
          <ac:chgData name="Brendan Lau Siew Zhi" userId="S::e0550596@u.nus.edu::49bd5650-4d10-4248-b25e-457aaea360d9" providerId="AD" clId="Web-{1658E4BA-B106-4AA6-B85A-D9D5C2CC557F}" dt="2021-03-17T13:59:05.931" v="143" actId="1076"/>
          <ac:spMkLst>
            <pc:docMk/>
            <pc:sldMk cId="1645201782" sldId="283"/>
            <ac:spMk id="11" creationId="{FB6A18D2-825B-40EC-8FFF-D04C047A99FD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59:56.948" v="164" actId="1076"/>
          <ac:spMkLst>
            <pc:docMk/>
            <pc:sldMk cId="1645201782" sldId="283"/>
            <ac:spMk id="12" creationId="{84ECF3EB-75CB-437B-9CEC-5EB20FED65EC}"/>
          </ac:spMkLst>
        </pc:spChg>
        <pc:spChg chg="add mod">
          <ac:chgData name="Brendan Lau Siew Zhi" userId="S::e0550596@u.nus.edu::49bd5650-4d10-4248-b25e-457aaea360d9" providerId="AD" clId="Web-{1658E4BA-B106-4AA6-B85A-D9D5C2CC557F}" dt="2021-03-17T13:59:50.869" v="158" actId="1076"/>
          <ac:spMkLst>
            <pc:docMk/>
            <pc:sldMk cId="1645201782" sldId="283"/>
            <ac:spMk id="13" creationId="{A91E5A54-C48F-4B63-BDE7-45D6B11E70E5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59:03.197" v="140" actId="1076"/>
          <ac:spMkLst>
            <pc:docMk/>
            <pc:sldMk cId="1645201782" sldId="283"/>
            <ac:spMk id="14" creationId="{4193AB64-61A4-4FB8-98B8-A3B35A33FFED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59:56.963" v="165" actId="1076"/>
          <ac:spMkLst>
            <pc:docMk/>
            <pc:sldMk cId="1645201782" sldId="283"/>
            <ac:spMk id="16" creationId="{67160051-466B-4DF2-AA3B-5EB70C658DFA}"/>
          </ac:spMkLst>
        </pc:spChg>
        <pc:spChg chg="add mod">
          <ac:chgData name="Brendan Lau Siew Zhi" userId="S::e0550596@u.nus.edu::49bd5650-4d10-4248-b25e-457aaea360d9" providerId="AD" clId="Web-{1658E4BA-B106-4AA6-B85A-D9D5C2CC557F}" dt="2021-03-17T13:45:50.195" v="96" actId="20577"/>
          <ac:spMkLst>
            <pc:docMk/>
            <pc:sldMk cId="1645201782" sldId="283"/>
            <ac:spMk id="17" creationId="{FE5D4D03-5BC0-4964-901C-C3993D0193F3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59:05.962" v="145" actId="1076"/>
          <ac:spMkLst>
            <pc:docMk/>
            <pc:sldMk cId="1645201782" sldId="283"/>
            <ac:spMk id="18" creationId="{A6ED2ECA-1219-4A57-AEF0-FBC1D12DAED7}"/>
          </ac:spMkLst>
        </pc:spChg>
        <pc:spChg chg="mod">
          <ac:chgData name="Brendan Lau Siew Zhi" userId="S::e0550596@u.nus.edu::49bd5650-4d10-4248-b25e-457aaea360d9" providerId="AD" clId="Web-{1658E4BA-B106-4AA6-B85A-D9D5C2CC557F}" dt="2021-03-17T13:59:50.885" v="159" actId="1076"/>
          <ac:spMkLst>
            <pc:docMk/>
            <pc:sldMk cId="1645201782" sldId="283"/>
            <ac:spMk id="19" creationId="{1A417BB2-9732-42A5-B1EF-A0A74BB937CD}"/>
          </ac:spMkLst>
        </pc:spChg>
        <pc:picChg chg="add mod">
          <ac:chgData name="Brendan Lau Siew Zhi" userId="S::e0550596@u.nus.edu::49bd5650-4d10-4248-b25e-457aaea360d9" providerId="AD" clId="Web-{1658E4BA-B106-4AA6-B85A-D9D5C2CC557F}" dt="2021-03-17T13:42:44.520" v="19" actId="1076"/>
          <ac:picMkLst>
            <pc:docMk/>
            <pc:sldMk cId="1645201782" sldId="283"/>
            <ac:picMk id="5" creationId="{D2A2F1A7-B72B-4EFF-8BC3-70BF12940254}"/>
          </ac:picMkLst>
        </pc:picChg>
        <pc:picChg chg="add del mod">
          <ac:chgData name="Brendan Lau Siew Zhi" userId="S::e0550596@u.nus.edu::49bd5650-4d10-4248-b25e-457aaea360d9" providerId="AD" clId="Web-{1658E4BA-B106-4AA6-B85A-D9D5C2CC557F}" dt="2021-03-17T13:57:22.569" v="136"/>
          <ac:picMkLst>
            <pc:docMk/>
            <pc:sldMk cId="1645201782" sldId="283"/>
            <ac:picMk id="6" creationId="{09DAE04C-501B-4536-A611-4DC0B69A34AF}"/>
          </ac:picMkLst>
        </pc:picChg>
        <pc:picChg chg="mod">
          <ac:chgData name="Brendan Lau Siew Zhi" userId="S::e0550596@u.nus.edu::49bd5650-4d10-4248-b25e-457aaea360d9" providerId="AD" clId="Web-{1658E4BA-B106-4AA6-B85A-D9D5C2CC557F}" dt="2021-03-17T13:37:16.982" v="4"/>
          <ac:picMkLst>
            <pc:docMk/>
            <pc:sldMk cId="1645201782" sldId="283"/>
            <ac:picMk id="6" creationId="{6574FDA8-0728-48EF-9A6C-E6D4133614A8}"/>
          </ac:picMkLst>
        </pc:picChg>
        <pc:picChg chg="mod">
          <ac:chgData name="Brendan Lau Siew Zhi" userId="S::e0550596@u.nus.edu::49bd5650-4d10-4248-b25e-457aaea360d9" providerId="AD" clId="Web-{1658E4BA-B106-4AA6-B85A-D9D5C2CC557F}" dt="2021-03-17T13:39:44.125" v="10"/>
          <ac:picMkLst>
            <pc:docMk/>
            <pc:sldMk cId="1645201782" sldId="283"/>
            <ac:picMk id="8" creationId="{1B436289-A59D-4B7B-8C24-5E106D3B94FD}"/>
          </ac:picMkLst>
        </pc:picChg>
        <pc:picChg chg="add mod">
          <ac:chgData name="Brendan Lau Siew Zhi" userId="S::e0550596@u.nus.edu::49bd5650-4d10-4248-b25e-457aaea360d9" providerId="AD" clId="Web-{1658E4BA-B106-4AA6-B85A-D9D5C2CC557F}" dt="2021-03-17T13:53:02.126" v="135" actId="1076"/>
          <ac:picMkLst>
            <pc:docMk/>
            <pc:sldMk cId="1645201782" sldId="283"/>
            <ac:picMk id="8" creationId="{62D67093-BC3B-409D-95C6-AB379324E290}"/>
          </ac:picMkLst>
        </pc:picChg>
        <pc:picChg chg="add mod">
          <ac:chgData name="Brendan Lau Siew Zhi" userId="S::e0550596@u.nus.edu::49bd5650-4d10-4248-b25e-457aaea360d9" providerId="AD" clId="Web-{1658E4BA-B106-4AA6-B85A-D9D5C2CC557F}" dt="2021-03-17T14:00:12.714" v="168" actId="1076"/>
          <ac:picMkLst>
            <pc:docMk/>
            <pc:sldMk cId="1645201782" sldId="283"/>
            <ac:picMk id="9" creationId="{E95BAF8E-1442-4449-BC18-94DB06900085}"/>
          </ac:picMkLst>
        </pc:picChg>
        <pc:picChg chg="add mod">
          <ac:chgData name="Brendan Lau Siew Zhi" userId="S::e0550596@u.nus.edu::49bd5650-4d10-4248-b25e-457aaea360d9" providerId="AD" clId="Web-{1658E4BA-B106-4AA6-B85A-D9D5C2CC557F}" dt="2021-03-17T13:59:56.979" v="166" actId="1076"/>
          <ac:picMkLst>
            <pc:docMk/>
            <pc:sldMk cId="1645201782" sldId="283"/>
            <ac:picMk id="10" creationId="{F642DC86-2719-4A99-AE22-C699955D60E0}"/>
          </ac:picMkLst>
        </pc:picChg>
        <pc:picChg chg="add mod">
          <ac:chgData name="Brendan Lau Siew Zhi" userId="S::e0550596@u.nus.edu::49bd5650-4d10-4248-b25e-457aaea360d9" providerId="AD" clId="Web-{1658E4BA-B106-4AA6-B85A-D9D5C2CC557F}" dt="2021-03-17T13:59:50.901" v="160" actId="1076"/>
          <ac:picMkLst>
            <pc:docMk/>
            <pc:sldMk cId="1645201782" sldId="283"/>
            <ac:picMk id="20" creationId="{FAE7776E-1E45-40F1-8A38-4EDB6546C965}"/>
          </ac:picMkLst>
        </pc:picChg>
        <pc:picChg chg="add del mod">
          <ac:chgData name="Brendan Lau Siew Zhi" userId="S::e0550596@u.nus.edu::49bd5650-4d10-4248-b25e-457aaea360d9" providerId="AD" clId="Web-{1658E4BA-B106-4AA6-B85A-D9D5C2CC557F}" dt="2021-03-17T13:52:16.813" v="129"/>
          <ac:picMkLst>
            <pc:docMk/>
            <pc:sldMk cId="1645201782" sldId="283"/>
            <ac:picMk id="21" creationId="{2C8BE340-0C36-4DFB-BC2D-11B3AC1CF2AC}"/>
          </ac:picMkLst>
        </pc:picChg>
        <pc:picChg chg="mod">
          <ac:chgData name="Brendan Lau Siew Zhi" userId="S::e0550596@u.nus.edu::49bd5650-4d10-4248-b25e-457aaea360d9" providerId="AD" clId="Web-{1658E4BA-B106-4AA6-B85A-D9D5C2CC557F}" dt="2021-03-17T13:59:03.212" v="142" actId="1076"/>
          <ac:picMkLst>
            <pc:docMk/>
            <pc:sldMk cId="1645201782" sldId="283"/>
            <ac:picMk id="22" creationId="{C23D6164-9FA7-4C6C-BFCE-589144B83DC0}"/>
          </ac:picMkLst>
        </pc:picChg>
      </pc:sldChg>
    </pc:docChg>
  </pc:docChgLst>
  <pc:docChgLst>
    <pc:chgData name="Brendan Lau Siew Zhi" userId="S::e0550596@u.nus.edu::49bd5650-4d10-4248-b25e-457aaea360d9" providerId="AD" clId="Web-{DEDA9412-E009-48E8-9F74-42313A337909}"/>
    <pc:docChg chg="addSld modSld">
      <pc:chgData name="Brendan Lau Siew Zhi" userId="S::e0550596@u.nus.edu::49bd5650-4d10-4248-b25e-457aaea360d9" providerId="AD" clId="Web-{DEDA9412-E009-48E8-9F74-42313A337909}" dt="2021-03-17T12:19:13.153" v="313"/>
      <pc:docMkLst>
        <pc:docMk/>
      </pc:docMkLst>
      <pc:sldChg chg="addSp delSp modSp mod setBg">
        <pc:chgData name="Brendan Lau Siew Zhi" userId="S::e0550596@u.nus.edu::49bd5650-4d10-4248-b25e-457aaea360d9" providerId="AD" clId="Web-{DEDA9412-E009-48E8-9F74-42313A337909}" dt="2021-03-17T12:14:22.647" v="312" actId="20577"/>
        <pc:sldMkLst>
          <pc:docMk/>
          <pc:sldMk cId="3050552321" sldId="259"/>
        </pc:sldMkLst>
        <pc:spChg chg="mod">
          <ac:chgData name="Brendan Lau Siew Zhi" userId="S::e0550596@u.nus.edu::49bd5650-4d10-4248-b25e-457aaea360d9" providerId="AD" clId="Web-{DEDA9412-E009-48E8-9F74-42313A337909}" dt="2021-03-17T11:58:50.723" v="155" actId="1076"/>
          <ac:spMkLst>
            <pc:docMk/>
            <pc:sldMk cId="3050552321" sldId="259"/>
            <ac:spMk id="14" creationId="{8DC5FB12-3700-4DCD-88A8-DCDE607088DF}"/>
          </ac:spMkLst>
        </pc:spChg>
        <pc:spChg chg="mod">
          <ac:chgData name="Brendan Lau Siew Zhi" userId="S::e0550596@u.nus.edu::49bd5650-4d10-4248-b25e-457aaea360d9" providerId="AD" clId="Web-{DEDA9412-E009-48E8-9F74-42313A337909}" dt="2021-03-17T11:59:22.661" v="161" actId="20577"/>
          <ac:spMkLst>
            <pc:docMk/>
            <pc:sldMk cId="3050552321" sldId="259"/>
            <ac:spMk id="17" creationId="{75B3FB9B-24E4-4EB4-93F8-482916D26021}"/>
          </ac:spMkLst>
        </pc:spChg>
        <pc:spChg chg="del mod">
          <ac:chgData name="Brendan Lau Siew Zhi" userId="S::e0550596@u.nus.edu::49bd5650-4d10-4248-b25e-457aaea360d9" providerId="AD" clId="Web-{DEDA9412-E009-48E8-9F74-42313A337909}" dt="2021-03-17T12:00:18.412" v="192"/>
          <ac:spMkLst>
            <pc:docMk/>
            <pc:sldMk cId="3050552321" sldId="259"/>
            <ac:spMk id="21" creationId="{0610F1DB-A08E-41F9-9A79-FCB4889C4C5D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366" v="235" actId="1076"/>
          <ac:spMkLst>
            <pc:docMk/>
            <pc:sldMk cId="3050552321" sldId="259"/>
            <ac:spMk id="29" creationId="{BDD3076A-FA39-4B7D-8E70-C4312F088744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382" v="236" actId="1076"/>
          <ac:spMkLst>
            <pc:docMk/>
            <pc:sldMk cId="3050552321" sldId="259"/>
            <ac:spMk id="30" creationId="{08CCA8FE-4F3E-4A73-B087-742595BB4D6A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413" v="238" actId="1076"/>
          <ac:spMkLst>
            <pc:docMk/>
            <pc:sldMk cId="3050552321" sldId="259"/>
            <ac:spMk id="32" creationId="{1C68B94C-97AF-434F-A687-7255CFFDB272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444" v="240" actId="1076"/>
          <ac:spMkLst>
            <pc:docMk/>
            <pc:sldMk cId="3050552321" sldId="259"/>
            <ac:spMk id="34" creationId="{AF36CE89-346B-4397-9AAA-56917516A3F5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460" v="241" actId="1076"/>
          <ac:spMkLst>
            <pc:docMk/>
            <pc:sldMk cId="3050552321" sldId="259"/>
            <ac:spMk id="35" creationId="{77B32AFE-BF38-400A-8623-415D8D17AAAD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14:22.647" v="312" actId="20577"/>
          <ac:spMkLst>
            <pc:docMk/>
            <pc:sldMk cId="3050552321" sldId="259"/>
            <ac:spMk id="36" creationId="{7CA04FD9-1778-4C52-A567-2B1EFBF653BF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507" v="244" actId="1076"/>
          <ac:spMkLst>
            <pc:docMk/>
            <pc:sldMk cId="3050552321" sldId="259"/>
            <ac:spMk id="38" creationId="{ECE6A1D0-0792-4B49-A6FD-16F5F4D75957}"/>
          </ac:spMkLst>
        </pc:spChg>
        <pc:spChg chg="mod">
          <ac:chgData name="Brendan Lau Siew Zhi" userId="S::e0550596@u.nus.edu::49bd5650-4d10-4248-b25e-457aaea360d9" providerId="AD" clId="Web-{DEDA9412-E009-48E8-9F74-42313A337909}" dt="2021-03-17T12:01:15.538" v="246" actId="1076"/>
          <ac:spMkLst>
            <pc:docMk/>
            <pc:sldMk cId="3050552321" sldId="259"/>
            <ac:spMk id="40" creationId="{B5E35244-01D1-406B-B6FC-F15092DF9353}"/>
          </ac:spMkLst>
        </pc:spChg>
        <pc:spChg chg="add mod">
          <ac:chgData name="Brendan Lau Siew Zhi" userId="S::e0550596@u.nus.edu::49bd5650-4d10-4248-b25e-457aaea360d9" providerId="AD" clId="Web-{DEDA9412-E009-48E8-9F74-42313A337909}" dt="2021-03-17T12:14:08.569" v="288" actId="20577"/>
          <ac:spMkLst>
            <pc:docMk/>
            <pc:sldMk cId="3050552321" sldId="259"/>
            <ac:spMk id="42" creationId="{52B16348-21A5-4A3B-90C8-EFB860A4A70F}"/>
          </ac:spMkLst>
        </pc:spChg>
        <pc:picChg chg="mod">
          <ac:chgData name="Brendan Lau Siew Zhi" userId="S::e0550596@u.nus.edu::49bd5650-4d10-4248-b25e-457aaea360d9" providerId="AD" clId="Web-{DEDA9412-E009-48E8-9F74-42313A337909}" dt="2021-03-17T12:01:15.351" v="234" actId="1076"/>
          <ac:picMkLst>
            <pc:docMk/>
            <pc:sldMk cId="3050552321" sldId="259"/>
            <ac:picMk id="28" creationId="{5980385C-52E0-44C2-BF30-0280C92FA6A8}"/>
          </ac:picMkLst>
        </pc:picChg>
        <pc:picChg chg="mod">
          <ac:chgData name="Brendan Lau Siew Zhi" userId="S::e0550596@u.nus.edu::49bd5650-4d10-4248-b25e-457aaea360d9" providerId="AD" clId="Web-{DEDA9412-E009-48E8-9F74-42313A337909}" dt="2021-03-17T12:01:15.398" v="237" actId="1076"/>
          <ac:picMkLst>
            <pc:docMk/>
            <pc:sldMk cId="3050552321" sldId="259"/>
            <ac:picMk id="31" creationId="{2CBFE8A1-2C4E-4365-912E-FD422AEB9E89}"/>
          </ac:picMkLst>
        </pc:picChg>
        <pc:picChg chg="mod">
          <ac:chgData name="Brendan Lau Siew Zhi" userId="S::e0550596@u.nus.edu::49bd5650-4d10-4248-b25e-457aaea360d9" providerId="AD" clId="Web-{DEDA9412-E009-48E8-9F74-42313A337909}" dt="2021-03-17T12:01:15.429" v="239" actId="1076"/>
          <ac:picMkLst>
            <pc:docMk/>
            <pc:sldMk cId="3050552321" sldId="259"/>
            <ac:picMk id="33" creationId="{605ECF86-E025-4120-B9BC-8671F245AC15}"/>
          </ac:picMkLst>
        </pc:picChg>
        <pc:picChg chg="mod">
          <ac:chgData name="Brendan Lau Siew Zhi" userId="S::e0550596@u.nus.edu::49bd5650-4d10-4248-b25e-457aaea360d9" providerId="AD" clId="Web-{DEDA9412-E009-48E8-9F74-42313A337909}" dt="2021-03-17T12:01:15.491" v="243" actId="1076"/>
          <ac:picMkLst>
            <pc:docMk/>
            <pc:sldMk cId="3050552321" sldId="259"/>
            <ac:picMk id="37" creationId="{4B2671F5-5F0E-4B69-884E-8D0B35F5697C}"/>
          </ac:picMkLst>
        </pc:picChg>
        <pc:picChg chg="mod">
          <ac:chgData name="Brendan Lau Siew Zhi" userId="S::e0550596@u.nus.edu::49bd5650-4d10-4248-b25e-457aaea360d9" providerId="AD" clId="Web-{DEDA9412-E009-48E8-9F74-42313A337909}" dt="2021-03-17T12:01:15.523" v="245" actId="1076"/>
          <ac:picMkLst>
            <pc:docMk/>
            <pc:sldMk cId="3050552321" sldId="259"/>
            <ac:picMk id="39" creationId="{BA21462A-8619-430F-8963-4C2C53CD0B8F}"/>
          </ac:picMkLst>
        </pc:picChg>
        <pc:picChg chg="mod">
          <ac:chgData name="Brendan Lau Siew Zhi" userId="S::e0550596@u.nus.edu::49bd5650-4d10-4248-b25e-457aaea360d9" providerId="AD" clId="Web-{DEDA9412-E009-48E8-9F74-42313A337909}" dt="2021-03-17T12:01:18.335" v="247" actId="1076"/>
          <ac:picMkLst>
            <pc:docMk/>
            <pc:sldMk cId="3050552321" sldId="259"/>
            <ac:picMk id="41" creationId="{C0B94040-EF63-4390-8FEE-75659AA813D1}"/>
          </ac:picMkLst>
        </pc:picChg>
      </pc:sldChg>
      <pc:sldChg chg="modSp">
        <pc:chgData name="Brendan Lau Siew Zhi" userId="S::e0550596@u.nus.edu::49bd5650-4d10-4248-b25e-457aaea360d9" providerId="AD" clId="Web-{DEDA9412-E009-48E8-9F74-42313A337909}" dt="2021-03-17T12:12:10.910" v="253" actId="20577"/>
        <pc:sldMkLst>
          <pc:docMk/>
          <pc:sldMk cId="995161894" sldId="277"/>
        </pc:sldMkLst>
        <pc:spChg chg="mod">
          <ac:chgData name="Brendan Lau Siew Zhi" userId="S::e0550596@u.nus.edu::49bd5650-4d10-4248-b25e-457aaea360d9" providerId="AD" clId="Web-{DEDA9412-E009-48E8-9F74-42313A337909}" dt="2021-03-17T12:12:10.910" v="253" actId="20577"/>
          <ac:spMkLst>
            <pc:docMk/>
            <pc:sldMk cId="995161894" sldId="277"/>
            <ac:spMk id="3" creationId="{6D156F86-A530-4F20-B646-1B6DFC7E6FF6}"/>
          </ac:spMkLst>
        </pc:spChg>
      </pc:sldChg>
      <pc:sldChg chg="new">
        <pc:chgData name="Brendan Lau Siew Zhi" userId="S::e0550596@u.nus.edu::49bd5650-4d10-4248-b25e-457aaea360d9" providerId="AD" clId="Web-{DEDA9412-E009-48E8-9F74-42313A337909}" dt="2021-03-17T12:19:13.153" v="313"/>
        <pc:sldMkLst>
          <pc:docMk/>
          <pc:sldMk cId="1716291067" sldId="279"/>
        </pc:sldMkLst>
      </pc:sldChg>
    </pc:docChg>
  </pc:docChgLst>
  <pc:docChgLst>
    <pc:chgData name="Boo Qian Wei, Adeline" userId="S::e0559207@u.nus.edu::4d4d6387-9eb8-4b09-a972-63c89dfe0b61" providerId="AD" clId="Web-{4EFBA6B0-795D-431E-996D-11E719ECDC09}"/>
    <pc:docChg chg="modSld">
      <pc:chgData name="Boo Qian Wei, Adeline" userId="S::e0559207@u.nus.edu::4d4d6387-9eb8-4b09-a972-63c89dfe0b61" providerId="AD" clId="Web-{4EFBA6B0-795D-431E-996D-11E719ECDC09}" dt="2021-03-17T11:40:59.427" v="39" actId="20577"/>
      <pc:docMkLst>
        <pc:docMk/>
      </pc:docMkLst>
      <pc:sldChg chg="modSp">
        <pc:chgData name="Boo Qian Wei, Adeline" userId="S::e0559207@u.nus.edu::4d4d6387-9eb8-4b09-a972-63c89dfe0b61" providerId="AD" clId="Web-{4EFBA6B0-795D-431E-996D-11E719ECDC09}" dt="2021-03-17T11:40:59.427" v="39" actId="20577"/>
        <pc:sldMkLst>
          <pc:docMk/>
          <pc:sldMk cId="3050552321" sldId="259"/>
        </pc:sldMkLst>
        <pc:spChg chg="mod">
          <ac:chgData name="Boo Qian Wei, Adeline" userId="S::e0559207@u.nus.edu::4d4d6387-9eb8-4b09-a972-63c89dfe0b61" providerId="AD" clId="Web-{4EFBA6B0-795D-431E-996D-11E719ECDC09}" dt="2021-03-17T11:40:21.131" v="31" actId="20577"/>
          <ac:spMkLst>
            <pc:docMk/>
            <pc:sldMk cId="3050552321" sldId="259"/>
            <ac:spMk id="14" creationId="{8DC5FB12-3700-4DCD-88A8-DCDE607088DF}"/>
          </ac:spMkLst>
        </pc:spChg>
        <pc:spChg chg="mod">
          <ac:chgData name="Boo Qian Wei, Adeline" userId="S::e0559207@u.nus.edu::4d4d6387-9eb8-4b09-a972-63c89dfe0b61" providerId="AD" clId="Web-{4EFBA6B0-795D-431E-996D-11E719ECDC09}" dt="2021-03-17T11:40:59.427" v="39" actId="20577"/>
          <ac:spMkLst>
            <pc:docMk/>
            <pc:sldMk cId="3050552321" sldId="259"/>
            <ac:spMk id="21" creationId="{0610F1DB-A08E-41F9-9A79-FCB4889C4C5D}"/>
          </ac:spMkLst>
        </pc:spChg>
      </pc:sldChg>
    </pc:docChg>
  </pc:docChgLst>
  <pc:docChgLst>
    <pc:chgData name="Chan Keng Jit" userId="S::e0543501@u.nus.edu::bf15677d-d148-4433-b453-10be7b6735e8" providerId="AD" clId="Web-{6E711BA1-7CA7-44B2-BED2-50AC913A4115}"/>
    <pc:docChg chg="addSld modSld sldOrd">
      <pc:chgData name="Chan Keng Jit" userId="S::e0543501@u.nus.edu::bf15677d-d148-4433-b453-10be7b6735e8" providerId="AD" clId="Web-{6E711BA1-7CA7-44B2-BED2-50AC913A4115}" dt="2021-03-17T14:11:00.462" v="299" actId="20577"/>
      <pc:docMkLst>
        <pc:docMk/>
      </pc:docMkLst>
      <pc:sldChg chg="modSp">
        <pc:chgData name="Chan Keng Jit" userId="S::e0543501@u.nus.edu::bf15677d-d148-4433-b453-10be7b6735e8" providerId="AD" clId="Web-{6E711BA1-7CA7-44B2-BED2-50AC913A4115}" dt="2021-03-17T14:02:10.403" v="270"/>
        <pc:sldMkLst>
          <pc:docMk/>
          <pc:sldMk cId="109857222" sldId="256"/>
        </pc:sldMkLst>
        <pc:spChg chg="mod">
          <ac:chgData name="Chan Keng Jit" userId="S::e0543501@u.nus.edu::bf15677d-d148-4433-b453-10be7b6735e8" providerId="AD" clId="Web-{6E711BA1-7CA7-44B2-BED2-50AC913A4115}" dt="2021-03-17T14:02:10.403" v="270"/>
          <ac:spMkLst>
            <pc:docMk/>
            <pc:sldMk cId="109857222" sldId="256"/>
            <ac:spMk id="3" creationId="{00000000-0000-0000-0000-000000000000}"/>
          </ac:spMkLst>
        </pc:spChg>
      </pc:sldChg>
      <pc:sldChg chg="ord">
        <pc:chgData name="Chan Keng Jit" userId="S::e0543501@u.nus.edu::bf15677d-d148-4433-b453-10be7b6735e8" providerId="AD" clId="Web-{6E711BA1-7CA7-44B2-BED2-50AC913A4115}" dt="2021-03-17T14:05:40.517" v="272"/>
        <pc:sldMkLst>
          <pc:docMk/>
          <pc:sldMk cId="3415667080" sldId="269"/>
        </pc:sldMkLst>
      </pc:sldChg>
      <pc:sldChg chg="addSp delSp modSp">
        <pc:chgData name="Chan Keng Jit" userId="S::e0543501@u.nus.edu::bf15677d-d148-4433-b453-10be7b6735e8" providerId="AD" clId="Web-{6E711BA1-7CA7-44B2-BED2-50AC913A4115}" dt="2021-03-17T13:57:59.210" v="257"/>
        <pc:sldMkLst>
          <pc:docMk/>
          <pc:sldMk cId="1645201782" sldId="283"/>
        </pc:sldMkLst>
        <pc:spChg chg="add mod">
          <ac:chgData name="Chan Keng Jit" userId="S::e0543501@u.nus.edu::bf15677d-d148-4433-b453-10be7b6735e8" providerId="AD" clId="Web-{6E711BA1-7CA7-44B2-BED2-50AC913A4115}" dt="2021-03-17T13:47:46.446" v="18" actId="1076"/>
          <ac:spMkLst>
            <pc:docMk/>
            <pc:sldMk cId="1645201782" sldId="283"/>
            <ac:spMk id="7" creationId="{A9C8B455-37C4-4CF0-9AF7-D7775ECC55FC}"/>
          </ac:spMkLst>
        </pc:spChg>
        <pc:spChg chg="mod">
          <ac:chgData name="Chan Keng Jit" userId="S::e0543501@u.nus.edu::bf15677d-d148-4433-b453-10be7b6735e8" providerId="AD" clId="Web-{6E711BA1-7CA7-44B2-BED2-50AC913A4115}" dt="2021-03-17T13:47:11.945" v="14" actId="1076"/>
          <ac:spMkLst>
            <pc:docMk/>
            <pc:sldMk cId="1645201782" sldId="283"/>
            <ac:spMk id="11" creationId="{FB6A18D2-825B-40EC-8FFF-D04C047A99FD}"/>
          </ac:spMkLst>
        </pc:spChg>
        <pc:spChg chg="mod">
          <ac:chgData name="Chan Keng Jit" userId="S::e0543501@u.nus.edu::bf15677d-d148-4433-b453-10be7b6735e8" providerId="AD" clId="Web-{6E711BA1-7CA7-44B2-BED2-50AC913A4115}" dt="2021-03-17T13:47:09.383" v="13" actId="1076"/>
          <ac:spMkLst>
            <pc:docMk/>
            <pc:sldMk cId="1645201782" sldId="283"/>
            <ac:spMk id="12" creationId="{84ECF3EB-75CB-437B-9CEC-5EB20FED65EC}"/>
          </ac:spMkLst>
        </pc:spChg>
        <pc:spChg chg="mod">
          <ac:chgData name="Chan Keng Jit" userId="S::e0543501@u.nus.edu::bf15677d-d148-4433-b453-10be7b6735e8" providerId="AD" clId="Web-{6E711BA1-7CA7-44B2-BED2-50AC913A4115}" dt="2021-03-17T13:47:15.789" v="15" actId="1076"/>
          <ac:spMkLst>
            <pc:docMk/>
            <pc:sldMk cId="1645201782" sldId="283"/>
            <ac:spMk id="13" creationId="{A91E5A54-C48F-4B63-BDE7-45D6B11E70E5}"/>
          </ac:spMkLst>
        </pc:spChg>
        <pc:spChg chg="mod">
          <ac:chgData name="Chan Keng Jit" userId="S::e0543501@u.nus.edu::bf15677d-d148-4433-b453-10be7b6735e8" providerId="AD" clId="Web-{6E711BA1-7CA7-44B2-BED2-50AC913A4115}" dt="2021-03-17T13:47:22.196" v="16" actId="14100"/>
          <ac:spMkLst>
            <pc:docMk/>
            <pc:sldMk cId="1645201782" sldId="283"/>
            <ac:spMk id="14" creationId="{4193AB64-61A4-4FB8-98B8-A3B35A33FFED}"/>
          </ac:spMkLst>
        </pc:spChg>
        <pc:spChg chg="add mod">
          <ac:chgData name="Chan Keng Jit" userId="S::e0543501@u.nus.edu::bf15677d-d148-4433-b453-10be7b6735e8" providerId="AD" clId="Web-{6E711BA1-7CA7-44B2-BED2-50AC913A4115}" dt="2021-03-17T13:51:28.998" v="239" actId="20577"/>
          <ac:spMkLst>
            <pc:docMk/>
            <pc:sldMk cId="1645201782" sldId="283"/>
            <ac:spMk id="16" creationId="{67160051-466B-4DF2-AA3B-5EB70C658DFA}"/>
          </ac:spMkLst>
        </pc:spChg>
        <pc:spChg chg="del">
          <ac:chgData name="Chan Keng Jit" userId="S::e0543501@u.nus.edu::bf15677d-d148-4433-b453-10be7b6735e8" providerId="AD" clId="Web-{6E711BA1-7CA7-44B2-BED2-50AC913A4115}" dt="2021-03-17T13:51:43.405" v="240"/>
          <ac:spMkLst>
            <pc:docMk/>
            <pc:sldMk cId="1645201782" sldId="283"/>
            <ac:spMk id="17" creationId="{FE5D4D03-5BC0-4964-901C-C3993D0193F3}"/>
          </ac:spMkLst>
        </pc:spChg>
        <pc:spChg chg="mod">
          <ac:chgData name="Chan Keng Jit" userId="S::e0543501@u.nus.edu::bf15677d-d148-4433-b453-10be7b6735e8" providerId="AD" clId="Web-{6E711BA1-7CA7-44B2-BED2-50AC913A4115}" dt="2021-03-17T13:48:02.540" v="19" actId="1076"/>
          <ac:spMkLst>
            <pc:docMk/>
            <pc:sldMk cId="1645201782" sldId="283"/>
            <ac:spMk id="18" creationId="{A6ED2ECA-1219-4A57-AEF0-FBC1D12DAED7}"/>
          </ac:spMkLst>
        </pc:spChg>
        <pc:spChg chg="mod">
          <ac:chgData name="Chan Keng Jit" userId="S::e0543501@u.nus.edu::bf15677d-d148-4433-b453-10be7b6735e8" providerId="AD" clId="Web-{6E711BA1-7CA7-44B2-BED2-50AC913A4115}" dt="2021-03-17T13:48:20.353" v="22" actId="1076"/>
          <ac:spMkLst>
            <pc:docMk/>
            <pc:sldMk cId="1645201782" sldId="283"/>
            <ac:spMk id="19" creationId="{1A417BB2-9732-42A5-B1EF-A0A74BB937CD}"/>
          </ac:spMkLst>
        </pc:spChg>
        <pc:picChg chg="mod">
          <ac:chgData name="Chan Keng Jit" userId="S::e0543501@u.nus.edu::bf15677d-d148-4433-b453-10be7b6735e8" providerId="AD" clId="Web-{6E711BA1-7CA7-44B2-BED2-50AC913A4115}" dt="2021-03-17T13:56:52.677" v="247"/>
          <ac:picMkLst>
            <pc:docMk/>
            <pc:sldMk cId="1645201782" sldId="283"/>
            <ac:picMk id="6" creationId="{09DAE04C-501B-4536-A611-4DC0B69A34AF}"/>
          </ac:picMkLst>
        </pc:picChg>
        <pc:picChg chg="del">
          <ac:chgData name="Chan Keng Jit" userId="S::e0543501@u.nus.edu::bf15677d-d148-4433-b453-10be7b6735e8" providerId="AD" clId="Web-{6E711BA1-7CA7-44B2-BED2-50AC913A4115}" dt="2021-03-17T13:56:31.145" v="244"/>
          <ac:picMkLst>
            <pc:docMk/>
            <pc:sldMk cId="1645201782" sldId="283"/>
            <ac:picMk id="8" creationId="{62D67093-BC3B-409D-95C6-AB379324E290}"/>
          </ac:picMkLst>
        </pc:picChg>
        <pc:picChg chg="mod">
          <ac:chgData name="Chan Keng Jit" userId="S::e0543501@u.nus.edu::bf15677d-d148-4433-b453-10be7b6735e8" providerId="AD" clId="Web-{6E711BA1-7CA7-44B2-BED2-50AC913A4115}" dt="2021-03-17T13:52:34.593" v="242" actId="1076"/>
          <ac:picMkLst>
            <pc:docMk/>
            <pc:sldMk cId="1645201782" sldId="283"/>
            <ac:picMk id="9" creationId="{E95BAF8E-1442-4449-BC18-94DB06900085}"/>
          </ac:picMkLst>
        </pc:picChg>
        <pc:picChg chg="mod">
          <ac:chgData name="Chan Keng Jit" userId="S::e0543501@u.nus.edu::bf15677d-d148-4433-b453-10be7b6735e8" providerId="AD" clId="Web-{6E711BA1-7CA7-44B2-BED2-50AC913A4115}" dt="2021-03-17T13:52:25.781" v="241" actId="1076"/>
          <ac:picMkLst>
            <pc:docMk/>
            <pc:sldMk cId="1645201782" sldId="283"/>
            <ac:picMk id="10" creationId="{F642DC86-2719-4A99-AE22-C699955D60E0}"/>
          </ac:picMkLst>
        </pc:picChg>
        <pc:picChg chg="add del mod">
          <ac:chgData name="Chan Keng Jit" userId="S::e0543501@u.nus.edu::bf15677d-d148-4433-b453-10be7b6735e8" providerId="AD" clId="Web-{6E711BA1-7CA7-44B2-BED2-50AC913A4115}" dt="2021-03-17T13:57:59.210" v="257"/>
          <ac:picMkLst>
            <pc:docMk/>
            <pc:sldMk cId="1645201782" sldId="283"/>
            <ac:picMk id="22" creationId="{C23D6164-9FA7-4C6C-BFCE-589144B83DC0}"/>
          </ac:picMkLst>
        </pc:picChg>
      </pc:sldChg>
      <pc:sldChg chg="addSp delSp modSp">
        <pc:chgData name="Chan Keng Jit" userId="S::e0543501@u.nus.edu::bf15677d-d148-4433-b453-10be7b6735e8" providerId="AD" clId="Web-{6E711BA1-7CA7-44B2-BED2-50AC913A4115}" dt="2021-03-17T14:07:39.520" v="290" actId="1076"/>
        <pc:sldMkLst>
          <pc:docMk/>
          <pc:sldMk cId="3183489166" sldId="284"/>
        </pc:sldMkLst>
        <pc:spChg chg="add mod">
          <ac:chgData name="Chan Keng Jit" userId="S::e0543501@u.nus.edu::bf15677d-d148-4433-b453-10be7b6735e8" providerId="AD" clId="Web-{6E711BA1-7CA7-44B2-BED2-50AC913A4115}" dt="2021-03-17T14:07:39.520" v="290" actId="1076"/>
          <ac:spMkLst>
            <pc:docMk/>
            <pc:sldMk cId="3183489166" sldId="284"/>
            <ac:spMk id="2" creationId="{56775D47-4223-4A24-85CD-830978A4C80E}"/>
          </ac:spMkLst>
        </pc:spChg>
        <pc:picChg chg="del">
          <ac:chgData name="Chan Keng Jit" userId="S::e0543501@u.nus.edu::bf15677d-d148-4433-b453-10be7b6735e8" providerId="AD" clId="Web-{6E711BA1-7CA7-44B2-BED2-50AC913A4115}" dt="2021-03-17T14:06:52.941" v="273"/>
          <ac:picMkLst>
            <pc:docMk/>
            <pc:sldMk cId="3183489166" sldId="284"/>
            <ac:picMk id="6" creationId="{89DE0391-0FD2-4979-B017-B7D87A122BE5}"/>
          </ac:picMkLst>
        </pc:picChg>
      </pc:sldChg>
      <pc:sldChg chg="modSp add replId">
        <pc:chgData name="Chan Keng Jit" userId="S::e0543501@u.nus.edu::bf15677d-d148-4433-b453-10be7b6735e8" providerId="AD" clId="Web-{6E711BA1-7CA7-44B2-BED2-50AC913A4115}" dt="2021-03-17T14:11:00.462" v="299" actId="20577"/>
        <pc:sldMkLst>
          <pc:docMk/>
          <pc:sldMk cId="4097774762" sldId="286"/>
        </pc:sldMkLst>
        <pc:spChg chg="mod">
          <ac:chgData name="Chan Keng Jit" userId="S::e0543501@u.nus.edu::bf15677d-d148-4433-b453-10be7b6735e8" providerId="AD" clId="Web-{6E711BA1-7CA7-44B2-BED2-50AC913A4115}" dt="2021-03-17T14:11:00.462" v="299" actId="20577"/>
          <ac:spMkLst>
            <pc:docMk/>
            <pc:sldMk cId="4097774762" sldId="286"/>
            <ac:spMk id="2" creationId="{014CC041-8E09-45EA-AE94-DA441FDA5149}"/>
          </ac:spMkLst>
        </pc:spChg>
      </pc:sldChg>
    </pc:docChg>
  </pc:docChgLst>
  <pc:docChgLst>
    <pc:chgData name="Bellakka Krishnamurthy Prajwal" userId="S::e0657862@u.nus.edu::3e83da75-8086-4a5e-b40c-37a6159fc9d1" providerId="AD" clId="Web-{1722F9D6-EB35-48E5-94F4-71FD2EBA235E}"/>
    <pc:docChg chg="addSld modSld addMainMaster delMainMaster">
      <pc:chgData name="Bellakka Krishnamurthy Prajwal" userId="S::e0657862@u.nus.edu::3e83da75-8086-4a5e-b40c-37a6159fc9d1" providerId="AD" clId="Web-{1722F9D6-EB35-48E5-94F4-71FD2EBA235E}" dt="2021-03-16T15:57:04.925" v="396" actId="1076"/>
      <pc:docMkLst>
        <pc:docMk/>
      </pc:docMkLst>
      <pc:sldChg chg="modSp 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109857222" sldId="256"/>
        </pc:sldMkLst>
        <pc:spChg chg="mod ord">
          <ac:chgData name="Bellakka Krishnamurthy Prajwal" userId="S::e0657862@u.nus.edu::3e83da75-8086-4a5e-b40c-37a6159fc9d1" providerId="AD" clId="Web-{1722F9D6-EB35-48E5-94F4-71FD2EBA235E}" dt="2021-03-16T15:01:49.849" v="36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Bellakka Krishnamurthy Prajwal" userId="S::e0657862@u.nus.edu::3e83da75-8086-4a5e-b40c-37a6159fc9d1" providerId="AD" clId="Web-{1722F9D6-EB35-48E5-94F4-71FD2EBA235E}" dt="2021-03-16T15:01:49.849" v="36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Bellakka Krishnamurthy Prajwal" userId="S::e0657862@u.nus.edu::3e83da75-8086-4a5e-b40c-37a6159fc9d1" providerId="AD" clId="Web-{1722F9D6-EB35-48E5-94F4-71FD2EBA235E}" dt="2021-03-16T15:09:37.967" v="385" actId="1076"/>
        <pc:sldMkLst>
          <pc:docMk/>
          <pc:sldMk cId="2804387639" sldId="257"/>
        </pc:sldMkLst>
        <pc:spChg chg="mod">
          <ac:chgData name="Bellakka Krishnamurthy Prajwal" userId="S::e0657862@u.nus.edu::3e83da75-8086-4a5e-b40c-37a6159fc9d1" providerId="AD" clId="Web-{1722F9D6-EB35-48E5-94F4-71FD2EBA235E}" dt="2021-03-16T15:09:03.669" v="377"/>
          <ac:spMkLst>
            <pc:docMk/>
            <pc:sldMk cId="2804387639" sldId="257"/>
            <ac:spMk id="5" creationId="{58ADDE69-FF10-49F4-8014-FE901851E8E8}"/>
          </ac:spMkLst>
        </pc:spChg>
        <pc:spChg chg="mod">
          <ac:chgData name="Bellakka Krishnamurthy Prajwal" userId="S::e0657862@u.nus.edu::3e83da75-8086-4a5e-b40c-37a6159fc9d1" providerId="AD" clId="Web-{1722F9D6-EB35-48E5-94F4-71FD2EBA235E}" dt="2021-03-16T15:09:03.685" v="378"/>
          <ac:spMkLst>
            <pc:docMk/>
            <pc:sldMk cId="2804387639" sldId="257"/>
            <ac:spMk id="10" creationId="{A9BAE6E3-03A0-480D-AD03-60F31188D272}"/>
          </ac:spMkLst>
        </pc:spChg>
        <pc:spChg chg="mod">
          <ac:chgData name="Bellakka Krishnamurthy Prajwal" userId="S::e0657862@u.nus.edu::3e83da75-8086-4a5e-b40c-37a6159fc9d1" providerId="AD" clId="Web-{1722F9D6-EB35-48E5-94F4-71FD2EBA235E}" dt="2021-03-16T15:09:03.716" v="379"/>
          <ac:spMkLst>
            <pc:docMk/>
            <pc:sldMk cId="2804387639" sldId="257"/>
            <ac:spMk id="11" creationId="{AF2B943E-B578-4E1E-A92F-34FBBC5DEE51}"/>
          </ac:spMkLst>
        </pc:spChg>
        <pc:spChg chg="mod">
          <ac:chgData name="Bellakka Krishnamurthy Prajwal" userId="S::e0657862@u.nus.edu::3e83da75-8086-4a5e-b40c-37a6159fc9d1" providerId="AD" clId="Web-{1722F9D6-EB35-48E5-94F4-71FD2EBA235E}" dt="2021-03-16T15:09:03.747" v="380"/>
          <ac:spMkLst>
            <pc:docMk/>
            <pc:sldMk cId="2804387639" sldId="257"/>
            <ac:spMk id="14" creationId="{730F170A-A9C8-4D12-A30A-C4A3F35F2551}"/>
          </ac:spMkLst>
        </pc:spChg>
        <pc:picChg chg="mod">
          <ac:chgData name="Bellakka Krishnamurthy Prajwal" userId="S::e0657862@u.nus.edu::3e83da75-8086-4a5e-b40c-37a6159fc9d1" providerId="AD" clId="Web-{1722F9D6-EB35-48E5-94F4-71FD2EBA235E}" dt="2021-03-16T15:09:37.967" v="385" actId="1076"/>
          <ac:picMkLst>
            <pc:docMk/>
            <pc:sldMk cId="2804387639" sldId="257"/>
            <ac:picMk id="8" creationId="{B8F4A9D8-9B86-46BC-A4C3-3619DE1BC04E}"/>
          </ac:picMkLst>
        </pc:picChg>
      </pc:sldChg>
      <pc:sldChg chg="modSp 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4229933323" sldId="258"/>
        </pc:sldMkLst>
        <pc:cxnChg chg="mod">
          <ac:chgData name="Bellakka Krishnamurthy Prajwal" userId="S::e0657862@u.nus.edu::3e83da75-8086-4a5e-b40c-37a6159fc9d1" providerId="AD" clId="Web-{1722F9D6-EB35-48E5-94F4-71FD2EBA235E}" dt="2021-03-16T14:39:16.571" v="15" actId="1076"/>
          <ac:cxnSpMkLst>
            <pc:docMk/>
            <pc:sldMk cId="4229933323" sldId="258"/>
            <ac:cxnSpMk id="14" creationId="{BAC34C27-2B0F-4E58-9FBF-A292BBA9257B}"/>
          </ac:cxnSpMkLst>
        </pc:cxnChg>
      </pc:sldChg>
      <pc:sldChg chg="addSp modSp mod modClrScheme chgLayout">
        <pc:chgData name="Bellakka Krishnamurthy Prajwal" userId="S::e0657862@u.nus.edu::3e83da75-8086-4a5e-b40c-37a6159fc9d1" providerId="AD" clId="Web-{1722F9D6-EB35-48E5-94F4-71FD2EBA235E}" dt="2021-03-16T15:17:28.507" v="394" actId="1076"/>
        <pc:sldMkLst>
          <pc:docMk/>
          <pc:sldMk cId="3050552321" sldId="259"/>
        </pc:sldMkLst>
        <pc:spChg chg="add mod">
          <ac:chgData name="Bellakka Krishnamurthy Prajwal" userId="S::e0657862@u.nus.edu::3e83da75-8086-4a5e-b40c-37a6159fc9d1" providerId="AD" clId="Web-{1722F9D6-EB35-48E5-94F4-71FD2EBA235E}" dt="2021-03-16T15:17:28.507" v="394" actId="1076"/>
          <ac:spMkLst>
            <pc:docMk/>
            <pc:sldMk cId="3050552321" sldId="259"/>
            <ac:spMk id="22" creationId="{C012962C-2AF5-4C80-9BC5-5482B9744F81}"/>
          </ac:spMkLst>
        </pc:spChg>
      </pc:sldChg>
      <pc:sldChg chg="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1143064720" sldId="260"/>
        </pc:sldMkLst>
      </pc:sldChg>
      <pc:sldChg chg="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1422453374" sldId="261"/>
        </pc:sldMkLst>
      </pc:sldChg>
      <pc:sldChg chg="addSp delSp modSp new mod modClrScheme chgLayout">
        <pc:chgData name="Bellakka Krishnamurthy Prajwal" userId="S::e0657862@u.nus.edu::3e83da75-8086-4a5e-b40c-37a6159fc9d1" providerId="AD" clId="Web-{1722F9D6-EB35-48E5-94F4-71FD2EBA235E}" dt="2021-03-16T15:02:34.662" v="374" actId="20577"/>
        <pc:sldMkLst>
          <pc:docMk/>
          <pc:sldMk cId="908930639" sldId="262"/>
        </pc:sldMkLst>
        <pc:spChg chg="mod ord">
          <ac:chgData name="Bellakka Krishnamurthy Prajwal" userId="S::e0657862@u.nus.edu::3e83da75-8086-4a5e-b40c-37a6159fc9d1" providerId="AD" clId="Web-{1722F9D6-EB35-48E5-94F4-71FD2EBA235E}" dt="2021-03-16T15:01:49.849" v="368"/>
          <ac:spMkLst>
            <pc:docMk/>
            <pc:sldMk cId="908930639" sldId="262"/>
            <ac:spMk id="2" creationId="{C2E9DA44-3BEC-4D13-B29A-0A57B8F47477}"/>
          </ac:spMkLst>
        </pc:spChg>
        <pc:spChg chg="del mod">
          <ac:chgData name="Bellakka Krishnamurthy Prajwal" userId="S::e0657862@u.nus.edu::3e83da75-8086-4a5e-b40c-37a6159fc9d1" providerId="AD" clId="Web-{1722F9D6-EB35-48E5-94F4-71FD2EBA235E}" dt="2021-03-16T14:54:21.341" v="141"/>
          <ac:spMkLst>
            <pc:docMk/>
            <pc:sldMk cId="908930639" sldId="262"/>
            <ac:spMk id="3" creationId="{E95C4E15-4FD7-4DFE-99E2-A6AE61388216}"/>
          </ac:spMkLst>
        </pc:spChg>
        <pc:spChg chg="add del mod">
          <ac:chgData name="Bellakka Krishnamurthy Prajwal" userId="S::e0657862@u.nus.edu::3e83da75-8086-4a5e-b40c-37a6159fc9d1" providerId="AD" clId="Web-{1722F9D6-EB35-48E5-94F4-71FD2EBA235E}" dt="2021-03-16T14:54:31.669" v="143"/>
          <ac:spMkLst>
            <pc:docMk/>
            <pc:sldMk cId="908930639" sldId="262"/>
            <ac:spMk id="5" creationId="{5F5140C5-AD6B-4F77-9393-DA780787CF8B}"/>
          </ac:spMkLst>
        </pc:spChg>
        <pc:spChg chg="add del">
          <ac:chgData name="Bellakka Krishnamurthy Prajwal" userId="S::e0657862@u.nus.edu::3e83da75-8086-4a5e-b40c-37a6159fc9d1" providerId="AD" clId="Web-{1722F9D6-EB35-48E5-94F4-71FD2EBA235E}" dt="2021-03-16T14:43:25.327" v="59"/>
          <ac:spMkLst>
            <pc:docMk/>
            <pc:sldMk cId="908930639" sldId="262"/>
            <ac:spMk id="7" creationId="{AC0CF2BC-7385-44D2-B74D-9F86DFECD478}"/>
          </ac:spMkLst>
        </pc:spChg>
        <pc:spChg chg="add mod">
          <ac:chgData name="Bellakka Krishnamurthy Prajwal" userId="S::e0657862@u.nus.edu::3e83da75-8086-4a5e-b40c-37a6159fc9d1" providerId="AD" clId="Web-{1722F9D6-EB35-48E5-94F4-71FD2EBA235E}" dt="2021-03-16T14:55:48.702" v="205" actId="20577"/>
          <ac:spMkLst>
            <pc:docMk/>
            <pc:sldMk cId="908930639" sldId="262"/>
            <ac:spMk id="8" creationId="{BF64F451-6348-4065-908E-0610E6EE05B3}"/>
          </ac:spMkLst>
        </pc:spChg>
        <pc:spChg chg="add mod">
          <ac:chgData name="Bellakka Krishnamurthy Prajwal" userId="S::e0657862@u.nus.edu::3e83da75-8086-4a5e-b40c-37a6159fc9d1" providerId="AD" clId="Web-{1722F9D6-EB35-48E5-94F4-71FD2EBA235E}" dt="2021-03-16T15:01:22.989" v="366" actId="20577"/>
          <ac:spMkLst>
            <pc:docMk/>
            <pc:sldMk cId="908930639" sldId="262"/>
            <ac:spMk id="9" creationId="{50763276-FEBC-4AFF-B7E3-8F69861F1E15}"/>
          </ac:spMkLst>
        </pc:spChg>
        <pc:spChg chg="add del mod">
          <ac:chgData name="Bellakka Krishnamurthy Prajwal" userId="S::e0657862@u.nus.edu::3e83da75-8086-4a5e-b40c-37a6159fc9d1" providerId="AD" clId="Web-{1722F9D6-EB35-48E5-94F4-71FD2EBA235E}" dt="2021-03-16T14:54:30.497" v="142"/>
          <ac:spMkLst>
            <pc:docMk/>
            <pc:sldMk cId="908930639" sldId="262"/>
            <ac:spMk id="11" creationId="{629578E3-8F72-42F6-AC6E-B39ECF57F830}"/>
          </ac:spMkLst>
        </pc:spChg>
        <pc:spChg chg="add mod">
          <ac:chgData name="Bellakka Krishnamurthy Prajwal" userId="S::e0657862@u.nus.edu::3e83da75-8086-4a5e-b40c-37a6159fc9d1" providerId="AD" clId="Web-{1722F9D6-EB35-48E5-94F4-71FD2EBA235E}" dt="2021-03-16T14:58:07.345" v="249" actId="1076"/>
          <ac:spMkLst>
            <pc:docMk/>
            <pc:sldMk cId="908930639" sldId="262"/>
            <ac:spMk id="12" creationId="{5E13C0AD-1783-4D4B-9DCB-27DD1C7D69D3}"/>
          </ac:spMkLst>
        </pc:spChg>
        <pc:spChg chg="add del mod">
          <ac:chgData name="Bellakka Krishnamurthy Prajwal" userId="S::e0657862@u.nus.edu::3e83da75-8086-4a5e-b40c-37a6159fc9d1" providerId="AD" clId="Web-{1722F9D6-EB35-48E5-94F4-71FD2EBA235E}" dt="2021-03-16T14:59:09.862" v="255"/>
          <ac:spMkLst>
            <pc:docMk/>
            <pc:sldMk cId="908930639" sldId="262"/>
            <ac:spMk id="14" creationId="{1529A19C-B82A-41E3-8E89-EB68919DF9E0}"/>
          </ac:spMkLst>
        </pc:spChg>
        <pc:spChg chg="add mod">
          <ac:chgData name="Bellakka Krishnamurthy Prajwal" userId="S::e0657862@u.nus.edu::3e83da75-8086-4a5e-b40c-37a6159fc9d1" providerId="AD" clId="Web-{1722F9D6-EB35-48E5-94F4-71FD2EBA235E}" dt="2021-03-16T15:02:20.943" v="369" actId="20577"/>
          <ac:spMkLst>
            <pc:docMk/>
            <pc:sldMk cId="908930639" sldId="262"/>
            <ac:spMk id="16" creationId="{6594B2C0-7850-4AB6-ABF6-563E9CBE89B8}"/>
          </ac:spMkLst>
        </pc:spChg>
        <pc:spChg chg="add del mod">
          <ac:chgData name="Bellakka Krishnamurthy Prajwal" userId="S::e0657862@u.nus.edu::3e83da75-8086-4a5e-b40c-37a6159fc9d1" providerId="AD" clId="Web-{1722F9D6-EB35-48E5-94F4-71FD2EBA235E}" dt="2021-03-16T15:00:06.816" v="297"/>
          <ac:spMkLst>
            <pc:docMk/>
            <pc:sldMk cId="908930639" sldId="262"/>
            <ac:spMk id="17" creationId="{D34ED660-78B2-42FA-8006-B89D034CB33B}"/>
          </ac:spMkLst>
        </pc:spChg>
        <pc:spChg chg="add mod">
          <ac:chgData name="Bellakka Krishnamurthy Prajwal" userId="S::e0657862@u.nus.edu::3e83da75-8086-4a5e-b40c-37a6159fc9d1" providerId="AD" clId="Web-{1722F9D6-EB35-48E5-94F4-71FD2EBA235E}" dt="2021-03-16T15:02:34.662" v="374" actId="20577"/>
          <ac:spMkLst>
            <pc:docMk/>
            <pc:sldMk cId="908930639" sldId="262"/>
            <ac:spMk id="18" creationId="{3F74585F-A2AA-4B1A-A882-09AC725F28A2}"/>
          </ac:spMkLst>
        </pc:spChg>
        <pc:picChg chg="add del mod ord">
          <ac:chgData name="Bellakka Krishnamurthy Prajwal" userId="S::e0657862@u.nus.edu::3e83da75-8086-4a5e-b40c-37a6159fc9d1" providerId="AD" clId="Web-{1722F9D6-EB35-48E5-94F4-71FD2EBA235E}" dt="2021-03-16T14:54:19.091" v="140"/>
          <ac:picMkLst>
            <pc:docMk/>
            <pc:sldMk cId="908930639" sldId="262"/>
            <ac:picMk id="4" creationId="{D70E49DC-6344-4C27-9967-072CBC37F293}"/>
          </ac:picMkLst>
        </pc:picChg>
        <pc:picChg chg="add mod">
          <ac:chgData name="Bellakka Krishnamurthy Prajwal" userId="S::e0657862@u.nus.edu::3e83da75-8086-4a5e-b40c-37a6159fc9d1" providerId="AD" clId="Web-{1722F9D6-EB35-48E5-94F4-71FD2EBA235E}" dt="2021-03-16T14:54:34.310" v="144" actId="1076"/>
          <ac:picMkLst>
            <pc:docMk/>
            <pc:sldMk cId="908930639" sldId="262"/>
            <ac:picMk id="6" creationId="{DC065937-63B5-493A-A7C8-C73B54138C95}"/>
          </ac:picMkLst>
        </pc:picChg>
        <pc:picChg chg="add mod">
          <ac:chgData name="Bellakka Krishnamurthy Prajwal" userId="S::e0657862@u.nus.edu::3e83da75-8086-4a5e-b40c-37a6159fc9d1" providerId="AD" clId="Web-{1722F9D6-EB35-48E5-94F4-71FD2EBA235E}" dt="2021-03-16T14:59:29.846" v="262" actId="1076"/>
          <ac:picMkLst>
            <pc:docMk/>
            <pc:sldMk cId="908930639" sldId="262"/>
            <ac:picMk id="13" creationId="{CCFADFE3-C948-441D-8123-58CA64490E2B}"/>
          </ac:picMkLst>
        </pc:picChg>
      </pc:sldChg>
      <pc:sldChg chg="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2335249439" sldId="263"/>
        </pc:sldMkLst>
      </pc:sldChg>
      <pc:sldChg chg="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1747580848" sldId="264"/>
        </pc:sldMkLst>
      </pc:sldChg>
      <pc:sldChg chg="mod modClrScheme chgLayout">
        <pc:chgData name="Bellakka Krishnamurthy Prajwal" userId="S::e0657862@u.nus.edu::3e83da75-8086-4a5e-b40c-37a6159fc9d1" providerId="AD" clId="Web-{1722F9D6-EB35-48E5-94F4-71FD2EBA235E}" dt="2021-03-16T15:01:49.849" v="368"/>
        <pc:sldMkLst>
          <pc:docMk/>
          <pc:sldMk cId="2627691705" sldId="265"/>
        </pc:sldMkLst>
      </pc:sldChg>
      <pc:sldChg chg="modSp">
        <pc:chgData name="Bellakka Krishnamurthy Prajwal" userId="S::e0657862@u.nus.edu::3e83da75-8086-4a5e-b40c-37a6159fc9d1" providerId="AD" clId="Web-{1722F9D6-EB35-48E5-94F4-71FD2EBA235E}" dt="2021-03-16T15:57:04.925" v="396" actId="1076"/>
        <pc:sldMkLst>
          <pc:docMk/>
          <pc:sldMk cId="3415667080" sldId="269"/>
        </pc:sldMkLst>
        <pc:picChg chg="mod">
          <ac:chgData name="Bellakka Krishnamurthy Prajwal" userId="S::e0657862@u.nus.edu::3e83da75-8086-4a5e-b40c-37a6159fc9d1" providerId="AD" clId="Web-{1722F9D6-EB35-48E5-94F4-71FD2EBA235E}" dt="2021-03-16T15:57:04.925" v="396" actId="1076"/>
          <ac:picMkLst>
            <pc:docMk/>
            <pc:sldMk cId="3415667080" sldId="269"/>
            <ac:picMk id="16" creationId="{AD9DF7AE-71A8-4AFD-96C3-8EF6E0F78527}"/>
          </ac:picMkLst>
        </pc:picChg>
      </pc:sldChg>
      <pc:sldMasterChg chg="add del addSldLayout delSldLayout">
        <pc:chgData name="Bellakka Krishnamurthy Prajwal" userId="S::e0657862@u.nus.edu::3e83da75-8086-4a5e-b40c-37a6159fc9d1" providerId="AD" clId="Web-{1722F9D6-EB35-48E5-94F4-71FD2EBA235E}" dt="2021-03-16T15:01:49.849" v="368"/>
        <pc:sldMasterMkLst>
          <pc:docMk/>
          <pc:sldMasterMk cId="2460954070" sldId="2147483660"/>
        </pc:sldMasterMkLst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Bellakka Krishnamurthy Prajwal" userId="S::e0657862@u.nus.edu::3e83da75-8086-4a5e-b40c-37a6159fc9d1" providerId="AD" clId="Web-{1722F9D6-EB35-48E5-94F4-71FD2EBA235E}" dt="2021-03-16T15:01:49.849" v="368"/>
        <pc:sldMasterMkLst>
          <pc:docMk/>
          <pc:sldMasterMk cId="1872460568" sldId="2147483672"/>
        </pc:sldMasterMkLst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1722324888" sldId="2147483673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3257038764" sldId="2147483674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621434051" sldId="2147483675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2606931252" sldId="2147483676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2301555151" sldId="2147483677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1242716567" sldId="2147483678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3396016045" sldId="2147483679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1847565041" sldId="2147483680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688025813" sldId="2147483681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1564609177" sldId="2147483682"/>
          </pc:sldLayoutMkLst>
        </pc:sldLayoutChg>
        <pc:sldLayoutChg chg="add del mod replId">
          <pc:chgData name="Bellakka Krishnamurthy Prajwal" userId="S::e0657862@u.nus.edu::3e83da75-8086-4a5e-b40c-37a6159fc9d1" providerId="AD" clId="Web-{1722F9D6-EB35-48E5-94F4-71FD2EBA235E}" dt="2021-03-16T15:01:49.849" v="368"/>
          <pc:sldLayoutMkLst>
            <pc:docMk/>
            <pc:sldMasterMk cId="1872460568" sldId="2147483672"/>
            <pc:sldLayoutMk cId="209056353" sldId="2147483683"/>
          </pc:sldLayoutMkLst>
        </pc:sldLayoutChg>
      </pc:sldMasterChg>
    </pc:docChg>
  </pc:docChgLst>
  <pc:docChgLst>
    <pc:chgData name="Brendan Lau Siew Zhi" userId="S::e0550596@u.nus.edu::49bd5650-4d10-4248-b25e-457aaea360d9" providerId="AD" clId="Web-{E575708A-48AF-4D17-9D14-F380712C907F}"/>
    <pc:docChg chg="modSld">
      <pc:chgData name="Brendan Lau Siew Zhi" userId="S::e0550596@u.nus.edu::49bd5650-4d10-4248-b25e-457aaea360d9" providerId="AD" clId="Web-{E575708A-48AF-4D17-9D14-F380712C907F}" dt="2021-03-17T15:03:39.787" v="1" actId="20577"/>
      <pc:docMkLst>
        <pc:docMk/>
      </pc:docMkLst>
      <pc:sldChg chg="modSp">
        <pc:chgData name="Brendan Lau Siew Zhi" userId="S::e0550596@u.nus.edu::49bd5650-4d10-4248-b25e-457aaea360d9" providerId="AD" clId="Web-{E575708A-48AF-4D17-9D14-F380712C907F}" dt="2021-03-17T15:03:39.787" v="1" actId="20577"/>
        <pc:sldMkLst>
          <pc:docMk/>
          <pc:sldMk cId="1747626217" sldId="282"/>
        </pc:sldMkLst>
        <pc:spChg chg="mod">
          <ac:chgData name="Brendan Lau Siew Zhi" userId="S::e0550596@u.nus.edu::49bd5650-4d10-4248-b25e-457aaea360d9" providerId="AD" clId="Web-{E575708A-48AF-4D17-9D14-F380712C907F}" dt="2021-03-17T15:03:36.896" v="0" actId="20577"/>
          <ac:spMkLst>
            <pc:docMk/>
            <pc:sldMk cId="1747626217" sldId="282"/>
            <ac:spMk id="38" creationId="{CB6DAC77-E7E8-472F-9E57-F9538AC46785}"/>
          </ac:spMkLst>
        </pc:spChg>
        <pc:spChg chg="mod">
          <ac:chgData name="Brendan Lau Siew Zhi" userId="S::e0550596@u.nus.edu::49bd5650-4d10-4248-b25e-457aaea360d9" providerId="AD" clId="Web-{E575708A-48AF-4D17-9D14-F380712C907F}" dt="2021-03-17T15:03:39.787" v="1" actId="20577"/>
          <ac:spMkLst>
            <pc:docMk/>
            <pc:sldMk cId="1747626217" sldId="282"/>
            <ac:spMk id="40" creationId="{DA85D8CB-6A96-42AC-9003-1031F85A6E2F}"/>
          </ac:spMkLst>
        </pc:spChg>
      </pc:sldChg>
    </pc:docChg>
  </pc:docChgLst>
  <pc:docChgLst>
    <pc:chgData name="Brendan Lau Siew Zhi" userId="S::e0550596@u.nus.edu::49bd5650-4d10-4248-b25e-457aaea360d9" providerId="AD" clId="Web-{E03F60E8-EC48-4176-8A50-34D30FC87A0C}"/>
    <pc:docChg chg="addSld delSld modSld">
      <pc:chgData name="Brendan Lau Siew Zhi" userId="S::e0550596@u.nus.edu::49bd5650-4d10-4248-b25e-457aaea360d9" providerId="AD" clId="Web-{E03F60E8-EC48-4176-8A50-34D30FC87A0C}" dt="2021-03-16T15:14:21.202" v="831" actId="20577"/>
      <pc:docMkLst>
        <pc:docMk/>
      </pc:docMkLst>
      <pc:sldChg chg="delSp modSp del">
        <pc:chgData name="Brendan Lau Siew Zhi" userId="S::e0550596@u.nus.edu::49bd5650-4d10-4248-b25e-457aaea360d9" providerId="AD" clId="Web-{E03F60E8-EC48-4176-8A50-34D30FC87A0C}" dt="2021-03-16T15:10:17.097" v="577"/>
        <pc:sldMkLst>
          <pc:docMk/>
          <pc:sldMk cId="2804387639" sldId="257"/>
        </pc:sldMkLst>
        <pc:spChg chg="del">
          <ac:chgData name="Brendan Lau Siew Zhi" userId="S::e0550596@u.nus.edu::49bd5650-4d10-4248-b25e-457aaea360d9" providerId="AD" clId="Web-{E03F60E8-EC48-4176-8A50-34D30FC87A0C}" dt="2021-03-16T15:09:41.145" v="575"/>
          <ac:spMkLst>
            <pc:docMk/>
            <pc:sldMk cId="2804387639" sldId="257"/>
            <ac:spMk id="15" creationId="{CD2F0A8C-23C9-4351-9764-A381C0BB9A45}"/>
          </ac:spMkLst>
        </pc:spChg>
        <pc:grpChg chg="mod">
          <ac:chgData name="Brendan Lau Siew Zhi" userId="S::e0550596@u.nus.edu::49bd5650-4d10-4248-b25e-457aaea360d9" providerId="AD" clId="Web-{E03F60E8-EC48-4176-8A50-34D30FC87A0C}" dt="2021-03-16T15:09:54.004" v="576" actId="1076"/>
          <ac:grpSpMkLst>
            <pc:docMk/>
            <pc:sldMk cId="2804387639" sldId="257"/>
            <ac:grpSpMk id="16" creationId="{320D9D11-B3A0-4458-92C6-E15286E28171}"/>
          </ac:grpSpMkLst>
        </pc:grpChg>
        <pc:picChg chg="mod">
          <ac:chgData name="Brendan Lau Siew Zhi" userId="S::e0550596@u.nus.edu::49bd5650-4d10-4248-b25e-457aaea360d9" providerId="AD" clId="Web-{E03F60E8-EC48-4176-8A50-34D30FC87A0C}" dt="2021-03-16T15:09:33.739" v="574" actId="1076"/>
          <ac:picMkLst>
            <pc:docMk/>
            <pc:sldMk cId="2804387639" sldId="257"/>
            <ac:picMk id="8" creationId="{B8F4A9D8-9B86-46BC-A4C3-3619DE1BC04E}"/>
          </ac:picMkLst>
        </pc:picChg>
      </pc:sldChg>
      <pc:sldChg chg="addSp delSp modSp">
        <pc:chgData name="Brendan Lau Siew Zhi" userId="S::e0550596@u.nus.edu::49bd5650-4d10-4248-b25e-457aaea360d9" providerId="AD" clId="Web-{E03F60E8-EC48-4176-8A50-34D30FC87A0C}" dt="2021-03-16T14:36:21.953" v="3" actId="1076"/>
        <pc:sldMkLst>
          <pc:docMk/>
          <pc:sldMk cId="4229933323" sldId="258"/>
        </pc:sldMkLst>
        <pc:picChg chg="add mod">
          <ac:chgData name="Brendan Lau Siew Zhi" userId="S::e0550596@u.nus.edu::49bd5650-4d10-4248-b25e-457aaea360d9" providerId="AD" clId="Web-{E03F60E8-EC48-4176-8A50-34D30FC87A0C}" dt="2021-03-16T14:36:21.953" v="3" actId="1076"/>
          <ac:picMkLst>
            <pc:docMk/>
            <pc:sldMk cId="4229933323" sldId="258"/>
            <ac:picMk id="2" creationId="{DF524BB3-8237-441D-9903-141DA7D263C5}"/>
          </ac:picMkLst>
        </pc:picChg>
        <pc:picChg chg="del">
          <ac:chgData name="Brendan Lau Siew Zhi" userId="S::e0550596@u.nus.edu::49bd5650-4d10-4248-b25e-457aaea360d9" providerId="AD" clId="Web-{E03F60E8-EC48-4176-8A50-34D30FC87A0C}" dt="2021-03-16T14:36:06.578" v="0"/>
          <ac:picMkLst>
            <pc:docMk/>
            <pc:sldMk cId="4229933323" sldId="258"/>
            <ac:picMk id="7" creationId="{E0382164-FD72-46A8-AF73-724219C3F7D9}"/>
          </ac:picMkLst>
        </pc:picChg>
      </pc:sldChg>
      <pc:sldChg chg="addSp delSp modSp">
        <pc:chgData name="Brendan Lau Siew Zhi" userId="S::e0550596@u.nus.edu::49bd5650-4d10-4248-b25e-457aaea360d9" providerId="AD" clId="Web-{E03F60E8-EC48-4176-8A50-34D30FC87A0C}" dt="2021-03-16T15:14:21.202" v="831" actId="20577"/>
        <pc:sldMkLst>
          <pc:docMk/>
          <pc:sldMk cId="3050552321" sldId="259"/>
        </pc:sldMkLst>
        <pc:spChg chg="del mod">
          <ac:chgData name="Brendan Lau Siew Zhi" userId="S::e0550596@u.nus.edu::49bd5650-4d10-4248-b25e-457aaea360d9" providerId="AD" clId="Web-{E03F60E8-EC48-4176-8A50-34D30FC87A0C}" dt="2021-03-16T14:52:46.901" v="97"/>
          <ac:spMkLst>
            <pc:docMk/>
            <pc:sldMk cId="3050552321" sldId="259"/>
            <ac:spMk id="2" creationId="{AC079A3F-3C4B-4412-ACB8-3847D397D377}"/>
          </ac:spMkLst>
        </pc:spChg>
        <pc:spChg chg="del">
          <ac:chgData name="Brendan Lau Siew Zhi" userId="S::e0550596@u.nus.edu::49bd5650-4d10-4248-b25e-457aaea360d9" providerId="AD" clId="Web-{E03F60E8-EC48-4176-8A50-34D30FC87A0C}" dt="2021-03-16T14:49:45.170" v="69"/>
          <ac:spMkLst>
            <pc:docMk/>
            <pc:sldMk cId="3050552321" sldId="259"/>
            <ac:spMk id="3" creationId="{A758B778-F767-4CF6-B4F2-0D3AF4D9EA5E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7:39.413" v="553" actId="1076"/>
          <ac:spMkLst>
            <pc:docMk/>
            <pc:sldMk cId="3050552321" sldId="259"/>
            <ac:spMk id="6" creationId="{F6C3F241-26B6-4D7F-8DC4-42051BC3A7B6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7:41.116" v="554" actId="1076"/>
          <ac:spMkLst>
            <pc:docMk/>
            <pc:sldMk cId="3050552321" sldId="259"/>
            <ac:spMk id="10" creationId="{6C9B5F3B-53A1-4E2E-868D-55A01D680492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8:16.709" v="565" actId="1076"/>
          <ac:spMkLst>
            <pc:docMk/>
            <pc:sldMk cId="3050552321" sldId="259"/>
            <ac:spMk id="14" creationId="{8DC5FB12-3700-4DCD-88A8-DCDE607088DF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13.002" v="597" actId="20577"/>
          <ac:spMkLst>
            <pc:docMk/>
            <pc:sldMk cId="3050552321" sldId="259"/>
            <ac:spMk id="15" creationId="{1ED65752-9212-4BFD-826E-279EE203D6C6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9:17.224" v="568" actId="1076"/>
          <ac:spMkLst>
            <pc:docMk/>
            <pc:sldMk cId="3050552321" sldId="259"/>
            <ac:spMk id="17" creationId="{75B3FB9B-24E4-4EB4-93F8-482916D26021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7:42.616" v="555" actId="1076"/>
          <ac:spMkLst>
            <pc:docMk/>
            <pc:sldMk cId="3050552321" sldId="259"/>
            <ac:spMk id="18" creationId="{0E37ADDE-18CD-45EE-B4B3-354E35C78E99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7:53.100" v="560" actId="1076"/>
          <ac:spMkLst>
            <pc:docMk/>
            <pc:sldMk cId="3050552321" sldId="259"/>
            <ac:spMk id="21" creationId="{0610F1DB-A08E-41F9-9A79-FCB4889C4C5D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7:59.960" v="562" actId="1076"/>
          <ac:spMkLst>
            <pc:docMk/>
            <pc:sldMk cId="3050552321" sldId="259"/>
            <ac:spMk id="24" creationId="{0416E65F-88D6-4875-9DB6-06DAD9D79D87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09:17.599" v="572" actId="1076"/>
          <ac:spMkLst>
            <pc:docMk/>
            <pc:sldMk cId="3050552321" sldId="259"/>
            <ac:spMk id="26" creationId="{B6BF3CB4-929A-4B77-ACFA-BF44A71F122B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4:21.202" v="831" actId="20577"/>
          <ac:spMkLst>
            <pc:docMk/>
            <pc:sldMk cId="3050552321" sldId="259"/>
            <ac:spMk id="27" creationId="{E93C8B08-F57A-4CDA-8EEA-AFE610D2BB0C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31.080" v="612" actId="1076"/>
          <ac:spMkLst>
            <pc:docMk/>
            <pc:sldMk cId="3050552321" sldId="259"/>
            <ac:spMk id="29" creationId="{BDD3076A-FA39-4B7D-8E70-C4312F088744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31.096" v="613" actId="1076"/>
          <ac:spMkLst>
            <pc:docMk/>
            <pc:sldMk cId="3050552321" sldId="259"/>
            <ac:spMk id="30" creationId="{08CCA8FE-4F3E-4A73-B087-742595BB4D6A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3:21.484" v="790" actId="20577"/>
          <ac:spMkLst>
            <pc:docMk/>
            <pc:sldMk cId="3050552321" sldId="259"/>
            <ac:spMk id="32" creationId="{1C68B94C-97AF-434F-A687-7255CFFDB272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31.205" v="617" actId="1076"/>
          <ac:spMkLst>
            <pc:docMk/>
            <pc:sldMk cId="3050552321" sldId="259"/>
            <ac:spMk id="34" creationId="{AF36CE89-346B-4397-9AAA-56917516A3F5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31.221" v="618" actId="1076"/>
          <ac:spMkLst>
            <pc:docMk/>
            <pc:sldMk cId="3050552321" sldId="259"/>
            <ac:spMk id="35" creationId="{77B32AFE-BF38-400A-8623-415D8D17AAAD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31.252" v="619" actId="1076"/>
          <ac:spMkLst>
            <pc:docMk/>
            <pc:sldMk cId="3050552321" sldId="259"/>
            <ac:spMk id="36" creationId="{7CA04FD9-1778-4C52-A567-2B1EFBF653BF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1:31.299" v="621" actId="1076"/>
          <ac:spMkLst>
            <pc:docMk/>
            <pc:sldMk cId="3050552321" sldId="259"/>
            <ac:spMk id="38" creationId="{ECE6A1D0-0792-4B49-A6FD-16F5F4D75957}"/>
          </ac:spMkLst>
        </pc:spChg>
        <pc:spChg chg="add mod">
          <ac:chgData name="Brendan Lau Siew Zhi" userId="S::e0550596@u.nus.edu::49bd5650-4d10-4248-b25e-457aaea360d9" providerId="AD" clId="Web-{E03F60E8-EC48-4176-8A50-34D30FC87A0C}" dt="2021-03-16T15:13:51.640" v="817" actId="1076"/>
          <ac:spMkLst>
            <pc:docMk/>
            <pc:sldMk cId="3050552321" sldId="259"/>
            <ac:spMk id="40" creationId="{B5E35244-01D1-406B-B6FC-F15092DF9353}"/>
          </ac:spMkLst>
        </pc:spChg>
        <pc:picChg chg="add del mod">
          <ac:chgData name="Brendan Lau Siew Zhi" userId="S::e0550596@u.nus.edu::49bd5650-4d10-4248-b25e-457aaea360d9" providerId="AD" clId="Web-{E03F60E8-EC48-4176-8A50-34D30FC87A0C}" dt="2021-03-16T14:46:16.190" v="16"/>
          <ac:picMkLst>
            <pc:docMk/>
            <pc:sldMk cId="3050552321" sldId="259"/>
            <ac:picMk id="4" creationId="{D2AC6392-65A0-4A21-AF7C-B640EB67128E}"/>
          </ac:picMkLst>
        </pc:picChg>
        <pc:picChg chg="add mod ord">
          <ac:chgData name="Brendan Lau Siew Zhi" userId="S::e0550596@u.nus.edu::49bd5650-4d10-4248-b25e-457aaea360d9" providerId="AD" clId="Web-{E03F60E8-EC48-4176-8A50-34D30FC87A0C}" dt="2021-03-16T15:07:32.288" v="534" actId="14100"/>
          <ac:picMkLst>
            <pc:docMk/>
            <pc:sldMk cId="3050552321" sldId="259"/>
            <ac:picMk id="5" creationId="{37456AFB-C24D-42DE-9FDC-1FDC6DC4A7AA}"/>
          </ac:picMkLst>
        </pc:picChg>
        <pc:picChg chg="add del mod">
          <ac:chgData name="Brendan Lau Siew Zhi" userId="S::e0550596@u.nus.edu::49bd5650-4d10-4248-b25e-457aaea360d9" providerId="AD" clId="Web-{E03F60E8-EC48-4176-8A50-34D30FC87A0C}" dt="2021-03-16T14:47:18.658" v="36"/>
          <ac:picMkLst>
            <pc:docMk/>
            <pc:sldMk cId="3050552321" sldId="259"/>
            <ac:picMk id="7" creationId="{234B5EC3-ECB9-4445-A62F-99C1B13DE59E}"/>
          </ac:picMkLst>
        </pc:picChg>
        <pc:picChg chg="add del mod ord">
          <ac:chgData name="Brendan Lau Siew Zhi" userId="S::e0550596@u.nus.edu::49bd5650-4d10-4248-b25e-457aaea360d9" providerId="AD" clId="Web-{E03F60E8-EC48-4176-8A50-34D30FC87A0C}" dt="2021-03-16T14:51:13.449" v="88"/>
          <ac:picMkLst>
            <pc:docMk/>
            <pc:sldMk cId="3050552321" sldId="259"/>
            <ac:picMk id="8" creationId="{07C5921E-6632-4A4A-BA39-A6BF94882E01}"/>
          </ac:picMkLst>
        </pc:picChg>
        <pc:picChg chg="add del mod">
          <ac:chgData name="Brendan Lau Siew Zhi" userId="S::e0550596@u.nus.edu::49bd5650-4d10-4248-b25e-457aaea360d9" providerId="AD" clId="Web-{E03F60E8-EC48-4176-8A50-34D30FC87A0C}" dt="2021-03-16T14:52:48.682" v="98"/>
          <ac:picMkLst>
            <pc:docMk/>
            <pc:sldMk cId="3050552321" sldId="259"/>
            <ac:picMk id="9" creationId="{E1C17079-F01B-4026-AAE5-D562DBB8F2AD}"/>
          </ac:picMkLst>
        </pc:picChg>
        <pc:picChg chg="add del mod ord">
          <ac:chgData name="Brendan Lau Siew Zhi" userId="S::e0550596@u.nus.edu::49bd5650-4d10-4248-b25e-457aaea360d9" providerId="AD" clId="Web-{E03F60E8-EC48-4176-8A50-34D30FC87A0C}" dt="2021-03-16T14:58:53.018" v="260"/>
          <ac:picMkLst>
            <pc:docMk/>
            <pc:sldMk cId="3050552321" sldId="259"/>
            <ac:picMk id="11" creationId="{89797444-1ECE-4A34-8BF5-B304D30A921D}"/>
          </ac:picMkLst>
        </pc:picChg>
        <pc:picChg chg="add del mod">
          <ac:chgData name="Brendan Lau Siew Zhi" userId="S::e0550596@u.nus.edu::49bd5650-4d10-4248-b25e-457aaea360d9" providerId="AD" clId="Web-{E03F60E8-EC48-4176-8A50-34D30FC87A0C}" dt="2021-03-16T14:53:59.493" v="100"/>
          <ac:picMkLst>
            <pc:docMk/>
            <pc:sldMk cId="3050552321" sldId="259"/>
            <ac:picMk id="12" creationId="{3013B108-35DD-482C-A99A-81D6DBD3D2E6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08:10.022" v="564" actId="1076"/>
          <ac:picMkLst>
            <pc:docMk/>
            <pc:sldMk cId="3050552321" sldId="259"/>
            <ac:picMk id="13" creationId="{5FD77C8A-249A-4BB3-98EA-78BA93002065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09:16.989" v="566" actId="1076"/>
          <ac:picMkLst>
            <pc:docMk/>
            <pc:sldMk cId="3050552321" sldId="259"/>
            <ac:picMk id="16" creationId="{2DF90EEA-EBB5-4F94-A980-44F796392096}"/>
          </ac:picMkLst>
        </pc:picChg>
        <pc:picChg chg="add del mod ord">
          <ac:chgData name="Brendan Lau Siew Zhi" userId="S::e0550596@u.nus.edu::49bd5650-4d10-4248-b25e-457aaea360d9" providerId="AD" clId="Web-{E03F60E8-EC48-4176-8A50-34D30FC87A0C}" dt="2021-03-16T15:02:27.467" v="338"/>
          <ac:picMkLst>
            <pc:docMk/>
            <pc:sldMk cId="3050552321" sldId="259"/>
            <ac:picMk id="19" creationId="{D71613B7-8874-40BF-B6AD-1109F9D5562E}"/>
          </ac:picMkLst>
        </pc:picChg>
        <pc:picChg chg="add mod ord">
          <ac:chgData name="Brendan Lau Siew Zhi" userId="S::e0550596@u.nus.edu::49bd5650-4d10-4248-b25e-457aaea360d9" providerId="AD" clId="Web-{E03F60E8-EC48-4176-8A50-34D30FC87A0C}" dt="2021-03-16T15:07:32.257" v="533" actId="14100"/>
          <ac:picMkLst>
            <pc:docMk/>
            <pc:sldMk cId="3050552321" sldId="259"/>
            <ac:picMk id="20" creationId="{A46051EB-79C6-4834-A587-8B9879FEB798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08:04.444" v="563" actId="1076"/>
          <ac:picMkLst>
            <pc:docMk/>
            <pc:sldMk cId="3050552321" sldId="259"/>
            <ac:picMk id="23" creationId="{C4BA2815-1C91-41BF-9118-357F86537D8B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09:17.739" v="573" actId="1076"/>
          <ac:picMkLst>
            <pc:docMk/>
            <pc:sldMk cId="3050552321" sldId="259"/>
            <ac:picMk id="25" creationId="{3DE5DD53-B075-4521-831C-23180242B9CD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11:31.049" v="611" actId="1076"/>
          <ac:picMkLst>
            <pc:docMk/>
            <pc:sldMk cId="3050552321" sldId="259"/>
            <ac:picMk id="28" creationId="{5980385C-52E0-44C2-BF30-0280C92FA6A8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11:31.127" v="614" actId="1076"/>
          <ac:picMkLst>
            <pc:docMk/>
            <pc:sldMk cId="3050552321" sldId="259"/>
            <ac:picMk id="31" creationId="{2CBFE8A1-2C4E-4365-912E-FD422AEB9E89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11:31.174" v="616" actId="1076"/>
          <ac:picMkLst>
            <pc:docMk/>
            <pc:sldMk cId="3050552321" sldId="259"/>
            <ac:picMk id="33" creationId="{605ECF86-E025-4120-B9BC-8671F245AC15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11:31.283" v="620" actId="1076"/>
          <ac:picMkLst>
            <pc:docMk/>
            <pc:sldMk cId="3050552321" sldId="259"/>
            <ac:picMk id="37" creationId="{4B2671F5-5F0E-4B69-884E-8D0B35F5697C}"/>
          </ac:picMkLst>
        </pc:picChg>
        <pc:picChg chg="add mod">
          <ac:chgData name="Brendan Lau Siew Zhi" userId="S::e0550596@u.nus.edu::49bd5650-4d10-4248-b25e-457aaea360d9" providerId="AD" clId="Web-{E03F60E8-EC48-4176-8A50-34D30FC87A0C}" dt="2021-03-16T15:11:31.330" v="622" actId="1076"/>
          <ac:picMkLst>
            <pc:docMk/>
            <pc:sldMk cId="3050552321" sldId="259"/>
            <ac:picMk id="39" creationId="{BA21462A-8619-430F-8963-4C2C53CD0B8F}"/>
          </ac:picMkLst>
        </pc:picChg>
        <pc:picChg chg="add mod ord">
          <ac:chgData name="Brendan Lau Siew Zhi" userId="S::e0550596@u.nus.edu::49bd5650-4d10-4248-b25e-457aaea360d9" providerId="AD" clId="Web-{E03F60E8-EC48-4176-8A50-34D30FC87A0C}" dt="2021-03-16T15:11:41.893" v="627" actId="1076"/>
          <ac:picMkLst>
            <pc:docMk/>
            <pc:sldMk cId="3050552321" sldId="259"/>
            <ac:picMk id="41" creationId="{C0B94040-EF63-4390-8FEE-75659AA813D1}"/>
          </ac:picMkLst>
        </pc:picChg>
      </pc:sldChg>
      <pc:sldChg chg="modSp">
        <pc:chgData name="Brendan Lau Siew Zhi" userId="S::e0550596@u.nus.edu::49bd5650-4d10-4248-b25e-457aaea360d9" providerId="AD" clId="Web-{E03F60E8-EC48-4176-8A50-34D30FC87A0C}" dt="2021-03-16T14:42:02.274" v="12" actId="20577"/>
        <pc:sldMkLst>
          <pc:docMk/>
          <pc:sldMk cId="908930639" sldId="262"/>
        </pc:sldMkLst>
        <pc:spChg chg="mod">
          <ac:chgData name="Brendan Lau Siew Zhi" userId="S::e0550596@u.nus.edu::49bd5650-4d10-4248-b25e-457aaea360d9" providerId="AD" clId="Web-{E03F60E8-EC48-4176-8A50-34D30FC87A0C}" dt="2021-03-16T14:42:02.274" v="12" actId="20577"/>
          <ac:spMkLst>
            <pc:docMk/>
            <pc:sldMk cId="908930639" sldId="262"/>
            <ac:spMk id="3" creationId="{E95C4E15-4FD7-4DFE-99E2-A6AE61388216}"/>
          </ac:spMkLst>
        </pc:spChg>
      </pc:sldChg>
      <pc:sldChg chg="addSp new">
        <pc:chgData name="Brendan Lau Siew Zhi" userId="S::e0550596@u.nus.edu::49bd5650-4d10-4248-b25e-457aaea360d9" providerId="AD" clId="Web-{E03F60E8-EC48-4176-8A50-34D30FC87A0C}" dt="2021-03-16T15:10:39.613" v="580"/>
        <pc:sldMkLst>
          <pc:docMk/>
          <pc:sldMk cId="4268529487" sldId="266"/>
        </pc:sldMkLst>
        <pc:spChg chg="add">
          <ac:chgData name="Brendan Lau Siew Zhi" userId="S::e0550596@u.nus.edu::49bd5650-4d10-4248-b25e-457aaea360d9" providerId="AD" clId="Web-{E03F60E8-EC48-4176-8A50-34D30FC87A0C}" dt="2021-03-16T15:10:35.081" v="579"/>
          <ac:spMkLst>
            <pc:docMk/>
            <pc:sldMk cId="4268529487" sldId="266"/>
            <ac:spMk id="2" creationId="{50E4B1E0-C3C2-4AAC-B0D8-AA6FB5285E0D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5.081" v="579"/>
          <ac:spMkLst>
            <pc:docMk/>
            <pc:sldMk cId="4268529487" sldId="266"/>
            <ac:spMk id="3" creationId="{692812E0-3909-4851-AA12-3704165211EE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5.081" v="579"/>
          <ac:spMkLst>
            <pc:docMk/>
            <pc:sldMk cId="4268529487" sldId="266"/>
            <ac:spMk id="6" creationId="{80A1D175-EE42-4E36-B090-235D2F17E06F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5.081" v="579"/>
          <ac:spMkLst>
            <pc:docMk/>
            <pc:sldMk cId="4268529487" sldId="266"/>
            <ac:spMk id="7" creationId="{2BD3DA54-1ABC-4558-8AB1-879357ABBFF1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5.081" v="579"/>
          <ac:spMkLst>
            <pc:docMk/>
            <pc:sldMk cId="4268529487" sldId="266"/>
            <ac:spMk id="8" creationId="{B8C1F6BD-F6A6-4AC8-847F-4A574D9C0EDB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5.081" v="579"/>
          <ac:spMkLst>
            <pc:docMk/>
            <pc:sldMk cId="4268529487" sldId="266"/>
            <ac:spMk id="9" creationId="{2D653798-F499-4F7B-BD9E-BBD171DDA4C5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9.613" v="580"/>
          <ac:spMkLst>
            <pc:docMk/>
            <pc:sldMk cId="4268529487" sldId="266"/>
            <ac:spMk id="11" creationId="{50E4B1E0-C3C2-4AAC-B0D8-AA6FB5285E0D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9.613" v="580"/>
          <ac:spMkLst>
            <pc:docMk/>
            <pc:sldMk cId="4268529487" sldId="266"/>
            <ac:spMk id="12" creationId="{692812E0-3909-4851-AA12-3704165211EE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9.613" v="580"/>
          <ac:spMkLst>
            <pc:docMk/>
            <pc:sldMk cId="4268529487" sldId="266"/>
            <ac:spMk id="15" creationId="{80A1D175-EE42-4E36-B090-235D2F17E06F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9.613" v="580"/>
          <ac:spMkLst>
            <pc:docMk/>
            <pc:sldMk cId="4268529487" sldId="266"/>
            <ac:spMk id="16" creationId="{2BD3DA54-1ABC-4558-8AB1-879357ABBFF1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9.613" v="580"/>
          <ac:spMkLst>
            <pc:docMk/>
            <pc:sldMk cId="4268529487" sldId="266"/>
            <ac:spMk id="17" creationId="{B8C1F6BD-F6A6-4AC8-847F-4A574D9C0EDB}"/>
          </ac:spMkLst>
        </pc:spChg>
        <pc:spChg chg="add">
          <ac:chgData name="Brendan Lau Siew Zhi" userId="S::e0550596@u.nus.edu::49bd5650-4d10-4248-b25e-457aaea360d9" providerId="AD" clId="Web-{E03F60E8-EC48-4176-8A50-34D30FC87A0C}" dt="2021-03-16T15:10:39.613" v="580"/>
          <ac:spMkLst>
            <pc:docMk/>
            <pc:sldMk cId="4268529487" sldId="266"/>
            <ac:spMk id="18" creationId="{2D653798-F499-4F7B-BD9E-BBD171DDA4C5}"/>
          </ac:spMkLst>
        </pc:spChg>
        <pc:grpChg chg="add">
          <ac:chgData name="Brendan Lau Siew Zhi" userId="S::e0550596@u.nus.edu::49bd5650-4d10-4248-b25e-457aaea360d9" providerId="AD" clId="Web-{E03F60E8-EC48-4176-8A50-34D30FC87A0C}" dt="2021-03-16T15:10:35.081" v="579"/>
          <ac:grpSpMkLst>
            <pc:docMk/>
            <pc:sldMk cId="4268529487" sldId="266"/>
            <ac:grpSpMk id="4" creationId="{5097CED7-D8D8-4418-92DB-F4641B772E25}"/>
          </ac:grpSpMkLst>
        </pc:grpChg>
        <pc:grpChg chg="add">
          <ac:chgData name="Brendan Lau Siew Zhi" userId="S::e0550596@u.nus.edu::49bd5650-4d10-4248-b25e-457aaea360d9" providerId="AD" clId="Web-{E03F60E8-EC48-4176-8A50-34D30FC87A0C}" dt="2021-03-16T15:10:35.081" v="579"/>
          <ac:grpSpMkLst>
            <pc:docMk/>
            <pc:sldMk cId="4268529487" sldId="266"/>
            <ac:grpSpMk id="5" creationId="{428E6DE4-9416-4669-8239-A2088780F724}"/>
          </ac:grpSpMkLst>
        </pc:grpChg>
        <pc:grpChg chg="add">
          <ac:chgData name="Brendan Lau Siew Zhi" userId="S::e0550596@u.nus.edu::49bd5650-4d10-4248-b25e-457aaea360d9" providerId="AD" clId="Web-{E03F60E8-EC48-4176-8A50-34D30FC87A0C}" dt="2021-03-16T15:10:39.613" v="580"/>
          <ac:grpSpMkLst>
            <pc:docMk/>
            <pc:sldMk cId="4268529487" sldId="266"/>
            <ac:grpSpMk id="13" creationId="{5097CED7-D8D8-4418-92DB-F4641B772E25}"/>
          </ac:grpSpMkLst>
        </pc:grpChg>
        <pc:grpChg chg="add">
          <ac:chgData name="Brendan Lau Siew Zhi" userId="S::e0550596@u.nus.edu::49bd5650-4d10-4248-b25e-457aaea360d9" providerId="AD" clId="Web-{E03F60E8-EC48-4176-8A50-34D30FC87A0C}" dt="2021-03-16T15:10:39.613" v="580"/>
          <ac:grpSpMkLst>
            <pc:docMk/>
            <pc:sldMk cId="4268529487" sldId="266"/>
            <ac:grpSpMk id="14" creationId="{428E6DE4-9416-4669-8239-A2088780F724}"/>
          </ac:grpSpMkLst>
        </pc:grpChg>
        <pc:picChg chg="add">
          <ac:chgData name="Brendan Lau Siew Zhi" userId="S::e0550596@u.nus.edu::49bd5650-4d10-4248-b25e-457aaea360d9" providerId="AD" clId="Web-{E03F60E8-EC48-4176-8A50-34D30FC87A0C}" dt="2021-03-16T15:10:35.081" v="579"/>
          <ac:picMkLst>
            <pc:docMk/>
            <pc:sldMk cId="4268529487" sldId="266"/>
            <ac:picMk id="10" creationId="{9802637E-DDB6-4D86-85FD-FDE49D9B7B90}"/>
          </ac:picMkLst>
        </pc:picChg>
        <pc:picChg chg="add">
          <ac:chgData name="Brendan Lau Siew Zhi" userId="S::e0550596@u.nus.edu::49bd5650-4d10-4248-b25e-457aaea360d9" providerId="AD" clId="Web-{E03F60E8-EC48-4176-8A50-34D30FC87A0C}" dt="2021-03-16T15:10:39.613" v="580"/>
          <ac:picMkLst>
            <pc:docMk/>
            <pc:sldMk cId="4268529487" sldId="266"/>
            <ac:picMk id="19" creationId="{9802637E-DDB6-4D86-85FD-FDE49D9B7B90}"/>
          </ac:picMkLst>
        </pc:picChg>
      </pc:sldChg>
    </pc:docChg>
  </pc:docChgLst>
  <pc:docChgLst>
    <pc:chgData name="Boo Qian Wei, Adeline" userId="S::e0559207@u.nus.edu::4d4d6387-9eb8-4b09-a972-63c89dfe0b61" providerId="AD" clId="Web-{4FE60340-317C-4626-AED1-63600DF1285D}"/>
    <pc:docChg chg="addSld modSld sldOrd">
      <pc:chgData name="Boo Qian Wei, Adeline" userId="S::e0559207@u.nus.edu::4d4d6387-9eb8-4b09-a972-63c89dfe0b61" providerId="AD" clId="Web-{4FE60340-317C-4626-AED1-63600DF1285D}" dt="2021-03-17T14:11:08.782" v="425"/>
      <pc:docMkLst>
        <pc:docMk/>
      </pc:docMkLst>
      <pc:sldChg chg="modSp">
        <pc:chgData name="Boo Qian Wei, Adeline" userId="S::e0559207@u.nus.edu::4d4d6387-9eb8-4b09-a972-63c89dfe0b61" providerId="AD" clId="Web-{4FE60340-317C-4626-AED1-63600DF1285D}" dt="2021-03-17T14:04:02.711" v="412" actId="20577"/>
        <pc:sldMkLst>
          <pc:docMk/>
          <pc:sldMk cId="109857222" sldId="256"/>
        </pc:sldMkLst>
        <pc:spChg chg="mod">
          <ac:chgData name="Boo Qian Wei, Adeline" userId="S::e0559207@u.nus.edu::4d4d6387-9eb8-4b09-a972-63c89dfe0b61" providerId="AD" clId="Web-{4FE60340-317C-4626-AED1-63600DF1285D}" dt="2021-03-17T14:04:02.711" v="4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Boo Qian Wei, Adeline" userId="S::e0559207@u.nus.edu::4d4d6387-9eb8-4b09-a972-63c89dfe0b61" providerId="AD" clId="Web-{4FE60340-317C-4626-AED1-63600DF1285D}" dt="2021-03-17T13:41:21.338" v="21" actId="14100"/>
        <pc:sldMkLst>
          <pc:docMk/>
          <pc:sldMk cId="1747626217" sldId="282"/>
        </pc:sldMkLst>
        <pc:spChg chg="add mod ord">
          <ac:chgData name="Boo Qian Wei, Adeline" userId="S::e0559207@u.nus.edu::4d4d6387-9eb8-4b09-a972-63c89dfe0b61" providerId="AD" clId="Web-{4FE60340-317C-4626-AED1-63600DF1285D}" dt="2021-03-17T13:41:21.338" v="21" actId="14100"/>
          <ac:spMkLst>
            <pc:docMk/>
            <pc:sldMk cId="1747626217" sldId="282"/>
            <ac:spMk id="48" creationId="{F8D58488-BC2D-4B23-B5D2-235815E7A988}"/>
          </ac:spMkLst>
        </pc:spChg>
        <pc:spChg chg="mod">
          <ac:chgData name="Boo Qian Wei, Adeline" userId="S::e0559207@u.nus.edu::4d4d6387-9eb8-4b09-a972-63c89dfe0b61" providerId="AD" clId="Web-{4FE60340-317C-4626-AED1-63600DF1285D}" dt="2021-03-17T13:41:02.322" v="19" actId="14100"/>
          <ac:spMkLst>
            <pc:docMk/>
            <pc:sldMk cId="1747626217" sldId="282"/>
            <ac:spMk id="49" creationId="{96F3B419-8C67-4CA5-AF25-F97CB4C531B9}"/>
          </ac:spMkLst>
        </pc:spChg>
      </pc:sldChg>
      <pc:sldChg chg="addSp delSp modSp">
        <pc:chgData name="Boo Qian Wei, Adeline" userId="S::e0559207@u.nus.edu::4d4d6387-9eb8-4b09-a972-63c89dfe0b61" providerId="AD" clId="Web-{4FE60340-317C-4626-AED1-63600DF1285D}" dt="2021-03-17T13:59:12.580" v="370"/>
        <pc:sldMkLst>
          <pc:docMk/>
          <pc:sldMk cId="1645201782" sldId="283"/>
        </pc:sldMkLst>
        <pc:spChg chg="mod">
          <ac:chgData name="Boo Qian Wei, Adeline" userId="S::e0559207@u.nus.edu::4d4d6387-9eb8-4b09-a972-63c89dfe0b61" providerId="AD" clId="Web-{4FE60340-317C-4626-AED1-63600DF1285D}" dt="2021-03-17T13:49:49.333" v="154" actId="1076"/>
          <ac:spMkLst>
            <pc:docMk/>
            <pc:sldMk cId="1645201782" sldId="283"/>
            <ac:spMk id="7" creationId="{A9C8B455-37C4-4CF0-9AF7-D7775ECC55FC}"/>
          </ac:spMkLst>
        </pc:spChg>
        <pc:spChg chg="mod">
          <ac:chgData name="Boo Qian Wei, Adeline" userId="S::e0559207@u.nus.edu::4d4d6387-9eb8-4b09-a972-63c89dfe0b61" providerId="AD" clId="Web-{4FE60340-317C-4626-AED1-63600DF1285D}" dt="2021-03-17T13:48:19.566" v="26" actId="1076"/>
          <ac:spMkLst>
            <pc:docMk/>
            <pc:sldMk cId="1645201782" sldId="283"/>
            <ac:spMk id="16" creationId="{67160051-466B-4DF2-AA3B-5EB70C658DFA}"/>
          </ac:spMkLst>
        </pc:spChg>
        <pc:spChg chg="add mod">
          <ac:chgData name="Boo Qian Wei, Adeline" userId="S::e0559207@u.nus.edu::4d4d6387-9eb8-4b09-a972-63c89dfe0b61" providerId="AD" clId="Web-{4FE60340-317C-4626-AED1-63600DF1285D}" dt="2021-03-17T13:53:56.292" v="352" actId="20577"/>
          <ac:spMkLst>
            <pc:docMk/>
            <pc:sldMk cId="1645201782" sldId="283"/>
            <ac:spMk id="18" creationId="{A6ED2ECA-1219-4A57-AEF0-FBC1D12DAED7}"/>
          </ac:spMkLst>
        </pc:spChg>
        <pc:spChg chg="add mod">
          <ac:chgData name="Boo Qian Wei, Adeline" userId="S::e0559207@u.nus.edu::4d4d6387-9eb8-4b09-a972-63c89dfe0b61" providerId="AD" clId="Web-{4FE60340-317C-4626-AED1-63600DF1285D}" dt="2021-03-17T13:50:42.381" v="215" actId="1076"/>
          <ac:spMkLst>
            <pc:docMk/>
            <pc:sldMk cId="1645201782" sldId="283"/>
            <ac:spMk id="19" creationId="{1A417BB2-9732-42A5-B1EF-A0A74BB937CD}"/>
          </ac:spMkLst>
        </pc:spChg>
        <pc:picChg chg="mod">
          <ac:chgData name="Boo Qian Wei, Adeline" userId="S::e0559207@u.nus.edu::4d4d6387-9eb8-4b09-a972-63c89dfe0b61" providerId="AD" clId="Web-{4FE60340-317C-4626-AED1-63600DF1285D}" dt="2021-03-17T13:59:12.580" v="370"/>
          <ac:picMkLst>
            <pc:docMk/>
            <pc:sldMk cId="1645201782" sldId="283"/>
            <ac:picMk id="5" creationId="{D2A2F1A7-B72B-4EFF-8BC3-70BF12940254}"/>
          </ac:picMkLst>
        </pc:picChg>
        <pc:picChg chg="mod">
          <ac:chgData name="Boo Qian Wei, Adeline" userId="S::e0559207@u.nus.edu::4d4d6387-9eb8-4b09-a972-63c89dfe0b61" providerId="AD" clId="Web-{4FE60340-317C-4626-AED1-63600DF1285D}" dt="2021-03-17T13:36:52.270" v="0"/>
          <ac:picMkLst>
            <pc:docMk/>
            <pc:sldMk cId="1645201782" sldId="283"/>
            <ac:picMk id="6" creationId="{6574FDA8-0728-48EF-9A6C-E6D4133614A8}"/>
          </ac:picMkLst>
        </pc:picChg>
        <pc:picChg chg="add del mod">
          <ac:chgData name="Boo Qian Wei, Adeline" userId="S::e0559207@u.nus.edu::4d4d6387-9eb8-4b09-a972-63c89dfe0b61" providerId="AD" clId="Web-{4FE60340-317C-4626-AED1-63600DF1285D}" dt="2021-03-17T13:38:58.914" v="3"/>
          <ac:picMkLst>
            <pc:docMk/>
            <pc:sldMk cId="1645201782" sldId="283"/>
            <ac:picMk id="7" creationId="{CA41965D-F746-44DD-9292-35E242B2CD0A}"/>
          </ac:picMkLst>
        </pc:picChg>
        <pc:picChg chg="add del mod">
          <ac:chgData name="Boo Qian Wei, Adeline" userId="S::e0559207@u.nus.edu::4d4d6387-9eb8-4b09-a972-63c89dfe0b61" providerId="AD" clId="Web-{4FE60340-317C-4626-AED1-63600DF1285D}" dt="2021-03-17T13:39:54.837" v="11"/>
          <ac:picMkLst>
            <pc:docMk/>
            <pc:sldMk cId="1645201782" sldId="283"/>
            <ac:picMk id="8" creationId="{1B436289-A59D-4B7B-8C24-5E106D3B94FD}"/>
          </ac:picMkLst>
        </pc:picChg>
        <pc:picChg chg="mod">
          <ac:chgData name="Boo Qian Wei, Adeline" userId="S::e0559207@u.nus.edu::4d4d6387-9eb8-4b09-a972-63c89dfe0b61" providerId="AD" clId="Web-{4FE60340-317C-4626-AED1-63600DF1285D}" dt="2021-03-17T13:58:04.297" v="355"/>
          <ac:picMkLst>
            <pc:docMk/>
            <pc:sldMk cId="1645201782" sldId="283"/>
            <ac:picMk id="9" creationId="{E95BAF8E-1442-4449-BC18-94DB06900085}"/>
          </ac:picMkLst>
        </pc:picChg>
        <pc:picChg chg="del">
          <ac:chgData name="Boo Qian Wei, Adeline" userId="S::e0559207@u.nus.edu::4d4d6387-9eb8-4b09-a972-63c89dfe0b61" providerId="AD" clId="Web-{4FE60340-317C-4626-AED1-63600DF1285D}" dt="2021-03-17T13:52:52.947" v="317"/>
          <ac:picMkLst>
            <pc:docMk/>
            <pc:sldMk cId="1645201782" sldId="283"/>
            <ac:picMk id="15" creationId="{E9D97159-90DA-472C-B250-C8615598A88B}"/>
          </ac:picMkLst>
        </pc:picChg>
        <pc:picChg chg="mod">
          <ac:chgData name="Boo Qian Wei, Adeline" userId="S::e0559207@u.nus.edu::4d4d6387-9eb8-4b09-a972-63c89dfe0b61" providerId="AD" clId="Web-{4FE60340-317C-4626-AED1-63600DF1285D}" dt="2021-03-17T13:58:38.626" v="362"/>
          <ac:picMkLst>
            <pc:docMk/>
            <pc:sldMk cId="1645201782" sldId="283"/>
            <ac:picMk id="20" creationId="{FAE7776E-1E45-40F1-8A38-4EDB6546C965}"/>
          </ac:picMkLst>
        </pc:picChg>
        <pc:picChg chg="add mod">
          <ac:chgData name="Boo Qian Wei, Adeline" userId="S::e0559207@u.nus.edu::4d4d6387-9eb8-4b09-a972-63c89dfe0b61" providerId="AD" clId="Web-{4FE60340-317C-4626-AED1-63600DF1285D}" dt="2021-03-17T13:52:42.274" v="316"/>
          <ac:picMkLst>
            <pc:docMk/>
            <pc:sldMk cId="1645201782" sldId="283"/>
            <ac:picMk id="21" creationId="{E9D97159-90DA-472C-B250-C8615598A88B}"/>
          </ac:picMkLst>
        </pc:picChg>
      </pc:sldChg>
      <pc:sldChg chg="addSp delSp modSp add ord replId">
        <pc:chgData name="Boo Qian Wei, Adeline" userId="S::e0559207@u.nus.edu::4d4d6387-9eb8-4b09-a972-63c89dfe0b61" providerId="AD" clId="Web-{4FE60340-317C-4626-AED1-63600DF1285D}" dt="2021-03-17T14:11:08.782" v="425"/>
        <pc:sldMkLst>
          <pc:docMk/>
          <pc:sldMk cId="640426842" sldId="285"/>
        </pc:sldMkLst>
        <pc:spChg chg="add mod">
          <ac:chgData name="Boo Qian Wei, Adeline" userId="S::e0559207@u.nus.edu::4d4d6387-9eb8-4b09-a972-63c89dfe0b61" providerId="AD" clId="Web-{4FE60340-317C-4626-AED1-63600DF1285D}" dt="2021-03-17T14:11:08.782" v="425"/>
          <ac:spMkLst>
            <pc:docMk/>
            <pc:sldMk cId="640426842" sldId="285"/>
            <ac:spMk id="3" creationId="{F18C9149-705C-4C4F-9F12-031DFDBC418E}"/>
          </ac:spMkLst>
        </pc:spChg>
        <pc:grpChg chg="del">
          <ac:chgData name="Boo Qian Wei, Adeline" userId="S::e0559207@u.nus.edu::4d4d6387-9eb8-4b09-a972-63c89dfe0b61" providerId="AD" clId="Web-{4FE60340-317C-4626-AED1-63600DF1285D}" dt="2021-03-17T14:10:12.265" v="415"/>
          <ac:grpSpMkLst>
            <pc:docMk/>
            <pc:sldMk cId="640426842" sldId="285"/>
            <ac:grpSpMk id="25" creationId="{2603D827-D9C1-4774-B324-CDE58F02E764}"/>
          </ac:grpSpMkLst>
        </pc:grpChg>
      </pc:sldChg>
    </pc:docChg>
  </pc:docChgLst>
  <pc:docChgLst>
    <pc:chgData name="Brendan Lau Siew Zhi" userId="49bd5650-4d10-4248-b25e-457aaea360d9" providerId="ADAL" clId="{6724840B-C085-4CE5-B990-54FB624B1CA8}"/>
    <pc:docChg chg="custSel modSld">
      <pc:chgData name="Brendan Lau Siew Zhi" userId="49bd5650-4d10-4248-b25e-457aaea360d9" providerId="ADAL" clId="{6724840B-C085-4CE5-B990-54FB624B1CA8}" dt="2021-03-17T13:28:03.871" v="59" actId="20577"/>
      <pc:docMkLst>
        <pc:docMk/>
      </pc:docMkLst>
      <pc:sldChg chg="addSp delSp modSp mod">
        <pc:chgData name="Brendan Lau Siew Zhi" userId="49bd5650-4d10-4248-b25e-457aaea360d9" providerId="ADAL" clId="{6724840B-C085-4CE5-B990-54FB624B1CA8}" dt="2021-03-17T13:28:03.871" v="59" actId="20577"/>
        <pc:sldMkLst>
          <pc:docMk/>
          <pc:sldMk cId="109857222" sldId="256"/>
        </pc:sldMkLst>
        <pc:spChg chg="mod">
          <ac:chgData name="Brendan Lau Siew Zhi" userId="49bd5650-4d10-4248-b25e-457aaea360d9" providerId="ADAL" clId="{6724840B-C085-4CE5-B990-54FB624B1CA8}" dt="2021-03-17T13:27:38.144" v="3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endan Lau Siew Zhi" userId="49bd5650-4d10-4248-b25e-457aaea360d9" providerId="ADAL" clId="{6724840B-C085-4CE5-B990-54FB624B1CA8}" dt="2021-03-17T13:28:03.871" v="5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Brendan Lau Siew Zhi" userId="49bd5650-4d10-4248-b25e-457aaea360d9" providerId="ADAL" clId="{6724840B-C085-4CE5-B990-54FB624B1CA8}" dt="2021-03-17T13:06:45.847" v="4" actId="26606"/>
          <ac:spMkLst>
            <pc:docMk/>
            <pc:sldMk cId="109857222" sldId="256"/>
            <ac:spMk id="24" creationId="{0864E5C9-52C9-4572-AC75-548B9B9C2648}"/>
          </ac:spMkLst>
        </pc:spChg>
        <pc:spChg chg="del">
          <ac:chgData name="Brendan Lau Siew Zhi" userId="49bd5650-4d10-4248-b25e-457aaea360d9" providerId="ADAL" clId="{6724840B-C085-4CE5-B990-54FB624B1CA8}" dt="2021-03-17T13:06:45.847" v="4" actId="26606"/>
          <ac:spMkLst>
            <pc:docMk/>
            <pc:sldMk cId="109857222" sldId="256"/>
            <ac:spMk id="26" creationId="{45CC6500-4DBD-4C34-BC14-2387FB483BEB}"/>
          </ac:spMkLst>
        </pc:spChg>
        <pc:spChg chg="del">
          <ac:chgData name="Brendan Lau Siew Zhi" userId="49bd5650-4d10-4248-b25e-457aaea360d9" providerId="ADAL" clId="{6724840B-C085-4CE5-B990-54FB624B1CA8}" dt="2021-03-17T13:06:45.847" v="4" actId="26606"/>
          <ac:spMkLst>
            <pc:docMk/>
            <pc:sldMk cId="109857222" sldId="256"/>
            <ac:spMk id="28" creationId="{4E34A3B6-BAD2-4156-BDC6-4736248BFDE0}"/>
          </ac:spMkLst>
        </pc:spChg>
        <pc:spChg chg="add">
          <ac:chgData name="Brendan Lau Siew Zhi" userId="49bd5650-4d10-4248-b25e-457aaea360d9" providerId="ADAL" clId="{6724840B-C085-4CE5-B990-54FB624B1CA8}" dt="2021-03-17T13:06:45.847" v="4" actId="26606"/>
          <ac:spMkLst>
            <pc:docMk/>
            <pc:sldMk cId="109857222" sldId="256"/>
            <ac:spMk id="33" creationId="{0864E5C9-52C9-4572-AC75-548B9B9C2648}"/>
          </ac:spMkLst>
        </pc:spChg>
        <pc:spChg chg="add">
          <ac:chgData name="Brendan Lau Siew Zhi" userId="49bd5650-4d10-4248-b25e-457aaea360d9" providerId="ADAL" clId="{6724840B-C085-4CE5-B990-54FB624B1CA8}" dt="2021-03-17T13:06:45.847" v="4" actId="26606"/>
          <ac:spMkLst>
            <pc:docMk/>
            <pc:sldMk cId="109857222" sldId="256"/>
            <ac:spMk id="35" creationId="{45CC6500-4DBD-4C34-BC14-2387FB483BEB}"/>
          </ac:spMkLst>
        </pc:spChg>
        <pc:spChg chg="add">
          <ac:chgData name="Brendan Lau Siew Zhi" userId="49bd5650-4d10-4248-b25e-457aaea360d9" providerId="ADAL" clId="{6724840B-C085-4CE5-B990-54FB624B1CA8}" dt="2021-03-17T13:06:45.847" v="4" actId="26606"/>
          <ac:spMkLst>
            <pc:docMk/>
            <pc:sldMk cId="109857222" sldId="256"/>
            <ac:spMk id="37" creationId="{4E34A3B6-BAD2-4156-BDC6-4736248BFDE0}"/>
          </ac:spMkLst>
        </pc:spChg>
        <pc:picChg chg="del mod">
          <ac:chgData name="Brendan Lau Siew Zhi" userId="49bd5650-4d10-4248-b25e-457aaea360d9" providerId="ADAL" clId="{6724840B-C085-4CE5-B990-54FB624B1CA8}" dt="2021-03-17T13:06:43.983" v="3" actId="478"/>
          <ac:picMkLst>
            <pc:docMk/>
            <pc:sldMk cId="109857222" sldId="256"/>
            <ac:picMk id="4" creationId="{52C34EA2-6AA1-4FF7-A741-9265B44A214E}"/>
          </ac:picMkLst>
        </pc:picChg>
        <pc:picChg chg="add mod">
          <ac:chgData name="Brendan Lau Siew Zhi" userId="49bd5650-4d10-4248-b25e-457aaea360d9" providerId="ADAL" clId="{6724840B-C085-4CE5-B990-54FB624B1CA8}" dt="2021-03-17T13:06:45.847" v="4" actId="26606"/>
          <ac:picMkLst>
            <pc:docMk/>
            <pc:sldMk cId="109857222" sldId="256"/>
            <ac:picMk id="6" creationId="{89DE0391-0FD2-4979-B017-B7D87A122BE5}"/>
          </ac:picMkLst>
        </pc:picChg>
        <pc:picChg chg="add del mod ord">
          <ac:chgData name="Brendan Lau Siew Zhi" userId="49bd5650-4d10-4248-b25e-457aaea360d9" providerId="ADAL" clId="{6724840B-C085-4CE5-B990-54FB624B1CA8}" dt="2021-03-17T13:24:28.059" v="23" actId="478"/>
          <ac:picMkLst>
            <pc:docMk/>
            <pc:sldMk cId="109857222" sldId="256"/>
            <ac:picMk id="8" creationId="{DFE5F8FC-B4CF-434C-AB2C-2E36109FF4F0}"/>
          </ac:picMkLst>
        </pc:picChg>
      </pc:sldChg>
      <pc:sldChg chg="modSp mod">
        <pc:chgData name="Brendan Lau Siew Zhi" userId="49bd5650-4d10-4248-b25e-457aaea360d9" providerId="ADAL" clId="{6724840B-C085-4CE5-B990-54FB624B1CA8}" dt="2021-03-17T13:27:13.656" v="24" actId="1076"/>
        <pc:sldMkLst>
          <pc:docMk/>
          <pc:sldMk cId="282297230" sldId="278"/>
        </pc:sldMkLst>
        <pc:spChg chg="mod">
          <ac:chgData name="Brendan Lau Siew Zhi" userId="49bd5650-4d10-4248-b25e-457aaea360d9" providerId="ADAL" clId="{6724840B-C085-4CE5-B990-54FB624B1CA8}" dt="2021-03-17T13:27:13.656" v="24" actId="1076"/>
          <ac:spMkLst>
            <pc:docMk/>
            <pc:sldMk cId="282297230" sldId="278"/>
            <ac:spMk id="6" creationId="{6CDFAACD-4EF4-4DCC-BA3B-6DBA458812E3}"/>
          </ac:spMkLst>
        </pc:spChg>
      </pc:sldChg>
      <pc:sldChg chg="addSp modSp mod">
        <pc:chgData name="Brendan Lau Siew Zhi" userId="49bd5650-4d10-4248-b25e-457aaea360d9" providerId="ADAL" clId="{6724840B-C085-4CE5-B990-54FB624B1CA8}" dt="2021-03-17T13:09:00.035" v="13" actId="1076"/>
        <pc:sldMkLst>
          <pc:docMk/>
          <pc:sldMk cId="1716291067" sldId="279"/>
        </pc:sldMkLst>
        <pc:picChg chg="add mod">
          <ac:chgData name="Brendan Lau Siew Zhi" userId="49bd5650-4d10-4248-b25e-457aaea360d9" providerId="ADAL" clId="{6724840B-C085-4CE5-B990-54FB624B1CA8}" dt="2021-03-17T13:09:00.035" v="13" actId="1076"/>
          <ac:picMkLst>
            <pc:docMk/>
            <pc:sldMk cId="1716291067" sldId="279"/>
            <ac:picMk id="4" creationId="{E9A360D6-1AC9-4FB6-ABD4-69A29F6FEED7}"/>
          </ac:picMkLst>
        </pc:picChg>
      </pc:sldChg>
    </pc:docChg>
  </pc:docChgLst>
  <pc:docChgLst>
    <pc:chgData name="Boo Qian Wei, Adeline" userId="S::e0559207@u.nus.edu::4d4d6387-9eb8-4b09-a972-63c89dfe0b61" providerId="AD" clId="Web-{E583D9BA-CC33-420E-8242-334B9D4895EF}"/>
    <pc:docChg chg="modSld">
      <pc:chgData name="Boo Qian Wei, Adeline" userId="S::e0559207@u.nus.edu::4d4d6387-9eb8-4b09-a972-63c89dfe0b61" providerId="AD" clId="Web-{E583D9BA-CC33-420E-8242-334B9D4895EF}" dt="2021-03-17T13:11:45.634" v="1175"/>
      <pc:docMkLst>
        <pc:docMk/>
      </pc:docMkLst>
      <pc:sldChg chg="modSp">
        <pc:chgData name="Boo Qian Wei, Adeline" userId="S::e0559207@u.nus.edu::4d4d6387-9eb8-4b09-a972-63c89dfe0b61" providerId="AD" clId="Web-{E583D9BA-CC33-420E-8242-334B9D4895EF}" dt="2021-03-17T12:31:22.858" v="789" actId="20577"/>
        <pc:sldMkLst>
          <pc:docMk/>
          <pc:sldMk cId="109857222" sldId="256"/>
        </pc:sldMkLst>
        <pc:spChg chg="mod">
          <ac:chgData name="Boo Qian Wei, Adeline" userId="S::e0559207@u.nus.edu::4d4d6387-9eb8-4b09-a972-63c89dfe0b61" providerId="AD" clId="Web-{E583D9BA-CC33-420E-8242-334B9D4895EF}" dt="2021-03-17T12:31:22.858" v="78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Boo Qian Wei, Adeline" userId="S::e0559207@u.nus.edu::4d4d6387-9eb8-4b09-a972-63c89dfe0b61" providerId="AD" clId="Web-{E583D9BA-CC33-420E-8242-334B9D4895EF}" dt="2021-03-17T13:03:49.876" v="1166"/>
        <pc:sldMkLst>
          <pc:docMk/>
          <pc:sldMk cId="1143064720" sldId="260"/>
        </pc:sldMkLst>
        <pc:spChg chg="mod">
          <ac:chgData name="Boo Qian Wei, Adeline" userId="S::e0559207@u.nus.edu::4d4d6387-9eb8-4b09-a972-63c89dfe0b61" providerId="AD" clId="Web-{E583D9BA-CC33-420E-8242-334B9D4895EF}" dt="2021-03-17T12:57:16.119" v="1065"/>
          <ac:spMkLst>
            <pc:docMk/>
            <pc:sldMk cId="1143064720" sldId="260"/>
            <ac:spMk id="2" creationId="{E3705F9A-72A7-433A-9F3A-4DBA8F9BFE4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7:09.463" v="1064"/>
          <ac:spMkLst>
            <pc:docMk/>
            <pc:sldMk cId="1143064720" sldId="260"/>
            <ac:spMk id="4" creationId="{4654E942-A415-4197-A6D7-F7145990E02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4.964" v="1079"/>
          <ac:spMkLst>
            <pc:docMk/>
            <pc:sldMk cId="1143064720" sldId="260"/>
            <ac:spMk id="12" creationId="{6547F0A5-9CFC-4F80-81A8-841C9CCD4280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5.042" v="1080"/>
          <ac:spMkLst>
            <pc:docMk/>
            <pc:sldMk cId="1143064720" sldId="260"/>
            <ac:spMk id="14" creationId="{7C952BE3-129C-4A8B-A316-8C348A63801C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9.933" v="1086"/>
          <ac:spMkLst>
            <pc:docMk/>
            <pc:sldMk cId="1143064720" sldId="260"/>
            <ac:spMk id="15" creationId="{561D9A06-42A4-4031-AFD6-6E98D09F4A4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5.120" v="1082"/>
          <ac:spMkLst>
            <pc:docMk/>
            <pc:sldMk cId="1143064720" sldId="260"/>
            <ac:spMk id="16" creationId="{C9453E28-1F5E-44C4-BA3C-ADAB2C6B092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5.167" v="1083"/>
          <ac:spMkLst>
            <pc:docMk/>
            <pc:sldMk cId="1143064720" sldId="260"/>
            <ac:spMk id="17" creationId="{6B6FD734-25FB-4674-8199-4B243FCAC688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5.200" v="1084"/>
          <ac:spMkLst>
            <pc:docMk/>
            <pc:sldMk cId="1143064720" sldId="260"/>
            <ac:spMk id="18" creationId="{21CC8A97-E397-4D5F-A271-7A7E023D4C88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5.245" v="1085"/>
          <ac:spMkLst>
            <pc:docMk/>
            <pc:sldMk cId="1143064720" sldId="260"/>
            <ac:spMk id="21" creationId="{C3FB1429-2FB7-4272-A880-CE975BC6AA8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16.184" v="1087"/>
          <ac:spMkLst>
            <pc:docMk/>
            <pc:sldMk cId="1143064720" sldId="260"/>
            <ac:spMk id="24" creationId="{C8B859CC-CF5F-4764-8D92-6097D8E00AB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36.809" v="1101" actId="14100"/>
          <ac:spMkLst>
            <pc:docMk/>
            <pc:sldMk cId="1143064720" sldId="260"/>
            <ac:spMk id="25" creationId="{BD6C86B2-94C2-4B56-8FF6-C83157430C29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16.231" v="1089"/>
          <ac:spMkLst>
            <pc:docMk/>
            <pc:sldMk cId="1143064720" sldId="260"/>
            <ac:spMk id="26" creationId="{CAACA2CA-90C8-4FF1-A38E-42DFDCF3D9E6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49.876" v="1166"/>
          <ac:spMkLst>
            <pc:docMk/>
            <pc:sldMk cId="1143064720" sldId="260"/>
            <ac:spMk id="27" creationId="{0296FAC1-43D1-4089-B98B-CED37F4BCC52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8:24.949" v="1078"/>
          <ac:spMkLst>
            <pc:docMk/>
            <pc:sldMk cId="1143064720" sldId="260"/>
            <ac:spMk id="31" creationId="{C7F446FA-16D1-451F-A116-67E2AB6B5FD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7:42.526" v="1069" actId="1076"/>
          <ac:spMkLst>
            <pc:docMk/>
            <pc:sldMk cId="1143064720" sldId="260"/>
            <ac:spMk id="32" creationId="{C7F446FA-16D1-451F-A116-67E2AB6B5FD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16.278" v="1091"/>
          <ac:spMkLst>
            <pc:docMk/>
            <pc:sldMk cId="1143064720" sldId="260"/>
            <ac:spMk id="34" creationId="{80B4C60C-BD0F-4CEB-B026-A44C42F4EF8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55.481" v="1102" actId="20577"/>
          <ac:spMkLst>
            <pc:docMk/>
            <pc:sldMk cId="1143064720" sldId="260"/>
            <ac:spMk id="35" creationId="{24165B0F-CF01-4295-949E-DB936E529E7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16.324" v="1093"/>
          <ac:spMkLst>
            <pc:docMk/>
            <pc:sldMk cId="1143064720" sldId="260"/>
            <ac:spMk id="36" creationId="{55B043BB-4FD0-4E4E-8EB6-52A52D222EC2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40.454" v="1164"/>
          <ac:spMkLst>
            <pc:docMk/>
            <pc:sldMk cId="1143064720" sldId="260"/>
            <ac:spMk id="37" creationId="{B924D847-93C0-413E-906C-EF617235D262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16.356" v="1095"/>
          <ac:spMkLst>
            <pc:docMk/>
            <pc:sldMk cId="1143064720" sldId="260"/>
            <ac:spMk id="39" creationId="{757B587A-86BE-42EA-BDB3-000E7590186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0:41.701" v="1108" actId="20577"/>
          <ac:spMkLst>
            <pc:docMk/>
            <pc:sldMk cId="1143064720" sldId="260"/>
            <ac:spMk id="40" creationId="{F7F60597-4834-4108-8426-4784B294A248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9:16.418" v="1097"/>
          <ac:spMkLst>
            <pc:docMk/>
            <pc:sldMk cId="1143064720" sldId="260"/>
            <ac:spMk id="41" creationId="{361F625C-AEC7-47E9-A10A-B4CAAAB1FABC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45.985" v="1165"/>
          <ac:spMkLst>
            <pc:docMk/>
            <pc:sldMk cId="1143064720" sldId="260"/>
            <ac:spMk id="42" creationId="{E016B5E5-F499-4D78-8422-80762F590C90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7:23.197" v="1066"/>
          <ac:spMkLst>
            <pc:docMk/>
            <pc:sldMk cId="1143064720" sldId="260"/>
            <ac:spMk id="50" creationId="{7091B898-881E-42E2-984C-DBCEC7310791}"/>
          </ac:spMkLst>
        </pc:spChg>
      </pc:sldChg>
      <pc:sldChg chg="addSp modSp">
        <pc:chgData name="Boo Qian Wei, Adeline" userId="S::e0559207@u.nus.edu::4d4d6387-9eb8-4b09-a972-63c89dfe0b61" providerId="AD" clId="Web-{E583D9BA-CC33-420E-8242-334B9D4895EF}" dt="2021-03-17T12:40:11.773" v="887"/>
        <pc:sldMkLst>
          <pc:docMk/>
          <pc:sldMk cId="908930639" sldId="262"/>
        </pc:sldMkLst>
        <pc:spChg chg="mod">
          <ac:chgData name="Boo Qian Wei, Adeline" userId="S::e0559207@u.nus.edu::4d4d6387-9eb8-4b09-a972-63c89dfe0b61" providerId="AD" clId="Web-{E583D9BA-CC33-420E-8242-334B9D4895EF}" dt="2021-03-17T12:20:49.909" v="282" actId="1076"/>
          <ac:spMkLst>
            <pc:docMk/>
            <pc:sldMk cId="908930639" sldId="262"/>
            <ac:spMk id="6" creationId="{DD86A7C9-BB86-4B82-B24D-6F476988AC5A}"/>
          </ac:spMkLst>
        </pc:spChg>
        <pc:spChg chg="add mod ord">
          <ac:chgData name="Boo Qian Wei, Adeline" userId="S::e0559207@u.nus.edu::4d4d6387-9eb8-4b09-a972-63c89dfe0b61" providerId="AD" clId="Web-{E583D9BA-CC33-420E-8242-334B9D4895EF}" dt="2021-03-17T12:20:49.909" v="283" actId="1076"/>
          <ac:spMkLst>
            <pc:docMk/>
            <pc:sldMk cId="908930639" sldId="262"/>
            <ac:spMk id="15" creationId="{8838CA9E-DCE4-483C-96EC-9D4BD17AF548}"/>
          </ac:spMkLst>
        </pc:spChg>
        <pc:grpChg chg="add mod">
          <ac:chgData name="Boo Qian Wei, Adeline" userId="S::e0559207@u.nus.edu::4d4d6387-9eb8-4b09-a972-63c89dfe0b61" providerId="AD" clId="Web-{E583D9BA-CC33-420E-8242-334B9D4895EF}" dt="2021-03-17T12:20:49.928" v="284" actId="1076"/>
          <ac:grpSpMkLst>
            <pc:docMk/>
            <pc:sldMk cId="908930639" sldId="262"/>
            <ac:grpSpMk id="14" creationId="{4DCA21CE-F5AE-40D6-8173-B4E0896CEABC}"/>
          </ac:grpSpMkLst>
        </pc:grpChg>
        <pc:picChg chg="add mod">
          <ac:chgData name="Boo Qian Wei, Adeline" userId="S::e0559207@u.nus.edu::4d4d6387-9eb8-4b09-a972-63c89dfe0b61" providerId="AD" clId="Web-{E583D9BA-CC33-420E-8242-334B9D4895EF}" dt="2021-03-17T12:38:25.037" v="874"/>
          <ac:picMkLst>
            <pc:docMk/>
            <pc:sldMk cId="908930639" sldId="262"/>
            <ac:picMk id="5" creationId="{A124BA8D-28B2-48DE-BFCD-E7C79D6D51EF}"/>
          </ac:picMkLst>
        </pc:picChg>
        <pc:picChg chg="add mod">
          <ac:chgData name="Boo Qian Wei, Adeline" userId="S::e0559207@u.nus.edu::4d4d6387-9eb8-4b09-a972-63c89dfe0b61" providerId="AD" clId="Web-{E583D9BA-CC33-420E-8242-334B9D4895EF}" dt="2021-03-17T12:39:41.226" v="883"/>
          <ac:picMkLst>
            <pc:docMk/>
            <pc:sldMk cId="908930639" sldId="262"/>
            <ac:picMk id="7" creationId="{597A9745-672A-4AC8-9609-9E04F640993C}"/>
          </ac:picMkLst>
        </pc:picChg>
        <pc:picChg chg="add mod">
          <ac:chgData name="Boo Qian Wei, Adeline" userId="S::e0559207@u.nus.edu::4d4d6387-9eb8-4b09-a972-63c89dfe0b61" providerId="AD" clId="Web-{E583D9BA-CC33-420E-8242-334B9D4895EF}" dt="2021-03-17T12:40:11.773" v="887"/>
          <ac:picMkLst>
            <pc:docMk/>
            <pc:sldMk cId="908930639" sldId="262"/>
            <ac:picMk id="13" creationId="{096B6B12-CC27-4AE0-8783-ED821572B67E}"/>
          </ac:picMkLst>
        </pc:picChg>
      </pc:sldChg>
      <pc:sldChg chg="modSp">
        <pc:chgData name="Boo Qian Wei, Adeline" userId="S::e0559207@u.nus.edu::4d4d6387-9eb8-4b09-a972-63c89dfe0b61" providerId="AD" clId="Web-{E583D9BA-CC33-420E-8242-334B9D4895EF}" dt="2021-03-17T12:56:09.259" v="1033"/>
        <pc:sldMkLst>
          <pc:docMk/>
          <pc:sldMk cId="2335249439" sldId="263"/>
        </pc:sldMkLst>
        <pc:spChg chg="mod">
          <ac:chgData name="Boo Qian Wei, Adeline" userId="S::e0559207@u.nus.edu::4d4d6387-9eb8-4b09-a972-63c89dfe0b61" providerId="AD" clId="Web-{E583D9BA-CC33-420E-8242-334B9D4895EF}" dt="2021-03-17T12:51:47.582" v="971"/>
          <ac:spMkLst>
            <pc:docMk/>
            <pc:sldMk cId="2335249439" sldId="263"/>
            <ac:spMk id="2" creationId="{E2D13F13-780E-46B0-A6E7-5514B435A28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7.473" v="970"/>
          <ac:spMkLst>
            <pc:docMk/>
            <pc:sldMk cId="2335249439" sldId="263"/>
            <ac:spMk id="4" creationId="{BE45A7E0-9A09-4654-B401-60B76CCD4DF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7.676" v="972"/>
          <ac:spMkLst>
            <pc:docMk/>
            <pc:sldMk cId="2335249439" sldId="263"/>
            <ac:spMk id="5" creationId="{163B9D9C-A232-4F4F-8A67-A0ED0E816B8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7.770" v="973"/>
          <ac:spMkLst>
            <pc:docMk/>
            <pc:sldMk cId="2335249439" sldId="263"/>
            <ac:spMk id="8" creationId="{B5574043-56FC-4930-B7AD-D71BD62EE11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7.864" v="974"/>
          <ac:spMkLst>
            <pc:docMk/>
            <pc:sldMk cId="2335249439" sldId="263"/>
            <ac:spMk id="16" creationId="{AD8A5A72-1F96-4346-B0FC-71E3974FBBD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7.957" v="975"/>
          <ac:spMkLst>
            <pc:docMk/>
            <pc:sldMk cId="2335249439" sldId="263"/>
            <ac:spMk id="17" creationId="{C700381A-8546-4A3C-A2FD-97DCA9085AE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8.067" v="976"/>
          <ac:spMkLst>
            <pc:docMk/>
            <pc:sldMk cId="2335249439" sldId="263"/>
            <ac:spMk id="18" creationId="{DB522281-7C0F-44EC-8C0D-38A3C710E9E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8.161" v="977"/>
          <ac:spMkLst>
            <pc:docMk/>
            <pc:sldMk cId="2335249439" sldId="263"/>
            <ac:spMk id="20" creationId="{C8AD4730-FD45-4352-B425-3565293F2548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8.254" v="978"/>
          <ac:spMkLst>
            <pc:docMk/>
            <pc:sldMk cId="2335249439" sldId="263"/>
            <ac:spMk id="22" creationId="{81E1BFAB-CFFC-4094-955F-5E9C080BE819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1:48.348" v="979"/>
          <ac:spMkLst>
            <pc:docMk/>
            <pc:sldMk cId="2335249439" sldId="263"/>
            <ac:spMk id="23" creationId="{5B7DC0B5-BF0F-4529-B39E-02ED05B51A66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09.259" v="1033"/>
          <ac:spMkLst>
            <pc:docMk/>
            <pc:sldMk cId="2335249439" sldId="263"/>
            <ac:spMk id="26" creationId="{A667AEE8-2FC2-4BA3-B3CC-15A5B946632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06.665" v="1031"/>
          <ac:spMkLst>
            <pc:docMk/>
            <pc:sldMk cId="2335249439" sldId="263"/>
            <ac:spMk id="27" creationId="{CFDEBEFB-9D82-4D37-A883-9554E15D91A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06.665" v="1030"/>
          <ac:spMkLst>
            <pc:docMk/>
            <pc:sldMk cId="2335249439" sldId="263"/>
            <ac:spMk id="28" creationId="{AB44BF34-7B08-4EF2-9EFF-C428A724886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0:58.081" v="966"/>
          <ac:spMkLst>
            <pc:docMk/>
            <pc:sldMk cId="2335249439" sldId="263"/>
            <ac:spMk id="29" creationId="{F372672A-20FF-4AC7-BA27-276F861D8E2C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01.915" v="1025"/>
          <ac:spMkLst>
            <pc:docMk/>
            <pc:sldMk cId="2335249439" sldId="263"/>
            <ac:spMk id="30" creationId="{96339613-9A47-4BAF-B997-C2DDEDB6E146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5:58.587" v="1023"/>
          <ac:spMkLst>
            <pc:docMk/>
            <pc:sldMk cId="2335249439" sldId="263"/>
            <ac:spMk id="31" creationId="{464B365D-7619-4CEC-906B-158C63441773}"/>
          </ac:spMkLst>
        </pc:spChg>
        <pc:picChg chg="mod">
          <ac:chgData name="Boo Qian Wei, Adeline" userId="S::e0559207@u.nus.edu::4d4d6387-9eb8-4b09-a972-63c89dfe0b61" providerId="AD" clId="Web-{E583D9BA-CC33-420E-8242-334B9D4895EF}" dt="2021-03-17T12:50:48.316" v="957"/>
          <ac:picMkLst>
            <pc:docMk/>
            <pc:sldMk cId="2335249439" sldId="263"/>
            <ac:picMk id="7" creationId="{B719147D-BC8B-48A6-AE60-108E7D446BAB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2:50:48.753" v="962"/>
          <ac:picMkLst>
            <pc:docMk/>
            <pc:sldMk cId="2335249439" sldId="263"/>
            <ac:picMk id="19" creationId="{0FD0B3D8-0193-4DBD-907A-604187DF1978}"/>
          </ac:picMkLst>
        </pc:picChg>
      </pc:sldChg>
      <pc:sldChg chg="modSp">
        <pc:chgData name="Boo Qian Wei, Adeline" userId="S::e0559207@u.nus.edu::4d4d6387-9eb8-4b09-a972-63c89dfe0b61" providerId="AD" clId="Web-{E583D9BA-CC33-420E-8242-334B9D4895EF}" dt="2021-03-17T12:56:15.993" v="1061"/>
        <pc:sldMkLst>
          <pc:docMk/>
          <pc:sldMk cId="1747580848" sldId="264"/>
        </pc:sldMkLst>
        <pc:spChg chg="mod">
          <ac:chgData name="Boo Qian Wei, Adeline" userId="S::e0559207@u.nus.edu::4d4d6387-9eb8-4b09-a972-63c89dfe0b61" providerId="AD" clId="Web-{E583D9BA-CC33-420E-8242-334B9D4895EF}" dt="2021-03-17T12:56:15.993" v="1055"/>
          <ac:spMkLst>
            <pc:docMk/>
            <pc:sldMk cId="1747580848" sldId="264"/>
            <ac:spMk id="2" creationId="{6709D63D-F22B-4441-BD9F-5FC9EF0E824B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15.993" v="1057"/>
          <ac:spMkLst>
            <pc:docMk/>
            <pc:sldMk cId="1747580848" sldId="264"/>
            <ac:spMk id="3" creationId="{EC060756-8179-4B7D-A83B-040E2233664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4:03.381" v="1000"/>
          <ac:spMkLst>
            <pc:docMk/>
            <pc:sldMk cId="1747580848" sldId="264"/>
            <ac:spMk id="19" creationId="{E4761F56-0F92-41EC-ADF0-3184D26825A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4:03.413" v="1001"/>
          <ac:spMkLst>
            <pc:docMk/>
            <pc:sldMk cId="1747580848" sldId="264"/>
            <ac:spMk id="20" creationId="{2C02E707-6954-445B-9003-6CC5CD382422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4:03.428" v="1002"/>
          <ac:spMkLst>
            <pc:docMk/>
            <pc:sldMk cId="1747580848" sldId="264"/>
            <ac:spMk id="21" creationId="{0BAA1FA2-7ACD-4048-9425-12D0CB3F4F8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4:03.444" v="1003"/>
          <ac:spMkLst>
            <pc:docMk/>
            <pc:sldMk cId="1747580848" sldId="264"/>
            <ac:spMk id="22" creationId="{8D5C3D2A-3874-4FEB-9426-4FC6816F751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4:03.460" v="1004"/>
          <ac:spMkLst>
            <pc:docMk/>
            <pc:sldMk cId="1747580848" sldId="264"/>
            <ac:spMk id="23" creationId="{A5914B49-1751-4E2F-917B-89D5FBA11965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3:17.521" v="982"/>
          <ac:spMkLst>
            <pc:docMk/>
            <pc:sldMk cId="1747580848" sldId="264"/>
            <ac:spMk id="26" creationId="{E2FD1B9E-E91D-499E-88F7-7DF9DAAAA1D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15.993" v="1056"/>
          <ac:spMkLst>
            <pc:docMk/>
            <pc:sldMk cId="1747580848" sldId="264"/>
            <ac:spMk id="28" creationId="{3F1C4AF2-620F-4295-8238-EC509927909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15.993" v="1058"/>
          <ac:spMkLst>
            <pc:docMk/>
            <pc:sldMk cId="1747580848" sldId="264"/>
            <ac:spMk id="37" creationId="{2B338F23-7C04-45CA-A2AE-0A4BF46C83F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15.993" v="1059"/>
          <ac:spMkLst>
            <pc:docMk/>
            <pc:sldMk cId="1747580848" sldId="264"/>
            <ac:spMk id="45" creationId="{AD756B9A-E766-4B13-BFF2-1B6F929D65C9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15.993" v="1060"/>
          <ac:spMkLst>
            <pc:docMk/>
            <pc:sldMk cId="1747580848" sldId="264"/>
            <ac:spMk id="46" creationId="{15B8AB4D-1BCD-4A0B-9F62-C3C1EB42475B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56:15.993" v="1061"/>
          <ac:spMkLst>
            <pc:docMk/>
            <pc:sldMk cId="1747580848" sldId="264"/>
            <ac:spMk id="48" creationId="{F94FA2CD-C463-48B4-8F94-D4116325A12D}"/>
          </ac:spMkLst>
        </pc:spChg>
        <pc:picChg chg="mod">
          <ac:chgData name="Boo Qian Wei, Adeline" userId="S::e0559207@u.nus.edu::4d4d6387-9eb8-4b09-a972-63c89dfe0b61" providerId="AD" clId="Web-{E583D9BA-CC33-420E-8242-334B9D4895EF}" dt="2021-03-17T12:53:23.990" v="985"/>
          <ac:picMkLst>
            <pc:docMk/>
            <pc:sldMk cId="1747580848" sldId="264"/>
            <ac:picMk id="29" creationId="{580CFBF2-315C-4206-964D-5C3022426770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2:53:24.068" v="987"/>
          <ac:picMkLst>
            <pc:docMk/>
            <pc:sldMk cId="1747580848" sldId="264"/>
            <ac:picMk id="39" creationId="{A0A04310-2615-460C-B298-E2B66CD0A5C8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2:53:24.303" v="993"/>
          <ac:picMkLst>
            <pc:docMk/>
            <pc:sldMk cId="1747580848" sldId="264"/>
            <ac:picMk id="40" creationId="{F61A76EA-DCC2-465A-B195-200530BBBDC6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2:53:24.178" v="990"/>
          <ac:picMkLst>
            <pc:docMk/>
            <pc:sldMk cId="1747580848" sldId="264"/>
            <ac:picMk id="47" creationId="{BA0ED303-B6BF-4406-A347-03090886E7AD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2:53:24.256" v="992"/>
          <ac:picMkLst>
            <pc:docMk/>
            <pc:sldMk cId="1747580848" sldId="264"/>
            <ac:picMk id="49" creationId="{824078CF-C51F-4F81-AFB7-07FECD9EBD1B}"/>
          </ac:picMkLst>
        </pc:picChg>
      </pc:sldChg>
      <pc:sldChg chg="modSp">
        <pc:chgData name="Boo Qian Wei, Adeline" userId="S::e0559207@u.nus.edu::4d4d6387-9eb8-4b09-a972-63c89dfe0b61" providerId="AD" clId="Web-{E583D9BA-CC33-420E-8242-334B9D4895EF}" dt="2021-03-17T13:03:09.610" v="1161"/>
        <pc:sldMkLst>
          <pc:docMk/>
          <pc:sldMk cId="2838709080" sldId="267"/>
        </pc:sldMkLst>
        <pc:spChg chg="mod">
          <ac:chgData name="Boo Qian Wei, Adeline" userId="S::e0559207@u.nus.edu::4d4d6387-9eb8-4b09-a972-63c89dfe0b61" providerId="AD" clId="Web-{E583D9BA-CC33-420E-8242-334B9D4895EF}" dt="2021-03-17T13:02:59.281" v="1138"/>
          <ac:spMkLst>
            <pc:docMk/>
            <pc:sldMk cId="2838709080" sldId="267"/>
            <ac:spMk id="2" creationId="{6709D63D-F22B-4441-BD9F-5FC9EF0E824B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282" v="1152"/>
          <ac:spMkLst>
            <pc:docMk/>
            <pc:sldMk cId="2838709080" sldId="267"/>
            <ac:spMk id="3" creationId="{EC060756-8179-4B7D-A83B-040E2233664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078" v="1146"/>
          <ac:spMkLst>
            <pc:docMk/>
            <pc:sldMk cId="2838709080" sldId="267"/>
            <ac:spMk id="19" creationId="{E4761F56-0F92-41EC-ADF0-3184D26825A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094" v="1147"/>
          <ac:spMkLst>
            <pc:docMk/>
            <pc:sldMk cId="2838709080" sldId="267"/>
            <ac:spMk id="20" creationId="{2C02E707-6954-445B-9003-6CC5CD382422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110" v="1148"/>
          <ac:spMkLst>
            <pc:docMk/>
            <pc:sldMk cId="2838709080" sldId="267"/>
            <ac:spMk id="21" creationId="{0BAA1FA2-7ACD-4048-9425-12D0CB3F4F8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125" v="1149"/>
          <ac:spMkLst>
            <pc:docMk/>
            <pc:sldMk cId="2838709080" sldId="267"/>
            <ac:spMk id="22" creationId="{8D5C3D2A-3874-4FEB-9426-4FC6816F751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157" v="1150"/>
          <ac:spMkLst>
            <pc:docMk/>
            <pc:sldMk cId="2838709080" sldId="267"/>
            <ac:spMk id="23" creationId="{A5914B49-1751-4E2F-917B-89D5FBA11965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063" v="1145"/>
          <ac:spMkLst>
            <pc:docMk/>
            <pc:sldMk cId="2838709080" sldId="267"/>
            <ac:spMk id="26" creationId="{E2FD1B9E-E91D-499E-88F7-7DF9DAAAA1D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172" v="1151"/>
          <ac:spMkLst>
            <pc:docMk/>
            <pc:sldMk cId="2838709080" sldId="267"/>
            <ac:spMk id="28" creationId="{3F1C4AF2-620F-4295-8238-EC509927909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344" v="1154"/>
          <ac:spMkLst>
            <pc:docMk/>
            <pc:sldMk cId="2838709080" sldId="267"/>
            <ac:spMk id="37" creationId="{2B338F23-7C04-45CA-A2AE-0A4BF46C83F1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391" v="1156"/>
          <ac:spMkLst>
            <pc:docMk/>
            <pc:sldMk cId="2838709080" sldId="267"/>
            <ac:spMk id="45" creationId="{AD756B9A-E766-4B13-BFF2-1B6F929D65C9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438" v="1157"/>
          <ac:spMkLst>
            <pc:docMk/>
            <pc:sldMk cId="2838709080" sldId="267"/>
            <ac:spMk id="46" creationId="{15B8AB4D-1BCD-4A0B-9F62-C3C1EB42475B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3:09.532" v="1159"/>
          <ac:spMkLst>
            <pc:docMk/>
            <pc:sldMk cId="2838709080" sldId="267"/>
            <ac:spMk id="48" creationId="{F94FA2CD-C463-48B4-8F94-D4116325A12D}"/>
          </ac:spMkLst>
        </pc:spChg>
        <pc:picChg chg="mod">
          <ac:chgData name="Boo Qian Wei, Adeline" userId="S::e0559207@u.nus.edu::4d4d6387-9eb8-4b09-a972-63c89dfe0b61" providerId="AD" clId="Web-{E583D9BA-CC33-420E-8242-334B9D4895EF}" dt="2021-03-17T13:03:09.313" v="1153"/>
          <ac:picMkLst>
            <pc:docMk/>
            <pc:sldMk cId="2838709080" sldId="267"/>
            <ac:picMk id="29" creationId="{580CFBF2-315C-4206-964D-5C3022426770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3:03:09.375" v="1155"/>
          <ac:picMkLst>
            <pc:docMk/>
            <pc:sldMk cId="2838709080" sldId="267"/>
            <ac:picMk id="39" creationId="{A0A04310-2615-460C-B298-E2B66CD0A5C8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3:03:09.610" v="1161"/>
          <ac:picMkLst>
            <pc:docMk/>
            <pc:sldMk cId="2838709080" sldId="267"/>
            <ac:picMk id="40" creationId="{F61A76EA-DCC2-465A-B195-200530BBBDC6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3:03:09.485" v="1158"/>
          <ac:picMkLst>
            <pc:docMk/>
            <pc:sldMk cId="2838709080" sldId="267"/>
            <ac:picMk id="47" creationId="{BA0ED303-B6BF-4406-A347-03090886E7AD}"/>
          </ac:picMkLst>
        </pc:picChg>
        <pc:picChg chg="mod">
          <ac:chgData name="Boo Qian Wei, Adeline" userId="S::e0559207@u.nus.edu::4d4d6387-9eb8-4b09-a972-63c89dfe0b61" providerId="AD" clId="Web-{E583D9BA-CC33-420E-8242-334B9D4895EF}" dt="2021-03-17T13:03:09.563" v="1160"/>
          <ac:picMkLst>
            <pc:docMk/>
            <pc:sldMk cId="2838709080" sldId="267"/>
            <ac:picMk id="49" creationId="{824078CF-C51F-4F81-AFB7-07FECD9EBD1B}"/>
          </ac:picMkLst>
        </pc:picChg>
      </pc:sldChg>
      <pc:sldChg chg="modSp">
        <pc:chgData name="Boo Qian Wei, Adeline" userId="S::e0559207@u.nus.edu::4d4d6387-9eb8-4b09-a972-63c89dfe0b61" providerId="AD" clId="Web-{E583D9BA-CC33-420E-8242-334B9D4895EF}" dt="2021-03-17T13:02:34.265" v="1132"/>
        <pc:sldMkLst>
          <pc:docMk/>
          <pc:sldMk cId="3273467297" sldId="272"/>
        </pc:sldMkLst>
        <pc:spChg chg="mod">
          <ac:chgData name="Boo Qian Wei, Adeline" userId="S::e0559207@u.nus.edu::4d4d6387-9eb8-4b09-a972-63c89dfe0b61" providerId="AD" clId="Web-{E583D9BA-CC33-420E-8242-334B9D4895EF}" dt="2021-03-17T13:02:19.171" v="1122"/>
          <ac:spMkLst>
            <pc:docMk/>
            <pc:sldMk cId="3273467297" sldId="272"/>
            <ac:spMk id="3" creationId="{64644866-6092-4168-9D6A-123593456B20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19.422" v="1128"/>
          <ac:spMkLst>
            <pc:docMk/>
            <pc:sldMk cId="3273467297" sldId="272"/>
            <ac:spMk id="5" creationId="{CFE7C8FB-6047-4EA8-B1AD-56AB7116F59F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19.234" v="1123"/>
          <ac:spMkLst>
            <pc:docMk/>
            <pc:sldMk cId="3273467297" sldId="272"/>
            <ac:spMk id="6" creationId="{F78343DF-5C6D-4EAE-9947-B59C171CD8F3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34.187" v="1130"/>
          <ac:spMkLst>
            <pc:docMk/>
            <pc:sldMk cId="3273467297" sldId="272"/>
            <ac:spMk id="7" creationId="{0915DEFA-C63A-4B8B-8896-CFA381BF358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34.234" v="1131"/>
          <ac:spMkLst>
            <pc:docMk/>
            <pc:sldMk cId="3273467297" sldId="272"/>
            <ac:spMk id="8" creationId="{CF0CCAF3-2DAD-4C84-A99D-7B84870D12C4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34.265" v="1132"/>
          <ac:spMkLst>
            <pc:docMk/>
            <pc:sldMk cId="3273467297" sldId="272"/>
            <ac:spMk id="9" creationId="{5491BA36-E06F-47B1-A005-6AD6B3C736E7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19.390" v="1127"/>
          <ac:spMkLst>
            <pc:docMk/>
            <pc:sldMk cId="3273467297" sldId="272"/>
            <ac:spMk id="10" creationId="{FDEC0620-3F70-4867-A180-A543EDF4BBB9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19.156" v="1120"/>
          <ac:spMkLst>
            <pc:docMk/>
            <pc:sldMk cId="3273467297" sldId="272"/>
            <ac:spMk id="13" creationId="{C892FD83-081E-492E-AD31-BEA43222263C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19.171" v="1121"/>
          <ac:spMkLst>
            <pc:docMk/>
            <pc:sldMk cId="3273467297" sldId="272"/>
            <ac:spMk id="22" creationId="{889A3AEA-FD84-4F45-8E56-28A7CD8A675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01.296" v="1117"/>
          <ac:spMkLst>
            <pc:docMk/>
            <pc:sldMk cId="3273467297" sldId="272"/>
            <ac:spMk id="29" creationId="{0A538679-6F17-47F0-8909-B79B1D7A117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01.296" v="1118"/>
          <ac:spMkLst>
            <pc:docMk/>
            <pc:sldMk cId="3273467297" sldId="272"/>
            <ac:spMk id="30" creationId="{2A989DB7-13A5-4A9C-A24C-86A640B1D0E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1:39.311" v="1114"/>
          <ac:spMkLst>
            <pc:docMk/>
            <pc:sldMk cId="3273467297" sldId="272"/>
            <ac:spMk id="31" creationId="{16341589-975A-4E03-921F-BEE72CEB816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3:02:19.468" v="1129"/>
          <ac:spMkLst>
            <pc:docMk/>
            <pc:sldMk cId="3273467297" sldId="272"/>
            <ac:spMk id="33" creationId="{EE9D6B8B-DB89-4A4F-BC53-835553124F6B}"/>
          </ac:spMkLst>
        </pc:spChg>
      </pc:sldChg>
      <pc:sldChg chg="addSp delSp modSp">
        <pc:chgData name="Boo Qian Wei, Adeline" userId="S::e0559207@u.nus.edu::4d4d6387-9eb8-4b09-a972-63c89dfe0b61" providerId="AD" clId="Web-{E583D9BA-CC33-420E-8242-334B9D4895EF}" dt="2021-03-17T12:43:53.074" v="918" actId="1076"/>
        <pc:sldMkLst>
          <pc:docMk/>
          <pc:sldMk cId="995161894" sldId="277"/>
        </pc:sldMkLst>
        <pc:spChg chg="mod">
          <ac:chgData name="Boo Qian Wei, Adeline" userId="S::e0559207@u.nus.edu::4d4d6387-9eb8-4b09-a972-63c89dfe0b61" providerId="AD" clId="Web-{E583D9BA-CC33-420E-8242-334B9D4895EF}" dt="2021-03-17T12:12:05.608" v="138" actId="20577"/>
          <ac:spMkLst>
            <pc:docMk/>
            <pc:sldMk cId="995161894" sldId="277"/>
            <ac:spMk id="3" creationId="{6D156F86-A530-4F20-B646-1B6DFC7E6FF6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42:46.510" v="906" actId="1076"/>
          <ac:spMkLst>
            <pc:docMk/>
            <pc:sldMk cId="995161894" sldId="277"/>
            <ac:spMk id="6" creationId="{DD86A7C9-BB86-4B82-B24D-6F476988AC5A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32:54.437" v="802" actId="20577"/>
          <ac:spMkLst>
            <pc:docMk/>
            <pc:sldMk cId="995161894" sldId="277"/>
            <ac:spMk id="7" creationId="{7804FCA4-EB49-4BA2-8204-875CCEFA0332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30:47.435" v="746" actId="20577"/>
          <ac:spMkLst>
            <pc:docMk/>
            <pc:sldMk cId="995161894" sldId="277"/>
            <ac:spMk id="10" creationId="{A71B9E87-79CA-42B6-9DF4-970B5146E59A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33:23.735" v="862" actId="20577"/>
          <ac:spMkLst>
            <pc:docMk/>
            <pc:sldMk cId="995161894" sldId="277"/>
            <ac:spMk id="13" creationId="{CC07C6C5-3803-47DE-96A1-CE69EE015D91}"/>
          </ac:spMkLst>
        </pc:spChg>
        <pc:spChg chg="add mod ord">
          <ac:chgData name="Boo Qian Wei, Adeline" userId="S::e0559207@u.nus.edu::4d4d6387-9eb8-4b09-a972-63c89dfe0b61" providerId="AD" clId="Web-{E583D9BA-CC33-420E-8242-334B9D4895EF}" dt="2021-03-17T12:40:42.102" v="891" actId="1076"/>
          <ac:spMkLst>
            <pc:docMk/>
            <pc:sldMk cId="995161894" sldId="277"/>
            <ac:spMk id="17" creationId="{25786A20-7B30-4035-94B3-0A0EFB8B2564}"/>
          </ac:spMkLst>
        </pc:spChg>
        <pc:picChg chg="add mod">
          <ac:chgData name="Boo Qian Wei, Adeline" userId="S::e0559207@u.nus.edu::4d4d6387-9eb8-4b09-a972-63c89dfe0b61" providerId="AD" clId="Web-{E583D9BA-CC33-420E-8242-334B9D4895EF}" dt="2021-03-17T12:41:59.338" v="903" actId="1076"/>
          <ac:picMkLst>
            <pc:docMk/>
            <pc:sldMk cId="995161894" sldId="277"/>
            <ac:picMk id="14" creationId="{32D055A4-FE95-4B6B-8401-752F4754FBAB}"/>
          </ac:picMkLst>
        </pc:picChg>
        <pc:picChg chg="add del mod">
          <ac:chgData name="Boo Qian Wei, Adeline" userId="S::e0559207@u.nus.edu::4d4d6387-9eb8-4b09-a972-63c89dfe0b61" providerId="AD" clId="Web-{E583D9BA-CC33-420E-8242-334B9D4895EF}" dt="2021-03-17T12:43:01.245" v="907"/>
          <ac:picMkLst>
            <pc:docMk/>
            <pc:sldMk cId="995161894" sldId="277"/>
            <ac:picMk id="15" creationId="{E215B8FF-4A3B-4B12-AA9C-320C68EC29DC}"/>
          </ac:picMkLst>
        </pc:picChg>
        <pc:picChg chg="add mod">
          <ac:chgData name="Boo Qian Wei, Adeline" userId="S::e0559207@u.nus.edu::4d4d6387-9eb8-4b09-a972-63c89dfe0b61" providerId="AD" clId="Web-{E583D9BA-CC33-420E-8242-334B9D4895EF}" dt="2021-03-17T12:43:53.074" v="918" actId="1076"/>
          <ac:picMkLst>
            <pc:docMk/>
            <pc:sldMk cId="995161894" sldId="277"/>
            <ac:picMk id="20" creationId="{131E6022-DB4E-40F1-816E-C432EF162A96}"/>
          </ac:picMkLst>
        </pc:picChg>
      </pc:sldChg>
      <pc:sldChg chg="addSp modSp">
        <pc:chgData name="Boo Qian Wei, Adeline" userId="S::e0559207@u.nus.edu::4d4d6387-9eb8-4b09-a972-63c89dfe0b61" providerId="AD" clId="Web-{E583D9BA-CC33-420E-8242-334B9D4895EF}" dt="2021-03-17T13:11:45.634" v="1175"/>
        <pc:sldMkLst>
          <pc:docMk/>
          <pc:sldMk cId="282297230" sldId="278"/>
        </pc:sldMkLst>
        <pc:spChg chg="mod">
          <ac:chgData name="Boo Qian Wei, Adeline" userId="S::e0559207@u.nus.edu::4d4d6387-9eb8-4b09-a972-63c89dfe0b61" providerId="AD" clId="Web-{E583D9BA-CC33-420E-8242-334B9D4895EF}" dt="2021-03-17T13:10:40.399" v="1170" actId="1076"/>
          <ac:spMkLst>
            <pc:docMk/>
            <pc:sldMk cId="282297230" sldId="278"/>
            <ac:spMk id="2" creationId="{2CB277B7-CA23-4C54-9092-3D0517806363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11:29.872" v="100" actId="20577"/>
          <ac:spMkLst>
            <pc:docMk/>
            <pc:sldMk cId="282297230" sldId="278"/>
            <ac:spMk id="3" creationId="{2AADC037-33E7-4C56-A7E6-9CDB5629014D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24:40.569" v="394" actId="20577"/>
          <ac:spMkLst>
            <pc:docMk/>
            <pc:sldMk cId="282297230" sldId="278"/>
            <ac:spMk id="4" creationId="{F7714B56-9CDF-4267-90A9-4FF8ACCBED2A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11:34.810" v="118" actId="20577"/>
          <ac:spMkLst>
            <pc:docMk/>
            <pc:sldMk cId="282297230" sldId="278"/>
            <ac:spMk id="5" creationId="{6B0436EB-9466-4A94-9A1C-2B22910A692E}"/>
          </ac:spMkLst>
        </pc:spChg>
        <pc:spChg chg="mod">
          <ac:chgData name="Boo Qian Wei, Adeline" userId="S::e0559207@u.nus.edu::4d4d6387-9eb8-4b09-a972-63c89dfe0b61" providerId="AD" clId="Web-{E583D9BA-CC33-420E-8242-334B9D4895EF}" dt="2021-03-17T12:29:23.559" v="691" actId="20577"/>
          <ac:spMkLst>
            <pc:docMk/>
            <pc:sldMk cId="282297230" sldId="278"/>
            <ac:spMk id="6" creationId="{6CDFAACD-4EF4-4DCC-BA3B-6DBA458812E3}"/>
          </ac:spMkLst>
        </pc:spChg>
        <pc:spChg chg="add">
          <ac:chgData name="Boo Qian Wei, Adeline" userId="S::e0559207@u.nus.edu::4d4d6387-9eb8-4b09-a972-63c89dfe0b61" providerId="AD" clId="Web-{E583D9BA-CC33-420E-8242-334B9D4895EF}" dt="2021-03-17T13:10:30.992" v="1169"/>
          <ac:spMkLst>
            <pc:docMk/>
            <pc:sldMk cId="282297230" sldId="278"/>
            <ac:spMk id="8" creationId="{3080DF4A-660B-4219-B450-56205F9B64FA}"/>
          </ac:spMkLst>
        </pc:spChg>
        <pc:picChg chg="add mod">
          <ac:chgData name="Boo Qian Wei, Adeline" userId="S::e0559207@u.nus.edu::4d4d6387-9eb8-4b09-a972-63c89dfe0b61" providerId="AD" clId="Web-{E583D9BA-CC33-420E-8242-334B9D4895EF}" dt="2021-03-17T13:11:45.634" v="1175"/>
          <ac:picMkLst>
            <pc:docMk/>
            <pc:sldMk cId="282297230" sldId="278"/>
            <ac:picMk id="9" creationId="{C1C4B9B4-314C-4AA7-BE6D-ED2ACB4E13D2}"/>
          </ac:picMkLst>
        </pc:picChg>
      </pc:sldChg>
      <pc:sldChg chg="addSp modSp">
        <pc:chgData name="Boo Qian Wei, Adeline" userId="S::e0559207@u.nus.edu::4d4d6387-9eb8-4b09-a972-63c89dfe0b61" providerId="AD" clId="Web-{E583D9BA-CC33-420E-8242-334B9D4895EF}" dt="2021-03-17T12:46:47.014" v="938" actId="1076"/>
        <pc:sldMkLst>
          <pc:docMk/>
          <pc:sldMk cId="1716291067" sldId="279"/>
        </pc:sldMkLst>
        <pc:spChg chg="mod ord">
          <ac:chgData name="Boo Qian Wei, Adeline" userId="S::e0559207@u.nus.edu::4d4d6387-9eb8-4b09-a972-63c89dfe0b61" providerId="AD" clId="Web-{E583D9BA-CC33-420E-8242-334B9D4895EF}" dt="2021-03-17T12:46:47.014" v="938" actId="1076"/>
          <ac:spMkLst>
            <pc:docMk/>
            <pc:sldMk cId="1716291067" sldId="279"/>
            <ac:spMk id="2" creationId="{97D0E152-C972-42C2-9D91-290D5F4B9ECD}"/>
          </ac:spMkLst>
        </pc:spChg>
        <pc:spChg chg="add mod ord">
          <ac:chgData name="Boo Qian Wei, Adeline" userId="S::e0559207@u.nus.edu::4d4d6387-9eb8-4b09-a972-63c89dfe0b61" providerId="AD" clId="Web-{E583D9BA-CC33-420E-8242-334B9D4895EF}" dt="2021-03-17T12:45:55.482" v="930" actId="1076"/>
          <ac:spMkLst>
            <pc:docMk/>
            <pc:sldMk cId="1716291067" sldId="279"/>
            <ac:spMk id="16" creationId="{207CAB1C-2A39-4444-994C-D1BF3E281817}"/>
          </ac:spMkLst>
        </pc:spChg>
        <pc:picChg chg="add mod">
          <ac:chgData name="Boo Qian Wei, Adeline" userId="S::e0559207@u.nus.edu::4d4d6387-9eb8-4b09-a972-63c89dfe0b61" providerId="AD" clId="Web-{E583D9BA-CC33-420E-8242-334B9D4895EF}" dt="2021-03-17T12:46:36.467" v="937"/>
          <ac:picMkLst>
            <pc:docMk/>
            <pc:sldMk cId="1716291067" sldId="279"/>
            <ac:picMk id="14" creationId="{ABEE9867-328F-4B3E-A204-A6246087AE54}"/>
          </ac:picMkLst>
        </pc:picChg>
      </pc:sldChg>
      <pc:sldChg chg="addSp modSp">
        <pc:chgData name="Boo Qian Wei, Adeline" userId="S::e0559207@u.nus.edu::4d4d6387-9eb8-4b09-a972-63c89dfe0b61" providerId="AD" clId="Web-{E583D9BA-CC33-420E-8242-334B9D4895EF}" dt="2021-03-17T12:49:23.986" v="948" actId="1076"/>
        <pc:sldMkLst>
          <pc:docMk/>
          <pc:sldMk cId="3010487108" sldId="280"/>
        </pc:sldMkLst>
        <pc:spChg chg="mod">
          <ac:chgData name="Boo Qian Wei, Adeline" userId="S::e0559207@u.nus.edu::4d4d6387-9eb8-4b09-a972-63c89dfe0b61" providerId="AD" clId="Web-{E583D9BA-CC33-420E-8242-334B9D4895EF}" dt="2021-03-17T12:49:23.986" v="948" actId="1076"/>
          <ac:spMkLst>
            <pc:docMk/>
            <pc:sldMk cId="3010487108" sldId="280"/>
            <ac:spMk id="2" creationId="{97D0E152-C972-42C2-9D91-290D5F4B9ECD}"/>
          </ac:spMkLst>
        </pc:spChg>
        <pc:spChg chg="add mod">
          <ac:chgData name="Boo Qian Wei, Adeline" userId="S::e0559207@u.nus.edu::4d4d6387-9eb8-4b09-a972-63c89dfe0b61" providerId="AD" clId="Web-{E583D9BA-CC33-420E-8242-334B9D4895EF}" dt="2021-03-17T12:48:40.266" v="944" actId="1076"/>
          <ac:spMkLst>
            <pc:docMk/>
            <pc:sldMk cId="3010487108" sldId="280"/>
            <ac:spMk id="4" creationId="{E2BEEA07-186A-41DA-9FAA-1A66C35FB784}"/>
          </ac:spMkLst>
        </pc:spChg>
        <pc:picChg chg="add mod">
          <ac:chgData name="Boo Qian Wei, Adeline" userId="S::e0559207@u.nus.edu::4d4d6387-9eb8-4b09-a972-63c89dfe0b61" providerId="AD" clId="Web-{E583D9BA-CC33-420E-8242-334B9D4895EF}" dt="2021-03-17T12:48:40.282" v="945" actId="1076"/>
          <ac:picMkLst>
            <pc:docMk/>
            <pc:sldMk cId="3010487108" sldId="280"/>
            <ac:picMk id="5" creationId="{A929639A-0FB9-40F2-9DDC-65F86AE2C58E}"/>
          </ac:picMkLst>
        </pc:picChg>
      </pc:sldChg>
    </pc:docChg>
  </pc:docChgLst>
  <pc:docChgLst>
    <pc:chgData name="Chan Keng Jit" userId="S::e0543501@u.nus.edu::bf15677d-d148-4433-b453-10be7b6735e8" providerId="AD" clId="Web-{F57BDCD0-7A8E-43FF-AF6E-0397AA70AFCA}"/>
    <pc:docChg chg="delSld modSld">
      <pc:chgData name="Chan Keng Jit" userId="S::e0543501@u.nus.edu::bf15677d-d148-4433-b453-10be7b6735e8" providerId="AD" clId="Web-{F57BDCD0-7A8E-43FF-AF6E-0397AA70AFCA}" dt="2021-03-17T11:51:59.717" v="12"/>
      <pc:docMkLst>
        <pc:docMk/>
      </pc:docMkLst>
      <pc:sldChg chg="modSp">
        <pc:chgData name="Chan Keng Jit" userId="S::e0543501@u.nus.edu::bf15677d-d148-4433-b453-10be7b6735e8" providerId="AD" clId="Web-{F57BDCD0-7A8E-43FF-AF6E-0397AA70AFCA}" dt="2021-03-17T11:51:16.826" v="11" actId="20577"/>
        <pc:sldMkLst>
          <pc:docMk/>
          <pc:sldMk cId="109857222" sldId="256"/>
        </pc:sldMkLst>
        <pc:spChg chg="mod">
          <ac:chgData name="Chan Keng Jit" userId="S::e0543501@u.nus.edu::bf15677d-d148-4433-b453-10be7b6735e8" providerId="AD" clId="Web-{F57BDCD0-7A8E-43FF-AF6E-0397AA70AFCA}" dt="2021-03-17T11:51:16.826" v="1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Chan Keng Jit" userId="S::e0543501@u.nus.edu::bf15677d-d148-4433-b453-10be7b6735e8" providerId="AD" clId="Web-{F57BDCD0-7A8E-43FF-AF6E-0397AA70AFCA}" dt="2021-03-17T11:51:59.717" v="12"/>
        <pc:sldMkLst>
          <pc:docMk/>
          <pc:sldMk cId="4268529487" sldId="266"/>
        </pc:sldMkLst>
      </pc:sldChg>
    </pc:docChg>
  </pc:docChgLst>
  <pc:docChgLst>
    <pc:chgData name="Boo Qian Wei, Adeline" userId="S::e0559207@u.nus.edu::4d4d6387-9eb8-4b09-a972-63c89dfe0b61" providerId="AD" clId="Web-{1641A97A-13F9-44B9-A922-52E43D66DCAE}"/>
    <pc:docChg chg="addSld delSld modSld sldOrd">
      <pc:chgData name="Boo Qian Wei, Adeline" userId="S::e0559207@u.nus.edu::4d4d6387-9eb8-4b09-a972-63c89dfe0b61" providerId="AD" clId="Web-{1641A97A-13F9-44B9-A922-52E43D66DCAE}" dt="2021-03-16T15:47:10.986" v="178" actId="1076"/>
      <pc:docMkLst>
        <pc:docMk/>
      </pc:docMkLst>
      <pc:sldChg chg="addSp modSp add del">
        <pc:chgData name="Boo Qian Wei, Adeline" userId="S::e0559207@u.nus.edu::4d4d6387-9eb8-4b09-a972-63c89dfe0b61" providerId="AD" clId="Web-{1641A97A-13F9-44B9-A922-52E43D66DCAE}" dt="2021-03-16T15:43:35.059" v="104"/>
        <pc:sldMkLst>
          <pc:docMk/>
          <pc:sldMk cId="1143064720" sldId="260"/>
        </pc:sldMkLst>
        <pc:spChg chg="add">
          <ac:chgData name="Boo Qian Wei, Adeline" userId="S::e0559207@u.nus.edu::4d4d6387-9eb8-4b09-a972-63c89dfe0b61" providerId="AD" clId="Web-{1641A97A-13F9-44B9-A922-52E43D66DCAE}" dt="2021-03-16T15:38:23.630" v="0"/>
          <ac:spMkLst>
            <pc:docMk/>
            <pc:sldMk cId="1143064720" sldId="260"/>
            <ac:spMk id="31" creationId="{C7F446FA-16D1-451F-A116-67E2AB6B5FDF}"/>
          </ac:spMkLst>
        </pc:spChg>
        <pc:spChg chg="add mod">
          <ac:chgData name="Boo Qian Wei, Adeline" userId="S::e0559207@u.nus.edu::4d4d6387-9eb8-4b09-a972-63c89dfe0b61" providerId="AD" clId="Web-{1641A97A-13F9-44B9-A922-52E43D66DCAE}" dt="2021-03-16T15:38:40.990" v="4" actId="1076"/>
          <ac:spMkLst>
            <pc:docMk/>
            <pc:sldMk cId="1143064720" sldId="260"/>
            <ac:spMk id="32" creationId="{C7F446FA-16D1-451F-A116-67E2AB6B5FDF}"/>
          </ac:spMkLst>
        </pc:spChg>
        <pc:spChg chg="mod">
          <ac:chgData name="Boo Qian Wei, Adeline" userId="S::e0559207@u.nus.edu::4d4d6387-9eb8-4b09-a972-63c89dfe0b61" providerId="AD" clId="Web-{1641A97A-13F9-44B9-A922-52E43D66DCAE}" dt="2021-03-16T15:39:41.726" v="75" actId="20577"/>
          <ac:spMkLst>
            <pc:docMk/>
            <pc:sldMk cId="1143064720" sldId="260"/>
            <ac:spMk id="35" creationId="{24165B0F-CF01-4295-949E-DB936E529E7F}"/>
          </ac:spMkLst>
        </pc:spChg>
        <pc:spChg chg="mod">
          <ac:chgData name="Boo Qian Wei, Adeline" userId="S::e0559207@u.nus.edu::4d4d6387-9eb8-4b09-a972-63c89dfe0b61" providerId="AD" clId="Web-{1641A97A-13F9-44B9-A922-52E43D66DCAE}" dt="2021-03-16T15:41:58.416" v="100" actId="20577"/>
          <ac:spMkLst>
            <pc:docMk/>
            <pc:sldMk cId="1143064720" sldId="260"/>
            <ac:spMk id="40" creationId="{F7F60597-4834-4108-8426-4784B294A248}"/>
          </ac:spMkLst>
        </pc:spChg>
        <pc:picChg chg="add mod">
          <ac:chgData name="Boo Qian Wei, Adeline" userId="S::e0559207@u.nus.edu::4d4d6387-9eb8-4b09-a972-63c89dfe0b61" providerId="AD" clId="Web-{1641A97A-13F9-44B9-A922-52E43D66DCAE}" dt="2021-03-16T15:40:21.336" v="91" actId="1076"/>
          <ac:picMkLst>
            <pc:docMk/>
            <pc:sldMk cId="1143064720" sldId="260"/>
            <ac:picMk id="5" creationId="{109EEA6E-88EF-4742-99E0-F8CEAB386BE7}"/>
          </ac:picMkLst>
        </pc:picChg>
        <pc:picChg chg="add mod">
          <ac:chgData name="Boo Qian Wei, Adeline" userId="S::e0559207@u.nus.edu::4d4d6387-9eb8-4b09-a972-63c89dfe0b61" providerId="AD" clId="Web-{1641A97A-13F9-44B9-A922-52E43D66DCAE}" dt="2021-03-16T15:40:30.289" v="94" actId="1076"/>
          <ac:picMkLst>
            <pc:docMk/>
            <pc:sldMk cId="1143064720" sldId="260"/>
            <ac:picMk id="6" creationId="{E1ABD52F-013C-4E02-9887-62427F32F9FA}"/>
          </ac:picMkLst>
        </pc:picChg>
        <pc:picChg chg="add mod">
          <ac:chgData name="Boo Qian Wei, Adeline" userId="S::e0559207@u.nus.edu::4d4d6387-9eb8-4b09-a972-63c89dfe0b61" providerId="AD" clId="Web-{1641A97A-13F9-44B9-A922-52E43D66DCAE}" dt="2021-03-16T15:40:50.149" v="99" actId="1076"/>
          <ac:picMkLst>
            <pc:docMk/>
            <pc:sldMk cId="1143064720" sldId="260"/>
            <ac:picMk id="7" creationId="{0074F800-D2DD-4AD5-B582-356C49B94FF9}"/>
          </ac:picMkLst>
        </pc:picChg>
      </pc:sldChg>
      <pc:sldChg chg="addSp delSp modSp">
        <pc:chgData name="Boo Qian Wei, Adeline" userId="S::e0559207@u.nus.edu::4d4d6387-9eb8-4b09-a972-63c89dfe0b61" providerId="AD" clId="Web-{1641A97A-13F9-44B9-A922-52E43D66DCAE}" dt="2021-03-16T15:46:39.141" v="163"/>
        <pc:sldMkLst>
          <pc:docMk/>
          <pc:sldMk cId="2838709080" sldId="267"/>
        </pc:sldMkLst>
        <pc:spChg chg="add del mod">
          <ac:chgData name="Boo Qian Wei, Adeline" userId="S::e0559207@u.nus.edu::4d4d6387-9eb8-4b09-a972-63c89dfe0b61" providerId="AD" clId="Web-{1641A97A-13F9-44B9-A922-52E43D66DCAE}" dt="2021-03-16T15:46:39.141" v="163"/>
          <ac:spMkLst>
            <pc:docMk/>
            <pc:sldMk cId="2838709080" sldId="267"/>
            <ac:spMk id="4" creationId="{C6480E57-117E-42B6-838B-AF07491B97AF}"/>
          </ac:spMkLst>
        </pc:spChg>
      </pc:sldChg>
      <pc:sldChg chg="del">
        <pc:chgData name="Boo Qian Wei, Adeline" userId="S::e0559207@u.nus.edu::4d4d6387-9eb8-4b09-a972-63c89dfe0b61" providerId="AD" clId="Web-{1641A97A-13F9-44B9-A922-52E43D66DCAE}" dt="2021-03-16T15:40:04.773" v="86"/>
        <pc:sldMkLst>
          <pc:docMk/>
          <pc:sldMk cId="405760745" sldId="268"/>
        </pc:sldMkLst>
      </pc:sldChg>
      <pc:sldChg chg="addSp delSp">
        <pc:chgData name="Boo Qian Wei, Adeline" userId="S::e0559207@u.nus.edu::4d4d6387-9eb8-4b09-a972-63c89dfe0b61" providerId="AD" clId="Web-{1641A97A-13F9-44B9-A922-52E43D66DCAE}" dt="2021-03-16T15:46:53.516" v="165"/>
        <pc:sldMkLst>
          <pc:docMk/>
          <pc:sldMk cId="4163427675" sldId="270"/>
        </pc:sldMkLst>
        <pc:spChg chg="add del">
          <ac:chgData name="Boo Qian Wei, Adeline" userId="S::e0559207@u.nus.edu::4d4d6387-9eb8-4b09-a972-63c89dfe0b61" providerId="AD" clId="Web-{1641A97A-13F9-44B9-A922-52E43D66DCAE}" dt="2021-03-16T15:46:53.516" v="165"/>
          <ac:spMkLst>
            <pc:docMk/>
            <pc:sldMk cId="4163427675" sldId="270"/>
            <ac:spMk id="4" creationId="{58159F59-8893-4108-9C82-10F5326FCB8D}"/>
          </ac:spMkLst>
        </pc:spChg>
      </pc:sldChg>
      <pc:sldChg chg="add del ord replId">
        <pc:chgData name="Boo Qian Wei, Adeline" userId="S::e0559207@u.nus.edu::4d4d6387-9eb8-4b09-a972-63c89dfe0b61" providerId="AD" clId="Web-{1641A97A-13F9-44B9-A922-52E43D66DCAE}" dt="2021-03-16T15:43:39.168" v="105"/>
        <pc:sldMkLst>
          <pc:docMk/>
          <pc:sldMk cId="2459650683" sldId="272"/>
        </pc:sldMkLst>
      </pc:sldChg>
      <pc:sldChg chg="addSp delSp modSp new">
        <pc:chgData name="Boo Qian Wei, Adeline" userId="S::e0559207@u.nus.edu::4d4d6387-9eb8-4b09-a972-63c89dfe0b61" providerId="AD" clId="Web-{1641A97A-13F9-44B9-A922-52E43D66DCAE}" dt="2021-03-16T15:47:10.986" v="178" actId="1076"/>
        <pc:sldMkLst>
          <pc:docMk/>
          <pc:sldMk cId="3273467297" sldId="272"/>
        </pc:sldMkLst>
        <pc:spChg chg="topLvl">
          <ac:chgData name="Boo Qian Wei, Adeline" userId="S::e0559207@u.nus.edu::4d4d6387-9eb8-4b09-a972-63c89dfe0b61" providerId="AD" clId="Web-{1641A97A-13F9-44B9-A922-52E43D66DCAE}" dt="2021-03-16T15:44:34.670" v="118"/>
          <ac:spMkLst>
            <pc:docMk/>
            <pc:sldMk cId="3273467297" sldId="272"/>
            <ac:spMk id="13" creationId="{C892FD83-081E-492E-AD31-BEA43222263C}"/>
          </ac:spMkLst>
        </pc:spChg>
        <pc:spChg chg="del topLvl">
          <ac:chgData name="Boo Qian Wei, Adeline" userId="S::e0559207@u.nus.edu::4d4d6387-9eb8-4b09-a972-63c89dfe0b61" providerId="AD" clId="Web-{1641A97A-13F9-44B9-A922-52E43D66DCAE}" dt="2021-03-16T15:45:18.092" v="127"/>
          <ac:spMkLst>
            <pc:docMk/>
            <pc:sldMk cId="3273467297" sldId="272"/>
            <ac:spMk id="14" creationId="{0CEC688B-AA96-4C14-A7D0-2BA20A38A09E}"/>
          </ac:spMkLst>
        </pc:spChg>
        <pc:spChg chg="del mod topLvl">
          <ac:chgData name="Boo Qian Wei, Adeline" userId="S::e0559207@u.nus.edu::4d4d6387-9eb8-4b09-a972-63c89dfe0b61" providerId="AD" clId="Web-{1641A97A-13F9-44B9-A922-52E43D66DCAE}" dt="2021-03-16T15:44:41.560" v="121"/>
          <ac:spMkLst>
            <pc:docMk/>
            <pc:sldMk cId="3273467297" sldId="272"/>
            <ac:spMk id="16" creationId="{F4018284-AA3C-4A4B-9B86-A351868E5039}"/>
          </ac:spMkLst>
        </pc:spChg>
        <pc:spChg chg="topLvl">
          <ac:chgData name="Boo Qian Wei, Adeline" userId="S::e0559207@u.nus.edu::4d4d6387-9eb8-4b09-a972-63c89dfe0b61" providerId="AD" clId="Web-{1641A97A-13F9-44B9-A922-52E43D66DCAE}" dt="2021-03-16T15:44:55.936" v="122"/>
          <ac:spMkLst>
            <pc:docMk/>
            <pc:sldMk cId="3273467297" sldId="272"/>
            <ac:spMk id="22" creationId="{889A3AEA-FD84-4F45-8E56-28A7CD8A675D}"/>
          </ac:spMkLst>
        </pc:spChg>
        <pc:spChg chg="del mod topLvl">
          <ac:chgData name="Boo Qian Wei, Adeline" userId="S::e0559207@u.nus.edu::4d4d6387-9eb8-4b09-a972-63c89dfe0b61" providerId="AD" clId="Web-{1641A97A-13F9-44B9-A922-52E43D66DCAE}" dt="2021-03-16T15:45:45.359" v="145"/>
          <ac:spMkLst>
            <pc:docMk/>
            <pc:sldMk cId="3273467297" sldId="272"/>
            <ac:spMk id="23" creationId="{7A7FB743-C8B7-4851-AD29-6D148E92A561}"/>
          </ac:spMkLst>
        </pc:spChg>
        <pc:spChg chg="del topLvl">
          <ac:chgData name="Boo Qian Wei, Adeline" userId="S::e0559207@u.nus.edu::4d4d6387-9eb8-4b09-a972-63c89dfe0b61" providerId="AD" clId="Web-{1641A97A-13F9-44B9-A922-52E43D66DCAE}" dt="2021-03-16T15:45:01.842" v="124"/>
          <ac:spMkLst>
            <pc:docMk/>
            <pc:sldMk cId="3273467297" sldId="272"/>
            <ac:spMk id="25" creationId="{1619A49A-A348-46E1-ADA8-FADC7F178D21}"/>
          </ac:spMkLst>
        </pc:spChg>
        <pc:spChg chg="add mod">
          <ac:chgData name="Boo Qian Wei, Adeline" userId="S::e0559207@u.nus.edu::4d4d6387-9eb8-4b09-a972-63c89dfe0b61" providerId="AD" clId="Web-{1641A97A-13F9-44B9-A922-52E43D66DCAE}" dt="2021-03-16T15:45:34.124" v="141" actId="1076"/>
          <ac:spMkLst>
            <pc:docMk/>
            <pc:sldMk cId="3273467297" sldId="272"/>
            <ac:spMk id="29" creationId="{0A538679-6F17-47F0-8909-B79B1D7A117D}"/>
          </ac:spMkLst>
        </pc:spChg>
        <pc:spChg chg="add mod">
          <ac:chgData name="Boo Qian Wei, Adeline" userId="S::e0559207@u.nus.edu::4d4d6387-9eb8-4b09-a972-63c89dfe0b61" providerId="AD" clId="Web-{1641A97A-13F9-44B9-A922-52E43D66DCAE}" dt="2021-03-16T15:45:58.312" v="154" actId="20577"/>
          <ac:spMkLst>
            <pc:docMk/>
            <pc:sldMk cId="3273467297" sldId="272"/>
            <ac:spMk id="30" creationId="{2A989DB7-13A5-4A9C-A24C-86A640B1D0EE}"/>
          </ac:spMkLst>
        </pc:spChg>
        <pc:spChg chg="add mod">
          <ac:chgData name="Boo Qian Wei, Adeline" userId="S::e0559207@u.nus.edu::4d4d6387-9eb8-4b09-a972-63c89dfe0b61" providerId="AD" clId="Web-{1641A97A-13F9-44B9-A922-52E43D66DCAE}" dt="2021-03-16T15:46:18.531" v="159" actId="1076"/>
          <ac:spMkLst>
            <pc:docMk/>
            <pc:sldMk cId="3273467297" sldId="272"/>
            <ac:spMk id="31" creationId="{16341589-975A-4E03-921F-BEE72CEB816D}"/>
          </ac:spMkLst>
        </pc:spChg>
        <pc:spChg chg="add mod">
          <ac:chgData name="Boo Qian Wei, Adeline" userId="S::e0559207@u.nus.edu::4d4d6387-9eb8-4b09-a972-63c89dfe0b61" providerId="AD" clId="Web-{1641A97A-13F9-44B9-A922-52E43D66DCAE}" dt="2021-03-16T15:47:10.986" v="178" actId="1076"/>
          <ac:spMkLst>
            <pc:docMk/>
            <pc:sldMk cId="3273467297" sldId="272"/>
            <ac:spMk id="33" creationId="{EE9D6B8B-DB89-4A4F-BC53-835553124F6B}"/>
          </ac:spMkLst>
        </pc:spChg>
        <pc:grpChg chg="add">
          <ac:chgData name="Boo Qian Wei, Adeline" userId="S::e0559207@u.nus.edu::4d4d6387-9eb8-4b09-a972-63c89dfe0b61" providerId="AD" clId="Web-{1641A97A-13F9-44B9-A922-52E43D66DCAE}" dt="2021-03-16T15:43:54.700" v="107"/>
          <ac:grpSpMkLst>
            <pc:docMk/>
            <pc:sldMk cId="3273467297" sldId="272"/>
            <ac:grpSpMk id="11" creationId="{57B5DB63-AE88-4092-AE1A-20DCD5044A09}"/>
          </ac:grpSpMkLst>
        </pc:grpChg>
        <pc:grpChg chg="add del mod">
          <ac:chgData name="Boo Qian Wei, Adeline" userId="S::e0559207@u.nus.edu::4d4d6387-9eb8-4b09-a972-63c89dfe0b61" providerId="AD" clId="Web-{1641A97A-13F9-44B9-A922-52E43D66DCAE}" dt="2021-03-16T15:44:34.670" v="118"/>
          <ac:grpSpMkLst>
            <pc:docMk/>
            <pc:sldMk cId="3273467297" sldId="272"/>
            <ac:grpSpMk id="18" creationId="{40CE5177-E4BC-4899-8B12-632631700A2E}"/>
          </ac:grpSpMkLst>
        </pc:grpChg>
        <pc:grpChg chg="del topLvl">
          <ac:chgData name="Boo Qian Wei, Adeline" userId="S::e0559207@u.nus.edu::4d4d6387-9eb8-4b09-a972-63c89dfe0b61" providerId="AD" clId="Web-{1641A97A-13F9-44B9-A922-52E43D66DCAE}" dt="2021-03-16T15:44:55.936" v="122"/>
          <ac:grpSpMkLst>
            <pc:docMk/>
            <pc:sldMk cId="3273467297" sldId="272"/>
            <ac:grpSpMk id="20" creationId="{563C6362-FB83-40E7-9EC4-8059E9A790BB}"/>
          </ac:grpSpMkLst>
        </pc:grpChg>
        <pc:grpChg chg="add del mod">
          <ac:chgData name="Boo Qian Wei, Adeline" userId="S::e0559207@u.nus.edu::4d4d6387-9eb8-4b09-a972-63c89dfe0b61" providerId="AD" clId="Web-{1641A97A-13F9-44B9-A922-52E43D66DCAE}" dt="2021-03-16T15:44:38.873" v="119"/>
          <ac:grpSpMkLst>
            <pc:docMk/>
            <pc:sldMk cId="3273467297" sldId="272"/>
            <ac:grpSpMk id="27" creationId="{02BEC31A-958B-4B88-BB51-321CC017AEAF}"/>
          </ac:grpSpMkLst>
        </pc:grpChg>
        <pc:picChg chg="topLvl">
          <ac:chgData name="Boo Qian Wei, Adeline" userId="S::e0559207@u.nus.edu::4d4d6387-9eb8-4b09-a972-63c89dfe0b61" providerId="AD" clId="Web-{1641A97A-13F9-44B9-A922-52E43D66DCAE}" dt="2021-03-16T15:44:34.670" v="118"/>
          <ac:picMkLst>
            <pc:docMk/>
            <pc:sldMk cId="3273467297" sldId="272"/>
            <ac:picMk id="15" creationId="{B0381A46-B0F3-478C-A983-939B36481246}"/>
          </ac:picMkLst>
        </pc:picChg>
        <pc:picChg chg="del topLvl">
          <ac:chgData name="Boo Qian Wei, Adeline" userId="S::e0559207@u.nus.edu::4d4d6387-9eb8-4b09-a972-63c89dfe0b61" providerId="AD" clId="Web-{1641A97A-13F9-44B9-A922-52E43D66DCAE}" dt="2021-03-16T15:44:40.326" v="120"/>
          <ac:picMkLst>
            <pc:docMk/>
            <pc:sldMk cId="3273467297" sldId="272"/>
            <ac:picMk id="17" creationId="{E4B960BA-CEB9-4E8D-9FA8-E9C2FF5E44B6}"/>
          </ac:picMkLst>
        </pc:picChg>
        <pc:picChg chg="topLvl">
          <ac:chgData name="Boo Qian Wei, Adeline" userId="S::e0559207@u.nus.edu::4d4d6387-9eb8-4b09-a972-63c89dfe0b61" providerId="AD" clId="Web-{1641A97A-13F9-44B9-A922-52E43D66DCAE}" dt="2021-03-16T15:44:38.873" v="119"/>
          <ac:picMkLst>
            <pc:docMk/>
            <pc:sldMk cId="3273467297" sldId="272"/>
            <ac:picMk id="21" creationId="{944D4A5E-CE76-4FE3-8F7E-79ED1037DF05}"/>
          </ac:picMkLst>
        </pc:picChg>
        <pc:picChg chg="topLvl">
          <ac:chgData name="Boo Qian Wei, Adeline" userId="S::e0559207@u.nus.edu::4d4d6387-9eb8-4b09-a972-63c89dfe0b61" providerId="AD" clId="Web-{1641A97A-13F9-44B9-A922-52E43D66DCAE}" dt="2021-03-16T15:44:55.936" v="122"/>
          <ac:picMkLst>
            <pc:docMk/>
            <pc:sldMk cId="3273467297" sldId="272"/>
            <ac:picMk id="24" creationId="{07DFD06B-E0C1-44AF-AB0B-50D65FEF3782}"/>
          </ac:picMkLst>
        </pc:picChg>
        <pc:picChg chg="del topLvl">
          <ac:chgData name="Boo Qian Wei, Adeline" userId="S::e0559207@u.nus.edu::4d4d6387-9eb8-4b09-a972-63c89dfe0b61" providerId="AD" clId="Web-{1641A97A-13F9-44B9-A922-52E43D66DCAE}" dt="2021-03-16T15:44:59.951" v="123"/>
          <ac:picMkLst>
            <pc:docMk/>
            <pc:sldMk cId="3273467297" sldId="272"/>
            <ac:picMk id="26" creationId="{FCE36D5B-BA45-41A7-B5C5-353DC42F1969}"/>
          </ac:picMkLst>
        </pc:picChg>
      </pc:sldChg>
    </pc:docChg>
  </pc:docChgLst>
  <pc:docChgLst>
    <pc:chgData name="Boo Qian Wei, Adeline" userId="S::e0559207@u.nus.edu::4d4d6387-9eb8-4b09-a972-63c89dfe0b61" providerId="AD" clId="Web-{7508021E-738C-48CC-8CAA-BBEA119533FE}"/>
    <pc:docChg chg="addSld delSld modSld sldOrd">
      <pc:chgData name="Boo Qian Wei, Adeline" userId="S::e0559207@u.nus.edu::4d4d6387-9eb8-4b09-a972-63c89dfe0b61" providerId="AD" clId="Web-{7508021E-738C-48CC-8CAA-BBEA119533FE}" dt="2021-03-16T15:31:14.245" v="1489"/>
      <pc:docMkLst>
        <pc:docMk/>
      </pc:docMkLst>
      <pc:sldChg chg="modSp">
        <pc:chgData name="Boo Qian Wei, Adeline" userId="S::e0559207@u.nus.edu::4d4d6387-9eb8-4b09-a972-63c89dfe0b61" providerId="AD" clId="Web-{7508021E-738C-48CC-8CAA-BBEA119533FE}" dt="2021-03-16T14:19:22.131" v="8" actId="20577"/>
        <pc:sldMkLst>
          <pc:docMk/>
          <pc:sldMk cId="109857222" sldId="256"/>
        </pc:sldMkLst>
        <pc:spChg chg="mod">
          <ac:chgData name="Boo Qian Wei, Adeline" userId="S::e0559207@u.nus.edu::4d4d6387-9eb8-4b09-a972-63c89dfe0b61" providerId="AD" clId="Web-{7508021E-738C-48CC-8CAA-BBEA119533FE}" dt="2021-03-16T14:19:22.131" v="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ord">
        <pc:chgData name="Boo Qian Wei, Adeline" userId="S::e0559207@u.nus.edu::4d4d6387-9eb8-4b09-a972-63c89dfe0b61" providerId="AD" clId="Web-{7508021E-738C-48CC-8CAA-BBEA119533FE}" dt="2021-03-16T15:10:15.596" v="1177"/>
        <pc:sldMkLst>
          <pc:docMk/>
          <pc:sldMk cId="2804387639" sldId="257"/>
        </pc:sldMkLst>
        <pc:spChg chg="add del">
          <ac:chgData name="Boo Qian Wei, Adeline" userId="S::e0559207@u.nus.edu::4d4d6387-9eb8-4b09-a972-63c89dfe0b61" providerId="AD" clId="Web-{7508021E-738C-48CC-8CAA-BBEA119533FE}" dt="2021-03-16T14:19:38.709" v="11"/>
          <ac:spMkLst>
            <pc:docMk/>
            <pc:sldMk cId="2804387639" sldId="257"/>
            <ac:spMk id="2" creationId="{A39FC9A9-51AE-4BA6-9F17-AB843AC5920D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21:18.258" v="79" actId="1076"/>
          <ac:spMkLst>
            <pc:docMk/>
            <pc:sldMk cId="2804387639" sldId="257"/>
            <ac:spMk id="3" creationId="{CB9A6FDA-1E0C-475E-AE61-139B7A2F5F8F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21:31.196" v="104" actId="1076"/>
          <ac:spMkLst>
            <pc:docMk/>
            <pc:sldMk cId="2804387639" sldId="257"/>
            <ac:spMk id="4" creationId="{BBFEDB90-4FBA-440E-AFC4-07E3F0E5C5EC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7:35.405" v="1164" actId="1076"/>
          <ac:spMkLst>
            <pc:docMk/>
            <pc:sldMk cId="2804387639" sldId="257"/>
            <ac:spMk id="5" creationId="{58ADDE69-FF10-49F4-8014-FE901851E8E8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4:48:50.634" v="883"/>
          <ac:spMkLst>
            <pc:docMk/>
            <pc:sldMk cId="2804387639" sldId="257"/>
            <ac:spMk id="6" creationId="{9BBDC312-EF83-4454-B56E-0C8891722A73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4:48:53.774" v="884"/>
          <ac:spMkLst>
            <pc:docMk/>
            <pc:sldMk cId="2804387639" sldId="257"/>
            <ac:spMk id="7" creationId="{E1B38B0B-6C3F-4C81-9A69-3C3BD5B10491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4:49:03.024" v="886"/>
          <ac:spMkLst>
            <pc:docMk/>
            <pc:sldMk cId="2804387639" sldId="257"/>
            <ac:spMk id="9" creationId="{65B99481-B081-4FEA-B066-64957E283157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50:55.511" v="940" actId="1076"/>
          <ac:spMkLst>
            <pc:docMk/>
            <pc:sldMk cId="2804387639" sldId="257"/>
            <ac:spMk id="10" creationId="{A9BAE6E3-03A0-480D-AD03-60F31188D272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7:35.405" v="1163" actId="1076"/>
          <ac:spMkLst>
            <pc:docMk/>
            <pc:sldMk cId="2804387639" sldId="257"/>
            <ac:spMk id="11" creationId="{AF2B943E-B578-4E1E-A92F-34FBBC5DEE51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10:15.596" v="1177"/>
          <ac:spMkLst>
            <pc:docMk/>
            <pc:sldMk cId="2804387639" sldId="257"/>
            <ac:spMk id="13" creationId="{A0F9D586-A254-4D8C-A7AE-474CFF66A3F1}"/>
          </ac:spMkLst>
        </pc:spChg>
        <pc:spChg chg="add mod ord">
          <ac:chgData name="Boo Qian Wei, Adeline" userId="S::e0559207@u.nus.edu::4d4d6387-9eb8-4b09-a972-63c89dfe0b61" providerId="AD" clId="Web-{7508021E-738C-48CC-8CAA-BBEA119533FE}" dt="2021-03-16T15:07:55.796" v="1166" actId="1076"/>
          <ac:spMkLst>
            <pc:docMk/>
            <pc:sldMk cId="2804387639" sldId="257"/>
            <ac:spMk id="14" creationId="{730F170A-A9C8-4D12-A30A-C4A3F35F2551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8:11.672" v="1169" actId="1076"/>
          <ac:spMkLst>
            <pc:docMk/>
            <pc:sldMk cId="2804387639" sldId="257"/>
            <ac:spMk id="15" creationId="{CD2F0A8C-23C9-4351-9764-A381C0BB9A45}"/>
          </ac:spMkLst>
        </pc:spChg>
        <pc:grpChg chg="add mod">
          <ac:chgData name="Boo Qian Wei, Adeline" userId="S::e0559207@u.nus.edu::4d4d6387-9eb8-4b09-a972-63c89dfe0b61" providerId="AD" clId="Web-{7508021E-738C-48CC-8CAA-BBEA119533FE}" dt="2021-03-16T15:07:48.671" v="1165" actId="1076"/>
          <ac:grpSpMkLst>
            <pc:docMk/>
            <pc:sldMk cId="2804387639" sldId="257"/>
            <ac:grpSpMk id="12" creationId="{B475B381-256A-438B-8C00-02541CB981F6}"/>
          </ac:grpSpMkLst>
        </pc:grpChg>
        <pc:grpChg chg="add del mod">
          <ac:chgData name="Boo Qian Wei, Adeline" userId="S::e0559207@u.nus.edu::4d4d6387-9eb8-4b09-a972-63c89dfe0b61" providerId="AD" clId="Web-{7508021E-738C-48CC-8CAA-BBEA119533FE}" dt="2021-03-16T15:10:15.565" v="1176"/>
          <ac:grpSpMkLst>
            <pc:docMk/>
            <pc:sldMk cId="2804387639" sldId="257"/>
            <ac:grpSpMk id="16" creationId="{320D9D11-B3A0-4458-92C6-E15286E28171}"/>
          </ac:grpSpMkLst>
        </pc:grpChg>
        <pc:picChg chg="add mod ord">
          <ac:chgData name="Boo Qian Wei, Adeline" userId="S::e0559207@u.nus.edu::4d4d6387-9eb8-4b09-a972-63c89dfe0b61" providerId="AD" clId="Web-{7508021E-738C-48CC-8CAA-BBEA119533FE}" dt="2021-03-16T15:09:33.829" v="1175" actId="1076"/>
          <ac:picMkLst>
            <pc:docMk/>
            <pc:sldMk cId="2804387639" sldId="257"/>
            <ac:picMk id="8" creationId="{B8F4A9D8-9B86-46BC-A4C3-3619DE1BC04E}"/>
          </ac:picMkLst>
        </pc:picChg>
      </pc:sldChg>
      <pc:sldChg chg="modSp">
        <pc:chgData name="Boo Qian Wei, Adeline" userId="S::e0559207@u.nus.edu::4d4d6387-9eb8-4b09-a972-63c89dfe0b61" providerId="AD" clId="Web-{7508021E-738C-48CC-8CAA-BBEA119533FE}" dt="2021-03-16T14:38:55.763" v="528" actId="14100"/>
        <pc:sldMkLst>
          <pc:docMk/>
          <pc:sldMk cId="4229933323" sldId="258"/>
        </pc:sldMkLst>
        <pc:cxnChg chg="mod">
          <ac:chgData name="Boo Qian Wei, Adeline" userId="S::e0559207@u.nus.edu::4d4d6387-9eb8-4b09-a972-63c89dfe0b61" providerId="AD" clId="Web-{7508021E-738C-48CC-8CAA-BBEA119533FE}" dt="2021-03-16T14:38:55.763" v="528" actId="14100"/>
          <ac:cxnSpMkLst>
            <pc:docMk/>
            <pc:sldMk cId="4229933323" sldId="258"/>
            <ac:cxnSpMk id="14" creationId="{BAC34C27-2B0F-4E58-9FBF-A292BBA9257B}"/>
          </ac:cxnSpMkLst>
        </pc:cxnChg>
      </pc:sldChg>
      <pc:sldChg chg="addSp modSp new ord">
        <pc:chgData name="Boo Qian Wei, Adeline" userId="S::e0559207@u.nus.edu::4d4d6387-9eb8-4b09-a972-63c89dfe0b61" providerId="AD" clId="Web-{7508021E-738C-48CC-8CAA-BBEA119533FE}" dt="2021-03-16T14:24:43.777" v="182"/>
        <pc:sldMkLst>
          <pc:docMk/>
          <pc:sldMk cId="3050552321" sldId="259"/>
        </pc:sldMkLst>
        <pc:spChg chg="add mod">
          <ac:chgData name="Boo Qian Wei, Adeline" userId="S::e0559207@u.nus.edu::4d4d6387-9eb8-4b09-a972-63c89dfe0b61" providerId="AD" clId="Web-{7508021E-738C-48CC-8CAA-BBEA119533FE}" dt="2021-03-16T14:23:05.713" v="135" actId="1076"/>
          <ac:spMkLst>
            <pc:docMk/>
            <pc:sldMk cId="3050552321" sldId="259"/>
            <ac:spMk id="2" creationId="{AC079A3F-3C4B-4412-ACB8-3847D397D377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23:26.213" v="158" actId="1076"/>
          <ac:spMkLst>
            <pc:docMk/>
            <pc:sldMk cId="3050552321" sldId="259"/>
            <ac:spMk id="3" creationId="{A758B778-F767-4CF6-B4F2-0D3AF4D9EA5E}"/>
          </ac:spMkLst>
        </pc:spChg>
      </pc:sldChg>
      <pc:sldChg chg="addSp delSp modSp new">
        <pc:chgData name="Boo Qian Wei, Adeline" userId="S::e0559207@u.nus.edu::4d4d6387-9eb8-4b09-a972-63c89dfe0b61" providerId="AD" clId="Web-{7508021E-738C-48CC-8CAA-BBEA119533FE}" dt="2021-03-16T15:31:05.089" v="1487" actId="1076"/>
        <pc:sldMkLst>
          <pc:docMk/>
          <pc:sldMk cId="1143064720" sldId="260"/>
        </pc:sldMkLst>
        <pc:spChg chg="add del">
          <ac:chgData name="Boo Qian Wei, Adeline" userId="S::e0559207@u.nus.edu::4d4d6387-9eb8-4b09-a972-63c89dfe0b61" providerId="AD" clId="Web-{7508021E-738C-48CC-8CAA-BBEA119533FE}" dt="2021-03-16T14:24:09.449" v="162"/>
          <ac:spMkLst>
            <pc:docMk/>
            <pc:sldMk cId="1143064720" sldId="260"/>
            <ac:spMk id="2" creationId="{B0CC3E9F-1556-4E73-9CBA-833331FDADEC}"/>
          </ac:spMkLst>
        </pc:spChg>
        <pc:spChg chg="add mod ord">
          <ac:chgData name="Boo Qian Wei, Adeline" userId="S::e0559207@u.nus.edu::4d4d6387-9eb8-4b09-a972-63c89dfe0b61" providerId="AD" clId="Web-{7508021E-738C-48CC-8CAA-BBEA119533FE}" dt="2021-03-16T15:28:56.852" v="1462"/>
          <ac:spMkLst>
            <pc:docMk/>
            <pc:sldMk cId="1143064720" sldId="260"/>
            <ac:spMk id="3" creationId="{8B826BB9-49EB-4B8B-A5F3-80141358ABE7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4:27:17.390" v="271"/>
          <ac:spMkLst>
            <pc:docMk/>
            <pc:sldMk cId="1143064720" sldId="260"/>
            <ac:spMk id="4" creationId="{97FEC743-3DC2-458D-8D3D-CFD1CAB64D26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37:59.152" v="492" actId="20577"/>
          <ac:spMkLst>
            <pc:docMk/>
            <pc:sldMk cId="1143064720" sldId="260"/>
            <ac:spMk id="5" creationId="{FBAA4E6E-FEB4-446B-80A2-7DFC1160F461}"/>
          </ac:spMkLst>
        </pc:spChg>
        <pc:spChg chg="add mod ord">
          <ac:chgData name="Boo Qian Wei, Adeline" userId="S::e0559207@u.nus.edu::4d4d6387-9eb8-4b09-a972-63c89dfe0b61" providerId="AD" clId="Web-{7508021E-738C-48CC-8CAA-BBEA119533FE}" dt="2021-03-16T15:28:47.477" v="1458"/>
          <ac:spMkLst>
            <pc:docMk/>
            <pc:sldMk cId="1143064720" sldId="260"/>
            <ac:spMk id="6" creationId="{CD2F9DA4-AA66-4DBC-8DB5-DBAC7E0123DD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37:28.855" v="472" actId="1076"/>
          <ac:spMkLst>
            <pc:docMk/>
            <pc:sldMk cId="1143064720" sldId="260"/>
            <ac:spMk id="7" creationId="{B9324481-6296-49A0-975D-D30B94008160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5:28:13.367" v="1448"/>
          <ac:spMkLst>
            <pc:docMk/>
            <pc:sldMk cId="1143064720" sldId="260"/>
            <ac:spMk id="10" creationId="{D8DD9000-666E-4AD8-A713-61D9CD6BB377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28:21.758" v="1449"/>
          <ac:spMkLst>
            <pc:docMk/>
            <pc:sldMk cId="1143064720" sldId="260"/>
            <ac:spMk id="12" creationId="{6547F0A5-9CFC-4F80-81A8-841C9CCD4280}"/>
          </ac:spMkLst>
        </pc:spChg>
        <pc:spChg chg="mod">
          <ac:chgData name="Boo Qian Wei, Adeline" userId="S::e0559207@u.nus.edu::4d4d6387-9eb8-4b09-a972-63c89dfe0b61" providerId="AD" clId="Web-{7508021E-738C-48CC-8CAA-BBEA119533FE}" dt="2021-03-16T15:28:40.149" v="1456" actId="1076"/>
          <ac:spMkLst>
            <pc:docMk/>
            <pc:sldMk cId="1143064720" sldId="260"/>
            <ac:spMk id="14" creationId="{7C952BE3-129C-4A8B-A316-8C348A63801C}"/>
          </ac:spMkLst>
        </pc:spChg>
        <pc:spChg chg="add ord">
          <ac:chgData name="Boo Qian Wei, Adeline" userId="S::e0559207@u.nus.edu::4d4d6387-9eb8-4b09-a972-63c89dfe0b61" providerId="AD" clId="Web-{7508021E-738C-48CC-8CAA-BBEA119533FE}" dt="2021-03-16T15:28:30.695" v="1454"/>
          <ac:spMkLst>
            <pc:docMk/>
            <pc:sldMk cId="1143064720" sldId="260"/>
            <ac:spMk id="21" creationId="{C3FB1429-2FB7-4272-A880-CE975BC6AA8E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29:00.415" v="1464"/>
          <ac:spMkLst>
            <pc:docMk/>
            <pc:sldMk cId="1143064720" sldId="260"/>
            <ac:spMk id="24" creationId="{C8B859CC-CF5F-4764-8D92-6097D8E00AB4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29:00.415" v="1464"/>
          <ac:spMkLst>
            <pc:docMk/>
            <pc:sldMk cId="1143064720" sldId="260"/>
            <ac:spMk id="25" creationId="{BD6C86B2-94C2-4B56-8FF6-C83157430C29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29:00.415" v="1464"/>
          <ac:spMkLst>
            <pc:docMk/>
            <pc:sldMk cId="1143064720" sldId="260"/>
            <ac:spMk id="26" creationId="{CAACA2CA-90C8-4FF1-A38E-42DFDCF3D9E6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29:00.415" v="1464"/>
          <ac:spMkLst>
            <pc:docMk/>
            <pc:sldMk cId="1143064720" sldId="260"/>
            <ac:spMk id="27" creationId="{0296FAC1-43D1-4089-B98B-CED37F4BCC52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0:01.510" v="1481"/>
          <ac:spMkLst>
            <pc:docMk/>
            <pc:sldMk cId="1143064720" sldId="260"/>
            <ac:spMk id="29" creationId="{C8B859CC-CF5F-4764-8D92-6097D8E00AB4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0:01.510" v="1481"/>
          <ac:spMkLst>
            <pc:docMk/>
            <pc:sldMk cId="1143064720" sldId="260"/>
            <ac:spMk id="30" creationId="{BD6C86B2-94C2-4B56-8FF6-C83157430C29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0:01.510" v="1481"/>
          <ac:spMkLst>
            <pc:docMk/>
            <pc:sldMk cId="1143064720" sldId="260"/>
            <ac:spMk id="31" creationId="{CAACA2CA-90C8-4FF1-A38E-42DFDCF3D9E6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0:01.510" v="1481"/>
          <ac:spMkLst>
            <pc:docMk/>
            <pc:sldMk cId="1143064720" sldId="260"/>
            <ac:spMk id="32" creationId="{0296FAC1-43D1-4089-B98B-CED37F4BCC52}"/>
          </ac:spMkLst>
        </pc:spChg>
        <pc:grpChg chg="add del mod">
          <ac:chgData name="Boo Qian Wei, Adeline" userId="S::e0559207@u.nus.edu::4d4d6387-9eb8-4b09-a972-63c89dfe0b61" providerId="AD" clId="Web-{7508021E-738C-48CC-8CAA-BBEA119533FE}" dt="2021-03-16T15:30:57.104" v="1485"/>
          <ac:grpSpMkLst>
            <pc:docMk/>
            <pc:sldMk cId="1143064720" sldId="260"/>
            <ac:grpSpMk id="8" creationId="{4BCB8839-458F-4A55-933A-DA56444207F8}"/>
          </ac:grpSpMkLst>
        </pc:grpChg>
        <pc:grpChg chg="add">
          <ac:chgData name="Boo Qian Wei, Adeline" userId="S::e0559207@u.nus.edu::4d4d6387-9eb8-4b09-a972-63c89dfe0b61" providerId="AD" clId="Web-{7508021E-738C-48CC-8CAA-BBEA119533FE}" dt="2021-03-16T15:28:21.773" v="1450"/>
          <ac:grpSpMkLst>
            <pc:docMk/>
            <pc:sldMk cId="1143064720" sldId="260"/>
            <ac:grpSpMk id="19" creationId="{69479C78-8223-4F48-99B3-1CF0545B7618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31:05.089" v="1487" actId="1076"/>
          <ac:grpSpMkLst>
            <pc:docMk/>
            <pc:sldMk cId="1143064720" sldId="260"/>
            <ac:grpSpMk id="22" creationId="{9CD7A436-2057-4B2C-B538-3E4939E7319D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29:49.681" v="1476" actId="14100"/>
          <ac:grpSpMkLst>
            <pc:docMk/>
            <pc:sldMk cId="1143064720" sldId="260"/>
            <ac:grpSpMk id="23" creationId="{88821463-B4C1-4080-BC27-F22729D39487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30:24.651" v="1483" actId="14100"/>
          <ac:grpSpMkLst>
            <pc:docMk/>
            <pc:sldMk cId="1143064720" sldId="260"/>
            <ac:grpSpMk id="28" creationId="{88821463-B4C1-4080-BC27-F22729D39487}"/>
          </ac:grpSpMkLst>
        </pc:grpChg>
      </pc:sldChg>
      <pc:sldChg chg="addSp modSp new del">
        <pc:chgData name="Boo Qian Wei, Adeline" userId="S::e0559207@u.nus.edu::4d4d6387-9eb8-4b09-a972-63c89dfe0b61" providerId="AD" clId="Web-{7508021E-738C-48CC-8CAA-BBEA119533FE}" dt="2021-03-16T15:27:22.897" v="1446"/>
        <pc:sldMkLst>
          <pc:docMk/>
          <pc:sldMk cId="1422453374" sldId="261"/>
        </pc:sldMkLst>
        <pc:spChg chg="add mod">
          <ac:chgData name="Boo Qian Wei, Adeline" userId="S::e0559207@u.nus.edu::4d4d6387-9eb8-4b09-a972-63c89dfe0b61" providerId="AD" clId="Web-{7508021E-738C-48CC-8CAA-BBEA119533FE}" dt="2021-03-16T14:46:13.521" v="870" actId="20577"/>
          <ac:spMkLst>
            <pc:docMk/>
            <pc:sldMk cId="1422453374" sldId="261"/>
            <ac:spMk id="2" creationId="{6709D63D-F22B-4441-BD9F-5FC9EF0E824B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41:13.125" v="689" actId="1076"/>
          <ac:spMkLst>
            <pc:docMk/>
            <pc:sldMk cId="1422453374" sldId="261"/>
            <ac:spMk id="3" creationId="{EC060756-8179-4B7D-A83B-040E2233664E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41:16.562" v="690" actId="1076"/>
          <ac:spMkLst>
            <pc:docMk/>
            <pc:sldMk cId="1422453374" sldId="261"/>
            <ac:spMk id="5" creationId="{FFB538FC-5002-4479-8D84-A6789CA8A58E}"/>
          </ac:spMkLst>
        </pc:spChg>
        <pc:picChg chg="add mod">
          <ac:chgData name="Boo Qian Wei, Adeline" userId="S::e0559207@u.nus.edu::4d4d6387-9eb8-4b09-a972-63c89dfe0b61" providerId="AD" clId="Web-{7508021E-738C-48CC-8CAA-BBEA119533FE}" dt="2021-03-16T14:41:07.953" v="688" actId="1076"/>
          <ac:picMkLst>
            <pc:docMk/>
            <pc:sldMk cId="1422453374" sldId="261"/>
            <ac:picMk id="4" creationId="{A4FBD8CD-6BD6-401B-8642-446F05E9BC4D}"/>
          </ac:picMkLst>
        </pc:picChg>
        <pc:picChg chg="add mod">
          <ac:chgData name="Boo Qian Wei, Adeline" userId="S::e0559207@u.nus.edu::4d4d6387-9eb8-4b09-a972-63c89dfe0b61" providerId="AD" clId="Web-{7508021E-738C-48CC-8CAA-BBEA119533FE}" dt="2021-03-16T14:41:22.719" v="693" actId="1076"/>
          <ac:picMkLst>
            <pc:docMk/>
            <pc:sldMk cId="1422453374" sldId="261"/>
            <ac:picMk id="6" creationId="{B4FCF900-163B-4E3C-9CBB-1672333CAD2F}"/>
          </ac:picMkLst>
        </pc:picChg>
      </pc:sldChg>
      <pc:sldChg chg="addSp delSp modSp new">
        <pc:chgData name="Boo Qian Wei, Adeline" userId="S::e0559207@u.nus.edu::4d4d6387-9eb8-4b09-a972-63c89dfe0b61" providerId="AD" clId="Web-{7508021E-738C-48CC-8CAA-BBEA119533FE}" dt="2021-03-16T15:15:58.603" v="1267"/>
        <pc:sldMkLst>
          <pc:docMk/>
          <pc:sldMk cId="2335249439" sldId="263"/>
        </pc:sldMkLst>
        <pc:spChg chg="add mod ord">
          <ac:chgData name="Boo Qian Wei, Adeline" userId="S::e0559207@u.nus.edu::4d4d6387-9eb8-4b09-a972-63c89dfe0b61" providerId="AD" clId="Web-{7508021E-738C-48CC-8CAA-BBEA119533FE}" dt="2021-03-16T14:59:07.958" v="1034" actId="1076"/>
          <ac:spMkLst>
            <pc:docMk/>
            <pc:sldMk cId="2335249439" sldId="263"/>
            <ac:spMk id="2" creationId="{E2D13F13-780E-46B0-A6E7-5514B435A28E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5:03:14.603" v="1087"/>
          <ac:spMkLst>
            <pc:docMk/>
            <pc:sldMk cId="2335249439" sldId="263"/>
            <ac:spMk id="3" creationId="{2FAB2FB0-2346-45D8-85EE-E48BC4D4AA70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0:50.257" v="1058" actId="14100"/>
          <ac:spMkLst>
            <pc:docMk/>
            <pc:sldMk cId="2335249439" sldId="263"/>
            <ac:spMk id="4" creationId="{BE45A7E0-9A09-4654-B401-60B76CCD4DF1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4:59:14.880" v="1035" actId="1076"/>
          <ac:spMkLst>
            <pc:docMk/>
            <pc:sldMk cId="2335249439" sldId="263"/>
            <ac:spMk id="5" creationId="{163B9D9C-A232-4F4F-8A67-A0ED0E816B8D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4:58:20.504" v="1018"/>
          <ac:spMkLst>
            <pc:docMk/>
            <pc:sldMk cId="2335249439" sldId="263"/>
            <ac:spMk id="6" creationId="{15EB1EF4-DDC3-4084-B1A8-6A01C3943240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0:41.132" v="1057" actId="1076"/>
          <ac:spMkLst>
            <pc:docMk/>
            <pc:sldMk cId="2335249439" sldId="263"/>
            <ac:spMk id="8" creationId="{B5574043-56FC-4930-B7AD-D71BD62EE114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5:05:20.778" v="1111"/>
          <ac:spMkLst>
            <pc:docMk/>
            <pc:sldMk cId="2335249439" sldId="263"/>
            <ac:spMk id="10" creationId="{7682E650-A1E8-410D-8AE9-7D9FFEF9D3B3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5:02:18.743" v="1081"/>
          <ac:spMkLst>
            <pc:docMk/>
            <pc:sldMk cId="2335249439" sldId="263"/>
            <ac:spMk id="11" creationId="{A9223C15-8032-4D65-9013-868079FE191B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5:02:44.322" v="1083"/>
          <ac:spMkLst>
            <pc:docMk/>
            <pc:sldMk cId="2335249439" sldId="263"/>
            <ac:spMk id="12" creationId="{E8AE3C2C-DBE3-46D5-925C-0466432B8231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5:03:01.791" v="1085"/>
          <ac:spMkLst>
            <pc:docMk/>
            <pc:sldMk cId="2335249439" sldId="263"/>
            <ac:spMk id="13" creationId="{132ED244-8B1A-4145-9528-F4153C007FAF}"/>
          </ac:spMkLst>
        </pc:spChg>
        <pc:spChg chg="add del mod">
          <ac:chgData name="Boo Qian Wei, Adeline" userId="S::e0559207@u.nus.edu::4d4d6387-9eb8-4b09-a972-63c89dfe0b61" providerId="AD" clId="Web-{7508021E-738C-48CC-8CAA-BBEA119533FE}" dt="2021-03-16T15:05:30.997" v="1114"/>
          <ac:spMkLst>
            <pc:docMk/>
            <pc:sldMk cId="2335249439" sldId="263"/>
            <ac:spMk id="14" creationId="{50AAAF43-8DF5-4484-9E95-006D6AF2BAC5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5:05:28.981" v="1113"/>
          <ac:spMkLst>
            <pc:docMk/>
            <pc:sldMk cId="2335249439" sldId="263"/>
            <ac:spMk id="21" creationId="{E01811C0-A951-4ED7-AC21-C58B90422BE6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7:19.827" v="1158" actId="1076"/>
          <ac:spMkLst>
            <pc:docMk/>
            <pc:sldMk cId="2335249439" sldId="263"/>
            <ac:spMk id="22" creationId="{81E1BFAB-CFFC-4094-955F-5E9C080BE819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07:24.358" v="1159" actId="1076"/>
          <ac:spMkLst>
            <pc:docMk/>
            <pc:sldMk cId="2335249439" sldId="263"/>
            <ac:spMk id="23" creationId="{5B7DC0B5-BF0F-4529-B39E-02ED05B51A66}"/>
          </ac:spMkLst>
        </pc:spChg>
        <pc:spChg chg="add mod ord">
          <ac:chgData name="Boo Qian Wei, Adeline" userId="S::e0559207@u.nus.edu::4d4d6387-9eb8-4b09-a972-63c89dfe0b61" providerId="AD" clId="Web-{7508021E-738C-48CC-8CAA-BBEA119533FE}" dt="2021-03-16T15:14:29.476" v="1249"/>
          <ac:spMkLst>
            <pc:docMk/>
            <pc:sldMk cId="2335249439" sldId="263"/>
            <ac:spMk id="24" creationId="{BB241E15-9209-42AC-B743-70FCB0A0CFCF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12:00.676" v="1191" actId="14100"/>
          <ac:spMkLst>
            <pc:docMk/>
            <pc:sldMk cId="2335249439" sldId="263"/>
            <ac:spMk id="26" creationId="{A667AEE8-2FC2-4BA3-B3CC-15A5B946632D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12:51.552" v="1229" actId="1076"/>
          <ac:spMkLst>
            <pc:docMk/>
            <pc:sldMk cId="2335249439" sldId="263"/>
            <ac:spMk id="27" creationId="{CFDEBEFB-9D82-4D37-A883-9554E15D91AD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13:05.662" v="1234" actId="1076"/>
          <ac:spMkLst>
            <pc:docMk/>
            <pc:sldMk cId="2335249439" sldId="263"/>
            <ac:spMk id="28" creationId="{AB44BF34-7B08-4EF2-9EFF-C428A724886F}"/>
          </ac:spMkLst>
        </pc:spChg>
        <pc:spChg chg="add mod ord">
          <ac:chgData name="Boo Qian Wei, Adeline" userId="S::e0559207@u.nus.edu::4d4d6387-9eb8-4b09-a972-63c89dfe0b61" providerId="AD" clId="Web-{7508021E-738C-48CC-8CAA-BBEA119533FE}" dt="2021-03-16T15:14:25.304" v="1248"/>
          <ac:spMkLst>
            <pc:docMk/>
            <pc:sldMk cId="2335249439" sldId="263"/>
            <ac:spMk id="29" creationId="{F372672A-20FF-4AC7-BA27-276F861D8E2C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15:47.368" v="1266" actId="1076"/>
          <ac:spMkLst>
            <pc:docMk/>
            <pc:sldMk cId="2335249439" sldId="263"/>
            <ac:spMk id="30" creationId="{96339613-9A47-4BAF-B997-C2DDEDB6E146}"/>
          </ac:spMkLst>
        </pc:spChg>
        <pc:spChg chg="add mod">
          <ac:chgData name="Boo Qian Wei, Adeline" userId="S::e0559207@u.nus.edu::4d4d6387-9eb8-4b09-a972-63c89dfe0b61" providerId="AD" clId="Web-{7508021E-738C-48CC-8CAA-BBEA119533FE}" dt="2021-03-16T15:15:32.540" v="1261" actId="14100"/>
          <ac:spMkLst>
            <pc:docMk/>
            <pc:sldMk cId="2335249439" sldId="263"/>
            <ac:spMk id="31" creationId="{464B365D-7619-4CEC-906B-158C63441773}"/>
          </ac:spMkLst>
        </pc:spChg>
        <pc:grpChg chg="add mod">
          <ac:chgData name="Boo Qian Wei, Adeline" userId="S::e0559207@u.nus.edu::4d4d6387-9eb8-4b09-a972-63c89dfe0b61" providerId="AD" clId="Web-{7508021E-738C-48CC-8CAA-BBEA119533FE}" dt="2021-03-16T15:01:44.820" v="1061" actId="1076"/>
          <ac:grpSpMkLst>
            <pc:docMk/>
            <pc:sldMk cId="2335249439" sldId="263"/>
            <ac:grpSpMk id="9" creationId="{E1336894-5378-4CD7-A489-A7006E477532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05:17.387" v="1110" actId="1076"/>
          <ac:grpSpMkLst>
            <pc:docMk/>
            <pc:sldMk cId="2335249439" sldId="263"/>
            <ac:grpSpMk id="15" creationId="{7449A44A-D0F2-4D3F-8B20-F7FE09139F41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13:19.115" v="1236" actId="1076"/>
          <ac:grpSpMkLst>
            <pc:docMk/>
            <pc:sldMk cId="2335249439" sldId="263"/>
            <ac:grpSpMk id="25" creationId="{2603D827-D9C1-4774-B324-CDE58F02E764}"/>
          </ac:grpSpMkLst>
        </pc:grpChg>
        <pc:grpChg chg="add">
          <ac:chgData name="Boo Qian Wei, Adeline" userId="S::e0559207@u.nus.edu::4d4d6387-9eb8-4b09-a972-63c89dfe0b61" providerId="AD" clId="Web-{7508021E-738C-48CC-8CAA-BBEA119533FE}" dt="2021-03-16T15:15:58.603" v="1267"/>
          <ac:grpSpMkLst>
            <pc:docMk/>
            <pc:sldMk cId="2335249439" sldId="263"/>
            <ac:grpSpMk id="32" creationId="{0D6A9D57-E470-47D4-B11B-EF2D863F4F80}"/>
          </ac:grpSpMkLst>
        </pc:grpChg>
        <pc:picChg chg="add mod">
          <ac:chgData name="Boo Qian Wei, Adeline" userId="S::e0559207@u.nus.edu::4d4d6387-9eb8-4b09-a972-63c89dfe0b61" providerId="AD" clId="Web-{7508021E-738C-48CC-8CAA-BBEA119533FE}" dt="2021-03-16T14:59:18.411" v="1036" actId="1076"/>
          <ac:picMkLst>
            <pc:docMk/>
            <pc:sldMk cId="2335249439" sldId="263"/>
            <ac:picMk id="7" creationId="{B719147D-BC8B-48A6-AE60-108E7D446BAB}"/>
          </ac:picMkLst>
        </pc:picChg>
      </pc:sldChg>
      <pc:sldChg chg="addSp delSp modSp add ord replId">
        <pc:chgData name="Boo Qian Wei, Adeline" userId="S::e0559207@u.nus.edu::4d4d6387-9eb8-4b09-a972-63c89dfe0b61" providerId="AD" clId="Web-{7508021E-738C-48CC-8CAA-BBEA119533FE}" dt="2021-03-16T15:29:30.415" v="1470" actId="1076"/>
        <pc:sldMkLst>
          <pc:docMk/>
          <pc:sldMk cId="1747580848" sldId="264"/>
        </pc:sldMkLst>
        <pc:spChg chg="mod">
          <ac:chgData name="Boo Qian Wei, Adeline" userId="S::e0559207@u.nus.edu::4d4d6387-9eb8-4b09-a972-63c89dfe0b61" providerId="AD" clId="Web-{7508021E-738C-48CC-8CAA-BBEA119533FE}" dt="2021-03-16T15:17:35.589" v="1305" actId="1076"/>
          <ac:spMkLst>
            <pc:docMk/>
            <pc:sldMk cId="1747580848" sldId="264"/>
            <ac:spMk id="2" creationId="{6709D63D-F22B-4441-BD9F-5FC9EF0E824B}"/>
          </ac:spMkLst>
        </pc:spChg>
        <pc:spChg chg="mod ord topLvl">
          <ac:chgData name="Boo Qian Wei, Adeline" userId="S::e0559207@u.nus.edu::4d4d6387-9eb8-4b09-a972-63c89dfe0b61" providerId="AD" clId="Web-{7508021E-738C-48CC-8CAA-BBEA119533FE}" dt="2021-03-16T15:23:44.112" v="1387"/>
          <ac:spMkLst>
            <pc:docMk/>
            <pc:sldMk cId="1747580848" sldId="264"/>
            <ac:spMk id="3" creationId="{EC060756-8179-4B7D-A83B-040E2233664E}"/>
          </ac:spMkLst>
        </pc:spChg>
        <pc:spChg chg="del mod">
          <ac:chgData name="Boo Qian Wei, Adeline" userId="S::e0559207@u.nus.edu::4d4d6387-9eb8-4b09-a972-63c89dfe0b61" providerId="AD" clId="Web-{7508021E-738C-48CC-8CAA-BBEA119533FE}" dt="2021-03-16T15:20:20.483" v="1338"/>
          <ac:spMkLst>
            <pc:docMk/>
            <pc:sldMk cId="1747580848" sldId="264"/>
            <ac:spMk id="5" creationId="{FFB538FC-5002-4479-8D84-A6789CA8A58E}"/>
          </ac:spMkLst>
        </pc:spChg>
        <pc:spChg chg="add del mod ord">
          <ac:chgData name="Boo Qian Wei, Adeline" userId="S::e0559207@u.nus.edu::4d4d6387-9eb8-4b09-a972-63c89dfe0b61" providerId="AD" clId="Web-{7508021E-738C-48CC-8CAA-BBEA119533FE}" dt="2021-03-16T15:16:38.010" v="1287"/>
          <ac:spMkLst>
            <pc:docMk/>
            <pc:sldMk cId="1747580848" sldId="264"/>
            <ac:spMk id="8" creationId="{1A32E83C-9DDB-462A-90C3-EF742AE5D4A7}"/>
          </ac:spMkLst>
        </pc:spChg>
        <pc:spChg chg="add ord">
          <ac:chgData name="Boo Qian Wei, Adeline" userId="S::e0559207@u.nus.edu::4d4d6387-9eb8-4b09-a972-63c89dfe0b61" providerId="AD" clId="Web-{7508021E-738C-48CC-8CAA-BBEA119533FE}" dt="2021-03-16T15:16:46.885" v="1290"/>
          <ac:spMkLst>
            <pc:docMk/>
            <pc:sldMk cId="1747580848" sldId="264"/>
            <ac:spMk id="17" creationId="{724D665A-80EA-46C6-8CA8-99424114F12F}"/>
          </ac:spMkLst>
        </pc:spChg>
        <pc:spChg chg="add ord">
          <ac:chgData name="Boo Qian Wei, Adeline" userId="S::e0559207@u.nus.edu::4d4d6387-9eb8-4b09-a972-63c89dfe0b61" providerId="AD" clId="Web-{7508021E-738C-48CC-8CAA-BBEA119533FE}" dt="2021-03-16T15:17:19.526" v="1303"/>
          <ac:spMkLst>
            <pc:docMk/>
            <pc:sldMk cId="1747580848" sldId="264"/>
            <ac:spMk id="26" creationId="{E2FD1B9E-E91D-499E-88F7-7DF9DAAAA1D4}"/>
          </ac:spMkLst>
        </pc:spChg>
        <pc:spChg chg="add mod ord topLvl">
          <ac:chgData name="Boo Qian Wei, Adeline" userId="S::e0559207@u.nus.edu::4d4d6387-9eb8-4b09-a972-63c89dfe0b61" providerId="AD" clId="Web-{7508021E-738C-48CC-8CAA-BBEA119533FE}" dt="2021-03-16T15:23:44.112" v="1387"/>
          <ac:spMkLst>
            <pc:docMk/>
            <pc:sldMk cId="1747580848" sldId="264"/>
            <ac:spMk id="28" creationId="{3F1C4AF2-620F-4295-8238-EC5099279097}"/>
          </ac:spMkLst>
        </pc:spChg>
        <pc:spChg chg="del topLvl">
          <ac:chgData name="Boo Qian Wei, Adeline" userId="S::e0559207@u.nus.edu::4d4d6387-9eb8-4b09-a972-63c89dfe0b61" providerId="AD" clId="Web-{7508021E-738C-48CC-8CAA-BBEA119533FE}" dt="2021-03-16T15:24:23.659" v="1398"/>
          <ac:spMkLst>
            <pc:docMk/>
            <pc:sldMk cId="1747580848" sldId="264"/>
            <ac:spMk id="32" creationId="{150BB8AF-5D7F-431E-BAFF-A671F56BA694}"/>
          </ac:spMkLst>
        </pc:spChg>
        <pc:spChg chg="del mod topLvl">
          <ac:chgData name="Boo Qian Wei, Adeline" userId="S::e0559207@u.nus.edu::4d4d6387-9eb8-4b09-a972-63c89dfe0b61" providerId="AD" clId="Web-{7508021E-738C-48CC-8CAA-BBEA119533FE}" dt="2021-03-16T15:24:30.378" v="1400"/>
          <ac:spMkLst>
            <pc:docMk/>
            <pc:sldMk cId="1747580848" sldId="264"/>
            <ac:spMk id="34" creationId="{EC1E718C-EEE1-4DA0-9DA8-B1141F1CD07A}"/>
          </ac:spMkLst>
        </pc:spChg>
        <pc:spChg chg="add mod ord topLvl">
          <ac:chgData name="Boo Qian Wei, Adeline" userId="S::e0559207@u.nus.edu::4d4d6387-9eb8-4b09-a972-63c89dfe0b61" providerId="AD" clId="Web-{7508021E-738C-48CC-8CAA-BBEA119533FE}" dt="2021-03-16T15:25:34.004" v="1413" actId="1076"/>
          <ac:spMkLst>
            <pc:docMk/>
            <pc:sldMk cId="1747580848" sldId="264"/>
            <ac:spMk id="37" creationId="{2B338F23-7C04-45CA-A2AE-0A4BF46C83F1}"/>
          </ac:spMkLst>
        </pc:spChg>
        <pc:spChg chg="add del">
          <ac:chgData name="Boo Qian Wei, Adeline" userId="S::e0559207@u.nus.edu::4d4d6387-9eb8-4b09-a972-63c89dfe0b61" providerId="AD" clId="Web-{7508021E-738C-48CC-8CAA-BBEA119533FE}" dt="2021-03-16T15:25:14.504" v="1408"/>
          <ac:spMkLst>
            <pc:docMk/>
            <pc:sldMk cId="1747580848" sldId="264"/>
            <ac:spMk id="43" creationId="{4FC654D3-9CD7-48B1-AE3D-8972FA819D4E}"/>
          </ac:spMkLst>
        </pc:spChg>
        <pc:spChg chg="mod">
          <ac:chgData name="Boo Qian Wei, Adeline" userId="S::e0559207@u.nus.edu::4d4d6387-9eb8-4b09-a972-63c89dfe0b61" providerId="AD" clId="Web-{7508021E-738C-48CC-8CAA-BBEA119533FE}" dt="2021-03-16T15:26:59.194" v="1442" actId="20577"/>
          <ac:spMkLst>
            <pc:docMk/>
            <pc:sldMk cId="1747580848" sldId="264"/>
            <ac:spMk id="46" creationId="{15B8AB4D-1BCD-4A0B-9F62-C3C1EB42475B}"/>
          </ac:spMkLst>
        </pc:spChg>
        <pc:grpChg chg="add del mod ord">
          <ac:chgData name="Boo Qian Wei, Adeline" userId="S::e0559207@u.nus.edu::4d4d6387-9eb8-4b09-a972-63c89dfe0b61" providerId="AD" clId="Web-{7508021E-738C-48CC-8CAA-BBEA119533FE}" dt="2021-03-16T15:16:38.010" v="1286"/>
          <ac:grpSpMkLst>
            <pc:docMk/>
            <pc:sldMk cId="1747580848" sldId="264"/>
            <ac:grpSpMk id="15" creationId="{6BECF087-F399-48B8-A27B-6A5447653F5B}"/>
          </ac:grpSpMkLst>
        </pc:grpChg>
        <pc:grpChg chg="add mod ord">
          <ac:chgData name="Boo Qian Wei, Adeline" userId="S::e0559207@u.nus.edu::4d4d6387-9eb8-4b09-a972-63c89dfe0b61" providerId="AD" clId="Web-{7508021E-738C-48CC-8CAA-BBEA119533FE}" dt="2021-03-16T15:29:30.415" v="1470" actId="1076"/>
          <ac:grpSpMkLst>
            <pc:docMk/>
            <pc:sldMk cId="1747580848" sldId="264"/>
            <ac:grpSpMk id="24" creationId="{51646210-C7C2-4F8B-AD11-31786E859CC2}"/>
          </ac:grpSpMkLst>
        </pc:grpChg>
        <pc:grpChg chg="add del mod topLvl">
          <ac:chgData name="Boo Qian Wei, Adeline" userId="S::e0559207@u.nus.edu::4d4d6387-9eb8-4b09-a972-63c89dfe0b61" providerId="AD" clId="Web-{7508021E-738C-48CC-8CAA-BBEA119533FE}" dt="2021-03-16T15:23:44.112" v="1387"/>
          <ac:grpSpMkLst>
            <pc:docMk/>
            <pc:sldMk cId="1747580848" sldId="264"/>
            <ac:grpSpMk id="30" creationId="{17833CD3-7860-4617-B9F0-6A1C494C8CDE}"/>
          </ac:grpSpMkLst>
        </pc:grpChg>
        <pc:grpChg chg="add del mod">
          <ac:chgData name="Boo Qian Wei, Adeline" userId="S::e0559207@u.nus.edu::4d4d6387-9eb8-4b09-a972-63c89dfe0b61" providerId="AD" clId="Web-{7508021E-738C-48CC-8CAA-BBEA119533FE}" dt="2021-03-16T15:21:29.125" v="1344"/>
          <ac:grpSpMkLst>
            <pc:docMk/>
            <pc:sldMk cId="1747580848" sldId="264"/>
            <ac:grpSpMk id="31" creationId="{316DCDA2-1623-4274-A8A2-BA27CDEE8423}"/>
          </ac:grpSpMkLst>
        </pc:grpChg>
        <pc:grpChg chg="add del">
          <ac:chgData name="Boo Qian Wei, Adeline" userId="S::e0559207@u.nus.edu::4d4d6387-9eb8-4b09-a972-63c89dfe0b61" providerId="AD" clId="Web-{7508021E-738C-48CC-8CAA-BBEA119533FE}" dt="2021-03-16T15:23:20.752" v="1382"/>
          <ac:grpSpMkLst>
            <pc:docMk/>
            <pc:sldMk cId="1747580848" sldId="264"/>
            <ac:grpSpMk id="38" creationId="{6817C086-0FB0-4E53-99FC-38B73E942B51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25:33.067" v="1412" actId="1076"/>
          <ac:grpSpMkLst>
            <pc:docMk/>
            <pc:sldMk cId="1747580848" sldId="264"/>
            <ac:grpSpMk id="41" creationId="{951CA731-B8F7-4CA1-A47A-8F6ABAE01214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25:43.786" v="1417" actId="1076"/>
          <ac:grpSpMkLst>
            <pc:docMk/>
            <pc:sldMk cId="1747580848" sldId="264"/>
            <ac:grpSpMk id="44" creationId="{4870816C-7812-4120-AC5D-7E37CE911C22}"/>
          </ac:grpSpMkLst>
        </pc:grpChg>
        <pc:grpChg chg="add mod">
          <ac:chgData name="Boo Qian Wei, Adeline" userId="S::e0559207@u.nus.edu::4d4d6387-9eb8-4b09-a972-63c89dfe0b61" providerId="AD" clId="Web-{7508021E-738C-48CC-8CAA-BBEA119533FE}" dt="2021-03-16T15:27:04.709" v="1443" actId="1076"/>
          <ac:grpSpMkLst>
            <pc:docMk/>
            <pc:sldMk cId="1747580848" sldId="264"/>
            <ac:grpSpMk id="50" creationId="{76421AE2-D54B-4B6D-924F-0ECAF96921B1}"/>
          </ac:grpSpMkLst>
        </pc:grpChg>
        <pc:picChg chg="del mod ord topLvl">
          <ac:chgData name="Boo Qian Wei, Adeline" userId="S::e0559207@u.nus.edu::4d4d6387-9eb8-4b09-a972-63c89dfe0b61" providerId="AD" clId="Web-{7508021E-738C-48CC-8CAA-BBEA119533FE}" dt="2021-03-16T15:23:49.971" v="1388"/>
          <ac:picMkLst>
            <pc:docMk/>
            <pc:sldMk cId="1747580848" sldId="264"/>
            <ac:picMk id="4" creationId="{A4FBD8CD-6BD6-401B-8642-446F05E9BC4D}"/>
          </ac:picMkLst>
        </pc:picChg>
        <pc:picChg chg="del">
          <ac:chgData name="Boo Qian Wei, Adeline" userId="S::e0559207@u.nus.edu::4d4d6387-9eb8-4b09-a972-63c89dfe0b61" providerId="AD" clId="Web-{7508021E-738C-48CC-8CAA-BBEA119533FE}" dt="2021-03-16T15:17:52.699" v="1313"/>
          <ac:picMkLst>
            <pc:docMk/>
            <pc:sldMk cId="1747580848" sldId="264"/>
            <ac:picMk id="6" creationId="{B4FCF900-163B-4E3C-9CBB-1672333CAD2F}"/>
          </ac:picMkLst>
        </pc:picChg>
        <pc:picChg chg="add del mod">
          <ac:chgData name="Boo Qian Wei, Adeline" userId="S::e0559207@u.nus.edu::4d4d6387-9eb8-4b09-a972-63c89dfe0b61" providerId="AD" clId="Web-{7508021E-738C-48CC-8CAA-BBEA119533FE}" dt="2021-03-16T15:20:18.092" v="1337"/>
          <ac:picMkLst>
            <pc:docMk/>
            <pc:sldMk cId="1747580848" sldId="264"/>
            <ac:picMk id="27" creationId="{3BE3BB16-25BE-445B-A1ED-45761EA07D98}"/>
          </ac:picMkLst>
        </pc:picChg>
        <pc:picChg chg="add mod topLvl">
          <ac:chgData name="Boo Qian Wei, Adeline" userId="S::e0559207@u.nus.edu::4d4d6387-9eb8-4b09-a972-63c89dfe0b61" providerId="AD" clId="Web-{7508021E-738C-48CC-8CAA-BBEA119533FE}" dt="2021-03-16T15:23:44.112" v="1387"/>
          <ac:picMkLst>
            <pc:docMk/>
            <pc:sldMk cId="1747580848" sldId="264"/>
            <ac:picMk id="29" creationId="{580CFBF2-315C-4206-964D-5C3022426770}"/>
          </ac:picMkLst>
        </pc:picChg>
        <pc:picChg chg="del topLvl">
          <ac:chgData name="Boo Qian Wei, Adeline" userId="S::e0559207@u.nus.edu::4d4d6387-9eb8-4b09-a972-63c89dfe0b61" providerId="AD" clId="Web-{7508021E-738C-48CC-8CAA-BBEA119533FE}" dt="2021-03-16T15:24:25.566" v="1399"/>
          <ac:picMkLst>
            <pc:docMk/>
            <pc:sldMk cId="1747580848" sldId="264"/>
            <ac:picMk id="33" creationId="{809313C4-E8E9-4C27-A2D8-2C8FBD7FE01D}"/>
          </ac:picMkLst>
        </pc:picChg>
        <pc:picChg chg="del topLvl">
          <ac:chgData name="Boo Qian Wei, Adeline" userId="S::e0559207@u.nus.edu::4d4d6387-9eb8-4b09-a972-63c89dfe0b61" providerId="AD" clId="Web-{7508021E-738C-48CC-8CAA-BBEA119533FE}" dt="2021-03-16T15:21:34.312" v="1345"/>
          <ac:picMkLst>
            <pc:docMk/>
            <pc:sldMk cId="1747580848" sldId="264"/>
            <ac:picMk id="35" creationId="{8DB02050-B8EF-4078-93D8-13A97444D7E5}"/>
          </ac:picMkLst>
        </pc:picChg>
        <pc:picChg chg="add del mod">
          <ac:chgData name="Boo Qian Wei, Adeline" userId="S::e0559207@u.nus.edu::4d4d6387-9eb8-4b09-a972-63c89dfe0b61" providerId="AD" clId="Web-{7508021E-738C-48CC-8CAA-BBEA119533FE}" dt="2021-03-16T15:24:31.613" v="1401"/>
          <ac:picMkLst>
            <pc:docMk/>
            <pc:sldMk cId="1747580848" sldId="264"/>
            <ac:picMk id="36" creationId="{27DDB167-B693-491E-B91A-5D2CF201A81C}"/>
          </ac:picMkLst>
        </pc:picChg>
        <pc:picChg chg="add mod">
          <ac:chgData name="Boo Qian Wei, Adeline" userId="S::e0559207@u.nus.edu::4d4d6387-9eb8-4b09-a972-63c89dfe0b61" providerId="AD" clId="Web-{7508021E-738C-48CC-8CAA-BBEA119533FE}" dt="2021-03-16T15:25:35.489" v="1415" actId="1076"/>
          <ac:picMkLst>
            <pc:docMk/>
            <pc:sldMk cId="1747580848" sldId="264"/>
            <ac:picMk id="39" creationId="{A0A04310-2615-460C-B298-E2B66CD0A5C8}"/>
          </ac:picMkLst>
        </pc:picChg>
        <pc:picChg chg="add mod ord">
          <ac:chgData name="Boo Qian Wei, Adeline" userId="S::e0559207@u.nus.edu::4d4d6387-9eb8-4b09-a972-63c89dfe0b61" providerId="AD" clId="Web-{7508021E-738C-48CC-8CAA-BBEA119533FE}" dt="2021-03-16T15:26:51.506" v="1431" actId="14100"/>
          <ac:picMkLst>
            <pc:docMk/>
            <pc:sldMk cId="1747580848" sldId="264"/>
            <ac:picMk id="40" creationId="{F61A76EA-DCC2-465A-B195-200530BBBDC6}"/>
          </ac:picMkLst>
        </pc:picChg>
      </pc:sldChg>
      <pc:sldChg chg="addSp delSp modSp">
        <pc:chgData name="Boo Qian Wei, Adeline" userId="S::e0559207@u.nus.edu::4d4d6387-9eb8-4b09-a972-63c89dfe0b61" providerId="AD" clId="Web-{7508021E-738C-48CC-8CAA-BBEA119533FE}" dt="2021-03-16T15:04:18.276" v="1098"/>
        <pc:sldMkLst>
          <pc:docMk/>
          <pc:sldMk cId="2627691705" sldId="265"/>
        </pc:sldMkLst>
        <pc:spChg chg="mod">
          <ac:chgData name="Boo Qian Wei, Adeline" userId="S::e0559207@u.nus.edu::4d4d6387-9eb8-4b09-a972-63c89dfe0b61" providerId="AD" clId="Web-{7508021E-738C-48CC-8CAA-BBEA119533FE}" dt="2021-03-16T14:45:15.364" v="815"/>
          <ac:spMkLst>
            <pc:docMk/>
            <pc:sldMk cId="2627691705" sldId="265"/>
            <ac:spMk id="3" creationId="{C63B93B2-6AFF-4396-AA71-1274A2783103}"/>
          </ac:spMkLst>
        </pc:spChg>
        <pc:spChg chg="mod">
          <ac:chgData name="Boo Qian Wei, Adeline" userId="S::e0559207@u.nus.edu::4d4d6387-9eb8-4b09-a972-63c89dfe0b61" providerId="AD" clId="Web-{7508021E-738C-48CC-8CAA-BBEA119533FE}" dt="2021-03-16T14:44:50.145" v="813"/>
          <ac:spMkLst>
            <pc:docMk/>
            <pc:sldMk cId="2627691705" sldId="265"/>
            <ac:spMk id="8" creationId="{A4670447-C746-459F-8824-B81237FB6731}"/>
          </ac:spMkLst>
        </pc:spChg>
        <pc:picChg chg="add mod">
          <ac:chgData name="Boo Qian Wei, Adeline" userId="S::e0559207@u.nus.edu::4d4d6387-9eb8-4b09-a972-63c89dfe0b61" providerId="AD" clId="Web-{7508021E-738C-48CC-8CAA-BBEA119533FE}" dt="2021-03-16T14:56:55.002" v="1013" actId="1076"/>
          <ac:picMkLst>
            <pc:docMk/>
            <pc:sldMk cId="2627691705" sldId="265"/>
            <ac:picMk id="18" creationId="{7B522F10-1FF5-44CD-9170-530B9C905120}"/>
          </ac:picMkLst>
        </pc:picChg>
        <pc:picChg chg="add mod">
          <ac:chgData name="Boo Qian Wei, Adeline" userId="S::e0559207@u.nus.edu::4d4d6387-9eb8-4b09-a972-63c89dfe0b61" providerId="AD" clId="Web-{7508021E-738C-48CC-8CAA-BBEA119533FE}" dt="2021-03-16T14:57:36.362" v="1016" actId="1076"/>
          <ac:picMkLst>
            <pc:docMk/>
            <pc:sldMk cId="2627691705" sldId="265"/>
            <ac:picMk id="19" creationId="{0756DB92-A68C-41EA-8143-66A0950252E9}"/>
          </ac:picMkLst>
        </pc:picChg>
        <pc:picChg chg="del">
          <ac:chgData name="Boo Qian Wei, Adeline" userId="S::e0559207@u.nus.edu::4d4d6387-9eb8-4b09-a972-63c89dfe0b61" providerId="AD" clId="Web-{7508021E-738C-48CC-8CAA-BBEA119533FE}" dt="2021-03-16T15:03:25.807" v="1091"/>
          <ac:picMkLst>
            <pc:docMk/>
            <pc:sldMk cId="2627691705" sldId="265"/>
            <ac:picMk id="23" creationId="{8A843509-4853-4C6C-9F37-B0F69739D9D8}"/>
          </ac:picMkLst>
        </pc:picChg>
        <pc:picChg chg="add del mod">
          <ac:chgData name="Boo Qian Wei, Adeline" userId="S::e0559207@u.nus.edu::4d4d6387-9eb8-4b09-a972-63c89dfe0b61" providerId="AD" clId="Web-{7508021E-738C-48CC-8CAA-BBEA119533FE}" dt="2021-03-16T15:04:18.276" v="1098"/>
          <ac:picMkLst>
            <pc:docMk/>
            <pc:sldMk cId="2627691705" sldId="265"/>
            <ac:picMk id="25" creationId="{1F35F670-12EA-4443-8084-F73F3A1CC7EB}"/>
          </ac:picMkLst>
        </pc:picChg>
      </pc:sldChg>
      <pc:sldChg chg="delSp modSp ord">
        <pc:chgData name="Boo Qian Wei, Adeline" userId="S::e0559207@u.nus.edu::4d4d6387-9eb8-4b09-a972-63c89dfe0b61" providerId="AD" clId="Web-{7508021E-738C-48CC-8CAA-BBEA119533FE}" dt="2021-03-16T15:11:28.550" v="1185"/>
        <pc:sldMkLst>
          <pc:docMk/>
          <pc:sldMk cId="4268529487" sldId="266"/>
        </pc:sldMkLst>
        <pc:spChg chg="del">
          <ac:chgData name="Boo Qian Wei, Adeline" userId="S::e0559207@u.nus.edu::4d4d6387-9eb8-4b09-a972-63c89dfe0b61" providerId="AD" clId="Web-{7508021E-738C-48CC-8CAA-BBEA119533FE}" dt="2021-03-16T15:11:25.754" v="1184"/>
          <ac:spMkLst>
            <pc:docMk/>
            <pc:sldMk cId="4268529487" sldId="266"/>
            <ac:spMk id="11" creationId="{50E4B1E0-C3C2-4AAC-B0D8-AA6FB5285E0D}"/>
          </ac:spMkLst>
        </pc:spChg>
        <pc:spChg chg="del">
          <ac:chgData name="Boo Qian Wei, Adeline" userId="S::e0559207@u.nus.edu::4d4d6387-9eb8-4b09-a972-63c89dfe0b61" providerId="AD" clId="Web-{7508021E-738C-48CC-8CAA-BBEA119533FE}" dt="2021-03-16T15:11:28.550" v="1185"/>
          <ac:spMkLst>
            <pc:docMk/>
            <pc:sldMk cId="4268529487" sldId="266"/>
            <ac:spMk id="12" creationId="{692812E0-3909-4851-AA12-3704165211EE}"/>
          </ac:spMkLst>
        </pc:spChg>
        <pc:spChg chg="mod">
          <ac:chgData name="Boo Qian Wei, Adeline" userId="S::e0559207@u.nus.edu::4d4d6387-9eb8-4b09-a972-63c89dfe0b61" providerId="AD" clId="Web-{7508021E-738C-48CC-8CAA-BBEA119533FE}" dt="2021-03-16T15:10:57.847" v="1178" actId="1076"/>
          <ac:spMkLst>
            <pc:docMk/>
            <pc:sldMk cId="4268529487" sldId="266"/>
            <ac:spMk id="16" creationId="{2BD3DA54-1ABC-4558-8AB1-879357ABBFF1}"/>
          </ac:spMkLst>
        </pc:spChg>
        <pc:grpChg chg="del">
          <ac:chgData name="Boo Qian Wei, Adeline" userId="S::e0559207@u.nus.edu::4d4d6387-9eb8-4b09-a972-63c89dfe0b61" providerId="AD" clId="Web-{7508021E-738C-48CC-8CAA-BBEA119533FE}" dt="2021-03-16T15:11:21.207" v="1183"/>
          <ac:grpSpMkLst>
            <pc:docMk/>
            <pc:sldMk cId="4268529487" sldId="266"/>
            <ac:grpSpMk id="4" creationId="{5097CED7-D8D8-4418-92DB-F4641B772E25}"/>
          </ac:grpSpMkLst>
        </pc:grpChg>
        <pc:grpChg chg="del">
          <ac:chgData name="Boo Qian Wei, Adeline" userId="S::e0559207@u.nus.edu::4d4d6387-9eb8-4b09-a972-63c89dfe0b61" providerId="AD" clId="Web-{7508021E-738C-48CC-8CAA-BBEA119533FE}" dt="2021-03-16T15:11:18.800" v="1182"/>
          <ac:grpSpMkLst>
            <pc:docMk/>
            <pc:sldMk cId="4268529487" sldId="266"/>
            <ac:grpSpMk id="13" creationId="{5097CED7-D8D8-4418-92DB-F4641B772E25}"/>
          </ac:grpSpMkLst>
        </pc:grpChg>
        <pc:picChg chg="mod">
          <ac:chgData name="Boo Qian Wei, Adeline" userId="S::e0559207@u.nus.edu::4d4d6387-9eb8-4b09-a972-63c89dfe0b61" providerId="AD" clId="Web-{7508021E-738C-48CC-8CAA-BBEA119533FE}" dt="2021-03-16T15:11:04.503" v="1180" actId="1076"/>
          <ac:picMkLst>
            <pc:docMk/>
            <pc:sldMk cId="4268529487" sldId="266"/>
            <ac:picMk id="19" creationId="{9802637E-DDB6-4D86-85FD-FDE49D9B7B90}"/>
          </ac:picMkLst>
        </pc:picChg>
      </pc:sldChg>
      <pc:sldChg chg="add ord replId">
        <pc:chgData name="Boo Qian Wei, Adeline" userId="S::e0559207@u.nus.edu::4d4d6387-9eb8-4b09-a972-63c89dfe0b61" providerId="AD" clId="Web-{7508021E-738C-48CC-8CAA-BBEA119533FE}" dt="2021-03-16T15:27:21.085" v="1445"/>
        <pc:sldMkLst>
          <pc:docMk/>
          <pc:sldMk cId="2838709080" sldId="267"/>
        </pc:sldMkLst>
      </pc:sldChg>
      <pc:sldChg chg="addSp new">
        <pc:chgData name="Boo Qian Wei, Adeline" userId="S::e0559207@u.nus.edu::4d4d6387-9eb8-4b09-a972-63c89dfe0b61" providerId="AD" clId="Web-{7508021E-738C-48CC-8CAA-BBEA119533FE}" dt="2021-03-16T15:31:14.245" v="1489"/>
        <pc:sldMkLst>
          <pc:docMk/>
          <pc:sldMk cId="405760745" sldId="268"/>
        </pc:sldMkLst>
        <pc:spChg chg="add">
          <ac:chgData name="Boo Qian Wei, Adeline" userId="S::e0559207@u.nus.edu::4d4d6387-9eb8-4b09-a972-63c89dfe0b61" providerId="AD" clId="Web-{7508021E-738C-48CC-8CAA-BBEA119533FE}" dt="2021-03-16T15:31:14.245" v="1489"/>
          <ac:spMkLst>
            <pc:docMk/>
            <pc:sldMk cId="405760745" sldId="268"/>
            <ac:spMk id="3" creationId="{7E91718D-AC09-43A6-9894-C4904B1711FC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1:14.245" v="1489"/>
          <ac:spMkLst>
            <pc:docMk/>
            <pc:sldMk cId="405760745" sldId="268"/>
            <ac:spMk id="4" creationId="{66BF164C-4338-43EF-8188-E42DBFEBA59A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1:14.245" v="1489"/>
          <ac:spMkLst>
            <pc:docMk/>
            <pc:sldMk cId="405760745" sldId="268"/>
            <ac:spMk id="5" creationId="{BAA6DC77-3960-4F23-B425-26FE0C74C318}"/>
          </ac:spMkLst>
        </pc:spChg>
        <pc:spChg chg="add">
          <ac:chgData name="Boo Qian Wei, Adeline" userId="S::e0559207@u.nus.edu::4d4d6387-9eb8-4b09-a972-63c89dfe0b61" providerId="AD" clId="Web-{7508021E-738C-48CC-8CAA-BBEA119533FE}" dt="2021-03-16T15:31:14.245" v="1489"/>
          <ac:spMkLst>
            <pc:docMk/>
            <pc:sldMk cId="405760745" sldId="268"/>
            <ac:spMk id="6" creationId="{8087EADA-B3BF-4F48-93F4-0FB30DFA10CD}"/>
          </ac:spMkLst>
        </pc:spChg>
        <pc:grpChg chg="add">
          <ac:chgData name="Boo Qian Wei, Adeline" userId="S::e0559207@u.nus.edu::4d4d6387-9eb8-4b09-a972-63c89dfe0b61" providerId="AD" clId="Web-{7508021E-738C-48CC-8CAA-BBEA119533FE}" dt="2021-03-16T15:31:14.245" v="1489"/>
          <ac:grpSpMkLst>
            <pc:docMk/>
            <pc:sldMk cId="405760745" sldId="268"/>
            <ac:grpSpMk id="2" creationId="{B46D9C43-53FD-435B-B862-8FBC65111B7A}"/>
          </ac:grpSpMkLst>
        </pc:grpChg>
      </pc:sldChg>
    </pc:docChg>
  </pc:docChgLst>
  <pc:docChgLst>
    <pc:chgData name="Boo Qian Wei, Adeline" userId="S::e0559207@u.nus.edu::4d4d6387-9eb8-4b09-a972-63c89dfe0b61" providerId="AD" clId="Web-{90A3EE1A-A2A0-4C9C-8A33-B5028CC6724B}"/>
    <pc:docChg chg="addSld">
      <pc:chgData name="Boo Qian Wei, Adeline" userId="S::e0559207@u.nus.edu::4d4d6387-9eb8-4b09-a972-63c89dfe0b61" providerId="AD" clId="Web-{90A3EE1A-A2A0-4C9C-8A33-B5028CC6724B}" dt="2021-03-17T12:08:11.650" v="0"/>
      <pc:docMkLst>
        <pc:docMk/>
      </pc:docMkLst>
      <pc:sldChg chg="new">
        <pc:chgData name="Boo Qian Wei, Adeline" userId="S::e0559207@u.nus.edu::4d4d6387-9eb8-4b09-a972-63c89dfe0b61" providerId="AD" clId="Web-{90A3EE1A-A2A0-4C9C-8A33-B5028CC6724B}" dt="2021-03-17T12:08:11.650" v="0"/>
        <pc:sldMkLst>
          <pc:docMk/>
          <pc:sldMk cId="282297230" sldId="278"/>
        </pc:sldMkLst>
      </pc:sldChg>
    </pc:docChg>
  </pc:docChgLst>
  <pc:docChgLst>
    <pc:chgData name="Chan Keng Jit" userId="S::e0543501@u.nus.edu::bf15677d-d148-4433-b453-10be7b6735e8" providerId="AD" clId="Web-{C24DFCB7-0F6C-4225-9B0F-5442A2ADB68E}"/>
    <pc:docChg chg="addSld delSld modSld sldOrd">
      <pc:chgData name="Chan Keng Jit" userId="S::e0543501@u.nus.edu::bf15677d-d148-4433-b453-10be7b6735e8" providerId="AD" clId="Web-{C24DFCB7-0F6C-4225-9B0F-5442A2ADB68E}" dt="2021-03-16T15:39:13.168" v="1102" actId="20577"/>
      <pc:docMkLst>
        <pc:docMk/>
      </pc:docMkLst>
      <pc:sldChg chg="addSp delSp">
        <pc:chgData name="Chan Keng Jit" userId="S::e0543501@u.nus.edu::bf15677d-d148-4433-b453-10be7b6735e8" providerId="AD" clId="Web-{C24DFCB7-0F6C-4225-9B0F-5442A2ADB68E}" dt="2021-03-16T15:08:46.564" v="450"/>
        <pc:sldMkLst>
          <pc:docMk/>
          <pc:sldMk cId="2804387639" sldId="257"/>
        </pc:sldMkLst>
        <pc:grpChg chg="add del">
          <ac:chgData name="Chan Keng Jit" userId="S::e0543501@u.nus.edu::bf15677d-d148-4433-b453-10be7b6735e8" providerId="AD" clId="Web-{C24DFCB7-0F6C-4225-9B0F-5442A2ADB68E}" dt="2021-03-16T15:08:46.564" v="450"/>
          <ac:grpSpMkLst>
            <pc:docMk/>
            <pc:sldMk cId="2804387639" sldId="257"/>
            <ac:grpSpMk id="16" creationId="{320D9D11-B3A0-4458-92C6-E15286E28171}"/>
          </ac:grpSpMkLst>
        </pc:grpChg>
      </pc:sldChg>
      <pc:sldChg chg="addSp delSp modSp add ord replId">
        <pc:chgData name="Chan Keng Jit" userId="S::e0543501@u.nus.edu::bf15677d-d148-4433-b453-10be7b6735e8" providerId="AD" clId="Web-{C24DFCB7-0F6C-4225-9B0F-5442A2ADB68E}" dt="2021-03-16T15:35:31.975" v="1079" actId="1076"/>
        <pc:sldMkLst>
          <pc:docMk/>
          <pc:sldMk cId="4229933323" sldId="258"/>
        </pc:sldMkLst>
        <pc:spChg chg="del">
          <ac:chgData name="Chan Keng Jit" userId="S::e0543501@u.nus.edu::bf15677d-d148-4433-b453-10be7b6735e8" providerId="AD" clId="Web-{C24DFCB7-0F6C-4225-9B0F-5442A2ADB68E}" dt="2021-03-16T14:19:40.452" v="1"/>
          <ac:spMkLst>
            <pc:docMk/>
            <pc:sldMk cId="4229933323" sldId="258"/>
            <ac:spMk id="2" creationId="{A39FC9A9-51AE-4BA6-9F17-AB843AC5920D}"/>
          </ac:spMkLst>
        </pc:spChg>
        <pc:spChg chg="add mod">
          <ac:chgData name="Chan Keng Jit" userId="S::e0543501@u.nus.edu::bf15677d-d148-4433-b453-10be7b6735e8" providerId="AD" clId="Web-{C24DFCB7-0F6C-4225-9B0F-5442A2ADB68E}" dt="2021-03-16T15:25:05.258" v="734" actId="1076"/>
          <ac:spMkLst>
            <pc:docMk/>
            <pc:sldMk cId="4229933323" sldId="258"/>
            <ac:spMk id="3" creationId="{C63B93B2-6AFF-4396-AA71-1274A2783103}"/>
          </ac:spMkLst>
        </pc:spChg>
        <pc:spChg chg="add mod">
          <ac:chgData name="Chan Keng Jit" userId="S::e0543501@u.nus.edu::bf15677d-d148-4433-b453-10be7b6735e8" providerId="AD" clId="Web-{C24DFCB7-0F6C-4225-9B0F-5442A2ADB68E}" dt="2021-03-16T15:25:05.274" v="735" actId="1076"/>
          <ac:spMkLst>
            <pc:docMk/>
            <pc:sldMk cId="4229933323" sldId="258"/>
            <ac:spMk id="4" creationId="{C8BDEF81-6E11-4BFD-8843-8DDB6783901A}"/>
          </ac:spMkLst>
        </pc:spChg>
        <pc:spChg chg="add mod ord">
          <ac:chgData name="Chan Keng Jit" userId="S::e0543501@u.nus.edu::bf15677d-d148-4433-b453-10be7b6735e8" providerId="AD" clId="Web-{C24DFCB7-0F6C-4225-9B0F-5442A2ADB68E}" dt="2021-03-16T15:25:05.274" v="736" actId="1076"/>
          <ac:spMkLst>
            <pc:docMk/>
            <pc:sldMk cId="4229933323" sldId="258"/>
            <ac:spMk id="5" creationId="{8DA4237E-2355-4BC0-8E5A-13ADC12502B8}"/>
          </ac:spMkLst>
        </pc:spChg>
        <pc:spChg chg="add del mod">
          <ac:chgData name="Chan Keng Jit" userId="S::e0543501@u.nus.edu::bf15677d-d148-4433-b453-10be7b6735e8" providerId="AD" clId="Web-{C24DFCB7-0F6C-4225-9B0F-5442A2ADB68E}" dt="2021-03-16T14:30:03.888" v="67"/>
          <ac:spMkLst>
            <pc:docMk/>
            <pc:sldMk cId="4229933323" sldId="258"/>
            <ac:spMk id="6" creationId="{023ED8B3-CC11-42A9-82D8-5A718D2333B6}"/>
          </ac:spMkLst>
        </pc:spChg>
        <pc:spChg chg="add mod ord">
          <ac:chgData name="Chan Keng Jit" userId="S::e0543501@u.nus.edu::bf15677d-d148-4433-b453-10be7b6735e8" providerId="AD" clId="Web-{C24DFCB7-0F6C-4225-9B0F-5442A2ADB68E}" dt="2021-03-16T15:25:05.289" v="737" actId="1076"/>
          <ac:spMkLst>
            <pc:docMk/>
            <pc:sldMk cId="4229933323" sldId="258"/>
            <ac:spMk id="10" creationId="{0B4FB710-5213-457B-8823-32F440174405}"/>
          </ac:spMkLst>
        </pc:spChg>
        <pc:spChg chg="add mod">
          <ac:chgData name="Chan Keng Jit" userId="S::e0543501@u.nus.edu::bf15677d-d148-4433-b453-10be7b6735e8" providerId="AD" clId="Web-{C24DFCB7-0F6C-4225-9B0F-5442A2ADB68E}" dt="2021-03-16T15:25:05.289" v="738" actId="1076"/>
          <ac:spMkLst>
            <pc:docMk/>
            <pc:sldMk cId="4229933323" sldId="258"/>
            <ac:spMk id="11" creationId="{AC1802CB-66C8-4829-94EA-35C05D658244}"/>
          </ac:spMkLst>
        </pc:spChg>
        <pc:spChg chg="add mod">
          <ac:chgData name="Chan Keng Jit" userId="S::e0543501@u.nus.edu::bf15677d-d148-4433-b453-10be7b6735e8" providerId="AD" clId="Web-{C24DFCB7-0F6C-4225-9B0F-5442A2ADB68E}" dt="2021-03-16T15:35:24.741" v="1076" actId="1076"/>
          <ac:spMkLst>
            <pc:docMk/>
            <pc:sldMk cId="4229933323" sldId="258"/>
            <ac:spMk id="12" creationId="{B2E96745-991C-44CB-8F44-4E2850756CCA}"/>
          </ac:spMkLst>
        </pc:spChg>
        <pc:spChg chg="add mod">
          <ac:chgData name="Chan Keng Jit" userId="S::e0543501@u.nus.edu::bf15677d-d148-4433-b453-10be7b6735e8" providerId="AD" clId="Web-{C24DFCB7-0F6C-4225-9B0F-5442A2ADB68E}" dt="2021-03-16T15:25:05.336" v="748" actId="1076"/>
          <ac:spMkLst>
            <pc:docMk/>
            <pc:sldMk cId="4229933323" sldId="258"/>
            <ac:spMk id="15" creationId="{69D70F3F-922F-4D43-88A0-4FE929979A8F}"/>
          </ac:spMkLst>
        </pc:spChg>
        <pc:spChg chg="add mod">
          <ac:chgData name="Chan Keng Jit" userId="S::e0543501@u.nus.edu::bf15677d-d148-4433-b453-10be7b6735e8" providerId="AD" clId="Web-{C24DFCB7-0F6C-4225-9B0F-5442A2ADB68E}" dt="2021-03-16T15:25:33.446" v="762" actId="1076"/>
          <ac:spMkLst>
            <pc:docMk/>
            <pc:sldMk cId="4229933323" sldId="258"/>
            <ac:spMk id="17" creationId="{AB5BEC2C-31D9-4AF6-92FD-4F842C863A40}"/>
          </ac:spMkLst>
        </pc:spChg>
        <pc:spChg chg="add mod">
          <ac:chgData name="Chan Keng Jit" userId="S::e0543501@u.nus.edu::bf15677d-d148-4433-b453-10be7b6735e8" providerId="AD" clId="Web-{C24DFCB7-0F6C-4225-9B0F-5442A2ADB68E}" dt="2021-03-16T15:28:02.262" v="966" actId="1076"/>
          <ac:spMkLst>
            <pc:docMk/>
            <pc:sldMk cId="4229933323" sldId="258"/>
            <ac:spMk id="19" creationId="{BDA73900-79D9-4128-BCF3-D0757369BFB9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59.512" v="965" actId="1076"/>
          <ac:spMkLst>
            <pc:docMk/>
            <pc:sldMk cId="4229933323" sldId="258"/>
            <ac:spMk id="21" creationId="{60CF1A9C-12A0-4D02-88B4-22A9F9ADA0F3}"/>
          </ac:spMkLst>
        </pc:spChg>
        <pc:spChg chg="add mod ord">
          <ac:chgData name="Chan Keng Jit" userId="S::e0543501@u.nus.edu::bf15677d-d148-4433-b453-10be7b6735e8" providerId="AD" clId="Web-{C24DFCB7-0F6C-4225-9B0F-5442A2ADB68E}" dt="2021-03-16T15:25:05.321" v="744" actId="1076"/>
          <ac:spMkLst>
            <pc:docMk/>
            <pc:sldMk cId="4229933323" sldId="258"/>
            <ac:spMk id="22" creationId="{BF2E6621-C28B-4A30-BBDA-E3A1C31F2FBE}"/>
          </ac:spMkLst>
        </pc:spChg>
        <pc:spChg chg="add mod">
          <ac:chgData name="Chan Keng Jit" userId="S::e0543501@u.nus.edu::bf15677d-d148-4433-b453-10be7b6735e8" providerId="AD" clId="Web-{C24DFCB7-0F6C-4225-9B0F-5442A2ADB68E}" dt="2021-03-16T15:25:05.321" v="745" actId="1076"/>
          <ac:spMkLst>
            <pc:docMk/>
            <pc:sldMk cId="4229933323" sldId="258"/>
            <ac:spMk id="23" creationId="{1D368E92-198D-425A-A424-F9EDE92ECBCC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21" v="934" actId="1076"/>
          <ac:spMkLst>
            <pc:docMk/>
            <pc:sldMk cId="4229933323" sldId="258"/>
            <ac:spMk id="25" creationId="{1C7914A4-7E47-4CDE-BAE7-48968B627054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36" v="935" actId="1076"/>
          <ac:spMkLst>
            <pc:docMk/>
            <pc:sldMk cId="4229933323" sldId="258"/>
            <ac:spMk id="27" creationId="{FD7B7377-2BCD-4BB6-B344-1FCF05691BB1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52" v="936" actId="1076"/>
          <ac:spMkLst>
            <pc:docMk/>
            <pc:sldMk cId="4229933323" sldId="258"/>
            <ac:spMk id="29" creationId="{DAE1CF68-174B-42E8-AB5E-585651D926EC}"/>
          </ac:spMkLst>
        </pc:spChg>
        <pc:spChg chg="add mod">
          <ac:chgData name="Chan Keng Jit" userId="S::e0543501@u.nus.edu::bf15677d-d148-4433-b453-10be7b6735e8" providerId="AD" clId="Web-{C24DFCB7-0F6C-4225-9B0F-5442A2ADB68E}" dt="2021-03-16T15:29:09.670" v="967" actId="14100"/>
          <ac:spMkLst>
            <pc:docMk/>
            <pc:sldMk cId="4229933323" sldId="258"/>
            <ac:spMk id="31" creationId="{7BC935E6-D201-4B9D-A86B-1E301968899B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68" v="938" actId="1076"/>
          <ac:spMkLst>
            <pc:docMk/>
            <pc:sldMk cId="4229933323" sldId="258"/>
            <ac:spMk id="33" creationId="{9A92ABA1-8D7E-4495-9880-D35F0E6ECD70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68" v="939" actId="1076"/>
          <ac:spMkLst>
            <pc:docMk/>
            <pc:sldMk cId="4229933323" sldId="258"/>
            <ac:spMk id="35" creationId="{A97E6FE7-F1FC-4DD3-A316-D0C40E7E60BD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83" v="940" actId="1076"/>
          <ac:spMkLst>
            <pc:docMk/>
            <pc:sldMk cId="4229933323" sldId="258"/>
            <ac:spMk id="37" creationId="{076EB9E1-0FB9-4095-8A45-F2FF6A62C3A3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99" v="941" actId="1076"/>
          <ac:spMkLst>
            <pc:docMk/>
            <pc:sldMk cId="4229933323" sldId="258"/>
            <ac:spMk id="39" creationId="{4A9E8882-7E82-4AA8-8F6C-FC61047F0327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699" v="942" actId="1076"/>
          <ac:spMkLst>
            <pc:docMk/>
            <pc:sldMk cId="4229933323" sldId="258"/>
            <ac:spMk id="41" creationId="{D6000FC3-3091-4E01-95F7-D9E0B9D325D2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714" v="943" actId="1076"/>
          <ac:spMkLst>
            <pc:docMk/>
            <pc:sldMk cId="4229933323" sldId="258"/>
            <ac:spMk id="43" creationId="{B16E559A-F5C4-451C-96AB-FF169832DE10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730" v="944" actId="1076"/>
          <ac:spMkLst>
            <pc:docMk/>
            <pc:sldMk cId="4229933323" sldId="258"/>
            <ac:spMk id="45" creationId="{53072853-814D-4E86-A793-8059580DBD07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730" v="945" actId="1076"/>
          <ac:spMkLst>
            <pc:docMk/>
            <pc:sldMk cId="4229933323" sldId="258"/>
            <ac:spMk id="47" creationId="{E709FEC7-2FBC-4DCE-8604-C6890007D865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746" v="946" actId="1076"/>
          <ac:spMkLst>
            <pc:docMk/>
            <pc:sldMk cId="4229933323" sldId="258"/>
            <ac:spMk id="49" creationId="{201B7288-BAC0-4B69-BC6A-16F9C5D80C5D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746" v="947" actId="1076"/>
          <ac:spMkLst>
            <pc:docMk/>
            <pc:sldMk cId="4229933323" sldId="258"/>
            <ac:spMk id="51" creationId="{CFCC1D74-A365-4052-BF41-52EB26C34163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761" v="948" actId="1076"/>
          <ac:spMkLst>
            <pc:docMk/>
            <pc:sldMk cId="4229933323" sldId="258"/>
            <ac:spMk id="53" creationId="{377D77FE-E524-494D-A88A-AD7648C0E05E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824" v="954" actId="1076"/>
          <ac:spMkLst>
            <pc:docMk/>
            <pc:sldMk cId="4229933323" sldId="258"/>
            <ac:spMk id="65" creationId="{A4D4A917-9E31-4932-89F6-D106BCF55F0B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839" v="955" actId="1076"/>
          <ac:spMkLst>
            <pc:docMk/>
            <pc:sldMk cId="4229933323" sldId="258"/>
            <ac:spMk id="67" creationId="{4221BCB6-1CE6-4462-96C0-ADAFF5D6D736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855" v="957" actId="1076"/>
          <ac:spMkLst>
            <pc:docMk/>
            <pc:sldMk cId="4229933323" sldId="258"/>
            <ac:spMk id="71" creationId="{95E559B8-059B-4D73-9E21-7F63B95EC553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871" v="959" actId="1076"/>
          <ac:spMkLst>
            <pc:docMk/>
            <pc:sldMk cId="4229933323" sldId="258"/>
            <ac:spMk id="75" creationId="{9E6CAA33-D45F-4415-B675-B0397E636724}"/>
          </ac:spMkLst>
        </pc:spChg>
        <pc:spChg chg="add mod">
          <ac:chgData name="Chan Keng Jit" userId="S::e0543501@u.nus.edu::bf15677d-d148-4433-b453-10be7b6735e8" providerId="AD" clId="Web-{C24DFCB7-0F6C-4225-9B0F-5442A2ADB68E}" dt="2021-03-16T15:27:32.902" v="963" actId="1076"/>
          <ac:spMkLst>
            <pc:docMk/>
            <pc:sldMk cId="4229933323" sldId="258"/>
            <ac:spMk id="83" creationId="{1A15EE58-9AC0-4C7A-8F42-3923F119CA10}"/>
          </ac:spMkLst>
        </pc:spChg>
        <pc:spChg chg="add mod">
          <ac:chgData name="Chan Keng Jit" userId="S::e0543501@u.nus.edu::bf15677d-d148-4433-b453-10be7b6735e8" providerId="AD" clId="Web-{C24DFCB7-0F6C-4225-9B0F-5442A2ADB68E}" dt="2021-03-16T15:35:31.975" v="1079" actId="1076"/>
          <ac:spMkLst>
            <pc:docMk/>
            <pc:sldMk cId="4229933323" sldId="258"/>
            <ac:spMk id="86" creationId="{3437E70F-A4F4-4B58-B93B-8FAFCAA01CB3}"/>
          </ac:spMkLst>
        </pc:spChg>
        <pc:picChg chg="del mod">
          <ac:chgData name="Chan Keng Jit" userId="S::e0543501@u.nus.edu::bf15677d-d148-4433-b453-10be7b6735e8" providerId="AD" clId="Web-{C24DFCB7-0F6C-4225-9B0F-5442A2ADB68E}" dt="2021-03-16T15:19:27.563" v="608"/>
          <ac:picMkLst>
            <pc:docMk/>
            <pc:sldMk cId="4229933323" sldId="258"/>
            <ac:picMk id="2" creationId="{DF524BB3-8237-441D-9903-141DA7D263C5}"/>
          </ac:picMkLst>
        </pc:picChg>
        <pc:picChg chg="add mod">
          <ac:chgData name="Chan Keng Jit" userId="S::e0543501@u.nus.edu::bf15677d-d148-4433-b453-10be7b6735e8" providerId="AD" clId="Web-{C24DFCB7-0F6C-4225-9B0F-5442A2ADB68E}" dt="2021-03-16T14:32:19.828" v="81" actId="1076"/>
          <ac:picMkLst>
            <pc:docMk/>
            <pc:sldMk cId="4229933323" sldId="258"/>
            <ac:picMk id="7" creationId="{E0382164-FD72-46A8-AF73-724219C3F7D9}"/>
          </ac:picMkLst>
        </pc:picChg>
        <pc:picChg chg="add del mod">
          <ac:chgData name="Chan Keng Jit" userId="S::e0543501@u.nus.edu::bf15677d-d148-4433-b453-10be7b6735e8" providerId="AD" clId="Web-{C24DFCB7-0F6C-4225-9B0F-5442A2ADB68E}" dt="2021-03-16T14:28:25.526" v="38"/>
          <ac:picMkLst>
            <pc:docMk/>
            <pc:sldMk cId="4229933323" sldId="258"/>
            <ac:picMk id="8" creationId="{6843E18C-1056-41FC-ABC4-E53DECAA14DB}"/>
          </ac:picMkLst>
        </pc:picChg>
        <pc:picChg chg="add del mod">
          <ac:chgData name="Chan Keng Jit" userId="S::e0543501@u.nus.edu::bf15677d-d148-4433-b453-10be7b6735e8" providerId="AD" clId="Web-{C24DFCB7-0F6C-4225-9B0F-5442A2ADB68E}" dt="2021-03-16T14:28:24.682" v="36"/>
          <ac:picMkLst>
            <pc:docMk/>
            <pc:sldMk cId="4229933323" sldId="258"/>
            <ac:picMk id="9" creationId="{942F3122-A44B-4A1D-8F56-8129EBFEEFE8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27:32.777" v="949" actId="1076"/>
          <ac:picMkLst>
            <pc:docMk/>
            <pc:sldMk cId="4229933323" sldId="258"/>
            <ac:picMk id="55" creationId="{50A2EF26-D06C-437D-9D1D-E6D5805C9BF5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27:32.777" v="950" actId="1076"/>
          <ac:picMkLst>
            <pc:docMk/>
            <pc:sldMk cId="4229933323" sldId="258"/>
            <ac:picMk id="57" creationId="{74526F81-955C-4A11-9014-54EA002E2D5A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27:32.793" v="951" actId="1076"/>
          <ac:picMkLst>
            <pc:docMk/>
            <pc:sldMk cId="4229933323" sldId="258"/>
            <ac:picMk id="59" creationId="{F0187FCC-3188-4F92-A369-3E20F03AB0AB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27:32.808" v="952" actId="1076"/>
          <ac:picMkLst>
            <pc:docMk/>
            <pc:sldMk cId="4229933323" sldId="258"/>
            <ac:picMk id="61" creationId="{2A219107-6F9F-4A3A-9118-9AC950E2A629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27:32.808" v="953" actId="1076"/>
          <ac:picMkLst>
            <pc:docMk/>
            <pc:sldMk cId="4229933323" sldId="258"/>
            <ac:picMk id="63" creationId="{4C7596E4-7248-4B28-B70A-0E95783DD22C}"/>
          </ac:picMkLst>
        </pc:picChg>
        <pc:cxnChg chg="add del mod">
          <ac:chgData name="Chan Keng Jit" userId="S::e0543501@u.nus.edu::bf15677d-d148-4433-b453-10be7b6735e8" providerId="AD" clId="Web-{C24DFCB7-0F6C-4225-9B0F-5442A2ADB68E}" dt="2021-03-16T14:37:32.304" v="136"/>
          <ac:cxnSpMkLst>
            <pc:docMk/>
            <pc:sldMk cId="4229933323" sldId="258"/>
            <ac:cxnSpMk id="13" creationId="{44BF936C-E691-4862-89F4-9BE90FB12F0E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5:05.305" v="740" actId="1076"/>
          <ac:cxnSpMkLst>
            <pc:docMk/>
            <pc:sldMk cId="4229933323" sldId="258"/>
            <ac:cxnSpMk id="14" creationId="{BAC34C27-2B0F-4E58-9FBF-A292BBA9257B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5:05.305" v="741" actId="1076"/>
          <ac:cxnSpMkLst>
            <pc:docMk/>
            <pc:sldMk cId="4229933323" sldId="258"/>
            <ac:cxnSpMk id="16" creationId="{8461073C-B07B-4AFA-9C18-600101C6E37D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5:05.305" v="742" actId="1076"/>
          <ac:cxnSpMkLst>
            <pc:docMk/>
            <pc:sldMk cId="4229933323" sldId="258"/>
            <ac:cxnSpMk id="18" creationId="{4B901F06-D6C6-4F95-BF82-439FBB2774DE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5:05.305" v="743" actId="1076"/>
          <ac:cxnSpMkLst>
            <pc:docMk/>
            <pc:sldMk cId="4229933323" sldId="258"/>
            <ac:cxnSpMk id="20" creationId="{D2F056F1-ECBD-4F69-A02D-C15B4689659D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7:32.839" v="956" actId="1076"/>
          <ac:cxnSpMkLst>
            <pc:docMk/>
            <pc:sldMk cId="4229933323" sldId="258"/>
            <ac:cxnSpMk id="69" creationId="{3BC40830-1556-4EDA-BD36-2256BEB95D51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7:32.855" v="958" actId="1076"/>
          <ac:cxnSpMkLst>
            <pc:docMk/>
            <pc:sldMk cId="4229933323" sldId="258"/>
            <ac:cxnSpMk id="73" creationId="{A25AFC3D-BEBF-42B9-97E4-351788AB4CD8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7:32.871" v="960" actId="1076"/>
          <ac:cxnSpMkLst>
            <pc:docMk/>
            <pc:sldMk cId="4229933323" sldId="258"/>
            <ac:cxnSpMk id="77" creationId="{A52A084B-0977-471B-966F-456EB536B884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7:32.886" v="961" actId="1076"/>
          <ac:cxnSpMkLst>
            <pc:docMk/>
            <pc:sldMk cId="4229933323" sldId="258"/>
            <ac:cxnSpMk id="79" creationId="{99C31CEB-9DBA-4498-9A5C-78815DFD1AF9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27:32.886" v="962" actId="1076"/>
          <ac:cxnSpMkLst>
            <pc:docMk/>
            <pc:sldMk cId="4229933323" sldId="258"/>
            <ac:cxnSpMk id="81" creationId="{50AAE1D7-227B-4607-986A-68D1E481F3BC}"/>
          </ac:cxnSpMkLst>
        </pc:cxnChg>
        <pc:cxnChg chg="add del mod">
          <ac:chgData name="Chan Keng Jit" userId="S::e0543501@u.nus.edu::bf15677d-d148-4433-b453-10be7b6735e8" providerId="AD" clId="Web-{C24DFCB7-0F6C-4225-9B0F-5442A2ADB68E}" dt="2021-03-16T15:27:38.730" v="964"/>
          <ac:cxnSpMkLst>
            <pc:docMk/>
            <pc:sldMk cId="4229933323" sldId="258"/>
            <ac:cxnSpMk id="84" creationId="{35166FE1-B8D2-4965-8270-8D1275BDA185}"/>
          </ac:cxnSpMkLst>
        </pc:cxnChg>
      </pc:sldChg>
      <pc:sldChg chg="modSp">
        <pc:chgData name="Chan Keng Jit" userId="S::e0543501@u.nus.edu::bf15677d-d148-4433-b453-10be7b6735e8" providerId="AD" clId="Web-{C24DFCB7-0F6C-4225-9B0F-5442A2ADB68E}" dt="2021-03-16T15:15:21.151" v="583" actId="20577"/>
        <pc:sldMkLst>
          <pc:docMk/>
          <pc:sldMk cId="3050552321" sldId="259"/>
        </pc:sldMkLst>
        <pc:spChg chg="mod">
          <ac:chgData name="Chan Keng Jit" userId="S::e0543501@u.nus.edu::bf15677d-d148-4433-b453-10be7b6735e8" providerId="AD" clId="Web-{C24DFCB7-0F6C-4225-9B0F-5442A2ADB68E}" dt="2021-03-16T15:15:21.151" v="583" actId="20577"/>
          <ac:spMkLst>
            <pc:docMk/>
            <pc:sldMk cId="3050552321" sldId="259"/>
            <ac:spMk id="15" creationId="{1ED65752-9212-4BFD-826E-279EE203D6C6}"/>
          </ac:spMkLst>
        </pc:spChg>
      </pc:sldChg>
      <pc:sldChg chg="modSp">
        <pc:chgData name="Chan Keng Jit" userId="S::e0543501@u.nus.edu::bf15677d-d148-4433-b453-10be7b6735e8" providerId="AD" clId="Web-{C24DFCB7-0F6C-4225-9B0F-5442A2ADB68E}" dt="2021-03-16T15:31:53.049" v="1010" actId="20577"/>
        <pc:sldMkLst>
          <pc:docMk/>
          <pc:sldMk cId="2335249439" sldId="263"/>
        </pc:sldMkLst>
        <pc:spChg chg="mod">
          <ac:chgData name="Chan Keng Jit" userId="S::e0543501@u.nus.edu::bf15677d-d148-4433-b453-10be7b6735e8" providerId="AD" clId="Web-{C24DFCB7-0F6C-4225-9B0F-5442A2ADB68E}" dt="2021-03-16T15:31:53.049" v="1010" actId="20577"/>
          <ac:spMkLst>
            <pc:docMk/>
            <pc:sldMk cId="2335249439" sldId="263"/>
            <ac:spMk id="5" creationId="{163B9D9C-A232-4F4F-8A67-A0ED0E816B8D}"/>
          </ac:spMkLst>
        </pc:spChg>
        <pc:spChg chg="mod">
          <ac:chgData name="Chan Keng Jit" userId="S::e0543501@u.nus.edu::bf15677d-d148-4433-b453-10be7b6735e8" providerId="AD" clId="Web-{C24DFCB7-0F6C-4225-9B0F-5442A2ADB68E}" dt="2021-03-16T15:31:34.439" v="1009" actId="20577"/>
          <ac:spMkLst>
            <pc:docMk/>
            <pc:sldMk cId="2335249439" sldId="263"/>
            <ac:spMk id="18" creationId="{DB522281-7C0F-44EC-8C0D-38A3C710E9E7}"/>
          </ac:spMkLst>
        </pc:spChg>
      </pc:sldChg>
      <pc:sldChg chg="addSp delSp modSp add del ord replId">
        <pc:chgData name="Chan Keng Jit" userId="S::e0543501@u.nus.edu::bf15677d-d148-4433-b453-10be7b6735e8" providerId="AD" clId="Web-{C24DFCB7-0F6C-4225-9B0F-5442A2ADB68E}" dt="2021-03-16T15:32:01.845" v="1011"/>
        <pc:sldMkLst>
          <pc:docMk/>
          <pc:sldMk cId="2627691705" sldId="265"/>
        </pc:sldMkLst>
        <pc:spChg chg="add mod">
          <ac:chgData name="Chan Keng Jit" userId="S::e0543501@u.nus.edu::bf15677d-d148-4433-b453-10be7b6735e8" providerId="AD" clId="Web-{C24DFCB7-0F6C-4225-9B0F-5442A2ADB68E}" dt="2021-03-16T14:47:05.129" v="307" actId="14100"/>
          <ac:spMkLst>
            <pc:docMk/>
            <pc:sldMk cId="2627691705" sldId="265"/>
            <ac:spMk id="2" creationId="{9875CE98-CFF8-4A09-9BC8-AE41D0DEA495}"/>
          </ac:spMkLst>
        </pc:spChg>
        <pc:spChg chg="mod">
          <ac:chgData name="Chan Keng Jit" userId="S::e0543501@u.nus.edu::bf15677d-d148-4433-b453-10be7b6735e8" providerId="AD" clId="Web-{C24DFCB7-0F6C-4225-9B0F-5442A2ADB68E}" dt="2021-03-16T14:45:25.018" v="293"/>
          <ac:spMkLst>
            <pc:docMk/>
            <pc:sldMk cId="2627691705" sldId="265"/>
            <ac:spMk id="3" creationId="{C63B93B2-6AFF-4396-AA71-1274A2783103}"/>
          </ac:spMkLst>
        </pc:spChg>
        <pc:spChg chg="del">
          <ac:chgData name="Chan Keng Jit" userId="S::e0543501@u.nus.edu::bf15677d-d148-4433-b453-10be7b6735e8" providerId="AD" clId="Web-{C24DFCB7-0F6C-4225-9B0F-5442A2ADB68E}" dt="2021-03-16T14:43:05.249" v="253"/>
          <ac:spMkLst>
            <pc:docMk/>
            <pc:sldMk cId="2627691705" sldId="265"/>
            <ac:spMk id="4" creationId="{C8BDEF81-6E11-4BFD-8843-8DDB6783901A}"/>
          </ac:spMkLst>
        </pc:spChg>
        <pc:spChg chg="add mod">
          <ac:chgData name="Chan Keng Jit" userId="S::e0543501@u.nus.edu::bf15677d-d148-4433-b453-10be7b6735e8" providerId="AD" clId="Web-{C24DFCB7-0F6C-4225-9B0F-5442A2ADB68E}" dt="2021-03-16T14:47:40.146" v="312"/>
          <ac:spMkLst>
            <pc:docMk/>
            <pc:sldMk cId="2627691705" sldId="265"/>
            <ac:spMk id="4" creationId="{D7B4F294-9D19-4B1D-92FE-A31C446D9CA9}"/>
          </ac:spMkLst>
        </pc:spChg>
        <pc:spChg chg="del">
          <ac:chgData name="Chan Keng Jit" userId="S::e0543501@u.nus.edu::bf15677d-d148-4433-b453-10be7b6735e8" providerId="AD" clId="Web-{C24DFCB7-0F6C-4225-9B0F-5442A2ADB68E}" dt="2021-03-16T14:43:03.186" v="251"/>
          <ac:spMkLst>
            <pc:docMk/>
            <pc:sldMk cId="2627691705" sldId="265"/>
            <ac:spMk id="5" creationId="{8DA4237E-2355-4BC0-8E5A-13ADC12502B8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42" v="379"/>
          <ac:spMkLst>
            <pc:docMk/>
            <pc:sldMk cId="2627691705" sldId="265"/>
            <ac:spMk id="5" creationId="{AC480D9C-0034-4C95-BE39-FEB18E9DDB0A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73" v="388"/>
          <ac:spMkLst>
            <pc:docMk/>
            <pc:sldMk cId="2627691705" sldId="265"/>
            <ac:spMk id="6" creationId="{1416F05A-0FE0-4235-B14E-26E5F3DCA729}"/>
          </ac:spMkLst>
        </pc:spChg>
        <pc:spChg chg="add del mod">
          <ac:chgData name="Chan Keng Jit" userId="S::e0543501@u.nus.edu::bf15677d-d148-4433-b453-10be7b6735e8" providerId="AD" clId="Web-{C24DFCB7-0F6C-4225-9B0F-5442A2ADB68E}" dt="2021-03-16T14:43:40.015" v="270"/>
          <ac:spMkLst>
            <pc:docMk/>
            <pc:sldMk cId="2627691705" sldId="265"/>
            <ac:spMk id="6" creationId="{DA2B0B61-DBDA-4CD6-80E9-526D2A824BB2}"/>
          </ac:spMkLst>
        </pc:spChg>
        <pc:spChg chg="add del mod">
          <ac:chgData name="Chan Keng Jit" userId="S::e0543501@u.nus.edu::bf15677d-d148-4433-b453-10be7b6735e8" providerId="AD" clId="Web-{C24DFCB7-0F6C-4225-9B0F-5442A2ADB68E}" dt="2021-03-16T14:43:53.750" v="275"/>
          <ac:spMkLst>
            <pc:docMk/>
            <pc:sldMk cId="2627691705" sldId="265"/>
            <ac:spMk id="7" creationId="{8AA33C8B-2E54-46B7-A327-C1E5ADAEEE96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42" v="380"/>
          <ac:spMkLst>
            <pc:docMk/>
            <pc:sldMk cId="2627691705" sldId="265"/>
            <ac:spMk id="7" creationId="{ACEF87C3-6F96-4855-8A07-2B8F128A935B}"/>
          </ac:spMkLst>
        </pc:spChg>
        <pc:spChg chg="add mod">
          <ac:chgData name="Chan Keng Jit" userId="S::e0543501@u.nus.edu::bf15677d-d148-4433-b453-10be7b6735e8" providerId="AD" clId="Web-{C24DFCB7-0F6C-4225-9B0F-5442A2ADB68E}" dt="2021-03-16T15:07:20.891" v="431" actId="1076"/>
          <ac:spMkLst>
            <pc:docMk/>
            <pc:sldMk cId="2627691705" sldId="265"/>
            <ac:spMk id="8" creationId="{A4670447-C746-459F-8824-B81237FB6731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42" v="381"/>
          <ac:spMkLst>
            <pc:docMk/>
            <pc:sldMk cId="2627691705" sldId="265"/>
            <ac:spMk id="9" creationId="{D39B1AF0-2D6B-4324-9814-F3160E0A75F3}"/>
          </ac:spMkLst>
        </pc:spChg>
        <pc:spChg chg="del">
          <ac:chgData name="Chan Keng Jit" userId="S::e0543501@u.nus.edu::bf15677d-d148-4433-b453-10be7b6735e8" providerId="AD" clId="Web-{C24DFCB7-0F6C-4225-9B0F-5442A2ADB68E}" dt="2021-03-16T14:43:12.905" v="258"/>
          <ac:spMkLst>
            <pc:docMk/>
            <pc:sldMk cId="2627691705" sldId="265"/>
            <ac:spMk id="10" creationId="{0B4FB710-5213-457B-8823-32F440174405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42" v="382"/>
          <ac:spMkLst>
            <pc:docMk/>
            <pc:sldMk cId="2627691705" sldId="265"/>
            <ac:spMk id="10" creationId="{8665E8B7-19F0-4183-B08E-5D3B36E659BD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42" v="383"/>
          <ac:spMkLst>
            <pc:docMk/>
            <pc:sldMk cId="2627691705" sldId="265"/>
            <ac:spMk id="11" creationId="{1AB820B7-5861-422C-B72C-BBADC2EACB82}"/>
          </ac:spMkLst>
        </pc:spChg>
        <pc:spChg chg="del">
          <ac:chgData name="Chan Keng Jit" userId="S::e0543501@u.nus.edu::bf15677d-d148-4433-b453-10be7b6735e8" providerId="AD" clId="Web-{C24DFCB7-0F6C-4225-9B0F-5442A2ADB68E}" dt="2021-03-16T14:43:15.359" v="260"/>
          <ac:spMkLst>
            <pc:docMk/>
            <pc:sldMk cId="2627691705" sldId="265"/>
            <ac:spMk id="11" creationId="{AC1802CB-66C8-4829-94EA-35C05D658244}"/>
          </ac:spMkLst>
        </pc:spChg>
        <pc:spChg chg="del">
          <ac:chgData name="Chan Keng Jit" userId="S::e0543501@u.nus.edu::bf15677d-d148-4433-b453-10be7b6735e8" providerId="AD" clId="Web-{C24DFCB7-0F6C-4225-9B0F-5442A2ADB68E}" dt="2021-03-16T14:43:11.530" v="257"/>
          <ac:spMkLst>
            <pc:docMk/>
            <pc:sldMk cId="2627691705" sldId="265"/>
            <ac:spMk id="12" creationId="{B2E96745-991C-44CB-8F44-4E2850756CCA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57" v="384"/>
          <ac:spMkLst>
            <pc:docMk/>
            <pc:sldMk cId="2627691705" sldId="265"/>
            <ac:spMk id="12" creationId="{CEED752D-9C87-4BB4-9DFB-DE64A4651CF5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57" v="385"/>
          <ac:spMkLst>
            <pc:docMk/>
            <pc:sldMk cId="2627691705" sldId="265"/>
            <ac:spMk id="13" creationId="{DF3AE358-B6E9-4864-928B-ACA911336030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57" v="386"/>
          <ac:spMkLst>
            <pc:docMk/>
            <pc:sldMk cId="2627691705" sldId="265"/>
            <ac:spMk id="14" creationId="{0553B720-3F6B-4AD4-80ED-028BCABC20B0}"/>
          </ac:spMkLst>
        </pc:spChg>
        <pc:spChg chg="del">
          <ac:chgData name="Chan Keng Jit" userId="S::e0543501@u.nus.edu::bf15677d-d148-4433-b453-10be7b6735e8" providerId="AD" clId="Web-{C24DFCB7-0F6C-4225-9B0F-5442A2ADB68E}" dt="2021-03-16T14:43:19.687" v="265"/>
          <ac:spMkLst>
            <pc:docMk/>
            <pc:sldMk cId="2627691705" sldId="265"/>
            <ac:spMk id="15" creationId="{69D70F3F-922F-4D43-88A0-4FE929979A8F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73" v="387"/>
          <ac:spMkLst>
            <pc:docMk/>
            <pc:sldMk cId="2627691705" sldId="265"/>
            <ac:spMk id="15" creationId="{D8DC8A78-3ED8-4BB2-A770-DAD9AD4666BB}"/>
          </ac:spMkLst>
        </pc:spChg>
        <pc:spChg chg="add mod">
          <ac:chgData name="Chan Keng Jit" userId="S::e0543501@u.nus.edu::bf15677d-d148-4433-b453-10be7b6735e8" providerId="AD" clId="Web-{C24DFCB7-0F6C-4225-9B0F-5442A2ADB68E}" dt="2021-03-16T14:54:06.373" v="389"/>
          <ac:spMkLst>
            <pc:docMk/>
            <pc:sldMk cId="2627691705" sldId="265"/>
            <ac:spMk id="16" creationId="{3C082E4D-1985-4FBE-BA90-94C534A7BD00}"/>
          </ac:spMkLst>
        </pc:spChg>
        <pc:spChg chg="del">
          <ac:chgData name="Chan Keng Jit" userId="S::e0543501@u.nus.edu::bf15677d-d148-4433-b453-10be7b6735e8" providerId="AD" clId="Web-{C24DFCB7-0F6C-4225-9B0F-5442A2ADB68E}" dt="2021-03-16T14:43:20.437" v="266"/>
          <ac:spMkLst>
            <pc:docMk/>
            <pc:sldMk cId="2627691705" sldId="265"/>
            <ac:spMk id="17" creationId="{AB5BEC2C-31D9-4AF6-92FD-4F842C863A40}"/>
          </ac:spMkLst>
        </pc:spChg>
        <pc:spChg chg="del">
          <ac:chgData name="Chan Keng Jit" userId="S::e0543501@u.nus.edu::bf15677d-d148-4433-b453-10be7b6735e8" providerId="AD" clId="Web-{C24DFCB7-0F6C-4225-9B0F-5442A2ADB68E}" dt="2021-03-16T14:43:17.984" v="263"/>
          <ac:spMkLst>
            <pc:docMk/>
            <pc:sldMk cId="2627691705" sldId="265"/>
            <ac:spMk id="19" creationId="{BDA73900-79D9-4128-BCF3-D0757369BFB9}"/>
          </ac:spMkLst>
        </pc:spChg>
        <pc:spChg chg="del">
          <ac:chgData name="Chan Keng Jit" userId="S::e0543501@u.nus.edu::bf15677d-d148-4433-b453-10be7b6735e8" providerId="AD" clId="Web-{C24DFCB7-0F6C-4225-9B0F-5442A2ADB68E}" dt="2021-03-16T14:43:17.030" v="262"/>
          <ac:spMkLst>
            <pc:docMk/>
            <pc:sldMk cId="2627691705" sldId="265"/>
            <ac:spMk id="21" creationId="{60CF1A9C-12A0-4D02-88B4-22A9F9ADA0F3}"/>
          </ac:spMkLst>
        </pc:spChg>
        <pc:spChg chg="add mod">
          <ac:chgData name="Chan Keng Jit" userId="S::e0543501@u.nus.edu::bf15677d-d148-4433-b453-10be7b6735e8" providerId="AD" clId="Web-{C24DFCB7-0F6C-4225-9B0F-5442A2ADB68E}" dt="2021-03-16T15:06:57.078" v="424"/>
          <ac:spMkLst>
            <pc:docMk/>
            <pc:sldMk cId="2627691705" sldId="265"/>
            <ac:spMk id="27" creationId="{864DECBF-740A-4653-84C6-1E2E9B1A7921}"/>
          </ac:spMkLst>
        </pc:spChg>
        <pc:spChg chg="add mod">
          <ac:chgData name="Chan Keng Jit" userId="S::e0543501@u.nus.edu::bf15677d-d148-4433-b453-10be7b6735e8" providerId="AD" clId="Web-{C24DFCB7-0F6C-4225-9B0F-5442A2ADB68E}" dt="2021-03-16T15:07:53.688" v="439"/>
          <ac:spMkLst>
            <pc:docMk/>
            <pc:sldMk cId="2627691705" sldId="265"/>
            <ac:spMk id="28" creationId="{83C63DA7-6DC2-4E46-8266-CACCBFF19D1F}"/>
          </ac:spMkLst>
        </pc:spChg>
        <pc:spChg chg="add mod">
          <ac:chgData name="Chan Keng Jit" userId="S::e0543501@u.nus.edu::bf15677d-d148-4433-b453-10be7b6735e8" providerId="AD" clId="Web-{C24DFCB7-0F6C-4225-9B0F-5442A2ADB68E}" dt="2021-03-16T15:10:45.301" v="490" actId="1076"/>
          <ac:spMkLst>
            <pc:docMk/>
            <pc:sldMk cId="2627691705" sldId="265"/>
            <ac:spMk id="32" creationId="{69FA3CF7-260C-4F9E-B341-3C910B95DF0F}"/>
          </ac:spMkLst>
        </pc:spChg>
        <pc:spChg chg="add mod">
          <ac:chgData name="Chan Keng Jit" userId="S::e0543501@u.nus.edu::bf15677d-d148-4433-b453-10be7b6735e8" providerId="AD" clId="Web-{C24DFCB7-0F6C-4225-9B0F-5442A2ADB68E}" dt="2021-03-16T15:11:47.053" v="512" actId="1076"/>
          <ac:spMkLst>
            <pc:docMk/>
            <pc:sldMk cId="2627691705" sldId="265"/>
            <ac:spMk id="35" creationId="{48ED3F6F-167D-45AD-92C0-A2EC8D5F334A}"/>
          </ac:spMkLst>
        </pc:spChg>
        <pc:spChg chg="add mod">
          <ac:chgData name="Chan Keng Jit" userId="S::e0543501@u.nus.edu::bf15677d-d148-4433-b453-10be7b6735e8" providerId="AD" clId="Web-{C24DFCB7-0F6C-4225-9B0F-5442A2ADB68E}" dt="2021-03-16T15:12:14.960" v="542" actId="20577"/>
          <ac:spMkLst>
            <pc:docMk/>
            <pc:sldMk cId="2627691705" sldId="265"/>
            <ac:spMk id="41" creationId="{0A9DF4AC-1EB6-44CA-B5D9-4FD3A170D0A0}"/>
          </ac:spMkLst>
        </pc:spChg>
        <pc:picChg chg="del">
          <ac:chgData name="Chan Keng Jit" userId="S::e0543501@u.nus.edu::bf15677d-d148-4433-b453-10be7b6735e8" providerId="AD" clId="Web-{C24DFCB7-0F6C-4225-9B0F-5442A2ADB68E}" dt="2021-03-16T14:43:03.639" v="252"/>
          <ac:picMkLst>
            <pc:docMk/>
            <pc:sldMk cId="2627691705" sldId="265"/>
            <ac:picMk id="2" creationId="{DF524BB3-8237-441D-9903-141DA7D263C5}"/>
          </ac:picMkLst>
        </pc:picChg>
        <pc:picChg chg="add del mod">
          <ac:chgData name="Chan Keng Jit" userId="S::e0543501@u.nus.edu::bf15677d-d148-4433-b453-10be7b6735e8" providerId="AD" clId="Web-{C24DFCB7-0F6C-4225-9B0F-5442A2ADB68E}" dt="2021-03-16T14:56:05.954" v="394"/>
          <ac:picMkLst>
            <pc:docMk/>
            <pc:sldMk cId="2627691705" sldId="265"/>
            <ac:picMk id="17" creationId="{90ED7EAE-229F-4B87-82D4-6C41A44E61CC}"/>
          </ac:picMkLst>
        </pc:picChg>
        <pc:picChg chg="add del mod">
          <ac:chgData name="Chan Keng Jit" userId="S::e0543501@u.nus.edu::bf15677d-d148-4433-b453-10be7b6735e8" providerId="AD" clId="Web-{C24DFCB7-0F6C-4225-9B0F-5442A2ADB68E}" dt="2021-03-16T14:58:51.504" v="396"/>
          <ac:picMkLst>
            <pc:docMk/>
            <pc:sldMk cId="2627691705" sldId="265"/>
            <ac:picMk id="20" creationId="{B3254AEC-C7DA-4CE7-AA1D-C5E2725C48CE}"/>
          </ac:picMkLst>
        </pc:picChg>
        <pc:picChg chg="add del mod">
          <ac:chgData name="Chan Keng Jit" userId="S::e0543501@u.nus.edu::bf15677d-d148-4433-b453-10be7b6735e8" providerId="AD" clId="Web-{C24DFCB7-0F6C-4225-9B0F-5442A2ADB68E}" dt="2021-03-16T15:01:46.071" v="400"/>
          <ac:picMkLst>
            <pc:docMk/>
            <pc:sldMk cId="2627691705" sldId="265"/>
            <ac:picMk id="21" creationId="{37F808A0-B79A-4800-A035-50F7F8752265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02:18.181" v="408" actId="14100"/>
          <ac:picMkLst>
            <pc:docMk/>
            <pc:sldMk cId="2627691705" sldId="265"/>
            <ac:picMk id="22" creationId="{C62A36EE-9B8C-4EBA-BD69-19DE809EF2CD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03:11.448" v="410" actId="1076"/>
          <ac:picMkLst>
            <pc:docMk/>
            <pc:sldMk cId="2627691705" sldId="265"/>
            <ac:picMk id="23" creationId="{8A843509-4853-4C6C-9F37-B0F69739D9D8}"/>
          </ac:picMkLst>
        </pc:picChg>
        <pc:picChg chg="add del mod">
          <ac:chgData name="Chan Keng Jit" userId="S::e0543501@u.nus.edu::bf15677d-d148-4433-b453-10be7b6735e8" providerId="AD" clId="Web-{C24DFCB7-0F6C-4225-9B0F-5442A2ADB68E}" dt="2021-03-16T15:03:20.792" v="412"/>
          <ac:picMkLst>
            <pc:docMk/>
            <pc:sldMk cId="2627691705" sldId="265"/>
            <ac:picMk id="24" creationId="{0DBE903B-D204-4910-91F6-C661FBF04F8C}"/>
          </ac:picMkLst>
        </pc:picChg>
        <pc:picChg chg="add mod">
          <ac:chgData name="Chan Keng Jit" userId="S::e0543501@u.nus.edu::bf15677d-d148-4433-b453-10be7b6735e8" providerId="AD" clId="Web-{C24DFCB7-0F6C-4225-9B0F-5442A2ADB68E}" dt="2021-03-16T15:06:13.108" v="418" actId="14100"/>
          <ac:picMkLst>
            <pc:docMk/>
            <pc:sldMk cId="2627691705" sldId="265"/>
            <ac:picMk id="26" creationId="{EFFBE0D4-AB67-4329-B469-1621E4FB71CF}"/>
          </ac:picMkLst>
        </pc:picChg>
        <pc:cxnChg chg="del">
          <ac:chgData name="Chan Keng Jit" userId="S::e0543501@u.nus.edu::bf15677d-d148-4433-b453-10be7b6735e8" providerId="AD" clId="Web-{C24DFCB7-0F6C-4225-9B0F-5442A2ADB68E}" dt="2021-03-16T14:43:14.249" v="259"/>
          <ac:cxnSpMkLst>
            <pc:docMk/>
            <pc:sldMk cId="2627691705" sldId="265"/>
            <ac:cxnSpMk id="14" creationId="{BAC34C27-2B0F-4E58-9FBF-A292BBA9257B}"/>
          </ac:cxnSpMkLst>
        </pc:cxnChg>
        <pc:cxnChg chg="del">
          <ac:chgData name="Chan Keng Jit" userId="S::e0543501@u.nus.edu::bf15677d-d148-4433-b453-10be7b6735e8" providerId="AD" clId="Web-{C24DFCB7-0F6C-4225-9B0F-5442A2ADB68E}" dt="2021-03-16T14:43:06.780" v="254"/>
          <ac:cxnSpMkLst>
            <pc:docMk/>
            <pc:sldMk cId="2627691705" sldId="265"/>
            <ac:cxnSpMk id="16" creationId="{8461073C-B07B-4AFA-9C18-600101C6E37D}"/>
          </ac:cxnSpMkLst>
        </pc:cxnChg>
        <pc:cxnChg chg="del">
          <ac:chgData name="Chan Keng Jit" userId="S::e0543501@u.nus.edu::bf15677d-d148-4433-b453-10be7b6735e8" providerId="AD" clId="Web-{C24DFCB7-0F6C-4225-9B0F-5442A2ADB68E}" dt="2021-03-16T14:43:18.468" v="264"/>
          <ac:cxnSpMkLst>
            <pc:docMk/>
            <pc:sldMk cId="2627691705" sldId="265"/>
            <ac:cxnSpMk id="18" creationId="{4B901F06-D6C6-4F95-BF82-439FBB2774DE}"/>
          </ac:cxnSpMkLst>
        </pc:cxnChg>
        <pc:cxnChg chg="del">
          <ac:chgData name="Chan Keng Jit" userId="S::e0543501@u.nus.edu::bf15677d-d148-4433-b453-10be7b6735e8" providerId="AD" clId="Web-{C24DFCB7-0F6C-4225-9B0F-5442A2ADB68E}" dt="2021-03-16T14:43:16.249" v="261"/>
          <ac:cxnSpMkLst>
            <pc:docMk/>
            <pc:sldMk cId="2627691705" sldId="265"/>
            <ac:cxnSpMk id="20" creationId="{D2F056F1-ECBD-4F69-A02D-C15B4689659D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08:27.908" v="445" actId="14100"/>
          <ac:cxnSpMkLst>
            <pc:docMk/>
            <pc:sldMk cId="2627691705" sldId="265"/>
            <ac:cxnSpMk id="30" creationId="{A3990535-B72A-4F39-9037-41B2796D1386}"/>
          </ac:cxnSpMkLst>
        </pc:cxnChg>
        <pc:cxnChg chg="add del mod">
          <ac:chgData name="Chan Keng Jit" userId="S::e0543501@u.nus.edu::bf15677d-d148-4433-b453-10be7b6735e8" providerId="AD" clId="Web-{C24DFCB7-0F6C-4225-9B0F-5442A2ADB68E}" dt="2021-03-16T15:11:01.067" v="491"/>
          <ac:cxnSpMkLst>
            <pc:docMk/>
            <pc:sldMk cId="2627691705" sldId="265"/>
            <ac:cxnSpMk id="33" creationId="{8C84B023-D403-49A3-AE31-FF47B7507A52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10:24.567" v="458" actId="14100"/>
          <ac:cxnSpMkLst>
            <pc:docMk/>
            <pc:sldMk cId="2627691705" sldId="265"/>
            <ac:cxnSpMk id="34" creationId="{08F47C5A-0594-4782-AC93-049977C4CE29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11:25.552" v="501" actId="14100"/>
          <ac:cxnSpMkLst>
            <pc:docMk/>
            <pc:sldMk cId="2627691705" sldId="265"/>
            <ac:cxnSpMk id="36" creationId="{6788023D-A9F8-4BA0-B3A1-CCA708DB71C9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11:35.490" v="504" actId="14100"/>
          <ac:cxnSpMkLst>
            <pc:docMk/>
            <pc:sldMk cId="2627691705" sldId="265"/>
            <ac:cxnSpMk id="37" creationId="{3521B6C2-D65B-4468-8AE3-6050CEE0808A}"/>
          </ac:cxnSpMkLst>
        </pc:cxnChg>
        <pc:cxnChg chg="add mod">
          <ac:chgData name="Chan Keng Jit" userId="S::e0543501@u.nus.edu::bf15677d-d148-4433-b453-10be7b6735e8" providerId="AD" clId="Web-{C24DFCB7-0F6C-4225-9B0F-5442A2ADB68E}" dt="2021-03-16T15:12:19.850" v="543" actId="14100"/>
          <ac:cxnSpMkLst>
            <pc:docMk/>
            <pc:sldMk cId="2627691705" sldId="265"/>
            <ac:cxnSpMk id="39" creationId="{7D2028D5-1DB6-4021-9374-8314BD4C1AAF}"/>
          </ac:cxnSpMkLst>
        </pc:cxnChg>
      </pc:sldChg>
      <pc:sldChg chg="addSp modSp new">
        <pc:chgData name="Chan Keng Jit" userId="S::e0543501@u.nus.edu::bf15677d-d148-4433-b453-10be7b6735e8" providerId="AD" clId="Web-{C24DFCB7-0F6C-4225-9B0F-5442A2ADB68E}" dt="2021-03-16T15:39:13.168" v="1102" actId="20577"/>
        <pc:sldMkLst>
          <pc:docMk/>
          <pc:sldMk cId="3415667080" sldId="269"/>
        </pc:sldMkLst>
        <pc:spChg chg="add mod">
          <ac:chgData name="Chan Keng Jit" userId="S::e0543501@u.nus.edu::bf15677d-d148-4433-b453-10be7b6735e8" providerId="AD" clId="Web-{C24DFCB7-0F6C-4225-9B0F-5442A2ADB68E}" dt="2021-03-16T15:33:11.878" v="1028" actId="1076"/>
          <ac:spMkLst>
            <pc:docMk/>
            <pc:sldMk cId="3415667080" sldId="269"/>
            <ac:spMk id="3" creationId="{BD4E71ED-F9AB-42A8-B828-E48C39CE218B}"/>
          </ac:spMkLst>
        </pc:spChg>
        <pc:spChg chg="add mod">
          <ac:chgData name="Chan Keng Jit" userId="S::e0543501@u.nus.edu::bf15677d-d148-4433-b453-10be7b6735e8" providerId="AD" clId="Web-{C24DFCB7-0F6C-4225-9B0F-5442A2ADB68E}" dt="2021-03-16T15:33:11.894" v="1030" actId="1076"/>
          <ac:spMkLst>
            <pc:docMk/>
            <pc:sldMk cId="3415667080" sldId="269"/>
            <ac:spMk id="5" creationId="{5ED1AF4B-4BD9-4355-9FE8-955EC1D63640}"/>
          </ac:spMkLst>
        </pc:spChg>
        <pc:spChg chg="add mod">
          <ac:chgData name="Chan Keng Jit" userId="S::e0543501@u.nus.edu::bf15677d-d148-4433-b453-10be7b6735e8" providerId="AD" clId="Web-{C24DFCB7-0F6C-4225-9B0F-5442A2ADB68E}" dt="2021-03-16T15:33:11.878" v="1029" actId="1076"/>
          <ac:spMkLst>
            <pc:docMk/>
            <pc:sldMk cId="3415667080" sldId="269"/>
            <ac:spMk id="7" creationId="{71F506EA-F0D6-4256-9785-4E8E475F209F}"/>
          </ac:spMkLst>
        </pc:spChg>
        <pc:spChg chg="add mod ord">
          <ac:chgData name="Chan Keng Jit" userId="S::e0543501@u.nus.edu::bf15677d-d148-4433-b453-10be7b6735e8" providerId="AD" clId="Web-{C24DFCB7-0F6C-4225-9B0F-5442A2ADB68E}" dt="2021-03-16T15:34:08.911" v="1042"/>
          <ac:spMkLst>
            <pc:docMk/>
            <pc:sldMk cId="3415667080" sldId="269"/>
            <ac:spMk id="8" creationId="{8E5482FF-3F21-4362-9294-F11439ECD624}"/>
          </ac:spMkLst>
        </pc:spChg>
        <pc:spChg chg="add mod">
          <ac:chgData name="Chan Keng Jit" userId="S::e0543501@u.nus.edu::bf15677d-d148-4433-b453-10be7b6735e8" providerId="AD" clId="Web-{C24DFCB7-0F6C-4225-9B0F-5442A2ADB68E}" dt="2021-03-16T15:34:24.489" v="1050" actId="20577"/>
          <ac:spMkLst>
            <pc:docMk/>
            <pc:sldMk cId="3415667080" sldId="269"/>
            <ac:spMk id="9" creationId="{F4F1B21D-0366-4735-A308-5A87B4503A1A}"/>
          </ac:spMkLst>
        </pc:spChg>
        <pc:spChg chg="add mod">
          <ac:chgData name="Chan Keng Jit" userId="S::e0543501@u.nus.edu::bf15677d-d148-4433-b453-10be7b6735e8" providerId="AD" clId="Web-{C24DFCB7-0F6C-4225-9B0F-5442A2ADB68E}" dt="2021-03-16T15:34:43.443" v="1056" actId="1076"/>
          <ac:spMkLst>
            <pc:docMk/>
            <pc:sldMk cId="3415667080" sldId="269"/>
            <ac:spMk id="11" creationId="{EAFE0E9E-BA70-48CF-BAEE-9428E1DD6E03}"/>
          </ac:spMkLst>
        </pc:spChg>
        <pc:spChg chg="add mod">
          <ac:chgData name="Chan Keng Jit" userId="S::e0543501@u.nus.edu::bf15677d-d148-4433-b453-10be7b6735e8" providerId="AD" clId="Web-{C24DFCB7-0F6C-4225-9B0F-5442A2ADB68E}" dt="2021-03-16T15:35:10.397" v="1071" actId="1076"/>
          <ac:spMkLst>
            <pc:docMk/>
            <pc:sldMk cId="3415667080" sldId="269"/>
            <ac:spMk id="13" creationId="{E1147DCA-9079-4265-81F1-75624D46F61C}"/>
          </ac:spMkLst>
        </pc:spChg>
        <pc:spChg chg="add mod">
          <ac:chgData name="Chan Keng Jit" userId="S::e0543501@u.nus.edu::bf15677d-d148-4433-b453-10be7b6735e8" providerId="AD" clId="Web-{C24DFCB7-0F6C-4225-9B0F-5442A2ADB68E}" dt="2021-03-16T15:35:17.897" v="1074" actId="1076"/>
          <ac:spMkLst>
            <pc:docMk/>
            <pc:sldMk cId="3415667080" sldId="269"/>
            <ac:spMk id="14" creationId="{80110D1F-FFE1-4F30-A5FD-C5D201B6B048}"/>
          </ac:spMkLst>
        </pc:spChg>
        <pc:spChg chg="add mod">
          <ac:chgData name="Chan Keng Jit" userId="S::e0543501@u.nus.edu::bf15677d-d148-4433-b453-10be7b6735e8" providerId="AD" clId="Web-{C24DFCB7-0F6C-4225-9B0F-5442A2ADB68E}" dt="2021-03-16T15:35:58.554" v="1084"/>
          <ac:spMkLst>
            <pc:docMk/>
            <pc:sldMk cId="3415667080" sldId="269"/>
            <ac:spMk id="15" creationId="{50572306-480C-4532-806E-758423C367B6}"/>
          </ac:spMkLst>
        </pc:spChg>
        <pc:spChg chg="add mod">
          <ac:chgData name="Chan Keng Jit" userId="S::e0543501@u.nus.edu::bf15677d-d148-4433-b453-10be7b6735e8" providerId="AD" clId="Web-{C24DFCB7-0F6C-4225-9B0F-5442A2ADB68E}" dt="2021-03-16T15:39:13.168" v="1102" actId="20577"/>
          <ac:spMkLst>
            <pc:docMk/>
            <pc:sldMk cId="3415667080" sldId="269"/>
            <ac:spMk id="17" creationId="{E8250FFE-80A9-48DD-B337-7E72C16C08B0}"/>
          </ac:spMkLst>
        </pc:spChg>
        <pc:picChg chg="add mod">
          <ac:chgData name="Chan Keng Jit" userId="S::e0543501@u.nus.edu::bf15677d-d148-4433-b453-10be7b6735e8" providerId="AD" clId="Web-{C24DFCB7-0F6C-4225-9B0F-5442A2ADB68E}" dt="2021-03-16T15:38:50.995" v="1088" actId="1076"/>
          <ac:picMkLst>
            <pc:docMk/>
            <pc:sldMk cId="3415667080" sldId="269"/>
            <ac:picMk id="16" creationId="{AD9DF7AE-71A8-4AFD-96C3-8EF6E0F78527}"/>
          </ac:picMkLst>
        </pc:picChg>
      </pc:sldChg>
    </pc:docChg>
  </pc:docChgLst>
  <pc:docChgLst>
    <pc:chgData name="Brendan Lau Siew Zhi" userId="S::e0550596@u.nus.edu::49bd5650-4d10-4248-b25e-457aaea360d9" providerId="AD" clId="Web-{CE534E5D-97DE-49AA-8BC3-552D1467FD70}"/>
    <pc:docChg chg="modSld">
      <pc:chgData name="Brendan Lau Siew Zhi" userId="S::e0550596@u.nus.edu::49bd5650-4d10-4248-b25e-457aaea360d9" providerId="AD" clId="Web-{CE534E5D-97DE-49AA-8BC3-552D1467FD70}" dt="2021-03-17T13:03:03.186" v="34" actId="1076"/>
      <pc:docMkLst>
        <pc:docMk/>
      </pc:docMkLst>
      <pc:sldChg chg="addSp delSp modSp mod setBg">
        <pc:chgData name="Brendan Lau Siew Zhi" userId="S::e0550596@u.nus.edu::49bd5650-4d10-4248-b25e-457aaea360d9" providerId="AD" clId="Web-{CE534E5D-97DE-49AA-8BC3-552D1467FD70}" dt="2021-03-17T13:03:03.186" v="34" actId="1076"/>
        <pc:sldMkLst>
          <pc:docMk/>
          <pc:sldMk cId="109857222" sldId="256"/>
        </pc:sldMkLst>
        <pc:spChg chg="mod">
          <ac:chgData name="Brendan Lau Siew Zhi" userId="S::e0550596@u.nus.edu::49bd5650-4d10-4248-b25e-457aaea360d9" providerId="AD" clId="Web-{CE534E5D-97DE-49AA-8BC3-552D1467FD70}" dt="2021-03-17T12:41:33.056" v="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6" creationId="{66C7A97A-A7DE-4DFB-8542-1E4BF24C7D31}"/>
          </ac:spMkLst>
        </pc:spChg>
        <pc:spChg chg="add del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7" creationId="{BE111DB0-3D73-4D20-9D57-CEF5A0D865B9}"/>
          </ac:spMkLst>
        </pc:spChg>
        <pc:spChg chg="add del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8" creationId="{027ADCA0-A066-4B16-8E1F-3C2483947B72}"/>
          </ac:spMkLst>
        </pc:spChg>
        <pc:spChg chg="add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15" creationId="{66C7A97A-A7DE-4DFB-8542-1E4BF24C7D31}"/>
          </ac:spMkLst>
        </pc:spChg>
        <pc:spChg chg="add mod">
          <ac:chgData name="Brendan Lau Siew Zhi" userId="S::e0550596@u.nus.edu::49bd5650-4d10-4248-b25e-457aaea360d9" providerId="AD" clId="Web-{CE534E5D-97DE-49AA-8BC3-552D1467FD70}" dt="2021-03-17T13:03:03.186" v="34" actId="1076"/>
          <ac:spMkLst>
            <pc:docMk/>
            <pc:sldMk cId="109857222" sldId="256"/>
            <ac:spMk id="16" creationId="{4E5D1E02-FBBB-46C1-94A3-D570CFA44883}"/>
          </ac:spMkLst>
        </pc:spChg>
        <pc:spChg chg="add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17" creationId="{BE111DB0-3D73-4D20-9D57-CEF5A0D865B9}"/>
          </ac:spMkLst>
        </pc:spChg>
        <pc:spChg chg="add">
          <ac:chgData name="Brendan Lau Siew Zhi" userId="S::e0550596@u.nus.edu::49bd5650-4d10-4248-b25e-457aaea360d9" providerId="AD" clId="Web-{CE534E5D-97DE-49AA-8BC3-552D1467FD70}" dt="2021-03-17T13:00:36.840" v="10"/>
          <ac:spMkLst>
            <pc:docMk/>
            <pc:sldMk cId="109857222" sldId="256"/>
            <ac:spMk id="19" creationId="{027ADCA0-A066-4B16-8E1F-3C2483947B72}"/>
          </ac:spMkLst>
        </pc:spChg>
        <pc:picChg chg="del mod">
          <ac:chgData name="Brendan Lau Siew Zhi" userId="S::e0550596@u.nus.edu::49bd5650-4d10-4248-b25e-457aaea360d9" providerId="AD" clId="Web-{CE534E5D-97DE-49AA-8BC3-552D1467FD70}" dt="2021-03-17T12:58:51.776" v="5"/>
          <ac:picMkLst>
            <pc:docMk/>
            <pc:sldMk cId="109857222" sldId="256"/>
            <ac:picMk id="4" creationId="{FDD894E6-69CA-495D-9386-436AD782A98E}"/>
          </ac:picMkLst>
        </pc:picChg>
        <pc:picChg chg="add del mod">
          <ac:chgData name="Brendan Lau Siew Zhi" userId="S::e0550596@u.nus.edu::49bd5650-4d10-4248-b25e-457aaea360d9" providerId="AD" clId="Web-{CE534E5D-97DE-49AA-8BC3-552D1467FD70}" dt="2021-03-17T12:58:55.354" v="8"/>
          <ac:picMkLst>
            <pc:docMk/>
            <pc:sldMk cId="109857222" sldId="256"/>
            <ac:picMk id="5" creationId="{D6549512-4BF2-43C5-9E76-BB53BF4F7A9F}"/>
          </ac:picMkLst>
        </pc:picChg>
        <pc:picChg chg="add del mod">
          <ac:chgData name="Brendan Lau Siew Zhi" userId="S::e0550596@u.nus.edu::49bd5650-4d10-4248-b25e-457aaea360d9" providerId="AD" clId="Web-{CE534E5D-97DE-49AA-8BC3-552D1467FD70}" dt="2021-03-17T13:00:58.934" v="11"/>
          <ac:picMkLst>
            <pc:docMk/>
            <pc:sldMk cId="109857222" sldId="256"/>
            <ac:picMk id="10" creationId="{877FD077-E61C-474D-8B4C-00DADAA83AC7}"/>
          </ac:picMkLst>
        </pc:picChg>
        <pc:picChg chg="add del mod">
          <ac:chgData name="Brendan Lau Siew Zhi" userId="S::e0550596@u.nus.edu::49bd5650-4d10-4248-b25e-457aaea360d9" providerId="AD" clId="Web-{CE534E5D-97DE-49AA-8BC3-552D1467FD70}" dt="2021-03-17T13:01:13.403" v="13"/>
          <ac:picMkLst>
            <pc:docMk/>
            <pc:sldMk cId="109857222" sldId="256"/>
            <ac:picMk id="12" creationId="{C287BCFB-8F15-4D6D-B352-7E76BDFF940A}"/>
          </ac:picMkLst>
        </pc:picChg>
        <pc:picChg chg="add mod">
          <ac:chgData name="Brendan Lau Siew Zhi" userId="S::e0550596@u.nus.edu::49bd5650-4d10-4248-b25e-457aaea360d9" providerId="AD" clId="Web-{CE534E5D-97DE-49AA-8BC3-552D1467FD70}" dt="2021-03-17T13:01:48.294" v="19" actId="1076"/>
          <ac:picMkLst>
            <pc:docMk/>
            <pc:sldMk cId="109857222" sldId="256"/>
            <ac:picMk id="14" creationId="{00EEC8CE-E234-46C5-B497-240450C94B94}"/>
          </ac:picMkLst>
        </pc:picChg>
        <pc:picChg chg="add del mod">
          <ac:chgData name="Brendan Lau Siew Zhi" userId="S::e0550596@u.nus.edu::49bd5650-4d10-4248-b25e-457aaea360d9" providerId="AD" clId="Web-{CE534E5D-97DE-49AA-8BC3-552D1467FD70}" dt="2021-03-17T13:01:58.982" v="23"/>
          <ac:picMkLst>
            <pc:docMk/>
            <pc:sldMk cId="109857222" sldId="256"/>
            <ac:picMk id="18" creationId="{1E0D6505-AB9A-40F0-B005-98D2E3865B16}"/>
          </ac:picMkLst>
        </pc:picChg>
      </pc:sldChg>
    </pc:docChg>
  </pc:docChgLst>
  <pc:docChgLst>
    <pc:chgData name="Boo Qian Wei, Adeline" userId="S::e0559207@u.nus.edu::4d4d6387-9eb8-4b09-a972-63c89dfe0b61" providerId="AD" clId="Web-{2EFB38FD-A718-4191-B9F6-D36B8F9F3F76}"/>
    <pc:docChg chg="modSld">
      <pc:chgData name="Boo Qian Wei, Adeline" userId="S::e0559207@u.nus.edu::4d4d6387-9eb8-4b09-a972-63c89dfe0b61" providerId="AD" clId="Web-{2EFB38FD-A718-4191-B9F6-D36B8F9F3F76}" dt="2021-03-16T14:18:41.802" v="4" actId="20577"/>
      <pc:docMkLst>
        <pc:docMk/>
      </pc:docMkLst>
      <pc:sldChg chg="modSp">
        <pc:chgData name="Boo Qian Wei, Adeline" userId="S::e0559207@u.nus.edu::4d4d6387-9eb8-4b09-a972-63c89dfe0b61" providerId="AD" clId="Web-{2EFB38FD-A718-4191-B9F6-D36B8F9F3F76}" dt="2021-03-16T14:18:41.802" v="4" actId="20577"/>
        <pc:sldMkLst>
          <pc:docMk/>
          <pc:sldMk cId="109857222" sldId="256"/>
        </pc:sldMkLst>
        <pc:spChg chg="mod">
          <ac:chgData name="Boo Qian Wei, Adeline" userId="S::e0559207@u.nus.edu::4d4d6387-9eb8-4b09-a972-63c89dfe0b61" providerId="AD" clId="Web-{2EFB38FD-A718-4191-B9F6-D36B8F9F3F76}" dt="2021-03-16T14:18:41.802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ellakka Krishnamurthy Prajwal" userId="S::e0657862@u.nus.edu::3e83da75-8086-4a5e-b40c-37a6159fc9d1" providerId="AD" clId="Web-{BC0C49D8-DDBF-4BEC-A917-C8D1241248F0}"/>
    <pc:docChg chg="modSld">
      <pc:chgData name="Bellakka Krishnamurthy Prajwal" userId="S::e0657862@u.nus.edu::3e83da75-8086-4a5e-b40c-37a6159fc9d1" providerId="AD" clId="Web-{BC0C49D8-DDBF-4BEC-A917-C8D1241248F0}" dt="2021-03-17T13:39:35.975" v="92"/>
      <pc:docMkLst>
        <pc:docMk/>
      </pc:docMkLst>
      <pc:sldChg chg="modSp">
        <pc:chgData name="Bellakka Krishnamurthy Prajwal" userId="S::e0657862@u.nus.edu::3e83da75-8086-4a5e-b40c-37a6159fc9d1" providerId="AD" clId="Web-{BC0C49D8-DDBF-4BEC-A917-C8D1241248F0}" dt="2021-03-17T12:26:07.848" v="5" actId="14100"/>
        <pc:sldMkLst>
          <pc:docMk/>
          <pc:sldMk cId="1143064720" sldId="260"/>
        </pc:sldMkLst>
        <pc:spChg chg="mod">
          <ac:chgData name="Bellakka Krishnamurthy Prajwal" userId="S::e0657862@u.nus.edu::3e83da75-8086-4a5e-b40c-37a6159fc9d1" providerId="AD" clId="Web-{BC0C49D8-DDBF-4BEC-A917-C8D1241248F0}" dt="2021-03-17T12:26:07.848" v="5" actId="14100"/>
          <ac:spMkLst>
            <pc:docMk/>
            <pc:sldMk cId="1143064720" sldId="260"/>
            <ac:spMk id="50" creationId="{7091B898-881E-42E2-984C-DBCEC7310791}"/>
          </ac:spMkLst>
        </pc:spChg>
      </pc:sldChg>
      <pc:sldChg chg="modSp">
        <pc:chgData name="Bellakka Krishnamurthy Prajwal" userId="S::e0657862@u.nus.edu::3e83da75-8086-4a5e-b40c-37a6159fc9d1" providerId="AD" clId="Web-{BC0C49D8-DDBF-4BEC-A917-C8D1241248F0}" dt="2021-03-17T12:07:24.323" v="4" actId="14100"/>
        <pc:sldMkLst>
          <pc:docMk/>
          <pc:sldMk cId="908930639" sldId="262"/>
        </pc:sldMkLst>
        <pc:spChg chg="mod">
          <ac:chgData name="Bellakka Krishnamurthy Prajwal" userId="S::e0657862@u.nus.edu::3e83da75-8086-4a5e-b40c-37a6159fc9d1" providerId="AD" clId="Web-{BC0C49D8-DDBF-4BEC-A917-C8D1241248F0}" dt="2021-03-17T12:07:24.323" v="4" actId="14100"/>
          <ac:spMkLst>
            <pc:docMk/>
            <pc:sldMk cId="908930639" sldId="262"/>
            <ac:spMk id="3" creationId="{6D156F86-A530-4F20-B646-1B6DFC7E6FF6}"/>
          </ac:spMkLst>
        </pc:spChg>
      </pc:sldChg>
      <pc:sldChg chg="modSp">
        <pc:chgData name="Bellakka Krishnamurthy Prajwal" userId="S::e0657862@u.nus.edu::3e83da75-8086-4a5e-b40c-37a6159fc9d1" providerId="AD" clId="Web-{BC0C49D8-DDBF-4BEC-A917-C8D1241248F0}" dt="2021-03-17T13:36:55.690" v="86" actId="1076"/>
        <pc:sldMkLst>
          <pc:docMk/>
          <pc:sldMk cId="282297230" sldId="278"/>
        </pc:sldMkLst>
        <pc:spChg chg="mod">
          <ac:chgData name="Bellakka Krishnamurthy Prajwal" userId="S::e0657862@u.nus.edu::3e83da75-8086-4a5e-b40c-37a6159fc9d1" providerId="AD" clId="Web-{BC0C49D8-DDBF-4BEC-A917-C8D1241248F0}" dt="2021-03-17T13:36:55.690" v="86" actId="1076"/>
          <ac:spMkLst>
            <pc:docMk/>
            <pc:sldMk cId="282297230" sldId="278"/>
            <ac:spMk id="5" creationId="{6B0436EB-9466-4A94-9A1C-2B22910A692E}"/>
          </ac:spMkLst>
        </pc:spChg>
      </pc:sldChg>
      <pc:sldChg chg="modSp">
        <pc:chgData name="Bellakka Krishnamurthy Prajwal" userId="S::e0657862@u.nus.edu::3e83da75-8086-4a5e-b40c-37a6159fc9d1" providerId="AD" clId="Web-{BC0C49D8-DDBF-4BEC-A917-C8D1241248F0}" dt="2021-03-17T13:12:53.956" v="84" actId="20577"/>
        <pc:sldMkLst>
          <pc:docMk/>
          <pc:sldMk cId="3010487108" sldId="280"/>
        </pc:sldMkLst>
        <pc:spChg chg="mod">
          <ac:chgData name="Bellakka Krishnamurthy Prajwal" userId="S::e0657862@u.nus.edu::3e83da75-8086-4a5e-b40c-37a6159fc9d1" providerId="AD" clId="Web-{BC0C49D8-DDBF-4BEC-A917-C8D1241248F0}" dt="2021-03-17T13:07:44.683" v="19" actId="20577"/>
          <ac:spMkLst>
            <pc:docMk/>
            <pc:sldMk cId="3010487108" sldId="280"/>
            <ac:spMk id="3" creationId="{CF158E34-2DA5-42CB-B41E-4F85F2B4668E}"/>
          </ac:spMkLst>
        </pc:spChg>
        <pc:spChg chg="mod">
          <ac:chgData name="Bellakka Krishnamurthy Prajwal" userId="S::e0657862@u.nus.edu::3e83da75-8086-4a5e-b40c-37a6159fc9d1" providerId="AD" clId="Web-{BC0C49D8-DDBF-4BEC-A917-C8D1241248F0}" dt="2021-03-17T13:07:35.121" v="14" actId="1076"/>
          <ac:spMkLst>
            <pc:docMk/>
            <pc:sldMk cId="3010487108" sldId="280"/>
            <ac:spMk id="14" creationId="{4193AB64-61A4-4FB8-98B8-A3B35A33FFED}"/>
          </ac:spMkLst>
        </pc:spChg>
        <pc:spChg chg="mod">
          <ac:chgData name="Bellakka Krishnamurthy Prajwal" userId="S::e0657862@u.nus.edu::3e83da75-8086-4a5e-b40c-37a6159fc9d1" providerId="AD" clId="Web-{BC0C49D8-DDBF-4BEC-A917-C8D1241248F0}" dt="2021-03-17T13:07:52.902" v="22" actId="14100"/>
          <ac:spMkLst>
            <pc:docMk/>
            <pc:sldMk cId="3010487108" sldId="280"/>
            <ac:spMk id="15" creationId="{C52FB0F0-96EA-4BEE-8C86-AE54755765EB}"/>
          </ac:spMkLst>
        </pc:spChg>
        <pc:spChg chg="mod">
          <ac:chgData name="Bellakka Krishnamurthy Prajwal" userId="S::e0657862@u.nus.edu::3e83da75-8086-4a5e-b40c-37a6159fc9d1" providerId="AD" clId="Web-{BC0C49D8-DDBF-4BEC-A917-C8D1241248F0}" dt="2021-03-17T13:12:53.956" v="84" actId="20577"/>
          <ac:spMkLst>
            <pc:docMk/>
            <pc:sldMk cId="3010487108" sldId="280"/>
            <ac:spMk id="16" creationId="{488B1ACD-F213-4EC1-8C57-4FE1455D0A9E}"/>
          </ac:spMkLst>
        </pc:spChg>
      </pc:sldChg>
      <pc:sldChg chg="modSp">
        <pc:chgData name="Bellakka Krishnamurthy Prajwal" userId="S::e0657862@u.nus.edu::3e83da75-8086-4a5e-b40c-37a6159fc9d1" providerId="AD" clId="Web-{BC0C49D8-DDBF-4BEC-A917-C8D1241248F0}" dt="2021-03-17T13:39:35.975" v="92"/>
        <pc:sldMkLst>
          <pc:docMk/>
          <pc:sldMk cId="1645201782" sldId="283"/>
        </pc:sldMkLst>
        <pc:picChg chg="mod">
          <ac:chgData name="Bellakka Krishnamurthy Prajwal" userId="S::e0657862@u.nus.edu::3e83da75-8086-4a5e-b40c-37a6159fc9d1" providerId="AD" clId="Web-{BC0C49D8-DDBF-4BEC-A917-C8D1241248F0}" dt="2021-03-17T13:39:35.975" v="92"/>
          <ac:picMkLst>
            <pc:docMk/>
            <pc:sldMk cId="1645201782" sldId="283"/>
            <ac:picMk id="5" creationId="{D2A2F1A7-B72B-4EFF-8BC3-70BF12940254}"/>
          </ac:picMkLst>
        </pc:picChg>
      </pc:sldChg>
    </pc:docChg>
  </pc:docChgLst>
  <pc:docChgLst>
    <pc:chgData name="Brendan Lau Siew Zhi" userId="S::e0550596@u.nus.edu::49bd5650-4d10-4248-b25e-457aaea360d9" providerId="AD" clId="Web-{3135B0EB-6BF1-414D-9BAD-A2B5C530BB7E}"/>
    <pc:docChg chg="modSld">
      <pc:chgData name="Brendan Lau Siew Zhi" userId="S::e0550596@u.nus.edu::49bd5650-4d10-4248-b25e-457aaea360d9" providerId="AD" clId="Web-{3135B0EB-6BF1-414D-9BAD-A2B5C530BB7E}" dt="2021-03-17T13:04:45.958" v="4"/>
      <pc:docMkLst>
        <pc:docMk/>
      </pc:docMkLst>
      <pc:sldChg chg="addSp delSp modSp">
        <pc:chgData name="Brendan Lau Siew Zhi" userId="S::e0550596@u.nus.edu::49bd5650-4d10-4248-b25e-457aaea360d9" providerId="AD" clId="Web-{3135B0EB-6BF1-414D-9BAD-A2B5C530BB7E}" dt="2021-03-17T13:04:45.958" v="4"/>
        <pc:sldMkLst>
          <pc:docMk/>
          <pc:sldMk cId="109857222" sldId="256"/>
        </pc:sldMkLst>
        <pc:spChg chg="mod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15" creationId="{66C7A97A-A7DE-4DFB-8542-1E4BF24C7D31}"/>
          </ac:spMkLst>
        </pc:spChg>
        <pc:spChg chg="del mod">
          <ac:chgData name="Brendan Lau Siew Zhi" userId="S::e0550596@u.nus.edu::49bd5650-4d10-4248-b25e-457aaea360d9" providerId="AD" clId="Web-{3135B0EB-6BF1-414D-9BAD-A2B5C530BB7E}" dt="2021-03-17T13:04:44.208" v="3"/>
          <ac:spMkLst>
            <pc:docMk/>
            <pc:sldMk cId="109857222" sldId="256"/>
            <ac:spMk id="16" creationId="{4E5D1E02-FBBB-46C1-94A3-D570CFA44883}"/>
          </ac:spMkLst>
        </pc:spChg>
        <pc:spChg chg="del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17" creationId="{BE111DB0-3D73-4D20-9D57-CEF5A0D865B9}"/>
          </ac:spMkLst>
        </pc:spChg>
        <pc:spChg chg="del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19" creationId="{027ADCA0-A066-4B16-8E1F-3C2483947B72}"/>
          </ac:spMkLst>
        </pc:spChg>
        <pc:spChg chg="add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24" creationId="{0864E5C9-52C9-4572-AC75-548B9B9C2648}"/>
          </ac:spMkLst>
        </pc:spChg>
        <pc:spChg chg="add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26" creationId="{45CC6500-4DBD-4C34-BC14-2387FB483BEB}"/>
          </ac:spMkLst>
        </pc:spChg>
        <pc:spChg chg="add">
          <ac:chgData name="Brendan Lau Siew Zhi" userId="S::e0550596@u.nus.edu::49bd5650-4d10-4248-b25e-457aaea360d9" providerId="AD" clId="Web-{3135B0EB-6BF1-414D-9BAD-A2B5C530BB7E}" dt="2021-03-17T13:04:45.958" v="4"/>
          <ac:spMkLst>
            <pc:docMk/>
            <pc:sldMk cId="109857222" sldId="256"/>
            <ac:spMk id="28" creationId="{4E34A3B6-BAD2-4156-BDC6-4736248BFDE0}"/>
          </ac:spMkLst>
        </pc:spChg>
        <pc:picChg chg="add mod">
          <ac:chgData name="Brendan Lau Siew Zhi" userId="S::e0550596@u.nus.edu::49bd5650-4d10-4248-b25e-457aaea360d9" providerId="AD" clId="Web-{3135B0EB-6BF1-414D-9BAD-A2B5C530BB7E}" dt="2021-03-17T13:04:45.958" v="4"/>
          <ac:picMkLst>
            <pc:docMk/>
            <pc:sldMk cId="109857222" sldId="256"/>
            <ac:picMk id="4" creationId="{52C34EA2-6AA1-4FF7-A741-9265B44A214E}"/>
          </ac:picMkLst>
        </pc:picChg>
        <pc:picChg chg="del">
          <ac:chgData name="Brendan Lau Siew Zhi" userId="S::e0550596@u.nus.edu::49bd5650-4d10-4248-b25e-457aaea360d9" providerId="AD" clId="Web-{3135B0EB-6BF1-414D-9BAD-A2B5C530BB7E}" dt="2021-03-17T13:04:33.113" v="0"/>
          <ac:picMkLst>
            <pc:docMk/>
            <pc:sldMk cId="109857222" sldId="256"/>
            <ac:picMk id="14" creationId="{00EEC8CE-E234-46C5-B497-240450C94B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4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4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04" y="1419045"/>
            <a:ext cx="4898696" cy="4013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300">
                <a:cs typeface="Calibri"/>
              </a:rPr>
              <a:t>Waste Reduction </a:t>
            </a:r>
            <a:endParaRPr lang="en-US" sz="4300" i="1">
              <a:cs typeface="Calibri"/>
            </a:endParaRPr>
          </a:p>
          <a:p>
            <a:r>
              <a:rPr lang="en-US" sz="4300">
                <a:cs typeface="Calibri"/>
              </a:rPr>
              <a:t>and</a:t>
            </a:r>
          </a:p>
          <a:p>
            <a:r>
              <a:rPr lang="en-US" sz="4300">
                <a:cs typeface="Calibri"/>
              </a:rPr>
              <a:t>Online "Shopping" </a:t>
            </a:r>
            <a:endParaRPr lang="en-US" sz="4300" i="1">
              <a:cs typeface="Calibri"/>
            </a:endParaRPr>
          </a:p>
          <a:p>
            <a:r>
              <a:rPr lang="en-US" sz="4300" b="1">
                <a:cs typeface="Calibri"/>
              </a:rPr>
              <a:t>C</a:t>
            </a:r>
            <a:r>
              <a:rPr lang="en-US" sz="4300" b="1" i="1">
                <a:cs typeface="Calibri"/>
              </a:rPr>
              <a:t>ombined</a:t>
            </a:r>
            <a:endParaRPr lang="en-US" sz="4300" b="1" i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97518BB-29B7-4BAA-9D3D-247B6B91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36" y="749065"/>
            <a:ext cx="5370094" cy="53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DA44-3BEC-4D13-B29A-0A57B8F4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-109008"/>
            <a:ext cx="10515600" cy="1325563"/>
          </a:xfrm>
        </p:spPr>
        <p:txBody>
          <a:bodyPr/>
          <a:lstStyle/>
          <a:p>
            <a:r>
              <a:rPr lang="en-GB" b="1">
                <a:latin typeface="Arial Black"/>
                <a:cs typeface="Calibri Light"/>
              </a:rPr>
              <a:t>Problem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64F451-6348-4065-908E-0610E6EE05B3}"/>
              </a:ext>
            </a:extLst>
          </p:cNvPr>
          <p:cNvSpPr txBox="1">
            <a:spLocks/>
          </p:cNvSpPr>
          <p:nvPr/>
        </p:nvSpPr>
        <p:spPr>
          <a:xfrm>
            <a:off x="3605286" y="1690954"/>
            <a:ext cx="4797343" cy="521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>
                <a:cs typeface="Calibri"/>
              </a:rPr>
              <a:t>75% of gifts get thrown in the trash</a:t>
            </a:r>
            <a:endParaRPr lang="en-US"/>
          </a:p>
          <a:p>
            <a:pPr marL="457200" lvl="1" indent="0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763276-FEBC-4AFF-B7E3-8F69861F1E15}"/>
              </a:ext>
            </a:extLst>
          </p:cNvPr>
          <p:cNvSpPr txBox="1">
            <a:spLocks/>
          </p:cNvSpPr>
          <p:nvPr/>
        </p:nvSpPr>
        <p:spPr>
          <a:xfrm>
            <a:off x="3673021" y="2161831"/>
            <a:ext cx="4953650" cy="521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chemeClr val="bg2">
                    <a:lumMod val="50000"/>
                  </a:schemeClr>
                </a:solidFill>
                <a:cs typeface="Calibri"/>
              </a:rPr>
              <a:t>Giftee is already in possession of the gifted item</a:t>
            </a: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13C0AD-1783-4D4B-9DCB-27DD1C7D69D3}"/>
              </a:ext>
            </a:extLst>
          </p:cNvPr>
          <p:cNvSpPr txBox="1">
            <a:spLocks/>
          </p:cNvSpPr>
          <p:nvPr/>
        </p:nvSpPr>
        <p:spPr>
          <a:xfrm>
            <a:off x="3673021" y="2684810"/>
            <a:ext cx="7121116" cy="504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solidFill>
                  <a:schemeClr val="bg2">
                    <a:lumMod val="50000"/>
                  </a:schemeClr>
                </a:solidFill>
                <a:cs typeface="Calibri"/>
              </a:rPr>
              <a:t>Giftee does not have a use for the item or simply does not like 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4B2C0-7850-4AB6-ABF6-563E9CBE89B8}"/>
              </a:ext>
            </a:extLst>
          </p:cNvPr>
          <p:cNvSpPr txBox="1">
            <a:spLocks/>
          </p:cNvSpPr>
          <p:nvPr/>
        </p:nvSpPr>
        <p:spPr>
          <a:xfrm>
            <a:off x="3605286" y="3002636"/>
            <a:ext cx="4797343" cy="521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>
                <a:cs typeface="Calibri"/>
              </a:rPr>
              <a:t>Significant environmental impact</a:t>
            </a:r>
            <a:endParaRPr lang="en-US" sz="2400">
              <a:cs typeface="Calibri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74585F-A2AA-4B1A-A882-09AC725F28A2}"/>
              </a:ext>
            </a:extLst>
          </p:cNvPr>
          <p:cNvSpPr txBox="1">
            <a:spLocks/>
          </p:cNvSpPr>
          <p:nvPr/>
        </p:nvSpPr>
        <p:spPr>
          <a:xfrm>
            <a:off x="3706889" y="3429878"/>
            <a:ext cx="5546060" cy="5316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solidFill>
                  <a:schemeClr val="bg2">
                    <a:lumMod val="50000"/>
                  </a:schemeClr>
                </a:solidFill>
                <a:cs typeface="Calibri"/>
              </a:rPr>
              <a:t>Waste gets consolidated in landfills or undergoes incineration</a:t>
            </a:r>
            <a:endParaRPr lang="en-US" sz="200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 marL="457200" lvl="1" indent="0" algn="ctr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56F86-A530-4F20-B646-1B6DFC7E6FF6}"/>
              </a:ext>
            </a:extLst>
          </p:cNvPr>
          <p:cNvSpPr txBox="1"/>
          <p:nvPr/>
        </p:nvSpPr>
        <p:spPr>
          <a:xfrm>
            <a:off x="3606800" y="939800"/>
            <a:ext cx="39676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Why Re-Gift?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44F5B-60FF-44A9-962F-6B930C20B2A1}"/>
              </a:ext>
            </a:extLst>
          </p:cNvPr>
          <p:cNvSpPr/>
          <p:nvPr/>
        </p:nvSpPr>
        <p:spPr>
          <a:xfrm>
            <a:off x="3106208" y="4156075"/>
            <a:ext cx="7687733" cy="84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B9E87-79CA-42B6-9DF4-970B5146E59A}"/>
              </a:ext>
            </a:extLst>
          </p:cNvPr>
          <p:cNvSpPr txBox="1"/>
          <p:nvPr/>
        </p:nvSpPr>
        <p:spPr>
          <a:xfrm>
            <a:off x="3606800" y="4309533"/>
            <a:ext cx="53255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User perspectives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BBA435-93C8-441F-981E-1CF60FA4002A}"/>
              </a:ext>
            </a:extLst>
          </p:cNvPr>
          <p:cNvSpPr txBox="1">
            <a:spLocks/>
          </p:cNvSpPr>
          <p:nvPr/>
        </p:nvSpPr>
        <p:spPr>
          <a:xfrm>
            <a:off x="3198887" y="4413964"/>
            <a:ext cx="6147449" cy="521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>
              <a:solidFill>
                <a:schemeClr val="bg2">
                  <a:lumMod val="50000"/>
                </a:schemeClr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GB" sz="200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Ministry of the Environment and Water Resources (MEWR) survey found that convenience was one of the most commonly cited reasons by Singaporeans for recycling regularly</a:t>
            </a:r>
            <a:endParaRPr lang="en-GB" sz="200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000"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86A7C9-BB86-4B82-B24D-6F476988AC5A}"/>
              </a:ext>
            </a:extLst>
          </p:cNvPr>
          <p:cNvSpPr txBox="1">
            <a:spLocks/>
          </p:cNvSpPr>
          <p:nvPr/>
        </p:nvSpPr>
        <p:spPr>
          <a:xfrm>
            <a:off x="328845" y="3838447"/>
            <a:ext cx="2556934" cy="68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Problem</a:t>
            </a:r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838CA9E-DCE4-483C-96EC-9D4BD17AF548}"/>
              </a:ext>
            </a:extLst>
          </p:cNvPr>
          <p:cNvSpPr/>
          <p:nvPr/>
        </p:nvSpPr>
        <p:spPr>
          <a:xfrm>
            <a:off x="228599" y="1735667"/>
            <a:ext cx="2929467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A21CE-F5AE-40D6-8173-B4E0896CEABC}"/>
              </a:ext>
            </a:extLst>
          </p:cNvPr>
          <p:cNvGrpSpPr/>
          <p:nvPr/>
        </p:nvGrpSpPr>
        <p:grpSpPr>
          <a:xfrm>
            <a:off x="347133" y="1913467"/>
            <a:ext cx="2844799" cy="1727200"/>
            <a:chOff x="135467" y="1972733"/>
            <a:chExt cx="3174999" cy="1879600"/>
          </a:xfrm>
        </p:grpSpPr>
        <p:pic>
          <p:nvPicPr>
            <p:cNvPr id="5" name="Graphic 6" descr="Garbage with solid fill">
              <a:extLst>
                <a:ext uri="{FF2B5EF4-FFF2-40B4-BE49-F238E27FC236}">
                  <a16:creationId xmlns:a16="http://schemas.microsoft.com/office/drawing/2014/main" id="{A124BA8D-28B2-48DE-BFCD-E7C79D6D5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39333" y="1972733"/>
              <a:ext cx="1871133" cy="1879600"/>
            </a:xfrm>
            <a:prstGeom prst="rect">
              <a:avLst/>
            </a:prstGeom>
          </p:spPr>
        </p:pic>
        <p:pic>
          <p:nvPicPr>
            <p:cNvPr id="7" name="Graphic 12" descr="Present with solid fill">
              <a:extLst>
                <a:ext uri="{FF2B5EF4-FFF2-40B4-BE49-F238E27FC236}">
                  <a16:creationId xmlns:a16="http://schemas.microsoft.com/office/drawing/2014/main" id="{597A9745-672A-4AC8-9609-9E04F6409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5467" y="2396066"/>
              <a:ext cx="1024466" cy="1032933"/>
            </a:xfrm>
            <a:prstGeom prst="rect">
              <a:avLst/>
            </a:prstGeom>
          </p:spPr>
        </p:pic>
        <p:pic>
          <p:nvPicPr>
            <p:cNvPr id="13" name="Graphic 13" descr="Play with solid fill">
              <a:extLst>
                <a:ext uri="{FF2B5EF4-FFF2-40B4-BE49-F238E27FC236}">
                  <a16:creationId xmlns:a16="http://schemas.microsoft.com/office/drawing/2014/main" id="{096B6B12-CC27-4AE0-8783-ED821572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9933" y="2709333"/>
              <a:ext cx="567267" cy="55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93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786A20-7B30-4035-94B3-0A0EFB8B2564}"/>
              </a:ext>
            </a:extLst>
          </p:cNvPr>
          <p:cNvSpPr/>
          <p:nvPr/>
        </p:nvSpPr>
        <p:spPr>
          <a:xfrm>
            <a:off x="237066" y="1871134"/>
            <a:ext cx="2929467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9DA44-3BEC-4D13-B29A-0A57B8F4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-109008"/>
            <a:ext cx="10515600" cy="1325563"/>
          </a:xfrm>
        </p:spPr>
        <p:txBody>
          <a:bodyPr/>
          <a:lstStyle/>
          <a:p>
            <a:r>
              <a:rPr lang="en-GB" b="1">
                <a:latin typeface="Arial Black"/>
                <a:cs typeface="Calibri Light"/>
              </a:rPr>
              <a:t>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56F86-A530-4F20-B646-1B6DFC7E6FF6}"/>
              </a:ext>
            </a:extLst>
          </p:cNvPr>
          <p:cNvSpPr txBox="1"/>
          <p:nvPr/>
        </p:nvSpPr>
        <p:spPr>
          <a:xfrm>
            <a:off x="3606800" y="939800"/>
            <a:ext cx="8331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Create a platform for Donating and Receiving gifts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44F5B-60FF-44A9-962F-6B930C20B2A1}"/>
              </a:ext>
            </a:extLst>
          </p:cNvPr>
          <p:cNvSpPr/>
          <p:nvPr/>
        </p:nvSpPr>
        <p:spPr>
          <a:xfrm>
            <a:off x="3106208" y="4156075"/>
            <a:ext cx="7687733" cy="84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B9E87-79CA-42B6-9DF4-970B5146E59A}"/>
              </a:ext>
            </a:extLst>
          </p:cNvPr>
          <p:cNvSpPr txBox="1"/>
          <p:nvPr/>
        </p:nvSpPr>
        <p:spPr>
          <a:xfrm>
            <a:off x="3606800" y="4309533"/>
            <a:ext cx="53255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Treasure Box Machine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86A7C9-BB86-4B82-B24D-6F476988AC5A}"/>
              </a:ext>
            </a:extLst>
          </p:cNvPr>
          <p:cNvSpPr txBox="1">
            <a:spLocks/>
          </p:cNvSpPr>
          <p:nvPr/>
        </p:nvSpPr>
        <p:spPr>
          <a:xfrm>
            <a:off x="261112" y="3923114"/>
            <a:ext cx="2556934" cy="68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2B306-9F90-46BC-B63D-01C80FF39EA0}"/>
              </a:ext>
            </a:extLst>
          </p:cNvPr>
          <p:cNvSpPr txBox="1"/>
          <p:nvPr/>
        </p:nvSpPr>
        <p:spPr>
          <a:xfrm>
            <a:off x="3606800" y="2235200"/>
            <a:ext cx="503766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Mobile Application +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4FCA4-EB49-4BA2-8204-875CCEFA0332}"/>
              </a:ext>
            </a:extLst>
          </p:cNvPr>
          <p:cNvSpPr txBox="1"/>
          <p:nvPr/>
        </p:nvSpPr>
        <p:spPr>
          <a:xfrm>
            <a:off x="3605742" y="2708275"/>
            <a:ext cx="6536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Take full advantage of technology to target a wider audience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Simple and easy to use interface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Keep an organized database of items available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Systematic collection and donation process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7C6C5-3803-47DE-96A1-CE69EE015D91}"/>
              </a:ext>
            </a:extLst>
          </p:cNvPr>
          <p:cNvSpPr txBox="1"/>
          <p:nvPr/>
        </p:nvSpPr>
        <p:spPr>
          <a:xfrm>
            <a:off x="3604683" y="4773083"/>
            <a:ext cx="6536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Conveniently located in every mall in Singapore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Operates like a normal vending machine + drop off point &gt;&gt; Easy to use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14" name="Graphic 14" descr="Packing Box Open with solid fill">
            <a:extLst>
              <a:ext uri="{FF2B5EF4-FFF2-40B4-BE49-F238E27FC236}">
                <a16:creationId xmlns:a16="http://schemas.microsoft.com/office/drawing/2014/main" id="{32D055A4-FE95-4B6B-8401-752F4754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867" y="2006601"/>
            <a:ext cx="1786466" cy="1786466"/>
          </a:xfrm>
          <a:prstGeom prst="rect">
            <a:avLst/>
          </a:prstGeom>
        </p:spPr>
      </p:pic>
      <p:pic>
        <p:nvPicPr>
          <p:cNvPr id="20" name="Graphic 20" descr="Check In with solid fill">
            <a:extLst>
              <a:ext uri="{FF2B5EF4-FFF2-40B4-BE49-F238E27FC236}">
                <a16:creationId xmlns:a16="http://schemas.microsoft.com/office/drawing/2014/main" id="{131E6022-DB4E-40F1-816E-C432EF162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4200" y="2345265"/>
            <a:ext cx="1168400" cy="11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6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52-C972-42C2-9D91-290D5F4B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19" y="3850103"/>
            <a:ext cx="2947482" cy="1087517"/>
          </a:xfrm>
        </p:spPr>
        <p:txBody>
          <a:bodyPr/>
          <a:lstStyle/>
          <a:p>
            <a:r>
              <a:rPr lang="en-US"/>
              <a:t>Competitive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58E34-2DA5-42CB-B41E-4F85F2B4668E}"/>
              </a:ext>
            </a:extLst>
          </p:cNvPr>
          <p:cNvSpPr txBox="1"/>
          <p:nvPr/>
        </p:nvSpPr>
        <p:spPr>
          <a:xfrm>
            <a:off x="3589867" y="753533"/>
            <a:ext cx="5194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Currently no direct competitors in this field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BEEA07-186A-41DA-9FAA-1A66C35FB784}"/>
              </a:ext>
            </a:extLst>
          </p:cNvPr>
          <p:cNvSpPr/>
          <p:nvPr/>
        </p:nvSpPr>
        <p:spPr>
          <a:xfrm>
            <a:off x="245533" y="1727201"/>
            <a:ext cx="2929467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14" descr="Bar graph with upward trend with solid fill">
            <a:extLst>
              <a:ext uri="{FF2B5EF4-FFF2-40B4-BE49-F238E27FC236}">
                <a16:creationId xmlns:a16="http://schemas.microsoft.com/office/drawing/2014/main" id="{A929639A-0FB9-40F2-9DDC-65F86AE2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33" y="1727202"/>
            <a:ext cx="2065866" cy="2057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93AB64-61A4-4FB8-98B8-A3B35A33FFED}"/>
              </a:ext>
            </a:extLst>
          </p:cNvPr>
          <p:cNvSpPr txBox="1"/>
          <p:nvPr/>
        </p:nvSpPr>
        <p:spPr>
          <a:xfrm>
            <a:off x="3589867" y="1121402"/>
            <a:ext cx="68664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Other organizations in this line of work focus heavily on donating these items to a specific target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FB0F0-96EA-4BEE-8C86-AE54755765EB}"/>
              </a:ext>
            </a:extLst>
          </p:cNvPr>
          <p:cNvSpPr txBox="1"/>
          <p:nvPr/>
        </p:nvSpPr>
        <p:spPr>
          <a:xfrm>
            <a:off x="3589867" y="1816186"/>
            <a:ext cx="51090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Some examples of other organizations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B1ACD-F213-4EC1-8C57-4FE1455D0A9E}"/>
              </a:ext>
            </a:extLst>
          </p:cNvPr>
          <p:cNvSpPr txBox="1"/>
          <p:nvPr/>
        </p:nvSpPr>
        <p:spPr>
          <a:xfrm>
            <a:off x="3589867" y="2278051"/>
            <a:ext cx="686646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Salvation Army</a:t>
            </a:r>
          </a:p>
          <a:p>
            <a:pPr>
              <a:buFont typeface="Arial"/>
            </a:pPr>
            <a:r>
              <a:rPr lang="en-US"/>
              <a:t>Limitations: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Low accessibility due to limited branches around Singapore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Only targeted at people willing to donate 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Primary focus is on charity instead of reducing waste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Some items get exported to developing countries, where they eventually end up in landfills as waste.</a:t>
            </a:r>
          </a:p>
          <a:p>
            <a:endParaRPr lang="en-US"/>
          </a:p>
          <a:p>
            <a:r>
              <a:rPr lang="en-US" b="1" u="sng"/>
              <a:t>Pass It On</a:t>
            </a:r>
          </a:p>
          <a:p>
            <a:r>
              <a:rPr lang="en-US"/>
              <a:t>Limitations: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Primary focus is on charity instead of reducing waste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Only targeted at people willing to donate 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Donor has to hold on to the item until an organization needs it</a:t>
            </a:r>
          </a:p>
        </p:txBody>
      </p:sp>
    </p:spTree>
    <p:extLst>
      <p:ext uri="{BB962C8B-B14F-4D97-AF65-F5344CB8AC3E}">
        <p14:creationId xmlns:p14="http://schemas.microsoft.com/office/powerpoint/2010/main" val="301048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E152-C972-42C2-9D91-290D5F4B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19" y="3850103"/>
            <a:ext cx="2947482" cy="1087517"/>
          </a:xfrm>
        </p:spPr>
        <p:txBody>
          <a:bodyPr/>
          <a:lstStyle/>
          <a:p>
            <a:pPr algn="ctr"/>
            <a:r>
              <a:rPr lang="en-US"/>
              <a:t>What makes us different?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58E34-2DA5-42CB-B41E-4F85F2B4668E}"/>
              </a:ext>
            </a:extLst>
          </p:cNvPr>
          <p:cNvSpPr txBox="1"/>
          <p:nvPr/>
        </p:nvSpPr>
        <p:spPr>
          <a:xfrm>
            <a:off x="5132228" y="946328"/>
            <a:ext cx="5194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Heavy focus on waste reduction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BEEA07-186A-41DA-9FAA-1A66C35FB784}"/>
              </a:ext>
            </a:extLst>
          </p:cNvPr>
          <p:cNvSpPr/>
          <p:nvPr/>
        </p:nvSpPr>
        <p:spPr>
          <a:xfrm>
            <a:off x="328160" y="1718020"/>
            <a:ext cx="2929467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3AB64-61A4-4FB8-98B8-A3B35A33FFED}"/>
              </a:ext>
            </a:extLst>
          </p:cNvPr>
          <p:cNvSpPr txBox="1"/>
          <p:nvPr/>
        </p:nvSpPr>
        <p:spPr>
          <a:xfrm>
            <a:off x="5088467" y="948397"/>
            <a:ext cx="5367866" cy="394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</p:txBody>
      </p:sp>
      <p:pic>
        <p:nvPicPr>
          <p:cNvPr id="5" name="Graphic 7" descr="Scientific Thought outline">
            <a:extLst>
              <a:ext uri="{FF2B5EF4-FFF2-40B4-BE49-F238E27FC236}">
                <a16:creationId xmlns:a16="http://schemas.microsoft.com/office/drawing/2014/main" id="{D2A2F1A7-B72B-4EFF-8BC3-70BF12940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289" y="1885415"/>
            <a:ext cx="1710266" cy="17102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CF3EB-75CB-437B-9CEC-5EB20FED65EC}"/>
              </a:ext>
            </a:extLst>
          </p:cNvPr>
          <p:cNvSpPr txBox="1"/>
          <p:nvPr/>
        </p:nvSpPr>
        <p:spPr>
          <a:xfrm>
            <a:off x="5088467" y="3356471"/>
            <a:ext cx="5194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Easily accessible across Singapore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A18D2-825B-40EC-8FFF-D04C047A99FD}"/>
              </a:ext>
            </a:extLst>
          </p:cNvPr>
          <p:cNvSpPr txBox="1"/>
          <p:nvPr/>
        </p:nvSpPr>
        <p:spPr>
          <a:xfrm>
            <a:off x="5131513" y="2225100"/>
            <a:ext cx="5194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Speedy drop-off and collection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E5A54-C48F-4B63-BDE7-45D6B11E70E5}"/>
              </a:ext>
            </a:extLst>
          </p:cNvPr>
          <p:cNvSpPr txBox="1"/>
          <p:nvPr/>
        </p:nvSpPr>
        <p:spPr>
          <a:xfrm>
            <a:off x="5089181" y="4704815"/>
            <a:ext cx="5194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Minimal manpower required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8B455-37C4-4CF0-9AF7-D7775ECC55FC}"/>
              </a:ext>
            </a:extLst>
          </p:cNvPr>
          <p:cNvSpPr txBox="1"/>
          <p:nvPr/>
        </p:nvSpPr>
        <p:spPr>
          <a:xfrm>
            <a:off x="5181600" y="1359461"/>
            <a:ext cx="452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 of each item is maximized based on who truly needs or wants it</a:t>
            </a:r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id="{E95BAF8E-1442-4449-BC18-94DB06900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69" y="2231763"/>
            <a:ext cx="971323" cy="943306"/>
          </a:xfrm>
          <a:prstGeom prst="rect">
            <a:avLst/>
          </a:prstGeom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ED2ECA-1219-4A57-AEF0-FBC1D12DAED7}"/>
              </a:ext>
            </a:extLst>
          </p:cNvPr>
          <p:cNvSpPr txBox="1"/>
          <p:nvPr/>
        </p:nvSpPr>
        <p:spPr>
          <a:xfrm>
            <a:off x="5181600" y="2664246"/>
            <a:ext cx="5198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Drop-off and collect items whenever you want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417BB2-9732-42A5-B1EF-A0A74BB937CD}"/>
              </a:ext>
            </a:extLst>
          </p:cNvPr>
          <p:cNvSpPr txBox="1"/>
          <p:nvPr/>
        </p:nvSpPr>
        <p:spPr>
          <a:xfrm>
            <a:off x="5105400" y="5104278"/>
            <a:ext cx="5410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Self-sustaining ecosystem &gt;&gt; Users drop off and collect items themselves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60051-466B-4DF2-AA3B-5EB70C658DFA}"/>
              </a:ext>
            </a:extLst>
          </p:cNvPr>
          <p:cNvSpPr txBox="1"/>
          <p:nvPr/>
        </p:nvSpPr>
        <p:spPr>
          <a:xfrm>
            <a:off x="5139267" y="3830606"/>
            <a:ext cx="49614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Placed in convenient locations across Singapore (i.e. Malls, MRTs, Schools, </a:t>
            </a:r>
            <a:r>
              <a:rPr lang="en-US" err="1"/>
              <a:t>etc</a:t>
            </a:r>
            <a:r>
              <a:rPr lang="en-US"/>
              <a:t>)</a:t>
            </a:r>
          </a:p>
        </p:txBody>
      </p:sp>
      <p:pic>
        <p:nvPicPr>
          <p:cNvPr id="10" name="Picture 19" descr="Icon&#10;&#10;Description automatically generated">
            <a:extLst>
              <a:ext uri="{FF2B5EF4-FFF2-40B4-BE49-F238E27FC236}">
                <a16:creationId xmlns:a16="http://schemas.microsoft.com/office/drawing/2014/main" id="{F642DC86-2719-4A99-AE22-C699955D6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289" y="3240756"/>
            <a:ext cx="980502" cy="1298236"/>
          </a:xfrm>
          <a:prstGeom prst="rect">
            <a:avLst/>
          </a:prstGeom>
        </p:spPr>
      </p:pic>
      <p:pic>
        <p:nvPicPr>
          <p:cNvPr id="20" name="Graphic 20">
            <a:extLst>
              <a:ext uri="{FF2B5EF4-FFF2-40B4-BE49-F238E27FC236}">
                <a16:creationId xmlns:a16="http://schemas.microsoft.com/office/drawing/2014/main" id="{FAE7776E-1E45-40F1-8A38-4EDB6546C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5377" y="4768205"/>
            <a:ext cx="856677" cy="923696"/>
          </a:xfrm>
          <a:prstGeom prst="rect">
            <a:avLst/>
          </a:prstGeom>
        </p:spPr>
      </p:pic>
      <p:pic>
        <p:nvPicPr>
          <p:cNvPr id="22" name="Graphic 22" descr="Leaf with solid fill">
            <a:extLst>
              <a:ext uri="{FF2B5EF4-FFF2-40B4-BE49-F238E27FC236}">
                <a16:creationId xmlns:a16="http://schemas.microsoft.com/office/drawing/2014/main" id="{C23D6164-9FA7-4C6C-BFCE-589144B83D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5400" y="10377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FB36-F8FC-419E-9732-043D2507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Collecting an Item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Donating an Item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1F634C-3D72-480F-B8AD-D8F5B32CFBE8}"/>
              </a:ext>
            </a:extLst>
          </p:cNvPr>
          <p:cNvGrpSpPr/>
          <p:nvPr/>
        </p:nvGrpSpPr>
        <p:grpSpPr>
          <a:xfrm>
            <a:off x="3200401" y="275415"/>
            <a:ext cx="8040719" cy="2874185"/>
            <a:chOff x="3200401" y="588682"/>
            <a:chExt cx="8040719" cy="2874185"/>
          </a:xfrm>
        </p:grpSpPr>
        <p:pic>
          <p:nvPicPr>
            <p:cNvPr id="17" name="Graphic 17" descr="Smart Phone with solid fill">
              <a:extLst>
                <a:ext uri="{FF2B5EF4-FFF2-40B4-BE49-F238E27FC236}">
                  <a16:creationId xmlns:a16="http://schemas.microsoft.com/office/drawing/2014/main" id="{E24105D6-0EF9-4CF0-94C3-E2920D9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401" y="948267"/>
              <a:ext cx="2675465" cy="25146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E9040A-287C-4C10-939C-F347F68C5425}"/>
                </a:ext>
              </a:extLst>
            </p:cNvPr>
            <p:cNvGrpSpPr/>
            <p:nvPr/>
          </p:nvGrpSpPr>
          <p:grpSpPr>
            <a:xfrm>
              <a:off x="3972611" y="588682"/>
              <a:ext cx="7268509" cy="2874184"/>
              <a:chOff x="3972611" y="588682"/>
              <a:chExt cx="7268509" cy="2874184"/>
            </a:xfrm>
          </p:grpSpPr>
          <p:pic>
            <p:nvPicPr>
              <p:cNvPr id="30" name="Graphic 17" descr="Smart Phone with solid fill">
                <a:extLst>
                  <a:ext uri="{FF2B5EF4-FFF2-40B4-BE49-F238E27FC236}">
                    <a16:creationId xmlns:a16="http://schemas.microsoft.com/office/drawing/2014/main" id="{24F810FA-1338-4C44-8A5E-00E6BE0AB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59601" y="948266"/>
                <a:ext cx="2675465" cy="25146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44B1D3-F201-4C72-9176-DA458F65879D}"/>
                  </a:ext>
                </a:extLst>
              </p:cNvPr>
              <p:cNvSpPr txBox="1"/>
              <p:nvPr/>
            </p:nvSpPr>
            <p:spPr>
              <a:xfrm>
                <a:off x="3972611" y="588682"/>
                <a:ext cx="19027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40B28-D5FF-450A-90E0-85839281BDA7}"/>
                  </a:ext>
                </a:extLst>
              </p:cNvPr>
              <p:cNvSpPr txBox="1"/>
              <p:nvPr/>
            </p:nvSpPr>
            <p:spPr>
              <a:xfrm>
                <a:off x="5967256" y="588682"/>
                <a:ext cx="124161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2</a:t>
                </a:r>
              </a:p>
            </p:txBody>
          </p:sp>
          <p:pic>
            <p:nvPicPr>
              <p:cNvPr id="8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B0E9AC69-AE3A-4145-8B19-D82A70F84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894" y="1516779"/>
                <a:ext cx="470648" cy="47064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784781-A2F5-4BEB-BE1E-3B5930D7B01B}"/>
                  </a:ext>
                </a:extLst>
              </p:cNvPr>
              <p:cNvSpPr txBox="1"/>
              <p:nvPr/>
            </p:nvSpPr>
            <p:spPr>
              <a:xfrm>
                <a:off x="4034367" y="2031502"/>
                <a:ext cx="1058584" cy="101566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Abadi"/>
                    <a:cs typeface="Calibri"/>
                  </a:rPr>
                  <a:t>Select and reserve desired item on app. </a:t>
                </a:r>
                <a:endParaRPr lang="en-US">
                  <a:latin typeface="Abadi"/>
                </a:endParaRPr>
              </a:p>
              <a:p>
                <a:endParaRPr lang="en-US" sz="1200">
                  <a:cs typeface="Calibri"/>
                </a:endParaRPr>
              </a:p>
            </p:txBody>
          </p:sp>
          <p:pic>
            <p:nvPicPr>
              <p:cNvPr id="12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4A12C13B-49F4-4C57-998B-A0D5DD9FC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0026" y="947488"/>
                <a:ext cx="1762125" cy="176212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A56E57-CD1E-4AB7-8E32-CA2F993C4CF5}"/>
                  </a:ext>
                </a:extLst>
              </p:cNvPr>
              <p:cNvSpPr txBox="1"/>
              <p:nvPr/>
            </p:nvSpPr>
            <p:spPr>
              <a:xfrm>
                <a:off x="5625478" y="2510491"/>
                <a:ext cx="1813111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badi"/>
                  </a:rPr>
                  <a:t>Head over to the Treasure Box as stated in the app.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38B1C43-86CA-4324-A2CB-4AE820634698}"/>
                  </a:ext>
                </a:extLst>
              </p:cNvPr>
              <p:cNvSpPr txBox="1"/>
              <p:nvPr/>
            </p:nvSpPr>
            <p:spPr>
              <a:xfrm>
                <a:off x="7807261" y="588682"/>
                <a:ext cx="124161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3</a:t>
                </a:r>
              </a:p>
            </p:txBody>
          </p:sp>
          <p:pic>
            <p:nvPicPr>
              <p:cNvPr id="21" name="Picture 5" descr="Qr code&#10;&#10;Description automatically generated">
                <a:extLst>
                  <a:ext uri="{FF2B5EF4-FFF2-40B4-BE49-F238E27FC236}">
                    <a16:creationId xmlns:a16="http://schemas.microsoft.com/office/drawing/2014/main" id="{7A672044-3794-4BA7-9033-F4E1EB5CA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2097" y="1442445"/>
                <a:ext cx="592045" cy="5926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B4917C-582F-467A-ACB2-47389190F797}"/>
                  </a:ext>
                </a:extLst>
              </p:cNvPr>
              <p:cNvSpPr txBox="1"/>
              <p:nvPr/>
            </p:nvSpPr>
            <p:spPr>
              <a:xfrm>
                <a:off x="9947089" y="588682"/>
                <a:ext cx="87829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4</a:t>
                </a:r>
              </a:p>
            </p:txBody>
          </p:sp>
          <p:pic>
            <p:nvPicPr>
              <p:cNvPr id="25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98BA3AD3-187B-44E2-A150-8DA29A91D1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5682" y="1046629"/>
                <a:ext cx="1568824" cy="156882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0A2C48-6CB6-4DC9-8DA6-77AF5ABDD1A4}"/>
                  </a:ext>
                </a:extLst>
              </p:cNvPr>
              <p:cNvSpPr txBox="1"/>
              <p:nvPr/>
            </p:nvSpPr>
            <p:spPr>
              <a:xfrm>
                <a:off x="9752979" y="2685801"/>
                <a:ext cx="148814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Abadi"/>
                  </a:rPr>
                  <a:t>Collect your present!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8CF7BF-2957-459D-AB5C-3F7BF99A8028}"/>
                  </a:ext>
                </a:extLst>
              </p:cNvPr>
              <p:cNvSpPr txBox="1"/>
              <p:nvPr/>
            </p:nvSpPr>
            <p:spPr>
              <a:xfrm>
                <a:off x="7769722" y="2046506"/>
                <a:ext cx="1084731" cy="101566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Abadi"/>
                    <a:cs typeface="Calibri"/>
                  </a:rPr>
                  <a:t>Scan QR code through smartphone app for verification.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6AB42A-321C-41B0-BB7C-E5A5DD4A5DA2}"/>
              </a:ext>
            </a:extLst>
          </p:cNvPr>
          <p:cNvGrpSpPr/>
          <p:nvPr/>
        </p:nvGrpSpPr>
        <p:grpSpPr>
          <a:xfrm>
            <a:off x="3158067" y="3509682"/>
            <a:ext cx="8040719" cy="2874185"/>
            <a:chOff x="3183467" y="3526615"/>
            <a:chExt cx="8040719" cy="2874185"/>
          </a:xfrm>
        </p:grpSpPr>
        <p:pic>
          <p:nvPicPr>
            <p:cNvPr id="32" name="Graphic 17" descr="Smart Phone with solid fill">
              <a:extLst>
                <a:ext uri="{FF2B5EF4-FFF2-40B4-BE49-F238E27FC236}">
                  <a16:creationId xmlns:a16="http://schemas.microsoft.com/office/drawing/2014/main" id="{DAFF62BB-0003-4F32-AAA1-31AC19D9E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3467" y="3886200"/>
              <a:ext cx="2675465" cy="251460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617F6D-B77E-4D2D-BFCD-24B4A09655C3}"/>
                </a:ext>
              </a:extLst>
            </p:cNvPr>
            <p:cNvGrpSpPr/>
            <p:nvPr/>
          </p:nvGrpSpPr>
          <p:grpSpPr>
            <a:xfrm>
              <a:off x="3955677" y="3526615"/>
              <a:ext cx="7268509" cy="2874184"/>
              <a:chOff x="3972611" y="588682"/>
              <a:chExt cx="7268509" cy="2874184"/>
            </a:xfrm>
          </p:grpSpPr>
          <p:pic>
            <p:nvPicPr>
              <p:cNvPr id="34" name="Graphic 17" descr="Smart Phone with solid fill">
                <a:extLst>
                  <a:ext uri="{FF2B5EF4-FFF2-40B4-BE49-F238E27FC236}">
                    <a16:creationId xmlns:a16="http://schemas.microsoft.com/office/drawing/2014/main" id="{AD57ED54-BA06-493B-8878-FD72BF7BB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59601" y="948266"/>
                <a:ext cx="2675465" cy="2514600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4EDDE8A-098F-4B89-AA70-F9C1DFFE4351}"/>
                  </a:ext>
                </a:extLst>
              </p:cNvPr>
              <p:cNvSpPr txBox="1"/>
              <p:nvPr/>
            </p:nvSpPr>
            <p:spPr>
              <a:xfrm>
                <a:off x="3972611" y="588682"/>
                <a:ext cx="19027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5284A-8207-4BF8-8BA5-C70D3FEE3ABF}"/>
                  </a:ext>
                </a:extLst>
              </p:cNvPr>
              <p:cNvSpPr txBox="1"/>
              <p:nvPr/>
            </p:nvSpPr>
            <p:spPr>
              <a:xfrm>
                <a:off x="5967256" y="588682"/>
                <a:ext cx="124161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2</a:t>
                </a:r>
              </a:p>
            </p:txBody>
          </p:sp>
          <p:pic>
            <p:nvPicPr>
              <p:cNvPr id="37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2B0E996C-A7B2-4C03-9940-7FA9689BC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894" y="1516779"/>
                <a:ext cx="470648" cy="470648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6DAC77-E7E8-472F-9E57-F9538AC46785}"/>
                  </a:ext>
                </a:extLst>
              </p:cNvPr>
              <p:cNvSpPr txBox="1"/>
              <p:nvPr/>
            </p:nvSpPr>
            <p:spPr>
              <a:xfrm>
                <a:off x="4034367" y="2031502"/>
                <a:ext cx="1058584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Abadi"/>
                    <a:ea typeface="+mn-lt"/>
                    <a:cs typeface="+mn-lt"/>
                  </a:rPr>
                  <a:t>Create a listing for the item to be donated on our app.</a:t>
                </a:r>
                <a:endParaRPr lang="en-US" dirty="0">
                  <a:latin typeface="Abadi"/>
                  <a:ea typeface="+mn-lt"/>
                  <a:cs typeface="+mn-lt"/>
                </a:endParaRPr>
              </a:p>
              <a:p>
                <a:endParaRPr lang="en-US" sz="1200">
                  <a:cs typeface="Calibri"/>
                </a:endParaRPr>
              </a:p>
            </p:txBody>
          </p:sp>
          <p:pic>
            <p:nvPicPr>
              <p:cNvPr id="39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E39D11B0-AE66-4068-9BDA-AE9FF919D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0026" y="947488"/>
                <a:ext cx="1762125" cy="176212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85D8CB-6A96-42AC-9003-1031F85A6E2F}"/>
                  </a:ext>
                </a:extLst>
              </p:cNvPr>
              <p:cNvSpPr txBox="1"/>
              <p:nvPr/>
            </p:nvSpPr>
            <p:spPr>
              <a:xfrm>
                <a:off x="5625478" y="2510491"/>
                <a:ext cx="1813111" cy="8309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latin typeface="Abadi"/>
                  </a:rPr>
                  <a:t>Head over to the</a:t>
                </a:r>
              </a:p>
              <a:p>
                <a:r>
                  <a:rPr lang="en-US" sz="1600" dirty="0">
                    <a:latin typeface="Abadi"/>
                  </a:rPr>
                  <a:t>treasure box you have chosen.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DF01B3E-C059-47AA-8A23-197A01BB519E}"/>
                  </a:ext>
                </a:extLst>
              </p:cNvPr>
              <p:cNvSpPr txBox="1"/>
              <p:nvPr/>
            </p:nvSpPr>
            <p:spPr>
              <a:xfrm>
                <a:off x="7807261" y="588682"/>
                <a:ext cx="1241612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3</a:t>
                </a:r>
              </a:p>
            </p:txBody>
          </p:sp>
          <p:pic>
            <p:nvPicPr>
              <p:cNvPr id="42" name="Picture 5" descr="Qr code&#10;&#10;Description automatically generated">
                <a:extLst>
                  <a:ext uri="{FF2B5EF4-FFF2-40B4-BE49-F238E27FC236}">
                    <a16:creationId xmlns:a16="http://schemas.microsoft.com/office/drawing/2014/main" id="{0245A0C0-EBDE-408D-9F05-0A474DB14F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2097" y="1442445"/>
                <a:ext cx="592045" cy="592668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7CF1055-A9A0-497B-8E64-F91F971350A4}"/>
                  </a:ext>
                </a:extLst>
              </p:cNvPr>
              <p:cNvSpPr txBox="1"/>
              <p:nvPr/>
            </p:nvSpPr>
            <p:spPr>
              <a:xfrm>
                <a:off x="9947089" y="588682"/>
                <a:ext cx="87829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Step 4</a:t>
                </a:r>
              </a:p>
            </p:txBody>
          </p:sp>
          <p:pic>
            <p:nvPicPr>
              <p:cNvPr id="44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F65008C6-E1CC-4CBA-B23C-61FF4AEB8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5682" y="1046629"/>
                <a:ext cx="1568824" cy="1568824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D863AF-01D9-4C2F-9C7B-D59660E284A2}"/>
                  </a:ext>
                </a:extLst>
              </p:cNvPr>
              <p:cNvSpPr txBox="1"/>
              <p:nvPr/>
            </p:nvSpPr>
            <p:spPr>
              <a:xfrm>
                <a:off x="9752979" y="2685801"/>
                <a:ext cx="1488141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Abadi"/>
                  </a:rPr>
                  <a:t>Drop off item!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A3CA89-1AD5-4DE9-A8A5-378A73CE549D}"/>
                  </a:ext>
                </a:extLst>
              </p:cNvPr>
              <p:cNvSpPr txBox="1"/>
              <p:nvPr/>
            </p:nvSpPr>
            <p:spPr>
              <a:xfrm>
                <a:off x="7769722" y="2046506"/>
                <a:ext cx="1084731" cy="101566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>
                    <a:latin typeface="Abadi"/>
                    <a:cs typeface="Calibri"/>
                  </a:rPr>
                  <a:t>Scan QR code through smartphone app for verification.</a:t>
                </a:r>
              </a:p>
            </p:txBody>
          </p: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8D58488-BC2D-4B23-B5D2-235815E7A988}"/>
              </a:ext>
            </a:extLst>
          </p:cNvPr>
          <p:cNvSpPr/>
          <p:nvPr/>
        </p:nvSpPr>
        <p:spPr>
          <a:xfrm>
            <a:off x="-1059" y="3300942"/>
            <a:ext cx="8161866" cy="84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F3B419-8C67-4CA5-AF25-F97CB4C531B9}"/>
              </a:ext>
            </a:extLst>
          </p:cNvPr>
          <p:cNvSpPr/>
          <p:nvPr/>
        </p:nvSpPr>
        <p:spPr>
          <a:xfrm>
            <a:off x="3436408" y="3300942"/>
            <a:ext cx="8381999" cy="846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77B7-CA23-4C54-9092-3D051780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2" y="3782371"/>
            <a:ext cx="2947482" cy="706516"/>
          </a:xfrm>
        </p:spPr>
        <p:txBody>
          <a:bodyPr>
            <a:normAutofit/>
          </a:bodyPr>
          <a:lstStyle/>
          <a:p>
            <a:r>
              <a:rPr lang="en-US"/>
              <a:t>User Appeal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DC037-33E7-4C56-A7E6-9CDB56290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Donation Side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4B56-9CDF-4267-90A9-4FF8ACCBE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91712" y="1930936"/>
            <a:ext cx="3474720" cy="2854960"/>
          </a:xfrm>
        </p:spPr>
        <p:txBody>
          <a:bodyPr/>
          <a:lstStyle/>
          <a:p>
            <a:r>
              <a:rPr lang="en-US"/>
              <a:t>Convenience: Drop off item at the nearest location </a:t>
            </a:r>
          </a:p>
          <a:p>
            <a:r>
              <a:rPr lang="en-US"/>
              <a:t>Feel good about reducing wastage, helping with environmental efforts and giving their item a new lease of life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436EB-9466-4A94-9A1C-2B22910A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49565" y="1023586"/>
            <a:ext cx="3474720" cy="813171"/>
          </a:xfrm>
        </p:spPr>
        <p:txBody>
          <a:bodyPr/>
          <a:lstStyle/>
          <a:p>
            <a:r>
              <a:rPr lang="en-US"/>
              <a:t>Collection Side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FAACD-4EF4-4DCC-BA3B-6DBA4588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45214" y="1930936"/>
            <a:ext cx="3474720" cy="3887894"/>
          </a:xfrm>
        </p:spPr>
        <p:txBody>
          <a:bodyPr/>
          <a:lstStyle/>
          <a:p>
            <a:r>
              <a:rPr lang="en-US"/>
              <a:t>Convenience: Variety of items available near you</a:t>
            </a:r>
          </a:p>
          <a:p>
            <a:r>
              <a:rPr lang="en-US"/>
              <a:t>Free: Take whatever you want</a:t>
            </a:r>
          </a:p>
          <a:p>
            <a:r>
              <a:rPr lang="en-US"/>
              <a:t>E-Commerce experience: Browse for items on the app or website easily using search filters  &gt;&gt; Find exactly what you want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80DF4A-660B-4219-B450-56205F9B64FA}"/>
              </a:ext>
            </a:extLst>
          </p:cNvPr>
          <p:cNvSpPr/>
          <p:nvPr/>
        </p:nvSpPr>
        <p:spPr>
          <a:xfrm>
            <a:off x="245533" y="1727201"/>
            <a:ext cx="2929467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9" descr="Smiling with hearts face with solid fill with solid fill">
            <a:extLst>
              <a:ext uri="{FF2B5EF4-FFF2-40B4-BE49-F238E27FC236}">
                <a16:creationId xmlns:a16="http://schemas.microsoft.com/office/drawing/2014/main" id="{C1C4B9B4-314C-4AA7-BE6D-ED2ACB4E1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6" y="19812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1">
            <a:extLst>
              <a:ext uri="{FF2B5EF4-FFF2-40B4-BE49-F238E27FC236}">
                <a16:creationId xmlns:a16="http://schemas.microsoft.com/office/drawing/2014/main" id="{661E5D85-CC45-4AA9-88A4-41671004D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75D47-4223-4A24-85CD-830978A4C80E}"/>
              </a:ext>
            </a:extLst>
          </p:cNvPr>
          <p:cNvSpPr txBox="1"/>
          <p:nvPr/>
        </p:nvSpPr>
        <p:spPr>
          <a:xfrm>
            <a:off x="2904066" y="2997200"/>
            <a:ext cx="319193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34891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33F9862CDCF4F9B319D3879F160D2" ma:contentTypeVersion="2" ma:contentTypeDescription="Create a new document." ma:contentTypeScope="" ma:versionID="4ee973a189fa3ed72bd12a6cd46b11c3">
  <xsd:schema xmlns:xsd="http://www.w3.org/2001/XMLSchema" xmlns:xs="http://www.w3.org/2001/XMLSchema" xmlns:p="http://schemas.microsoft.com/office/2006/metadata/properties" xmlns:ns2="e69d59b7-a0d9-49a3-8015-e89641b211ee" targetNamespace="http://schemas.microsoft.com/office/2006/metadata/properties" ma:root="true" ma:fieldsID="8d8cb2714aeecbd8b73db8f32d7a147b" ns2:_="">
    <xsd:import namespace="e69d59b7-a0d9-49a3-8015-e89641b211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9d59b7-a0d9-49a3-8015-e89641b21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1940F9-9C4E-43AD-AD65-46D1DA6A27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9C79-6E2F-4391-A63B-5600A9ED5B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BCC5E1-F1D9-41F0-A09A-9F38BF6AD870}">
  <ds:schemaRefs>
    <ds:schemaRef ds:uri="e69d59b7-a0d9-49a3-8015-e89641b211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Frame</vt:lpstr>
      <vt:lpstr>PowerPoint Presentation</vt:lpstr>
      <vt:lpstr>Problem</vt:lpstr>
      <vt:lpstr>Problem</vt:lpstr>
      <vt:lpstr>Competitive Analysis</vt:lpstr>
      <vt:lpstr>What makes us different? </vt:lpstr>
      <vt:lpstr>Collecting an Item    Donating an Item</vt:lpstr>
      <vt:lpstr>User Appeal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</cp:revision>
  <dcterms:created xsi:type="dcterms:W3CDTF">2021-03-16T14:18:34Z</dcterms:created>
  <dcterms:modified xsi:type="dcterms:W3CDTF">2021-03-17T15:16:52Z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0x01010078533F9862CDCF4F9B319D3879F160D2</vt:lpwstr>
  </property>
</Properties>
</file>