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74"/>
    <p:restoredTop sz="94696"/>
  </p:normalViewPr>
  <p:slideViewPr>
    <p:cSldViewPr snapToGrid="0" snapToObjects="1">
      <p:cViewPr varScale="1">
        <p:scale>
          <a:sx n="98" d="100"/>
          <a:sy n="98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782-6300-1644-B4EE-8BEEF74BE82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42C0-2EE2-7249-A5FA-DD2ABE6E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6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782-6300-1644-B4EE-8BEEF74BE82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42C0-2EE2-7249-A5FA-DD2ABE6E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8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782-6300-1644-B4EE-8BEEF74BE82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42C0-2EE2-7249-A5FA-DD2ABE6E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1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782-6300-1644-B4EE-8BEEF74BE82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42C0-2EE2-7249-A5FA-DD2ABE6E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782-6300-1644-B4EE-8BEEF74BE82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42C0-2EE2-7249-A5FA-DD2ABE6E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8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782-6300-1644-B4EE-8BEEF74BE82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42C0-2EE2-7249-A5FA-DD2ABE6E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782-6300-1644-B4EE-8BEEF74BE82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42C0-2EE2-7249-A5FA-DD2ABE6E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782-6300-1644-B4EE-8BEEF74BE82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42C0-2EE2-7249-A5FA-DD2ABE6E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6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782-6300-1644-B4EE-8BEEF74BE82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42C0-2EE2-7249-A5FA-DD2ABE6E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5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782-6300-1644-B4EE-8BEEF74BE82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42C0-2EE2-7249-A5FA-DD2ABE6E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782-6300-1644-B4EE-8BEEF74BE82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42C0-2EE2-7249-A5FA-DD2ABE6E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7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6782-6300-1644-B4EE-8BEEF74BE82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042C0-2EE2-7249-A5FA-DD2ABE6E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8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2EB7843-07E8-D448-BD2F-5C8ABC952855}"/>
              </a:ext>
            </a:extLst>
          </p:cNvPr>
          <p:cNvGrpSpPr/>
          <p:nvPr/>
        </p:nvGrpSpPr>
        <p:grpSpPr>
          <a:xfrm>
            <a:off x="4506519" y="21772"/>
            <a:ext cx="4615709" cy="3050314"/>
            <a:chOff x="2923328" y="541972"/>
            <a:chExt cx="4615709" cy="30503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77BFB71-E0AE-C74B-ADE9-8CC62C9133C7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63" t="462" b="63280"/>
            <a:stretch/>
          </p:blipFill>
          <p:spPr bwMode="auto">
            <a:xfrm>
              <a:off x="3189514" y="541972"/>
              <a:ext cx="4349523" cy="2810828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A524AE7-45FC-F342-977E-8A6A70DC00CF}"/>
                </a:ext>
              </a:extLst>
            </p:cNvPr>
            <p:cNvSpPr/>
            <p:nvPr/>
          </p:nvSpPr>
          <p:spPr>
            <a:xfrm>
              <a:off x="2923328" y="1730829"/>
              <a:ext cx="3346843" cy="1861457"/>
            </a:xfrm>
            <a:custGeom>
              <a:avLst/>
              <a:gdLst>
                <a:gd name="connsiteX0" fmla="*/ 211758 w 3346843"/>
                <a:gd name="connsiteY0" fmla="*/ 0 h 1861457"/>
                <a:gd name="connsiteX1" fmla="*/ 211758 w 3346843"/>
                <a:gd name="connsiteY1" fmla="*/ 0 h 1861457"/>
                <a:gd name="connsiteX2" fmla="*/ 320615 w 3346843"/>
                <a:gd name="connsiteY2" fmla="*/ 10885 h 1861457"/>
                <a:gd name="connsiteX3" fmla="*/ 581872 w 3346843"/>
                <a:gd name="connsiteY3" fmla="*/ 43542 h 1861457"/>
                <a:gd name="connsiteX4" fmla="*/ 810472 w 3346843"/>
                <a:gd name="connsiteY4" fmla="*/ 54428 h 1861457"/>
                <a:gd name="connsiteX5" fmla="*/ 1202358 w 3346843"/>
                <a:gd name="connsiteY5" fmla="*/ 87085 h 1861457"/>
                <a:gd name="connsiteX6" fmla="*/ 1387415 w 3346843"/>
                <a:gd name="connsiteY6" fmla="*/ 76200 h 1861457"/>
                <a:gd name="connsiteX7" fmla="*/ 1430958 w 3346843"/>
                <a:gd name="connsiteY7" fmla="*/ 65314 h 1861457"/>
                <a:gd name="connsiteX8" fmla="*/ 1561586 w 3346843"/>
                <a:gd name="connsiteY8" fmla="*/ 43542 h 1861457"/>
                <a:gd name="connsiteX9" fmla="*/ 1626901 w 3346843"/>
                <a:gd name="connsiteY9" fmla="*/ 32657 h 1861457"/>
                <a:gd name="connsiteX10" fmla="*/ 1779301 w 3346843"/>
                <a:gd name="connsiteY10" fmla="*/ 10885 h 1861457"/>
                <a:gd name="connsiteX11" fmla="*/ 2018786 w 3346843"/>
                <a:gd name="connsiteY11" fmla="*/ 0 h 1861457"/>
                <a:gd name="connsiteX12" fmla="*/ 2367129 w 3346843"/>
                <a:gd name="connsiteY12" fmla="*/ 21771 h 1861457"/>
                <a:gd name="connsiteX13" fmla="*/ 2399786 w 3346843"/>
                <a:gd name="connsiteY13" fmla="*/ 32657 h 1861457"/>
                <a:gd name="connsiteX14" fmla="*/ 2486872 w 3346843"/>
                <a:gd name="connsiteY14" fmla="*/ 54428 h 1861457"/>
                <a:gd name="connsiteX15" fmla="*/ 2552186 w 3346843"/>
                <a:gd name="connsiteY15" fmla="*/ 97971 h 1861457"/>
                <a:gd name="connsiteX16" fmla="*/ 2606615 w 3346843"/>
                <a:gd name="connsiteY16" fmla="*/ 130628 h 1861457"/>
                <a:gd name="connsiteX17" fmla="*/ 2671929 w 3346843"/>
                <a:gd name="connsiteY17" fmla="*/ 174171 h 1861457"/>
                <a:gd name="connsiteX18" fmla="*/ 2715472 w 3346843"/>
                <a:gd name="connsiteY18" fmla="*/ 228600 h 1861457"/>
                <a:gd name="connsiteX19" fmla="*/ 2737243 w 3346843"/>
                <a:gd name="connsiteY19" fmla="*/ 261257 h 1861457"/>
                <a:gd name="connsiteX20" fmla="*/ 2780786 w 3346843"/>
                <a:gd name="connsiteY20" fmla="*/ 304800 h 1861457"/>
                <a:gd name="connsiteX21" fmla="*/ 2846101 w 3346843"/>
                <a:gd name="connsiteY21" fmla="*/ 326571 h 1861457"/>
                <a:gd name="connsiteX22" fmla="*/ 2878758 w 3346843"/>
                <a:gd name="connsiteY22" fmla="*/ 337457 h 1861457"/>
                <a:gd name="connsiteX23" fmla="*/ 2922301 w 3346843"/>
                <a:gd name="connsiteY23" fmla="*/ 348342 h 1861457"/>
                <a:gd name="connsiteX24" fmla="*/ 2976729 w 3346843"/>
                <a:gd name="connsiteY24" fmla="*/ 359228 h 1861457"/>
                <a:gd name="connsiteX25" fmla="*/ 3009386 w 3346843"/>
                <a:gd name="connsiteY25" fmla="*/ 370114 h 1861457"/>
                <a:gd name="connsiteX26" fmla="*/ 3052929 w 3346843"/>
                <a:gd name="connsiteY26" fmla="*/ 413657 h 1861457"/>
                <a:gd name="connsiteX27" fmla="*/ 3063815 w 3346843"/>
                <a:gd name="connsiteY27" fmla="*/ 446314 h 1861457"/>
                <a:gd name="connsiteX28" fmla="*/ 3096472 w 3346843"/>
                <a:gd name="connsiteY28" fmla="*/ 511628 h 1861457"/>
                <a:gd name="connsiteX29" fmla="*/ 3107358 w 3346843"/>
                <a:gd name="connsiteY29" fmla="*/ 566057 h 1861457"/>
                <a:gd name="connsiteX30" fmla="*/ 3129129 w 3346843"/>
                <a:gd name="connsiteY30" fmla="*/ 653142 h 1861457"/>
                <a:gd name="connsiteX31" fmla="*/ 3140015 w 3346843"/>
                <a:gd name="connsiteY31" fmla="*/ 718457 h 1861457"/>
                <a:gd name="connsiteX32" fmla="*/ 3150901 w 3346843"/>
                <a:gd name="connsiteY32" fmla="*/ 762000 h 1861457"/>
                <a:gd name="connsiteX33" fmla="*/ 3172672 w 3346843"/>
                <a:gd name="connsiteY33" fmla="*/ 859971 h 1861457"/>
                <a:gd name="connsiteX34" fmla="*/ 3194443 w 3346843"/>
                <a:gd name="connsiteY34" fmla="*/ 925285 h 1861457"/>
                <a:gd name="connsiteX35" fmla="*/ 3216215 w 3346843"/>
                <a:gd name="connsiteY35" fmla="*/ 990600 h 1861457"/>
                <a:gd name="connsiteX36" fmla="*/ 3237986 w 3346843"/>
                <a:gd name="connsiteY36" fmla="*/ 1055914 h 1861457"/>
                <a:gd name="connsiteX37" fmla="*/ 3248872 w 3346843"/>
                <a:gd name="connsiteY37" fmla="*/ 1088571 h 1861457"/>
                <a:gd name="connsiteX38" fmla="*/ 3270643 w 3346843"/>
                <a:gd name="connsiteY38" fmla="*/ 1121228 h 1861457"/>
                <a:gd name="connsiteX39" fmla="*/ 3281529 w 3346843"/>
                <a:gd name="connsiteY39" fmla="*/ 1164771 h 1861457"/>
                <a:gd name="connsiteX40" fmla="*/ 3303301 w 3346843"/>
                <a:gd name="connsiteY40" fmla="*/ 1230085 h 1861457"/>
                <a:gd name="connsiteX41" fmla="*/ 3335958 w 3346843"/>
                <a:gd name="connsiteY41" fmla="*/ 1404257 h 1861457"/>
                <a:gd name="connsiteX42" fmla="*/ 3346843 w 3346843"/>
                <a:gd name="connsiteY42" fmla="*/ 1513114 h 1861457"/>
                <a:gd name="connsiteX43" fmla="*/ 3335958 w 3346843"/>
                <a:gd name="connsiteY43" fmla="*/ 1611085 h 1861457"/>
                <a:gd name="connsiteX44" fmla="*/ 3314186 w 3346843"/>
                <a:gd name="connsiteY44" fmla="*/ 1709057 h 1861457"/>
                <a:gd name="connsiteX45" fmla="*/ 3259758 w 3346843"/>
                <a:gd name="connsiteY45" fmla="*/ 1763485 h 1861457"/>
                <a:gd name="connsiteX46" fmla="*/ 3227101 w 3346843"/>
                <a:gd name="connsiteY46" fmla="*/ 1774371 h 1861457"/>
                <a:gd name="connsiteX47" fmla="*/ 3183558 w 3346843"/>
                <a:gd name="connsiteY47" fmla="*/ 1796142 h 1861457"/>
                <a:gd name="connsiteX48" fmla="*/ 2954958 w 3346843"/>
                <a:gd name="connsiteY48" fmla="*/ 1828800 h 1861457"/>
                <a:gd name="connsiteX49" fmla="*/ 2922301 w 3346843"/>
                <a:gd name="connsiteY49" fmla="*/ 1839685 h 1861457"/>
                <a:gd name="connsiteX50" fmla="*/ 2661043 w 3346843"/>
                <a:gd name="connsiteY50" fmla="*/ 1861457 h 1861457"/>
                <a:gd name="connsiteX51" fmla="*/ 1899043 w 3346843"/>
                <a:gd name="connsiteY51" fmla="*/ 1850571 h 1861457"/>
                <a:gd name="connsiteX52" fmla="*/ 723386 w 3346843"/>
                <a:gd name="connsiteY52" fmla="*/ 1817914 h 1861457"/>
                <a:gd name="connsiteX53" fmla="*/ 668958 w 3346843"/>
                <a:gd name="connsiteY53" fmla="*/ 1807028 h 1861457"/>
                <a:gd name="connsiteX54" fmla="*/ 581872 w 3346843"/>
                <a:gd name="connsiteY54" fmla="*/ 1796142 h 1861457"/>
                <a:gd name="connsiteX55" fmla="*/ 494786 w 3346843"/>
                <a:gd name="connsiteY55" fmla="*/ 1774371 h 1861457"/>
                <a:gd name="connsiteX56" fmla="*/ 451243 w 3346843"/>
                <a:gd name="connsiteY56" fmla="*/ 1752600 h 1861457"/>
                <a:gd name="connsiteX57" fmla="*/ 353272 w 3346843"/>
                <a:gd name="connsiteY57" fmla="*/ 1687285 h 1861457"/>
                <a:gd name="connsiteX58" fmla="*/ 320615 w 3346843"/>
                <a:gd name="connsiteY58" fmla="*/ 1665514 h 1861457"/>
                <a:gd name="connsiteX59" fmla="*/ 266186 w 3346843"/>
                <a:gd name="connsiteY59" fmla="*/ 1621971 h 1861457"/>
                <a:gd name="connsiteX60" fmla="*/ 233529 w 3346843"/>
                <a:gd name="connsiteY60" fmla="*/ 1611085 h 1861457"/>
                <a:gd name="connsiteX61" fmla="*/ 157329 w 3346843"/>
                <a:gd name="connsiteY61" fmla="*/ 1556657 h 1861457"/>
                <a:gd name="connsiteX62" fmla="*/ 113786 w 3346843"/>
                <a:gd name="connsiteY62" fmla="*/ 1513114 h 1861457"/>
                <a:gd name="connsiteX63" fmla="*/ 81129 w 3346843"/>
                <a:gd name="connsiteY63" fmla="*/ 1491342 h 1861457"/>
                <a:gd name="connsiteX64" fmla="*/ 15815 w 3346843"/>
                <a:gd name="connsiteY64" fmla="*/ 1426028 h 1861457"/>
                <a:gd name="connsiteX65" fmla="*/ 15815 w 3346843"/>
                <a:gd name="connsiteY65" fmla="*/ 1240971 h 1861457"/>
                <a:gd name="connsiteX66" fmla="*/ 37586 w 3346843"/>
                <a:gd name="connsiteY66" fmla="*/ 1121228 h 1861457"/>
                <a:gd name="connsiteX67" fmla="*/ 81129 w 3346843"/>
                <a:gd name="connsiteY67" fmla="*/ 957942 h 1861457"/>
                <a:gd name="connsiteX68" fmla="*/ 102901 w 3346843"/>
                <a:gd name="connsiteY68" fmla="*/ 849085 h 1861457"/>
                <a:gd name="connsiteX69" fmla="*/ 113786 w 3346843"/>
                <a:gd name="connsiteY69" fmla="*/ 740228 h 1861457"/>
                <a:gd name="connsiteX70" fmla="*/ 124672 w 3346843"/>
                <a:gd name="connsiteY70" fmla="*/ 707571 h 1861457"/>
                <a:gd name="connsiteX71" fmla="*/ 135558 w 3346843"/>
                <a:gd name="connsiteY71" fmla="*/ 653142 h 1861457"/>
                <a:gd name="connsiteX72" fmla="*/ 157329 w 3346843"/>
                <a:gd name="connsiteY72" fmla="*/ 489857 h 1861457"/>
                <a:gd name="connsiteX73" fmla="*/ 168215 w 3346843"/>
                <a:gd name="connsiteY73" fmla="*/ 348342 h 1861457"/>
                <a:gd name="connsiteX74" fmla="*/ 211758 w 3346843"/>
                <a:gd name="connsiteY74" fmla="*/ 0 h 186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346843" h="1861457">
                  <a:moveTo>
                    <a:pt x="211758" y="0"/>
                  </a:moveTo>
                  <a:lnTo>
                    <a:pt x="211758" y="0"/>
                  </a:lnTo>
                  <a:cubicBezTo>
                    <a:pt x="248044" y="3628"/>
                    <a:pt x="284430" y="6362"/>
                    <a:pt x="320615" y="10885"/>
                  </a:cubicBezTo>
                  <a:cubicBezTo>
                    <a:pt x="432779" y="24906"/>
                    <a:pt x="476200" y="36725"/>
                    <a:pt x="581872" y="43542"/>
                  </a:cubicBezTo>
                  <a:cubicBezTo>
                    <a:pt x="658000" y="48453"/>
                    <a:pt x="734272" y="50799"/>
                    <a:pt x="810472" y="54428"/>
                  </a:cubicBezTo>
                  <a:cubicBezTo>
                    <a:pt x="1027076" y="90530"/>
                    <a:pt x="896996" y="74362"/>
                    <a:pt x="1202358" y="87085"/>
                  </a:cubicBezTo>
                  <a:cubicBezTo>
                    <a:pt x="1264044" y="83457"/>
                    <a:pt x="1325901" y="82058"/>
                    <a:pt x="1387415" y="76200"/>
                  </a:cubicBezTo>
                  <a:cubicBezTo>
                    <a:pt x="1402309" y="74782"/>
                    <a:pt x="1416253" y="68071"/>
                    <a:pt x="1430958" y="65314"/>
                  </a:cubicBezTo>
                  <a:cubicBezTo>
                    <a:pt x="1474345" y="57179"/>
                    <a:pt x="1518043" y="50799"/>
                    <a:pt x="1561586" y="43542"/>
                  </a:cubicBezTo>
                  <a:cubicBezTo>
                    <a:pt x="1583358" y="39913"/>
                    <a:pt x="1605051" y="35779"/>
                    <a:pt x="1626901" y="32657"/>
                  </a:cubicBezTo>
                  <a:cubicBezTo>
                    <a:pt x="1677701" y="25400"/>
                    <a:pt x="1728038" y="13215"/>
                    <a:pt x="1779301" y="10885"/>
                  </a:cubicBezTo>
                  <a:lnTo>
                    <a:pt x="2018786" y="0"/>
                  </a:lnTo>
                  <a:cubicBezTo>
                    <a:pt x="2118975" y="3853"/>
                    <a:pt x="2256587" y="-2795"/>
                    <a:pt x="2367129" y="21771"/>
                  </a:cubicBezTo>
                  <a:cubicBezTo>
                    <a:pt x="2378330" y="24260"/>
                    <a:pt x="2388654" y="29874"/>
                    <a:pt x="2399786" y="32657"/>
                  </a:cubicBezTo>
                  <a:cubicBezTo>
                    <a:pt x="2417338" y="37045"/>
                    <a:pt x="2466510" y="43116"/>
                    <a:pt x="2486872" y="54428"/>
                  </a:cubicBezTo>
                  <a:cubicBezTo>
                    <a:pt x="2509745" y="67135"/>
                    <a:pt x="2530111" y="83923"/>
                    <a:pt x="2552186" y="97971"/>
                  </a:cubicBezTo>
                  <a:cubicBezTo>
                    <a:pt x="2570036" y="109330"/>
                    <a:pt x="2591654" y="115667"/>
                    <a:pt x="2606615" y="130628"/>
                  </a:cubicBezTo>
                  <a:cubicBezTo>
                    <a:pt x="2647386" y="171399"/>
                    <a:pt x="2624667" y="158417"/>
                    <a:pt x="2671929" y="174171"/>
                  </a:cubicBezTo>
                  <a:cubicBezTo>
                    <a:pt x="2738950" y="274700"/>
                    <a:pt x="2653420" y="151032"/>
                    <a:pt x="2715472" y="228600"/>
                  </a:cubicBezTo>
                  <a:cubicBezTo>
                    <a:pt x="2723645" y="238816"/>
                    <a:pt x="2728729" y="251324"/>
                    <a:pt x="2737243" y="261257"/>
                  </a:cubicBezTo>
                  <a:cubicBezTo>
                    <a:pt x="2750601" y="276842"/>
                    <a:pt x="2761313" y="298309"/>
                    <a:pt x="2780786" y="304800"/>
                  </a:cubicBezTo>
                  <a:lnTo>
                    <a:pt x="2846101" y="326571"/>
                  </a:lnTo>
                  <a:cubicBezTo>
                    <a:pt x="2856987" y="330200"/>
                    <a:pt x="2867626" y="334674"/>
                    <a:pt x="2878758" y="337457"/>
                  </a:cubicBezTo>
                  <a:cubicBezTo>
                    <a:pt x="2893272" y="341085"/>
                    <a:pt x="2907696" y="345097"/>
                    <a:pt x="2922301" y="348342"/>
                  </a:cubicBezTo>
                  <a:cubicBezTo>
                    <a:pt x="2940362" y="352356"/>
                    <a:pt x="2958779" y="354740"/>
                    <a:pt x="2976729" y="359228"/>
                  </a:cubicBezTo>
                  <a:cubicBezTo>
                    <a:pt x="2987861" y="362011"/>
                    <a:pt x="2998500" y="366485"/>
                    <a:pt x="3009386" y="370114"/>
                  </a:cubicBezTo>
                  <a:cubicBezTo>
                    <a:pt x="3023900" y="384628"/>
                    <a:pt x="3046438" y="394184"/>
                    <a:pt x="3052929" y="413657"/>
                  </a:cubicBezTo>
                  <a:cubicBezTo>
                    <a:pt x="3056558" y="424543"/>
                    <a:pt x="3058683" y="436051"/>
                    <a:pt x="3063815" y="446314"/>
                  </a:cubicBezTo>
                  <a:cubicBezTo>
                    <a:pt x="3090420" y="499524"/>
                    <a:pt x="3082791" y="456907"/>
                    <a:pt x="3096472" y="511628"/>
                  </a:cubicBezTo>
                  <a:cubicBezTo>
                    <a:pt x="3100960" y="529578"/>
                    <a:pt x="3103198" y="548029"/>
                    <a:pt x="3107358" y="566057"/>
                  </a:cubicBezTo>
                  <a:cubicBezTo>
                    <a:pt x="3114086" y="595212"/>
                    <a:pt x="3124210" y="623627"/>
                    <a:pt x="3129129" y="653142"/>
                  </a:cubicBezTo>
                  <a:cubicBezTo>
                    <a:pt x="3132758" y="674914"/>
                    <a:pt x="3135686" y="696814"/>
                    <a:pt x="3140015" y="718457"/>
                  </a:cubicBezTo>
                  <a:cubicBezTo>
                    <a:pt x="3142949" y="733128"/>
                    <a:pt x="3147656" y="747395"/>
                    <a:pt x="3150901" y="762000"/>
                  </a:cubicBezTo>
                  <a:cubicBezTo>
                    <a:pt x="3159783" y="801968"/>
                    <a:pt x="3161291" y="822034"/>
                    <a:pt x="3172672" y="859971"/>
                  </a:cubicBezTo>
                  <a:cubicBezTo>
                    <a:pt x="3179266" y="881952"/>
                    <a:pt x="3187186" y="903514"/>
                    <a:pt x="3194443" y="925285"/>
                  </a:cubicBezTo>
                  <a:lnTo>
                    <a:pt x="3216215" y="990600"/>
                  </a:lnTo>
                  <a:lnTo>
                    <a:pt x="3237986" y="1055914"/>
                  </a:lnTo>
                  <a:cubicBezTo>
                    <a:pt x="3241615" y="1066800"/>
                    <a:pt x="3242507" y="1079024"/>
                    <a:pt x="3248872" y="1088571"/>
                  </a:cubicBezTo>
                  <a:lnTo>
                    <a:pt x="3270643" y="1121228"/>
                  </a:lnTo>
                  <a:cubicBezTo>
                    <a:pt x="3274272" y="1135742"/>
                    <a:pt x="3277230" y="1150441"/>
                    <a:pt x="3281529" y="1164771"/>
                  </a:cubicBezTo>
                  <a:cubicBezTo>
                    <a:pt x="3288124" y="1186752"/>
                    <a:pt x="3298800" y="1207582"/>
                    <a:pt x="3303301" y="1230085"/>
                  </a:cubicBezTo>
                  <a:cubicBezTo>
                    <a:pt x="3310432" y="1265741"/>
                    <a:pt x="3330303" y="1359014"/>
                    <a:pt x="3335958" y="1404257"/>
                  </a:cubicBezTo>
                  <a:cubicBezTo>
                    <a:pt x="3340481" y="1440442"/>
                    <a:pt x="3343215" y="1476828"/>
                    <a:pt x="3346843" y="1513114"/>
                  </a:cubicBezTo>
                  <a:cubicBezTo>
                    <a:pt x="3343215" y="1545771"/>
                    <a:pt x="3340301" y="1578515"/>
                    <a:pt x="3335958" y="1611085"/>
                  </a:cubicBezTo>
                  <a:cubicBezTo>
                    <a:pt x="3332917" y="1633892"/>
                    <a:pt x="3326993" y="1683443"/>
                    <a:pt x="3314186" y="1709057"/>
                  </a:cubicBezTo>
                  <a:cubicBezTo>
                    <a:pt x="3299671" y="1738086"/>
                    <a:pt x="3288787" y="1748970"/>
                    <a:pt x="3259758" y="1763485"/>
                  </a:cubicBezTo>
                  <a:cubicBezTo>
                    <a:pt x="3249495" y="1768617"/>
                    <a:pt x="3237648" y="1769851"/>
                    <a:pt x="3227101" y="1774371"/>
                  </a:cubicBezTo>
                  <a:cubicBezTo>
                    <a:pt x="3212186" y="1780763"/>
                    <a:pt x="3199301" y="1792206"/>
                    <a:pt x="3183558" y="1796142"/>
                  </a:cubicBezTo>
                  <a:cubicBezTo>
                    <a:pt x="3118340" y="1812447"/>
                    <a:pt x="3023990" y="1821130"/>
                    <a:pt x="2954958" y="1828800"/>
                  </a:cubicBezTo>
                  <a:cubicBezTo>
                    <a:pt x="2944072" y="1832428"/>
                    <a:pt x="2933590" y="1837632"/>
                    <a:pt x="2922301" y="1839685"/>
                  </a:cubicBezTo>
                  <a:cubicBezTo>
                    <a:pt x="2846444" y="1853477"/>
                    <a:pt x="2727309" y="1857315"/>
                    <a:pt x="2661043" y="1861457"/>
                  </a:cubicBezTo>
                  <a:lnTo>
                    <a:pt x="1899043" y="1850571"/>
                  </a:lnTo>
                  <a:cubicBezTo>
                    <a:pt x="1280403" y="1842789"/>
                    <a:pt x="1161356" y="1872660"/>
                    <a:pt x="723386" y="1817914"/>
                  </a:cubicBezTo>
                  <a:cubicBezTo>
                    <a:pt x="705027" y="1815619"/>
                    <a:pt x="687245" y="1809841"/>
                    <a:pt x="668958" y="1807028"/>
                  </a:cubicBezTo>
                  <a:cubicBezTo>
                    <a:pt x="640044" y="1802580"/>
                    <a:pt x="610626" y="1801533"/>
                    <a:pt x="581872" y="1796142"/>
                  </a:cubicBezTo>
                  <a:cubicBezTo>
                    <a:pt x="552462" y="1790628"/>
                    <a:pt x="521549" y="1787752"/>
                    <a:pt x="494786" y="1774371"/>
                  </a:cubicBezTo>
                  <a:cubicBezTo>
                    <a:pt x="480272" y="1767114"/>
                    <a:pt x="465158" y="1760949"/>
                    <a:pt x="451243" y="1752600"/>
                  </a:cubicBezTo>
                  <a:cubicBezTo>
                    <a:pt x="451218" y="1752585"/>
                    <a:pt x="369613" y="1698179"/>
                    <a:pt x="353272" y="1687285"/>
                  </a:cubicBezTo>
                  <a:cubicBezTo>
                    <a:pt x="342386" y="1680028"/>
                    <a:pt x="329866" y="1674765"/>
                    <a:pt x="320615" y="1665514"/>
                  </a:cubicBezTo>
                  <a:cubicBezTo>
                    <a:pt x="300364" y="1645263"/>
                    <a:pt x="293651" y="1635704"/>
                    <a:pt x="266186" y="1621971"/>
                  </a:cubicBezTo>
                  <a:cubicBezTo>
                    <a:pt x="255923" y="1616839"/>
                    <a:pt x="244415" y="1614714"/>
                    <a:pt x="233529" y="1611085"/>
                  </a:cubicBezTo>
                  <a:cubicBezTo>
                    <a:pt x="135026" y="1512582"/>
                    <a:pt x="271954" y="1642625"/>
                    <a:pt x="157329" y="1556657"/>
                  </a:cubicBezTo>
                  <a:cubicBezTo>
                    <a:pt x="140908" y="1544341"/>
                    <a:pt x="130865" y="1524500"/>
                    <a:pt x="113786" y="1513114"/>
                  </a:cubicBezTo>
                  <a:cubicBezTo>
                    <a:pt x="102900" y="1505857"/>
                    <a:pt x="90907" y="1500034"/>
                    <a:pt x="81129" y="1491342"/>
                  </a:cubicBezTo>
                  <a:cubicBezTo>
                    <a:pt x="58117" y="1470887"/>
                    <a:pt x="15815" y="1426028"/>
                    <a:pt x="15815" y="1426028"/>
                  </a:cubicBezTo>
                  <a:cubicBezTo>
                    <a:pt x="-10365" y="1347489"/>
                    <a:pt x="510" y="1394013"/>
                    <a:pt x="15815" y="1240971"/>
                  </a:cubicBezTo>
                  <a:cubicBezTo>
                    <a:pt x="17432" y="1224806"/>
                    <a:pt x="32693" y="1140800"/>
                    <a:pt x="37586" y="1121228"/>
                  </a:cubicBezTo>
                  <a:cubicBezTo>
                    <a:pt x="61967" y="1023701"/>
                    <a:pt x="48421" y="1186894"/>
                    <a:pt x="81129" y="957942"/>
                  </a:cubicBezTo>
                  <a:cubicBezTo>
                    <a:pt x="93638" y="870383"/>
                    <a:pt x="83901" y="906083"/>
                    <a:pt x="102901" y="849085"/>
                  </a:cubicBezTo>
                  <a:cubicBezTo>
                    <a:pt x="106529" y="812799"/>
                    <a:pt x="108241" y="776271"/>
                    <a:pt x="113786" y="740228"/>
                  </a:cubicBezTo>
                  <a:cubicBezTo>
                    <a:pt x="115531" y="728887"/>
                    <a:pt x="121889" y="718703"/>
                    <a:pt x="124672" y="707571"/>
                  </a:cubicBezTo>
                  <a:cubicBezTo>
                    <a:pt x="129160" y="689621"/>
                    <a:pt x="132516" y="671393"/>
                    <a:pt x="135558" y="653142"/>
                  </a:cubicBezTo>
                  <a:cubicBezTo>
                    <a:pt x="140385" y="624181"/>
                    <a:pt x="154885" y="515521"/>
                    <a:pt x="157329" y="489857"/>
                  </a:cubicBezTo>
                  <a:cubicBezTo>
                    <a:pt x="161815" y="442759"/>
                    <a:pt x="164586" y="395514"/>
                    <a:pt x="168215" y="348342"/>
                  </a:cubicBezTo>
                  <a:cubicBezTo>
                    <a:pt x="179381" y="24548"/>
                    <a:pt x="204501" y="58057"/>
                    <a:pt x="2117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910EBA6-144A-F94B-A4DF-9066A3C25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152" y="1343954"/>
            <a:ext cx="5029200" cy="5486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61BF0B-7FCB-0D42-AA9D-FDD24E43D480}"/>
              </a:ext>
            </a:extLst>
          </p:cNvPr>
          <p:cNvSpPr txBox="1"/>
          <p:nvPr/>
        </p:nvSpPr>
        <p:spPr>
          <a:xfrm rot="16200000">
            <a:off x="1619296" y="1850845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Bristol Bay</a:t>
            </a:r>
            <a:endParaRPr 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4E5ADE-F985-0344-8A8A-4A6DCA503597}"/>
              </a:ext>
            </a:extLst>
          </p:cNvPr>
          <p:cNvSpPr txBox="1"/>
          <p:nvPr/>
        </p:nvSpPr>
        <p:spPr>
          <a:xfrm rot="16200000">
            <a:off x="1740192" y="3734074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28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Skeena</a:t>
            </a:r>
            <a:endParaRPr lang="en-US" dirty="0">
              <a:solidFill>
                <a:srgbClr val="028D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8C8E58-228C-5A4D-BEFE-3AD64BFEAD09}"/>
              </a:ext>
            </a:extLst>
          </p:cNvPr>
          <p:cNvSpPr txBox="1"/>
          <p:nvPr/>
        </p:nvSpPr>
        <p:spPr>
          <a:xfrm rot="16200000">
            <a:off x="1812460" y="5474635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Fraser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FB32D4-3812-A44F-AAB9-EA1A46201B01}"/>
              </a:ext>
            </a:extLst>
          </p:cNvPr>
          <p:cNvGrpSpPr/>
          <p:nvPr/>
        </p:nvGrpSpPr>
        <p:grpSpPr>
          <a:xfrm>
            <a:off x="2511583" y="1066860"/>
            <a:ext cx="4255370" cy="1238170"/>
            <a:chOff x="2511583" y="1066860"/>
            <a:chExt cx="4255370" cy="12381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440552-B9BE-DF41-A7A7-9E02B894F85F}"/>
                </a:ext>
              </a:extLst>
            </p:cNvPr>
            <p:cNvSpPr txBox="1"/>
            <p:nvPr/>
          </p:nvSpPr>
          <p:spPr>
            <a:xfrm>
              <a:off x="2511583" y="1071428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53D2C7-5A8D-4144-87C0-4B5A86B1671E}"/>
                </a:ext>
              </a:extLst>
            </p:cNvPr>
            <p:cNvSpPr txBox="1"/>
            <p:nvPr/>
          </p:nvSpPr>
          <p:spPr>
            <a:xfrm>
              <a:off x="4405929" y="1066860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E19B7D-62B8-BC4F-8150-D7331CD99422}"/>
                </a:ext>
              </a:extLst>
            </p:cNvPr>
            <p:cNvSpPr txBox="1"/>
            <p:nvPr/>
          </p:nvSpPr>
          <p:spPr>
            <a:xfrm>
              <a:off x="6422637" y="1092814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650254-2D00-BA43-B74B-09586B131865}"/>
                </a:ext>
              </a:extLst>
            </p:cNvPr>
            <p:cNvSpPr txBox="1"/>
            <p:nvPr/>
          </p:nvSpPr>
          <p:spPr>
            <a:xfrm>
              <a:off x="6452443" y="1997253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17967C-3593-A444-A8BC-7166BF4A94F9}"/>
              </a:ext>
            </a:extLst>
          </p:cNvPr>
          <p:cNvGrpSpPr/>
          <p:nvPr/>
        </p:nvGrpSpPr>
        <p:grpSpPr>
          <a:xfrm>
            <a:off x="2511583" y="2901692"/>
            <a:ext cx="4255370" cy="1238170"/>
            <a:chOff x="2511583" y="1066860"/>
            <a:chExt cx="4255370" cy="12381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6C9F68-6E8C-304B-833F-E62E81AF1FED}"/>
                </a:ext>
              </a:extLst>
            </p:cNvPr>
            <p:cNvSpPr txBox="1"/>
            <p:nvPr/>
          </p:nvSpPr>
          <p:spPr>
            <a:xfrm>
              <a:off x="2511583" y="107142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33F5AD-C743-894B-BE91-4527520C10B1}"/>
                </a:ext>
              </a:extLst>
            </p:cNvPr>
            <p:cNvSpPr txBox="1"/>
            <p:nvPr/>
          </p:nvSpPr>
          <p:spPr>
            <a:xfrm>
              <a:off x="4405929" y="106686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4A7ABF-1BC6-1747-AA48-DE9C5CBA499B}"/>
                </a:ext>
              </a:extLst>
            </p:cNvPr>
            <p:cNvSpPr txBox="1"/>
            <p:nvPr/>
          </p:nvSpPr>
          <p:spPr>
            <a:xfrm>
              <a:off x="6422637" y="1092814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D30DA5-D9E5-4D46-AD85-3565B6A2828E}"/>
                </a:ext>
              </a:extLst>
            </p:cNvPr>
            <p:cNvSpPr txBox="1"/>
            <p:nvPr/>
          </p:nvSpPr>
          <p:spPr>
            <a:xfrm>
              <a:off x="6452443" y="1997253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C877D5-83D0-7240-B5DB-3C9925064743}"/>
              </a:ext>
            </a:extLst>
          </p:cNvPr>
          <p:cNvGrpSpPr/>
          <p:nvPr/>
        </p:nvGrpSpPr>
        <p:grpSpPr>
          <a:xfrm>
            <a:off x="2522469" y="4737462"/>
            <a:ext cx="4234530" cy="1238170"/>
            <a:chOff x="2511583" y="1066860"/>
            <a:chExt cx="4234530" cy="123817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713EA5-8BC3-1740-BDAB-E5E8435F483B}"/>
                </a:ext>
              </a:extLst>
            </p:cNvPr>
            <p:cNvSpPr txBox="1"/>
            <p:nvPr/>
          </p:nvSpPr>
          <p:spPr>
            <a:xfrm>
              <a:off x="2511583" y="1071428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928813-F31E-DA49-AB3C-21B2E60A2531}"/>
                </a:ext>
              </a:extLst>
            </p:cNvPr>
            <p:cNvSpPr txBox="1"/>
            <p:nvPr/>
          </p:nvSpPr>
          <p:spPr>
            <a:xfrm>
              <a:off x="4405929" y="106686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1DD7E3-1EE4-4648-9935-38006887D6A2}"/>
                </a:ext>
              </a:extLst>
            </p:cNvPr>
            <p:cNvSpPr txBox="1"/>
            <p:nvPr/>
          </p:nvSpPr>
          <p:spPr>
            <a:xfrm>
              <a:off x="6422637" y="1092814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DA112B-5593-D24E-B035-7D1A82838091}"/>
                </a:ext>
              </a:extLst>
            </p:cNvPr>
            <p:cNvSpPr txBox="1"/>
            <p:nvPr/>
          </p:nvSpPr>
          <p:spPr>
            <a:xfrm>
              <a:off x="6452443" y="199725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037175-2234-4345-A4CB-ED06E1F841E7}"/>
              </a:ext>
            </a:extLst>
          </p:cNvPr>
          <p:cNvCxnSpPr/>
          <p:nvPr/>
        </p:nvCxnSpPr>
        <p:spPr>
          <a:xfrm flipH="1">
            <a:off x="8398229" y="2777180"/>
            <a:ext cx="72934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F39D7C-1C24-B54A-9303-5375AEFA6504}"/>
              </a:ext>
            </a:extLst>
          </p:cNvPr>
          <p:cNvCxnSpPr>
            <a:cxnSpLocks/>
          </p:cNvCxnSpPr>
          <p:nvPr/>
        </p:nvCxnSpPr>
        <p:spPr>
          <a:xfrm>
            <a:off x="9122230" y="21771"/>
            <a:ext cx="0" cy="27554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295575-4CCB-6944-9545-A8F174EE7FE5}"/>
              </a:ext>
            </a:extLst>
          </p:cNvPr>
          <p:cNvCxnSpPr>
            <a:cxnSpLocks/>
          </p:cNvCxnSpPr>
          <p:nvPr/>
        </p:nvCxnSpPr>
        <p:spPr>
          <a:xfrm flipH="1">
            <a:off x="5613862" y="21772"/>
            <a:ext cx="350836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300D80D-D67E-1E4B-BD50-63AAAD07A698}"/>
              </a:ext>
            </a:extLst>
          </p:cNvPr>
          <p:cNvSpPr txBox="1"/>
          <p:nvPr/>
        </p:nvSpPr>
        <p:spPr>
          <a:xfrm>
            <a:off x="5329163" y="1097638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2000s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140FCC-2485-7547-A969-91AFA81AD72F}"/>
              </a:ext>
            </a:extLst>
          </p:cNvPr>
          <p:cNvSpPr txBox="1"/>
          <p:nvPr/>
        </p:nvSpPr>
        <p:spPr>
          <a:xfrm>
            <a:off x="3404323" y="1108202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1980s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9CAE2A-123F-F148-9F1A-CA311F0BD1DE}"/>
              </a:ext>
            </a:extLst>
          </p:cNvPr>
          <p:cNvSpPr txBox="1"/>
          <p:nvPr/>
        </p:nvSpPr>
        <p:spPr>
          <a:xfrm>
            <a:off x="6746765" y="1285279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U/U</a:t>
            </a:r>
            <a:r>
              <a:rPr lang="en-US" sz="1050" baseline="-25000" dirty="0">
                <a:latin typeface="Arial" panose="020B0604020202020204" pitchFamily="34" charset="0"/>
                <a:cs typeface="Arial" panose="020B0604020202020204" pitchFamily="34" charset="0"/>
              </a:rPr>
              <a:t>MSY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2504CD-CD93-2244-A21D-4338F3FCBB12}"/>
              </a:ext>
            </a:extLst>
          </p:cNvPr>
          <p:cNvSpPr txBox="1"/>
          <p:nvPr/>
        </p:nvSpPr>
        <p:spPr>
          <a:xfrm>
            <a:off x="6797499" y="2248772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S/S</a:t>
            </a:r>
            <a:r>
              <a:rPr lang="en-US" sz="1050" baseline="-25000" dirty="0">
                <a:latin typeface="Arial" panose="020B0604020202020204" pitchFamily="34" charset="0"/>
                <a:cs typeface="Arial" panose="020B0604020202020204" pitchFamily="34" charset="0"/>
              </a:rPr>
              <a:t>MSY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6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B21BD2-17C4-F640-82B4-F65EE13AF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0"/>
            <a:ext cx="62865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61BF0B-7FCB-0D42-AA9D-FDD24E43D480}"/>
              </a:ext>
            </a:extLst>
          </p:cNvPr>
          <p:cNvSpPr txBox="1"/>
          <p:nvPr/>
        </p:nvSpPr>
        <p:spPr>
          <a:xfrm>
            <a:off x="6351062" y="167309"/>
            <a:ext cx="9813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Bristol Bay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4E5ADE-F985-0344-8A8A-4A6DCA503597}"/>
              </a:ext>
            </a:extLst>
          </p:cNvPr>
          <p:cNvSpPr txBox="1"/>
          <p:nvPr/>
        </p:nvSpPr>
        <p:spPr>
          <a:xfrm>
            <a:off x="6351062" y="2244908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Skeena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8C8E58-228C-5A4D-BEFE-3AD64BFEAD09}"/>
              </a:ext>
            </a:extLst>
          </p:cNvPr>
          <p:cNvSpPr txBox="1"/>
          <p:nvPr/>
        </p:nvSpPr>
        <p:spPr>
          <a:xfrm>
            <a:off x="6364125" y="4340222"/>
            <a:ext cx="6687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Fraser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00D80D-D67E-1E4B-BD50-63AAAD07A698}"/>
              </a:ext>
            </a:extLst>
          </p:cNvPr>
          <p:cNvSpPr txBox="1"/>
          <p:nvPr/>
        </p:nvSpPr>
        <p:spPr>
          <a:xfrm>
            <a:off x="5041780" y="35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2000s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140FCC-2485-7547-A969-91AFA81AD72F}"/>
              </a:ext>
            </a:extLst>
          </p:cNvPr>
          <p:cNvSpPr txBox="1"/>
          <p:nvPr/>
        </p:nvSpPr>
        <p:spPr>
          <a:xfrm>
            <a:off x="2738117" y="35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1980s</a:t>
            </a:r>
          </a:p>
        </p:txBody>
      </p:sp>
    </p:spTree>
    <p:extLst>
      <p:ext uri="{BB962C8B-B14F-4D97-AF65-F5344CB8AC3E}">
        <p14:creationId xmlns:p14="http://schemas.microsoft.com/office/powerpoint/2010/main" val="266466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30</Words>
  <Application>Microsoft Macintosh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Connors</dc:creator>
  <cp:lastModifiedBy>Brendan Connors</cp:lastModifiedBy>
  <cp:revision>7</cp:revision>
  <dcterms:created xsi:type="dcterms:W3CDTF">2019-11-29T20:19:36Z</dcterms:created>
  <dcterms:modified xsi:type="dcterms:W3CDTF">2020-01-21T06:36:16Z</dcterms:modified>
</cp:coreProperties>
</file>