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74"/>
    <p:restoredTop sz="94696"/>
  </p:normalViewPr>
  <p:slideViewPr>
    <p:cSldViewPr snapToGrid="0" snapToObjects="1">
      <p:cViewPr varScale="1">
        <p:scale>
          <a:sx n="98" d="100"/>
          <a:sy n="98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6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6782-6300-1644-B4EE-8BEEF74BE82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42C0-2EE2-7249-A5FA-DD2ABE6E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B21BD2-17C4-F640-82B4-F65EE13A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0"/>
            <a:ext cx="62865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61BF0B-7FCB-0D42-AA9D-FDD24E43D480}"/>
              </a:ext>
            </a:extLst>
          </p:cNvPr>
          <p:cNvSpPr txBox="1"/>
          <p:nvPr/>
        </p:nvSpPr>
        <p:spPr>
          <a:xfrm>
            <a:off x="6351062" y="167309"/>
            <a:ext cx="9813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Bristol Bay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E5ADE-F985-0344-8A8A-4A6DCA503597}"/>
              </a:ext>
            </a:extLst>
          </p:cNvPr>
          <p:cNvSpPr txBox="1"/>
          <p:nvPr/>
        </p:nvSpPr>
        <p:spPr>
          <a:xfrm>
            <a:off x="6351062" y="2244908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Skeena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C8E58-228C-5A4D-BEFE-3AD64BFEAD09}"/>
              </a:ext>
            </a:extLst>
          </p:cNvPr>
          <p:cNvSpPr txBox="1"/>
          <p:nvPr/>
        </p:nvSpPr>
        <p:spPr>
          <a:xfrm>
            <a:off x="6364125" y="4340222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Fraser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00D80D-D67E-1E4B-BD50-63AAAD07A698}"/>
              </a:ext>
            </a:extLst>
          </p:cNvPr>
          <p:cNvSpPr txBox="1"/>
          <p:nvPr/>
        </p:nvSpPr>
        <p:spPr>
          <a:xfrm>
            <a:off x="5041780" y="35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140FCC-2485-7547-A969-91AFA81AD72F}"/>
              </a:ext>
            </a:extLst>
          </p:cNvPr>
          <p:cNvSpPr txBox="1"/>
          <p:nvPr/>
        </p:nvSpPr>
        <p:spPr>
          <a:xfrm>
            <a:off x="2738117" y="35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1980s</a:t>
            </a:r>
          </a:p>
        </p:txBody>
      </p:sp>
    </p:spTree>
    <p:extLst>
      <p:ext uri="{BB962C8B-B14F-4D97-AF65-F5344CB8AC3E}">
        <p14:creationId xmlns:p14="http://schemas.microsoft.com/office/powerpoint/2010/main" val="266466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Connors</dc:creator>
  <cp:lastModifiedBy>Brendan Connors</cp:lastModifiedBy>
  <cp:revision>8</cp:revision>
  <dcterms:created xsi:type="dcterms:W3CDTF">2019-11-29T20:19:36Z</dcterms:created>
  <dcterms:modified xsi:type="dcterms:W3CDTF">2020-01-21T06:37:13Z</dcterms:modified>
</cp:coreProperties>
</file>