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3600"/>
              <a:t>Serializability &amp; Recoverability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3600"/>
              <a:t>Classifier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400" dirty="0"/>
              <a:t>Architecture of DBMS Project Seminar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400" dirty="0"/>
              <a:t>Fall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Random History/Schedule Generator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 history/schedule uses initial parameters of number of transactions and possible data items to generate transactions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transaction randomly determines the number of operations it will contain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data items to be used in each transaction is randomly selected from the data items passed to the history/schedule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Once the transactions get generated the operations are randomly selected from each transaction into a list to determine the “order of execution” for the given history/schedule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    The order is stored in a list to be used later in the program and for outputting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Random History/Schedule Generator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Operation data structured as a tuple (operation, data item)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These are stored in a list in each “Transaction” object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Each transaction take the data items to be used, number of operations, and if it “completes” (schedule)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Each transaction has a list of these operations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Random History/Schedule Generator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History(numOfTransactions, [dataitems]) -&gt; generate transactions -&gt; order transactions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Generate transactions(numTransactions, possibleDataItems) -&gt; for number of transactions: randomly determine data items used, randomly determine number of operations -&gt; create transaction(dataitems, numberops)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transaction -&gt; Generate operations(dataitems, numberops) -&gt; for number of ops: randomly select data item, randomly select operation -&gt; randomly select abort/commit if “completes”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Orders transactions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Methodologies and Algorithms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/>
              <a:t>Serializability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 first divided the generated History and Schedule into separate lists based on Data items.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Generated conflict pairs of History and Schedule (Checked with R and W operations of different Data items (and) W and W operations on same Data item by different transactions)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Then, we generated all the combinations of Serial executions of the available transactions and generates Conflict Pairs of every serial execution.</a:t>
            </a:r>
          </a:p>
          <a:p>
            <a:pPr marL="9144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-GB"/>
              <a:t>If the generated History matches with the Conflict Pairs of any of the serial executions, then it is Serializable, else it is Acyclic (Not-Serializable)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/>
              <a:t>	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Methodologies and Algorithms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961275"/>
            <a:ext cx="8520600" cy="403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/>
              <a:t>Recoverability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 first check the reads from relation of the generated History and get a Reads from relation of Transactions of History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 then check the Abort and Commit operation orders of the Transactions and check them according to recoverability theorem.               </a:t>
            </a:r>
          </a:p>
          <a:p>
            <a:pPr marL="13716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j&lt;i,</a:t>
            </a:r>
          </a:p>
          <a:p>
            <a:pPr marL="1371600" lvl="0" indent="-317500" rtl="0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rPr lang="en-GB" sz="1400"/>
              <a:t>T</a:t>
            </a:r>
            <a:r>
              <a:rPr lang="en-GB" sz="1400" baseline="-25000"/>
              <a:t>j       </a:t>
            </a:r>
            <a:r>
              <a:rPr lang="en-GB" sz="1400"/>
              <a:t>T</a:t>
            </a:r>
            <a:r>
              <a:rPr lang="en-GB" sz="1400" baseline="-25000"/>
              <a:t>i   </a:t>
            </a:r>
            <a:r>
              <a:rPr lang="en-GB" sz="1400"/>
              <a:t>(T</a:t>
            </a:r>
            <a:r>
              <a:rPr lang="en-GB" sz="1400" baseline="-25000"/>
              <a:t>i  </a:t>
            </a:r>
            <a:r>
              <a:rPr lang="en-GB" sz="1400"/>
              <a:t>Reads from T</a:t>
            </a:r>
            <a:r>
              <a:rPr lang="en-GB" sz="1400" baseline="-25000"/>
              <a:t>j</a:t>
            </a:r>
            <a:r>
              <a:rPr lang="en-GB" sz="1400"/>
              <a:t>)</a:t>
            </a:r>
          </a:p>
          <a:p>
            <a:pPr marL="1371600" lvl="0" indent="-317500" rtl="0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rPr lang="en-GB" sz="1400"/>
              <a:t>c</a:t>
            </a:r>
            <a:r>
              <a:rPr lang="en-GB" sz="1400" baseline="-25000"/>
              <a:t>j </a:t>
            </a:r>
            <a:r>
              <a:rPr lang="en-GB" sz="1400"/>
              <a:t>&lt; c</a:t>
            </a:r>
            <a:r>
              <a:rPr lang="en-GB" sz="1400" baseline="-25000"/>
              <a:t>i</a:t>
            </a:r>
          </a:p>
          <a:p>
            <a:pPr marL="1371600" lvl="0" indent="-317500" rtl="0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rPr lang="en-GB" sz="1400"/>
              <a:t>a</a:t>
            </a:r>
            <a:r>
              <a:rPr lang="en-GB" sz="1400" baseline="-25000"/>
              <a:t>i </a:t>
            </a:r>
            <a:r>
              <a:rPr lang="en-GB" sz="1400"/>
              <a:t>&lt; a</a:t>
            </a:r>
            <a:r>
              <a:rPr lang="en-GB" sz="1400" baseline="-25000"/>
              <a:t>j </a:t>
            </a:r>
          </a:p>
          <a:p>
            <a:pPr marL="1371600" lvl="0" indent="-317500" rtl="0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rPr lang="en-GB" sz="1400"/>
              <a:t>c</a:t>
            </a:r>
            <a:r>
              <a:rPr lang="en-GB" sz="1400" baseline="-25000"/>
              <a:t>j </a:t>
            </a:r>
            <a:r>
              <a:rPr lang="en-GB" sz="1400"/>
              <a:t>&lt; a</a:t>
            </a:r>
            <a:r>
              <a:rPr lang="en-GB" sz="1400" baseline="-25000"/>
              <a:t>i</a:t>
            </a:r>
          </a:p>
          <a:p>
            <a:pPr marL="1371600" lvl="0" indent="-317500" rtl="0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rPr lang="en-GB" sz="1400"/>
              <a:t>a</a:t>
            </a:r>
            <a:r>
              <a:rPr lang="en-GB" sz="1400" baseline="-25000"/>
              <a:t>i </a:t>
            </a:r>
            <a:r>
              <a:rPr lang="en-GB" sz="1400"/>
              <a:t>&lt; c</a:t>
            </a:r>
            <a:r>
              <a:rPr lang="en-GB" sz="1400" baseline="-25000"/>
              <a:t>j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 baseline="-25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 baseline="-25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baseline="-25000"/>
          </a:p>
        </p:txBody>
      </p:sp>
      <p:sp>
        <p:nvSpPr>
          <p:cNvPr id="136" name="Shape 136"/>
          <p:cNvSpPr/>
          <p:nvPr/>
        </p:nvSpPr>
        <p:spPr>
          <a:xfrm>
            <a:off x="1934475" y="3140700"/>
            <a:ext cx="148200" cy="91800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Methodologies and Algorithms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961275"/>
            <a:ext cx="8520600" cy="403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/>
              <a:t>Recoverability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rPr lang="en-GB" sz="1400" b="1"/>
              <a:t>ACA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/>
              <a:t>Checked whether the previous transaction have committed or aborted before the next transaction started reading or writing on data from the previous transaction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rPr lang="en-GB" sz="1400" b="1"/>
              <a:t>ST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/>
              <a:t>Checked whether the previous transaction have committed or aborted before the next transaction started to both read and write on data from the previous transaction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 baseline="-25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baseline="-2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287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Performance Graph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5527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performance graph shows the total number of occurrences of Serializabilities for both generated History and Schedule, ACA, ST and Recoverability of the History.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do so, we created a csv file and wrote all the execution outputs to the file each and every time the program is run.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/>
              <a:t>After around 50 to 100,executions, we get an idea of what the program is generating by looking at the graph output, which is a bar chart.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9661" t="8110" r="8257" b="2961"/>
          <a:stretch/>
        </p:blipFill>
        <p:spPr>
          <a:xfrm>
            <a:off x="2102550" y="2843400"/>
            <a:ext cx="4840124" cy="22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2C521A-CB55-48BF-9413-494095C7909D}"/>
              </a:ext>
            </a:extLst>
          </p:cNvPr>
          <p:cNvSpPr txBox="1"/>
          <p:nvPr/>
        </p:nvSpPr>
        <p:spPr>
          <a:xfrm rot="16200000">
            <a:off x="1252989" y="3813348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Executions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Transaction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“Transaction” is a sequential set of operations executed on a few data items that take the present database state to an updated database state.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generated state of the database can either be recoverable or not recoverable.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Generally, executed transactions are meant to be recoverable, and we have various conditions and algorithms to check its recoverability, and what happens to the database if the transaction is executed.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Schedule and History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History can be termed to as a complete execution of a set of concurrent transactions. The set might contain both aborting transactions and committing transactions.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/>
              <a:t>A Schedule can be called as a prefix (or) a subset of a History. It is a situation where the combination of Transactions have not completely executed. The set may or may not contain both aborting and committing transactions.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Serializability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Serializability is a simple check of consistency state of the database.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database must be in a consistent state before and after the execution of the History or schedule.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follow multiple algorithms to check whether if an execution is either serializable or not. They are 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Generating a Serializability Graph SG (By checking all the “reads from”)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/>
              <a:t>By checking the order of conflicting operations (Used algorithm in this project)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Serializability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To check Serializability,</a:t>
            </a:r>
          </a:p>
          <a:p>
            <a:pPr marL="9144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While i&lt;j,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en-GB"/>
              <a:t>All conflicting operations of T</a:t>
            </a:r>
            <a:r>
              <a:rPr lang="en-GB" baseline="-25000"/>
              <a:t>i </a:t>
            </a:r>
            <a:r>
              <a:rPr lang="en-GB"/>
              <a:t>must come before all the conflicting operations of T</a:t>
            </a:r>
            <a:r>
              <a:rPr lang="en-GB" baseline="-25000"/>
              <a:t>j</a:t>
            </a:r>
            <a:r>
              <a:rPr lang="en-GB" sz="1700"/>
              <a:t> (</a:t>
            </a:r>
            <a:r>
              <a:rPr lang="en-GB"/>
              <a:t>T</a:t>
            </a:r>
            <a:r>
              <a:rPr lang="en-GB" baseline="-25000"/>
              <a:t>i</a:t>
            </a:r>
            <a:r>
              <a:rPr lang="en-GB" sz="1700" baseline="-25000"/>
              <a:t>   </a:t>
            </a:r>
            <a:r>
              <a:rPr lang="en-GB" baseline="-25000"/>
              <a:t>    </a:t>
            </a:r>
            <a:r>
              <a:rPr lang="en-GB"/>
              <a:t>T</a:t>
            </a:r>
            <a:r>
              <a:rPr lang="en-GB" baseline="-25000"/>
              <a:t>j</a:t>
            </a:r>
            <a:r>
              <a:rPr lang="en-GB" sz="1700"/>
              <a:t>)</a:t>
            </a:r>
          </a:p>
        </p:txBody>
      </p:sp>
      <p:sp>
        <p:nvSpPr>
          <p:cNvPr id="80" name="Shape 80"/>
          <p:cNvSpPr/>
          <p:nvPr/>
        </p:nvSpPr>
        <p:spPr>
          <a:xfrm>
            <a:off x="3238500" y="2695225"/>
            <a:ext cx="148200" cy="91800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Recoverability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can be situations where the history execution might probably get stopped in the middle - because of external factors such as a system failure.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Recoverability of a history can clearly indicate if the database can be recovered from the partial execution.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/>
              <a:t>It also indicates how many transactions have to be rolled-back or rolled-forward to recover the database.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Recoverability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A History can be recoverable, if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i&lt;j,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T</a:t>
            </a:r>
            <a:r>
              <a:rPr lang="en-GB" baseline="-25000"/>
              <a:t>i</a:t>
            </a:r>
            <a:r>
              <a:rPr lang="en-GB" sz="1700" baseline="-25000"/>
              <a:t>   </a:t>
            </a:r>
            <a:r>
              <a:rPr lang="en-GB" baseline="-25000"/>
              <a:t>    </a:t>
            </a:r>
            <a:r>
              <a:rPr lang="en-GB"/>
              <a:t>T</a:t>
            </a:r>
            <a:r>
              <a:rPr lang="en-GB" baseline="-25000"/>
              <a:t>j   </a:t>
            </a:r>
            <a:r>
              <a:rPr lang="en-GB"/>
              <a:t>(T</a:t>
            </a:r>
            <a:r>
              <a:rPr lang="en-GB" baseline="-25000"/>
              <a:t>i  </a:t>
            </a:r>
            <a:r>
              <a:rPr lang="en-GB"/>
              <a:t>Reads from</a:t>
            </a:r>
            <a:r>
              <a:rPr lang="en-GB" sz="1300"/>
              <a:t> </a:t>
            </a:r>
            <a:r>
              <a:rPr lang="en-GB"/>
              <a:t>T</a:t>
            </a:r>
            <a:r>
              <a:rPr lang="en-GB" baseline="-25000"/>
              <a:t>j</a:t>
            </a:r>
            <a:r>
              <a:rPr lang="en-GB"/>
              <a:t>)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c</a:t>
            </a:r>
            <a:r>
              <a:rPr lang="en-GB" baseline="-25000"/>
              <a:t>j </a:t>
            </a:r>
            <a:r>
              <a:rPr lang="en-GB"/>
              <a:t>&lt; c</a:t>
            </a:r>
            <a:r>
              <a:rPr lang="en-GB" baseline="-25000"/>
              <a:t>i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a</a:t>
            </a:r>
            <a:r>
              <a:rPr lang="en-GB" baseline="-25000"/>
              <a:t>i </a:t>
            </a:r>
            <a:r>
              <a:rPr lang="en-GB"/>
              <a:t>&lt; a</a:t>
            </a:r>
            <a:r>
              <a:rPr lang="en-GB" baseline="-25000"/>
              <a:t>j</a:t>
            </a:r>
          </a:p>
        </p:txBody>
      </p:sp>
      <p:sp>
        <p:nvSpPr>
          <p:cNvPr id="93" name="Shape 93"/>
          <p:cNvSpPr/>
          <p:nvPr/>
        </p:nvSpPr>
        <p:spPr>
          <a:xfrm>
            <a:off x="1080775" y="2195250"/>
            <a:ext cx="148200" cy="91800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Avoid Abort , STRICT History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ACA: If a transaction reads from an already committed (or) aborted transaction, it is an ACA.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/>
              <a:t>ST: If a transaction both reads and writes on a data item after a committed (or) aborted transaction, then it is a Strict History.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Random History/Schedule Generator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Uses poisson distribution to randomly generate numbers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These randomly generated numbers are used at decision points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Commit / Abort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Data items used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Operations used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Number of operations used in history/schedule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    Order of operation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Microsoft Office PowerPoint</Application>
  <PresentationFormat>On-screen Show (16:9)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Serializability &amp; Recoverability  Classifier</vt:lpstr>
      <vt:lpstr>Transaction</vt:lpstr>
      <vt:lpstr>Schedule and History</vt:lpstr>
      <vt:lpstr>Serializability</vt:lpstr>
      <vt:lpstr>Serializability</vt:lpstr>
      <vt:lpstr>Recoverability</vt:lpstr>
      <vt:lpstr>Recoverability</vt:lpstr>
      <vt:lpstr>Avoid Abort , STRICT History</vt:lpstr>
      <vt:lpstr>Random History/Schedule Generator</vt:lpstr>
      <vt:lpstr>Random History/Schedule Generator  </vt:lpstr>
      <vt:lpstr>Random History/Schedule Generator  </vt:lpstr>
      <vt:lpstr>Random History/Schedule Generator  </vt:lpstr>
      <vt:lpstr>Methodologies and Algorithms</vt:lpstr>
      <vt:lpstr>Methodologies and Algorithms </vt:lpstr>
      <vt:lpstr>Methodologies and Algorithms </vt:lpstr>
      <vt:lpstr>Performance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Serializability &amp; Recoverability  Classifier</dc:title>
  <cp:lastModifiedBy>Boorlu, Manohar Sai Kumar (UMKC-Student)</cp:lastModifiedBy>
  <cp:revision>1</cp:revision>
  <dcterms:modified xsi:type="dcterms:W3CDTF">2017-12-05T19:37:45Z</dcterms:modified>
</cp:coreProperties>
</file>