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GB"/>
              <a:t>Final Project Part B</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GB"/>
              <a:t>Brendan O’Connor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a:t>Approach</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GB"/>
              <a:t>In the main this project didn’t differ from the first part. What was different was the parameters were fixed based on the results from part A. Then these configurations were used to produce and train 40 individual networks (1 for each subject). Pattern net was used as the classification head to determine the degree of belief that the given image is the same as the the individual it was trained for.  Once each network was trained the training and test data were </a:t>
            </a:r>
            <a:r>
              <a:rPr lang="en-GB"/>
              <a:t>separately used to score each image and all of the scores and labels were combined into their respective category matrix to produce the final ROCs.</a:t>
            </a:r>
            <a:r>
              <a:rPr lang="en-GB"/>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a:t>Results</a:t>
            </a:r>
          </a:p>
        </p:txBody>
      </p:sp>
      <p:sp>
        <p:nvSpPr>
          <p:cNvPr id="67" name="Shape 67"/>
          <p:cNvSpPr txBox="1"/>
          <p:nvPr>
            <p:ph idx="1" type="body"/>
          </p:nvPr>
        </p:nvSpPr>
        <p:spPr>
          <a:xfrm>
            <a:off x="311700" y="1152475"/>
            <a:ext cx="8520600" cy="478500"/>
          </a:xfrm>
          <a:prstGeom prst="rect">
            <a:avLst/>
          </a:prstGeom>
        </p:spPr>
        <p:txBody>
          <a:bodyPr anchorCtr="0" anchor="t" bIns="91425" lIns="91425" rIns="91425" wrap="square" tIns="91425">
            <a:noAutofit/>
          </a:bodyPr>
          <a:lstStyle/>
          <a:p>
            <a:pPr indent="0" lvl="0" marL="0" rtl="0">
              <a:spcBef>
                <a:spcPts val="0"/>
              </a:spcBef>
              <a:buNone/>
            </a:pPr>
            <a:r>
              <a:rPr lang="en-GB"/>
              <a:t>Training								Testing</a:t>
            </a:r>
          </a:p>
        </p:txBody>
      </p:sp>
      <p:pic>
        <p:nvPicPr>
          <p:cNvPr id="68" name="Shape 68"/>
          <p:cNvPicPr preferRelativeResize="0"/>
          <p:nvPr/>
        </p:nvPicPr>
        <p:blipFill>
          <a:blip r:embed="rId3">
            <a:alphaModFix/>
          </a:blip>
          <a:stretch>
            <a:fillRect/>
          </a:stretch>
        </p:blipFill>
        <p:spPr>
          <a:xfrm>
            <a:off x="311700" y="1630975"/>
            <a:ext cx="4120025" cy="3088850"/>
          </a:xfrm>
          <a:prstGeom prst="rect">
            <a:avLst/>
          </a:prstGeom>
          <a:noFill/>
          <a:ln>
            <a:noFill/>
          </a:ln>
        </p:spPr>
      </p:pic>
      <p:pic>
        <p:nvPicPr>
          <p:cNvPr id="69" name="Shape 69"/>
          <p:cNvPicPr preferRelativeResize="0"/>
          <p:nvPr/>
        </p:nvPicPr>
        <p:blipFill>
          <a:blip r:embed="rId4">
            <a:alphaModFix/>
          </a:blip>
          <a:stretch>
            <a:fillRect/>
          </a:stretch>
        </p:blipFill>
        <p:spPr>
          <a:xfrm>
            <a:off x="4553700" y="1630975"/>
            <a:ext cx="4120025" cy="3088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a:t>Results - Discussion</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GB"/>
              <a:t>We see that the training and the testing results are very similar with the training results, obviously, fairing better. We also notice an interesting pattern. Compared to previously observed ROC curves these are unique in that they “turn the curve”/”bend” at a lower point, indicating that they are less adept at classifying the data, but also after a certain point it linearly increases to one in such a fashion as a random guessing curve. This indicates the given information (pictures) is less effective (lower curve) and limited (at a certain point it is just linear). </a:t>
            </a:r>
          </a:p>
          <a:p>
            <a:pPr indent="0" lvl="0" marL="0" rtl="0">
              <a:spcBef>
                <a:spcPts val="0"/>
              </a:spcBef>
              <a:buNone/>
            </a:pPr>
            <a:r>
              <a:rPr lang="en-GB"/>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a:t>Committee Approach</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GB"/>
              <a:t>The committee approach is largely the same as the first. It differs in there were two networks (same configurations for both) trained for each subject and then the training and testing data were shown to both and the scores averaged. The scores and labels were combined into one large matrix (as before) and the resulting ROC curves were produced.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Committee Results </a:t>
            </a:r>
          </a:p>
        </p:txBody>
      </p:sp>
      <p:sp>
        <p:nvSpPr>
          <p:cNvPr id="87" name="Shape 87"/>
          <p:cNvSpPr txBox="1"/>
          <p:nvPr>
            <p:ph idx="1" type="body"/>
          </p:nvPr>
        </p:nvSpPr>
        <p:spPr>
          <a:xfrm>
            <a:off x="311700" y="1152475"/>
            <a:ext cx="8520600" cy="458100"/>
          </a:xfrm>
          <a:prstGeom prst="rect">
            <a:avLst/>
          </a:prstGeom>
        </p:spPr>
        <p:txBody>
          <a:bodyPr anchorCtr="0" anchor="t" bIns="91425" lIns="91425" rIns="91425" wrap="square" tIns="91425">
            <a:noAutofit/>
          </a:bodyPr>
          <a:lstStyle/>
          <a:p>
            <a:pPr indent="0" lvl="0" marL="0">
              <a:spcBef>
                <a:spcPts val="0"/>
              </a:spcBef>
              <a:buNone/>
            </a:pPr>
            <a:r>
              <a:rPr lang="en-GB"/>
              <a:t>Train								Test</a:t>
            </a:r>
          </a:p>
        </p:txBody>
      </p:sp>
      <p:pic>
        <p:nvPicPr>
          <p:cNvPr id="88" name="Shape 88"/>
          <p:cNvPicPr preferRelativeResize="0"/>
          <p:nvPr/>
        </p:nvPicPr>
        <p:blipFill>
          <a:blip r:embed="rId3">
            <a:alphaModFix/>
          </a:blip>
          <a:stretch>
            <a:fillRect/>
          </a:stretch>
        </p:blipFill>
        <p:spPr>
          <a:xfrm>
            <a:off x="311700" y="1610575"/>
            <a:ext cx="3807324" cy="2854400"/>
          </a:xfrm>
          <a:prstGeom prst="rect">
            <a:avLst/>
          </a:prstGeom>
          <a:noFill/>
          <a:ln>
            <a:noFill/>
          </a:ln>
        </p:spPr>
      </p:pic>
      <p:pic>
        <p:nvPicPr>
          <p:cNvPr id="89" name="Shape 89"/>
          <p:cNvPicPr preferRelativeResize="0"/>
          <p:nvPr/>
        </p:nvPicPr>
        <p:blipFill>
          <a:blip r:embed="rId4">
            <a:alphaModFix/>
          </a:blip>
          <a:stretch>
            <a:fillRect/>
          </a:stretch>
        </p:blipFill>
        <p:spPr>
          <a:xfrm>
            <a:off x="4526500" y="1610575"/>
            <a:ext cx="3807324" cy="28544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Committee </a:t>
            </a:r>
            <a:r>
              <a:rPr lang="en-GB"/>
              <a:t>Results</a:t>
            </a:r>
            <a:r>
              <a:rPr lang="en-GB"/>
              <a:t> Discussion</a:t>
            </a:r>
          </a:p>
        </p:txBody>
      </p:sp>
      <p:sp>
        <p:nvSpPr>
          <p:cNvPr id="95" name="Shape 9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GB"/>
              <a:t>We see that the nature of the curves are largely the same as the single network result. The results for training and testing were both improved (although training </a:t>
            </a:r>
            <a:r>
              <a:rPr lang="en-GB"/>
              <a:t>more so</a:t>
            </a:r>
            <a:r>
              <a:rPr lang="en-GB"/>
              <a:t> than testing). It seems the only real difference is that the “bend” occurs higher indicating by averaging the results from two networks we had more information to make a better </a:t>
            </a:r>
            <a:r>
              <a:rPr lang="en-GB"/>
              <a:t>decision</a:t>
            </a:r>
            <a:r>
              <a:rPr lang="en-GB"/>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