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MiniProject2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Brendan O’Connor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NEWRBE Results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spread</a:t>
            </a:r>
            <a:r>
              <a:rPr lang="en-GB"/>
              <a:t> = 40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"train:1.2402e-27"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"vald:0.5173"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"test:0.36165"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NEWRBE Discussion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 see that the roc for the training data is a perfect curve. This is expected as the exact version creates a network the same size as the number of data samples and trains it to zero error thus the abnormal/overtrained roc curve/training mse.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Validation Early Stopping: Train, Vald, Test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601800"/>
            <a:ext cx="2738268" cy="28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625" y="1452025"/>
            <a:ext cx="3116850" cy="31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475" y="1452025"/>
            <a:ext cx="2817299" cy="28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Validation Early Stopping: Train, Vald, Test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spread: 75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nodes: 51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vald error: 0.15439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Train: 0.15309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Vald: 0.15439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est: 0.2566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Final Discussion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71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ROC's are going to be biased because the values are typically between -1 and 1.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Whereas ROC’s should be used with probabilities (values between 0 and 1). Additionally these are approximations so we will see values greater than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 and less than -1. If one were to constrain the classification values to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 and 0 the distance is so small it would be incredibly difficult to produce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a model with a mse of .5 because this would require on average being 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distance of ~.7 (sqrt(.5)) from the target. To achieve this you would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actively have to try to improperly train your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NEWRB Train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4775"/>
            <a:ext cx="3238349" cy="33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100" y="1152475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NEWRB Validation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3320593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75" y="1152475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NEWRB Test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34992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100" y="1152475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NEWRB Results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Spread = 100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neurons = 0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Goal = .7</a:t>
            </a:r>
            <a:r>
              <a:rPr lang="en-GB"/>
              <a:t>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"train:0.4964"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"vald:0.51463"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"test:0.56762"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NEWRB Discussion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 see the above results for </a:t>
            </a:r>
            <a:r>
              <a:rPr lang="en-GB"/>
              <a:t>training</a:t>
            </a:r>
            <a:r>
              <a:rPr lang="en-GB"/>
              <a:t> newrb. The network size was zero this is as a result of trying to produce the high result of .5 v</a:t>
            </a:r>
            <a:r>
              <a:rPr lang="en-GB"/>
              <a:t>ali</a:t>
            </a:r>
            <a:r>
              <a:rPr lang="en-GB"/>
              <a:t>dation mse. It can be easily shown with small error goals the network will require more neurons.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NEWRBE Train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451557" cy="35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100" y="1152475"/>
            <a:ext cx="3451549" cy="34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NEWRBE Validation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16401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450" y="1152475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NEWRBE Test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3434997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00" y="1152475"/>
            <a:ext cx="3435000" cy="34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