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7CCF66-6A9C-45EC-9029-FBC29FE26F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1 Report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454400"/>
            <a:ext cx="9071640" cy="501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 Layout: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Overview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Explains high level view of start to finish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Tweet Collection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Explains how tweets are collected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Top 10 hashtags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Explains how top 10 hashtags are found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Screenshots of HDFS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Shows the directories, where files are stored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Appendix (Src Code, etc.)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Include references and source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high level view of how the project works from start to finish. Both text and graphical information can be used. Example: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we collect the tweets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uses substeps a, b, 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we analyze the tweets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uses substeps 1, 2, 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 we store in HDFS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uses substeps x, y, z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Tweet Collection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how tweets are collected.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overview (text/flowchart)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references for API &amp; Library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Snippets of source code (or whole if useful)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output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10 hashtags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how top 10 hashtags are determined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adding: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overview (text/flowchart)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references for API &amp; Library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Snippets of source code (or whole if useful)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Screenshots of HDFS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 the directories, where files are stored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overview (text/flowchart)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screenshots of file layout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screenshots of final results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Screenshots of HDFS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548640" y="41328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Appendix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504000" y="5428080"/>
            <a:ext cx="9071640" cy="115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 references and source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LibreOffice/5.1.3.2$Windows_x86 LibreOffice_project/644e4637d1d8544fd9f56425bd6cec110e49301b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2017-02-22T00:47:45Z</dcterms:created>
  <dc:creator/>
  <dc:description/>
  <dc:language>en-US</dc:language>
  <cp:lastModifiedBy/>
  <dcterms:modified xsi:type="dcterms:W3CDTF">2017-02-22T00:52:10Z</dcterms:modified>
  <cp:revision>1</cp:revision>
  <dc:subject/>
  <dc:title/>
</cp:coreProperties>
</file>