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38938a2a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38938a2a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38938a2a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38938a2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38938a2a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38938a2a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38938a2a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38938a2a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8938a2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8938a2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8938a2a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38938a2a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8938a2a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38938a2a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38938a2a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38938a2a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8938a2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8938a2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38938a2a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38938a2a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38938a2a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38938a2a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00"/>
              <a:t>Sustainable Consumer Behavior: Influences, Challenges, and Opportunities</a:t>
            </a:r>
            <a:endParaRPr sz="31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Oh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25" y="2842650"/>
            <a:ext cx="2247900" cy="2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450" y="3186225"/>
            <a:ext cx="28194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Relevancy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Citizenship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Career Readiness: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sustainable practices is increasingly valued by employers. Integrating this knowledge prepares college students for careers that prioritize environmental and social responsibility.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Personal Empowerment: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Knowledge of sustainable consumer behavior empowers college students to make informed choices, aligning their values with their purchasing decisions and lifestyle.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Campus Impact and Leadership: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College students, as a demographic, have significant collective influence. Learning about sustainability enables them to lead impactful initiatives on campus and contribute to positive change in their community.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25"/>
              <a:t>Antonetti, P., &amp; Maklan, S. (2014). An extended model of moral outrage at corporate social irresponsibility. Journal of Business Ethics, 131(1), 25-38. https://link.springer.com/article/10.1007/s10551-014-2275-8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25"/>
              <a:t>Auger, P., Devinney, T. M., Louviere, J. J., &amp; Burke, P. F. (2008). Do social product features have value to consumers? International Journal of Research in Marketing, 25(3), 183-191. https://www.sciencedirect.com/science/article/pii/S0167811608000414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25"/>
              <a:t>Bloemer, J., de Ruyter, K., and Peeters, P. (1998). Investigating drivers of bank loyalty: the complex relationship between image, service quality and satisfaction. International Journal of Bank Marketing, 16(7), 276-286. https://doi.org/10.1108/02652329810245984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25"/>
              <a:t>Boston Consulting Group. (2021). The Consumer Sustainability Journey. Retrieved from https://www.bcg.com/publications/2021/the-consumer-sustainability-journey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25"/>
              <a:t>Boulstridge, E., &amp; Carrigan, M. (2000). Do Consumers Really Care About Corporate Responsibility? Highlighting the Attitude-Behavior Gap. Journal of Communication Management, 4(4), 355-368. https://www.emerald.com/insight/content/doi/10.1108/13632540010804546/full/html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25"/>
              <a:t>Field, A. (2023, April 26). Study Finds An Inflection Point In Consumers’ Green Buying Behavior. Forbes. https://www.forbes.com/sites/annefield/2023/04/26/study-finds-an-inflection-point-in-consumers-green-buying-behavior/?sh=3cfe63cf686e </a:t>
            </a:r>
            <a:endParaRPr sz="47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cont.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7"/>
              <a:t>Gwozdz, W., Reisch, L. A., &amp; Thøgersen, J. (2020). Behaviour Change for Sustainable Consumption. Journal of Consumer Policy. https://doi.org/10.1007/s10603-020-09455-z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Kim, Y., &amp; Choi, S. M. (2020). Drivers to green consumption: a systematic review. Journal of Cleaner Production, 267, 1220882. https://link.springer.com/article/10.1007/s10668-020-00844-5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Luchs, M. G., Naylor, R. W., Irwin, J. R., &amp; Raghunathan, R. (2010). The Sustainability Liability: Potential Negative Effects of Ethicality on Product Preference. Journal of Marketing, 74(5), 18-31. https://www.journals.ama.org/doi/abs/10.1509/jmkg.74.5.18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Milfont, T. L., &amp; Markowitz, E. (2016). Sustainable consumer behavior: A multilevel perspective. Current Opinion in Psychology, 10, 112–117. https://doi.org/10.1016/j.copsyc.2015.12.016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Pappas, S. (2021, June 1). The goods on consumer behavior. Monitor on Psychology, 52(4). https://www.apa.org/monitor/2021/06/feature-consumer-behavior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Ramadhan Wiloso. (2022). Sustainable Consumer Behavior: A Review. HUMANIS: Journal of Communication, 6(2), 1-103. https://psycnet.apa.org/record/2023-90829-001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Szegedi, K. (2023). Shifting sands: How consumer behaviour is embracing sustainability. Deloitte. https://www2.deloitte.com/ch/en/pages/consumer-business/articles/shifting-sands-sustainable-consumer.html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Talapatra, J. (2022). Impact of Changing Consumer Behaviour on Sustainability. Responsible Leadership and Sustainable Management, 109–127. https://doi.org/10.1007/978-981-16-7614-7_8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Universitat Pompeu Fabra, Barcelona School of Management. (2022). Sustainable Consumer Behavior. Retrieved from https://www.bsm.upf.edu/en/news/sustainable-consumer-behavior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7"/>
              <a:t>White, K., Hardisty, D. J., &amp; Habib, R. (2019). The Elusive Green Consumer. Harvard Business Review. https://hbr.org/2019/07/the-elusive-green-consumer</a:t>
            </a:r>
            <a:endParaRPr sz="33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Unpacking the trends, drivers, and challenges that shape the choices consumers make in support of a more sustainable future.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Understanding the pivotal role consumers play in influencing businesses and driving positive environmental and social impact.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Explore the psychological factors shaping sustainable choices.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Discuss the role of technology, policy, and emerging trends in shaping the future of sustainable consumer behavior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348" y="289950"/>
            <a:ext cx="2743844" cy="13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Landscape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Awareness Impact: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awareness of environmental and social issues shaping consumer behavior globally.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Consumer Expectations Shift: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Growing expectation for businesses to prioritize sustainability; 57% of consumers willing to change habits for the environment (Nielsen).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Mainstreaming Sustainability: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Rise in demand for eco-friendly products, indicating a shift from niche to mainstream consumer behavior.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Corporate Commitments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899" y="3554075"/>
            <a:ext cx="2609700" cy="14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Drivers of Change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Eco-Consciousness Rise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Ethics and CSR Influence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Awareness of Global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Innovations in Sustainable Products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225" y="4580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600" y="29685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Barriers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Greenwashing Concerns: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Greenwashing poses a challenge, with consumers wary of deceptive sustainability claims by businesses.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Affordability Hurdle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Resistance to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 resistance to change ingrained habits represents a significant barrier in fostering sustainable behaviors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825" y="458025"/>
            <a:ext cx="1753300" cy="11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 Influences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Driving Choices: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 values play a significant role, influencing consumer choices towards sustainable options aligned with their beliefs.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Norms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Brand Perception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Consumers associate sustainability with positive brand perception, influencing purchasing decisions and loyalty.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Emotional Connection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575" y="3437077"/>
            <a:ext cx="2324967" cy="15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Sustainable Consumption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Tech-Enabled Awareness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E-Commerce Convenience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Innovative Apps Influence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Communication Impact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613" y="148981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863" y="3232888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and Regulation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Government Impact: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Government policies, like plastic bans and emission standards, significantly influence sustainable consumer behavior by shaping regulations that drive environmental responsibility.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International Agreements: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International agreements, such as the Paris Agreement, create a global framework influencing national policies and corporate sustainability initiatives.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Initiatives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Regulatory Push for Transparency: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Mandatory eco-labeling, ensures consumers have access to clear information, fostering informed sustainable choices.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1350" y="315775"/>
            <a:ext cx="2315150" cy="13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Education and Awareness Campaigns: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robust education and awareness campaigns to inform consumers about sustainable choices, fostering a deeper understanding of the environmental impact.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Affordability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Incentivize Sustainable Practices: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incentives for both businesses and consumers to engage in sustainable practices, creating a positive reinforcement loop.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846" y="3579771"/>
            <a:ext cx="1854325" cy="12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8625" y="3532407"/>
            <a:ext cx="857250" cy="132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