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  <p:sldMasterId id="2147483736" r:id="rId5"/>
  </p:sldMasterIdLst>
  <p:notesMasterIdLst>
    <p:notesMasterId r:id="rId52"/>
  </p:notesMasterIdLst>
  <p:handoutMasterIdLst>
    <p:handoutMasterId r:id="rId53"/>
  </p:handoutMasterIdLst>
  <p:sldIdLst>
    <p:sldId id="333" r:id="rId6"/>
    <p:sldId id="330" r:id="rId7"/>
    <p:sldId id="331" r:id="rId8"/>
    <p:sldId id="332" r:id="rId9"/>
    <p:sldId id="335" r:id="rId10"/>
    <p:sldId id="263" r:id="rId11"/>
    <p:sldId id="299" r:id="rId12"/>
    <p:sldId id="302" r:id="rId13"/>
    <p:sldId id="264" r:id="rId14"/>
    <p:sldId id="266" r:id="rId15"/>
    <p:sldId id="265" r:id="rId16"/>
    <p:sldId id="276" r:id="rId17"/>
    <p:sldId id="303" r:id="rId18"/>
    <p:sldId id="293" r:id="rId19"/>
    <p:sldId id="336" r:id="rId20"/>
    <p:sldId id="269" r:id="rId21"/>
    <p:sldId id="304" r:id="rId22"/>
    <p:sldId id="305" r:id="rId23"/>
    <p:sldId id="307" r:id="rId24"/>
    <p:sldId id="306" r:id="rId25"/>
    <p:sldId id="308" r:id="rId26"/>
    <p:sldId id="270" r:id="rId27"/>
    <p:sldId id="309" r:id="rId28"/>
    <p:sldId id="310" r:id="rId29"/>
    <p:sldId id="311" r:id="rId30"/>
    <p:sldId id="312" r:id="rId31"/>
    <p:sldId id="314" r:id="rId32"/>
    <p:sldId id="313" r:id="rId33"/>
    <p:sldId id="315" r:id="rId34"/>
    <p:sldId id="316" r:id="rId35"/>
    <p:sldId id="317" r:id="rId36"/>
    <p:sldId id="338" r:id="rId37"/>
    <p:sldId id="296" r:id="rId38"/>
    <p:sldId id="318" r:id="rId39"/>
    <p:sldId id="319" r:id="rId40"/>
    <p:sldId id="339" r:id="rId41"/>
    <p:sldId id="322" r:id="rId42"/>
    <p:sldId id="323" r:id="rId43"/>
    <p:sldId id="324" r:id="rId44"/>
    <p:sldId id="341" r:id="rId45"/>
    <p:sldId id="340" r:id="rId46"/>
    <p:sldId id="289" r:id="rId47"/>
    <p:sldId id="320" r:id="rId48"/>
    <p:sldId id="274" r:id="rId49"/>
    <p:sldId id="275" r:id="rId50"/>
    <p:sldId id="337" r:id="rId51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Leon Katsnelson" initials="LK" lastIdx="21" clrIdx="4">
    <p:extLst>
      <p:ext uri="{19B8F6BF-5375-455C-9EA6-DF929625EA0E}">
        <p15:presenceInfo xmlns:p15="http://schemas.microsoft.com/office/powerpoint/2012/main" userId="S::leon@ca.ibm.com::68697268-d1ba-4c91-8538-7f4d439d4f70" providerId="AD"/>
      </p:ext>
    </p:extLst>
  </p:cmAuthor>
  <p:cmAuthor id="6" name="YAN LUO" initials="YL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8CB"/>
    <a:srgbClr val="0B49CB"/>
    <a:srgbClr val="F2F4F8"/>
    <a:srgbClr val="1C7DDB"/>
    <a:srgbClr val="121619"/>
    <a:srgbClr val="F2F2F2"/>
    <a:srgbClr val="145579"/>
    <a:srgbClr val="3A6483"/>
    <a:srgbClr val="204E79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85174"/>
  </p:normalViewPr>
  <p:slideViewPr>
    <p:cSldViewPr snapToGrid="0" snapToObjects="1">
      <p:cViewPr>
        <p:scale>
          <a:sx n="78" d="100"/>
          <a:sy n="78" d="100"/>
        </p:scale>
        <p:origin x="108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dan Shea" userId="a59f6868c3431710" providerId="LiveId" clId="{E9B9605A-90FB-4186-A131-27D4671C5336}"/>
    <pc:docChg chg="undo custSel addSld delSld modSld">
      <pc:chgData name="Brendan Shea" userId="a59f6868c3431710" providerId="LiveId" clId="{E9B9605A-90FB-4186-A131-27D4671C5336}" dt="2022-02-08T22:14:46.832" v="7118" actId="1076"/>
      <pc:docMkLst>
        <pc:docMk/>
      </pc:docMkLst>
      <pc:sldChg chg="modSp del mod">
        <pc:chgData name="Brendan Shea" userId="a59f6868c3431710" providerId="LiveId" clId="{E9B9605A-90FB-4186-A131-27D4671C5336}" dt="2022-02-07T20:11:01.536" v="2435" actId="47"/>
        <pc:sldMkLst>
          <pc:docMk/>
          <pc:sldMk cId="1553432724" sldId="262"/>
        </pc:sldMkLst>
        <pc:spChg chg="mod">
          <ac:chgData name="Brendan Shea" userId="a59f6868c3431710" providerId="LiveId" clId="{E9B9605A-90FB-4186-A131-27D4671C5336}" dt="2022-02-07T20:10:59.393" v="2434" actId="6549"/>
          <ac:spMkLst>
            <pc:docMk/>
            <pc:sldMk cId="1553432724" sldId="262"/>
            <ac:spMk id="7" creationId="{0BFEC426-B615-E549-83E5-140FD588BC64}"/>
          </ac:spMkLst>
        </pc:spChg>
      </pc:sldChg>
      <pc:sldChg chg="modSp mod">
        <pc:chgData name="Brendan Shea" userId="a59f6868c3431710" providerId="LiveId" clId="{E9B9605A-90FB-4186-A131-27D4671C5336}" dt="2022-02-07T20:19:11.306" v="2621" actId="20577"/>
        <pc:sldMkLst>
          <pc:docMk/>
          <pc:sldMk cId="3288665831" sldId="263"/>
        </pc:sldMkLst>
        <pc:spChg chg="mod">
          <ac:chgData name="Brendan Shea" userId="a59f6868c3431710" providerId="LiveId" clId="{E9B9605A-90FB-4186-A131-27D4671C5336}" dt="2022-02-07T20:19:11.306" v="2621" actId="20577"/>
          <ac:spMkLst>
            <pc:docMk/>
            <pc:sldMk cId="3288665831" sldId="263"/>
            <ac:spMk id="5" creationId="{1B07C49E-AFFC-EC46-8930-E4D428F5F943}"/>
          </ac:spMkLst>
        </pc:spChg>
      </pc:sldChg>
      <pc:sldChg chg="addSp delSp modSp mod">
        <pc:chgData name="Brendan Shea" userId="a59f6868c3431710" providerId="LiveId" clId="{E9B9605A-90FB-4186-A131-27D4671C5336}" dt="2022-02-08T19:50:17.013" v="4202" actId="5793"/>
        <pc:sldMkLst>
          <pc:docMk/>
          <pc:sldMk cId="2987552906" sldId="264"/>
        </pc:sldMkLst>
        <pc:spChg chg="mod">
          <ac:chgData name="Brendan Shea" userId="a59f6868c3431710" providerId="LiveId" clId="{E9B9605A-90FB-4186-A131-27D4671C5336}" dt="2022-02-08T19:50:17.013" v="4202" actId="5793"/>
          <ac:spMkLst>
            <pc:docMk/>
            <pc:sldMk cId="2987552906" sldId="264"/>
            <ac:spMk id="5" creationId="{1B07C49E-AFFC-EC46-8930-E4D428F5F943}"/>
          </ac:spMkLst>
        </pc:spChg>
        <pc:picChg chg="add del">
          <ac:chgData name="Brendan Shea" userId="a59f6868c3431710" providerId="LiveId" clId="{E9B9605A-90FB-4186-A131-27D4671C5336}" dt="2022-02-08T19:43:32.369" v="3335"/>
          <ac:picMkLst>
            <pc:docMk/>
            <pc:sldMk cId="2987552906" sldId="264"/>
            <ac:picMk id="2050" creationId="{2B06F6E7-F5FD-4A88-86A7-033ED180DBD5}"/>
          </ac:picMkLst>
        </pc:picChg>
      </pc:sldChg>
      <pc:sldChg chg="modSp mod">
        <pc:chgData name="Brendan Shea" userId="a59f6868c3431710" providerId="LiveId" clId="{E9B9605A-90FB-4186-A131-27D4671C5336}" dt="2022-02-08T20:46:54.599" v="6067" actId="20577"/>
        <pc:sldMkLst>
          <pc:docMk/>
          <pc:sldMk cId="1578726356" sldId="265"/>
        </pc:sldMkLst>
        <pc:spChg chg="mod">
          <ac:chgData name="Brendan Shea" userId="a59f6868c3431710" providerId="LiveId" clId="{E9B9605A-90FB-4186-A131-27D4671C5336}" dt="2022-02-08T20:46:54.599" v="6067" actId="20577"/>
          <ac:spMkLst>
            <pc:docMk/>
            <pc:sldMk cId="1578726356" sldId="265"/>
            <ac:spMk id="5" creationId="{1B07C49E-AFFC-EC46-8930-E4D428F5F943}"/>
          </ac:spMkLst>
        </pc:spChg>
      </pc:sldChg>
      <pc:sldChg chg="modSp mod">
        <pc:chgData name="Brendan Shea" userId="a59f6868c3431710" providerId="LiveId" clId="{E9B9605A-90FB-4186-A131-27D4671C5336}" dt="2022-02-08T20:30:20.546" v="5005" actId="33524"/>
        <pc:sldMkLst>
          <pc:docMk/>
          <pc:sldMk cId="779971636" sldId="266"/>
        </pc:sldMkLst>
        <pc:spChg chg="mod">
          <ac:chgData name="Brendan Shea" userId="a59f6868c3431710" providerId="LiveId" clId="{E9B9605A-90FB-4186-A131-27D4671C5336}" dt="2022-02-08T20:30:20.546" v="5005" actId="33524"/>
          <ac:spMkLst>
            <pc:docMk/>
            <pc:sldMk cId="779971636" sldId="266"/>
            <ac:spMk id="5" creationId="{1B07C49E-AFFC-EC46-8930-E4D428F5F943}"/>
          </ac:spMkLst>
        </pc:spChg>
      </pc:sldChg>
      <pc:sldChg chg="modSp mod">
        <pc:chgData name="Brendan Shea" userId="a59f6868c3431710" providerId="LiveId" clId="{E9B9605A-90FB-4186-A131-27D4671C5336}" dt="2022-02-08T22:12:14.643" v="7089" actId="27636"/>
        <pc:sldMkLst>
          <pc:docMk/>
          <pc:sldMk cId="148114319" sldId="276"/>
        </pc:sldMkLst>
        <pc:spChg chg="mod">
          <ac:chgData name="Brendan Shea" userId="a59f6868c3431710" providerId="LiveId" clId="{E9B9605A-90FB-4186-A131-27D4671C5336}" dt="2022-02-08T22:12:14.643" v="7089" actId="27636"/>
          <ac:spMkLst>
            <pc:docMk/>
            <pc:sldMk cId="148114319" sldId="276"/>
            <ac:spMk id="5" creationId="{1B07C49E-AFFC-EC46-8930-E4D428F5F943}"/>
          </ac:spMkLst>
        </pc:spChg>
      </pc:sldChg>
      <pc:sldChg chg="del">
        <pc:chgData name="Brendan Shea" userId="a59f6868c3431710" providerId="LiveId" clId="{E9B9605A-90FB-4186-A131-27D4671C5336}" dt="2022-02-08T20:48:51.393" v="6373" actId="47"/>
        <pc:sldMkLst>
          <pc:docMk/>
          <pc:sldMk cId="321008965" sldId="277"/>
        </pc:sldMkLst>
      </pc:sldChg>
      <pc:sldChg chg="del">
        <pc:chgData name="Brendan Shea" userId="a59f6868c3431710" providerId="LiveId" clId="{E9B9605A-90FB-4186-A131-27D4671C5336}" dt="2022-02-08T20:47:15.948" v="6068" actId="47"/>
        <pc:sldMkLst>
          <pc:docMk/>
          <pc:sldMk cId="178270660" sldId="284"/>
        </pc:sldMkLst>
      </pc:sldChg>
      <pc:sldChg chg="del">
        <pc:chgData name="Brendan Shea" userId="a59f6868c3431710" providerId="LiveId" clId="{E9B9605A-90FB-4186-A131-27D4671C5336}" dt="2022-02-08T18:05:54.460" v="2741" actId="47"/>
        <pc:sldMkLst>
          <pc:docMk/>
          <pc:sldMk cId="3093198887" sldId="298"/>
        </pc:sldMkLst>
      </pc:sldChg>
      <pc:sldChg chg="modSp mod">
        <pc:chgData name="Brendan Shea" userId="a59f6868c3431710" providerId="LiveId" clId="{E9B9605A-90FB-4186-A131-27D4671C5336}" dt="2022-02-08T19:50:56.380" v="4233" actId="14100"/>
        <pc:sldMkLst>
          <pc:docMk/>
          <pc:sldMk cId="280316088" sldId="299"/>
        </pc:sldMkLst>
        <pc:spChg chg="mod">
          <ac:chgData name="Brendan Shea" userId="a59f6868c3431710" providerId="LiveId" clId="{E9B9605A-90FB-4186-A131-27D4671C5336}" dt="2022-02-08T19:50:56.380" v="4233" actId="14100"/>
          <ac:spMkLst>
            <pc:docMk/>
            <pc:sldMk cId="280316088" sldId="299"/>
            <ac:spMk id="3" creationId="{AB0AB2AC-B7E6-6849-9AE9-697369407F8F}"/>
          </ac:spMkLst>
        </pc:spChg>
      </pc:sldChg>
      <pc:sldChg chg="modSp mod">
        <pc:chgData name="Brendan Shea" userId="a59f6868c3431710" providerId="LiveId" clId="{E9B9605A-90FB-4186-A131-27D4671C5336}" dt="2022-02-08T18:21:57.986" v="3027" actId="20577"/>
        <pc:sldMkLst>
          <pc:docMk/>
          <pc:sldMk cId="1385553969" sldId="302"/>
        </pc:sldMkLst>
        <pc:spChg chg="mod">
          <ac:chgData name="Brendan Shea" userId="a59f6868c3431710" providerId="LiveId" clId="{E9B9605A-90FB-4186-A131-27D4671C5336}" dt="2022-02-08T18:21:57.986" v="3027" actId="20577"/>
          <ac:spMkLst>
            <pc:docMk/>
            <pc:sldMk cId="1385553969" sldId="302"/>
            <ac:spMk id="3" creationId="{AB0AB2AC-B7E6-6849-9AE9-697369407F8F}"/>
          </ac:spMkLst>
        </pc:spChg>
      </pc:sldChg>
      <pc:sldChg chg="modSp mod">
        <pc:chgData name="Brendan Shea" userId="a59f6868c3431710" providerId="LiveId" clId="{E9B9605A-90FB-4186-A131-27D4671C5336}" dt="2022-02-07T19:51:55.057" v="109" actId="20577"/>
        <pc:sldMkLst>
          <pc:docMk/>
          <pc:sldMk cId="1277611629" sldId="327"/>
        </pc:sldMkLst>
        <pc:spChg chg="mod">
          <ac:chgData name="Brendan Shea" userId="a59f6868c3431710" providerId="LiveId" clId="{E9B9605A-90FB-4186-A131-27D4671C5336}" dt="2022-02-07T19:51:55.057" v="109" actId="20577"/>
          <ac:spMkLst>
            <pc:docMk/>
            <pc:sldMk cId="1277611629" sldId="327"/>
            <ac:spMk id="6" creationId="{2C36AF9D-A911-994B-90EA-013D4CDA5604}"/>
          </ac:spMkLst>
        </pc:spChg>
      </pc:sldChg>
      <pc:sldChg chg="del">
        <pc:chgData name="Brendan Shea" userId="a59f6868c3431710" providerId="LiveId" clId="{E9B9605A-90FB-4186-A131-27D4671C5336}" dt="2022-02-08T22:14:14.116" v="7090" actId="47"/>
        <pc:sldMkLst>
          <pc:docMk/>
          <pc:sldMk cId="661040741" sldId="329"/>
        </pc:sldMkLst>
      </pc:sldChg>
      <pc:sldChg chg="modSp mod">
        <pc:chgData name="Brendan Shea" userId="a59f6868c3431710" providerId="LiveId" clId="{E9B9605A-90FB-4186-A131-27D4671C5336}" dt="2022-02-07T20:24:41.501" v="2716" actId="20577"/>
        <pc:sldMkLst>
          <pc:docMk/>
          <pc:sldMk cId="1980221439" sldId="331"/>
        </pc:sldMkLst>
        <pc:spChg chg="mod">
          <ac:chgData name="Brendan Shea" userId="a59f6868c3431710" providerId="LiveId" clId="{E9B9605A-90FB-4186-A131-27D4671C5336}" dt="2022-02-07T20:24:41.501" v="2716" actId="20577"/>
          <ac:spMkLst>
            <pc:docMk/>
            <pc:sldMk cId="1980221439" sldId="331"/>
            <ac:spMk id="10" creationId="{79EF1473-3ADD-43F1-A495-57AAB7FD902F}"/>
          </ac:spMkLst>
        </pc:spChg>
      </pc:sldChg>
      <pc:sldChg chg="modSp mod">
        <pc:chgData name="Brendan Shea" userId="a59f6868c3431710" providerId="LiveId" clId="{E9B9605A-90FB-4186-A131-27D4671C5336}" dt="2022-02-08T19:36:11.875" v="3293" actId="20577"/>
        <pc:sldMkLst>
          <pc:docMk/>
          <pc:sldMk cId="2560061391" sldId="332"/>
        </pc:sldMkLst>
        <pc:spChg chg="mod">
          <ac:chgData name="Brendan Shea" userId="a59f6868c3431710" providerId="LiveId" clId="{E9B9605A-90FB-4186-A131-27D4671C5336}" dt="2022-02-08T19:36:11.875" v="3293" actId="20577"/>
          <ac:spMkLst>
            <pc:docMk/>
            <pc:sldMk cId="2560061391" sldId="332"/>
            <ac:spMk id="5" creationId="{8E999A1B-8752-489F-A63B-EA2F60186B52}"/>
          </ac:spMkLst>
        </pc:spChg>
      </pc:sldChg>
      <pc:sldChg chg="addSp delSp modSp mod setBg">
        <pc:chgData name="Brendan Shea" userId="a59f6868c3431710" providerId="LiveId" clId="{E9B9605A-90FB-4186-A131-27D4671C5336}" dt="2022-02-08T19:34:48.374" v="3192" actId="1076"/>
        <pc:sldMkLst>
          <pc:docMk/>
          <pc:sldMk cId="1912802885" sldId="333"/>
        </pc:sldMkLst>
        <pc:spChg chg="mod">
          <ac:chgData name="Brendan Shea" userId="a59f6868c3431710" providerId="LiveId" clId="{E9B9605A-90FB-4186-A131-27D4671C5336}" dt="2022-02-08T19:34:43.245" v="3190" actId="20577"/>
          <ac:spMkLst>
            <pc:docMk/>
            <pc:sldMk cId="1912802885" sldId="333"/>
            <ac:spMk id="2" creationId="{E0F08140-F1C0-498A-9E9C-FA7A02933863}"/>
          </ac:spMkLst>
        </pc:spChg>
        <pc:spChg chg="mod">
          <ac:chgData name="Brendan Shea" userId="a59f6868c3431710" providerId="LiveId" clId="{E9B9605A-90FB-4186-A131-27D4671C5336}" dt="2022-02-08T18:08:11.563" v="3014" actId="26606"/>
          <ac:spMkLst>
            <pc:docMk/>
            <pc:sldMk cId="1912802885" sldId="333"/>
            <ac:spMk id="3" creationId="{9F91E010-C93A-407C-BD71-B41E28C09268}"/>
          </ac:spMkLst>
        </pc:spChg>
        <pc:picChg chg="add mod">
          <ac:chgData name="Brendan Shea" userId="a59f6868c3431710" providerId="LiveId" clId="{E9B9605A-90FB-4186-A131-27D4671C5336}" dt="2022-02-08T19:34:48.374" v="3192" actId="1076"/>
          <ac:picMkLst>
            <pc:docMk/>
            <pc:sldMk cId="1912802885" sldId="333"/>
            <ac:picMk id="4" creationId="{ACC25F7D-F2FF-4761-B7B6-1A5D67D2EB6C}"/>
          </ac:picMkLst>
        </pc:picChg>
        <pc:picChg chg="add del mod">
          <ac:chgData name="Brendan Shea" userId="a59f6868c3431710" providerId="LiveId" clId="{E9B9605A-90FB-4186-A131-27D4671C5336}" dt="2022-02-08T19:33:27.552" v="3028" actId="478"/>
          <ac:picMkLst>
            <pc:docMk/>
            <pc:sldMk cId="1912802885" sldId="333"/>
            <ac:picMk id="1026" creationId="{C3C5A863-778B-4C19-89E0-7654801F2B48}"/>
          </ac:picMkLst>
        </pc:picChg>
        <pc:picChg chg="mod ord">
          <ac:chgData name="Brendan Shea" userId="a59f6868c3431710" providerId="LiveId" clId="{E9B9605A-90FB-4186-A131-27D4671C5336}" dt="2022-02-08T18:08:11.563" v="3014" actId="26606"/>
          <ac:picMkLst>
            <pc:docMk/>
            <pc:sldMk cId="1912802885" sldId="333"/>
            <ac:picMk id="1028" creationId="{97E6A0E8-041B-426D-A3EF-3FE3EA6792FC}"/>
          </ac:picMkLst>
        </pc:picChg>
      </pc:sldChg>
      <pc:sldChg chg="new del">
        <pc:chgData name="Brendan Shea" userId="a59f6868c3431710" providerId="LiveId" clId="{E9B9605A-90FB-4186-A131-27D4671C5336}" dt="2022-02-08T18:06:01.600" v="2742" actId="47"/>
        <pc:sldMkLst>
          <pc:docMk/>
          <pc:sldMk cId="408753540" sldId="334"/>
        </pc:sldMkLst>
      </pc:sldChg>
      <pc:sldChg chg="addSp modSp new mod setBg">
        <pc:chgData name="Brendan Shea" userId="a59f6868c3431710" providerId="LiveId" clId="{E9B9605A-90FB-4186-A131-27D4671C5336}" dt="2022-02-08T18:21:28.377" v="3024" actId="26606"/>
        <pc:sldMkLst>
          <pc:docMk/>
          <pc:sldMk cId="4213405256" sldId="335"/>
        </pc:sldMkLst>
        <pc:spChg chg="mod">
          <ac:chgData name="Brendan Shea" userId="a59f6868c3431710" providerId="LiveId" clId="{E9B9605A-90FB-4186-A131-27D4671C5336}" dt="2022-02-08T18:21:28.377" v="3024" actId="26606"/>
          <ac:spMkLst>
            <pc:docMk/>
            <pc:sldMk cId="4213405256" sldId="335"/>
            <ac:spMk id="2" creationId="{09FAF8E1-5711-4F02-A0C0-7631727C7D4C}"/>
          </ac:spMkLst>
        </pc:spChg>
        <pc:spChg chg="mod">
          <ac:chgData name="Brendan Shea" userId="a59f6868c3431710" providerId="LiveId" clId="{E9B9605A-90FB-4186-A131-27D4671C5336}" dt="2022-02-08T18:21:28.377" v="3024" actId="26606"/>
          <ac:spMkLst>
            <pc:docMk/>
            <pc:sldMk cId="4213405256" sldId="335"/>
            <ac:spMk id="3" creationId="{401439F3-4A07-4E46-B8EE-1621F375D224}"/>
          </ac:spMkLst>
        </pc:spChg>
        <pc:grpChg chg="add">
          <ac:chgData name="Brendan Shea" userId="a59f6868c3431710" providerId="LiveId" clId="{E9B9605A-90FB-4186-A131-27D4671C5336}" dt="2022-02-08T18:21:28.377" v="3024" actId="26606"/>
          <ac:grpSpMkLst>
            <pc:docMk/>
            <pc:sldMk cId="4213405256" sldId="335"/>
            <ac:grpSpMk id="71" creationId="{A5AFB369-4673-4727-A7CD-D86AFE0AE069}"/>
          </ac:grpSpMkLst>
        </pc:grpChg>
        <pc:picChg chg="add mod ord">
          <ac:chgData name="Brendan Shea" userId="a59f6868c3431710" providerId="LiveId" clId="{E9B9605A-90FB-4186-A131-27D4671C5336}" dt="2022-02-08T18:21:28.377" v="3024" actId="26606"/>
          <ac:picMkLst>
            <pc:docMk/>
            <pc:sldMk cId="4213405256" sldId="335"/>
            <ac:picMk id="2050" creationId="{3266D23F-DBEA-461C-97FC-B8C2514AD127}"/>
          </ac:picMkLst>
        </pc:picChg>
      </pc:sldChg>
      <pc:sldChg chg="new del">
        <pc:chgData name="Brendan Shea" userId="a59f6868c3431710" providerId="LiveId" clId="{E9B9605A-90FB-4186-A131-27D4671C5336}" dt="2022-02-08T20:47:22.818" v="6070" actId="47"/>
        <pc:sldMkLst>
          <pc:docMk/>
          <pc:sldMk cId="1611143335" sldId="336"/>
        </pc:sldMkLst>
      </pc:sldChg>
      <pc:sldChg chg="modSp new mod">
        <pc:chgData name="Brendan Shea" userId="a59f6868c3431710" providerId="LiveId" clId="{E9B9605A-90FB-4186-A131-27D4671C5336}" dt="2022-02-08T20:48:48.144" v="6372" actId="20577"/>
        <pc:sldMkLst>
          <pc:docMk/>
          <pc:sldMk cId="2468082209" sldId="336"/>
        </pc:sldMkLst>
        <pc:spChg chg="mod">
          <ac:chgData name="Brendan Shea" userId="a59f6868c3431710" providerId="LiveId" clId="{E9B9605A-90FB-4186-A131-27D4671C5336}" dt="2022-02-08T20:48:48.144" v="6372" actId="20577"/>
          <ac:spMkLst>
            <pc:docMk/>
            <pc:sldMk cId="2468082209" sldId="336"/>
            <ac:spMk id="2" creationId="{8A6D9BD4-575F-4EFD-9469-3265C7B24091}"/>
          </ac:spMkLst>
        </pc:spChg>
        <pc:spChg chg="mod">
          <ac:chgData name="Brendan Shea" userId="a59f6868c3431710" providerId="LiveId" clId="{E9B9605A-90FB-4186-A131-27D4671C5336}" dt="2022-02-08T20:48:37.588" v="6370" actId="20577"/>
          <ac:spMkLst>
            <pc:docMk/>
            <pc:sldMk cId="2468082209" sldId="336"/>
            <ac:spMk id="3" creationId="{72396B14-FBA1-44B1-916F-E5FE3E74EBD6}"/>
          </ac:spMkLst>
        </pc:spChg>
      </pc:sldChg>
      <pc:sldChg chg="delSp modSp new mod">
        <pc:chgData name="Brendan Shea" userId="a59f6868c3431710" providerId="LiveId" clId="{E9B9605A-90FB-4186-A131-27D4671C5336}" dt="2022-02-08T22:14:46.832" v="7118" actId="1076"/>
        <pc:sldMkLst>
          <pc:docMk/>
          <pc:sldMk cId="1697618145" sldId="337"/>
        </pc:sldMkLst>
        <pc:spChg chg="mod">
          <ac:chgData name="Brendan Shea" userId="a59f6868c3431710" providerId="LiveId" clId="{E9B9605A-90FB-4186-A131-27D4671C5336}" dt="2022-02-08T22:14:46.832" v="7118" actId="1076"/>
          <ac:spMkLst>
            <pc:docMk/>
            <pc:sldMk cId="1697618145" sldId="337"/>
            <ac:spMk id="2" creationId="{5CAFCEE5-737C-471E-846C-5F9E878BAFDF}"/>
          </ac:spMkLst>
        </pc:spChg>
        <pc:spChg chg="del">
          <ac:chgData name="Brendan Shea" userId="a59f6868c3431710" providerId="LiveId" clId="{E9B9605A-90FB-4186-A131-27D4671C5336}" dt="2022-02-08T22:14:38.309" v="7116" actId="478"/>
          <ac:spMkLst>
            <pc:docMk/>
            <pc:sldMk cId="1697618145" sldId="337"/>
            <ac:spMk id="3" creationId="{9297FDC0-2E36-43C0-A637-E9D63BA56414}"/>
          </ac:spMkLst>
        </pc:spChg>
      </pc:sldChg>
      <pc:sldMasterChg chg="delSldLayout">
        <pc:chgData name="Brendan Shea" userId="a59f6868c3431710" providerId="LiveId" clId="{E9B9605A-90FB-4186-A131-27D4671C5336}" dt="2022-02-08T22:14:14.116" v="7090" actId="47"/>
        <pc:sldMasterMkLst>
          <pc:docMk/>
          <pc:sldMasterMk cId="2969998383" sldId="2147483736"/>
        </pc:sldMasterMkLst>
        <pc:sldLayoutChg chg="del">
          <pc:chgData name="Brendan Shea" userId="a59f6868c3431710" providerId="LiveId" clId="{E9B9605A-90FB-4186-A131-27D4671C5336}" dt="2022-02-08T22:14:14.116" v="7090" actId="47"/>
          <pc:sldLayoutMkLst>
            <pc:docMk/>
            <pc:sldMasterMk cId="2969998383" sldId="2147483736"/>
            <pc:sldLayoutMk cId="1061588707" sldId="2147483754"/>
          </pc:sldLayoutMkLst>
        </pc:sldLayoutChg>
      </pc:sldMasterChg>
    </pc:docChg>
  </pc:docChgLst>
  <pc:docChgLst>
    <pc:chgData name="Brendan Shea" userId="a59f6868c3431710" providerId="LiveId" clId="{9DD3AE8C-7B18-4748-958B-95BC47160681}"/>
    <pc:docChg chg="undo custSel addSld delSld modSld sldOrd">
      <pc:chgData name="Brendan Shea" userId="a59f6868c3431710" providerId="LiveId" clId="{9DD3AE8C-7B18-4748-958B-95BC47160681}" dt="2022-02-10T15:48:59.306" v="14511" actId="20577"/>
      <pc:docMkLst>
        <pc:docMk/>
      </pc:docMkLst>
      <pc:sldChg chg="modSp mod">
        <pc:chgData name="Brendan Shea" userId="a59f6868c3431710" providerId="LiveId" clId="{9DD3AE8C-7B18-4748-958B-95BC47160681}" dt="2022-02-08T16:17:53.763" v="2066" actId="20577"/>
        <pc:sldMkLst>
          <pc:docMk/>
          <pc:sldMk cId="3288665831" sldId="263"/>
        </pc:sldMkLst>
        <pc:spChg chg="mod">
          <ac:chgData name="Brendan Shea" userId="a59f6868c3431710" providerId="LiveId" clId="{9DD3AE8C-7B18-4748-958B-95BC47160681}" dt="2022-02-08T16:17:53.763" v="2066" actId="20577"/>
          <ac:spMkLst>
            <pc:docMk/>
            <pc:sldMk cId="3288665831" sldId="263"/>
            <ac:spMk id="5" creationId="{1B07C49E-AFFC-EC46-8930-E4D428F5F943}"/>
          </ac:spMkLst>
        </pc:spChg>
        <pc:spChg chg="mod">
          <ac:chgData name="Brendan Shea" userId="a59f6868c3431710" providerId="LiveId" clId="{9DD3AE8C-7B18-4748-958B-95BC47160681}" dt="2022-02-07T21:02:32.366" v="167"/>
          <ac:spMkLst>
            <pc:docMk/>
            <pc:sldMk cId="3288665831" sldId="263"/>
            <ac:spMk id="6" creationId="{772D0411-8FF8-C540-84AE-DBA0703D368C}"/>
          </ac:spMkLst>
        </pc:spChg>
      </pc:sldChg>
      <pc:sldChg chg="modSp">
        <pc:chgData name="Brendan Shea" userId="a59f6868c3431710" providerId="LiveId" clId="{9DD3AE8C-7B18-4748-958B-95BC47160681}" dt="2022-02-07T21:02:32.366" v="167"/>
        <pc:sldMkLst>
          <pc:docMk/>
          <pc:sldMk cId="2987552906" sldId="264"/>
        </pc:sldMkLst>
        <pc:spChg chg="mod">
          <ac:chgData name="Brendan Shea" userId="a59f6868c3431710" providerId="LiveId" clId="{9DD3AE8C-7B18-4748-958B-95BC47160681}" dt="2022-02-07T21:02:32.366" v="167"/>
          <ac:spMkLst>
            <pc:docMk/>
            <pc:sldMk cId="2987552906" sldId="264"/>
            <ac:spMk id="4" creationId="{EE021CA9-7CB7-1046-8FA0-21F127C19A59}"/>
          </ac:spMkLst>
        </pc:spChg>
        <pc:spChg chg="mod">
          <ac:chgData name="Brendan Shea" userId="a59f6868c3431710" providerId="LiveId" clId="{9DD3AE8C-7B18-4748-958B-95BC47160681}" dt="2022-02-07T20:51:03.343" v="58"/>
          <ac:spMkLst>
            <pc:docMk/>
            <pc:sldMk cId="2987552906" sldId="264"/>
            <ac:spMk id="5" creationId="{1B07C49E-AFFC-EC46-8930-E4D428F5F943}"/>
          </ac:spMkLst>
        </pc:spChg>
      </pc:sldChg>
      <pc:sldChg chg="modSp mod">
        <pc:chgData name="Brendan Shea" userId="a59f6868c3431710" providerId="LiveId" clId="{9DD3AE8C-7B18-4748-958B-95BC47160681}" dt="2022-02-09T15:08:33.816" v="4055" actId="27636"/>
        <pc:sldMkLst>
          <pc:docMk/>
          <pc:sldMk cId="1578726356" sldId="265"/>
        </pc:sldMkLst>
        <pc:spChg chg="mod">
          <ac:chgData name="Brendan Shea" userId="a59f6868c3431710" providerId="LiveId" clId="{9DD3AE8C-7B18-4748-958B-95BC47160681}" dt="2022-02-07T21:02:32.366" v="167"/>
          <ac:spMkLst>
            <pc:docMk/>
            <pc:sldMk cId="1578726356" sldId="265"/>
            <ac:spMk id="4" creationId="{617B1B70-690D-5945-90C2-196E1304B45D}"/>
          </ac:spMkLst>
        </pc:spChg>
        <pc:spChg chg="mod">
          <ac:chgData name="Brendan Shea" userId="a59f6868c3431710" providerId="LiveId" clId="{9DD3AE8C-7B18-4748-958B-95BC47160681}" dt="2022-02-09T15:08:33.816" v="4055" actId="27636"/>
          <ac:spMkLst>
            <pc:docMk/>
            <pc:sldMk cId="1578726356" sldId="265"/>
            <ac:spMk id="5" creationId="{1B07C49E-AFFC-EC46-8930-E4D428F5F943}"/>
          </ac:spMkLst>
        </pc:spChg>
      </pc:sldChg>
      <pc:sldChg chg="modSp">
        <pc:chgData name="Brendan Shea" userId="a59f6868c3431710" providerId="LiveId" clId="{9DD3AE8C-7B18-4748-958B-95BC47160681}" dt="2022-02-07T21:02:32.366" v="167"/>
        <pc:sldMkLst>
          <pc:docMk/>
          <pc:sldMk cId="779971636" sldId="266"/>
        </pc:sldMkLst>
        <pc:spChg chg="mod">
          <ac:chgData name="Brendan Shea" userId="a59f6868c3431710" providerId="LiveId" clId="{9DD3AE8C-7B18-4748-958B-95BC47160681}" dt="2022-02-07T21:02:32.366" v="167"/>
          <ac:spMkLst>
            <pc:docMk/>
            <pc:sldMk cId="779971636" sldId="266"/>
            <ac:spMk id="4" creationId="{2C4E03D3-761E-7549-A4C6-7E585EBC4F01}"/>
          </ac:spMkLst>
        </pc:spChg>
        <pc:spChg chg="mod">
          <ac:chgData name="Brendan Shea" userId="a59f6868c3431710" providerId="LiveId" clId="{9DD3AE8C-7B18-4748-958B-95BC47160681}" dt="2022-02-07T20:51:03.343" v="58"/>
          <ac:spMkLst>
            <pc:docMk/>
            <pc:sldMk cId="779971636" sldId="266"/>
            <ac:spMk id="5" creationId="{1B07C49E-AFFC-EC46-8930-E4D428F5F943}"/>
          </ac:spMkLst>
        </pc:spChg>
      </pc:sldChg>
      <pc:sldChg chg="addSp delSp modSp mod">
        <pc:chgData name="Brendan Shea" userId="a59f6868c3431710" providerId="LiveId" clId="{9DD3AE8C-7B18-4748-958B-95BC47160681}" dt="2022-02-09T16:40:30.061" v="6669" actId="6549"/>
        <pc:sldMkLst>
          <pc:docMk/>
          <pc:sldMk cId="3865605948" sldId="269"/>
        </pc:sldMkLst>
        <pc:spChg chg="add mod">
          <ac:chgData name="Brendan Shea" userId="a59f6868c3431710" providerId="LiveId" clId="{9DD3AE8C-7B18-4748-958B-95BC47160681}" dt="2022-02-09T16:35:32.849" v="6655" actId="14100"/>
          <ac:spMkLst>
            <pc:docMk/>
            <pc:sldMk cId="3865605948" sldId="269"/>
            <ac:spMk id="2" creationId="{5E13C6C3-F10A-4F2B-83F3-BF6206B12D80}"/>
          </ac:spMkLst>
        </pc:spChg>
        <pc:spChg chg="del mod">
          <ac:chgData name="Brendan Shea" userId="a59f6868c3431710" providerId="LiveId" clId="{9DD3AE8C-7B18-4748-958B-95BC47160681}" dt="2022-02-09T16:32:16.039" v="6646" actId="478"/>
          <ac:spMkLst>
            <pc:docMk/>
            <pc:sldMk cId="3865605948" sldId="269"/>
            <ac:spMk id="3" creationId="{373827F3-F386-AA4E-80ED-D86DEF8C158D}"/>
          </ac:spMkLst>
        </pc:spChg>
        <pc:spChg chg="mod">
          <ac:chgData name="Brendan Shea" userId="a59f6868c3431710" providerId="LiveId" clId="{9DD3AE8C-7B18-4748-958B-95BC47160681}" dt="2022-02-09T16:40:30.061" v="6669" actId="6549"/>
          <ac:spMkLst>
            <pc:docMk/>
            <pc:sldMk cId="3865605948" sldId="269"/>
            <ac:spMk id="4" creationId="{54F4FCC5-6E7E-4FF0-BE45-680EEC392C9F}"/>
          </ac:spMkLst>
        </pc:spChg>
        <pc:spChg chg="mod">
          <ac:chgData name="Brendan Shea" userId="a59f6868c3431710" providerId="LiveId" clId="{9DD3AE8C-7B18-4748-958B-95BC47160681}" dt="2022-02-07T21:02:32.366" v="167"/>
          <ac:spMkLst>
            <pc:docMk/>
            <pc:sldMk cId="3865605948" sldId="269"/>
            <ac:spMk id="5" creationId="{31BF7889-073A-E045-A3F2-45D63BD0FDC0}"/>
          </ac:spMkLst>
        </pc:spChg>
        <pc:picChg chg="add mod">
          <ac:chgData name="Brendan Shea" userId="a59f6868c3431710" providerId="LiveId" clId="{9DD3AE8C-7B18-4748-958B-95BC47160681}" dt="2022-02-09T16:34:53.258" v="6649" actId="1076"/>
          <ac:picMkLst>
            <pc:docMk/>
            <pc:sldMk cId="3865605948" sldId="269"/>
            <ac:picMk id="5122" creationId="{533CE2D0-7B80-4F61-B7B6-FEF803656E7A}"/>
          </ac:picMkLst>
        </pc:picChg>
      </pc:sldChg>
      <pc:sldChg chg="addSp delSp modSp mod">
        <pc:chgData name="Brendan Shea" userId="a59f6868c3431710" providerId="LiveId" clId="{9DD3AE8C-7B18-4748-958B-95BC47160681}" dt="2022-02-09T17:16:41.293" v="8559" actId="14100"/>
        <pc:sldMkLst>
          <pc:docMk/>
          <pc:sldMk cId="2727850971" sldId="270"/>
        </pc:sldMkLst>
        <pc:spChg chg="add del">
          <ac:chgData name="Brendan Shea" userId="a59f6868c3431710" providerId="LiveId" clId="{9DD3AE8C-7B18-4748-958B-95BC47160681}" dt="2022-02-09T16:50:41.946" v="7006"/>
          <ac:spMkLst>
            <pc:docMk/>
            <pc:sldMk cId="2727850971" sldId="270"/>
            <ac:spMk id="2" creationId="{41A8BE1F-95B4-47DA-8F76-8FCCF0798BC3}"/>
          </ac:spMkLst>
        </pc:spChg>
        <pc:spChg chg="mod">
          <ac:chgData name="Brendan Shea" userId="a59f6868c3431710" providerId="LiveId" clId="{9DD3AE8C-7B18-4748-958B-95BC47160681}" dt="2022-02-07T21:02:32.366" v="167"/>
          <ac:spMkLst>
            <pc:docMk/>
            <pc:sldMk cId="2727850971" sldId="270"/>
            <ac:spMk id="4" creationId="{D528596A-0847-664A-9D47-5096383E5E09}"/>
          </ac:spMkLst>
        </pc:spChg>
        <pc:spChg chg="mod">
          <ac:chgData name="Brendan Shea" userId="a59f6868c3431710" providerId="LiveId" clId="{9DD3AE8C-7B18-4748-958B-95BC47160681}" dt="2022-02-09T17:16:36.357" v="8556"/>
          <ac:spMkLst>
            <pc:docMk/>
            <pc:sldMk cId="2727850971" sldId="270"/>
            <ac:spMk id="5" creationId="{1B07C49E-AFFC-EC46-8930-E4D428F5F943}"/>
          </ac:spMkLst>
        </pc:spChg>
        <pc:spChg chg="add mod">
          <ac:chgData name="Brendan Shea" userId="a59f6868c3431710" providerId="LiveId" clId="{9DD3AE8C-7B18-4748-958B-95BC47160681}" dt="2022-02-09T16:50:41.235" v="7005" actId="571"/>
          <ac:spMkLst>
            <pc:docMk/>
            <pc:sldMk cId="2727850971" sldId="270"/>
            <ac:spMk id="6" creationId="{69FE6E8B-7756-4DD0-8B33-0358EE4DCC46}"/>
          </ac:spMkLst>
        </pc:spChg>
        <pc:spChg chg="add mod">
          <ac:chgData name="Brendan Shea" userId="a59f6868c3431710" providerId="LiveId" clId="{9DD3AE8C-7B18-4748-958B-95BC47160681}" dt="2022-02-09T16:50:41.235" v="7005" actId="571"/>
          <ac:spMkLst>
            <pc:docMk/>
            <pc:sldMk cId="2727850971" sldId="270"/>
            <ac:spMk id="7" creationId="{E5D6EC7E-5283-4701-8A33-71042845C188}"/>
          </ac:spMkLst>
        </pc:spChg>
        <pc:spChg chg="add del mod">
          <ac:chgData name="Brendan Shea" userId="a59f6868c3431710" providerId="LiveId" clId="{9DD3AE8C-7B18-4748-958B-95BC47160681}" dt="2022-02-09T16:50:55.750" v="7009"/>
          <ac:spMkLst>
            <pc:docMk/>
            <pc:sldMk cId="2727850971" sldId="270"/>
            <ac:spMk id="9" creationId="{6646AEB3-45A8-4662-8F16-4F5ECA2524B0}"/>
          </ac:spMkLst>
        </pc:spChg>
        <pc:spChg chg="add mod">
          <ac:chgData name="Brendan Shea" userId="a59f6868c3431710" providerId="LiveId" clId="{9DD3AE8C-7B18-4748-958B-95BC47160681}" dt="2022-02-09T17:16:41.293" v="8559" actId="14100"/>
          <ac:spMkLst>
            <pc:docMk/>
            <pc:sldMk cId="2727850971" sldId="270"/>
            <ac:spMk id="12" creationId="{EC7DBD69-BDD4-46F4-9CE6-88BE60A33879}"/>
          </ac:spMkLst>
        </pc:spChg>
        <pc:graphicFrameChg chg="add del mod">
          <ac:chgData name="Brendan Shea" userId="a59f6868c3431710" providerId="LiveId" clId="{9DD3AE8C-7B18-4748-958B-95BC47160681}" dt="2022-02-09T16:50:55.750" v="7009"/>
          <ac:graphicFrameMkLst>
            <pc:docMk/>
            <pc:sldMk cId="2727850971" sldId="270"/>
            <ac:graphicFrameMk id="8" creationId="{6C79E426-CDF6-42F0-91C2-704F11074707}"/>
          </ac:graphicFrameMkLst>
        </pc:graphicFrameChg>
        <pc:graphicFrameChg chg="add mod modGraphic">
          <ac:chgData name="Brendan Shea" userId="a59f6868c3431710" providerId="LiveId" clId="{9DD3AE8C-7B18-4748-958B-95BC47160681}" dt="2022-02-09T17:16:32.563" v="8550" actId="20577"/>
          <ac:graphicFrameMkLst>
            <pc:docMk/>
            <pc:sldMk cId="2727850971" sldId="270"/>
            <ac:graphicFrameMk id="10" creationId="{F4501C01-CBB1-4185-BA02-448BC41DD941}"/>
          </ac:graphicFrameMkLst>
        </pc:graphicFrameChg>
      </pc:sldChg>
      <pc:sldChg chg="modSp mod">
        <pc:chgData name="Brendan Shea" userId="a59f6868c3431710" providerId="LiveId" clId="{9DD3AE8C-7B18-4748-958B-95BC47160681}" dt="2022-02-10T15:48:59.306" v="14511" actId="20577"/>
        <pc:sldMkLst>
          <pc:docMk/>
          <pc:sldMk cId="1630123617" sldId="274"/>
        </pc:sldMkLst>
        <pc:spChg chg="mod">
          <ac:chgData name="Brendan Shea" userId="a59f6868c3431710" providerId="LiveId" clId="{9DD3AE8C-7B18-4748-958B-95BC47160681}" dt="2022-02-07T21:02:32.366" v="167"/>
          <ac:spMkLst>
            <pc:docMk/>
            <pc:sldMk cId="1630123617" sldId="274"/>
            <ac:spMk id="4" creationId="{8DA56319-AADE-D741-AA33-1311B7CA8C0C}"/>
          </ac:spMkLst>
        </pc:spChg>
        <pc:spChg chg="mod">
          <ac:chgData name="Brendan Shea" userId="a59f6868c3431710" providerId="LiveId" clId="{9DD3AE8C-7B18-4748-958B-95BC47160681}" dt="2022-02-10T15:48:59.306" v="14511" actId="20577"/>
          <ac:spMkLst>
            <pc:docMk/>
            <pc:sldMk cId="1630123617" sldId="274"/>
            <ac:spMk id="5" creationId="{28684E62-A9F8-4E7A-AB01-78893062A1B4}"/>
          </ac:spMkLst>
        </pc:spChg>
      </pc:sldChg>
      <pc:sldChg chg="modSp mod">
        <pc:chgData name="Brendan Shea" userId="a59f6868c3431710" providerId="LiveId" clId="{9DD3AE8C-7B18-4748-958B-95BC47160681}" dt="2022-02-10T12:59:28.936" v="10415" actId="20577"/>
        <pc:sldMkLst>
          <pc:docMk/>
          <pc:sldMk cId="3410008520" sldId="275"/>
        </pc:sldMkLst>
        <pc:spChg chg="mod">
          <ac:chgData name="Brendan Shea" userId="a59f6868c3431710" providerId="LiveId" clId="{9DD3AE8C-7B18-4748-958B-95BC47160681}" dt="2022-02-10T12:59:28.936" v="10415" actId="20577"/>
          <ac:spMkLst>
            <pc:docMk/>
            <pc:sldMk cId="3410008520" sldId="275"/>
            <ac:spMk id="5" creationId="{28684E62-A9F8-4E7A-AB01-78893062A1B4}"/>
          </ac:spMkLst>
        </pc:spChg>
        <pc:spChg chg="mod">
          <ac:chgData name="Brendan Shea" userId="a59f6868c3431710" providerId="LiveId" clId="{9DD3AE8C-7B18-4748-958B-95BC47160681}" dt="2022-02-07T21:02:32.366" v="167"/>
          <ac:spMkLst>
            <pc:docMk/>
            <pc:sldMk cId="3410008520" sldId="275"/>
            <ac:spMk id="6" creationId="{E7525D5A-386D-C541-9D42-BBDEA82289E4}"/>
          </ac:spMkLst>
        </pc:spChg>
        <pc:spChg chg="mod">
          <ac:chgData name="Brendan Shea" userId="a59f6868c3431710" providerId="LiveId" clId="{9DD3AE8C-7B18-4748-958B-95BC47160681}" dt="2022-02-09T15:37:37.782" v="5412" actId="20577"/>
          <ac:spMkLst>
            <pc:docMk/>
            <pc:sldMk cId="3410008520" sldId="275"/>
            <ac:spMk id="11" creationId="{60F8A56C-5EE1-4DBF-842D-C2A130AA680E}"/>
          </ac:spMkLst>
        </pc:spChg>
      </pc:sldChg>
      <pc:sldChg chg="modSp mod">
        <pc:chgData name="Brendan Shea" userId="a59f6868c3431710" providerId="LiveId" clId="{9DD3AE8C-7B18-4748-958B-95BC47160681}" dt="2022-02-09T15:28:04.099" v="4884" actId="20577"/>
        <pc:sldMkLst>
          <pc:docMk/>
          <pc:sldMk cId="148114319" sldId="276"/>
        </pc:sldMkLst>
        <pc:spChg chg="mod">
          <ac:chgData name="Brendan Shea" userId="a59f6868c3431710" providerId="LiveId" clId="{9DD3AE8C-7B18-4748-958B-95BC47160681}" dt="2022-02-09T15:28:04.099" v="4884" actId="20577"/>
          <ac:spMkLst>
            <pc:docMk/>
            <pc:sldMk cId="148114319" sldId="276"/>
            <ac:spMk id="3" creationId="{B28946E4-5BEF-46F0-A56A-E7E85ACA148F}"/>
          </ac:spMkLst>
        </pc:spChg>
        <pc:spChg chg="mod">
          <ac:chgData name="Brendan Shea" userId="a59f6868c3431710" providerId="LiveId" clId="{9DD3AE8C-7B18-4748-958B-95BC47160681}" dt="2022-02-07T21:02:32.366" v="167"/>
          <ac:spMkLst>
            <pc:docMk/>
            <pc:sldMk cId="148114319" sldId="276"/>
            <ac:spMk id="4" creationId="{9ADB26FF-76AA-124F-92D8-C93C45D216A8}"/>
          </ac:spMkLst>
        </pc:spChg>
        <pc:spChg chg="mod">
          <ac:chgData name="Brendan Shea" userId="a59f6868c3431710" providerId="LiveId" clId="{9DD3AE8C-7B18-4748-958B-95BC47160681}" dt="2022-02-07T20:51:03.343" v="58"/>
          <ac:spMkLst>
            <pc:docMk/>
            <pc:sldMk cId="148114319" sldId="276"/>
            <ac:spMk id="5" creationId="{1B07C49E-AFFC-EC46-8930-E4D428F5F943}"/>
          </ac:spMkLst>
        </pc:spChg>
      </pc:sldChg>
      <pc:sldChg chg="modSp">
        <pc:chgData name="Brendan Shea" userId="a59f6868c3431710" providerId="LiveId" clId="{9DD3AE8C-7B18-4748-958B-95BC47160681}" dt="2022-02-07T21:02:32.366" v="167"/>
        <pc:sldMkLst>
          <pc:docMk/>
          <pc:sldMk cId="321008965" sldId="277"/>
        </pc:sldMkLst>
        <pc:spChg chg="mod">
          <ac:chgData name="Brendan Shea" userId="a59f6868c3431710" providerId="LiveId" clId="{9DD3AE8C-7B18-4748-958B-95BC47160681}" dt="2022-02-07T21:02:32.366" v="167"/>
          <ac:spMkLst>
            <pc:docMk/>
            <pc:sldMk cId="321008965" sldId="277"/>
            <ac:spMk id="4" creationId="{3D45C363-925C-9E48-86B0-27D7D36E50D6}"/>
          </ac:spMkLst>
        </pc:spChg>
      </pc:sldChg>
      <pc:sldChg chg="del">
        <pc:chgData name="Brendan Shea" userId="a59f6868c3431710" providerId="LiveId" clId="{9DD3AE8C-7B18-4748-958B-95BC47160681}" dt="2022-02-09T15:16:47.641" v="4403" actId="47"/>
        <pc:sldMkLst>
          <pc:docMk/>
          <pc:sldMk cId="1290394134" sldId="288"/>
        </pc:sldMkLst>
      </pc:sldChg>
      <pc:sldChg chg="addSp modSp mod">
        <pc:chgData name="Brendan Shea" userId="a59f6868c3431710" providerId="LiveId" clId="{9DD3AE8C-7B18-4748-958B-95BC47160681}" dt="2022-02-10T15:42:14.926" v="12990" actId="20577"/>
        <pc:sldMkLst>
          <pc:docMk/>
          <pc:sldMk cId="2459446073" sldId="289"/>
        </pc:sldMkLst>
        <pc:spChg chg="mod">
          <ac:chgData name="Brendan Shea" userId="a59f6868c3431710" providerId="LiveId" clId="{9DD3AE8C-7B18-4748-958B-95BC47160681}" dt="2022-02-07T21:02:32.366" v="167"/>
          <ac:spMkLst>
            <pc:docMk/>
            <pc:sldMk cId="2459446073" sldId="289"/>
            <ac:spMk id="4" creationId="{336C985E-BCEF-DD49-BB47-C4649A79F0D8}"/>
          </ac:spMkLst>
        </pc:spChg>
        <pc:spChg chg="mod">
          <ac:chgData name="Brendan Shea" userId="a59f6868c3431710" providerId="LiveId" clId="{9DD3AE8C-7B18-4748-958B-95BC47160681}" dt="2022-02-10T15:42:14.926" v="12990" actId="20577"/>
          <ac:spMkLst>
            <pc:docMk/>
            <pc:sldMk cId="2459446073" sldId="289"/>
            <ac:spMk id="5" creationId="{1B07C49E-AFFC-EC46-8930-E4D428F5F943}"/>
          </ac:spMkLst>
        </pc:spChg>
        <pc:graphicFrameChg chg="add mod modGraphic">
          <ac:chgData name="Brendan Shea" userId="a59f6868c3431710" providerId="LiveId" clId="{9DD3AE8C-7B18-4748-958B-95BC47160681}" dt="2022-02-10T15:41:46.337" v="12842" actId="1076"/>
          <ac:graphicFrameMkLst>
            <pc:docMk/>
            <pc:sldMk cId="2459446073" sldId="289"/>
            <ac:graphicFrameMk id="2" creationId="{1F208E66-CE50-4CE9-962D-93EC26526B04}"/>
          </ac:graphicFrameMkLst>
        </pc:graphicFrameChg>
        <pc:picChg chg="add mod">
          <ac:chgData name="Brendan Shea" userId="a59f6868c3431710" providerId="LiveId" clId="{9DD3AE8C-7B18-4748-958B-95BC47160681}" dt="2022-02-10T15:40:52.344" v="12836" actId="1076"/>
          <ac:picMkLst>
            <pc:docMk/>
            <pc:sldMk cId="2459446073" sldId="289"/>
            <ac:picMk id="1026" creationId="{735A5B64-92C1-4BE6-BB46-1A67B91D4D26}"/>
          </ac:picMkLst>
        </pc:picChg>
      </pc:sldChg>
      <pc:sldChg chg="modSp mod">
        <pc:chgData name="Brendan Shea" userId="a59f6868c3431710" providerId="LiveId" clId="{9DD3AE8C-7B18-4748-958B-95BC47160681}" dt="2022-02-09T17:07:20.651" v="7851" actId="20577"/>
        <pc:sldMkLst>
          <pc:docMk/>
          <pc:sldMk cId="1813711241" sldId="293"/>
        </pc:sldMkLst>
        <pc:spChg chg="mod">
          <ac:chgData name="Brendan Shea" userId="a59f6868c3431710" providerId="LiveId" clId="{9DD3AE8C-7B18-4748-958B-95BC47160681}" dt="2022-02-07T21:02:32.366" v="167"/>
          <ac:spMkLst>
            <pc:docMk/>
            <pc:sldMk cId="1813711241" sldId="293"/>
            <ac:spMk id="4" creationId="{8F1B08F2-C4AD-A440-BB78-A0625E28887A}"/>
          </ac:spMkLst>
        </pc:spChg>
        <pc:spChg chg="mod">
          <ac:chgData name="Brendan Shea" userId="a59f6868c3431710" providerId="LiveId" clId="{9DD3AE8C-7B18-4748-958B-95BC47160681}" dt="2022-02-09T17:07:20.651" v="7851" actId="20577"/>
          <ac:spMkLst>
            <pc:docMk/>
            <pc:sldMk cId="1813711241" sldId="293"/>
            <ac:spMk id="5" creationId="{1B07C49E-AFFC-EC46-8930-E4D428F5F943}"/>
          </ac:spMkLst>
        </pc:spChg>
      </pc:sldChg>
      <pc:sldChg chg="del">
        <pc:chgData name="Brendan Shea" userId="a59f6868c3431710" providerId="LiveId" clId="{9DD3AE8C-7B18-4748-958B-95BC47160681}" dt="2022-02-09T14:58:17.021" v="3864" actId="47"/>
        <pc:sldMkLst>
          <pc:docMk/>
          <pc:sldMk cId="1023352497" sldId="294"/>
        </pc:sldMkLst>
      </pc:sldChg>
      <pc:sldChg chg="addSp modSp mod">
        <pc:chgData name="Brendan Shea" userId="a59f6868c3431710" providerId="LiveId" clId="{9DD3AE8C-7B18-4748-958B-95BC47160681}" dt="2022-02-09T20:54:38.762" v="9596" actId="20577"/>
        <pc:sldMkLst>
          <pc:docMk/>
          <pc:sldMk cId="981671777" sldId="296"/>
        </pc:sldMkLst>
        <pc:spChg chg="mod">
          <ac:chgData name="Brendan Shea" userId="a59f6868c3431710" providerId="LiveId" clId="{9DD3AE8C-7B18-4748-958B-95BC47160681}" dt="2022-02-09T20:54:35.248" v="9593" actId="20577"/>
          <ac:spMkLst>
            <pc:docMk/>
            <pc:sldMk cId="981671777" sldId="296"/>
            <ac:spMk id="2" creationId="{54176327-8CC4-4356-8BBB-DC4965CE9857}"/>
          </ac:spMkLst>
        </pc:spChg>
        <pc:spChg chg="mod">
          <ac:chgData name="Brendan Shea" userId="a59f6868c3431710" providerId="LiveId" clId="{9DD3AE8C-7B18-4748-958B-95BC47160681}" dt="2022-02-07T21:02:32.366" v="167"/>
          <ac:spMkLst>
            <pc:docMk/>
            <pc:sldMk cId="981671777" sldId="296"/>
            <ac:spMk id="3" creationId="{8C82F32A-22A5-0046-9FAC-5295E4FA5A12}"/>
          </ac:spMkLst>
        </pc:spChg>
        <pc:spChg chg="mod">
          <ac:chgData name="Brendan Shea" userId="a59f6868c3431710" providerId="LiveId" clId="{9DD3AE8C-7B18-4748-958B-95BC47160681}" dt="2022-02-09T20:54:38.762" v="9596" actId="20577"/>
          <ac:spMkLst>
            <pc:docMk/>
            <pc:sldMk cId="981671777" sldId="296"/>
            <ac:spMk id="5" creationId="{85D9F803-CDBC-C74C-AF1B-2B5937D1C241}"/>
          </ac:spMkLst>
        </pc:spChg>
        <pc:picChg chg="add mod">
          <ac:chgData name="Brendan Shea" userId="a59f6868c3431710" providerId="LiveId" clId="{9DD3AE8C-7B18-4748-958B-95BC47160681}" dt="2022-02-09T20:54:26.709" v="9590" actId="1076"/>
          <ac:picMkLst>
            <pc:docMk/>
            <pc:sldMk cId="981671777" sldId="296"/>
            <ac:picMk id="6" creationId="{3CA5C8A7-538B-4F73-8887-A281A7DB22ED}"/>
          </ac:picMkLst>
        </pc:picChg>
      </pc:sldChg>
      <pc:sldChg chg="addSp delSp modSp mod">
        <pc:chgData name="Brendan Shea" userId="a59f6868c3431710" providerId="LiveId" clId="{9DD3AE8C-7B18-4748-958B-95BC47160681}" dt="2022-02-08T16:20:48.966" v="2496" actId="20577"/>
        <pc:sldMkLst>
          <pc:docMk/>
          <pc:sldMk cId="280316088" sldId="299"/>
        </pc:sldMkLst>
        <pc:spChg chg="mod">
          <ac:chgData name="Brendan Shea" userId="a59f6868c3431710" providerId="LiveId" clId="{9DD3AE8C-7B18-4748-958B-95BC47160681}" dt="2022-02-08T16:20:48.966" v="2496" actId="20577"/>
          <ac:spMkLst>
            <pc:docMk/>
            <pc:sldMk cId="280316088" sldId="299"/>
            <ac:spMk id="3" creationId="{AB0AB2AC-B7E6-6849-9AE9-697369407F8F}"/>
          </ac:spMkLst>
        </pc:spChg>
        <pc:spChg chg="del mod">
          <ac:chgData name="Brendan Shea" userId="a59f6868c3431710" providerId="LiveId" clId="{9DD3AE8C-7B18-4748-958B-95BC47160681}" dt="2022-02-07T21:25:46.876" v="1684" actId="478"/>
          <ac:spMkLst>
            <pc:docMk/>
            <pc:sldMk cId="280316088" sldId="299"/>
            <ac:spMk id="5" creationId="{1B07C49E-AFFC-EC46-8930-E4D428F5F943}"/>
          </ac:spMkLst>
        </pc:spChg>
        <pc:spChg chg="mod">
          <ac:chgData name="Brendan Shea" userId="a59f6868c3431710" providerId="LiveId" clId="{9DD3AE8C-7B18-4748-958B-95BC47160681}" dt="2022-02-07T21:02:32.366" v="167"/>
          <ac:spMkLst>
            <pc:docMk/>
            <pc:sldMk cId="280316088" sldId="299"/>
            <ac:spMk id="6" creationId="{772D0411-8FF8-C540-84AE-DBA0703D368C}"/>
          </ac:spMkLst>
        </pc:spChg>
        <pc:spChg chg="add del">
          <ac:chgData name="Brendan Shea" userId="a59f6868c3431710" providerId="LiveId" clId="{9DD3AE8C-7B18-4748-958B-95BC47160681}" dt="2022-02-08T15:30:11.434" v="1770"/>
          <ac:spMkLst>
            <pc:docMk/>
            <pc:sldMk cId="280316088" sldId="299"/>
            <ac:spMk id="7" creationId="{99582AED-1EF1-44E3-AFCF-9D32DF6586A3}"/>
          </ac:spMkLst>
        </pc:spChg>
        <pc:graphicFrameChg chg="add mod modGraphic">
          <ac:chgData name="Brendan Shea" userId="a59f6868c3431710" providerId="LiveId" clId="{9DD3AE8C-7B18-4748-958B-95BC47160681}" dt="2022-02-08T16:02:36.186" v="2025" actId="20577"/>
          <ac:graphicFrameMkLst>
            <pc:docMk/>
            <pc:sldMk cId="280316088" sldId="299"/>
            <ac:graphicFrameMk id="2" creationId="{C5860A69-3C00-4C32-843B-5548E932C0A7}"/>
          </ac:graphicFrameMkLst>
        </pc:graphicFrameChg>
      </pc:sldChg>
      <pc:sldChg chg="addSp delSp modSp mod">
        <pc:chgData name="Brendan Shea" userId="a59f6868c3431710" providerId="LiveId" clId="{9DD3AE8C-7B18-4748-958B-95BC47160681}" dt="2022-02-08T16:30:14.618" v="3588" actId="12100"/>
        <pc:sldMkLst>
          <pc:docMk/>
          <pc:sldMk cId="1385553969" sldId="302"/>
        </pc:sldMkLst>
        <pc:spChg chg="del mod">
          <ac:chgData name="Brendan Shea" userId="a59f6868c3431710" providerId="LiveId" clId="{9DD3AE8C-7B18-4748-958B-95BC47160681}" dt="2022-02-08T16:14:47.717" v="2028" actId="478"/>
          <ac:spMkLst>
            <pc:docMk/>
            <pc:sldMk cId="1385553969" sldId="302"/>
            <ac:spMk id="2" creationId="{8B78C759-C687-440F-8CAE-D3071F1AB630}"/>
          </ac:spMkLst>
        </pc:spChg>
        <pc:spChg chg="add del mod">
          <ac:chgData name="Brendan Shea" userId="a59f6868c3431710" providerId="LiveId" clId="{9DD3AE8C-7B18-4748-958B-95BC47160681}" dt="2022-02-08T16:25:56.540" v="3123" actId="20577"/>
          <ac:spMkLst>
            <pc:docMk/>
            <pc:sldMk cId="1385553969" sldId="302"/>
            <ac:spMk id="3" creationId="{AB0AB2AC-B7E6-6849-9AE9-697369407F8F}"/>
          </ac:spMkLst>
        </pc:spChg>
        <pc:spChg chg="mod">
          <ac:chgData name="Brendan Shea" userId="a59f6868c3431710" providerId="LiveId" clId="{9DD3AE8C-7B18-4748-958B-95BC47160681}" dt="2022-02-07T21:02:32.366" v="167"/>
          <ac:spMkLst>
            <pc:docMk/>
            <pc:sldMk cId="1385553969" sldId="302"/>
            <ac:spMk id="6" creationId="{772D0411-8FF8-C540-84AE-DBA0703D368C}"/>
          </ac:spMkLst>
        </pc:spChg>
        <pc:spChg chg="mod">
          <ac:chgData name="Brendan Shea" userId="a59f6868c3431710" providerId="LiveId" clId="{9DD3AE8C-7B18-4748-958B-95BC47160681}" dt="2022-02-08T16:21:48.707" v="2516" actId="20577"/>
          <ac:spMkLst>
            <pc:docMk/>
            <pc:sldMk cId="1385553969" sldId="302"/>
            <ac:spMk id="11" creationId="{84F5ABFD-B4D4-43FF-959F-AFAF45B45269}"/>
          </ac:spMkLst>
        </pc:spChg>
        <pc:graphicFrameChg chg="add mod modGraphic">
          <ac:chgData name="Brendan Shea" userId="a59f6868c3431710" providerId="LiveId" clId="{9DD3AE8C-7B18-4748-958B-95BC47160681}" dt="2022-02-08T16:30:14.618" v="3588" actId="12100"/>
          <ac:graphicFrameMkLst>
            <pc:docMk/>
            <pc:sldMk cId="1385553969" sldId="302"/>
            <ac:graphicFrameMk id="5" creationId="{98300510-A9B7-42FB-A8F3-2FEDDA38B543}"/>
          </ac:graphicFrameMkLst>
        </pc:graphicFrameChg>
      </pc:sldChg>
      <pc:sldChg chg="modSp mod">
        <pc:chgData name="Brendan Shea" userId="a59f6868c3431710" providerId="LiveId" clId="{9DD3AE8C-7B18-4748-958B-95BC47160681}" dt="2022-02-09T16:24:33.509" v="5799" actId="255"/>
        <pc:sldMkLst>
          <pc:docMk/>
          <pc:sldMk cId="334532777" sldId="303"/>
        </pc:sldMkLst>
        <pc:spChg chg="mod">
          <ac:chgData name="Brendan Shea" userId="a59f6868c3431710" providerId="LiveId" clId="{9DD3AE8C-7B18-4748-958B-95BC47160681}" dt="2022-02-09T15:27:53.310" v="4882" actId="20577"/>
          <ac:spMkLst>
            <pc:docMk/>
            <pc:sldMk cId="334532777" sldId="303"/>
            <ac:spMk id="3" creationId="{519FC08B-7D2E-43A5-A528-821DCDCCCC82}"/>
          </ac:spMkLst>
        </pc:spChg>
        <pc:spChg chg="mod">
          <ac:chgData name="Brendan Shea" userId="a59f6868c3431710" providerId="LiveId" clId="{9DD3AE8C-7B18-4748-958B-95BC47160681}" dt="2022-02-07T21:02:32.366" v="167"/>
          <ac:spMkLst>
            <pc:docMk/>
            <pc:sldMk cId="334532777" sldId="303"/>
            <ac:spMk id="4" creationId="{9ADB26FF-76AA-124F-92D8-C93C45D216A8}"/>
          </ac:spMkLst>
        </pc:spChg>
        <pc:spChg chg="mod">
          <ac:chgData name="Brendan Shea" userId="a59f6868c3431710" providerId="LiveId" clId="{9DD3AE8C-7B18-4748-958B-95BC47160681}" dt="2022-02-09T16:24:33.509" v="5799" actId="255"/>
          <ac:spMkLst>
            <pc:docMk/>
            <pc:sldMk cId="334532777" sldId="303"/>
            <ac:spMk id="5" creationId="{1B07C49E-AFFC-EC46-8930-E4D428F5F943}"/>
          </ac:spMkLst>
        </pc:spChg>
      </pc:sldChg>
      <pc:sldChg chg="addSp modSp mod">
        <pc:chgData name="Brendan Shea" userId="a59f6868c3431710" providerId="LiveId" clId="{9DD3AE8C-7B18-4748-958B-95BC47160681}" dt="2022-02-09T16:40:14.001" v="6668" actId="20577"/>
        <pc:sldMkLst>
          <pc:docMk/>
          <pc:sldMk cId="3869789237" sldId="304"/>
        </pc:sldMkLst>
        <pc:spChg chg="mod">
          <ac:chgData name="Brendan Shea" userId="a59f6868c3431710" providerId="LiveId" clId="{9DD3AE8C-7B18-4748-958B-95BC47160681}" dt="2022-02-09T16:40:14.001" v="6668" actId="20577"/>
          <ac:spMkLst>
            <pc:docMk/>
            <pc:sldMk cId="3869789237" sldId="304"/>
            <ac:spMk id="3" creationId="{373827F3-F386-AA4E-80ED-D86DEF8C158D}"/>
          </ac:spMkLst>
        </pc:spChg>
        <pc:spChg chg="mod">
          <ac:chgData name="Brendan Shea" userId="a59f6868c3431710" providerId="LiveId" clId="{9DD3AE8C-7B18-4748-958B-95BC47160681}" dt="2022-02-07T21:02:32.366" v="167"/>
          <ac:spMkLst>
            <pc:docMk/>
            <pc:sldMk cId="3869789237" sldId="304"/>
            <ac:spMk id="5" creationId="{31BF7889-073A-E045-A3F2-45D63BD0FDC0}"/>
          </ac:spMkLst>
        </pc:spChg>
        <pc:picChg chg="add mod">
          <ac:chgData name="Brendan Shea" userId="a59f6868c3431710" providerId="LiveId" clId="{9DD3AE8C-7B18-4748-958B-95BC47160681}" dt="2022-02-09T16:39:44.676" v="6660" actId="1076"/>
          <ac:picMkLst>
            <pc:docMk/>
            <pc:sldMk cId="3869789237" sldId="304"/>
            <ac:picMk id="6146" creationId="{06BB37D8-CF5F-4E60-A076-CF9014EEC59D}"/>
          </ac:picMkLst>
        </pc:picChg>
      </pc:sldChg>
      <pc:sldChg chg="addSp modSp mod">
        <pc:chgData name="Brendan Shea" userId="a59f6868c3431710" providerId="LiveId" clId="{9DD3AE8C-7B18-4748-958B-95BC47160681}" dt="2022-02-09T16:42:13.681" v="6686"/>
        <pc:sldMkLst>
          <pc:docMk/>
          <pc:sldMk cId="80090182" sldId="305"/>
        </pc:sldMkLst>
        <pc:spChg chg="mod">
          <ac:chgData name="Brendan Shea" userId="a59f6868c3431710" providerId="LiveId" clId="{9DD3AE8C-7B18-4748-958B-95BC47160681}" dt="2022-02-09T16:42:13.681" v="6686"/>
          <ac:spMkLst>
            <pc:docMk/>
            <pc:sldMk cId="80090182" sldId="305"/>
            <ac:spMk id="3" creationId="{373827F3-F386-AA4E-80ED-D86DEF8C158D}"/>
          </ac:spMkLst>
        </pc:spChg>
        <pc:spChg chg="mod">
          <ac:chgData name="Brendan Shea" userId="a59f6868c3431710" providerId="LiveId" clId="{9DD3AE8C-7B18-4748-958B-95BC47160681}" dt="2022-02-07T21:02:32.366" v="167"/>
          <ac:spMkLst>
            <pc:docMk/>
            <pc:sldMk cId="80090182" sldId="305"/>
            <ac:spMk id="5" creationId="{31BF7889-073A-E045-A3F2-45D63BD0FDC0}"/>
          </ac:spMkLst>
        </pc:spChg>
        <pc:picChg chg="add mod">
          <ac:chgData name="Brendan Shea" userId="a59f6868c3431710" providerId="LiveId" clId="{9DD3AE8C-7B18-4748-958B-95BC47160681}" dt="2022-02-09T16:42:06.567" v="6682" actId="1076"/>
          <ac:picMkLst>
            <pc:docMk/>
            <pc:sldMk cId="80090182" sldId="305"/>
            <ac:picMk id="7170" creationId="{857CF073-47F2-4855-B741-B7CD08AC0A16}"/>
          </ac:picMkLst>
        </pc:picChg>
      </pc:sldChg>
      <pc:sldChg chg="addSp modSp mod">
        <pc:chgData name="Brendan Shea" userId="a59f6868c3431710" providerId="LiveId" clId="{9DD3AE8C-7B18-4748-958B-95BC47160681}" dt="2022-02-09T16:47:34.448" v="6880" actId="1076"/>
        <pc:sldMkLst>
          <pc:docMk/>
          <pc:sldMk cId="3145340593" sldId="306"/>
        </pc:sldMkLst>
        <pc:spChg chg="mod">
          <ac:chgData name="Brendan Shea" userId="a59f6868c3431710" providerId="LiveId" clId="{9DD3AE8C-7B18-4748-958B-95BC47160681}" dt="2022-02-09T16:47:34.448" v="6880" actId="1076"/>
          <ac:spMkLst>
            <pc:docMk/>
            <pc:sldMk cId="3145340593" sldId="306"/>
            <ac:spMk id="3" creationId="{373827F3-F386-AA4E-80ED-D86DEF8C158D}"/>
          </ac:spMkLst>
        </pc:spChg>
        <pc:spChg chg="mod">
          <ac:chgData name="Brendan Shea" userId="a59f6868c3431710" providerId="LiveId" clId="{9DD3AE8C-7B18-4748-958B-95BC47160681}" dt="2022-02-07T21:02:32.366" v="167"/>
          <ac:spMkLst>
            <pc:docMk/>
            <pc:sldMk cId="3145340593" sldId="306"/>
            <ac:spMk id="5" creationId="{31BF7889-073A-E045-A3F2-45D63BD0FDC0}"/>
          </ac:spMkLst>
        </pc:spChg>
        <pc:picChg chg="add mod">
          <ac:chgData name="Brendan Shea" userId="a59f6868c3431710" providerId="LiveId" clId="{9DD3AE8C-7B18-4748-958B-95BC47160681}" dt="2022-02-09T16:46:19.725" v="6873" actId="1076"/>
          <ac:picMkLst>
            <pc:docMk/>
            <pc:sldMk cId="3145340593" sldId="306"/>
            <ac:picMk id="9218" creationId="{7A36063F-5CD6-4544-9FFB-1CD25E47015C}"/>
          </ac:picMkLst>
        </pc:picChg>
      </pc:sldChg>
      <pc:sldChg chg="addSp modSp mod">
        <pc:chgData name="Brendan Shea" userId="a59f6868c3431710" providerId="LiveId" clId="{9DD3AE8C-7B18-4748-958B-95BC47160681}" dt="2022-02-09T16:44:40.249" v="6868" actId="20577"/>
        <pc:sldMkLst>
          <pc:docMk/>
          <pc:sldMk cId="1106727586" sldId="307"/>
        </pc:sldMkLst>
        <pc:spChg chg="mod">
          <ac:chgData name="Brendan Shea" userId="a59f6868c3431710" providerId="LiveId" clId="{9DD3AE8C-7B18-4748-958B-95BC47160681}" dt="2022-02-09T16:44:40.249" v="6868" actId="20577"/>
          <ac:spMkLst>
            <pc:docMk/>
            <pc:sldMk cId="1106727586" sldId="307"/>
            <ac:spMk id="3" creationId="{373827F3-F386-AA4E-80ED-D86DEF8C158D}"/>
          </ac:spMkLst>
        </pc:spChg>
        <pc:spChg chg="mod">
          <ac:chgData name="Brendan Shea" userId="a59f6868c3431710" providerId="LiveId" clId="{9DD3AE8C-7B18-4748-958B-95BC47160681}" dt="2022-02-07T21:02:32.366" v="167"/>
          <ac:spMkLst>
            <pc:docMk/>
            <pc:sldMk cId="1106727586" sldId="307"/>
            <ac:spMk id="5" creationId="{31BF7889-073A-E045-A3F2-45D63BD0FDC0}"/>
          </ac:spMkLst>
        </pc:spChg>
        <pc:picChg chg="add mod">
          <ac:chgData name="Brendan Shea" userId="a59f6868c3431710" providerId="LiveId" clId="{9DD3AE8C-7B18-4748-958B-95BC47160681}" dt="2022-02-09T16:43:19.830" v="6693" actId="1076"/>
          <ac:picMkLst>
            <pc:docMk/>
            <pc:sldMk cId="1106727586" sldId="307"/>
            <ac:picMk id="8194" creationId="{AAD78890-2B48-4971-AAEB-B706FC45C937}"/>
          </ac:picMkLst>
        </pc:picChg>
      </pc:sldChg>
      <pc:sldChg chg="addSp delSp modSp mod">
        <pc:chgData name="Brendan Shea" userId="a59f6868c3431710" providerId="LiveId" clId="{9DD3AE8C-7B18-4748-958B-95BC47160681}" dt="2022-02-09T16:48:50.289" v="6896"/>
        <pc:sldMkLst>
          <pc:docMk/>
          <pc:sldMk cId="706594483" sldId="308"/>
        </pc:sldMkLst>
        <pc:spChg chg="mod">
          <ac:chgData name="Brendan Shea" userId="a59f6868c3431710" providerId="LiveId" clId="{9DD3AE8C-7B18-4748-958B-95BC47160681}" dt="2022-02-09T16:48:50.289" v="6896"/>
          <ac:spMkLst>
            <pc:docMk/>
            <pc:sldMk cId="706594483" sldId="308"/>
            <ac:spMk id="3" creationId="{373827F3-F386-AA4E-80ED-D86DEF8C158D}"/>
          </ac:spMkLst>
        </pc:spChg>
        <pc:spChg chg="mod">
          <ac:chgData name="Brendan Shea" userId="a59f6868c3431710" providerId="LiveId" clId="{9DD3AE8C-7B18-4748-958B-95BC47160681}" dt="2022-02-07T21:02:32.366" v="167"/>
          <ac:spMkLst>
            <pc:docMk/>
            <pc:sldMk cId="706594483" sldId="308"/>
            <ac:spMk id="5" creationId="{31BF7889-073A-E045-A3F2-45D63BD0FDC0}"/>
          </ac:spMkLst>
        </pc:spChg>
        <pc:picChg chg="add mod">
          <ac:chgData name="Brendan Shea" userId="a59f6868c3431710" providerId="LiveId" clId="{9DD3AE8C-7B18-4748-958B-95BC47160681}" dt="2022-02-09T16:48:39.869" v="6895" actId="1076"/>
          <ac:picMkLst>
            <pc:docMk/>
            <pc:sldMk cId="706594483" sldId="308"/>
            <ac:picMk id="2" creationId="{81E926FF-C902-44C7-A2D4-0058694E2E5B}"/>
          </ac:picMkLst>
        </pc:picChg>
        <pc:picChg chg="add del mod">
          <ac:chgData name="Brendan Shea" userId="a59f6868c3431710" providerId="LiveId" clId="{9DD3AE8C-7B18-4748-958B-95BC47160681}" dt="2022-02-09T16:48:32.552" v="6891" actId="478"/>
          <ac:picMkLst>
            <pc:docMk/>
            <pc:sldMk cId="706594483" sldId="308"/>
            <ac:picMk id="10242" creationId="{A2E17C6C-CA72-4F78-9E93-60B3EF78173E}"/>
          </ac:picMkLst>
        </pc:picChg>
      </pc:sldChg>
      <pc:sldChg chg="addSp delSp modSp mod">
        <pc:chgData name="Brendan Shea" userId="a59f6868c3431710" providerId="LiveId" clId="{9DD3AE8C-7B18-4748-958B-95BC47160681}" dt="2022-02-09T17:15:43.006" v="8541" actId="1076"/>
        <pc:sldMkLst>
          <pc:docMk/>
          <pc:sldMk cId="1794738657" sldId="309"/>
        </pc:sldMkLst>
        <pc:spChg chg="mod">
          <ac:chgData name="Brendan Shea" userId="a59f6868c3431710" providerId="LiveId" clId="{9DD3AE8C-7B18-4748-958B-95BC47160681}" dt="2022-02-07T21:02:32.366" v="167"/>
          <ac:spMkLst>
            <pc:docMk/>
            <pc:sldMk cId="1794738657" sldId="309"/>
            <ac:spMk id="4" creationId="{D528596A-0847-664A-9D47-5096383E5E09}"/>
          </ac:spMkLst>
        </pc:spChg>
        <pc:spChg chg="mod">
          <ac:chgData name="Brendan Shea" userId="a59f6868c3431710" providerId="LiveId" clId="{9DD3AE8C-7B18-4748-958B-95BC47160681}" dt="2022-02-09T17:15:39.711" v="8540" actId="27636"/>
          <ac:spMkLst>
            <pc:docMk/>
            <pc:sldMk cId="1794738657" sldId="309"/>
            <ac:spMk id="5" creationId="{1B07C49E-AFFC-EC46-8930-E4D428F5F943}"/>
          </ac:spMkLst>
        </pc:spChg>
        <pc:spChg chg="add del">
          <ac:chgData name="Brendan Shea" userId="a59f6868c3431710" providerId="LiveId" clId="{9DD3AE8C-7B18-4748-958B-95BC47160681}" dt="2022-02-09T16:54:29.983" v="7202"/>
          <ac:spMkLst>
            <pc:docMk/>
            <pc:sldMk cId="1794738657" sldId="309"/>
            <ac:spMk id="7" creationId="{7E059D97-01DC-490D-94DE-4C04BD856185}"/>
          </ac:spMkLst>
        </pc:spChg>
        <pc:spChg chg="add mod">
          <ac:chgData name="Brendan Shea" userId="a59f6868c3431710" providerId="LiveId" clId="{9DD3AE8C-7B18-4748-958B-95BC47160681}" dt="2022-02-09T17:15:43.006" v="8541" actId="1076"/>
          <ac:spMkLst>
            <pc:docMk/>
            <pc:sldMk cId="1794738657" sldId="309"/>
            <ac:spMk id="10" creationId="{B99E9B99-3ED8-4898-BC9B-B272FB3D4C8C}"/>
          </ac:spMkLst>
        </pc:spChg>
        <pc:graphicFrameChg chg="add del mod modGraphic">
          <ac:chgData name="Brendan Shea" userId="a59f6868c3431710" providerId="LiveId" clId="{9DD3AE8C-7B18-4748-958B-95BC47160681}" dt="2022-02-09T16:53:53.710" v="7193" actId="478"/>
          <ac:graphicFrameMkLst>
            <pc:docMk/>
            <pc:sldMk cId="1794738657" sldId="309"/>
            <ac:graphicFrameMk id="2" creationId="{E3F81BFC-D608-49C7-8DD5-4568F40461F7}"/>
          </ac:graphicFrameMkLst>
        </pc:graphicFrameChg>
        <pc:graphicFrameChg chg="add del mod modGraphic">
          <ac:chgData name="Brendan Shea" userId="a59f6868c3431710" providerId="LiveId" clId="{9DD3AE8C-7B18-4748-958B-95BC47160681}" dt="2022-02-09T16:58:33.514" v="7211" actId="478"/>
          <ac:graphicFrameMkLst>
            <pc:docMk/>
            <pc:sldMk cId="1794738657" sldId="309"/>
            <ac:graphicFrameMk id="6" creationId="{C9DA89E3-95FB-466E-9EF3-DD7168D6BC89}"/>
          </ac:graphicFrameMkLst>
        </pc:graphicFrameChg>
        <pc:graphicFrameChg chg="add del mod">
          <ac:chgData name="Brendan Shea" userId="a59f6868c3431710" providerId="LiveId" clId="{9DD3AE8C-7B18-4748-958B-95BC47160681}" dt="2022-02-09T16:58:33.229" v="7210"/>
          <ac:graphicFrameMkLst>
            <pc:docMk/>
            <pc:sldMk cId="1794738657" sldId="309"/>
            <ac:graphicFrameMk id="8" creationId="{A915CBC0-082E-49BD-BC6D-8D1C701ED47F}"/>
          </ac:graphicFrameMkLst>
        </pc:graphicFrameChg>
      </pc:sldChg>
      <pc:sldChg chg="addSp modSp mod">
        <pc:chgData name="Brendan Shea" userId="a59f6868c3431710" providerId="LiveId" clId="{9DD3AE8C-7B18-4748-958B-95BC47160681}" dt="2022-02-09T17:16:52.729" v="8562" actId="14100"/>
        <pc:sldMkLst>
          <pc:docMk/>
          <pc:sldMk cId="4010014743" sldId="310"/>
        </pc:sldMkLst>
        <pc:spChg chg="mod">
          <ac:chgData name="Brendan Shea" userId="a59f6868c3431710" providerId="LiveId" clId="{9DD3AE8C-7B18-4748-958B-95BC47160681}" dt="2022-02-09T16:58:49.584" v="7235" actId="20577"/>
          <ac:spMkLst>
            <pc:docMk/>
            <pc:sldMk cId="4010014743" sldId="310"/>
            <ac:spMk id="3" creationId="{FD161C47-0660-416F-B4C2-25E4D35D69FD}"/>
          </ac:spMkLst>
        </pc:spChg>
        <pc:spChg chg="mod">
          <ac:chgData name="Brendan Shea" userId="a59f6868c3431710" providerId="LiveId" clId="{9DD3AE8C-7B18-4748-958B-95BC47160681}" dt="2022-02-07T21:02:32.366" v="167"/>
          <ac:spMkLst>
            <pc:docMk/>
            <pc:sldMk cId="4010014743" sldId="310"/>
            <ac:spMk id="4" creationId="{D528596A-0847-664A-9D47-5096383E5E09}"/>
          </ac:spMkLst>
        </pc:spChg>
        <pc:spChg chg="mod">
          <ac:chgData name="Brendan Shea" userId="a59f6868c3431710" providerId="LiveId" clId="{9DD3AE8C-7B18-4748-958B-95BC47160681}" dt="2022-02-09T17:16:10.439" v="8545" actId="27636"/>
          <ac:spMkLst>
            <pc:docMk/>
            <pc:sldMk cId="4010014743" sldId="310"/>
            <ac:spMk id="5" creationId="{1B07C49E-AFFC-EC46-8930-E4D428F5F943}"/>
          </ac:spMkLst>
        </pc:spChg>
        <pc:spChg chg="add mod">
          <ac:chgData name="Brendan Shea" userId="a59f6868c3431710" providerId="LiveId" clId="{9DD3AE8C-7B18-4748-958B-95BC47160681}" dt="2022-02-09T17:16:52.729" v="8562" actId="14100"/>
          <ac:spMkLst>
            <pc:docMk/>
            <pc:sldMk cId="4010014743" sldId="310"/>
            <ac:spMk id="7" creationId="{8C11D185-A663-4A3A-B040-1701ABC2C708}"/>
          </ac:spMkLst>
        </pc:spChg>
        <pc:graphicFrameChg chg="add mod">
          <ac:chgData name="Brendan Shea" userId="a59f6868c3431710" providerId="LiveId" clId="{9DD3AE8C-7B18-4748-958B-95BC47160681}" dt="2022-02-09T17:01:55.144" v="7451"/>
          <ac:graphicFrameMkLst>
            <pc:docMk/>
            <pc:sldMk cId="4010014743" sldId="310"/>
            <ac:graphicFrameMk id="2" creationId="{44278E13-0823-437B-9BF8-87D5A5F9C60F}"/>
          </ac:graphicFrameMkLst>
        </pc:graphicFrameChg>
      </pc:sldChg>
      <pc:sldChg chg="addSp modSp mod">
        <pc:chgData name="Brendan Shea" userId="a59f6868c3431710" providerId="LiveId" clId="{9DD3AE8C-7B18-4748-958B-95BC47160681}" dt="2022-02-09T17:17:14.560" v="8567" actId="14100"/>
        <pc:sldMkLst>
          <pc:docMk/>
          <pc:sldMk cId="2735560525" sldId="311"/>
        </pc:sldMkLst>
        <pc:spChg chg="mod">
          <ac:chgData name="Brendan Shea" userId="a59f6868c3431710" providerId="LiveId" clId="{9DD3AE8C-7B18-4748-958B-95BC47160681}" dt="2022-02-07T21:02:32.366" v="167"/>
          <ac:spMkLst>
            <pc:docMk/>
            <pc:sldMk cId="2735560525" sldId="311"/>
            <ac:spMk id="4" creationId="{D528596A-0847-664A-9D47-5096383E5E09}"/>
          </ac:spMkLst>
        </pc:spChg>
        <pc:spChg chg="mod">
          <ac:chgData name="Brendan Shea" userId="a59f6868c3431710" providerId="LiveId" clId="{9DD3AE8C-7B18-4748-958B-95BC47160681}" dt="2022-02-09T17:17:10.542" v="8565" actId="14100"/>
          <ac:spMkLst>
            <pc:docMk/>
            <pc:sldMk cId="2735560525" sldId="311"/>
            <ac:spMk id="5" creationId="{1B07C49E-AFFC-EC46-8930-E4D428F5F943}"/>
          </ac:spMkLst>
        </pc:spChg>
        <pc:spChg chg="add mod">
          <ac:chgData name="Brendan Shea" userId="a59f6868c3431710" providerId="LiveId" clId="{9DD3AE8C-7B18-4748-958B-95BC47160681}" dt="2022-02-09T17:17:14.560" v="8567" actId="14100"/>
          <ac:spMkLst>
            <pc:docMk/>
            <pc:sldMk cId="2735560525" sldId="311"/>
            <ac:spMk id="7" creationId="{A8BB2AE9-774B-4C78-9044-6698BDCB8E10}"/>
          </ac:spMkLst>
        </pc:spChg>
        <pc:graphicFrameChg chg="add mod">
          <ac:chgData name="Brendan Shea" userId="a59f6868c3431710" providerId="LiveId" clId="{9DD3AE8C-7B18-4748-958B-95BC47160681}" dt="2022-02-09T17:06:27.273" v="7848"/>
          <ac:graphicFrameMkLst>
            <pc:docMk/>
            <pc:sldMk cId="2735560525" sldId="311"/>
            <ac:graphicFrameMk id="2" creationId="{AC2901CC-1344-4853-AE76-61752D2B53BB}"/>
          </ac:graphicFrameMkLst>
        </pc:graphicFrameChg>
      </pc:sldChg>
      <pc:sldChg chg="addSp modSp mod">
        <pc:chgData name="Brendan Shea" userId="a59f6868c3431710" providerId="LiveId" clId="{9DD3AE8C-7B18-4748-958B-95BC47160681}" dt="2022-02-09T20:48:33.421" v="9223" actId="571"/>
        <pc:sldMkLst>
          <pc:docMk/>
          <pc:sldMk cId="1434679925" sldId="312"/>
        </pc:sldMkLst>
        <pc:spChg chg="mod">
          <ac:chgData name="Brendan Shea" userId="a59f6868c3431710" providerId="LiveId" clId="{9DD3AE8C-7B18-4748-958B-95BC47160681}" dt="2022-02-07T21:02:32.366" v="167"/>
          <ac:spMkLst>
            <pc:docMk/>
            <pc:sldMk cId="1434679925" sldId="312"/>
            <ac:spMk id="4" creationId="{D528596A-0847-664A-9D47-5096383E5E09}"/>
          </ac:spMkLst>
        </pc:spChg>
        <pc:spChg chg="mod">
          <ac:chgData name="Brendan Shea" userId="a59f6868c3431710" providerId="LiveId" clId="{9DD3AE8C-7B18-4748-958B-95BC47160681}" dt="2022-02-09T17:18:24.142" v="8578" actId="20577"/>
          <ac:spMkLst>
            <pc:docMk/>
            <pc:sldMk cId="1434679925" sldId="312"/>
            <ac:spMk id="5" creationId="{1B07C49E-AFFC-EC46-8930-E4D428F5F943}"/>
          </ac:spMkLst>
        </pc:spChg>
        <pc:spChg chg="add mod">
          <ac:chgData name="Brendan Shea" userId="a59f6868c3431710" providerId="LiveId" clId="{9DD3AE8C-7B18-4748-958B-95BC47160681}" dt="2022-02-09T17:17:26.344" v="8570" actId="14100"/>
          <ac:spMkLst>
            <pc:docMk/>
            <pc:sldMk cId="1434679925" sldId="312"/>
            <ac:spMk id="6" creationId="{00665F4E-9918-4B8B-88DC-663A0CBF6BE1}"/>
          </ac:spMkLst>
        </pc:spChg>
        <pc:spChg chg="add mod">
          <ac:chgData name="Brendan Shea" userId="a59f6868c3431710" providerId="LiveId" clId="{9DD3AE8C-7B18-4748-958B-95BC47160681}" dt="2022-02-09T17:10:51.164" v="8216" actId="1076"/>
          <ac:spMkLst>
            <pc:docMk/>
            <pc:sldMk cId="1434679925" sldId="312"/>
            <ac:spMk id="8" creationId="{F9359375-B3F2-43D8-BDA9-22365BED729C}"/>
          </ac:spMkLst>
        </pc:spChg>
        <pc:spChg chg="add mod">
          <ac:chgData name="Brendan Shea" userId="a59f6868c3431710" providerId="LiveId" clId="{9DD3AE8C-7B18-4748-958B-95BC47160681}" dt="2022-02-09T20:48:33.421" v="9223" actId="571"/>
          <ac:spMkLst>
            <pc:docMk/>
            <pc:sldMk cId="1434679925" sldId="312"/>
            <ac:spMk id="9" creationId="{BD2BD14E-5441-4403-81D5-E0C7A7595CA2}"/>
          </ac:spMkLst>
        </pc:spChg>
      </pc:sldChg>
      <pc:sldChg chg="addSp modSp mod">
        <pc:chgData name="Brendan Shea" userId="a59f6868c3431710" providerId="LiveId" clId="{9DD3AE8C-7B18-4748-958B-95BC47160681}" dt="2022-02-09T17:29:07.084" v="8713" actId="14734"/>
        <pc:sldMkLst>
          <pc:docMk/>
          <pc:sldMk cId="1756972646" sldId="313"/>
        </pc:sldMkLst>
        <pc:spChg chg="mod">
          <ac:chgData name="Brendan Shea" userId="a59f6868c3431710" providerId="LiveId" clId="{9DD3AE8C-7B18-4748-958B-95BC47160681}" dt="2022-02-07T21:02:32.366" v="167"/>
          <ac:spMkLst>
            <pc:docMk/>
            <pc:sldMk cId="1756972646" sldId="313"/>
            <ac:spMk id="4" creationId="{D528596A-0847-664A-9D47-5096383E5E09}"/>
          </ac:spMkLst>
        </pc:spChg>
        <pc:spChg chg="mod">
          <ac:chgData name="Brendan Shea" userId="a59f6868c3431710" providerId="LiveId" clId="{9DD3AE8C-7B18-4748-958B-95BC47160681}" dt="2022-02-09T17:27:30.616" v="8705" actId="14100"/>
          <ac:spMkLst>
            <pc:docMk/>
            <pc:sldMk cId="1756972646" sldId="313"/>
            <ac:spMk id="5" creationId="{1B07C49E-AFFC-EC46-8930-E4D428F5F943}"/>
          </ac:spMkLst>
        </pc:spChg>
        <pc:spChg chg="add mod">
          <ac:chgData name="Brendan Shea" userId="a59f6868c3431710" providerId="LiveId" clId="{9DD3AE8C-7B18-4748-958B-95BC47160681}" dt="2022-02-09T17:28:14.979" v="8711" actId="14100"/>
          <ac:spMkLst>
            <pc:docMk/>
            <pc:sldMk cId="1756972646" sldId="313"/>
            <ac:spMk id="6" creationId="{5DE23F4D-16EF-4885-9C7E-108293234B39}"/>
          </ac:spMkLst>
        </pc:spChg>
        <pc:graphicFrameChg chg="add mod modGraphic">
          <ac:chgData name="Brendan Shea" userId="a59f6868c3431710" providerId="LiveId" clId="{9DD3AE8C-7B18-4748-958B-95BC47160681}" dt="2022-02-09T17:29:07.084" v="8713" actId="14734"/>
          <ac:graphicFrameMkLst>
            <pc:docMk/>
            <pc:sldMk cId="1756972646" sldId="313"/>
            <ac:graphicFrameMk id="7" creationId="{5436775B-1FF6-4DE0-BB40-8628968690C3}"/>
          </ac:graphicFrameMkLst>
        </pc:graphicFrameChg>
      </pc:sldChg>
      <pc:sldChg chg="addSp modSp mod">
        <pc:chgData name="Brendan Shea" userId="a59f6868c3431710" providerId="LiveId" clId="{9DD3AE8C-7B18-4748-958B-95BC47160681}" dt="2022-02-09T17:17:44.226" v="8573" actId="14100"/>
        <pc:sldMkLst>
          <pc:docMk/>
          <pc:sldMk cId="639399535" sldId="314"/>
        </pc:sldMkLst>
        <pc:spChg chg="mod">
          <ac:chgData name="Brendan Shea" userId="a59f6868c3431710" providerId="LiveId" clId="{9DD3AE8C-7B18-4748-958B-95BC47160681}" dt="2022-02-07T21:02:32.366" v="167"/>
          <ac:spMkLst>
            <pc:docMk/>
            <pc:sldMk cId="639399535" sldId="314"/>
            <ac:spMk id="4" creationId="{D528596A-0847-664A-9D47-5096383E5E09}"/>
          </ac:spMkLst>
        </pc:spChg>
        <pc:spChg chg="mod">
          <ac:chgData name="Brendan Shea" userId="a59f6868c3431710" providerId="LiveId" clId="{9DD3AE8C-7B18-4748-958B-95BC47160681}" dt="2022-02-09T17:14:21.386" v="8531" actId="20577"/>
          <ac:spMkLst>
            <pc:docMk/>
            <pc:sldMk cId="639399535" sldId="314"/>
            <ac:spMk id="5" creationId="{1B07C49E-AFFC-EC46-8930-E4D428F5F943}"/>
          </ac:spMkLst>
        </pc:spChg>
        <pc:spChg chg="add mod">
          <ac:chgData name="Brendan Shea" userId="a59f6868c3431710" providerId="LiveId" clId="{9DD3AE8C-7B18-4748-958B-95BC47160681}" dt="2022-02-09T17:17:44.226" v="8573" actId="14100"/>
          <ac:spMkLst>
            <pc:docMk/>
            <pc:sldMk cId="639399535" sldId="314"/>
            <ac:spMk id="6" creationId="{DBB04430-9308-46FE-938B-BD719EB95D2A}"/>
          </ac:spMkLst>
        </pc:spChg>
        <pc:graphicFrameChg chg="add mod">
          <ac:chgData name="Brendan Shea" userId="a59f6868c3431710" providerId="LiveId" clId="{9DD3AE8C-7B18-4748-958B-95BC47160681}" dt="2022-02-09T17:14:54.537" v="8535" actId="1076"/>
          <ac:graphicFrameMkLst>
            <pc:docMk/>
            <pc:sldMk cId="639399535" sldId="314"/>
            <ac:graphicFrameMk id="3" creationId="{76768391-9926-40BB-8AB7-02A7575DA008}"/>
          </ac:graphicFrameMkLst>
        </pc:graphicFrameChg>
      </pc:sldChg>
      <pc:sldChg chg="addSp modSp mod">
        <pc:chgData name="Brendan Shea" userId="a59f6868c3431710" providerId="LiveId" clId="{9DD3AE8C-7B18-4748-958B-95BC47160681}" dt="2022-02-09T18:24:45.075" v="9221" actId="14100"/>
        <pc:sldMkLst>
          <pc:docMk/>
          <pc:sldMk cId="3566646398" sldId="315"/>
        </pc:sldMkLst>
        <pc:spChg chg="mod">
          <ac:chgData name="Brendan Shea" userId="a59f6868c3431710" providerId="LiveId" clId="{9DD3AE8C-7B18-4748-958B-95BC47160681}" dt="2022-02-07T21:02:32.366" v="167"/>
          <ac:spMkLst>
            <pc:docMk/>
            <pc:sldMk cId="3566646398" sldId="315"/>
            <ac:spMk id="4" creationId="{D528596A-0847-664A-9D47-5096383E5E09}"/>
          </ac:spMkLst>
        </pc:spChg>
        <pc:spChg chg="mod">
          <ac:chgData name="Brendan Shea" userId="a59f6868c3431710" providerId="LiveId" clId="{9DD3AE8C-7B18-4748-958B-95BC47160681}" dt="2022-02-09T17:33:23.382" v="8866" actId="14100"/>
          <ac:spMkLst>
            <pc:docMk/>
            <pc:sldMk cId="3566646398" sldId="315"/>
            <ac:spMk id="5" creationId="{1B07C49E-AFFC-EC46-8930-E4D428F5F943}"/>
          </ac:spMkLst>
        </pc:spChg>
        <pc:spChg chg="add mod">
          <ac:chgData name="Brendan Shea" userId="a59f6868c3431710" providerId="LiveId" clId="{9DD3AE8C-7B18-4748-958B-95BC47160681}" dt="2022-02-09T18:24:45.075" v="9221" actId="14100"/>
          <ac:spMkLst>
            <pc:docMk/>
            <pc:sldMk cId="3566646398" sldId="315"/>
            <ac:spMk id="6" creationId="{92DA127A-A189-41AF-B795-582839A24369}"/>
          </ac:spMkLst>
        </pc:spChg>
        <pc:graphicFrameChg chg="add mod modGraphic">
          <ac:chgData name="Brendan Shea" userId="a59f6868c3431710" providerId="LiveId" clId="{9DD3AE8C-7B18-4748-958B-95BC47160681}" dt="2022-02-09T18:24:39.575" v="9220" actId="1076"/>
          <ac:graphicFrameMkLst>
            <pc:docMk/>
            <pc:sldMk cId="3566646398" sldId="315"/>
            <ac:graphicFrameMk id="7" creationId="{64C1E921-33A4-43A7-9C32-1FA3A63020F6}"/>
          </ac:graphicFrameMkLst>
        </pc:graphicFrameChg>
      </pc:sldChg>
      <pc:sldChg chg="addSp modSp mod">
        <pc:chgData name="Brendan Shea" userId="a59f6868c3431710" providerId="LiveId" clId="{9DD3AE8C-7B18-4748-958B-95BC47160681}" dt="2022-02-09T17:36:46.095" v="8971" actId="1076"/>
        <pc:sldMkLst>
          <pc:docMk/>
          <pc:sldMk cId="1398439132" sldId="316"/>
        </pc:sldMkLst>
        <pc:spChg chg="mod">
          <ac:chgData name="Brendan Shea" userId="a59f6868c3431710" providerId="LiveId" clId="{9DD3AE8C-7B18-4748-958B-95BC47160681}" dt="2022-02-07T21:02:32.366" v="167"/>
          <ac:spMkLst>
            <pc:docMk/>
            <pc:sldMk cId="1398439132" sldId="316"/>
            <ac:spMk id="4" creationId="{D528596A-0847-664A-9D47-5096383E5E09}"/>
          </ac:spMkLst>
        </pc:spChg>
        <pc:spChg chg="mod">
          <ac:chgData name="Brendan Shea" userId="a59f6868c3431710" providerId="LiveId" clId="{9DD3AE8C-7B18-4748-958B-95BC47160681}" dt="2022-02-09T17:35:39.969" v="8966" actId="20577"/>
          <ac:spMkLst>
            <pc:docMk/>
            <pc:sldMk cId="1398439132" sldId="316"/>
            <ac:spMk id="5" creationId="{1B07C49E-AFFC-EC46-8930-E4D428F5F943}"/>
          </ac:spMkLst>
        </pc:spChg>
        <pc:spChg chg="add mod">
          <ac:chgData name="Brendan Shea" userId="a59f6868c3431710" providerId="LiveId" clId="{9DD3AE8C-7B18-4748-958B-95BC47160681}" dt="2022-02-09T17:36:32.184" v="8968" actId="14100"/>
          <ac:spMkLst>
            <pc:docMk/>
            <pc:sldMk cId="1398439132" sldId="316"/>
            <ac:spMk id="6" creationId="{B911A6E0-6AC6-4A09-B686-EA9935BF4FC3}"/>
          </ac:spMkLst>
        </pc:spChg>
        <pc:graphicFrameChg chg="add mod modGraphic">
          <ac:chgData name="Brendan Shea" userId="a59f6868c3431710" providerId="LiveId" clId="{9DD3AE8C-7B18-4748-958B-95BC47160681}" dt="2022-02-09T17:36:46.095" v="8971" actId="1076"/>
          <ac:graphicFrameMkLst>
            <pc:docMk/>
            <pc:sldMk cId="1398439132" sldId="316"/>
            <ac:graphicFrameMk id="7" creationId="{C8D35CB2-34FC-4A00-BA31-9C686C54577C}"/>
          </ac:graphicFrameMkLst>
        </pc:graphicFrameChg>
      </pc:sldChg>
      <pc:sldChg chg="addSp delSp modSp mod">
        <pc:chgData name="Brendan Shea" userId="a59f6868c3431710" providerId="LiveId" clId="{9DD3AE8C-7B18-4748-958B-95BC47160681}" dt="2022-02-09T18:06:04.859" v="9215" actId="478"/>
        <pc:sldMkLst>
          <pc:docMk/>
          <pc:sldMk cId="3975168428" sldId="317"/>
        </pc:sldMkLst>
        <pc:spChg chg="mod">
          <ac:chgData name="Brendan Shea" userId="a59f6868c3431710" providerId="LiveId" clId="{9DD3AE8C-7B18-4748-958B-95BC47160681}" dt="2022-02-07T21:02:32.366" v="167"/>
          <ac:spMkLst>
            <pc:docMk/>
            <pc:sldMk cId="3975168428" sldId="317"/>
            <ac:spMk id="4" creationId="{D528596A-0847-664A-9D47-5096383E5E09}"/>
          </ac:spMkLst>
        </pc:spChg>
        <pc:spChg chg="mod">
          <ac:chgData name="Brendan Shea" userId="a59f6868c3431710" providerId="LiveId" clId="{9DD3AE8C-7B18-4748-958B-95BC47160681}" dt="2022-02-09T18:02:55.146" v="9185" actId="27636"/>
          <ac:spMkLst>
            <pc:docMk/>
            <pc:sldMk cId="3975168428" sldId="317"/>
            <ac:spMk id="5" creationId="{1B07C49E-AFFC-EC46-8930-E4D428F5F943}"/>
          </ac:spMkLst>
        </pc:spChg>
        <pc:spChg chg="add mod">
          <ac:chgData name="Brendan Shea" userId="a59f6868c3431710" providerId="LiveId" clId="{9DD3AE8C-7B18-4748-958B-95BC47160681}" dt="2022-02-09T18:03:44.022" v="9201" actId="14100"/>
          <ac:spMkLst>
            <pc:docMk/>
            <pc:sldMk cId="3975168428" sldId="317"/>
            <ac:spMk id="6" creationId="{0C4F63BB-88AC-4942-B288-64AE1CAC2FAA}"/>
          </ac:spMkLst>
        </pc:spChg>
        <pc:spChg chg="add mod">
          <ac:chgData name="Brendan Shea" userId="a59f6868c3431710" providerId="LiveId" clId="{9DD3AE8C-7B18-4748-958B-95BC47160681}" dt="2022-02-09T18:05:52.920" v="9213" actId="1076"/>
          <ac:spMkLst>
            <pc:docMk/>
            <pc:sldMk cId="3975168428" sldId="317"/>
            <ac:spMk id="10" creationId="{ED8468AA-33C6-4F50-B998-A74D6837A9D9}"/>
          </ac:spMkLst>
        </pc:spChg>
        <pc:graphicFrameChg chg="add del mod modGraphic">
          <ac:chgData name="Brendan Shea" userId="a59f6868c3431710" providerId="LiveId" clId="{9DD3AE8C-7B18-4748-958B-95BC47160681}" dt="2022-02-09T18:03:40.777" v="9200" actId="478"/>
          <ac:graphicFrameMkLst>
            <pc:docMk/>
            <pc:sldMk cId="3975168428" sldId="317"/>
            <ac:graphicFrameMk id="7" creationId="{DDCAAD90-707E-43A3-AB0B-826B6F13C5AA}"/>
          </ac:graphicFrameMkLst>
        </pc:graphicFrameChg>
        <pc:graphicFrameChg chg="add del mod modGraphic">
          <ac:chgData name="Brendan Shea" userId="a59f6868c3431710" providerId="LiveId" clId="{9DD3AE8C-7B18-4748-958B-95BC47160681}" dt="2022-02-09T18:05:31.895" v="9206" actId="478"/>
          <ac:graphicFrameMkLst>
            <pc:docMk/>
            <pc:sldMk cId="3975168428" sldId="317"/>
            <ac:graphicFrameMk id="8" creationId="{2D6F7BE1-4559-4989-A6B6-F68736CA70D4}"/>
          </ac:graphicFrameMkLst>
        </pc:graphicFrameChg>
        <pc:graphicFrameChg chg="add mod">
          <ac:chgData name="Brendan Shea" userId="a59f6868c3431710" providerId="LiveId" clId="{9DD3AE8C-7B18-4748-958B-95BC47160681}" dt="2022-02-09T18:05:52.920" v="9213" actId="1076"/>
          <ac:graphicFrameMkLst>
            <pc:docMk/>
            <pc:sldMk cId="3975168428" sldId="317"/>
            <ac:graphicFrameMk id="9" creationId="{9D0E98D0-1042-40C9-8FDA-06D7A1BDE3EE}"/>
          </ac:graphicFrameMkLst>
        </pc:graphicFrameChg>
        <pc:graphicFrameChg chg="add del mod">
          <ac:chgData name="Brendan Shea" userId="a59f6868c3431710" providerId="LiveId" clId="{9DD3AE8C-7B18-4748-958B-95BC47160681}" dt="2022-02-09T18:06:04.859" v="9215" actId="478"/>
          <ac:graphicFrameMkLst>
            <pc:docMk/>
            <pc:sldMk cId="3975168428" sldId="317"/>
            <ac:graphicFrameMk id="11" creationId="{5EBCE599-8614-495E-90C2-1E7390F3BEC4}"/>
          </ac:graphicFrameMkLst>
        </pc:graphicFrameChg>
      </pc:sldChg>
      <pc:sldChg chg="addSp modSp mod">
        <pc:chgData name="Brendan Shea" userId="a59f6868c3431710" providerId="LiveId" clId="{9DD3AE8C-7B18-4748-958B-95BC47160681}" dt="2022-02-09T20:57:49.613" v="9859" actId="1076"/>
        <pc:sldMkLst>
          <pc:docMk/>
          <pc:sldMk cId="239597884" sldId="318"/>
        </pc:sldMkLst>
        <pc:spChg chg="mod">
          <ac:chgData name="Brendan Shea" userId="a59f6868c3431710" providerId="LiveId" clId="{9DD3AE8C-7B18-4748-958B-95BC47160681}" dt="2022-02-07T21:02:32.366" v="167"/>
          <ac:spMkLst>
            <pc:docMk/>
            <pc:sldMk cId="239597884" sldId="318"/>
            <ac:spMk id="3" creationId="{8C82F32A-22A5-0046-9FAC-5295E4FA5A12}"/>
          </ac:spMkLst>
        </pc:spChg>
        <pc:spChg chg="mod">
          <ac:chgData name="Brendan Shea" userId="a59f6868c3431710" providerId="LiveId" clId="{9DD3AE8C-7B18-4748-958B-95BC47160681}" dt="2022-02-09T20:57:43.200" v="9855" actId="5793"/>
          <ac:spMkLst>
            <pc:docMk/>
            <pc:sldMk cId="239597884" sldId="318"/>
            <ac:spMk id="5" creationId="{85D9F803-CDBC-C74C-AF1B-2B5937D1C241}"/>
          </ac:spMkLst>
        </pc:spChg>
        <pc:spChg chg="mod">
          <ac:chgData name="Brendan Shea" userId="a59f6868c3431710" providerId="LiveId" clId="{9DD3AE8C-7B18-4748-958B-95BC47160681}" dt="2022-02-09T20:55:02.761" v="9639" actId="20577"/>
          <ac:spMkLst>
            <pc:docMk/>
            <pc:sldMk cId="239597884" sldId="318"/>
            <ac:spMk id="8" creationId="{2E0ECA32-E146-40DA-85CD-9677244BC3EC}"/>
          </ac:spMkLst>
        </pc:spChg>
        <pc:picChg chg="add mod">
          <ac:chgData name="Brendan Shea" userId="a59f6868c3431710" providerId="LiveId" clId="{9DD3AE8C-7B18-4748-958B-95BC47160681}" dt="2022-02-09T20:57:49.613" v="9859" actId="1076"/>
          <ac:picMkLst>
            <pc:docMk/>
            <pc:sldMk cId="239597884" sldId="318"/>
            <ac:picMk id="4" creationId="{A6AFED3B-A14B-4504-A570-3833870DB9B9}"/>
          </ac:picMkLst>
        </pc:picChg>
      </pc:sldChg>
      <pc:sldChg chg="addSp modSp mod">
        <pc:chgData name="Brendan Shea" userId="a59f6868c3431710" providerId="LiveId" clId="{9DD3AE8C-7B18-4748-958B-95BC47160681}" dt="2022-02-09T21:01:01.873" v="10198" actId="1076"/>
        <pc:sldMkLst>
          <pc:docMk/>
          <pc:sldMk cId="232499080" sldId="319"/>
        </pc:sldMkLst>
        <pc:spChg chg="mod">
          <ac:chgData name="Brendan Shea" userId="a59f6868c3431710" providerId="LiveId" clId="{9DD3AE8C-7B18-4748-958B-95BC47160681}" dt="2022-02-07T21:02:32.366" v="167"/>
          <ac:spMkLst>
            <pc:docMk/>
            <pc:sldMk cId="232499080" sldId="319"/>
            <ac:spMk id="3" creationId="{8C82F32A-22A5-0046-9FAC-5295E4FA5A12}"/>
          </ac:spMkLst>
        </pc:spChg>
        <pc:spChg chg="mod">
          <ac:chgData name="Brendan Shea" userId="a59f6868c3431710" providerId="LiveId" clId="{9DD3AE8C-7B18-4748-958B-95BC47160681}" dt="2022-02-09T21:00:54.225" v="10194" actId="14100"/>
          <ac:spMkLst>
            <pc:docMk/>
            <pc:sldMk cId="232499080" sldId="319"/>
            <ac:spMk id="5" creationId="{85D9F803-CDBC-C74C-AF1B-2B5937D1C241}"/>
          </ac:spMkLst>
        </pc:spChg>
        <pc:spChg chg="mod">
          <ac:chgData name="Brendan Shea" userId="a59f6868c3431710" providerId="LiveId" clId="{9DD3AE8C-7B18-4748-958B-95BC47160681}" dt="2022-02-09T20:58:19.794" v="9899" actId="20577"/>
          <ac:spMkLst>
            <pc:docMk/>
            <pc:sldMk cId="232499080" sldId="319"/>
            <ac:spMk id="8" creationId="{34C97452-C78A-4701-B8AB-ABFE63D5BEDE}"/>
          </ac:spMkLst>
        </pc:spChg>
        <pc:picChg chg="add mod">
          <ac:chgData name="Brendan Shea" userId="a59f6868c3431710" providerId="LiveId" clId="{9DD3AE8C-7B18-4748-958B-95BC47160681}" dt="2022-02-09T21:01:01.873" v="10198" actId="1076"/>
          <ac:picMkLst>
            <pc:docMk/>
            <pc:sldMk cId="232499080" sldId="319"/>
            <ac:picMk id="4" creationId="{613B589B-8581-455A-9AAC-7E4034566ECF}"/>
          </ac:picMkLst>
        </pc:picChg>
      </pc:sldChg>
      <pc:sldChg chg="addSp modSp mod">
        <pc:chgData name="Brendan Shea" userId="a59f6868c3431710" providerId="LiveId" clId="{9DD3AE8C-7B18-4748-958B-95BC47160681}" dt="2022-02-10T15:44:13.117" v="13221" actId="20577"/>
        <pc:sldMkLst>
          <pc:docMk/>
          <pc:sldMk cId="3645034231" sldId="320"/>
        </pc:sldMkLst>
        <pc:spChg chg="mod">
          <ac:chgData name="Brendan Shea" userId="a59f6868c3431710" providerId="LiveId" clId="{9DD3AE8C-7B18-4748-958B-95BC47160681}" dt="2022-02-07T21:02:32.366" v="167"/>
          <ac:spMkLst>
            <pc:docMk/>
            <pc:sldMk cId="3645034231" sldId="320"/>
            <ac:spMk id="4" creationId="{336C985E-BCEF-DD49-BB47-C4649A79F0D8}"/>
          </ac:spMkLst>
        </pc:spChg>
        <pc:spChg chg="mod">
          <ac:chgData name="Brendan Shea" userId="a59f6868c3431710" providerId="LiveId" clId="{9DD3AE8C-7B18-4748-958B-95BC47160681}" dt="2022-02-10T15:44:13.117" v="13221" actId="20577"/>
          <ac:spMkLst>
            <pc:docMk/>
            <pc:sldMk cId="3645034231" sldId="320"/>
            <ac:spMk id="5" creationId="{1B07C49E-AFFC-EC46-8930-E4D428F5F943}"/>
          </ac:spMkLst>
        </pc:spChg>
        <pc:spChg chg="mod">
          <ac:chgData name="Brendan Shea" userId="a59f6868c3431710" providerId="LiveId" clId="{9DD3AE8C-7B18-4748-958B-95BC47160681}" dt="2022-02-10T15:43:28.192" v="13086" actId="20577"/>
          <ac:spMkLst>
            <pc:docMk/>
            <pc:sldMk cId="3645034231" sldId="320"/>
            <ac:spMk id="9" creationId="{533106AC-60D7-46AE-8E64-7B84ABDBD099}"/>
          </ac:spMkLst>
        </pc:spChg>
        <pc:picChg chg="add mod">
          <ac:chgData name="Brendan Shea" userId="a59f6868c3431710" providerId="LiveId" clId="{9DD3AE8C-7B18-4748-958B-95BC47160681}" dt="2022-02-10T15:42:54.858" v="12996" actId="1076"/>
          <ac:picMkLst>
            <pc:docMk/>
            <pc:sldMk cId="3645034231" sldId="320"/>
            <ac:picMk id="2050" creationId="{9F354D3D-419B-4821-980C-1FC39BE2F74C}"/>
          </ac:picMkLst>
        </pc:picChg>
      </pc:sldChg>
      <pc:sldChg chg="del">
        <pc:chgData name="Brendan Shea" userId="a59f6868c3431710" providerId="LiveId" clId="{9DD3AE8C-7B18-4748-958B-95BC47160681}" dt="2022-02-09T15:15:43.958" v="4203" actId="47"/>
        <pc:sldMkLst>
          <pc:docMk/>
          <pc:sldMk cId="733461713" sldId="321"/>
        </pc:sldMkLst>
      </pc:sldChg>
      <pc:sldChg chg="addSp modSp mod">
        <pc:chgData name="Brendan Shea" userId="a59f6868c3431710" providerId="LiveId" clId="{9DD3AE8C-7B18-4748-958B-95BC47160681}" dt="2022-02-10T14:56:53.051" v="11453" actId="20577"/>
        <pc:sldMkLst>
          <pc:docMk/>
          <pc:sldMk cId="700132931" sldId="322"/>
        </pc:sldMkLst>
        <pc:spChg chg="mod">
          <ac:chgData name="Brendan Shea" userId="a59f6868c3431710" providerId="LiveId" clId="{9DD3AE8C-7B18-4748-958B-95BC47160681}" dt="2022-02-07T21:02:32.366" v="167"/>
          <ac:spMkLst>
            <pc:docMk/>
            <pc:sldMk cId="700132931" sldId="322"/>
            <ac:spMk id="3" creationId="{8C82F32A-22A5-0046-9FAC-5295E4FA5A12}"/>
          </ac:spMkLst>
        </pc:spChg>
        <pc:spChg chg="mod">
          <ac:chgData name="Brendan Shea" userId="a59f6868c3431710" providerId="LiveId" clId="{9DD3AE8C-7B18-4748-958B-95BC47160681}" dt="2022-02-10T14:56:34.853" v="11444" actId="20577"/>
          <ac:spMkLst>
            <pc:docMk/>
            <pc:sldMk cId="700132931" sldId="322"/>
            <ac:spMk id="5" creationId="{85D9F803-CDBC-C74C-AF1B-2B5937D1C241}"/>
          </ac:spMkLst>
        </pc:spChg>
        <pc:spChg chg="mod">
          <ac:chgData name="Brendan Shea" userId="a59f6868c3431710" providerId="LiveId" clId="{9DD3AE8C-7B18-4748-958B-95BC47160681}" dt="2022-02-10T14:56:53.051" v="11453" actId="20577"/>
          <ac:spMkLst>
            <pc:docMk/>
            <pc:sldMk cId="700132931" sldId="322"/>
            <ac:spMk id="8" creationId="{9456A072-47A6-4424-9ABE-F398119040DD}"/>
          </ac:spMkLst>
        </pc:spChg>
        <pc:picChg chg="add mod">
          <ac:chgData name="Brendan Shea" userId="a59f6868c3431710" providerId="LiveId" clId="{9DD3AE8C-7B18-4748-958B-95BC47160681}" dt="2022-02-10T13:04:31.635" v="10494" actId="1076"/>
          <ac:picMkLst>
            <pc:docMk/>
            <pc:sldMk cId="700132931" sldId="322"/>
            <ac:picMk id="4" creationId="{D07F9680-49B2-4787-9018-78556466EDE4}"/>
          </ac:picMkLst>
        </pc:picChg>
      </pc:sldChg>
      <pc:sldChg chg="addSp modSp mod">
        <pc:chgData name="Brendan Shea" userId="a59f6868c3431710" providerId="LiveId" clId="{9DD3AE8C-7B18-4748-958B-95BC47160681}" dt="2022-02-10T14:57:01.263" v="11466" actId="20577"/>
        <pc:sldMkLst>
          <pc:docMk/>
          <pc:sldMk cId="1866160706" sldId="323"/>
        </pc:sldMkLst>
        <pc:spChg chg="mod">
          <ac:chgData name="Brendan Shea" userId="a59f6868c3431710" providerId="LiveId" clId="{9DD3AE8C-7B18-4748-958B-95BC47160681}" dt="2022-02-07T21:02:32.366" v="167"/>
          <ac:spMkLst>
            <pc:docMk/>
            <pc:sldMk cId="1866160706" sldId="323"/>
            <ac:spMk id="3" creationId="{8C82F32A-22A5-0046-9FAC-5295E4FA5A12}"/>
          </ac:spMkLst>
        </pc:spChg>
        <pc:spChg chg="mod">
          <ac:chgData name="Brendan Shea" userId="a59f6868c3431710" providerId="LiveId" clId="{9DD3AE8C-7B18-4748-958B-95BC47160681}" dt="2022-02-10T14:55:44.336" v="11306" actId="20577"/>
          <ac:spMkLst>
            <pc:docMk/>
            <pc:sldMk cId="1866160706" sldId="323"/>
            <ac:spMk id="5" creationId="{85D9F803-CDBC-C74C-AF1B-2B5937D1C241}"/>
          </ac:spMkLst>
        </pc:spChg>
        <pc:spChg chg="mod">
          <ac:chgData name="Brendan Shea" userId="a59f6868c3431710" providerId="LiveId" clId="{9DD3AE8C-7B18-4748-958B-95BC47160681}" dt="2022-02-10T14:57:01.263" v="11466" actId="20577"/>
          <ac:spMkLst>
            <pc:docMk/>
            <pc:sldMk cId="1866160706" sldId="323"/>
            <ac:spMk id="8" creationId="{4EF94599-779E-457E-B57B-6063EBF7A840}"/>
          </ac:spMkLst>
        </pc:spChg>
        <pc:picChg chg="add mod">
          <ac:chgData name="Brendan Shea" userId="a59f6868c3431710" providerId="LiveId" clId="{9DD3AE8C-7B18-4748-958B-95BC47160681}" dt="2022-02-10T13:08:12.854" v="10909" actId="1076"/>
          <ac:picMkLst>
            <pc:docMk/>
            <pc:sldMk cId="1866160706" sldId="323"/>
            <ac:picMk id="4" creationId="{CCD383D6-F148-4DA8-8AEF-E312D32FCF5D}"/>
          </ac:picMkLst>
        </pc:picChg>
      </pc:sldChg>
      <pc:sldChg chg="addSp modSp mod">
        <pc:chgData name="Brendan Shea" userId="a59f6868c3431710" providerId="LiveId" clId="{9DD3AE8C-7B18-4748-958B-95BC47160681}" dt="2022-02-10T15:16:37.526" v="12328" actId="1076"/>
        <pc:sldMkLst>
          <pc:docMk/>
          <pc:sldMk cId="252359608" sldId="324"/>
        </pc:sldMkLst>
        <pc:spChg chg="mod">
          <ac:chgData name="Brendan Shea" userId="a59f6868c3431710" providerId="LiveId" clId="{9DD3AE8C-7B18-4748-958B-95BC47160681}" dt="2022-02-07T21:02:32.366" v="167"/>
          <ac:spMkLst>
            <pc:docMk/>
            <pc:sldMk cId="252359608" sldId="324"/>
            <ac:spMk id="3" creationId="{8C82F32A-22A5-0046-9FAC-5295E4FA5A12}"/>
          </ac:spMkLst>
        </pc:spChg>
        <pc:spChg chg="mod">
          <ac:chgData name="Brendan Shea" userId="a59f6868c3431710" providerId="LiveId" clId="{9DD3AE8C-7B18-4748-958B-95BC47160681}" dt="2022-02-10T15:16:29.775" v="12325" actId="1076"/>
          <ac:spMkLst>
            <pc:docMk/>
            <pc:sldMk cId="252359608" sldId="324"/>
            <ac:spMk id="5" creationId="{85D9F803-CDBC-C74C-AF1B-2B5937D1C241}"/>
          </ac:spMkLst>
        </pc:spChg>
        <pc:spChg chg="mod">
          <ac:chgData name="Brendan Shea" userId="a59f6868c3431710" providerId="LiveId" clId="{9DD3AE8C-7B18-4748-958B-95BC47160681}" dt="2022-02-10T15:09:27.603" v="11540" actId="20577"/>
          <ac:spMkLst>
            <pc:docMk/>
            <pc:sldMk cId="252359608" sldId="324"/>
            <ac:spMk id="12" creationId="{4D271BF5-BAA1-4CEB-A575-76A097FABBBA}"/>
          </ac:spMkLst>
        </pc:spChg>
        <pc:picChg chg="add mod">
          <ac:chgData name="Brendan Shea" userId="a59f6868c3431710" providerId="LiveId" clId="{9DD3AE8C-7B18-4748-958B-95BC47160681}" dt="2022-02-10T15:16:37.526" v="12328" actId="1076"/>
          <ac:picMkLst>
            <pc:docMk/>
            <pc:sldMk cId="252359608" sldId="324"/>
            <ac:picMk id="4" creationId="{5BDFC58E-C222-49BB-B09E-2B458EEFF224}"/>
          </ac:picMkLst>
        </pc:picChg>
      </pc:sldChg>
      <pc:sldChg chg="del">
        <pc:chgData name="Brendan Shea" userId="a59f6868c3431710" providerId="LiveId" clId="{9DD3AE8C-7B18-4748-958B-95BC47160681}" dt="2022-02-07T20:51:20.065" v="60" actId="47"/>
        <pc:sldMkLst>
          <pc:docMk/>
          <pc:sldMk cId="1277611629" sldId="327"/>
        </pc:sldMkLst>
      </pc:sldChg>
      <pc:sldChg chg="modSp mod ord">
        <pc:chgData name="Brendan Shea" userId="a59f6868c3431710" providerId="LiveId" clId="{9DD3AE8C-7B18-4748-958B-95BC47160681}" dt="2022-02-10T14:59:13.065" v="11488" actId="20577"/>
        <pc:sldMkLst>
          <pc:docMk/>
          <pc:sldMk cId="724038033" sldId="330"/>
        </pc:sldMkLst>
        <pc:spChg chg="mod">
          <ac:chgData name="Brendan Shea" userId="a59f6868c3431710" providerId="LiveId" clId="{9DD3AE8C-7B18-4748-958B-95BC47160681}" dt="2022-02-07T21:02:32.366" v="167"/>
          <ac:spMkLst>
            <pc:docMk/>
            <pc:sldMk cId="724038033" sldId="330"/>
            <ac:spMk id="4" creationId="{E2403FD9-22AB-4833-9FE0-E1E67C96862D}"/>
          </ac:spMkLst>
        </pc:spChg>
        <pc:spChg chg="mod">
          <ac:chgData name="Brendan Shea" userId="a59f6868c3431710" providerId="LiveId" clId="{9DD3AE8C-7B18-4748-958B-95BC47160681}" dt="2022-02-10T14:59:13.065" v="11488" actId="20577"/>
          <ac:spMkLst>
            <pc:docMk/>
            <pc:sldMk cId="724038033" sldId="330"/>
            <ac:spMk id="10" creationId="{79EF1473-3ADD-43F1-A495-57AAB7FD902F}"/>
          </ac:spMkLst>
        </pc:spChg>
      </pc:sldChg>
      <pc:sldChg chg="modSp mod">
        <pc:chgData name="Brendan Shea" userId="a59f6868c3431710" providerId="LiveId" clId="{9DD3AE8C-7B18-4748-958B-95BC47160681}" dt="2022-02-09T15:36:15.258" v="5343" actId="20577"/>
        <pc:sldMkLst>
          <pc:docMk/>
          <pc:sldMk cId="1980221439" sldId="331"/>
        </pc:sldMkLst>
        <pc:spChg chg="mod">
          <ac:chgData name="Brendan Shea" userId="a59f6868c3431710" providerId="LiveId" clId="{9DD3AE8C-7B18-4748-958B-95BC47160681}" dt="2022-02-07T21:02:32.366" v="167"/>
          <ac:spMkLst>
            <pc:docMk/>
            <pc:sldMk cId="1980221439" sldId="331"/>
            <ac:spMk id="4" creationId="{E2403FD9-22AB-4833-9FE0-E1E67C96862D}"/>
          </ac:spMkLst>
        </pc:spChg>
        <pc:spChg chg="mod">
          <ac:chgData name="Brendan Shea" userId="a59f6868c3431710" providerId="LiveId" clId="{9DD3AE8C-7B18-4748-958B-95BC47160681}" dt="2022-02-09T15:36:15.258" v="5343" actId="20577"/>
          <ac:spMkLst>
            <pc:docMk/>
            <pc:sldMk cId="1980221439" sldId="331"/>
            <ac:spMk id="10" creationId="{79EF1473-3ADD-43F1-A495-57AAB7FD902F}"/>
          </ac:spMkLst>
        </pc:spChg>
      </pc:sldChg>
      <pc:sldChg chg="modSp mod">
        <pc:chgData name="Brendan Shea" userId="a59f6868c3431710" providerId="LiveId" clId="{9DD3AE8C-7B18-4748-958B-95BC47160681}" dt="2022-02-09T15:36:38.749" v="5375" actId="20577"/>
        <pc:sldMkLst>
          <pc:docMk/>
          <pc:sldMk cId="2560061391" sldId="332"/>
        </pc:sldMkLst>
        <pc:spChg chg="mod">
          <ac:chgData name="Brendan Shea" userId="a59f6868c3431710" providerId="LiveId" clId="{9DD3AE8C-7B18-4748-958B-95BC47160681}" dt="2022-02-07T21:02:32.366" v="167"/>
          <ac:spMkLst>
            <pc:docMk/>
            <pc:sldMk cId="2560061391" sldId="332"/>
            <ac:spMk id="4" creationId="{E2403FD9-22AB-4833-9FE0-E1E67C96862D}"/>
          </ac:spMkLst>
        </pc:spChg>
        <pc:spChg chg="mod">
          <ac:chgData name="Brendan Shea" userId="a59f6868c3431710" providerId="LiveId" clId="{9DD3AE8C-7B18-4748-958B-95BC47160681}" dt="2022-02-09T15:36:38.749" v="5375" actId="20577"/>
          <ac:spMkLst>
            <pc:docMk/>
            <pc:sldMk cId="2560061391" sldId="332"/>
            <ac:spMk id="5" creationId="{8E999A1B-8752-489F-A63B-EA2F60186B52}"/>
          </ac:spMkLst>
        </pc:spChg>
      </pc:sldChg>
      <pc:sldChg chg="addSp delSp modSp new mod ord">
        <pc:chgData name="Brendan Shea" userId="a59f6868c3431710" providerId="LiveId" clId="{9DD3AE8C-7B18-4748-958B-95BC47160681}" dt="2022-02-09T16:22:27.538" v="5798" actId="20577"/>
        <pc:sldMkLst>
          <pc:docMk/>
          <pc:sldMk cId="1912802885" sldId="333"/>
        </pc:sldMkLst>
        <pc:spChg chg="mod">
          <ac:chgData name="Brendan Shea" userId="a59f6868c3431710" providerId="LiveId" clId="{9DD3AE8C-7B18-4748-958B-95BC47160681}" dt="2022-02-09T15:04:23.263" v="3919" actId="20577"/>
          <ac:spMkLst>
            <pc:docMk/>
            <pc:sldMk cId="1912802885" sldId="333"/>
            <ac:spMk id="2" creationId="{E0F08140-F1C0-498A-9E9C-FA7A02933863}"/>
          </ac:spMkLst>
        </pc:spChg>
        <pc:spChg chg="mod">
          <ac:chgData name="Brendan Shea" userId="a59f6868c3431710" providerId="LiveId" clId="{9DD3AE8C-7B18-4748-958B-95BC47160681}" dt="2022-02-09T16:22:27.538" v="5798" actId="20577"/>
          <ac:spMkLst>
            <pc:docMk/>
            <pc:sldMk cId="1912802885" sldId="333"/>
            <ac:spMk id="3" creationId="{9F91E010-C93A-407C-BD71-B41E28C09268}"/>
          </ac:spMkLst>
        </pc:spChg>
        <pc:picChg chg="add del mod">
          <ac:chgData name="Brendan Shea" userId="a59f6868c3431710" providerId="LiveId" clId="{9DD3AE8C-7B18-4748-958B-95BC47160681}" dt="2022-02-07T21:22:44.462" v="1371"/>
          <ac:picMkLst>
            <pc:docMk/>
            <pc:sldMk cId="1912802885" sldId="333"/>
            <ac:picMk id="1026" creationId="{032FAF4D-C22E-4A81-B1E8-F7DE3BEADB9A}"/>
          </ac:picMkLst>
        </pc:picChg>
        <pc:picChg chg="add mod">
          <ac:chgData name="Brendan Shea" userId="a59f6868c3431710" providerId="LiveId" clId="{9DD3AE8C-7B18-4748-958B-95BC47160681}" dt="2022-02-07T21:22:49.420" v="1373" actId="1076"/>
          <ac:picMkLst>
            <pc:docMk/>
            <pc:sldMk cId="1912802885" sldId="333"/>
            <ac:picMk id="1028" creationId="{97E6A0E8-041B-426D-A3EF-3FE3EA6792FC}"/>
          </ac:picMkLst>
        </pc:picChg>
      </pc:sldChg>
      <pc:sldChg chg="new add del">
        <pc:chgData name="Brendan Shea" userId="a59f6868c3431710" providerId="LiveId" clId="{9DD3AE8C-7B18-4748-958B-95BC47160681}" dt="2022-02-07T21:02:09.598" v="165" actId="47"/>
        <pc:sldMkLst>
          <pc:docMk/>
          <pc:sldMk cId="3398778924" sldId="333"/>
        </pc:sldMkLst>
      </pc:sldChg>
      <pc:sldChg chg="modSp new del mod">
        <pc:chgData name="Brendan Shea" userId="a59f6868c3431710" providerId="LiveId" clId="{9DD3AE8C-7B18-4748-958B-95BC47160681}" dt="2022-02-07T21:02:05.371" v="163" actId="47"/>
        <pc:sldMkLst>
          <pc:docMk/>
          <pc:sldMk cId="342009210" sldId="334"/>
        </pc:sldMkLst>
        <pc:spChg chg="mod">
          <ac:chgData name="Brendan Shea" userId="a59f6868c3431710" providerId="LiveId" clId="{9DD3AE8C-7B18-4748-958B-95BC47160681}" dt="2022-02-07T21:01:53.229" v="152"/>
          <ac:spMkLst>
            <pc:docMk/>
            <pc:sldMk cId="342009210" sldId="334"/>
            <ac:spMk id="2" creationId="{46D92CFA-9547-4B1B-868F-694DBA5397E3}"/>
          </ac:spMkLst>
        </pc:spChg>
        <pc:spChg chg="mod">
          <ac:chgData name="Brendan Shea" userId="a59f6868c3431710" providerId="LiveId" clId="{9DD3AE8C-7B18-4748-958B-95BC47160681}" dt="2022-02-07T20:50:52.722" v="57" actId="14100"/>
          <ac:spMkLst>
            <pc:docMk/>
            <pc:sldMk cId="342009210" sldId="334"/>
            <ac:spMk id="3" creationId="{7BD26D1E-4022-4761-9442-73B744241340}"/>
          </ac:spMkLst>
        </pc:spChg>
      </pc:sldChg>
      <pc:sldChg chg="modSp new del mod">
        <pc:chgData name="Brendan Shea" userId="a59f6868c3431710" providerId="LiveId" clId="{9DD3AE8C-7B18-4748-958B-95BC47160681}" dt="2022-02-07T21:02:06.828" v="164" actId="47"/>
        <pc:sldMkLst>
          <pc:docMk/>
          <pc:sldMk cId="3367798584" sldId="335"/>
        </pc:sldMkLst>
        <pc:spChg chg="mod">
          <ac:chgData name="Brendan Shea" userId="a59f6868c3431710" providerId="LiveId" clId="{9DD3AE8C-7B18-4748-958B-95BC47160681}" dt="2022-02-07T21:02:00.484" v="162" actId="20577"/>
          <ac:spMkLst>
            <pc:docMk/>
            <pc:sldMk cId="3367798584" sldId="335"/>
            <ac:spMk id="2" creationId="{DE8146F8-59C5-459F-B90B-221CB89C9106}"/>
          </ac:spMkLst>
        </pc:spChg>
        <pc:spChg chg="mod">
          <ac:chgData name="Brendan Shea" userId="a59f6868c3431710" providerId="LiveId" clId="{9DD3AE8C-7B18-4748-958B-95BC47160681}" dt="2022-02-07T21:01:59.186" v="160" actId="20577"/>
          <ac:spMkLst>
            <pc:docMk/>
            <pc:sldMk cId="3367798584" sldId="335"/>
            <ac:spMk id="3" creationId="{112A90D2-C57A-4CA6-AEBE-7607AEB6C864}"/>
          </ac:spMkLst>
        </pc:spChg>
      </pc:sldChg>
      <pc:sldChg chg="new add del">
        <pc:chgData name="Brendan Shea" userId="a59f6868c3431710" providerId="LiveId" clId="{9DD3AE8C-7B18-4748-958B-95BC47160681}" dt="2022-02-07T21:01:40.741" v="144" actId="680"/>
        <pc:sldMkLst>
          <pc:docMk/>
          <pc:sldMk cId="612907034" sldId="336"/>
        </pc:sldMkLst>
      </pc:sldChg>
      <pc:sldChg chg="addSp delSp modSp mod">
        <pc:chgData name="Brendan Shea" userId="a59f6868c3431710" providerId="LiveId" clId="{9DD3AE8C-7B18-4748-958B-95BC47160681}" dt="2022-02-09T15:32:30.871" v="4921" actId="1076"/>
        <pc:sldMkLst>
          <pc:docMk/>
          <pc:sldMk cId="2468082209" sldId="336"/>
        </pc:sldMkLst>
        <pc:spChg chg="mod">
          <ac:chgData name="Brendan Shea" userId="a59f6868c3431710" providerId="LiveId" clId="{9DD3AE8C-7B18-4748-958B-95BC47160681}" dt="2022-02-09T15:24:46.303" v="4496" actId="1076"/>
          <ac:spMkLst>
            <pc:docMk/>
            <pc:sldMk cId="2468082209" sldId="336"/>
            <ac:spMk id="2" creationId="{8A6D9BD4-575F-4EFD-9469-3265C7B24091}"/>
          </ac:spMkLst>
        </pc:spChg>
        <pc:spChg chg="mod">
          <ac:chgData name="Brendan Shea" userId="a59f6868c3431710" providerId="LiveId" clId="{9DD3AE8C-7B18-4748-958B-95BC47160681}" dt="2022-02-09T15:25:50.431" v="4593" actId="20577"/>
          <ac:spMkLst>
            <pc:docMk/>
            <pc:sldMk cId="2468082209" sldId="336"/>
            <ac:spMk id="3" creationId="{72396B14-FBA1-44B1-916F-E5FE3E74EBD6}"/>
          </ac:spMkLst>
        </pc:spChg>
        <pc:spChg chg="add del">
          <ac:chgData name="Brendan Shea" userId="a59f6868c3431710" providerId="LiveId" clId="{9DD3AE8C-7B18-4748-958B-95BC47160681}" dt="2022-02-09T14:58:51.931" v="3866"/>
          <ac:spMkLst>
            <pc:docMk/>
            <pc:sldMk cId="2468082209" sldId="336"/>
            <ac:spMk id="4" creationId="{9871F376-787C-4AC7-A248-E0EBA4C39D88}"/>
          </ac:spMkLst>
        </pc:spChg>
        <pc:picChg chg="add mod">
          <ac:chgData name="Brendan Shea" userId="a59f6868c3431710" providerId="LiveId" clId="{9DD3AE8C-7B18-4748-958B-95BC47160681}" dt="2022-02-09T14:59:25.094" v="3870" actId="14100"/>
          <ac:picMkLst>
            <pc:docMk/>
            <pc:sldMk cId="2468082209" sldId="336"/>
            <ac:picMk id="1028" creationId="{3E0CE4FA-E456-4435-9840-5C1874C94AE4}"/>
          </ac:picMkLst>
        </pc:picChg>
        <pc:picChg chg="add mod">
          <ac:chgData name="Brendan Shea" userId="a59f6868c3431710" providerId="LiveId" clId="{9DD3AE8C-7B18-4748-958B-95BC47160681}" dt="2022-02-09T15:24:55.613" v="4502" actId="1076"/>
          <ac:picMkLst>
            <pc:docMk/>
            <pc:sldMk cId="2468082209" sldId="336"/>
            <ac:picMk id="1030" creationId="{B60E99DF-084B-4ECE-A985-01CA6F114C1D}"/>
          </ac:picMkLst>
        </pc:picChg>
        <pc:picChg chg="add del">
          <ac:chgData name="Brendan Shea" userId="a59f6868c3431710" providerId="LiveId" clId="{9DD3AE8C-7B18-4748-958B-95BC47160681}" dt="2022-02-09T15:00:01.840" v="3876"/>
          <ac:picMkLst>
            <pc:docMk/>
            <pc:sldMk cId="2468082209" sldId="336"/>
            <ac:picMk id="1032" creationId="{DAF60F38-1DB3-4010-8C8C-CC627C92142F}"/>
          </ac:picMkLst>
        </pc:picChg>
        <pc:picChg chg="add del">
          <ac:chgData name="Brendan Shea" userId="a59f6868c3431710" providerId="LiveId" clId="{9DD3AE8C-7B18-4748-958B-95BC47160681}" dt="2022-02-09T15:00:08.887" v="3878"/>
          <ac:picMkLst>
            <pc:docMk/>
            <pc:sldMk cId="2468082209" sldId="336"/>
            <ac:picMk id="1034" creationId="{977B9A6D-19DF-4BFC-85B9-FB83A72DB9D8}"/>
          </ac:picMkLst>
        </pc:picChg>
        <pc:picChg chg="add del mod">
          <ac:chgData name="Brendan Shea" userId="a59f6868c3431710" providerId="LiveId" clId="{9DD3AE8C-7B18-4748-958B-95BC47160681}" dt="2022-02-09T15:03:14.065" v="3904" actId="478"/>
          <ac:picMkLst>
            <pc:docMk/>
            <pc:sldMk cId="2468082209" sldId="336"/>
            <ac:picMk id="1036" creationId="{D7484479-95D8-4FBA-A7D2-61A13EF0D3C3}"/>
          </ac:picMkLst>
        </pc:picChg>
        <pc:picChg chg="add mod">
          <ac:chgData name="Brendan Shea" userId="a59f6868c3431710" providerId="LiveId" clId="{9DD3AE8C-7B18-4748-958B-95BC47160681}" dt="2022-02-09T15:32:27.637" v="4919" actId="1076"/>
          <ac:picMkLst>
            <pc:docMk/>
            <pc:sldMk cId="2468082209" sldId="336"/>
            <ac:picMk id="1038" creationId="{58923A10-53F3-4C57-9F36-76D483567418}"/>
          </ac:picMkLst>
        </pc:picChg>
        <pc:picChg chg="add mod">
          <ac:chgData name="Brendan Shea" userId="a59f6868c3431710" providerId="LiveId" clId="{9DD3AE8C-7B18-4748-958B-95BC47160681}" dt="2022-02-09T15:31:59.572" v="4907" actId="1076"/>
          <ac:picMkLst>
            <pc:docMk/>
            <pc:sldMk cId="2468082209" sldId="336"/>
            <ac:picMk id="1040" creationId="{0445F528-DCD0-4E57-AAE1-C39B78559795}"/>
          </ac:picMkLst>
        </pc:picChg>
        <pc:picChg chg="add mod">
          <ac:chgData name="Brendan Shea" userId="a59f6868c3431710" providerId="LiveId" clId="{9DD3AE8C-7B18-4748-958B-95BC47160681}" dt="2022-02-09T15:32:25.739" v="4918" actId="1076"/>
          <ac:picMkLst>
            <pc:docMk/>
            <pc:sldMk cId="2468082209" sldId="336"/>
            <ac:picMk id="1042" creationId="{7E719A1D-0251-484B-8B8E-54226D42F06C}"/>
          </ac:picMkLst>
        </pc:picChg>
        <pc:picChg chg="add del mod">
          <ac:chgData name="Brendan Shea" userId="a59f6868c3431710" providerId="LiveId" clId="{9DD3AE8C-7B18-4748-958B-95BC47160681}" dt="2022-02-09T15:32:12.388" v="4910" actId="478"/>
          <ac:picMkLst>
            <pc:docMk/>
            <pc:sldMk cId="2468082209" sldId="336"/>
            <ac:picMk id="1044" creationId="{1436A6BF-822A-43B4-9F64-278587B93234}"/>
          </ac:picMkLst>
        </pc:picChg>
        <pc:picChg chg="add mod">
          <ac:chgData name="Brendan Shea" userId="a59f6868c3431710" providerId="LiveId" clId="{9DD3AE8C-7B18-4748-958B-95BC47160681}" dt="2022-02-09T15:32:30.871" v="4921" actId="1076"/>
          <ac:picMkLst>
            <pc:docMk/>
            <pc:sldMk cId="2468082209" sldId="336"/>
            <ac:picMk id="1046" creationId="{4B52D549-6B4E-4E8B-90E4-BC25E2D3AD2A}"/>
          </ac:picMkLst>
        </pc:picChg>
      </pc:sldChg>
      <pc:sldChg chg="addSp delSp modSp new mod">
        <pc:chgData name="Brendan Shea" userId="a59f6868c3431710" providerId="LiveId" clId="{9DD3AE8C-7B18-4748-958B-95BC47160681}" dt="2022-02-09T20:48:45.744" v="9224" actId="478"/>
        <pc:sldMkLst>
          <pc:docMk/>
          <pc:sldMk cId="3600819413" sldId="338"/>
        </pc:sldMkLst>
        <pc:spChg chg="mod">
          <ac:chgData name="Brendan Shea" userId="a59f6868c3431710" providerId="LiveId" clId="{9DD3AE8C-7B18-4748-958B-95BC47160681}" dt="2022-02-09T14:57:33.121" v="3646" actId="20577"/>
          <ac:spMkLst>
            <pc:docMk/>
            <pc:sldMk cId="3600819413" sldId="338"/>
            <ac:spMk id="2" creationId="{564E921E-9166-4027-9A65-03D2523DE0D5}"/>
          </ac:spMkLst>
        </pc:spChg>
        <pc:spChg chg="mod">
          <ac:chgData name="Brendan Shea" userId="a59f6868c3431710" providerId="LiveId" clId="{9DD3AE8C-7B18-4748-958B-95BC47160681}" dt="2022-02-09T14:58:13.376" v="3863" actId="20577"/>
          <ac:spMkLst>
            <pc:docMk/>
            <pc:sldMk cId="3600819413" sldId="338"/>
            <ac:spMk id="3" creationId="{B51F2F21-78FA-47C8-B8F3-5F35FF38E4A1}"/>
          </ac:spMkLst>
        </pc:spChg>
        <pc:picChg chg="add del mod">
          <ac:chgData name="Brendan Shea" userId="a59f6868c3431710" providerId="LiveId" clId="{9DD3AE8C-7B18-4748-958B-95BC47160681}" dt="2022-02-09T20:48:45.744" v="9224" actId="478"/>
          <ac:picMkLst>
            <pc:docMk/>
            <pc:sldMk cId="3600819413" sldId="338"/>
            <ac:picMk id="5" creationId="{5ECA8BAF-6FED-47DE-978F-3E493F49EFD6}"/>
          </ac:picMkLst>
        </pc:picChg>
        <pc:picChg chg="add mod">
          <ac:chgData name="Brendan Shea" userId="a59f6868c3431710" providerId="LiveId" clId="{9DD3AE8C-7B18-4748-958B-95BC47160681}" dt="2022-02-09T15:12:18.008" v="4058" actId="1076"/>
          <ac:picMkLst>
            <pc:docMk/>
            <pc:sldMk cId="3600819413" sldId="338"/>
            <ac:picMk id="2050" creationId="{465573B5-0E50-49E7-AD94-7A1D775C0261}"/>
          </ac:picMkLst>
        </pc:picChg>
      </pc:sldChg>
      <pc:sldChg chg="addSp modSp new mod">
        <pc:chgData name="Brendan Shea" userId="a59f6868c3431710" providerId="LiveId" clId="{9DD3AE8C-7B18-4748-958B-95BC47160681}" dt="2022-02-09T15:21:03.820" v="4413" actId="1076"/>
        <pc:sldMkLst>
          <pc:docMk/>
          <pc:sldMk cId="1950573877" sldId="339"/>
        </pc:sldMkLst>
        <pc:spChg chg="mod">
          <ac:chgData name="Brendan Shea" userId="a59f6868c3431710" providerId="LiveId" clId="{9DD3AE8C-7B18-4748-958B-95BC47160681}" dt="2022-02-09T15:07:18.341" v="4019" actId="20577"/>
          <ac:spMkLst>
            <pc:docMk/>
            <pc:sldMk cId="1950573877" sldId="339"/>
            <ac:spMk id="2" creationId="{F0DFBA23-FF51-4FE4-A491-0F8F5BE8282C}"/>
          </ac:spMkLst>
        </pc:spChg>
        <pc:spChg chg="mod">
          <ac:chgData name="Brendan Shea" userId="a59f6868c3431710" providerId="LiveId" clId="{9DD3AE8C-7B18-4748-958B-95BC47160681}" dt="2022-02-09T15:13:23.459" v="4199" actId="20577"/>
          <ac:spMkLst>
            <pc:docMk/>
            <pc:sldMk cId="1950573877" sldId="339"/>
            <ac:spMk id="3" creationId="{C15012A6-EBF6-48FE-B767-521D312638C2}"/>
          </ac:spMkLst>
        </pc:spChg>
        <pc:picChg chg="add mod">
          <ac:chgData name="Brendan Shea" userId="a59f6868c3431710" providerId="LiveId" clId="{9DD3AE8C-7B18-4748-958B-95BC47160681}" dt="2022-02-09T15:07:47.854" v="4025" actId="1076"/>
          <ac:picMkLst>
            <pc:docMk/>
            <pc:sldMk cId="1950573877" sldId="339"/>
            <ac:picMk id="3074" creationId="{B6C12134-F53C-4E96-B278-0149E6343A6B}"/>
          </ac:picMkLst>
        </pc:picChg>
        <pc:picChg chg="add mod">
          <ac:chgData name="Brendan Shea" userId="a59f6868c3431710" providerId="LiveId" clId="{9DD3AE8C-7B18-4748-958B-95BC47160681}" dt="2022-02-09T15:21:03.820" v="4413" actId="1076"/>
          <ac:picMkLst>
            <pc:docMk/>
            <pc:sldMk cId="1950573877" sldId="339"/>
            <ac:picMk id="3076" creationId="{FFE580D8-40A4-4AAD-B85F-537EF5F7C43E}"/>
          </ac:picMkLst>
        </pc:picChg>
      </pc:sldChg>
      <pc:sldChg chg="addSp modSp new mod">
        <pc:chgData name="Brendan Shea" userId="a59f6868c3431710" providerId="LiveId" clId="{9DD3AE8C-7B18-4748-958B-95BC47160681}" dt="2022-02-09T15:20:03.672" v="4410" actId="1076"/>
        <pc:sldMkLst>
          <pc:docMk/>
          <pc:sldMk cId="1447966315" sldId="340"/>
        </pc:sldMkLst>
        <pc:spChg chg="mod">
          <ac:chgData name="Brendan Shea" userId="a59f6868c3431710" providerId="LiveId" clId="{9DD3AE8C-7B18-4748-958B-95BC47160681}" dt="2022-02-09T15:16:20.830" v="4273" actId="20577"/>
          <ac:spMkLst>
            <pc:docMk/>
            <pc:sldMk cId="1447966315" sldId="340"/>
            <ac:spMk id="2" creationId="{F656CAAB-EADF-42E4-BBE1-7BC3DC80265D}"/>
          </ac:spMkLst>
        </pc:spChg>
        <pc:spChg chg="mod">
          <ac:chgData name="Brendan Shea" userId="a59f6868c3431710" providerId="LiveId" clId="{9DD3AE8C-7B18-4748-958B-95BC47160681}" dt="2022-02-09T15:16:44.260" v="4402" actId="20577"/>
          <ac:spMkLst>
            <pc:docMk/>
            <pc:sldMk cId="1447966315" sldId="340"/>
            <ac:spMk id="3" creationId="{64A26493-946D-4692-993B-1FD120E3E3F4}"/>
          </ac:spMkLst>
        </pc:spChg>
        <pc:picChg chg="add mod">
          <ac:chgData name="Brendan Shea" userId="a59f6868c3431710" providerId="LiveId" clId="{9DD3AE8C-7B18-4748-958B-95BC47160681}" dt="2022-02-09T15:17:55.704" v="4407" actId="1076"/>
          <ac:picMkLst>
            <pc:docMk/>
            <pc:sldMk cId="1447966315" sldId="340"/>
            <ac:picMk id="4098" creationId="{9417B581-0C32-4B38-9047-24AC480A01CE}"/>
          </ac:picMkLst>
        </pc:picChg>
        <pc:picChg chg="add mod">
          <ac:chgData name="Brendan Shea" userId="a59f6868c3431710" providerId="LiveId" clId="{9DD3AE8C-7B18-4748-958B-95BC47160681}" dt="2022-02-09T15:20:03.672" v="4410" actId="1076"/>
          <ac:picMkLst>
            <pc:docMk/>
            <pc:sldMk cId="1447966315" sldId="340"/>
            <ac:picMk id="4100" creationId="{63F30DB2-EB86-430B-B23D-17D7DA28ABAD}"/>
          </ac:picMkLst>
        </pc:picChg>
      </pc:sldChg>
      <pc:sldChg chg="new del">
        <pc:chgData name="Brendan Shea" userId="a59f6868c3431710" providerId="LiveId" clId="{9DD3AE8C-7B18-4748-958B-95BC47160681}" dt="2022-02-10T15:11:22.088" v="11883" actId="680"/>
        <pc:sldMkLst>
          <pc:docMk/>
          <pc:sldMk cId="2371182573" sldId="341"/>
        </pc:sldMkLst>
      </pc:sldChg>
      <pc:sldChg chg="new del">
        <pc:chgData name="Brendan Shea" userId="a59f6868c3431710" providerId="LiveId" clId="{9DD3AE8C-7B18-4748-958B-95BC47160681}" dt="2022-02-10T15:11:40.133" v="11885" actId="680"/>
        <pc:sldMkLst>
          <pc:docMk/>
          <pc:sldMk cId="2579283474" sldId="341"/>
        </pc:sldMkLst>
      </pc:sldChg>
      <pc:sldChg chg="modSp add mod">
        <pc:chgData name="Brendan Shea" userId="a59f6868c3431710" providerId="LiveId" clId="{9DD3AE8C-7B18-4748-958B-95BC47160681}" dt="2022-02-10T15:13:50.392" v="12321" actId="6549"/>
        <pc:sldMkLst>
          <pc:docMk/>
          <pc:sldMk cId="3481118959" sldId="341"/>
        </pc:sldMkLst>
        <pc:spChg chg="mod">
          <ac:chgData name="Brendan Shea" userId="a59f6868c3431710" providerId="LiveId" clId="{9DD3AE8C-7B18-4748-958B-95BC47160681}" dt="2022-02-10T15:13:50.392" v="12321" actId="6549"/>
          <ac:spMkLst>
            <pc:docMk/>
            <pc:sldMk cId="3481118959" sldId="341"/>
            <ac:spMk id="5" creationId="{85D9F803-CDBC-C74C-AF1B-2B5937D1C241}"/>
          </ac:spMkLst>
        </pc:spChg>
        <pc:spChg chg="mod">
          <ac:chgData name="Brendan Shea" userId="a59f6868c3431710" providerId="LiveId" clId="{9DD3AE8C-7B18-4748-958B-95BC47160681}" dt="2022-02-10T15:12:07.283" v="11921" actId="20577"/>
          <ac:spMkLst>
            <pc:docMk/>
            <pc:sldMk cId="3481118959" sldId="341"/>
            <ac:spMk id="12" creationId="{4D271BF5-BAA1-4CEB-A575-76A097FABBBA}"/>
          </ac:spMkLst>
        </pc:spChg>
      </pc:sldChg>
      <pc:sldChg chg="modSp new del mod">
        <pc:chgData name="Brendan Shea" userId="a59f6868c3431710" providerId="LiveId" clId="{9DD3AE8C-7B18-4748-958B-95BC47160681}" dt="2022-02-10T15:11:46.226" v="11889" actId="680"/>
        <pc:sldMkLst>
          <pc:docMk/>
          <pc:sldMk cId="3612498342" sldId="341"/>
        </pc:sldMkLst>
        <pc:spChg chg="mod">
          <ac:chgData name="Brendan Shea" userId="a59f6868c3431710" providerId="LiveId" clId="{9DD3AE8C-7B18-4748-958B-95BC47160681}" dt="2022-02-10T15:11:45.890" v="11888" actId="20577"/>
          <ac:spMkLst>
            <pc:docMk/>
            <pc:sldMk cId="3612498342" sldId="341"/>
            <ac:spMk id="2" creationId="{D6882FCE-5E26-4724-B5A8-AC2DD8F8274F}"/>
          </ac:spMkLst>
        </pc:spChg>
      </pc:sldChg>
      <pc:sldMasterChg chg="delSldLayout">
        <pc:chgData name="Brendan Shea" userId="a59f6868c3431710" providerId="LiveId" clId="{9DD3AE8C-7B18-4748-958B-95BC47160681}" dt="2022-02-07T20:51:20.065" v="60" actId="47"/>
        <pc:sldMasterMkLst>
          <pc:docMk/>
          <pc:sldMasterMk cId="1858636041" sldId="2147483696"/>
        </pc:sldMasterMkLst>
        <pc:sldLayoutChg chg="del">
          <pc:chgData name="Brendan Shea" userId="a59f6868c3431710" providerId="LiveId" clId="{9DD3AE8C-7B18-4748-958B-95BC47160681}" dt="2022-02-07T20:51:20.065" v="60" actId="47"/>
          <pc:sldLayoutMkLst>
            <pc:docMk/>
            <pc:sldMasterMk cId="1858636041" sldId="2147483696"/>
            <pc:sldLayoutMk cId="2458412598" sldId="214748371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761B22-A980-4333-A239-61C4DE4E9897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BB0668-F1B3-4389-91B8-AF84E8ADD462}">
      <dgm:prSet phldrT="[Text]"/>
      <dgm:spPr/>
      <dgm:t>
        <a:bodyPr/>
        <a:lstStyle/>
        <a:p>
          <a:r>
            <a:rPr lang="en-US" dirty="0"/>
            <a:t>./launches/past</a:t>
          </a:r>
        </a:p>
      </dgm:t>
    </dgm:pt>
    <dgm:pt modelId="{9692C016-D001-45A2-A5BC-469755AC8D6D}" type="parTrans" cxnId="{C00901D0-8F7B-49CF-9868-3C23CB48DA26}">
      <dgm:prSet/>
      <dgm:spPr/>
      <dgm:t>
        <a:bodyPr/>
        <a:lstStyle/>
        <a:p>
          <a:endParaRPr lang="en-US"/>
        </a:p>
      </dgm:t>
    </dgm:pt>
    <dgm:pt modelId="{059BC5C7-2927-4F25-ADD8-3B47191DC306}" type="sibTrans" cxnId="{C00901D0-8F7B-49CF-9868-3C23CB48DA26}">
      <dgm:prSet/>
      <dgm:spPr/>
      <dgm:t>
        <a:bodyPr/>
        <a:lstStyle/>
        <a:p>
          <a:endParaRPr lang="en-US"/>
        </a:p>
      </dgm:t>
    </dgm:pt>
    <dgm:pt modelId="{B04277B1-086C-4A03-B123-F52CF118B8D8}">
      <dgm:prSet phldrT="[Text]"/>
      <dgm:spPr/>
      <dgm:t>
        <a:bodyPr/>
        <a:lstStyle/>
        <a:p>
          <a:r>
            <a:rPr lang="en-US" dirty="0"/>
            <a:t>./rockets/{rocket}</a:t>
          </a:r>
        </a:p>
      </dgm:t>
    </dgm:pt>
    <dgm:pt modelId="{010FF8D3-0025-4F14-8D63-0C6255CD080B}" type="parTrans" cxnId="{8387D1A3-CF51-4490-8931-C0376D80F9DF}">
      <dgm:prSet/>
      <dgm:spPr/>
      <dgm:t>
        <a:bodyPr/>
        <a:lstStyle/>
        <a:p>
          <a:endParaRPr lang="en-US"/>
        </a:p>
      </dgm:t>
    </dgm:pt>
    <dgm:pt modelId="{988F86AB-871B-41AA-97B1-1DE8BB797C5B}" type="sibTrans" cxnId="{8387D1A3-CF51-4490-8931-C0376D80F9DF}">
      <dgm:prSet/>
      <dgm:spPr/>
      <dgm:t>
        <a:bodyPr/>
        <a:lstStyle/>
        <a:p>
          <a:endParaRPr lang="en-US"/>
        </a:p>
      </dgm:t>
    </dgm:pt>
    <dgm:pt modelId="{A8219DE6-ADFA-4462-BBB5-63ECE6C16AA2}">
      <dgm:prSet phldrT="[Text]"/>
      <dgm:spPr/>
      <dgm:t>
        <a:bodyPr/>
        <a:lstStyle/>
        <a:p>
          <a:r>
            <a:rPr lang="en-US" dirty="0"/>
            <a:t>./payloads/{load}</a:t>
          </a:r>
        </a:p>
      </dgm:t>
    </dgm:pt>
    <dgm:pt modelId="{4B59270E-500A-4A0B-9C47-2E7A390DD215}" type="parTrans" cxnId="{0FBF50C3-BD5E-4FC7-A11D-F98B7F812C85}">
      <dgm:prSet/>
      <dgm:spPr/>
      <dgm:t>
        <a:bodyPr/>
        <a:lstStyle/>
        <a:p>
          <a:endParaRPr lang="en-US"/>
        </a:p>
      </dgm:t>
    </dgm:pt>
    <dgm:pt modelId="{EA3BD0CF-5E66-4A8D-922A-7621A33E6EBE}" type="sibTrans" cxnId="{0FBF50C3-BD5E-4FC7-A11D-F98B7F812C85}">
      <dgm:prSet/>
      <dgm:spPr/>
      <dgm:t>
        <a:bodyPr/>
        <a:lstStyle/>
        <a:p>
          <a:endParaRPr lang="en-US"/>
        </a:p>
      </dgm:t>
    </dgm:pt>
    <dgm:pt modelId="{DA440278-CBF8-466B-80D8-20999BDA76B1}">
      <dgm:prSet/>
      <dgm:spPr/>
      <dgm:t>
        <a:bodyPr/>
        <a:lstStyle/>
        <a:p>
          <a:r>
            <a:rPr lang="en-US" dirty="0"/>
            <a:t>./launchpads/{launchpad}</a:t>
          </a:r>
        </a:p>
      </dgm:t>
    </dgm:pt>
    <dgm:pt modelId="{4D5509B1-BC2D-41FC-B7E1-AB7217DB8E02}" type="parTrans" cxnId="{BB7D478A-A7C7-4D80-AB42-CDF7D4ABAC18}">
      <dgm:prSet/>
      <dgm:spPr/>
      <dgm:t>
        <a:bodyPr/>
        <a:lstStyle/>
        <a:p>
          <a:endParaRPr lang="en-US"/>
        </a:p>
      </dgm:t>
    </dgm:pt>
    <dgm:pt modelId="{DD703EEF-41F2-4AA6-91FB-AC8F57D0AA83}" type="sibTrans" cxnId="{BB7D478A-A7C7-4D80-AB42-CDF7D4ABAC18}">
      <dgm:prSet/>
      <dgm:spPr/>
      <dgm:t>
        <a:bodyPr/>
        <a:lstStyle/>
        <a:p>
          <a:endParaRPr lang="en-US"/>
        </a:p>
      </dgm:t>
    </dgm:pt>
    <dgm:pt modelId="{2AE4397C-5471-4675-9627-D098614F9293}">
      <dgm:prSet/>
      <dgm:spPr/>
      <dgm:t>
        <a:bodyPr/>
        <a:lstStyle/>
        <a:p>
          <a:r>
            <a:rPr lang="en-US" dirty="0"/>
            <a:t>./cores/{core}</a:t>
          </a:r>
        </a:p>
      </dgm:t>
    </dgm:pt>
    <dgm:pt modelId="{16423AA6-ECA2-4F13-89B2-0BAF612770F3}" type="parTrans" cxnId="{1B3D58F2-FA94-4271-8642-4407A9542A73}">
      <dgm:prSet/>
      <dgm:spPr/>
      <dgm:t>
        <a:bodyPr/>
        <a:lstStyle/>
        <a:p>
          <a:endParaRPr lang="en-US"/>
        </a:p>
      </dgm:t>
    </dgm:pt>
    <dgm:pt modelId="{4F1AB1E5-CA7C-4F81-8C2E-35F8CB459AE1}" type="sibTrans" cxnId="{1B3D58F2-FA94-4271-8642-4407A9542A73}">
      <dgm:prSet/>
      <dgm:spPr/>
      <dgm:t>
        <a:bodyPr/>
        <a:lstStyle/>
        <a:p>
          <a:endParaRPr lang="en-US"/>
        </a:p>
      </dgm:t>
    </dgm:pt>
    <dgm:pt modelId="{F1526A55-EAA5-4715-A635-7FBF80C0D84F}" type="pres">
      <dgm:prSet presAssocID="{12761B22-A980-4333-A239-61C4DE4E9897}" presName="Name0" presStyleCnt="0">
        <dgm:presLayoutVars>
          <dgm:dir/>
          <dgm:animLvl val="lvl"/>
          <dgm:resizeHandles val="exact"/>
        </dgm:presLayoutVars>
      </dgm:prSet>
      <dgm:spPr/>
    </dgm:pt>
    <dgm:pt modelId="{6FC8924F-E065-4640-BEC1-5D147BA9972C}" type="pres">
      <dgm:prSet presAssocID="{2AE4397C-5471-4675-9627-D098614F9293}" presName="boxAndChildren" presStyleCnt="0"/>
      <dgm:spPr/>
    </dgm:pt>
    <dgm:pt modelId="{1D9EBD41-C6EB-40DD-ADA6-E82CCC3799EB}" type="pres">
      <dgm:prSet presAssocID="{2AE4397C-5471-4675-9627-D098614F9293}" presName="parentTextBox" presStyleLbl="node1" presStyleIdx="0" presStyleCnt="5"/>
      <dgm:spPr/>
    </dgm:pt>
    <dgm:pt modelId="{3AB905F7-B684-4FDF-B68A-3B17ADE0F969}" type="pres">
      <dgm:prSet presAssocID="{EA3BD0CF-5E66-4A8D-922A-7621A33E6EBE}" presName="sp" presStyleCnt="0"/>
      <dgm:spPr/>
    </dgm:pt>
    <dgm:pt modelId="{C5713624-BE63-4E36-8389-E2CF6F53E3A7}" type="pres">
      <dgm:prSet presAssocID="{A8219DE6-ADFA-4462-BBB5-63ECE6C16AA2}" presName="arrowAndChildren" presStyleCnt="0"/>
      <dgm:spPr/>
    </dgm:pt>
    <dgm:pt modelId="{B3AE801D-A6A9-4EE6-A1C1-78F0B5117281}" type="pres">
      <dgm:prSet presAssocID="{A8219DE6-ADFA-4462-BBB5-63ECE6C16AA2}" presName="parentTextArrow" presStyleLbl="node1" presStyleIdx="1" presStyleCnt="5"/>
      <dgm:spPr/>
    </dgm:pt>
    <dgm:pt modelId="{A92B6E18-328A-4924-A43F-9F0571069926}" type="pres">
      <dgm:prSet presAssocID="{DD703EEF-41F2-4AA6-91FB-AC8F57D0AA83}" presName="sp" presStyleCnt="0"/>
      <dgm:spPr/>
    </dgm:pt>
    <dgm:pt modelId="{DBE4C8D0-3EF0-47D9-B074-C1F334864036}" type="pres">
      <dgm:prSet presAssocID="{DA440278-CBF8-466B-80D8-20999BDA76B1}" presName="arrowAndChildren" presStyleCnt="0"/>
      <dgm:spPr/>
    </dgm:pt>
    <dgm:pt modelId="{823623A3-45BE-4508-9044-E26D2DD5DB83}" type="pres">
      <dgm:prSet presAssocID="{DA440278-CBF8-466B-80D8-20999BDA76B1}" presName="parentTextArrow" presStyleLbl="node1" presStyleIdx="2" presStyleCnt="5"/>
      <dgm:spPr/>
    </dgm:pt>
    <dgm:pt modelId="{FA46A22B-1850-4675-AE59-EEE4E76D530C}" type="pres">
      <dgm:prSet presAssocID="{988F86AB-871B-41AA-97B1-1DE8BB797C5B}" presName="sp" presStyleCnt="0"/>
      <dgm:spPr/>
    </dgm:pt>
    <dgm:pt modelId="{3DDA3E7A-D350-4E51-94E1-E1EE50D37DAF}" type="pres">
      <dgm:prSet presAssocID="{B04277B1-086C-4A03-B123-F52CF118B8D8}" presName="arrowAndChildren" presStyleCnt="0"/>
      <dgm:spPr/>
    </dgm:pt>
    <dgm:pt modelId="{5B433560-85A5-4A5E-8E0C-A3138DCBE44B}" type="pres">
      <dgm:prSet presAssocID="{B04277B1-086C-4A03-B123-F52CF118B8D8}" presName="parentTextArrow" presStyleLbl="node1" presStyleIdx="3" presStyleCnt="5"/>
      <dgm:spPr/>
    </dgm:pt>
    <dgm:pt modelId="{710615B7-FA4C-49FE-AA21-E0ABF60E77B6}" type="pres">
      <dgm:prSet presAssocID="{059BC5C7-2927-4F25-ADD8-3B47191DC306}" presName="sp" presStyleCnt="0"/>
      <dgm:spPr/>
    </dgm:pt>
    <dgm:pt modelId="{6ADDDD57-9F26-4B9F-827A-9D7DA71E27D1}" type="pres">
      <dgm:prSet presAssocID="{B4BB0668-F1B3-4389-91B8-AF84E8ADD462}" presName="arrowAndChildren" presStyleCnt="0"/>
      <dgm:spPr/>
    </dgm:pt>
    <dgm:pt modelId="{D201163D-A093-4F19-81A4-AFF46BA89443}" type="pres">
      <dgm:prSet presAssocID="{B4BB0668-F1B3-4389-91B8-AF84E8ADD462}" presName="parentTextArrow" presStyleLbl="node1" presStyleIdx="4" presStyleCnt="5"/>
      <dgm:spPr/>
    </dgm:pt>
  </dgm:ptLst>
  <dgm:cxnLst>
    <dgm:cxn modelId="{4CEF3F54-1799-4EA6-84F4-E48E94C04216}" type="presOf" srcId="{2AE4397C-5471-4675-9627-D098614F9293}" destId="{1D9EBD41-C6EB-40DD-ADA6-E82CCC3799EB}" srcOrd="0" destOrd="0" presId="urn:microsoft.com/office/officeart/2005/8/layout/process4"/>
    <dgm:cxn modelId="{882D0F76-779E-4512-8521-D91AB4F8C4B7}" type="presOf" srcId="{B4BB0668-F1B3-4389-91B8-AF84E8ADD462}" destId="{D201163D-A093-4F19-81A4-AFF46BA89443}" srcOrd="0" destOrd="0" presId="urn:microsoft.com/office/officeart/2005/8/layout/process4"/>
    <dgm:cxn modelId="{BB7D478A-A7C7-4D80-AB42-CDF7D4ABAC18}" srcId="{12761B22-A980-4333-A239-61C4DE4E9897}" destId="{DA440278-CBF8-466B-80D8-20999BDA76B1}" srcOrd="2" destOrd="0" parTransId="{4D5509B1-BC2D-41FC-B7E1-AB7217DB8E02}" sibTransId="{DD703EEF-41F2-4AA6-91FB-AC8F57D0AA83}"/>
    <dgm:cxn modelId="{D995579A-A983-45A6-B49C-9C1164578495}" type="presOf" srcId="{DA440278-CBF8-466B-80D8-20999BDA76B1}" destId="{823623A3-45BE-4508-9044-E26D2DD5DB83}" srcOrd="0" destOrd="0" presId="urn:microsoft.com/office/officeart/2005/8/layout/process4"/>
    <dgm:cxn modelId="{10B3799F-6524-456E-80AF-892A1D6B750D}" type="presOf" srcId="{12761B22-A980-4333-A239-61C4DE4E9897}" destId="{F1526A55-EAA5-4715-A635-7FBF80C0D84F}" srcOrd="0" destOrd="0" presId="urn:microsoft.com/office/officeart/2005/8/layout/process4"/>
    <dgm:cxn modelId="{8387D1A3-CF51-4490-8931-C0376D80F9DF}" srcId="{12761B22-A980-4333-A239-61C4DE4E9897}" destId="{B04277B1-086C-4A03-B123-F52CF118B8D8}" srcOrd="1" destOrd="0" parTransId="{010FF8D3-0025-4F14-8D63-0C6255CD080B}" sibTransId="{988F86AB-871B-41AA-97B1-1DE8BB797C5B}"/>
    <dgm:cxn modelId="{0FBF50C3-BD5E-4FC7-A11D-F98B7F812C85}" srcId="{12761B22-A980-4333-A239-61C4DE4E9897}" destId="{A8219DE6-ADFA-4462-BBB5-63ECE6C16AA2}" srcOrd="3" destOrd="0" parTransId="{4B59270E-500A-4A0B-9C47-2E7A390DD215}" sibTransId="{EA3BD0CF-5E66-4A8D-922A-7621A33E6EBE}"/>
    <dgm:cxn modelId="{CD19E2C4-9082-4B4D-82BC-6FDC73B882C2}" type="presOf" srcId="{A8219DE6-ADFA-4462-BBB5-63ECE6C16AA2}" destId="{B3AE801D-A6A9-4EE6-A1C1-78F0B5117281}" srcOrd="0" destOrd="0" presId="urn:microsoft.com/office/officeart/2005/8/layout/process4"/>
    <dgm:cxn modelId="{1FEE1BCB-7735-4CBA-B4A5-FF60BFF962D6}" type="presOf" srcId="{B04277B1-086C-4A03-B123-F52CF118B8D8}" destId="{5B433560-85A5-4A5E-8E0C-A3138DCBE44B}" srcOrd="0" destOrd="0" presId="urn:microsoft.com/office/officeart/2005/8/layout/process4"/>
    <dgm:cxn modelId="{C00901D0-8F7B-49CF-9868-3C23CB48DA26}" srcId="{12761B22-A980-4333-A239-61C4DE4E9897}" destId="{B4BB0668-F1B3-4389-91B8-AF84E8ADD462}" srcOrd="0" destOrd="0" parTransId="{9692C016-D001-45A2-A5BC-469755AC8D6D}" sibTransId="{059BC5C7-2927-4F25-ADD8-3B47191DC306}"/>
    <dgm:cxn modelId="{1B3D58F2-FA94-4271-8642-4407A9542A73}" srcId="{12761B22-A980-4333-A239-61C4DE4E9897}" destId="{2AE4397C-5471-4675-9627-D098614F9293}" srcOrd="4" destOrd="0" parTransId="{16423AA6-ECA2-4F13-89B2-0BAF612770F3}" sibTransId="{4F1AB1E5-CA7C-4F81-8C2E-35F8CB459AE1}"/>
    <dgm:cxn modelId="{0B276998-7F33-479B-AF05-93036F3766E5}" type="presParOf" srcId="{F1526A55-EAA5-4715-A635-7FBF80C0D84F}" destId="{6FC8924F-E065-4640-BEC1-5D147BA9972C}" srcOrd="0" destOrd="0" presId="urn:microsoft.com/office/officeart/2005/8/layout/process4"/>
    <dgm:cxn modelId="{D419FDD1-D693-4598-A0D8-D8093019A956}" type="presParOf" srcId="{6FC8924F-E065-4640-BEC1-5D147BA9972C}" destId="{1D9EBD41-C6EB-40DD-ADA6-E82CCC3799EB}" srcOrd="0" destOrd="0" presId="urn:microsoft.com/office/officeart/2005/8/layout/process4"/>
    <dgm:cxn modelId="{F0EF7520-ABB6-48BE-9DDF-A8D0BBBB4298}" type="presParOf" srcId="{F1526A55-EAA5-4715-A635-7FBF80C0D84F}" destId="{3AB905F7-B684-4FDF-B68A-3B17ADE0F969}" srcOrd="1" destOrd="0" presId="urn:microsoft.com/office/officeart/2005/8/layout/process4"/>
    <dgm:cxn modelId="{EB5FFBCA-AF3A-44F2-A172-DF808AE95DB8}" type="presParOf" srcId="{F1526A55-EAA5-4715-A635-7FBF80C0D84F}" destId="{C5713624-BE63-4E36-8389-E2CF6F53E3A7}" srcOrd="2" destOrd="0" presId="urn:microsoft.com/office/officeart/2005/8/layout/process4"/>
    <dgm:cxn modelId="{A8FD91BC-7C9C-4B8C-9CBF-31BBAF54FC89}" type="presParOf" srcId="{C5713624-BE63-4E36-8389-E2CF6F53E3A7}" destId="{B3AE801D-A6A9-4EE6-A1C1-78F0B5117281}" srcOrd="0" destOrd="0" presId="urn:microsoft.com/office/officeart/2005/8/layout/process4"/>
    <dgm:cxn modelId="{AD882F6B-5820-46D6-B409-A64DD8333946}" type="presParOf" srcId="{F1526A55-EAA5-4715-A635-7FBF80C0D84F}" destId="{A92B6E18-328A-4924-A43F-9F0571069926}" srcOrd="3" destOrd="0" presId="urn:microsoft.com/office/officeart/2005/8/layout/process4"/>
    <dgm:cxn modelId="{0BB781BF-A91E-40D4-8310-8D4013BE4024}" type="presParOf" srcId="{F1526A55-EAA5-4715-A635-7FBF80C0D84F}" destId="{DBE4C8D0-3EF0-47D9-B074-C1F334864036}" srcOrd="4" destOrd="0" presId="urn:microsoft.com/office/officeart/2005/8/layout/process4"/>
    <dgm:cxn modelId="{51D42FAE-B0AF-4D51-AC34-37358FF0E2FA}" type="presParOf" srcId="{DBE4C8D0-3EF0-47D9-B074-C1F334864036}" destId="{823623A3-45BE-4508-9044-E26D2DD5DB83}" srcOrd="0" destOrd="0" presId="urn:microsoft.com/office/officeart/2005/8/layout/process4"/>
    <dgm:cxn modelId="{53564A8E-C049-422A-B170-6EE335AEEFDB}" type="presParOf" srcId="{F1526A55-EAA5-4715-A635-7FBF80C0D84F}" destId="{FA46A22B-1850-4675-AE59-EEE4E76D530C}" srcOrd="5" destOrd="0" presId="urn:microsoft.com/office/officeart/2005/8/layout/process4"/>
    <dgm:cxn modelId="{382E5364-E29F-46FB-90A8-F89EB960BDF1}" type="presParOf" srcId="{F1526A55-EAA5-4715-A635-7FBF80C0D84F}" destId="{3DDA3E7A-D350-4E51-94E1-E1EE50D37DAF}" srcOrd="6" destOrd="0" presId="urn:microsoft.com/office/officeart/2005/8/layout/process4"/>
    <dgm:cxn modelId="{9AE1FD36-BF37-4E5E-A973-07B23593FF41}" type="presParOf" srcId="{3DDA3E7A-D350-4E51-94E1-E1EE50D37DAF}" destId="{5B433560-85A5-4A5E-8E0C-A3138DCBE44B}" srcOrd="0" destOrd="0" presId="urn:microsoft.com/office/officeart/2005/8/layout/process4"/>
    <dgm:cxn modelId="{251C45BC-830B-4CC0-8120-E7DB0965FB2E}" type="presParOf" srcId="{F1526A55-EAA5-4715-A635-7FBF80C0D84F}" destId="{710615B7-FA4C-49FE-AA21-E0ABF60E77B6}" srcOrd="7" destOrd="0" presId="urn:microsoft.com/office/officeart/2005/8/layout/process4"/>
    <dgm:cxn modelId="{7E3E07E7-EB7B-482D-B91B-68E34DBBEAED}" type="presParOf" srcId="{F1526A55-EAA5-4715-A635-7FBF80C0D84F}" destId="{6ADDDD57-9F26-4B9F-827A-9D7DA71E27D1}" srcOrd="8" destOrd="0" presId="urn:microsoft.com/office/officeart/2005/8/layout/process4"/>
    <dgm:cxn modelId="{16108EBA-4B98-4CD8-93C8-4CEEB191F2AB}" type="presParOf" srcId="{6ADDDD57-9F26-4B9F-827A-9D7DA71E27D1}" destId="{D201163D-A093-4F19-81A4-AFF46BA894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32D544-A605-4898-B3BE-B2F74610787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2DC89D-0DB8-4EFD-A609-5CEAE96C804D}">
      <dgm:prSet phldrT="[Text]"/>
      <dgm:spPr/>
      <dgm:t>
        <a:bodyPr/>
        <a:lstStyle/>
        <a:p>
          <a:r>
            <a:rPr lang="en-US" dirty="0"/>
            <a:t>1. Retrieve page and prepare for processing</a:t>
          </a:r>
        </a:p>
      </dgm:t>
    </dgm:pt>
    <dgm:pt modelId="{7BAB7CE8-ED3F-4C3E-9A41-F0E0E511558C}" type="parTrans" cxnId="{F7D50732-7F22-45ED-BF2F-EBCCDC7A1331}">
      <dgm:prSet/>
      <dgm:spPr/>
      <dgm:t>
        <a:bodyPr/>
        <a:lstStyle/>
        <a:p>
          <a:endParaRPr lang="en-US"/>
        </a:p>
      </dgm:t>
    </dgm:pt>
    <dgm:pt modelId="{3E4865FB-7CEE-4BC9-AC97-4AB7DB22692E}" type="sibTrans" cxnId="{F7D50732-7F22-45ED-BF2F-EBCCDC7A1331}">
      <dgm:prSet/>
      <dgm:spPr/>
      <dgm:t>
        <a:bodyPr/>
        <a:lstStyle/>
        <a:p>
          <a:endParaRPr lang="en-US"/>
        </a:p>
      </dgm:t>
    </dgm:pt>
    <dgm:pt modelId="{3F11B912-F6FF-482D-A3AB-AA23742C1AF7}">
      <dgm:prSet phldrT="[Text]"/>
      <dgm:spPr/>
      <dgm:t>
        <a:bodyPr/>
        <a:lstStyle/>
        <a:p>
          <a:r>
            <a:rPr lang="en-US" dirty="0" err="1"/>
            <a:t>Requests.get</a:t>
          </a:r>
          <a:r>
            <a:rPr lang="en-US" dirty="0"/>
            <a:t>()</a:t>
          </a:r>
        </a:p>
      </dgm:t>
    </dgm:pt>
    <dgm:pt modelId="{C6E1AC82-DD4F-4617-927C-40CECC991271}" type="parTrans" cxnId="{A60B068B-43DA-4137-BE7E-67BD08ED1D45}">
      <dgm:prSet/>
      <dgm:spPr/>
      <dgm:t>
        <a:bodyPr/>
        <a:lstStyle/>
        <a:p>
          <a:endParaRPr lang="en-US"/>
        </a:p>
      </dgm:t>
    </dgm:pt>
    <dgm:pt modelId="{A7A6C955-89A2-4063-9AA6-B4C572EA5049}" type="sibTrans" cxnId="{A60B068B-43DA-4137-BE7E-67BD08ED1D45}">
      <dgm:prSet/>
      <dgm:spPr/>
      <dgm:t>
        <a:bodyPr/>
        <a:lstStyle/>
        <a:p>
          <a:endParaRPr lang="en-US"/>
        </a:p>
      </dgm:t>
    </dgm:pt>
    <dgm:pt modelId="{40053198-A3E6-4C3C-AE54-7AFC0C70D9FC}">
      <dgm:prSet phldrT="[Text]"/>
      <dgm:spPr/>
      <dgm:t>
        <a:bodyPr/>
        <a:lstStyle/>
        <a:p>
          <a:r>
            <a:rPr lang="en-US" dirty="0" err="1"/>
            <a:t>BeautifulSoup</a:t>
          </a:r>
          <a:r>
            <a:rPr lang="en-US" dirty="0"/>
            <a:t>()</a:t>
          </a:r>
        </a:p>
      </dgm:t>
    </dgm:pt>
    <dgm:pt modelId="{45F6D4AA-7172-4082-BAB2-C40C4EF5444B}" type="parTrans" cxnId="{90929E08-84CB-4591-8B88-D8B25B2F0257}">
      <dgm:prSet/>
      <dgm:spPr/>
      <dgm:t>
        <a:bodyPr/>
        <a:lstStyle/>
        <a:p>
          <a:endParaRPr lang="en-US"/>
        </a:p>
      </dgm:t>
    </dgm:pt>
    <dgm:pt modelId="{F555F9B8-CA94-49DC-AEAB-1241FFD29EB9}" type="sibTrans" cxnId="{90929E08-84CB-4591-8B88-D8B25B2F0257}">
      <dgm:prSet/>
      <dgm:spPr/>
      <dgm:t>
        <a:bodyPr/>
        <a:lstStyle/>
        <a:p>
          <a:endParaRPr lang="en-US"/>
        </a:p>
      </dgm:t>
    </dgm:pt>
    <dgm:pt modelId="{9D657395-68C7-484E-8991-DD19283636A9}">
      <dgm:prSet phldrT="[Text]"/>
      <dgm:spPr/>
      <dgm:t>
        <a:bodyPr/>
        <a:lstStyle/>
        <a:p>
          <a:r>
            <a:rPr lang="en-US" dirty="0"/>
            <a:t>2. Parse page, retrieve appropriate table, and find column headers/</a:t>
          </a:r>
        </a:p>
      </dgm:t>
    </dgm:pt>
    <dgm:pt modelId="{FF2C3156-A835-4EF4-ADC0-21A72E6C40E0}" type="parTrans" cxnId="{958A7D6A-5BDD-451C-BD43-4D0A1DC4707E}">
      <dgm:prSet/>
      <dgm:spPr/>
      <dgm:t>
        <a:bodyPr/>
        <a:lstStyle/>
        <a:p>
          <a:endParaRPr lang="en-US"/>
        </a:p>
      </dgm:t>
    </dgm:pt>
    <dgm:pt modelId="{06A594D2-FE02-4115-ADC9-71306B3F5915}" type="sibTrans" cxnId="{958A7D6A-5BDD-451C-BD43-4D0A1DC4707E}">
      <dgm:prSet/>
      <dgm:spPr/>
      <dgm:t>
        <a:bodyPr/>
        <a:lstStyle/>
        <a:p>
          <a:endParaRPr lang="en-US"/>
        </a:p>
      </dgm:t>
    </dgm:pt>
    <dgm:pt modelId="{09B6331B-4B99-4E60-8BD4-E3C0C4B1AB35}">
      <dgm:prSet phldrT="[Text]"/>
      <dgm:spPr/>
      <dgm:t>
        <a:bodyPr/>
        <a:lstStyle/>
        <a:p>
          <a:r>
            <a:rPr lang="en-US" dirty="0" err="1"/>
            <a:t>soup.find_all</a:t>
          </a:r>
          <a:r>
            <a:rPr lang="en-US" dirty="0"/>
            <a:t>()</a:t>
          </a:r>
        </a:p>
      </dgm:t>
    </dgm:pt>
    <dgm:pt modelId="{3AFD2FF1-8D8D-4445-9DD5-CDEBA54F8F1D}" type="parTrans" cxnId="{058AE427-C1B1-4AAA-9BC8-8931FFE59387}">
      <dgm:prSet/>
      <dgm:spPr/>
      <dgm:t>
        <a:bodyPr/>
        <a:lstStyle/>
        <a:p>
          <a:endParaRPr lang="en-US"/>
        </a:p>
      </dgm:t>
    </dgm:pt>
    <dgm:pt modelId="{48B81EC0-7D08-4F44-A51F-70493BF9DFB0}" type="sibTrans" cxnId="{058AE427-C1B1-4AAA-9BC8-8931FFE59387}">
      <dgm:prSet/>
      <dgm:spPr/>
      <dgm:t>
        <a:bodyPr/>
        <a:lstStyle/>
        <a:p>
          <a:endParaRPr lang="en-US"/>
        </a:p>
      </dgm:t>
    </dgm:pt>
    <dgm:pt modelId="{719704CA-7D03-40EF-81C8-03DE52BBF277}">
      <dgm:prSet phldrT="[Text]"/>
      <dgm:spPr/>
      <dgm:t>
        <a:bodyPr/>
        <a:lstStyle/>
        <a:p>
          <a:r>
            <a:rPr lang="en-US" dirty="0" err="1"/>
            <a:t>column_names.appeand</a:t>
          </a:r>
          <a:r>
            <a:rPr lang="en-US" dirty="0"/>
            <a:t>()</a:t>
          </a:r>
        </a:p>
      </dgm:t>
    </dgm:pt>
    <dgm:pt modelId="{90454950-4EC0-487D-8DA1-6DA714D44925}" type="parTrans" cxnId="{E4361363-C91F-472F-A685-2AE708B9129A}">
      <dgm:prSet/>
      <dgm:spPr/>
      <dgm:t>
        <a:bodyPr/>
        <a:lstStyle/>
        <a:p>
          <a:endParaRPr lang="en-US"/>
        </a:p>
      </dgm:t>
    </dgm:pt>
    <dgm:pt modelId="{DCE0418C-5CC9-4A5A-9518-B7C23B63D250}" type="sibTrans" cxnId="{E4361363-C91F-472F-A685-2AE708B9129A}">
      <dgm:prSet/>
      <dgm:spPr/>
      <dgm:t>
        <a:bodyPr/>
        <a:lstStyle/>
        <a:p>
          <a:endParaRPr lang="en-US"/>
        </a:p>
      </dgm:t>
    </dgm:pt>
    <dgm:pt modelId="{2E3D03CB-71E9-4BCA-BF56-CBE81D030188}">
      <dgm:prSet phldrT="[Text]"/>
      <dgm:spPr/>
      <dgm:t>
        <a:bodyPr/>
        <a:lstStyle/>
        <a:p>
          <a:r>
            <a:rPr lang="en-US" dirty="0"/>
            <a:t>3. Retrieve cell data, and populate data frame</a:t>
          </a:r>
        </a:p>
      </dgm:t>
    </dgm:pt>
    <dgm:pt modelId="{CFC66FCE-62EA-426B-A75C-221AF314A59A}" type="parTrans" cxnId="{CFAACE9D-B216-4E5E-BF93-D31232180657}">
      <dgm:prSet/>
      <dgm:spPr/>
      <dgm:t>
        <a:bodyPr/>
        <a:lstStyle/>
        <a:p>
          <a:endParaRPr lang="en-US"/>
        </a:p>
      </dgm:t>
    </dgm:pt>
    <dgm:pt modelId="{9A21483B-4BBE-4860-99DA-FFD8E2FF4541}" type="sibTrans" cxnId="{CFAACE9D-B216-4E5E-BF93-D31232180657}">
      <dgm:prSet/>
      <dgm:spPr/>
      <dgm:t>
        <a:bodyPr/>
        <a:lstStyle/>
        <a:p>
          <a:endParaRPr lang="en-US"/>
        </a:p>
      </dgm:t>
    </dgm:pt>
    <dgm:pt modelId="{41576F31-C1F1-4FCD-AADB-0D0C47BADFAC}">
      <dgm:prSet phldrT="[Text]"/>
      <dgm:spPr/>
      <dgm:t>
        <a:bodyPr/>
        <a:lstStyle/>
        <a:p>
          <a:r>
            <a:rPr lang="en-US" dirty="0"/>
            <a:t>Construct data dictionary</a:t>
          </a:r>
        </a:p>
      </dgm:t>
    </dgm:pt>
    <dgm:pt modelId="{30AE8605-E6FC-4CE9-8B9E-4DB25E6E6DBA}" type="parTrans" cxnId="{E0C6F1B7-CDFB-4709-9039-215C7E6BBAF8}">
      <dgm:prSet/>
      <dgm:spPr/>
      <dgm:t>
        <a:bodyPr/>
        <a:lstStyle/>
        <a:p>
          <a:endParaRPr lang="en-US"/>
        </a:p>
      </dgm:t>
    </dgm:pt>
    <dgm:pt modelId="{A5C323F0-3E3C-4017-A1B6-F2E4D43F3AD6}" type="sibTrans" cxnId="{E0C6F1B7-CDFB-4709-9039-215C7E6BBAF8}">
      <dgm:prSet/>
      <dgm:spPr/>
      <dgm:t>
        <a:bodyPr/>
        <a:lstStyle/>
        <a:p>
          <a:endParaRPr lang="en-US"/>
        </a:p>
      </dgm:t>
    </dgm:pt>
    <dgm:pt modelId="{43307204-3919-4BC6-B479-A7AFFDC967CE}">
      <dgm:prSet phldrT="[Text]"/>
      <dgm:spPr/>
      <dgm:t>
        <a:bodyPr/>
        <a:lstStyle/>
        <a:p>
          <a:r>
            <a:rPr lang="en-US" dirty="0"/>
            <a:t>Construct final pandas df</a:t>
          </a:r>
        </a:p>
      </dgm:t>
    </dgm:pt>
    <dgm:pt modelId="{F801DCEB-0F1A-4222-93CD-FBB636F42AD0}" type="parTrans" cxnId="{5A020395-5D5B-4D38-A103-172934DEC2F5}">
      <dgm:prSet/>
      <dgm:spPr/>
      <dgm:t>
        <a:bodyPr/>
        <a:lstStyle/>
        <a:p>
          <a:endParaRPr lang="en-US"/>
        </a:p>
      </dgm:t>
    </dgm:pt>
    <dgm:pt modelId="{CA6A9EAB-15D5-4D8E-9A86-4C7E9FB82000}" type="sibTrans" cxnId="{5A020395-5D5B-4D38-A103-172934DEC2F5}">
      <dgm:prSet/>
      <dgm:spPr/>
      <dgm:t>
        <a:bodyPr/>
        <a:lstStyle/>
        <a:p>
          <a:endParaRPr lang="en-US"/>
        </a:p>
      </dgm:t>
    </dgm:pt>
    <dgm:pt modelId="{31193BAA-9736-4873-B035-A0E0CBA86EB1}" type="pres">
      <dgm:prSet presAssocID="{1432D544-A605-4898-B3BE-B2F74610787A}" presName="Name0" presStyleCnt="0">
        <dgm:presLayoutVars>
          <dgm:dir/>
          <dgm:animLvl val="lvl"/>
          <dgm:resizeHandles val="exact"/>
        </dgm:presLayoutVars>
      </dgm:prSet>
      <dgm:spPr/>
    </dgm:pt>
    <dgm:pt modelId="{B77AA6B6-B30F-4F4C-9C02-EE2E32609612}" type="pres">
      <dgm:prSet presAssocID="{2E3D03CB-71E9-4BCA-BF56-CBE81D030188}" presName="boxAndChildren" presStyleCnt="0"/>
      <dgm:spPr/>
    </dgm:pt>
    <dgm:pt modelId="{E53E2761-402D-4ABB-ABBE-719226E4B732}" type="pres">
      <dgm:prSet presAssocID="{2E3D03CB-71E9-4BCA-BF56-CBE81D030188}" presName="parentTextBox" presStyleLbl="node1" presStyleIdx="0" presStyleCnt="3"/>
      <dgm:spPr/>
    </dgm:pt>
    <dgm:pt modelId="{3955E54F-133D-4751-8B54-25046715CBC1}" type="pres">
      <dgm:prSet presAssocID="{2E3D03CB-71E9-4BCA-BF56-CBE81D030188}" presName="entireBox" presStyleLbl="node1" presStyleIdx="0" presStyleCnt="3"/>
      <dgm:spPr/>
    </dgm:pt>
    <dgm:pt modelId="{52D524D3-A8E3-4C0D-AFD0-D87728B3D829}" type="pres">
      <dgm:prSet presAssocID="{2E3D03CB-71E9-4BCA-BF56-CBE81D030188}" presName="descendantBox" presStyleCnt="0"/>
      <dgm:spPr/>
    </dgm:pt>
    <dgm:pt modelId="{28E22395-858C-470A-84EA-C49EA8EE4234}" type="pres">
      <dgm:prSet presAssocID="{41576F31-C1F1-4FCD-AADB-0D0C47BADFAC}" presName="childTextBox" presStyleLbl="fgAccFollowNode1" presStyleIdx="0" presStyleCnt="6">
        <dgm:presLayoutVars>
          <dgm:bulletEnabled val="1"/>
        </dgm:presLayoutVars>
      </dgm:prSet>
      <dgm:spPr/>
    </dgm:pt>
    <dgm:pt modelId="{478C0424-0026-4DD4-ABCA-4886105449C2}" type="pres">
      <dgm:prSet presAssocID="{43307204-3919-4BC6-B479-A7AFFDC967CE}" presName="childTextBox" presStyleLbl="fgAccFollowNode1" presStyleIdx="1" presStyleCnt="6">
        <dgm:presLayoutVars>
          <dgm:bulletEnabled val="1"/>
        </dgm:presLayoutVars>
      </dgm:prSet>
      <dgm:spPr/>
    </dgm:pt>
    <dgm:pt modelId="{DB796728-0798-4523-85FB-574435AF0BA5}" type="pres">
      <dgm:prSet presAssocID="{06A594D2-FE02-4115-ADC9-71306B3F5915}" presName="sp" presStyleCnt="0"/>
      <dgm:spPr/>
    </dgm:pt>
    <dgm:pt modelId="{7E9CF55F-B034-47A1-B9EB-29EF25ECE6C1}" type="pres">
      <dgm:prSet presAssocID="{9D657395-68C7-484E-8991-DD19283636A9}" presName="arrowAndChildren" presStyleCnt="0"/>
      <dgm:spPr/>
    </dgm:pt>
    <dgm:pt modelId="{5839D093-9C2F-4551-B5A7-3FF3F9568B0B}" type="pres">
      <dgm:prSet presAssocID="{9D657395-68C7-484E-8991-DD19283636A9}" presName="parentTextArrow" presStyleLbl="node1" presStyleIdx="0" presStyleCnt="3"/>
      <dgm:spPr/>
    </dgm:pt>
    <dgm:pt modelId="{D3AFC364-B9D5-4652-95E8-6A888158D747}" type="pres">
      <dgm:prSet presAssocID="{9D657395-68C7-484E-8991-DD19283636A9}" presName="arrow" presStyleLbl="node1" presStyleIdx="1" presStyleCnt="3" custLinFactNeighborX="-129"/>
      <dgm:spPr/>
    </dgm:pt>
    <dgm:pt modelId="{CE906A8F-59A8-40C7-BB9A-8ED1F2BFE45C}" type="pres">
      <dgm:prSet presAssocID="{9D657395-68C7-484E-8991-DD19283636A9}" presName="descendantArrow" presStyleCnt="0"/>
      <dgm:spPr/>
    </dgm:pt>
    <dgm:pt modelId="{2E5F0741-50F6-45CC-9A3C-1641224684AF}" type="pres">
      <dgm:prSet presAssocID="{09B6331B-4B99-4E60-8BD4-E3C0C4B1AB35}" presName="childTextArrow" presStyleLbl="fgAccFollowNode1" presStyleIdx="2" presStyleCnt="6">
        <dgm:presLayoutVars>
          <dgm:bulletEnabled val="1"/>
        </dgm:presLayoutVars>
      </dgm:prSet>
      <dgm:spPr/>
    </dgm:pt>
    <dgm:pt modelId="{34C463F6-13E2-4A5B-9829-8FF8E4333F75}" type="pres">
      <dgm:prSet presAssocID="{719704CA-7D03-40EF-81C8-03DE52BBF277}" presName="childTextArrow" presStyleLbl="fgAccFollowNode1" presStyleIdx="3" presStyleCnt="6">
        <dgm:presLayoutVars>
          <dgm:bulletEnabled val="1"/>
        </dgm:presLayoutVars>
      </dgm:prSet>
      <dgm:spPr/>
    </dgm:pt>
    <dgm:pt modelId="{ECABFDBD-7119-4ECF-B12A-18F41CD37E25}" type="pres">
      <dgm:prSet presAssocID="{3E4865FB-7CEE-4BC9-AC97-4AB7DB22692E}" presName="sp" presStyleCnt="0"/>
      <dgm:spPr/>
    </dgm:pt>
    <dgm:pt modelId="{8AF33604-E663-467A-9312-14B99E28AA92}" type="pres">
      <dgm:prSet presAssocID="{5F2DC89D-0DB8-4EFD-A609-5CEAE96C804D}" presName="arrowAndChildren" presStyleCnt="0"/>
      <dgm:spPr/>
    </dgm:pt>
    <dgm:pt modelId="{5C5F1342-F3DA-432F-9C67-4202714DDC00}" type="pres">
      <dgm:prSet presAssocID="{5F2DC89D-0DB8-4EFD-A609-5CEAE96C804D}" presName="parentTextArrow" presStyleLbl="node1" presStyleIdx="1" presStyleCnt="3"/>
      <dgm:spPr/>
    </dgm:pt>
    <dgm:pt modelId="{D92F46EA-F3CF-466C-B4E7-1E49C349DF00}" type="pres">
      <dgm:prSet presAssocID="{5F2DC89D-0DB8-4EFD-A609-5CEAE96C804D}" presName="arrow" presStyleLbl="node1" presStyleIdx="2" presStyleCnt="3"/>
      <dgm:spPr/>
    </dgm:pt>
    <dgm:pt modelId="{3F449F72-84E6-4C59-A8AF-20744A5CBC11}" type="pres">
      <dgm:prSet presAssocID="{5F2DC89D-0DB8-4EFD-A609-5CEAE96C804D}" presName="descendantArrow" presStyleCnt="0"/>
      <dgm:spPr/>
    </dgm:pt>
    <dgm:pt modelId="{8D8D766B-CA2C-4AD0-A4D2-898E53CE0A75}" type="pres">
      <dgm:prSet presAssocID="{3F11B912-F6FF-482D-A3AB-AA23742C1AF7}" presName="childTextArrow" presStyleLbl="fgAccFollowNode1" presStyleIdx="4" presStyleCnt="6">
        <dgm:presLayoutVars>
          <dgm:bulletEnabled val="1"/>
        </dgm:presLayoutVars>
      </dgm:prSet>
      <dgm:spPr/>
    </dgm:pt>
    <dgm:pt modelId="{014DE65D-5F73-421D-BFA7-0A3F4105F1CC}" type="pres">
      <dgm:prSet presAssocID="{40053198-A3E6-4C3C-AE54-7AFC0C70D9FC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90929E08-84CB-4591-8B88-D8B25B2F0257}" srcId="{5F2DC89D-0DB8-4EFD-A609-5CEAE96C804D}" destId="{40053198-A3E6-4C3C-AE54-7AFC0C70D9FC}" srcOrd="1" destOrd="0" parTransId="{45F6D4AA-7172-4082-BAB2-C40C4EF5444B}" sibTransId="{F555F9B8-CA94-49DC-AEAB-1241FFD29EB9}"/>
    <dgm:cxn modelId="{95D17327-EB3C-466B-A31E-E81A67E532A9}" type="presOf" srcId="{5F2DC89D-0DB8-4EFD-A609-5CEAE96C804D}" destId="{D92F46EA-F3CF-466C-B4E7-1E49C349DF00}" srcOrd="1" destOrd="0" presId="urn:microsoft.com/office/officeart/2005/8/layout/process4"/>
    <dgm:cxn modelId="{058AE427-C1B1-4AAA-9BC8-8931FFE59387}" srcId="{9D657395-68C7-484E-8991-DD19283636A9}" destId="{09B6331B-4B99-4E60-8BD4-E3C0C4B1AB35}" srcOrd="0" destOrd="0" parTransId="{3AFD2FF1-8D8D-4445-9DD5-CDEBA54F8F1D}" sibTransId="{48B81EC0-7D08-4F44-A51F-70493BF9DFB0}"/>
    <dgm:cxn modelId="{F7D50732-7F22-45ED-BF2F-EBCCDC7A1331}" srcId="{1432D544-A605-4898-B3BE-B2F74610787A}" destId="{5F2DC89D-0DB8-4EFD-A609-5CEAE96C804D}" srcOrd="0" destOrd="0" parTransId="{7BAB7CE8-ED3F-4C3E-9A41-F0E0E511558C}" sibTransId="{3E4865FB-7CEE-4BC9-AC97-4AB7DB22692E}"/>
    <dgm:cxn modelId="{6F670B63-CCEF-4E78-869A-D264FD7FEDA7}" type="presOf" srcId="{5F2DC89D-0DB8-4EFD-A609-5CEAE96C804D}" destId="{5C5F1342-F3DA-432F-9C67-4202714DDC00}" srcOrd="0" destOrd="0" presId="urn:microsoft.com/office/officeart/2005/8/layout/process4"/>
    <dgm:cxn modelId="{E4361363-C91F-472F-A685-2AE708B9129A}" srcId="{9D657395-68C7-484E-8991-DD19283636A9}" destId="{719704CA-7D03-40EF-81C8-03DE52BBF277}" srcOrd="1" destOrd="0" parTransId="{90454950-4EC0-487D-8DA1-6DA714D44925}" sibTransId="{DCE0418C-5CC9-4A5A-9518-B7C23B63D250}"/>
    <dgm:cxn modelId="{F84AA448-4F7A-4A14-9B55-AEFD6C6B7C3E}" type="presOf" srcId="{40053198-A3E6-4C3C-AE54-7AFC0C70D9FC}" destId="{014DE65D-5F73-421D-BFA7-0A3F4105F1CC}" srcOrd="0" destOrd="0" presId="urn:microsoft.com/office/officeart/2005/8/layout/process4"/>
    <dgm:cxn modelId="{958A7D6A-5BDD-451C-BD43-4D0A1DC4707E}" srcId="{1432D544-A605-4898-B3BE-B2F74610787A}" destId="{9D657395-68C7-484E-8991-DD19283636A9}" srcOrd="1" destOrd="0" parTransId="{FF2C3156-A835-4EF4-ADC0-21A72E6C40E0}" sibTransId="{06A594D2-FE02-4115-ADC9-71306B3F5915}"/>
    <dgm:cxn modelId="{D9B7F44C-7515-4A59-9A58-3C6385698197}" type="presOf" srcId="{43307204-3919-4BC6-B479-A7AFFDC967CE}" destId="{478C0424-0026-4DD4-ABCA-4886105449C2}" srcOrd="0" destOrd="0" presId="urn:microsoft.com/office/officeart/2005/8/layout/process4"/>
    <dgm:cxn modelId="{6AB10E82-62E5-4282-9FC3-1D72056C5150}" type="presOf" srcId="{2E3D03CB-71E9-4BCA-BF56-CBE81D030188}" destId="{3955E54F-133D-4751-8B54-25046715CBC1}" srcOrd="1" destOrd="0" presId="urn:microsoft.com/office/officeart/2005/8/layout/process4"/>
    <dgm:cxn modelId="{AC9E6582-093D-4F7A-960C-41E997DC85AD}" type="presOf" srcId="{719704CA-7D03-40EF-81C8-03DE52BBF277}" destId="{34C463F6-13E2-4A5B-9829-8FF8E4333F75}" srcOrd="0" destOrd="0" presId="urn:microsoft.com/office/officeart/2005/8/layout/process4"/>
    <dgm:cxn modelId="{A60B068B-43DA-4137-BE7E-67BD08ED1D45}" srcId="{5F2DC89D-0DB8-4EFD-A609-5CEAE96C804D}" destId="{3F11B912-F6FF-482D-A3AB-AA23742C1AF7}" srcOrd="0" destOrd="0" parTransId="{C6E1AC82-DD4F-4617-927C-40CECC991271}" sibTransId="{A7A6C955-89A2-4063-9AA6-B4C572EA5049}"/>
    <dgm:cxn modelId="{5A020395-5D5B-4D38-A103-172934DEC2F5}" srcId="{2E3D03CB-71E9-4BCA-BF56-CBE81D030188}" destId="{43307204-3919-4BC6-B479-A7AFFDC967CE}" srcOrd="1" destOrd="0" parTransId="{F801DCEB-0F1A-4222-93CD-FBB636F42AD0}" sibTransId="{CA6A9EAB-15D5-4D8E-9A86-4C7E9FB82000}"/>
    <dgm:cxn modelId="{CFAACE9D-B216-4E5E-BF93-D31232180657}" srcId="{1432D544-A605-4898-B3BE-B2F74610787A}" destId="{2E3D03CB-71E9-4BCA-BF56-CBE81D030188}" srcOrd="2" destOrd="0" parTransId="{CFC66FCE-62EA-426B-A75C-221AF314A59A}" sibTransId="{9A21483B-4BBE-4860-99DA-FFD8E2FF4541}"/>
    <dgm:cxn modelId="{EF7101A1-0061-4D2F-9E60-FF84C2040B35}" type="presOf" srcId="{3F11B912-F6FF-482D-A3AB-AA23742C1AF7}" destId="{8D8D766B-CA2C-4AD0-A4D2-898E53CE0A75}" srcOrd="0" destOrd="0" presId="urn:microsoft.com/office/officeart/2005/8/layout/process4"/>
    <dgm:cxn modelId="{51A61EA3-39AF-4044-BAD8-EF194372D78A}" type="presOf" srcId="{09B6331B-4B99-4E60-8BD4-E3C0C4B1AB35}" destId="{2E5F0741-50F6-45CC-9A3C-1641224684AF}" srcOrd="0" destOrd="0" presId="urn:microsoft.com/office/officeart/2005/8/layout/process4"/>
    <dgm:cxn modelId="{E0C6F1B7-CDFB-4709-9039-215C7E6BBAF8}" srcId="{2E3D03CB-71E9-4BCA-BF56-CBE81D030188}" destId="{41576F31-C1F1-4FCD-AADB-0D0C47BADFAC}" srcOrd="0" destOrd="0" parTransId="{30AE8605-E6FC-4CE9-8B9E-4DB25E6E6DBA}" sibTransId="{A5C323F0-3E3C-4017-A1B6-F2E4D43F3AD6}"/>
    <dgm:cxn modelId="{4C8517BD-9D0A-42D4-8545-51C14AC7EAB0}" type="presOf" srcId="{9D657395-68C7-484E-8991-DD19283636A9}" destId="{D3AFC364-B9D5-4652-95E8-6A888158D747}" srcOrd="1" destOrd="0" presId="urn:microsoft.com/office/officeart/2005/8/layout/process4"/>
    <dgm:cxn modelId="{9C88E9CF-ED2D-417E-AE48-CED3A1B93BFE}" type="presOf" srcId="{2E3D03CB-71E9-4BCA-BF56-CBE81D030188}" destId="{E53E2761-402D-4ABB-ABBE-719226E4B732}" srcOrd="0" destOrd="0" presId="urn:microsoft.com/office/officeart/2005/8/layout/process4"/>
    <dgm:cxn modelId="{9FEF5CD3-B6F3-483A-B184-1594314B47E6}" type="presOf" srcId="{41576F31-C1F1-4FCD-AADB-0D0C47BADFAC}" destId="{28E22395-858C-470A-84EA-C49EA8EE4234}" srcOrd="0" destOrd="0" presId="urn:microsoft.com/office/officeart/2005/8/layout/process4"/>
    <dgm:cxn modelId="{B7DB6DEB-8F22-4749-9D7C-2536196A287E}" type="presOf" srcId="{9D657395-68C7-484E-8991-DD19283636A9}" destId="{5839D093-9C2F-4551-B5A7-3FF3F9568B0B}" srcOrd="0" destOrd="0" presId="urn:microsoft.com/office/officeart/2005/8/layout/process4"/>
    <dgm:cxn modelId="{4C5640FC-44D9-47F6-A29A-4E149EAEBFED}" type="presOf" srcId="{1432D544-A605-4898-B3BE-B2F74610787A}" destId="{31193BAA-9736-4873-B035-A0E0CBA86EB1}" srcOrd="0" destOrd="0" presId="urn:microsoft.com/office/officeart/2005/8/layout/process4"/>
    <dgm:cxn modelId="{45348C1E-6F74-4BCE-993D-3F6D199B4D99}" type="presParOf" srcId="{31193BAA-9736-4873-B035-A0E0CBA86EB1}" destId="{B77AA6B6-B30F-4F4C-9C02-EE2E32609612}" srcOrd="0" destOrd="0" presId="urn:microsoft.com/office/officeart/2005/8/layout/process4"/>
    <dgm:cxn modelId="{A54FAFD8-76BE-4070-A890-EE1852DF0329}" type="presParOf" srcId="{B77AA6B6-B30F-4F4C-9C02-EE2E32609612}" destId="{E53E2761-402D-4ABB-ABBE-719226E4B732}" srcOrd="0" destOrd="0" presId="urn:microsoft.com/office/officeart/2005/8/layout/process4"/>
    <dgm:cxn modelId="{9696F52E-20FD-4754-AC68-E43B001071EE}" type="presParOf" srcId="{B77AA6B6-B30F-4F4C-9C02-EE2E32609612}" destId="{3955E54F-133D-4751-8B54-25046715CBC1}" srcOrd="1" destOrd="0" presId="urn:microsoft.com/office/officeart/2005/8/layout/process4"/>
    <dgm:cxn modelId="{7DC46B92-08AA-4BBC-9AEE-A2509949D9EB}" type="presParOf" srcId="{B77AA6B6-B30F-4F4C-9C02-EE2E32609612}" destId="{52D524D3-A8E3-4C0D-AFD0-D87728B3D829}" srcOrd="2" destOrd="0" presId="urn:microsoft.com/office/officeart/2005/8/layout/process4"/>
    <dgm:cxn modelId="{1194F250-0E8A-4785-9260-9B806849B01C}" type="presParOf" srcId="{52D524D3-A8E3-4C0D-AFD0-D87728B3D829}" destId="{28E22395-858C-470A-84EA-C49EA8EE4234}" srcOrd="0" destOrd="0" presId="urn:microsoft.com/office/officeart/2005/8/layout/process4"/>
    <dgm:cxn modelId="{D3968973-DA10-4F86-8D02-28792C040856}" type="presParOf" srcId="{52D524D3-A8E3-4C0D-AFD0-D87728B3D829}" destId="{478C0424-0026-4DD4-ABCA-4886105449C2}" srcOrd="1" destOrd="0" presId="urn:microsoft.com/office/officeart/2005/8/layout/process4"/>
    <dgm:cxn modelId="{E9A133D8-2DD0-4843-8969-FC54AD506567}" type="presParOf" srcId="{31193BAA-9736-4873-B035-A0E0CBA86EB1}" destId="{DB796728-0798-4523-85FB-574435AF0BA5}" srcOrd="1" destOrd="0" presId="urn:microsoft.com/office/officeart/2005/8/layout/process4"/>
    <dgm:cxn modelId="{765B8E67-A74E-41CA-B1F6-733764F53FEF}" type="presParOf" srcId="{31193BAA-9736-4873-B035-A0E0CBA86EB1}" destId="{7E9CF55F-B034-47A1-B9EB-29EF25ECE6C1}" srcOrd="2" destOrd="0" presId="urn:microsoft.com/office/officeart/2005/8/layout/process4"/>
    <dgm:cxn modelId="{710765FB-9CEF-4EA4-BC28-653400526363}" type="presParOf" srcId="{7E9CF55F-B034-47A1-B9EB-29EF25ECE6C1}" destId="{5839D093-9C2F-4551-B5A7-3FF3F9568B0B}" srcOrd="0" destOrd="0" presId="urn:microsoft.com/office/officeart/2005/8/layout/process4"/>
    <dgm:cxn modelId="{659BEC74-8FFF-4398-B2AC-C214AA687299}" type="presParOf" srcId="{7E9CF55F-B034-47A1-B9EB-29EF25ECE6C1}" destId="{D3AFC364-B9D5-4652-95E8-6A888158D747}" srcOrd="1" destOrd="0" presId="urn:microsoft.com/office/officeart/2005/8/layout/process4"/>
    <dgm:cxn modelId="{C56883FA-6BEE-4446-9FF5-A0FF3DFDD02A}" type="presParOf" srcId="{7E9CF55F-B034-47A1-B9EB-29EF25ECE6C1}" destId="{CE906A8F-59A8-40C7-BB9A-8ED1F2BFE45C}" srcOrd="2" destOrd="0" presId="urn:microsoft.com/office/officeart/2005/8/layout/process4"/>
    <dgm:cxn modelId="{E0F56E6B-0C80-4670-9CE7-5E7C1743DC5A}" type="presParOf" srcId="{CE906A8F-59A8-40C7-BB9A-8ED1F2BFE45C}" destId="{2E5F0741-50F6-45CC-9A3C-1641224684AF}" srcOrd="0" destOrd="0" presId="urn:microsoft.com/office/officeart/2005/8/layout/process4"/>
    <dgm:cxn modelId="{D3505E9E-59E1-46C6-BE23-495D10254025}" type="presParOf" srcId="{CE906A8F-59A8-40C7-BB9A-8ED1F2BFE45C}" destId="{34C463F6-13E2-4A5B-9829-8FF8E4333F75}" srcOrd="1" destOrd="0" presId="urn:microsoft.com/office/officeart/2005/8/layout/process4"/>
    <dgm:cxn modelId="{0DF3BD92-DF97-47BC-8D14-E3C39A9A3098}" type="presParOf" srcId="{31193BAA-9736-4873-B035-A0E0CBA86EB1}" destId="{ECABFDBD-7119-4ECF-B12A-18F41CD37E25}" srcOrd="3" destOrd="0" presId="urn:microsoft.com/office/officeart/2005/8/layout/process4"/>
    <dgm:cxn modelId="{BB62FB3E-34E8-4E97-967A-4975A9EA4BDD}" type="presParOf" srcId="{31193BAA-9736-4873-B035-A0E0CBA86EB1}" destId="{8AF33604-E663-467A-9312-14B99E28AA92}" srcOrd="4" destOrd="0" presId="urn:microsoft.com/office/officeart/2005/8/layout/process4"/>
    <dgm:cxn modelId="{F2AE4891-5E0F-4354-B6BE-6B997557B932}" type="presParOf" srcId="{8AF33604-E663-467A-9312-14B99E28AA92}" destId="{5C5F1342-F3DA-432F-9C67-4202714DDC00}" srcOrd="0" destOrd="0" presId="urn:microsoft.com/office/officeart/2005/8/layout/process4"/>
    <dgm:cxn modelId="{21E9227D-573B-4EB6-B04A-55F036693E93}" type="presParOf" srcId="{8AF33604-E663-467A-9312-14B99E28AA92}" destId="{D92F46EA-F3CF-466C-B4E7-1E49C349DF00}" srcOrd="1" destOrd="0" presId="urn:microsoft.com/office/officeart/2005/8/layout/process4"/>
    <dgm:cxn modelId="{8314033E-B8C4-48BC-9A62-AC85612F34F5}" type="presParOf" srcId="{8AF33604-E663-467A-9312-14B99E28AA92}" destId="{3F449F72-84E6-4C59-A8AF-20744A5CBC11}" srcOrd="2" destOrd="0" presId="urn:microsoft.com/office/officeart/2005/8/layout/process4"/>
    <dgm:cxn modelId="{1F0D4C98-0698-490C-AFFE-E053C4B29C6F}" type="presParOf" srcId="{3F449F72-84E6-4C59-A8AF-20744A5CBC11}" destId="{8D8D766B-CA2C-4AD0-A4D2-898E53CE0A75}" srcOrd="0" destOrd="0" presId="urn:microsoft.com/office/officeart/2005/8/layout/process4"/>
    <dgm:cxn modelId="{62E5F99F-D37A-4E6C-A47C-EB22E988643F}" type="presParOf" srcId="{3F449F72-84E6-4C59-A8AF-20744A5CBC11}" destId="{014DE65D-5F73-421D-BFA7-0A3F4105F1CC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EBD41-C6EB-40DD-ADA6-E82CCC3799EB}">
      <dsp:nvSpPr>
        <dsp:cNvPr id="0" name=""/>
        <dsp:cNvSpPr/>
      </dsp:nvSpPr>
      <dsp:spPr>
        <a:xfrm>
          <a:off x="0" y="4309682"/>
          <a:ext cx="6376276" cy="7070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./cores/{core}</a:t>
          </a:r>
        </a:p>
      </dsp:txBody>
      <dsp:txXfrm>
        <a:off x="0" y="4309682"/>
        <a:ext cx="6376276" cy="707039"/>
      </dsp:txXfrm>
    </dsp:sp>
    <dsp:sp modelId="{B3AE801D-A6A9-4EE6-A1C1-78F0B5117281}">
      <dsp:nvSpPr>
        <dsp:cNvPr id="0" name=""/>
        <dsp:cNvSpPr/>
      </dsp:nvSpPr>
      <dsp:spPr>
        <a:xfrm rot="10800000">
          <a:off x="0" y="3232861"/>
          <a:ext cx="6376276" cy="108742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./payloads/{load}</a:t>
          </a:r>
        </a:p>
      </dsp:txBody>
      <dsp:txXfrm rot="10800000">
        <a:off x="0" y="3232861"/>
        <a:ext cx="6376276" cy="706577"/>
      </dsp:txXfrm>
    </dsp:sp>
    <dsp:sp modelId="{823623A3-45BE-4508-9044-E26D2DD5DB83}">
      <dsp:nvSpPr>
        <dsp:cNvPr id="0" name=""/>
        <dsp:cNvSpPr/>
      </dsp:nvSpPr>
      <dsp:spPr>
        <a:xfrm rot="10800000">
          <a:off x="0" y="2156040"/>
          <a:ext cx="6376276" cy="1087426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./launchpads/{launchpad}</a:t>
          </a:r>
        </a:p>
      </dsp:txBody>
      <dsp:txXfrm rot="10800000">
        <a:off x="0" y="2156040"/>
        <a:ext cx="6376276" cy="706577"/>
      </dsp:txXfrm>
    </dsp:sp>
    <dsp:sp modelId="{5B433560-85A5-4A5E-8E0C-A3138DCBE44B}">
      <dsp:nvSpPr>
        <dsp:cNvPr id="0" name=""/>
        <dsp:cNvSpPr/>
      </dsp:nvSpPr>
      <dsp:spPr>
        <a:xfrm rot="10800000">
          <a:off x="0" y="1079220"/>
          <a:ext cx="6376276" cy="1087426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./rockets/{rocket}</a:t>
          </a:r>
        </a:p>
      </dsp:txBody>
      <dsp:txXfrm rot="10800000">
        <a:off x="0" y="1079220"/>
        <a:ext cx="6376276" cy="706577"/>
      </dsp:txXfrm>
    </dsp:sp>
    <dsp:sp modelId="{D201163D-A093-4F19-81A4-AFF46BA89443}">
      <dsp:nvSpPr>
        <dsp:cNvPr id="0" name=""/>
        <dsp:cNvSpPr/>
      </dsp:nvSpPr>
      <dsp:spPr>
        <a:xfrm rot="10800000">
          <a:off x="0" y="2399"/>
          <a:ext cx="6376276" cy="1087426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./launches/past</a:t>
          </a:r>
        </a:p>
      </dsp:txBody>
      <dsp:txXfrm rot="10800000">
        <a:off x="0" y="2399"/>
        <a:ext cx="6376276" cy="706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5E54F-133D-4751-8B54-25046715CBC1}">
      <dsp:nvSpPr>
        <dsp:cNvPr id="0" name=""/>
        <dsp:cNvSpPr/>
      </dsp:nvSpPr>
      <dsp:spPr>
        <a:xfrm>
          <a:off x="0" y="4078917"/>
          <a:ext cx="8128000" cy="1338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Retrieve cell data, and populate data frame</a:t>
          </a:r>
        </a:p>
      </dsp:txBody>
      <dsp:txXfrm>
        <a:off x="0" y="4078917"/>
        <a:ext cx="8128000" cy="722947"/>
      </dsp:txXfrm>
    </dsp:sp>
    <dsp:sp modelId="{28E22395-858C-470A-84EA-C49EA8EE4234}">
      <dsp:nvSpPr>
        <dsp:cNvPr id="0" name=""/>
        <dsp:cNvSpPr/>
      </dsp:nvSpPr>
      <dsp:spPr>
        <a:xfrm>
          <a:off x="0" y="4775089"/>
          <a:ext cx="4064000" cy="6158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Construct data dictionary</a:t>
          </a:r>
        </a:p>
      </dsp:txBody>
      <dsp:txXfrm>
        <a:off x="0" y="4775089"/>
        <a:ext cx="4064000" cy="615844"/>
      </dsp:txXfrm>
    </dsp:sp>
    <dsp:sp modelId="{478C0424-0026-4DD4-ABCA-4886105449C2}">
      <dsp:nvSpPr>
        <dsp:cNvPr id="0" name=""/>
        <dsp:cNvSpPr/>
      </dsp:nvSpPr>
      <dsp:spPr>
        <a:xfrm>
          <a:off x="4064000" y="4775089"/>
          <a:ext cx="4064000" cy="615844"/>
        </a:xfrm>
        <a:prstGeom prst="rect">
          <a:avLst/>
        </a:prstGeom>
        <a:solidFill>
          <a:schemeClr val="accent2">
            <a:tint val="40000"/>
            <a:alpha val="90000"/>
            <a:hueOff val="-748274"/>
            <a:satOff val="1505"/>
            <a:lumOff val="229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748274"/>
              <a:satOff val="1505"/>
              <a:lumOff val="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Construct final pandas df</a:t>
          </a:r>
        </a:p>
      </dsp:txBody>
      <dsp:txXfrm>
        <a:off x="4064000" y="4775089"/>
        <a:ext cx="4064000" cy="615844"/>
      </dsp:txXfrm>
    </dsp:sp>
    <dsp:sp modelId="{D3AFC364-B9D5-4652-95E8-6A888158D747}">
      <dsp:nvSpPr>
        <dsp:cNvPr id="0" name=""/>
        <dsp:cNvSpPr/>
      </dsp:nvSpPr>
      <dsp:spPr>
        <a:xfrm rot="10800000">
          <a:off x="0" y="2039937"/>
          <a:ext cx="8128000" cy="2059061"/>
        </a:xfrm>
        <a:prstGeom prst="upArrowCallout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Parse page, retrieve appropriate table, and find column headers/</a:t>
          </a:r>
        </a:p>
      </dsp:txBody>
      <dsp:txXfrm rot="-10800000">
        <a:off x="0" y="2039937"/>
        <a:ext cx="8128000" cy="722730"/>
      </dsp:txXfrm>
    </dsp:sp>
    <dsp:sp modelId="{2E5F0741-50F6-45CC-9A3C-1641224684AF}">
      <dsp:nvSpPr>
        <dsp:cNvPr id="0" name=""/>
        <dsp:cNvSpPr/>
      </dsp:nvSpPr>
      <dsp:spPr>
        <a:xfrm>
          <a:off x="0" y="2762668"/>
          <a:ext cx="4064000" cy="615659"/>
        </a:xfrm>
        <a:prstGeom prst="rect">
          <a:avLst/>
        </a:prstGeom>
        <a:solidFill>
          <a:schemeClr val="accent2">
            <a:tint val="40000"/>
            <a:alpha val="90000"/>
            <a:hueOff val="-1496547"/>
            <a:satOff val="3010"/>
            <a:lumOff val="459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496547"/>
              <a:satOff val="3010"/>
              <a:lumOff val="4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soup.find_all</a:t>
          </a:r>
          <a:r>
            <a:rPr lang="en-US" sz="2500" kern="1200" dirty="0"/>
            <a:t>()</a:t>
          </a:r>
        </a:p>
      </dsp:txBody>
      <dsp:txXfrm>
        <a:off x="0" y="2762668"/>
        <a:ext cx="4064000" cy="615659"/>
      </dsp:txXfrm>
    </dsp:sp>
    <dsp:sp modelId="{34C463F6-13E2-4A5B-9829-8FF8E4333F75}">
      <dsp:nvSpPr>
        <dsp:cNvPr id="0" name=""/>
        <dsp:cNvSpPr/>
      </dsp:nvSpPr>
      <dsp:spPr>
        <a:xfrm>
          <a:off x="4064000" y="2762668"/>
          <a:ext cx="4064000" cy="615659"/>
        </a:xfrm>
        <a:prstGeom prst="rect">
          <a:avLst/>
        </a:prstGeom>
        <a:solidFill>
          <a:schemeClr val="accent2">
            <a:tint val="40000"/>
            <a:alpha val="90000"/>
            <a:hueOff val="-2244821"/>
            <a:satOff val="4516"/>
            <a:lumOff val="68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244821"/>
              <a:satOff val="4516"/>
              <a:lumOff val="6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column_names.appeand</a:t>
          </a:r>
          <a:r>
            <a:rPr lang="en-US" sz="2500" kern="1200" dirty="0"/>
            <a:t>()</a:t>
          </a:r>
        </a:p>
      </dsp:txBody>
      <dsp:txXfrm>
        <a:off x="4064000" y="2762668"/>
        <a:ext cx="4064000" cy="615659"/>
      </dsp:txXfrm>
    </dsp:sp>
    <dsp:sp modelId="{D92F46EA-F3CF-466C-B4E7-1E49C349DF00}">
      <dsp:nvSpPr>
        <dsp:cNvPr id="0" name=""/>
        <dsp:cNvSpPr/>
      </dsp:nvSpPr>
      <dsp:spPr>
        <a:xfrm rot="10800000">
          <a:off x="0" y="957"/>
          <a:ext cx="8128000" cy="2059061"/>
        </a:xfrm>
        <a:prstGeom prst="upArrowCallou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Retrieve page and prepare for processing</a:t>
          </a:r>
        </a:p>
      </dsp:txBody>
      <dsp:txXfrm rot="-10800000">
        <a:off x="0" y="957"/>
        <a:ext cx="8128000" cy="722730"/>
      </dsp:txXfrm>
    </dsp:sp>
    <dsp:sp modelId="{8D8D766B-CA2C-4AD0-A4D2-898E53CE0A75}">
      <dsp:nvSpPr>
        <dsp:cNvPr id="0" name=""/>
        <dsp:cNvSpPr/>
      </dsp:nvSpPr>
      <dsp:spPr>
        <a:xfrm>
          <a:off x="0" y="723688"/>
          <a:ext cx="4064000" cy="615659"/>
        </a:xfrm>
        <a:prstGeom prst="rect">
          <a:avLst/>
        </a:prstGeom>
        <a:solidFill>
          <a:schemeClr val="accent2">
            <a:tint val="40000"/>
            <a:alpha val="90000"/>
            <a:hueOff val="-2993095"/>
            <a:satOff val="6021"/>
            <a:lumOff val="91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993095"/>
              <a:satOff val="6021"/>
              <a:lumOff val="9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Requests.get</a:t>
          </a:r>
          <a:r>
            <a:rPr lang="en-US" sz="2500" kern="1200" dirty="0"/>
            <a:t>()</a:t>
          </a:r>
        </a:p>
      </dsp:txBody>
      <dsp:txXfrm>
        <a:off x="0" y="723688"/>
        <a:ext cx="4064000" cy="615659"/>
      </dsp:txXfrm>
    </dsp:sp>
    <dsp:sp modelId="{014DE65D-5F73-421D-BFA7-0A3F4105F1CC}">
      <dsp:nvSpPr>
        <dsp:cNvPr id="0" name=""/>
        <dsp:cNvSpPr/>
      </dsp:nvSpPr>
      <dsp:spPr>
        <a:xfrm>
          <a:off x="4064000" y="723688"/>
          <a:ext cx="4064000" cy="615659"/>
        </a:xfrm>
        <a:prstGeom prst="rect">
          <a:avLst/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BeautifulSoup</a:t>
          </a:r>
          <a:r>
            <a:rPr lang="en-US" sz="2500" kern="1200" dirty="0"/>
            <a:t>()</a:t>
          </a:r>
        </a:p>
      </dsp:txBody>
      <dsp:txXfrm>
        <a:off x="4064000" y="723688"/>
        <a:ext cx="4064000" cy="61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67474-952B-AC43-BEC3-541C80E3F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DC1C6-1287-2C4A-84C8-98EFD82F9A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1DFE-DEC1-F84C-B64B-0BC4AFB8733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322D0-710C-764D-ADE9-C566FF3B05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2AE0-FDA0-1248-8D07-A5244E897E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E733-BECA-E944-9B7F-32186463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1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1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0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03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0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383-EB92-5540-96BB-199B7760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FED7B-4DA5-4346-B7E2-D1878243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5F2C-52A9-3047-A473-9FFC0515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41C9-0677-664D-B2BB-69B0A6A7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34EA4-D670-2C41-9EF4-392023D2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DB93-A58E-714C-BD6E-76F1D21AE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83819-F149-7645-A0DD-B53DD9D8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065F-A67E-EF4E-A12F-EB30F584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9D5F-8CC5-8740-9426-35E9D812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DE0B-93CB-5C41-B581-C00D0F9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30FDD2-E0CC-3E4C-A49E-91BE8BE03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829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19083-F06C-6F4F-9852-321B8C953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1030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8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05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24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62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2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E525-4063-4C4F-8334-FBA02DB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C97-9D34-BE48-9367-02F3BA14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8E19-FEF2-7A4B-8575-5AFEB134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A4E28-3138-784C-8CBB-8586D8EE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7D0F-3645-6B43-9AD7-7621995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7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702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38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2/10/2022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25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59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69404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929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8241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09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02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0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3CE8-FC8A-B648-971E-6DC96997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4958-58AE-3F4E-8C00-440B25A9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2462-6007-A64A-86E6-F5ED46C8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79FD-EE00-8243-9FA5-BC4C116F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C754-6A4A-424A-B972-C341147C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514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9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8FC9-14F0-064F-BEB7-9DA0B582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5333-3885-5246-9997-584B94433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3D495-0AB7-4245-BD03-FEF725EE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3532B-22A8-4948-8614-690AB67F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5A5D6-868E-4849-A5DA-84702CED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82E35-43FC-E946-AA84-7E00546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4121-1457-7D45-BFFD-BECD6649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9A76-C125-0945-BCD8-FF2A0498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142CC-BC3F-664E-A6C2-3854B8D4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A8D54-9ED9-E345-B69E-FF5D485B1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B295F-F3C2-5646-A5F3-194FE6EF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16157-5FC9-E841-A6FC-14EBCFDE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4E072-D5B7-D647-82C0-40BEAE8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73D6E-2A82-7344-BB8C-513E6DA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B4CE-9E7B-564C-A6C3-DCABF996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8A31D-92A5-DF47-9C3A-9F9C1CF8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7EADA-8BC4-974C-BBA1-7390F15F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EC0A8-C281-FF40-A774-EAF6089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27EBC-C9EC-5844-B3BF-5151B2F7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664BF-C7CE-DC46-9D6D-A9335EE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AAD4E-B732-E349-8793-C20A3D6B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A651-FEEA-2140-82D8-9C06A36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DAEA-C881-354D-A17E-2A95857F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148C2-62EB-B446-BB7C-69F5E480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4D069-D155-9141-9045-DB419047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EE34C-EABB-6848-A341-7CA0C293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4AAD-C125-DD44-8102-9F288208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611A-FFDF-C848-A433-C5B125C4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C0E97-AC3D-784B-96B7-0D18B5A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37986-0214-C348-AB5F-D54BF288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860A9-8610-9347-BAE7-F23CCA13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49D7C-BCAA-DE44-AE89-5178DA8D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319C3-A65D-764B-BD49-57D0082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B246-E282-3742-BD72-B1BCDC5A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1C7DDB"/>
                </a:solidFill>
                <a:latin typeface="Abadi" panose="020B0604020104020204" pitchFamily="34" charset="0"/>
              </a:defRPr>
            </a:lvl1pPr>
          </a:lstStyle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9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brendanpshea@gmail.com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ndanpshea/ibm-data-science/blob/main/jupyter_labs_eda_dataviz.ipyn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github.com/brendanpshea/ibm-data-science/blob/main/jupyter_labs_eda_sql_coursera.ipyn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ndanpshea/ibm-data-science/blob/main/lab_jupyter_launch_site_location.ipyn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ndanpshea/ibm-data-science/blob/main/Build_a_Dashboard_Application_with_Plotly_Dash.ipyn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ndanpshea/ibm-data-science/blob/main/SpaceX_Machine_Learning_Prediction_Part_5.ipyn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github.com/brendanpshea/ibm-data-scien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ndanpshea/ibm-data-science/blob/main/Build_a_Dashboard_Application_with_Plotly_Dash.ipyn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ndanpshea/ibm-data-science/blob/main/SpaceX_Machine_Learning_Prediction_Part_5.ipyn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github.com/brendanpshea/ibm-data-science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api.spacexdata.com/v4/" TargetMode="Externa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github.com/brendanpshea/ibm-data-science/blob/main/jupyter_labs_spacex_data_collection_api.ipynb" TargetMode="External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github.com/brendanpshea/ibm-data-science/blob/main/jupyter_labs_webscraping.ipynb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ndanpshea/ibm-data-science/blob/main/labs_jupyter_spacex_Data_wrangling.ipyn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8140-F1C0-498A-9E9C-FA7A0293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283" y="1722427"/>
            <a:ext cx="4410720" cy="232840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Failure to Launch: A Data Science Approach to Predictive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1E010-C93A-407C-BD71-B41E28C09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3283" y="4491456"/>
            <a:ext cx="5274630" cy="21313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Brendan Shea, PhD, </a:t>
            </a:r>
            <a:r>
              <a:rPr lang="en-US" sz="3200" dirty="0">
                <a:hlinkClick r:id="rId2"/>
              </a:rPr>
              <a:t>brendanpshea@gmail.com</a:t>
            </a:r>
            <a:endParaRPr lang="en-US" sz="3200" dirty="0"/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Date: February 2022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endParaRPr lang="en-US" sz="1300" dirty="0"/>
          </a:p>
        </p:txBody>
      </p:sp>
      <p:pic>
        <p:nvPicPr>
          <p:cNvPr id="1028" name="Picture 4" descr="IBM Internet Security Systems - Wikipedia">
            <a:extLst>
              <a:ext uri="{FF2B5EF4-FFF2-40B4-BE49-F238E27FC236}">
                <a16:creationId xmlns:a16="http://schemas.microsoft.com/office/drawing/2014/main" id="{97E6A0E8-041B-426D-A3EF-3FE3EA679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4" y="4292959"/>
            <a:ext cx="3765692" cy="150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paceX Logo Vector – Brands Logos">
            <a:extLst>
              <a:ext uri="{FF2B5EF4-FFF2-40B4-BE49-F238E27FC236}">
                <a16:creationId xmlns:a16="http://schemas.microsoft.com/office/drawing/2014/main" id="{ACC25F7D-F2FF-4761-B7B6-1A5D67D2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88" y="384770"/>
            <a:ext cx="57150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802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E03D3-761E-7549-A4C6-7E585EB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1445" y="1560153"/>
            <a:ext cx="9745663" cy="4846333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In my </a:t>
            </a:r>
            <a:r>
              <a:rPr lang="en-US" sz="2200" b="1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exploratory data analysis (EDA), 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I constructed several static visualizations including: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Numerous scatterplots exploring the relationship between (a) pairs of quantitative variables and (b) one quantitative and one qualitative variable.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Line charts showing success rate by year.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 chart tracking success rate by different types of orbits. 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Visualizations of simple linear regression models exploring the above.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Github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: 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  <a:hlinkClick r:id="rId3"/>
              </a:rPr>
              <a:t>https://github.com/brendanpshea/ibm-data-science/blob/main/jupyter_labs_eda_dataviz.ipynb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E97D81-A978-4758-8A93-47C19B104075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EDA with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77997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B1B70-690D-5945-90C2-196E1304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1" y="1429407"/>
            <a:ext cx="8342458" cy="497708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I also used </a:t>
            </a:r>
            <a:r>
              <a:rPr lang="en-US" sz="2200" b="1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Structured Query Language (SQL) 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as part of my EDA. Samples queries include: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Retrieving the names of DISTINCT launch sites, as well as those LIKE certain string patterns.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Determining total payload mass GROUPED BY client and booster type.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Determining the date of the first successful ground pad landing.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Finding the booster names associated launches with a payload mass BETWEEN certain values, as well as those that carried the max payload.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Ranking outcomes by date.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Many others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Github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: 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  <a:hlinkClick r:id="rId4"/>
              </a:rPr>
              <a:t>https://github.com/brendanpshea/ibm-data-science/blob/main/jupyter_labs_eda_sql_coursera.ipynb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405FDA-CB27-4506-BA80-B7DD00CB25C5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EDA with SQL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26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B26FF-76AA-124F-92D8-C93C45D2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60206" y="1528998"/>
            <a:ext cx="8898194" cy="46971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In addition to static visualizations, I created a series of interactive </a:t>
            </a:r>
            <a:r>
              <a:rPr lang="en-US" sz="2200" b="1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Folium maps 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that would allow users to explore spatial related to SpaceX launches. These included:</a:t>
            </a:r>
          </a:p>
          <a:p>
            <a:pPr marL="457200" indent="-457200">
              <a:lnSpc>
                <a:spcPct val="100000"/>
              </a:lnSpc>
              <a:spcBef>
                <a:spcPts val="14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Adding markers for each launch site.</a:t>
            </a:r>
          </a:p>
          <a:p>
            <a:pPr marL="457200" indent="-457200">
              <a:lnSpc>
                <a:spcPct val="100000"/>
              </a:lnSpc>
              <a:spcBef>
                <a:spcPts val="14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Coding these launch sites with different colors for success and failures.</a:t>
            </a:r>
          </a:p>
          <a:p>
            <a:pPr marL="457200" indent="-457200">
              <a:lnSpc>
                <a:spcPct val="100000"/>
              </a:lnSpc>
              <a:spcBef>
                <a:spcPts val="14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Calculating the distances between the launch site and notable geographical features, such as coastlines.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https://github.com/brendanpshea/ibm-data-science/blob/main/lab_jupyter_launch_site_location.ipynb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8946E4-5BEF-46F0-A56A-E7E85ACA148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Interactive Maps with Folium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1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B26FF-76AA-124F-92D8-C93C45D2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1" y="1492469"/>
            <a:ext cx="8975652" cy="5234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Next, I constructed a webapp using </a:t>
            </a:r>
            <a:r>
              <a:rPr lang="en-US" sz="20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Plotly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 Dash, which provides end-users with an </a:t>
            </a:r>
            <a:r>
              <a:rPr lang="en-US" sz="2000" i="1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interactive 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visualization. The following functionalities and graphics were included: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 dropdown menu allowed users to select which launch site they would like to see data for.</a:t>
            </a:r>
          </a:p>
          <a:p>
            <a:pPr>
              <a:buFont typeface="+mj-lt"/>
              <a:buAutoNum type="arabicPeriod"/>
            </a:pPr>
            <a:r>
              <a:rPr lang="en-US" sz="2000" dirty="0" err="1"/>
              <a:t>Piecharts</a:t>
            </a:r>
            <a:r>
              <a:rPr lang="en-US" sz="2000" dirty="0"/>
              <a:t> tracked success rates by launch site.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 range selector elements allowed users to further filter data by payload mass (in kg).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 scatterplot presented success rates by selected payload range and launch site.</a:t>
            </a:r>
          </a:p>
          <a:p>
            <a:pPr marL="0" indent="0">
              <a:buNone/>
            </a:pPr>
            <a:r>
              <a:rPr lang="en-US" sz="2000" dirty="0" err="1"/>
              <a:t>Github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https://github.com/brendanpshea/ibm-data-science/blob/main/Build_a_Dashboard_Application_with_Plotly_Dash.ipynb</a:t>
            </a:r>
            <a:r>
              <a:rPr lang="en-US" sz="2000" dirty="0"/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19FC08B-7D2E-43A5-A528-821DCDCCCC82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Data Dashboarding with </a:t>
            </a:r>
            <a:r>
              <a:rPr lang="en-US" dirty="0" err="1">
                <a:solidFill>
                  <a:srgbClr val="0B49CB"/>
                </a:solidFill>
                <a:latin typeface="Abadi"/>
              </a:rPr>
              <a:t>Plotly</a:t>
            </a:r>
            <a:r>
              <a:rPr lang="en-US" dirty="0">
                <a:solidFill>
                  <a:srgbClr val="0B49CB"/>
                </a:solidFill>
                <a:latin typeface="Abadi"/>
              </a:rPr>
              <a:t> Dash</a:t>
            </a:r>
          </a:p>
        </p:txBody>
      </p:sp>
    </p:spTree>
    <p:extLst>
      <p:ext uri="{BB962C8B-B14F-4D97-AF65-F5344CB8AC3E}">
        <p14:creationId xmlns:p14="http://schemas.microsoft.com/office/powerpoint/2010/main" val="33453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08F2-C4AD-A440-BB78-A0625E28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1" y="1351722"/>
            <a:ext cx="8975652" cy="482524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final part of the project involved utilizing a number of different machine methods that might be used for predictive analytics. </a:t>
            </a:r>
          </a:p>
          <a:p>
            <a:pPr>
              <a:buFont typeface="+mj-lt"/>
              <a:buAutoNum type="arabicPeriod"/>
            </a:pPr>
            <a:r>
              <a:rPr lang="en-US" dirty="0"/>
              <a:t>Methods included </a:t>
            </a:r>
            <a:r>
              <a:rPr lang="en-US" b="1" dirty="0"/>
              <a:t>logistic regression, k-nearest neighbors, support vector machines, decision trees, </a:t>
            </a:r>
            <a:r>
              <a:rPr lang="en-US" dirty="0"/>
              <a:t>and </a:t>
            </a:r>
            <a:r>
              <a:rPr lang="en-US" b="1" dirty="0"/>
              <a:t>k-nearest neighbors. 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I split the data into “training” and “testing” subsets to improve out-of-sample accuracy.</a:t>
            </a:r>
          </a:p>
          <a:p>
            <a:pPr>
              <a:buFont typeface="+mj-lt"/>
              <a:buAutoNum type="arabicPeriod"/>
            </a:pPr>
            <a:r>
              <a:rPr lang="en-US" dirty="0"/>
              <a:t>I used </a:t>
            </a:r>
            <a:r>
              <a:rPr lang="en-US" b="1" dirty="0" err="1"/>
              <a:t>GridSearchCV</a:t>
            </a:r>
            <a:r>
              <a:rPr lang="en-US" b="1" dirty="0"/>
              <a:t> </a:t>
            </a:r>
            <a:r>
              <a:rPr lang="en-US" dirty="0"/>
              <a:t>to find the optimal parameters for each method.</a:t>
            </a:r>
          </a:p>
          <a:p>
            <a:pPr>
              <a:buFont typeface="+mj-lt"/>
              <a:buAutoNum type="arabicPeriod"/>
            </a:pPr>
            <a:r>
              <a:rPr lang="en-US" dirty="0"/>
              <a:t>I determined best methods with both </a:t>
            </a:r>
            <a:r>
              <a:rPr lang="en-US" b="1" dirty="0"/>
              <a:t>confusion matrices </a:t>
            </a:r>
            <a:r>
              <a:rPr lang="en-US" dirty="0"/>
              <a:t>and quantitative scoring.</a:t>
            </a:r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https://github.com/brendanpshea/ibm-data-science/blob/main/SpaceX_Machine_Learning_Prediction_Part_5.ipynb</a:t>
            </a:r>
            <a:r>
              <a:rPr lang="en-US" dirty="0"/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C857EDD-A3A7-434D-B8D5-401E872498D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Predictive Analysis (Classification)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181371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9BD4-575F-4EFD-9469-3265C7B2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495828"/>
            <a:ext cx="8596668" cy="1826581"/>
          </a:xfrm>
        </p:spPr>
        <p:txBody>
          <a:bodyPr/>
          <a:lstStyle/>
          <a:p>
            <a:r>
              <a:rPr lang="en-US" dirty="0"/>
              <a:t>Section 2: Results of 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96B14-FBA1-44B1-916F-E5FE3E74E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5322409"/>
            <a:ext cx="8596668" cy="860400"/>
          </a:xfrm>
        </p:spPr>
        <p:txBody>
          <a:bodyPr/>
          <a:lstStyle/>
          <a:p>
            <a:r>
              <a:rPr lang="en-US" dirty="0"/>
              <a:t>The section presents the results of the initial EDA, including sample visualizations.</a:t>
            </a:r>
          </a:p>
        </p:txBody>
      </p:sp>
      <p:pic>
        <p:nvPicPr>
          <p:cNvPr id="1028" name="Picture 4" descr="Discussion of seaborn logo · Issue #2243 · mwaskom/seaborn · GitHub">
            <a:extLst>
              <a:ext uri="{FF2B5EF4-FFF2-40B4-BE49-F238E27FC236}">
                <a16:creationId xmlns:a16="http://schemas.microsoft.com/office/drawing/2014/main" id="{3E0CE4FA-E456-4435-9840-5C1874C94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96" y="606477"/>
            <a:ext cx="2841402" cy="8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0E99DF-084B-4ECE-A985-01CA6F114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02" y="338908"/>
            <a:ext cx="3699641" cy="149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ython Logo, history, meaning, symbol, PNG">
            <a:extLst>
              <a:ext uri="{FF2B5EF4-FFF2-40B4-BE49-F238E27FC236}">
                <a16:creationId xmlns:a16="http://schemas.microsoft.com/office/drawing/2014/main" id="{58923A10-53F3-4C57-9F36-76D483567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95" y="2008580"/>
            <a:ext cx="3514334" cy="19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445F528-DCD0-4E57-AAE1-C39B78559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682" y="2154412"/>
            <a:ext cx="1685151" cy="168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BM DB2 Monitoring | Database Monitoring">
            <a:extLst>
              <a:ext uri="{FF2B5EF4-FFF2-40B4-BE49-F238E27FC236}">
                <a16:creationId xmlns:a16="http://schemas.microsoft.com/office/drawing/2014/main" id="{7E719A1D-0251-484B-8B8E-54226D42F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969" y="-141577"/>
            <a:ext cx="2433097" cy="243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B52D549-6B4E-4E8B-90E4-BC25E2D3A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916" y="1933856"/>
            <a:ext cx="1735470" cy="201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082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F4FCC5-6E7E-4FF0-BE45-680EEC392C9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Flight Number vs. Launch Site</a:t>
            </a:r>
            <a:endParaRPr lang="en-US" dirty="0">
              <a:solidFill>
                <a:srgbClr val="0B49CB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33CE2D0-7B80-4F61-B7B6-FEF803656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7634"/>
            <a:ext cx="12192000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13C6C3-F10A-4F2B-83F3-BF6206B12D80}"/>
              </a:ext>
            </a:extLst>
          </p:cNvPr>
          <p:cNvSpPr txBox="1"/>
          <p:nvPr/>
        </p:nvSpPr>
        <p:spPr>
          <a:xfrm>
            <a:off x="1143001" y="4333009"/>
            <a:ext cx="8354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scatter plot suggests that successful launches have increased with flight number at least 2 of 3 launch sites.</a:t>
            </a:r>
          </a:p>
        </p:txBody>
      </p:sp>
    </p:spTree>
    <p:extLst>
      <p:ext uri="{BB962C8B-B14F-4D97-AF65-F5344CB8AC3E}">
        <p14:creationId xmlns:p14="http://schemas.microsoft.com/office/powerpoint/2010/main" val="3865605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049480" y="4705912"/>
            <a:ext cx="8590663" cy="134086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Now if you observe Payload Vs. Launch Site scatter point chart you will find for the VAFB-SLC 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launchsite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 there are no rockets launched for heavy payload mass(greater than 10000). Success rates do not appear to vary significantly by mass.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CCD949-E788-4375-9B07-478FA5684BC1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Payload vs. Launch Site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6BB37D8-CF5F-4E60-A076-CF9014EEC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7805"/>
            <a:ext cx="12192000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789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098808" y="5189077"/>
            <a:ext cx="8175194" cy="10348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The orbits with the highest success rates appear to be ES-L1, GEO, HEO, and SSO.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811A61-F7FB-4B19-9ED1-E0E2554A5BE8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Success Rate vs. Orbit Type</a:t>
            </a:r>
            <a:endParaRPr lang="en-US" dirty="0">
              <a:solidFill>
                <a:srgbClr val="0B49CB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57CF073-47F2-4855-B741-B7CD08AC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160" y="1390289"/>
            <a:ext cx="5327721" cy="36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9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101437" y="4682781"/>
            <a:ext cx="7730836" cy="11118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In the LEO orbit, there is a strong correlation between success correlates with the number of flights. In the GTO orbit, there is no such correlation.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1C109C-C017-4D19-928F-AED25AC30125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Flight Number vs. Orbit Type</a:t>
            </a:r>
            <a:endParaRPr lang="en-US" dirty="0">
              <a:solidFill>
                <a:srgbClr val="0B49CB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AD78890-2B48-4971-AAEB-B706FC45C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8154"/>
            <a:ext cx="12192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72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5075537C-CA84-1446-933C-8E9D027F92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EF1473-3ADD-43F1-A495-57AAB7FD902F}"/>
              </a:ext>
            </a:extLst>
          </p:cNvPr>
          <p:cNvSpPr txBox="1">
            <a:spLocks/>
          </p:cNvSpPr>
          <p:nvPr/>
        </p:nvSpPr>
        <p:spPr>
          <a:xfrm>
            <a:off x="958696" y="1470991"/>
            <a:ext cx="8427041" cy="4848359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Submitted in partial fulfillment of the requirements for IBM’s “Professional Certificate in Data Science.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Executive Summary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Methodology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Results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Conclusion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Appendix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/>
              </a:rPr>
              <a:t>Github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: </a:t>
            </a:r>
            <a:r>
              <a:rPr lang="en-US" sz="24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  <a:hlinkClick r:id="rId4"/>
              </a:rPr>
              <a:t>https://github.com/brendanpshea/ibm-data-science</a:t>
            </a:r>
            <a:r>
              <a:rPr lang="en-US" sz="24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24038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04007" y="4879456"/>
            <a:ext cx="8863445" cy="11619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LEO, ISS, and Polar show higher success rates with higher payloads. Again, for GTO, there does not appear to be an evident correlation.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E7D9E4-306D-49E3-9AC4-15D566FC72AD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Payload vs. Orbit Type</a:t>
            </a:r>
            <a:endParaRPr lang="en-US" dirty="0">
              <a:solidFill>
                <a:srgbClr val="0B49CB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A36063F-5CD6-4544-9FFB-1CD25E470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9796"/>
            <a:ext cx="12192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340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E926FF-C902-44C7-A2D4-0058694E2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46" y="1547645"/>
            <a:ext cx="5330535" cy="36571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184563" y="5343030"/>
            <a:ext cx="8590663" cy="9252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Success rates have increased steadily since 2013.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35FD2D-1BD2-45D7-B015-1A96C241520B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Launch Success Yearly Trend</a:t>
            </a:r>
          </a:p>
        </p:txBody>
      </p:sp>
    </p:spTree>
    <p:extLst>
      <p:ext uri="{BB962C8B-B14F-4D97-AF65-F5344CB8AC3E}">
        <p14:creationId xmlns:p14="http://schemas.microsoft.com/office/powerpoint/2010/main" val="706594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80655" y="1579418"/>
            <a:ext cx="8665008" cy="6442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Unique launch sites for 2013-20 were located with a SQL query.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E60219-AE1B-47B6-9A1D-F2865D04BE52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All Launch Site Names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4501C01-CBB1-4185-BA02-448BC41DD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879131"/>
              </p:ext>
            </p:extLst>
          </p:nvPr>
        </p:nvGraphicFramePr>
        <p:xfrm>
          <a:off x="677863" y="3186906"/>
          <a:ext cx="8596312" cy="1828800"/>
        </p:xfrm>
        <a:graphic>
          <a:graphicData uri="http://schemas.openxmlformats.org/drawingml/2006/table">
            <a:tbl>
              <a:tblPr/>
              <a:tblGrid>
                <a:gridCol w="8596312">
                  <a:extLst>
                    <a:ext uri="{9D8B030D-6E8A-4147-A177-3AD203B41FA5}">
                      <a16:colId xmlns:a16="http://schemas.microsoft.com/office/drawing/2014/main" val="3504460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Launch_Site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258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CCAFS LC-40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3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VAFB SLC-4E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436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KSC LC-39A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069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CCAFS SLC-40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90228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C7DBD69-BDD4-46F4-9CE6-88BE60A33879}"/>
              </a:ext>
            </a:extLst>
          </p:cNvPr>
          <p:cNvSpPr txBox="1"/>
          <p:nvPr/>
        </p:nvSpPr>
        <p:spPr>
          <a:xfrm>
            <a:off x="1743075" y="2223655"/>
            <a:ext cx="6517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 select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distinct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launch_site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spacex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850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3227" y="1524204"/>
            <a:ext cx="9745663" cy="54905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SQL was used to select just those launch sites beginning with certain strings, such as  ‘CCA’.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7C8CBA-1A0E-4CDF-A451-7AAA44D39839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Launch Site Names Begin with 'CCA'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DA89E3-95FB-466E-9EF3-DD7168D6B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50070"/>
              </p:ext>
            </p:extLst>
          </p:nvPr>
        </p:nvGraphicFramePr>
        <p:xfrm>
          <a:off x="1428863" y="2992582"/>
          <a:ext cx="7845139" cy="3522516"/>
        </p:xfrm>
        <a:graphic>
          <a:graphicData uri="http://schemas.openxmlformats.org/drawingml/2006/table">
            <a:tbl>
              <a:tblPr/>
              <a:tblGrid>
                <a:gridCol w="1161604">
                  <a:extLst>
                    <a:ext uri="{9D8B030D-6E8A-4147-A177-3AD203B41FA5}">
                      <a16:colId xmlns:a16="http://schemas.microsoft.com/office/drawing/2014/main" val="316942658"/>
                    </a:ext>
                  </a:extLst>
                </a:gridCol>
                <a:gridCol w="742615">
                  <a:extLst>
                    <a:ext uri="{9D8B030D-6E8A-4147-A177-3AD203B41FA5}">
                      <a16:colId xmlns:a16="http://schemas.microsoft.com/office/drawing/2014/main" val="986313948"/>
                    </a:ext>
                  </a:extLst>
                </a:gridCol>
                <a:gridCol w="742615">
                  <a:extLst>
                    <a:ext uri="{9D8B030D-6E8A-4147-A177-3AD203B41FA5}">
                      <a16:colId xmlns:a16="http://schemas.microsoft.com/office/drawing/2014/main" val="3717024396"/>
                    </a:ext>
                  </a:extLst>
                </a:gridCol>
                <a:gridCol w="742615">
                  <a:extLst>
                    <a:ext uri="{9D8B030D-6E8A-4147-A177-3AD203B41FA5}">
                      <a16:colId xmlns:a16="http://schemas.microsoft.com/office/drawing/2014/main" val="2422854129"/>
                    </a:ext>
                  </a:extLst>
                </a:gridCol>
                <a:gridCol w="742615">
                  <a:extLst>
                    <a:ext uri="{9D8B030D-6E8A-4147-A177-3AD203B41FA5}">
                      <a16:colId xmlns:a16="http://schemas.microsoft.com/office/drawing/2014/main" val="1504719296"/>
                    </a:ext>
                  </a:extLst>
                </a:gridCol>
                <a:gridCol w="742615">
                  <a:extLst>
                    <a:ext uri="{9D8B030D-6E8A-4147-A177-3AD203B41FA5}">
                      <a16:colId xmlns:a16="http://schemas.microsoft.com/office/drawing/2014/main" val="491672973"/>
                    </a:ext>
                  </a:extLst>
                </a:gridCol>
                <a:gridCol w="742615">
                  <a:extLst>
                    <a:ext uri="{9D8B030D-6E8A-4147-A177-3AD203B41FA5}">
                      <a16:colId xmlns:a16="http://schemas.microsoft.com/office/drawing/2014/main" val="770844157"/>
                    </a:ext>
                  </a:extLst>
                </a:gridCol>
                <a:gridCol w="742615">
                  <a:extLst>
                    <a:ext uri="{9D8B030D-6E8A-4147-A177-3AD203B41FA5}">
                      <a16:colId xmlns:a16="http://schemas.microsoft.com/office/drawing/2014/main" val="2674952268"/>
                    </a:ext>
                  </a:extLst>
                </a:gridCol>
                <a:gridCol w="742615">
                  <a:extLst>
                    <a:ext uri="{9D8B030D-6E8A-4147-A177-3AD203B41FA5}">
                      <a16:colId xmlns:a16="http://schemas.microsoft.com/office/drawing/2014/main" val="1236040348"/>
                    </a:ext>
                  </a:extLst>
                </a:gridCol>
                <a:gridCol w="742615">
                  <a:extLst>
                    <a:ext uri="{9D8B030D-6E8A-4147-A177-3AD203B41FA5}">
                      <a16:colId xmlns:a16="http://schemas.microsoft.com/office/drawing/2014/main" val="3836081366"/>
                    </a:ext>
                  </a:extLst>
                </a:gridCol>
              </a:tblGrid>
              <a:tr h="4814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dirty="0">
                          <a:effectLst/>
                        </a:rPr>
                        <a:t>Date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Time(UTC)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Booster_Version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Launch_Site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Payload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PAYLOAD_MASS__KG_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Orbit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Customer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Mission_Outcome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Landing_Outcome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451941"/>
                  </a:ext>
                </a:extLst>
              </a:tr>
              <a:tr h="6625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04-06-2010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18:45:00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F9 v1.0 B0003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CCAFS LC-40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Dragon Spacecraft Qualification Unit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0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LEO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SpaceX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Success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Failure (parachute)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445582"/>
                  </a:ext>
                </a:extLst>
              </a:tr>
              <a:tr h="12961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08-12-2010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15:43:00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F9 v1.0 B0004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CCAFS LC-40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Dragon demo flight C1, two CubeSats, barrel of Brouere cheese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700" dirty="0">
                        <a:effectLst/>
                      </a:endParaRP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LEO (ISS)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NASA (COTS) NRO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Success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Failure (parachute)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45613"/>
                  </a:ext>
                </a:extLst>
              </a:tr>
              <a:tr h="4814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22-05-2012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07:44:00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F9 v1.0 B0005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CCAFS LC-40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Dragon demo flight C2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525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LEO (ISS)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NASA (COTS)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Success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No attempt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62174"/>
                  </a:ext>
                </a:extLst>
              </a:tr>
              <a:tr h="3004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08-10-2012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00:35:00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F9 v1.0 B0006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CCAFS LC-40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SpaceX CRS-1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500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LEO (ISS)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NASA (CRS)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Success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No attempt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03303"/>
                  </a:ext>
                </a:extLst>
              </a:tr>
              <a:tr h="3004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01-03-2013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15:10:00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F9 v1.0 B0007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CCAFS LC-40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SpaceX CRS-2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677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LEO (ISS)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NASA (CRS)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Success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No attempt</a:t>
                      </a:r>
                    </a:p>
                  </a:txBody>
                  <a:tcPr marL="34048" marR="34048" marT="17024" marB="17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69565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99E9B99-3ED8-4898-BC9B-B272FB3D4C8C}"/>
              </a:ext>
            </a:extLst>
          </p:cNvPr>
          <p:cNvSpPr txBox="1"/>
          <p:nvPr/>
        </p:nvSpPr>
        <p:spPr>
          <a:xfrm>
            <a:off x="1930112" y="2102256"/>
            <a:ext cx="6104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 select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78899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spacex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launch_site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78899"/>
                </a:solidFill>
                <a:effectLst/>
                <a:latin typeface="Courier New" panose="02070309020205020404" pitchFamily="49" charset="0"/>
              </a:rPr>
              <a:t>like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'CCA%'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limit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94738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4401" y="1537336"/>
            <a:ext cx="8238981" cy="73152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I further analyzed such as “Total Payload Mass”  by filtering by client (in this case, NASA).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161C47-0660-416F-B4C2-25E4D35D69FD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Total Payload Mass by Client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278E13-0823-437B-9BF8-87D5A5F9C60F}"/>
              </a:ext>
            </a:extLst>
          </p:cNvPr>
          <p:cNvGraphicFramePr>
            <a:graphicFrameLocks noGrp="1"/>
          </p:cNvGraphicFramePr>
          <p:nvPr/>
        </p:nvGraphicFramePr>
        <p:xfrm>
          <a:off x="677863" y="3735546"/>
          <a:ext cx="8596312" cy="731520"/>
        </p:xfrm>
        <a:graphic>
          <a:graphicData uri="http://schemas.openxmlformats.org/drawingml/2006/table">
            <a:tbl>
              <a:tblPr/>
              <a:tblGrid>
                <a:gridCol w="8596312">
                  <a:extLst>
                    <a:ext uri="{9D8B030D-6E8A-4147-A177-3AD203B41FA5}">
                      <a16:colId xmlns:a16="http://schemas.microsoft.com/office/drawing/2014/main" val="11197573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Total Payload Mass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29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45596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5725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11D185-A663-4A3A-B040-1701ABC2C708}"/>
              </a:ext>
            </a:extLst>
          </p:cNvPr>
          <p:cNvSpPr txBox="1"/>
          <p:nvPr/>
        </p:nvSpPr>
        <p:spPr>
          <a:xfrm>
            <a:off x="770011" y="2490814"/>
            <a:ext cx="8851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 select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(PAYLOAD_MASS__KG_)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"Total Payload Mass"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spacex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customer </a:t>
            </a:r>
            <a:r>
              <a:rPr lang="en-US" b="0" dirty="0">
                <a:solidFill>
                  <a:srgbClr val="77889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'NASA (CRS)'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014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5409" y="1536411"/>
            <a:ext cx="9070254" cy="8431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I also used SQL to do things such as calculate averages filtered by booster type.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D52E17-48CB-4D60-BD56-71D197A29B38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Average Payload Mass by F9 v1.1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2901CC-1344-4853-AE76-61752D2B53BB}"/>
              </a:ext>
            </a:extLst>
          </p:cNvPr>
          <p:cNvGraphicFramePr>
            <a:graphicFrameLocks noGrp="1"/>
          </p:cNvGraphicFramePr>
          <p:nvPr/>
        </p:nvGraphicFramePr>
        <p:xfrm>
          <a:off x="677863" y="3735546"/>
          <a:ext cx="8596312" cy="731520"/>
        </p:xfrm>
        <a:graphic>
          <a:graphicData uri="http://schemas.openxmlformats.org/drawingml/2006/table">
            <a:tbl>
              <a:tblPr/>
              <a:tblGrid>
                <a:gridCol w="8596312">
                  <a:extLst>
                    <a:ext uri="{9D8B030D-6E8A-4147-A177-3AD203B41FA5}">
                      <a16:colId xmlns:a16="http://schemas.microsoft.com/office/drawing/2014/main" val="9995057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Average Payload Mass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00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2928.4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747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BB2AE9-774B-4C78-9044-6698BDCB8E10}"/>
              </a:ext>
            </a:extLst>
          </p:cNvPr>
          <p:cNvSpPr txBox="1"/>
          <p:nvPr/>
        </p:nvSpPr>
        <p:spPr>
          <a:xfrm>
            <a:off x="1163782" y="2443726"/>
            <a:ext cx="7993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 select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avg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(PAYLOAD_MASS__KG_)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"Average Payload Mass"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spacex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Booster_Version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7889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'F9 v1.1'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560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1" y="1600201"/>
            <a:ext cx="8975652" cy="11014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I also utilized SQL and Pandas in combination to analyze data. Here, I find the data of the first successful ground landing date.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F12CD3C-55B3-4129-817A-84D0B28F713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First Successful Ground Landing 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665F4E-9918-4B8B-88DC-663A0CBF6BE1}"/>
              </a:ext>
            </a:extLst>
          </p:cNvPr>
          <p:cNvSpPr txBox="1"/>
          <p:nvPr/>
        </p:nvSpPr>
        <p:spPr>
          <a:xfrm>
            <a:off x="796029" y="2617173"/>
            <a:ext cx="89496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my_dates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 select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date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spacex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landing_outcome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7889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'Success (ground pad)'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date_df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my_dates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date_df.columns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date_df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]).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59375-B3F2-43D8-BDA9-22365BED729C}"/>
              </a:ext>
            </a:extLst>
          </p:cNvPr>
          <p:cNvSpPr txBox="1"/>
          <p:nvPr/>
        </p:nvSpPr>
        <p:spPr>
          <a:xfrm>
            <a:off x="1950894" y="4888467"/>
            <a:ext cx="610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Timestamp('2015-12-22 00:00:00')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79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1" y="1558577"/>
            <a:ext cx="9413080" cy="1028760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SQL queries were also used to select data that fell within a specified range, and further filter these by other requirements. Here, I found instances of successful drone ship landings with payloads of between 4,000 and 6,000.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2C2E9C-C6BE-40BD-A406-CFB441363CB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Successful Drone Ship Landing with Payload between 4000 and 6000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04430-9308-46FE-938B-BD719EB95D2A}"/>
              </a:ext>
            </a:extLst>
          </p:cNvPr>
          <p:cNvSpPr txBox="1"/>
          <p:nvPr/>
        </p:nvSpPr>
        <p:spPr>
          <a:xfrm>
            <a:off x="1174173" y="2793336"/>
            <a:ext cx="78970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%%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 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booster_version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spacex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landing_outcome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7889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'Success (drone ship)'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78899"/>
                </a:solidFill>
                <a:effectLst/>
                <a:latin typeface="Courier New" panose="02070309020205020404" pitchFamily="49" charset="0"/>
              </a:rPr>
              <a:t>and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PAYLOAD_MASS__KG_ </a:t>
            </a:r>
            <a:r>
              <a:rPr lang="en-US" b="0" dirty="0">
                <a:solidFill>
                  <a:srgbClr val="778899"/>
                </a:solidFill>
                <a:effectLst/>
                <a:latin typeface="Courier New" panose="02070309020205020404" pitchFamily="49" charset="0"/>
              </a:rPr>
              <a:t>between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</a:rPr>
              <a:t>4000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78899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</a:rPr>
              <a:t>6000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768391-9926-40BB-8AB7-02A7575DA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6615"/>
              </p:ext>
            </p:extLst>
          </p:nvPr>
        </p:nvGraphicFramePr>
        <p:xfrm>
          <a:off x="1259754" y="4518620"/>
          <a:ext cx="8596312" cy="1828800"/>
        </p:xfrm>
        <a:graphic>
          <a:graphicData uri="http://schemas.openxmlformats.org/drawingml/2006/table">
            <a:tbl>
              <a:tblPr/>
              <a:tblGrid>
                <a:gridCol w="8596312">
                  <a:extLst>
                    <a:ext uri="{9D8B030D-6E8A-4147-A177-3AD203B41FA5}">
                      <a16:colId xmlns:a16="http://schemas.microsoft.com/office/drawing/2014/main" val="39356316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Booster_Version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231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F9 FT B1022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792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F9 FT B1026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1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F9 FT B1021.2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09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F9 FT B1031.2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858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399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1436" y="1319645"/>
            <a:ext cx="8644227" cy="8936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I used SQL to calculate total success and failure outcomes.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B32320-42D4-49FA-8047-C080B444B3A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Total Number of Successful and Failure Mission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23F4D-16EF-4885-9C7E-108293234B39}"/>
              </a:ext>
            </a:extLst>
          </p:cNvPr>
          <p:cNvSpPr txBox="1"/>
          <p:nvPr/>
        </p:nvSpPr>
        <p:spPr>
          <a:xfrm>
            <a:off x="770012" y="2047007"/>
            <a:ext cx="88935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landing_outcome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spacex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landing_outcome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78899"/>
                </a:solidFill>
                <a:effectLst/>
                <a:latin typeface="Courier New" panose="02070309020205020404" pitchFamily="49" charset="0"/>
              </a:rPr>
              <a:t>like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'Success%'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"Success"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landing_outcome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spacex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landing_outcome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78899"/>
                </a:solidFill>
                <a:effectLst/>
                <a:latin typeface="Courier New" panose="02070309020205020404" pitchFamily="49" charset="0"/>
              </a:rPr>
              <a:t>like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'Failure%'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"Failure"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36775B-1FF6-4DE0-BB40-862896869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92863"/>
              </p:ext>
            </p:extLst>
          </p:nvPr>
        </p:nvGraphicFramePr>
        <p:xfrm>
          <a:off x="677863" y="3735546"/>
          <a:ext cx="8596312" cy="73152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126433576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855534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Success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Failure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426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00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97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1" y="1610591"/>
            <a:ext cx="8975652" cy="7793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SQL subqueries were used to find boosters that have carried the maximum payload. 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7EB98F-A25F-4357-9775-478FC17F7F83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Boosters Carried Maximum Payload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A127A-A189-41AF-B795-582839A24369}"/>
              </a:ext>
            </a:extLst>
          </p:cNvPr>
          <p:cNvSpPr txBox="1"/>
          <p:nvPr/>
        </p:nvSpPr>
        <p:spPr>
          <a:xfrm>
            <a:off x="852055" y="2551836"/>
            <a:ext cx="53914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%%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sql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booster_version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spacex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PAYLOAD_MASS__KG_ </a:t>
            </a:r>
            <a:r>
              <a:rPr lang="en-US" b="0" dirty="0">
                <a:solidFill>
                  <a:srgbClr val="77889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(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(PAYLOAD_MASS__KG_)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spacex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C1E921-33A4-43A7-9C32-1FA3A6302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300379"/>
              </p:ext>
            </p:extLst>
          </p:nvPr>
        </p:nvGraphicFramePr>
        <p:xfrm>
          <a:off x="6901034" y="2244550"/>
          <a:ext cx="4384577" cy="3942172"/>
        </p:xfrm>
        <a:graphic>
          <a:graphicData uri="http://schemas.openxmlformats.org/drawingml/2006/table">
            <a:tbl>
              <a:tblPr/>
              <a:tblGrid>
                <a:gridCol w="4384577">
                  <a:extLst>
                    <a:ext uri="{9D8B030D-6E8A-4147-A177-3AD203B41FA5}">
                      <a16:colId xmlns:a16="http://schemas.microsoft.com/office/drawing/2014/main" val="1978456239"/>
                    </a:ext>
                  </a:extLst>
                </a:gridCol>
              </a:tblGrid>
              <a:tr h="283268">
                <a:tc>
                  <a:txBody>
                    <a:bodyPr/>
                    <a:lstStyle/>
                    <a:p>
                      <a:r>
                        <a:rPr lang="en-US" sz="1500"/>
                        <a:t>Booster_Version</a:t>
                      </a:r>
                    </a:p>
                  </a:txBody>
                  <a:tcPr marL="74643" marR="74643" marT="37322" marB="37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536676"/>
                  </a:ext>
                </a:extLst>
              </a:tr>
              <a:tr h="283268">
                <a:tc>
                  <a:txBody>
                    <a:bodyPr/>
                    <a:lstStyle/>
                    <a:p>
                      <a:r>
                        <a:rPr lang="en-US" sz="1500"/>
                        <a:t>F9 B5 B1048.4</a:t>
                      </a:r>
                    </a:p>
                  </a:txBody>
                  <a:tcPr marL="74643" marR="74643" marT="37322" marB="37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44111"/>
                  </a:ext>
                </a:extLst>
              </a:tr>
              <a:tr h="283268">
                <a:tc>
                  <a:txBody>
                    <a:bodyPr/>
                    <a:lstStyle/>
                    <a:p>
                      <a:r>
                        <a:rPr lang="en-US" sz="1500"/>
                        <a:t>F9 B5 B1049.4</a:t>
                      </a:r>
                    </a:p>
                  </a:txBody>
                  <a:tcPr marL="74643" marR="74643" marT="37322" marB="37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687414"/>
                  </a:ext>
                </a:extLst>
              </a:tr>
              <a:tr h="283268">
                <a:tc>
                  <a:txBody>
                    <a:bodyPr/>
                    <a:lstStyle/>
                    <a:p>
                      <a:r>
                        <a:rPr lang="en-US" sz="1500"/>
                        <a:t>F9 B5 B1051.3</a:t>
                      </a:r>
                    </a:p>
                  </a:txBody>
                  <a:tcPr marL="74643" marR="74643" marT="37322" marB="37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112528"/>
                  </a:ext>
                </a:extLst>
              </a:tr>
              <a:tr h="283268">
                <a:tc>
                  <a:txBody>
                    <a:bodyPr/>
                    <a:lstStyle/>
                    <a:p>
                      <a:r>
                        <a:rPr lang="en-US" sz="1500"/>
                        <a:t>F9 B5 B1056.4</a:t>
                      </a:r>
                    </a:p>
                  </a:txBody>
                  <a:tcPr marL="74643" marR="74643" marT="37322" marB="37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151567"/>
                  </a:ext>
                </a:extLst>
              </a:tr>
              <a:tr h="283268">
                <a:tc>
                  <a:txBody>
                    <a:bodyPr/>
                    <a:lstStyle/>
                    <a:p>
                      <a:r>
                        <a:rPr lang="en-US" sz="1500"/>
                        <a:t>F9 B5 B1048.5</a:t>
                      </a:r>
                    </a:p>
                  </a:txBody>
                  <a:tcPr marL="74643" marR="74643" marT="37322" marB="37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791345"/>
                  </a:ext>
                </a:extLst>
              </a:tr>
              <a:tr h="283268">
                <a:tc>
                  <a:txBody>
                    <a:bodyPr/>
                    <a:lstStyle/>
                    <a:p>
                      <a:r>
                        <a:rPr lang="en-US" sz="1500"/>
                        <a:t>F9 B5 B1051.4</a:t>
                      </a:r>
                    </a:p>
                  </a:txBody>
                  <a:tcPr marL="74643" marR="74643" marT="37322" marB="37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431197"/>
                  </a:ext>
                </a:extLst>
              </a:tr>
              <a:tr h="283268">
                <a:tc>
                  <a:txBody>
                    <a:bodyPr/>
                    <a:lstStyle/>
                    <a:p>
                      <a:r>
                        <a:rPr lang="en-US" sz="1500" dirty="0"/>
                        <a:t>F9 B5 B1049.5</a:t>
                      </a:r>
                    </a:p>
                  </a:txBody>
                  <a:tcPr marL="74643" marR="74643" marT="37322" marB="37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223028"/>
                  </a:ext>
                </a:extLst>
              </a:tr>
              <a:tr h="283268">
                <a:tc>
                  <a:txBody>
                    <a:bodyPr/>
                    <a:lstStyle/>
                    <a:p>
                      <a:r>
                        <a:rPr lang="en-US" sz="1500"/>
                        <a:t>F9 B5 B1060.2</a:t>
                      </a:r>
                    </a:p>
                  </a:txBody>
                  <a:tcPr marL="74643" marR="74643" marT="37322" marB="37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514112"/>
                  </a:ext>
                </a:extLst>
              </a:tr>
              <a:tr h="283268">
                <a:tc>
                  <a:txBody>
                    <a:bodyPr/>
                    <a:lstStyle/>
                    <a:p>
                      <a:r>
                        <a:rPr lang="en-US" sz="1500"/>
                        <a:t>F9 B5 B1058.3</a:t>
                      </a:r>
                    </a:p>
                  </a:txBody>
                  <a:tcPr marL="74643" marR="74643" marT="37322" marB="37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565486"/>
                  </a:ext>
                </a:extLst>
              </a:tr>
              <a:tr h="283268">
                <a:tc>
                  <a:txBody>
                    <a:bodyPr/>
                    <a:lstStyle/>
                    <a:p>
                      <a:r>
                        <a:rPr lang="en-US" sz="1500"/>
                        <a:t>F9 B5 B1051.6</a:t>
                      </a:r>
                    </a:p>
                  </a:txBody>
                  <a:tcPr marL="74643" marR="74643" marT="37322" marB="37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031357"/>
                  </a:ext>
                </a:extLst>
              </a:tr>
              <a:tr h="283268">
                <a:tc>
                  <a:txBody>
                    <a:bodyPr/>
                    <a:lstStyle/>
                    <a:p>
                      <a:r>
                        <a:rPr lang="en-US" sz="1500"/>
                        <a:t>F9 B5 B1060.3</a:t>
                      </a:r>
                    </a:p>
                  </a:txBody>
                  <a:tcPr marL="74643" marR="74643" marT="37322" marB="37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789959"/>
                  </a:ext>
                </a:extLst>
              </a:tr>
              <a:tr h="283268">
                <a:tc>
                  <a:txBody>
                    <a:bodyPr/>
                    <a:lstStyle/>
                    <a:p>
                      <a:r>
                        <a:rPr lang="en-US" sz="1500" dirty="0"/>
                        <a:t>F9 B5 B1049.7</a:t>
                      </a:r>
                    </a:p>
                  </a:txBody>
                  <a:tcPr marL="74643" marR="74643" marT="37322" marB="37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969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64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EF1473-3ADD-43F1-A495-57AAB7FD902F}"/>
              </a:ext>
            </a:extLst>
          </p:cNvPr>
          <p:cNvSpPr txBox="1">
            <a:spLocks/>
          </p:cNvSpPr>
          <p:nvPr/>
        </p:nvSpPr>
        <p:spPr>
          <a:xfrm>
            <a:off x="770011" y="1421949"/>
            <a:ext cx="9170402" cy="5225844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In this capstone project for IBM’s “Professional Certificate in Data Science”, I analyzed publicly available data concerning launches of SpaceX’s Falcon9 rocket using Python-based </a:t>
            </a:r>
            <a:r>
              <a:rPr lang="en-US" sz="2200" b="1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Jupyter</a:t>
            </a:r>
            <a:r>
              <a:rPr lang="en-US" sz="2200" b="1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 Notebooks. 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I scraped, “wrangled” and normalized data using a variety of methods.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I performed exploratory data analysis using </a:t>
            </a:r>
            <a:r>
              <a:rPr lang="en-US" sz="2200" b="1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SQL, Pandas, 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and </a:t>
            </a:r>
            <a:r>
              <a:rPr lang="en-US" sz="2200" b="1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Numpy</a:t>
            </a:r>
            <a:r>
              <a:rPr lang="en-US" sz="2200" b="1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, 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produced static graphics using </a:t>
            </a:r>
            <a:r>
              <a:rPr lang="en-US" sz="2200" b="1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Seaborn 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and </a:t>
            </a:r>
            <a:r>
              <a:rPr lang="en-US" sz="2200" b="1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Matplotlib, 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and dynamic maps and dashboards using </a:t>
            </a:r>
            <a:r>
              <a:rPr lang="en-US" sz="2200" b="1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Folium 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and </a:t>
            </a:r>
            <a:r>
              <a:rPr lang="en-US" sz="2200" b="1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Plotly</a:t>
            </a:r>
            <a:r>
              <a:rPr lang="en-US" sz="2200" b="1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 Dash. 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Finally, I cleaned the data, split it into train/test sets, used a number of machine learning methods to predict mission success/failure.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The machine learning models I produced have a high level of accuracy (over 80%, though on small data set) in predicting landing outcomes. This level of predictive accuracy would be valuable for many tasks.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Executive Summary</a:t>
            </a:r>
            <a:endParaRPr lang="en-US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21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54627" y="1825625"/>
            <a:ext cx="9091036" cy="549049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Here, SQL is used to find FAILED </a:t>
            </a:r>
            <a:r>
              <a:rPr lang="en-US" dirty="0" err="1">
                <a:solidFill>
                  <a:schemeClr val="accent3">
                    <a:lumMod val="25000"/>
                  </a:schemeClr>
                </a:solidFill>
                <a:latin typeface="Abadi"/>
              </a:rPr>
              <a:t>landing_outcomes</a:t>
            </a:r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 in drone ship, their booster versions, and launch site names for in year 2015 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4DA114-677C-40D8-8FFA-43531834CFB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2015 Launch Records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1A6E0-6AC6-4A09-B686-EA9935BF4FC3}"/>
              </a:ext>
            </a:extLst>
          </p:cNvPr>
          <p:cNvSpPr txBox="1"/>
          <p:nvPr/>
        </p:nvSpPr>
        <p:spPr>
          <a:xfrm>
            <a:off x="1028700" y="2690336"/>
            <a:ext cx="81282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Booster_Version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launch_site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spacex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landing_outcome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7889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'Failure (drone ship)'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78899"/>
                </a:solidFill>
                <a:effectLst/>
                <a:latin typeface="Courier New" panose="02070309020205020404" pitchFamily="49" charset="0"/>
              </a:rPr>
              <a:t>and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date </a:t>
            </a:r>
            <a:r>
              <a:rPr lang="en-US" b="0" dirty="0">
                <a:solidFill>
                  <a:srgbClr val="778899"/>
                </a:solidFill>
                <a:effectLst/>
                <a:latin typeface="Courier New" panose="02070309020205020404" pitchFamily="49" charset="0"/>
              </a:rPr>
              <a:t>like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'%2015'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D35CB2-34FC-4A00-BA31-9C686C545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375280"/>
              </p:ext>
            </p:extLst>
          </p:nvPr>
        </p:nvGraphicFramePr>
        <p:xfrm>
          <a:off x="875291" y="4253730"/>
          <a:ext cx="8596312" cy="109728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1125599506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8672539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Booster_Version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Launch_Site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62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F9 v1.1 B1012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CCAFS LC-40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6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F9 v1.1 B1015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CCAFS LC-40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912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39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5018" y="1465118"/>
            <a:ext cx="6483927" cy="1454727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Finally, I produced an ordered count of landing outcomes (such as Failure (drone ship) or Success (ground pad)) between the date 2010-06-04 and 2017-03-20, in descending order. This involved SQL, Pandas, and (more advanced parts of_ SQL Alchemy.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4523243-E4D6-45EC-97C8-D44398FB7417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Rank Landing Outcomes Between 2010-06-04 and 2017-03-20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F63BB-88AC-4942-B288-64AE1CAC2FAA}"/>
              </a:ext>
            </a:extLst>
          </p:cNvPr>
          <p:cNvSpPr txBox="1"/>
          <p:nvPr/>
        </p:nvSpPr>
        <p:spPr>
          <a:xfrm>
            <a:off x="540328" y="3086100"/>
            <a:ext cx="555567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all_data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conn.execute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"select * from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spacex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all_data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conn.execute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"drop table if exists q10Table"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 =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"select * from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spacex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df2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pd.read_sql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(query, conn)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df2[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q10_list = df2[(df2[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&gt;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'2010-06-04'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&amp; (df2[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&lt;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'2017-03-20'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))]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q10_list.to_sql(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'q10Table'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engine)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results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conn.execute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"select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landing_outcome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 count(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landing_outcome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) from q10Table group by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landing_outcome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order by count(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landing_outcome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)"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(results)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df.columns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'Landing Outcome'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"Count"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0E98D0-1042-40C9-8FDA-06D7A1BDE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350177"/>
              </p:ext>
            </p:extLst>
          </p:nvPr>
        </p:nvGraphicFramePr>
        <p:xfrm>
          <a:off x="6587836" y="2072006"/>
          <a:ext cx="3771900" cy="3969356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34168617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31508095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469784043"/>
                    </a:ext>
                  </a:extLst>
                </a:gridCol>
              </a:tblGrid>
              <a:tr h="503443"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effectLst/>
                        </a:rPr>
                        <a:t>0</a:t>
                      </a:r>
                    </a:p>
                  </a:txBody>
                  <a:tcPr marL="57372" marR="57372" marT="9562" marB="9562" anchor="ctr">
                    <a:lnL w="12700" cap="flat" cmpd="sng" algn="ctr">
                      <a:solidFill>
                        <a:srgbClr val="A0BC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B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BC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D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Failure (parachute)</a:t>
                      </a:r>
                    </a:p>
                  </a:txBody>
                  <a:tcPr marL="57372" marR="57372" marT="9562" marB="9562" anchor="ctr">
                    <a:lnL w="12700" cap="flat" cmpd="sng" algn="ctr">
                      <a:solidFill>
                        <a:srgbClr val="60CB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D1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B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E3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57372" marR="57372" marT="9562" marB="9562" anchor="ctr">
                    <a:lnL w="12700" cap="flat" cmpd="sng" algn="ctr">
                      <a:solidFill>
                        <a:srgbClr val="60D1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D1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D1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ED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960154"/>
                  </a:ext>
                </a:extLst>
              </a:tr>
              <a:tr h="503443"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effectLst/>
                        </a:rPr>
                        <a:t>1</a:t>
                      </a:r>
                    </a:p>
                  </a:txBody>
                  <a:tcPr marL="57372" marR="57372" marT="9562" marB="9562" anchor="ctr">
                    <a:lnL w="12700" cap="flat" cmpd="sng" algn="ctr">
                      <a:solidFill>
                        <a:srgbClr val="A0D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E3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D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Precluded (drone ship)</a:t>
                      </a:r>
                    </a:p>
                  </a:txBody>
                  <a:tcPr marL="57372" marR="57372" marT="9562" marB="9562" anchor="ctr">
                    <a:lnL w="12700" cap="flat" cmpd="sng" algn="ctr">
                      <a:solidFill>
                        <a:srgbClr val="A0E3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ED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E3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0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57372" marR="57372" marT="9562" marB="9562" anchor="ctr">
                    <a:lnL w="12700" cap="flat" cmpd="sng" algn="ctr">
                      <a:solidFill>
                        <a:srgbClr val="60ED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ED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ED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5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010388"/>
                  </a:ext>
                </a:extLst>
              </a:tr>
              <a:tr h="503443"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effectLst/>
                        </a:rPr>
                        <a:t>2</a:t>
                      </a:r>
                    </a:p>
                  </a:txBody>
                  <a:tcPr marL="57372" marR="57372" marT="9562" marB="9562" anchor="ctr">
                    <a:lnL w="12700" cap="flat" cmpd="sng" algn="ctr">
                      <a:solidFill>
                        <a:srgbClr val="200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0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Uncontrolled (ocean)</a:t>
                      </a:r>
                    </a:p>
                  </a:txBody>
                  <a:tcPr marL="57372" marR="57372" marT="9562" marB="9562" anchor="ctr">
                    <a:lnL w="12700" cap="flat" cmpd="sng" algn="ctr">
                      <a:solidFill>
                        <a:srgbClr val="A00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5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0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3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57372" marR="57372" marT="9562" marB="9562" anchor="ctr">
                    <a:lnL w="12700" cap="flat" cmpd="sng" algn="ctr">
                      <a:solidFill>
                        <a:srgbClr val="2005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05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5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699127"/>
                  </a:ext>
                </a:extLst>
              </a:tr>
              <a:tr h="503443"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effectLst/>
                        </a:rPr>
                        <a:t>3</a:t>
                      </a:r>
                    </a:p>
                  </a:txBody>
                  <a:tcPr marL="57372" marR="57372" marT="9562" marB="9562" anchor="ctr">
                    <a:lnL w="12700" cap="flat" cmpd="sng" algn="ctr">
                      <a:solidFill>
                        <a:srgbClr val="E00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3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2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Controlled (ocean)</a:t>
                      </a:r>
                    </a:p>
                  </a:txBody>
                  <a:tcPr marL="57372" marR="57372" marT="9562" marB="9562" anchor="ctr">
                    <a:lnL w="12700" cap="flat" cmpd="sng" algn="ctr">
                      <a:solidFill>
                        <a:srgbClr val="203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3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57372" marR="57372" marT="9562" marB="9562" anchor="ctr">
                    <a:lnL w="12700" cap="flat" cmpd="sng" algn="ctr">
                      <a:solidFill>
                        <a:srgbClr val="202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2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363255"/>
                  </a:ext>
                </a:extLst>
              </a:tr>
              <a:tr h="503443"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effectLst/>
                        </a:rPr>
                        <a:t>4</a:t>
                      </a:r>
                    </a:p>
                  </a:txBody>
                  <a:tcPr marL="57372" marR="57372" marT="9562" marB="9562" anchor="ctr">
                    <a:lnL w="12700" cap="flat" cmpd="sng" algn="ctr">
                      <a:solidFill>
                        <a:srgbClr val="602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2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Failure (drone ship)</a:t>
                      </a:r>
                    </a:p>
                  </a:txBody>
                  <a:tcPr marL="57372" marR="57372" marT="9562" marB="9562" anchor="ctr">
                    <a:lnL w="12700" cap="flat" cmpd="sng" algn="ctr">
                      <a:solidFill>
                        <a:srgbClr val="202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4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57372" marR="57372" marT="9562" marB="9562" anchor="ctr">
                    <a:lnL w="12700" cap="flat" cmpd="sng" algn="ctr">
                      <a:solidFill>
                        <a:srgbClr val="204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4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879998"/>
                  </a:ext>
                </a:extLst>
              </a:tr>
              <a:tr h="503443"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effectLst/>
                        </a:rPr>
                        <a:t>5</a:t>
                      </a:r>
                    </a:p>
                  </a:txBody>
                  <a:tcPr marL="57372" marR="57372" marT="9562" marB="9562" anchor="ctr">
                    <a:lnL w="12700" cap="flat" cmpd="sng" algn="ctr">
                      <a:solidFill>
                        <a:srgbClr val="E05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4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7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Success (drone ship)</a:t>
                      </a:r>
                    </a:p>
                  </a:txBody>
                  <a:tcPr marL="57372" marR="57372" marT="9562" marB="9562" anchor="ctr">
                    <a:lnL w="12700" cap="flat" cmpd="sng" algn="ctr">
                      <a:solidFill>
                        <a:srgbClr val="604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4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6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57372" marR="57372" marT="9562" marB="9562" anchor="ctr">
                    <a:lnL w="12700" cap="flat" cmpd="sng" algn="ctr">
                      <a:solidFill>
                        <a:srgbClr val="204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4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6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445868"/>
                  </a:ext>
                </a:extLst>
              </a:tr>
              <a:tr h="503443"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effectLst/>
                        </a:rPr>
                        <a:t>6</a:t>
                      </a:r>
                    </a:p>
                  </a:txBody>
                  <a:tcPr marL="57372" marR="57372" marT="9562" marB="9562" anchor="ctr">
                    <a:lnL w="12700" cap="flat" cmpd="sng" algn="ctr">
                      <a:solidFill>
                        <a:srgbClr val="E07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6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7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5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Success (ground pad)</a:t>
                      </a:r>
                    </a:p>
                  </a:txBody>
                  <a:tcPr marL="57372" marR="57372" marT="9562" marB="9562" anchor="ctr">
                    <a:lnL w="12700" cap="flat" cmpd="sng" algn="ctr">
                      <a:solidFill>
                        <a:srgbClr val="A06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6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6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8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57372" marR="57372" marT="9562" marB="9562" anchor="ctr">
                    <a:lnL w="12700" cap="flat" cmpd="sng" algn="ctr">
                      <a:solidFill>
                        <a:srgbClr val="A06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6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6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8C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579280"/>
                  </a:ext>
                </a:extLst>
              </a:tr>
              <a:tr h="445255"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effectLst/>
                        </a:rPr>
                        <a:t>7</a:t>
                      </a:r>
                    </a:p>
                  </a:txBody>
                  <a:tcPr marL="57372" marR="57372" marT="9562" marB="9562" anchor="ctr">
                    <a:lnL w="12700" cap="flat" cmpd="sng" algn="ctr">
                      <a:solidFill>
                        <a:srgbClr val="2075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8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5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75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No attempt</a:t>
                      </a:r>
                    </a:p>
                  </a:txBody>
                  <a:tcPr marL="57372" marR="57372" marT="9562" marB="9562" anchor="ctr">
                    <a:lnL w="12700" cap="flat" cmpd="sng" algn="ctr">
                      <a:solidFill>
                        <a:srgbClr val="208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8C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8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10</a:t>
                      </a:r>
                    </a:p>
                  </a:txBody>
                  <a:tcPr marL="57372" marR="57372" marT="9562" marB="9562" anchor="ctr">
                    <a:lnL w="12700" cap="flat" cmpd="sng" algn="ctr">
                      <a:solidFill>
                        <a:srgbClr val="608C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8C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8C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8C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73105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ED8468AA-33C6-4F50-B998-A74D6837A9D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329494" y="3298107"/>
            <a:ext cx="5009697" cy="2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  per page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168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921E-9166-4027-9A65-03D2523D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Launch Site Proximity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F2F21-78FA-47C8-B8F3-5F35FF38E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Here, I use Folium maps to provide insight into the influence of geographical features on the locations of launch sites and launch outcomes.</a:t>
            </a:r>
          </a:p>
        </p:txBody>
      </p:sp>
      <p:pic>
        <p:nvPicPr>
          <p:cNvPr id="2050" name="Picture 2" descr="Folium Library | Geospatial visualization via Folium Library">
            <a:extLst>
              <a:ext uri="{FF2B5EF4-FFF2-40B4-BE49-F238E27FC236}">
                <a16:creationId xmlns:a16="http://schemas.microsoft.com/office/drawing/2014/main" id="{465573B5-0E50-49E7-AD94-7A1D775C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58" y="117602"/>
            <a:ext cx="35147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819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94736" y="1388861"/>
            <a:ext cx="9488130" cy="165913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The following figure is an interactive Folium map with all SpaceX launch sites indicated by different markers.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Users can zoom in/out, navigate to different areas of the map, etc. in order to explore different geographical features.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76327-8CC4-4356-8BBB-DC4965CE9857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Folium Map With Launch Sites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A5C8A7-538B-4F73-8887-A281A7DB2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" y="2985701"/>
            <a:ext cx="10515600" cy="38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71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9935" y="1609316"/>
            <a:ext cx="9745663" cy="986401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I also created a Folium map that allowed users to track the geographic location of successful vs. unsuccessful launches.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spcBef>
                <a:spcPts val="1400"/>
              </a:spcBef>
            </a:pPr>
            <a:endParaRPr lang="en-US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0ECA32-E146-40DA-85CD-9677244BC3EC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Folium Map With Launch Outcomes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FED3B-A14B-4504-A570-3833870D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262" y="2595717"/>
            <a:ext cx="6058822" cy="389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7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70039" y="1690689"/>
            <a:ext cx="8597900" cy="111150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Folium maps are also used to track and display distances to key geographical features, such as coastlines (for example, all launch sites are located close to coastlines).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C97452-C78A-4701-B8AB-ABFE63D5BED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Folium Map With Distances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B589B-8581-455A-9AAC-7E4034566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924" y="3061820"/>
            <a:ext cx="7964129" cy="34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9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BA23-FF51-4FE4-A491-0F8F5BE8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4: Building a Dashboard With </a:t>
            </a:r>
            <a:r>
              <a:rPr lang="en-US" dirty="0" err="1"/>
              <a:t>Plotly</a:t>
            </a:r>
            <a:r>
              <a:rPr lang="en-US" dirty="0"/>
              <a:t> Dash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012A6-EBF6-48FE-B767-521D312638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I create a web application that allows users to interact with data visually. </a:t>
            </a:r>
          </a:p>
        </p:txBody>
      </p:sp>
      <p:pic>
        <p:nvPicPr>
          <p:cNvPr id="3074" name="Picture 2" descr="Plotly - Wikipedia">
            <a:extLst>
              <a:ext uri="{FF2B5EF4-FFF2-40B4-BE49-F238E27FC236}">
                <a16:creationId xmlns:a16="http://schemas.microsoft.com/office/drawing/2014/main" id="{B6C12134-F53C-4E96-B278-0149E6343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571"/>
            <a:ext cx="4853503" cy="161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lask (web framework) - Wikipedia">
            <a:extLst>
              <a:ext uri="{FF2B5EF4-FFF2-40B4-BE49-F238E27FC236}">
                <a16:creationId xmlns:a16="http://schemas.microsoft.com/office/drawing/2014/main" id="{FFE580D8-40A4-4AAD-B85F-537EF5F7C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227" y="359571"/>
            <a:ext cx="3816429" cy="149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573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5303" y="1484671"/>
            <a:ext cx="3146323" cy="507574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The 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Plotly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 Dashboard I developed for this project allows 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endusers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 to interact with data visually. 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Here, we can see that a plurality of launches have occurred at Kenney Space Center (KSC).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56A072-47A6-4424-9ABE-F398119040DD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Dashboard: Successful Launches by 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F9680-49B2-4787-9018-78556466E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104" y="1087699"/>
            <a:ext cx="8131277" cy="554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32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8090" y="5627913"/>
            <a:ext cx="9854023" cy="103835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Plotly</a:t>
            </a:r>
            <a:r>
              <a:rPr lang="en-US" dirty="0"/>
              <a:t> Dashboard I’ve designed also allows users to filter results by launch site. Here, we see the success/failure ratio for Kennedy Space Center (the site with the highest success rate).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EF94599-779E-457E-B57B-6063EBF7A840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Dashboard: Launch Site With Highest Success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383D6-F148-4DA8-8AEF-E312D32FC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324" y="1422221"/>
            <a:ext cx="7395548" cy="387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60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1" y="5525728"/>
            <a:ext cx="8770375" cy="1251001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The dashboard also provides end-users with the capacity to zero on payload ranges that interest them. Here, we see a scatter plot showing the relationship between payload and launch outcome for all sites.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271BF5-BAA1-4CEB-A575-76A097FABBB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Dashboard: Payload vs. Launch Outcome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FC58E-C222-49BB-B09E-2B458EEFF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08" y="1464995"/>
            <a:ext cx="11555583" cy="39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Introduction</a:t>
            </a:r>
            <a:endParaRPr lang="en-US">
              <a:solidFill>
                <a:srgbClr val="0B49CB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999A1B-8752-489F-A63B-EA2F60186B52}"/>
              </a:ext>
            </a:extLst>
          </p:cNvPr>
          <p:cNvSpPr txBox="1">
            <a:spLocks/>
          </p:cNvSpPr>
          <p:nvPr/>
        </p:nvSpPr>
        <p:spPr>
          <a:xfrm>
            <a:off x="958696" y="1356852"/>
            <a:ext cx="9335677" cy="5390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This project, which I completed as part of IBM’s “Professional Certificate in Data Science” concerns a simplified version of  a real-world problem: that of predicting the failure or success of a process (such as the launching of a spaceship, and the attempt to recover part of it for re-use). Data science methods are ideally suited to the answering of these sorts of questions. 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The major problem address was that of predicting mission success/failure for SpaceX launches. Along the way, however, I ended up exploring the relationships between a number of key variables including things such as the location of the launch, the year, the payload, and quantitative and qualitative properties of the data. 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The completed project demonstrates my capacities to (1) gather data, (2) perform exploratory data analysis, (3) construct visualizations and dashboards, and (4) select and implement predictive machine learning methods. </a:t>
            </a:r>
          </a:p>
        </p:txBody>
      </p:sp>
    </p:spTree>
    <p:extLst>
      <p:ext uri="{BB962C8B-B14F-4D97-AF65-F5344CB8AC3E}">
        <p14:creationId xmlns:p14="http://schemas.microsoft.com/office/powerpoint/2010/main" val="2560061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2" y="1602658"/>
            <a:ext cx="9101576" cy="4328497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If you’d like to explore the data dashboard and see its capacities for yourself, you can launch it from Google 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Colab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, using the following 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Github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 link: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  <a:hlinkClick r:id="rId3"/>
              </a:rPr>
              <a:t>https://github.com/brendanpshea/ibm-data-science/blob/main/Build_a_Dashboard_Application_with_Plotly_Dash.ipynb</a:t>
            </a: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271BF5-BAA1-4CEB-A575-76A097FABBB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Dashboard: 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481118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CAAB-EADF-42E4-BBE1-7BC3DC80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4: Predictive Analysis and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26493-946D-4692-993B-1FD120E3E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provides an overview of the machine methods that were used, and the results of these methods. </a:t>
            </a:r>
          </a:p>
        </p:txBody>
      </p:sp>
      <p:pic>
        <p:nvPicPr>
          <p:cNvPr id="4098" name="Picture 2" descr="SciPy and NumPy - Full Stack Python">
            <a:extLst>
              <a:ext uri="{FF2B5EF4-FFF2-40B4-BE49-F238E27FC236}">
                <a16:creationId xmlns:a16="http://schemas.microsoft.com/office/drawing/2014/main" id="{9417B581-0C32-4B38-9047-24AC480A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773" y="343207"/>
            <a:ext cx="4598276" cy="18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3F30DB2-EB86-430B-B23D-17D7DA28A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27" y="343207"/>
            <a:ext cx="4046483" cy="182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966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C985E-BCEF-DD49-BB47-C4649A7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6478" y="1541944"/>
            <a:ext cx="11562735" cy="1887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The following bar chart shows the accuracy of the machine learning methods used on the “Test” set of data. On this small data set, the choice of method didn’t make a difference.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Github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: 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  <a:hlinkClick r:id="rId3"/>
              </a:rPr>
              <a:t>https://github.com/brendanpshea/ibm-data-science/blob/main/SpaceX_Machine_Learning_Prediction_Part_5.ipynb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8D8986-45AC-4FB5-96E8-C45F9603EB5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Classification Accuracy</a:t>
            </a:r>
            <a:endParaRPr lang="en-US" dirty="0">
              <a:solidFill>
                <a:srgbClr val="0B49CB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5A5B64-92C1-4BE6-BB46-1A67B91D4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35" y="3728374"/>
            <a:ext cx="38195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208E66-CE50-4CE9-962D-93EC26526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017879"/>
              </p:ext>
            </p:extLst>
          </p:nvPr>
        </p:nvGraphicFramePr>
        <p:xfrm>
          <a:off x="5181037" y="3728374"/>
          <a:ext cx="4897026" cy="2194560"/>
        </p:xfrm>
        <a:graphic>
          <a:graphicData uri="http://schemas.openxmlformats.org/drawingml/2006/table">
            <a:tbl>
              <a:tblPr/>
              <a:tblGrid>
                <a:gridCol w="1632342">
                  <a:extLst>
                    <a:ext uri="{9D8B030D-6E8A-4147-A177-3AD203B41FA5}">
                      <a16:colId xmlns:a16="http://schemas.microsoft.com/office/drawing/2014/main" val="3585930941"/>
                    </a:ext>
                  </a:extLst>
                </a:gridCol>
                <a:gridCol w="1632342">
                  <a:extLst>
                    <a:ext uri="{9D8B030D-6E8A-4147-A177-3AD203B41FA5}">
                      <a16:colId xmlns:a16="http://schemas.microsoft.com/office/drawing/2014/main" val="468514451"/>
                    </a:ext>
                  </a:extLst>
                </a:gridCol>
                <a:gridCol w="1632342">
                  <a:extLst>
                    <a:ext uri="{9D8B030D-6E8A-4147-A177-3AD203B41FA5}">
                      <a16:colId xmlns:a16="http://schemas.microsoft.com/office/drawing/2014/main" val="1307830685"/>
                    </a:ext>
                  </a:extLst>
                </a:gridCol>
              </a:tblGrid>
              <a:tr h="183089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effectLst/>
                        </a:rPr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effectLst/>
                        </a:rPr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1386371"/>
                  </a:ext>
                </a:extLst>
              </a:tr>
              <a:tr h="183089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logreg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0.833333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10746"/>
                  </a:ext>
                </a:extLst>
              </a:tr>
              <a:tr h="183089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svm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0.833333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5825"/>
                  </a:ext>
                </a:extLst>
              </a:tr>
              <a:tr h="183089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0.833333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620307"/>
                  </a:ext>
                </a:extLst>
              </a:tr>
              <a:tr h="183089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knn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0.833333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379439"/>
                  </a:ext>
                </a:extLst>
              </a:tr>
              <a:tr h="183089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bayes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0.833333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033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446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C985E-BCEF-DD49-BB47-C4649A7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70011" y="1504335"/>
            <a:ext cx="8707364" cy="11012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The confusion matrix for logistic regression shows all errors are “false positives” where success was predicted and failure was actually the case.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3106AC-60D7-46AE-8E64-7B84ABDBD099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Confusion Matrix: Logistic Regression</a:t>
            </a:r>
            <a:endParaRPr lang="en-US" dirty="0">
              <a:solidFill>
                <a:srgbClr val="0B49CB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354D3D-419B-4821-980C-1FC39BE2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68" y="2337934"/>
            <a:ext cx="5155790" cy="398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034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56319-AADE-D741-AA33-1311B7CA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44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70010" y="1388862"/>
            <a:ext cx="9229396" cy="480546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Data science methods are ideally suited to the sort of predictive analytics questions addressed here, such as “Will a launch be successful, given what we know of factors X1, X2, etc.?” 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Traditional methods of data analysis (statistics, SQL) can and should be incorporated with new “machine learning” methods if we want to produce informative results.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In order to be meaningful </a:t>
            </a:r>
            <a:r>
              <a:rPr lang="en-US" sz="2200" i="1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for users, 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the design of static visualizations and interactive dashboards is crucial.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Sample size matters! The machine learning methods yielded little insight over what could be learning from something like multiple regression or naïve bayes. In larger samples, though, this </a:t>
            </a: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could change.</a:t>
            </a: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98079A-48C6-4E10-8AB1-B940BD1E42D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Conclusions</a:t>
            </a:r>
            <a:endParaRPr lang="en-US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5D5A-386D-C541-9D42-BBDEA822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45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061546" y="1566041"/>
            <a:ext cx="9454054" cy="46442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All code for this project is available at: 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  <a:hlinkClick r:id="rId4"/>
              </a:rPr>
              <a:t>https://github.com/brendanpshea/ibm-data-science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Thanks so much to the IBM Team that put together this excellent set of courses! In particular, I’d like to thank Alex 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Aklson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, 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Aije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Egwaikhide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, Svetlana Levitan, Azim 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Hirjani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, 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Hima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 Vasudevan, Joseph 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Santarcangelo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, 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Rav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 Ahuja, Romeo 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Kienzler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, 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Saishruthi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 Swaminathan, Saeed 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Aghabozorgi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, and Yan Luo.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Thanks also to my fellow students—the discussion board discussions were a great resource for working through tricky problems.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F8A56C-5EE1-4DBF-842D-C2A130AA680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Appendix and Acknowledgements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CEE5-737C-471E-846C-5F9E878BA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9761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6D23F-DBEA-461C-97FC-B8C2514AD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0" t="3387" r="18028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FAF8E1-5711-4F02-A0C0-7631727C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000"/>
              <a:t>Section 1: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439F3-4A07-4E46-B8EE-1621F375D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500"/>
              <a:t>In this section, I outline the processes of data collection and cleaning, the design of visualizations, and the choice of predictive of machine learning methods. </a:t>
            </a:r>
          </a:p>
        </p:txBody>
      </p:sp>
    </p:spTree>
    <p:extLst>
      <p:ext uri="{BB962C8B-B14F-4D97-AF65-F5344CB8AC3E}">
        <p14:creationId xmlns:p14="http://schemas.microsoft.com/office/powerpoint/2010/main" val="421340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0411-8FF8-C540-84AE-DBA0703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1" y="2144110"/>
            <a:ext cx="8258375" cy="382264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As with real-world projects, The data for this project were collected using a number of publicly available resources, including SpaceX’s RESTful APIs and various Wikipedia pages containing details on the launches.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Collecting these data required the use of a number of different API calls and web-scraping methods, as the ability to parse what was returned, and store in the appropriate types of data structures that helped capture the </a:t>
            </a:r>
            <a:r>
              <a:rPr lang="en-US" sz="2200" i="1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relationships 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of these various sources of 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77AC1D2-8B41-4A7A-88CF-41E6B7D8C98D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Data Collection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66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0411-8FF8-C540-84AE-DBA0703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AB2AC-B7E6-6849-9AE9-697369407F8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99697" y="1533833"/>
            <a:ext cx="5570482" cy="5285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I started the data collection process with a series of SpaceX API calls at 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  <a:hlinkClick r:id="rId3"/>
              </a:rPr>
              <a:t>https://api.spacexdata.com/v4/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 and loaded the results into a Pandas 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dataframe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The accompanying figure shows the sequence of these calls to various API endpoints.</a:t>
            </a: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Github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: 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  <a:hlinkClick r:id="rId4"/>
              </a:rPr>
              <a:t>https://github.com/brendanpshea/ibm-data-science/blob/main/jupyter_labs_spacex_data_collection_api.ipynb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66AA34-20EE-4A59-B343-346A8DB5667C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Data Collection – SpaceX API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5860A69-3C00-4C32-843B-5548E932C0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5726766"/>
              </p:ext>
            </p:extLst>
          </p:nvPr>
        </p:nvGraphicFramePr>
        <p:xfrm>
          <a:off x="5770179" y="1387365"/>
          <a:ext cx="6376276" cy="5019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031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0411-8FF8-C540-84AE-DBA0703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AB2AC-B7E6-6849-9AE9-697369407F8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792288"/>
            <a:ext cx="3932238" cy="470310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The next phase of data collection involved retrieving and parsing data from Wikipedia pages. Again, data was loaded into a Pandas 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/>
              </a:rPr>
              <a:t>dataframe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.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Github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: 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  <a:hlinkClick r:id="rId3"/>
              </a:rPr>
              <a:t>https://github.com/brendanpshea/ibm-data-science/blob/main/jupyter_labs_webscraping.ipynb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84506E-0B2F-4BA8-892E-8CE3753AF954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endParaRPr lang="en-US">
              <a:solidFill>
                <a:srgbClr val="1C7DDB"/>
              </a:solidFill>
              <a:latin typeface="Abad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F5ABFD-B4D4-43FF-959F-AFAF45B45269}"/>
              </a:ext>
            </a:extLst>
          </p:cNvPr>
          <p:cNvSpPr txBox="1">
            <a:spLocks/>
          </p:cNvSpPr>
          <p:nvPr/>
        </p:nvSpPr>
        <p:spPr>
          <a:xfrm>
            <a:off x="922411" y="6910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Data Collection - Scraping</a:t>
            </a:r>
            <a:endParaRPr lang="en-US" dirty="0">
              <a:solidFill>
                <a:srgbClr val="0B49CB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8300510-A9B7-42FB-A8F3-2FEDDA38B5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763485"/>
              </p:ext>
            </p:extLst>
          </p:nvPr>
        </p:nvGraphicFramePr>
        <p:xfrm>
          <a:off x="3932238" y="137935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8555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21CA9-7CB7-1046-8FA0-21F127C1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4180" y="1430594"/>
            <a:ext cx="10191135" cy="566337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Data Wrangling </a:t>
            </a:r>
            <a:r>
              <a:rPr lang="en-US" sz="24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refers to process of cleaning a preparing data for further analysis. For SpaceX data, I did the following: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Identified missing values and determined how to deal with them.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Determined the shape of the final </a:t>
            </a:r>
            <a:r>
              <a:rPr lang="en-US" sz="24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dataframe</a:t>
            </a:r>
            <a:r>
              <a:rPr lang="en-US" sz="24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, including number and type of columns, and number of rows.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Calculated (a) the number of launches at each sites, (b) the count of each orbit type, and (c) the count of each “mission” outcome by orbit type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Created a standardized “mission outcome” column success vs. failure.</a:t>
            </a:r>
          </a:p>
          <a:p>
            <a:pPr marL="400050" lvl="1" indent="0">
              <a:buNone/>
            </a:pP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Github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: 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  <a:hlinkClick r:id="rId3"/>
              </a:rPr>
              <a:t>https://github.com/brendanpshea/ibm-data-science/blob/main/labs_jupyter_spacex_Data_wrangling.ipynb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665A13-3129-46DF-B847-F273F3E96BE6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Data Wrangling</a:t>
            </a:r>
          </a:p>
        </p:txBody>
      </p:sp>
    </p:spTree>
    <p:extLst>
      <p:ext uri="{BB962C8B-B14F-4D97-AF65-F5344CB8AC3E}">
        <p14:creationId xmlns:p14="http://schemas.microsoft.com/office/powerpoint/2010/main" val="29875529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f80a141d-92ca-4d3d-9308-f7e7b1d44ce8"/>
    <ds:schemaRef ds:uri="http://purl.org/dc/dcmitype/"/>
    <ds:schemaRef ds:uri="http://www.w3.org/XML/1998/namespace"/>
    <ds:schemaRef ds:uri="155be751-a274-42e8-93fb-f39d3b9bccc8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2011</TotalTime>
  <Words>3385</Words>
  <Application>Microsoft Office PowerPoint</Application>
  <PresentationFormat>Widescreen</PresentationFormat>
  <Paragraphs>381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Abadi</vt:lpstr>
      <vt:lpstr>Arial</vt:lpstr>
      <vt:lpstr>Calibri</vt:lpstr>
      <vt:lpstr>Calibri Light</vt:lpstr>
      <vt:lpstr>Courier New</vt:lpstr>
      <vt:lpstr>IBM Plex Mono SemiBold</vt:lpstr>
      <vt:lpstr>Trebuchet MS</vt:lpstr>
      <vt:lpstr>Wingdings 3</vt:lpstr>
      <vt:lpstr>Custom Design</vt:lpstr>
      <vt:lpstr>Facet</vt:lpstr>
      <vt:lpstr>Failure to Launch: A Data Science Approach to Predictive Analytics</vt:lpstr>
      <vt:lpstr>PowerPoint Presentation</vt:lpstr>
      <vt:lpstr>PowerPoint Presentation</vt:lpstr>
      <vt:lpstr>PowerPoint Presentation</vt:lpstr>
      <vt:lpstr>Section 1: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2: Results of 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3: Launch Site Proximity Analysis</vt:lpstr>
      <vt:lpstr>PowerPoint Presentation</vt:lpstr>
      <vt:lpstr>PowerPoint Presentation</vt:lpstr>
      <vt:lpstr>PowerPoint Presentation</vt:lpstr>
      <vt:lpstr>Section 4: Building a Dashboard With Plotly Dash</vt:lpstr>
      <vt:lpstr>PowerPoint Presentation</vt:lpstr>
      <vt:lpstr>PowerPoint Presentation</vt:lpstr>
      <vt:lpstr>PowerPoint Presentation</vt:lpstr>
      <vt:lpstr>PowerPoint Presentation</vt:lpstr>
      <vt:lpstr>Section 4: Predictive Analysis and Classification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&lt;Title&gt;</dc:title>
  <dc:creator>YAN Luo</dc:creator>
  <cp:lastModifiedBy>Brendan Shea</cp:lastModifiedBy>
  <cp:revision>212</cp:revision>
  <dcterms:created xsi:type="dcterms:W3CDTF">2021-04-29T18:58:34Z</dcterms:created>
  <dcterms:modified xsi:type="dcterms:W3CDTF">2022-02-10T15:49:02Z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