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87" r:id="rId6"/>
    <p:sldId id="288" r:id="rId7"/>
    <p:sldId id="289" r:id="rId8"/>
    <p:sldId id="294" r:id="rId9"/>
    <p:sldId id="286" r:id="rId10"/>
    <p:sldId id="290" r:id="rId11"/>
    <p:sldId id="291" r:id="rId12"/>
    <p:sldId id="295" r:id="rId13"/>
    <p:sldId id="296" r:id="rId14"/>
    <p:sldId id="299" r:id="rId15"/>
    <p:sldId id="292" r:id="rId16"/>
    <p:sldId id="300" r:id="rId17"/>
    <p:sldId id="297" r:id="rId18"/>
    <p:sldId id="301" r:id="rId19"/>
    <p:sldId id="298" r:id="rId20"/>
    <p:sldId id="302" r:id="rId21"/>
    <p:sldId id="258" r:id="rId22"/>
    <p:sldId id="303" r:id="rId23"/>
    <p:sldId id="304" r:id="rId24"/>
    <p:sldId id="305"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n Shea" userId="a59f6868c3431710" providerId="LiveId" clId="{4146EB69-EC53-4C1F-90F3-082968C67863}"/>
    <pc:docChg chg="undo custSel addSld delSld modSld sldOrd">
      <pc:chgData name="Brendan Shea" userId="a59f6868c3431710" providerId="LiveId" clId="{4146EB69-EC53-4C1F-90F3-082968C67863}" dt="2022-01-25T16:54:17.321" v="24114" actId="20577"/>
      <pc:docMkLst>
        <pc:docMk/>
      </pc:docMkLst>
      <pc:sldChg chg="addSp delSp modSp">
        <pc:chgData name="Brendan Shea" userId="a59f6868c3431710" providerId="LiveId" clId="{4146EB69-EC53-4C1F-90F3-082968C67863}" dt="2022-01-22T16:04:41.806" v="407"/>
        <pc:sldMkLst>
          <pc:docMk/>
          <pc:sldMk cId="3946934594" sldId="256"/>
        </pc:sldMkLst>
        <pc:picChg chg="add del mod">
          <ac:chgData name="Brendan Shea" userId="a59f6868c3431710" providerId="LiveId" clId="{4146EB69-EC53-4C1F-90F3-082968C67863}" dt="2022-01-22T16:04:41.806" v="407"/>
          <ac:picMkLst>
            <pc:docMk/>
            <pc:sldMk cId="3946934594" sldId="256"/>
            <ac:picMk id="2050" creationId="{D45C5211-4218-4FF3-BE3C-9CA64F3659F5}"/>
          </ac:picMkLst>
        </pc:picChg>
      </pc:sldChg>
      <pc:sldChg chg="del">
        <pc:chgData name="Brendan Shea" userId="a59f6868c3431710" providerId="LiveId" clId="{4146EB69-EC53-4C1F-90F3-082968C67863}" dt="2022-01-22T16:51:08.346" v="6142" actId="47"/>
        <pc:sldMkLst>
          <pc:docMk/>
          <pc:sldMk cId="2902794312" sldId="257"/>
        </pc:sldMkLst>
      </pc:sldChg>
      <pc:sldChg chg="modSp mod">
        <pc:chgData name="Brendan Shea" userId="a59f6868c3431710" providerId="LiveId" clId="{4146EB69-EC53-4C1F-90F3-082968C67863}" dt="2022-01-25T16:47:17.333" v="23997" actId="20577"/>
        <pc:sldMkLst>
          <pc:docMk/>
          <pc:sldMk cId="3733486012" sldId="258"/>
        </pc:sldMkLst>
        <pc:spChg chg="mod">
          <ac:chgData name="Brendan Shea" userId="a59f6868c3431710" providerId="LiveId" clId="{4146EB69-EC53-4C1F-90F3-082968C67863}" dt="2022-01-25T01:33:25.963" v="19138" actId="20577"/>
          <ac:spMkLst>
            <pc:docMk/>
            <pc:sldMk cId="3733486012" sldId="258"/>
            <ac:spMk id="7" creationId="{7875C19A-1AAE-476A-A316-A2CF92D763D3}"/>
          </ac:spMkLst>
        </pc:spChg>
        <pc:spChg chg="mod">
          <ac:chgData name="Brendan Shea" userId="a59f6868c3431710" providerId="LiveId" clId="{4146EB69-EC53-4C1F-90F3-082968C67863}" dt="2022-01-25T16:47:17.333" v="23997" actId="20577"/>
          <ac:spMkLst>
            <pc:docMk/>
            <pc:sldMk cId="3733486012" sldId="258"/>
            <ac:spMk id="10" creationId="{EF2BC084-E6DB-4DE7-B309-042A85EBA700}"/>
          </ac:spMkLst>
        </pc:spChg>
      </pc:sldChg>
      <pc:sldChg chg="del">
        <pc:chgData name="Brendan Shea" userId="a59f6868c3431710" providerId="LiveId" clId="{4146EB69-EC53-4C1F-90F3-082968C67863}" dt="2022-01-22T16:51:09.249" v="6143" actId="47"/>
        <pc:sldMkLst>
          <pc:docMk/>
          <pc:sldMk cId="709828751" sldId="260"/>
        </pc:sldMkLst>
      </pc:sldChg>
      <pc:sldChg chg="del">
        <pc:chgData name="Brendan Shea" userId="a59f6868c3431710" providerId="LiveId" clId="{4146EB69-EC53-4C1F-90F3-082968C67863}" dt="2022-01-25T01:34:44.366" v="19205" actId="47"/>
        <pc:sldMkLst>
          <pc:docMk/>
          <pc:sldMk cId="3607270498" sldId="261"/>
        </pc:sldMkLst>
      </pc:sldChg>
      <pc:sldChg chg="del">
        <pc:chgData name="Brendan Shea" userId="a59f6868c3431710" providerId="LiveId" clId="{4146EB69-EC53-4C1F-90F3-082968C67863}" dt="2022-01-25T01:35:03.011" v="19206" actId="47"/>
        <pc:sldMkLst>
          <pc:docMk/>
          <pc:sldMk cId="3892131414" sldId="262"/>
        </pc:sldMkLst>
      </pc:sldChg>
      <pc:sldChg chg="del">
        <pc:chgData name="Brendan Shea" userId="a59f6868c3431710" providerId="LiveId" clId="{4146EB69-EC53-4C1F-90F3-082968C67863}" dt="2022-01-25T01:35:25.172" v="19209" actId="47"/>
        <pc:sldMkLst>
          <pc:docMk/>
          <pc:sldMk cId="663103393" sldId="264"/>
        </pc:sldMkLst>
      </pc:sldChg>
      <pc:sldChg chg="del">
        <pc:chgData name="Brendan Shea" userId="a59f6868c3431710" providerId="LiveId" clId="{4146EB69-EC53-4C1F-90F3-082968C67863}" dt="2022-01-25T01:35:29.739" v="19210" actId="47"/>
        <pc:sldMkLst>
          <pc:docMk/>
          <pc:sldMk cId="1065425595" sldId="266"/>
        </pc:sldMkLst>
      </pc:sldChg>
      <pc:sldChg chg="del">
        <pc:chgData name="Brendan Shea" userId="a59f6868c3431710" providerId="LiveId" clId="{4146EB69-EC53-4C1F-90F3-082968C67863}" dt="2022-01-25T01:35:32.008" v="19211" actId="47"/>
        <pc:sldMkLst>
          <pc:docMk/>
          <pc:sldMk cId="914134537" sldId="267"/>
        </pc:sldMkLst>
      </pc:sldChg>
      <pc:sldChg chg="modSp mod">
        <pc:chgData name="Brendan Shea" userId="a59f6868c3431710" providerId="LiveId" clId="{4146EB69-EC53-4C1F-90F3-082968C67863}" dt="2022-01-25T16:36:38.592" v="23443" actId="20577"/>
        <pc:sldMkLst>
          <pc:docMk/>
          <pc:sldMk cId="44069682" sldId="268"/>
        </pc:sldMkLst>
        <pc:spChg chg="mod">
          <ac:chgData name="Brendan Shea" userId="a59f6868c3431710" providerId="LiveId" clId="{4146EB69-EC53-4C1F-90F3-082968C67863}" dt="2022-01-25T16:36:38.592" v="23443" actId="20577"/>
          <ac:spMkLst>
            <pc:docMk/>
            <pc:sldMk cId="44069682" sldId="268"/>
            <ac:spMk id="2" creationId="{632BE5BF-9922-45FB-8F3F-4446D40A051B}"/>
          </ac:spMkLst>
        </pc:spChg>
      </pc:sldChg>
      <pc:sldChg chg="del">
        <pc:chgData name="Brendan Shea" userId="a59f6868c3431710" providerId="LiveId" clId="{4146EB69-EC53-4C1F-90F3-082968C67863}" dt="2022-01-25T01:35:36.696" v="19212" actId="47"/>
        <pc:sldMkLst>
          <pc:docMk/>
          <pc:sldMk cId="429771863" sldId="269"/>
        </pc:sldMkLst>
      </pc:sldChg>
      <pc:sldChg chg="del">
        <pc:chgData name="Brendan Shea" userId="a59f6868c3431710" providerId="LiveId" clId="{4146EB69-EC53-4C1F-90F3-082968C67863}" dt="2022-01-25T01:35:21.744" v="19208" actId="47"/>
        <pc:sldMkLst>
          <pc:docMk/>
          <pc:sldMk cId="451187730" sldId="283"/>
        </pc:sldMkLst>
      </pc:sldChg>
      <pc:sldChg chg="del">
        <pc:chgData name="Brendan Shea" userId="a59f6868c3431710" providerId="LiveId" clId="{4146EB69-EC53-4C1F-90F3-082968C67863}" dt="2022-01-25T01:35:39.363" v="19213" actId="47"/>
        <pc:sldMkLst>
          <pc:docMk/>
          <pc:sldMk cId="3322300142" sldId="284"/>
        </pc:sldMkLst>
      </pc:sldChg>
      <pc:sldChg chg="del">
        <pc:chgData name="Brendan Shea" userId="a59f6868c3431710" providerId="LiveId" clId="{4146EB69-EC53-4C1F-90F3-082968C67863}" dt="2022-01-25T01:35:13.248" v="19207" actId="47"/>
        <pc:sldMkLst>
          <pc:docMk/>
          <pc:sldMk cId="59582380" sldId="285"/>
        </pc:sldMkLst>
      </pc:sldChg>
      <pc:sldChg chg="addSp delSp modSp">
        <pc:chgData name="Brendan Shea" userId="a59f6868c3431710" providerId="LiveId" clId="{4146EB69-EC53-4C1F-90F3-082968C67863}" dt="2022-01-22T16:10:57.080" v="418" actId="14100"/>
        <pc:sldMkLst>
          <pc:docMk/>
          <pc:sldMk cId="2912897794" sldId="286"/>
        </pc:sldMkLst>
        <pc:picChg chg="add del mod">
          <ac:chgData name="Brendan Shea" userId="a59f6868c3431710" providerId="LiveId" clId="{4146EB69-EC53-4C1F-90F3-082968C67863}" dt="2022-01-22T16:01:08.111" v="398"/>
          <ac:picMkLst>
            <pc:docMk/>
            <pc:sldMk cId="2912897794" sldId="286"/>
            <ac:picMk id="4" creationId="{5587EF37-D219-4E7E-89D9-E14A67554FC0}"/>
          </ac:picMkLst>
        </pc:picChg>
        <pc:picChg chg="add mod">
          <ac:chgData name="Brendan Shea" userId="a59f6868c3431710" providerId="LiveId" clId="{4146EB69-EC53-4C1F-90F3-082968C67863}" dt="2022-01-22T16:10:57.080" v="418" actId="14100"/>
          <ac:picMkLst>
            <pc:docMk/>
            <pc:sldMk cId="2912897794" sldId="286"/>
            <ac:picMk id="5122" creationId="{3E290FD9-23DC-40AA-B824-0B17F266F992}"/>
          </ac:picMkLst>
        </pc:picChg>
      </pc:sldChg>
      <pc:sldChg chg="modSp mod">
        <pc:chgData name="Brendan Shea" userId="a59f6868c3431710" providerId="LiveId" clId="{4146EB69-EC53-4C1F-90F3-082968C67863}" dt="2022-01-25T16:53:47.679" v="24113" actId="20577"/>
        <pc:sldMkLst>
          <pc:docMk/>
          <pc:sldMk cId="1872014874" sldId="287"/>
        </pc:sldMkLst>
        <pc:spChg chg="mod">
          <ac:chgData name="Brendan Shea" userId="a59f6868c3431710" providerId="LiveId" clId="{4146EB69-EC53-4C1F-90F3-082968C67863}" dt="2022-01-25T16:53:47.679" v="24113" actId="20577"/>
          <ac:spMkLst>
            <pc:docMk/>
            <pc:sldMk cId="1872014874" sldId="287"/>
            <ac:spMk id="11" creationId="{D44F13E0-A698-4060-AF60-36C7871A4417}"/>
          </ac:spMkLst>
        </pc:spChg>
      </pc:sldChg>
      <pc:sldChg chg="modSp mod">
        <pc:chgData name="Brendan Shea" userId="a59f6868c3431710" providerId="LiveId" clId="{4146EB69-EC53-4C1F-90F3-082968C67863}" dt="2022-01-25T16:40:40.336" v="23599" actId="20577"/>
        <pc:sldMkLst>
          <pc:docMk/>
          <pc:sldMk cId="1669941227" sldId="288"/>
        </pc:sldMkLst>
        <pc:spChg chg="mod">
          <ac:chgData name="Brendan Shea" userId="a59f6868c3431710" providerId="LiveId" clId="{4146EB69-EC53-4C1F-90F3-082968C67863}" dt="2022-01-25T16:40:40.336" v="23599" actId="20577"/>
          <ac:spMkLst>
            <pc:docMk/>
            <pc:sldMk cId="1669941227" sldId="288"/>
            <ac:spMk id="15" creationId="{4DA64594-ABAB-46A1-88C5-BF15C0C1693A}"/>
          </ac:spMkLst>
        </pc:spChg>
      </pc:sldChg>
      <pc:sldChg chg="addSp delSp modSp mod">
        <pc:chgData name="Brendan Shea" userId="a59f6868c3431710" providerId="LiveId" clId="{4146EB69-EC53-4C1F-90F3-082968C67863}" dt="2022-01-25T16:40:58.297" v="23600" actId="20577"/>
        <pc:sldMkLst>
          <pc:docMk/>
          <pc:sldMk cId="949143448" sldId="289"/>
        </pc:sldMkLst>
        <pc:spChg chg="mod">
          <ac:chgData name="Brendan Shea" userId="a59f6868c3431710" providerId="LiveId" clId="{4146EB69-EC53-4C1F-90F3-082968C67863}" dt="2022-01-25T16:40:58.297" v="23600" actId="20577"/>
          <ac:spMkLst>
            <pc:docMk/>
            <pc:sldMk cId="949143448" sldId="289"/>
            <ac:spMk id="4" creationId="{21392465-47ED-4962-88F9-1AB11F0B2E11}"/>
          </ac:spMkLst>
        </pc:spChg>
        <pc:picChg chg="add del">
          <ac:chgData name="Brendan Shea" userId="a59f6868c3431710" providerId="LiveId" clId="{4146EB69-EC53-4C1F-90F3-082968C67863}" dt="2022-01-22T16:09:15.190" v="409"/>
          <ac:picMkLst>
            <pc:docMk/>
            <pc:sldMk cId="949143448" sldId="289"/>
            <ac:picMk id="3074" creationId="{39979270-57F4-4EE1-BD77-2519D416EF24}"/>
          </ac:picMkLst>
        </pc:picChg>
      </pc:sldChg>
      <pc:sldChg chg="addSp delSp modSp mod">
        <pc:chgData name="Brendan Shea" userId="a59f6868c3431710" providerId="LiveId" clId="{4146EB69-EC53-4C1F-90F3-082968C67863}" dt="2022-01-25T16:42:15.346" v="23638" actId="20577"/>
        <pc:sldMkLst>
          <pc:docMk/>
          <pc:sldMk cId="1302847849" sldId="291"/>
        </pc:sldMkLst>
        <pc:spChg chg="mod">
          <ac:chgData name="Brendan Shea" userId="a59f6868c3431710" providerId="LiveId" clId="{4146EB69-EC53-4C1F-90F3-082968C67863}" dt="2022-01-25T16:42:04.689" v="23630" actId="20577"/>
          <ac:spMkLst>
            <pc:docMk/>
            <pc:sldMk cId="1302847849" sldId="291"/>
            <ac:spMk id="9" creationId="{7BE369F6-95C2-4A9A-BB54-E857EA60B596}"/>
          </ac:spMkLst>
        </pc:spChg>
        <pc:spChg chg="mod">
          <ac:chgData name="Brendan Shea" userId="a59f6868c3431710" providerId="LiveId" clId="{4146EB69-EC53-4C1F-90F3-082968C67863}" dt="2022-01-25T16:42:15.346" v="23638" actId="20577"/>
          <ac:spMkLst>
            <pc:docMk/>
            <pc:sldMk cId="1302847849" sldId="291"/>
            <ac:spMk id="11" creationId="{24609F6D-5B42-4057-BBF4-8339A1E924E9}"/>
          </ac:spMkLst>
        </pc:spChg>
        <pc:picChg chg="add del mod">
          <ac:chgData name="Brendan Shea" userId="a59f6868c3431710" providerId="LiveId" clId="{4146EB69-EC53-4C1F-90F3-082968C67863}" dt="2022-01-22T16:00:49.727" v="392"/>
          <ac:picMkLst>
            <pc:docMk/>
            <pc:sldMk cId="1302847849" sldId="291"/>
            <ac:picMk id="10" creationId="{D6A523F1-2D38-4D31-8171-528FAAD2D002}"/>
          </ac:picMkLst>
        </pc:picChg>
        <pc:picChg chg="add del mod">
          <ac:chgData name="Brendan Shea" userId="a59f6868c3431710" providerId="LiveId" clId="{4146EB69-EC53-4C1F-90F3-082968C67863}" dt="2022-01-22T16:00:54.762" v="394"/>
          <ac:picMkLst>
            <pc:docMk/>
            <pc:sldMk cId="1302847849" sldId="291"/>
            <ac:picMk id="12" creationId="{F002914A-4A8A-4311-AFFC-DBE727FCF589}"/>
          </ac:picMkLst>
        </pc:picChg>
        <pc:picChg chg="add del">
          <ac:chgData name="Brendan Shea" userId="a59f6868c3431710" providerId="LiveId" clId="{4146EB69-EC53-4C1F-90F3-082968C67863}" dt="2022-01-22T15:59:07.188" v="178"/>
          <ac:picMkLst>
            <pc:docMk/>
            <pc:sldMk cId="1302847849" sldId="291"/>
            <ac:picMk id="1026" creationId="{F4BEAC44-AB94-4AE8-9CAE-BF7E0A856A86}"/>
          </ac:picMkLst>
        </pc:picChg>
      </pc:sldChg>
      <pc:sldChg chg="addSp modSp add mod">
        <pc:chgData name="Brendan Shea" userId="a59f6868c3431710" providerId="LiveId" clId="{4146EB69-EC53-4C1F-90F3-082968C67863}" dt="2022-01-25T01:26:18.127" v="17543" actId="255"/>
        <pc:sldMkLst>
          <pc:docMk/>
          <pc:sldMk cId="466150682" sldId="292"/>
        </pc:sldMkLst>
        <pc:spChg chg="mod">
          <ac:chgData name="Brendan Shea" userId="a59f6868c3431710" providerId="LiveId" clId="{4146EB69-EC53-4C1F-90F3-082968C67863}" dt="2022-01-22T17:17:58.397" v="6368" actId="313"/>
          <ac:spMkLst>
            <pc:docMk/>
            <pc:sldMk cId="466150682" sldId="292"/>
            <ac:spMk id="7" creationId="{7875C19A-1AAE-476A-A316-A2CF92D763D3}"/>
          </ac:spMkLst>
        </pc:spChg>
        <pc:spChg chg="mod">
          <ac:chgData name="Brendan Shea" userId="a59f6868c3431710" providerId="LiveId" clId="{4146EB69-EC53-4C1F-90F3-082968C67863}" dt="2022-01-25T01:26:18.127" v="17543" actId="255"/>
          <ac:spMkLst>
            <pc:docMk/>
            <pc:sldMk cId="466150682" sldId="292"/>
            <ac:spMk id="10" creationId="{EF2BC084-E6DB-4DE7-B309-042A85EBA700}"/>
          </ac:spMkLst>
        </pc:spChg>
        <pc:picChg chg="add mod">
          <ac:chgData name="Brendan Shea" userId="a59f6868c3431710" providerId="LiveId" clId="{4146EB69-EC53-4C1F-90F3-082968C67863}" dt="2022-01-25T01:25:49.949" v="17539" actId="14100"/>
          <ac:picMkLst>
            <pc:docMk/>
            <pc:sldMk cId="466150682" sldId="292"/>
            <ac:picMk id="1026" creationId="{BBF251E5-1353-455E-954A-7F48C8251AEA}"/>
          </ac:picMkLst>
        </pc:picChg>
      </pc:sldChg>
      <pc:sldChg chg="new del">
        <pc:chgData name="Brendan Shea" userId="a59f6868c3431710" providerId="LiveId" clId="{4146EB69-EC53-4C1F-90F3-082968C67863}" dt="2022-01-22T15:59:04.704" v="176" actId="680"/>
        <pc:sldMkLst>
          <pc:docMk/>
          <pc:sldMk cId="1056805172" sldId="292"/>
        </pc:sldMkLst>
      </pc:sldChg>
      <pc:sldChg chg="add del">
        <pc:chgData name="Brendan Shea" userId="a59f6868c3431710" providerId="LiveId" clId="{4146EB69-EC53-4C1F-90F3-082968C67863}" dt="2022-01-22T16:11:12.510" v="419" actId="47"/>
        <pc:sldMkLst>
          <pc:docMk/>
          <pc:sldMk cId="3356437462" sldId="293"/>
        </pc:sldMkLst>
      </pc:sldChg>
      <pc:sldChg chg="new del">
        <pc:chgData name="Brendan Shea" userId="a59f6868c3431710" providerId="LiveId" clId="{4146EB69-EC53-4C1F-90F3-082968C67863}" dt="2022-01-22T16:01:03.560" v="396" actId="680"/>
        <pc:sldMkLst>
          <pc:docMk/>
          <pc:sldMk cId="3367146761" sldId="293"/>
        </pc:sldMkLst>
      </pc:sldChg>
      <pc:sldChg chg="addSp delSp modSp new mod">
        <pc:chgData name="Brendan Shea" userId="a59f6868c3431710" providerId="LiveId" clId="{4146EB69-EC53-4C1F-90F3-082968C67863}" dt="2022-01-22T16:09:34.550" v="415" actId="1076"/>
        <pc:sldMkLst>
          <pc:docMk/>
          <pc:sldMk cId="3710604175" sldId="294"/>
        </pc:sldMkLst>
        <pc:spChg chg="del">
          <ac:chgData name="Brendan Shea" userId="a59f6868c3431710" providerId="LiveId" clId="{4146EB69-EC53-4C1F-90F3-082968C67863}" dt="2022-01-22T16:09:26.768" v="412" actId="478"/>
          <ac:spMkLst>
            <pc:docMk/>
            <pc:sldMk cId="3710604175" sldId="294"/>
            <ac:spMk id="2" creationId="{DC0E9FAB-1399-4E1D-B832-2AE88C79D345}"/>
          </ac:spMkLst>
        </pc:spChg>
        <pc:spChg chg="del">
          <ac:chgData name="Brendan Shea" userId="a59f6868c3431710" providerId="LiveId" clId="{4146EB69-EC53-4C1F-90F3-082968C67863}" dt="2022-01-22T16:09:20.405" v="411"/>
          <ac:spMkLst>
            <pc:docMk/>
            <pc:sldMk cId="3710604175" sldId="294"/>
            <ac:spMk id="4" creationId="{30BDEC59-B1E9-41DE-8874-B02966B469AB}"/>
          </ac:spMkLst>
        </pc:spChg>
        <pc:picChg chg="add mod">
          <ac:chgData name="Brendan Shea" userId="a59f6868c3431710" providerId="LiveId" clId="{4146EB69-EC53-4C1F-90F3-082968C67863}" dt="2022-01-22T16:09:34.550" v="415" actId="1076"/>
          <ac:picMkLst>
            <pc:docMk/>
            <pc:sldMk cId="3710604175" sldId="294"/>
            <ac:picMk id="4098" creationId="{65C4EFC0-0F94-4A0A-9AD7-5FDCFDFC663A}"/>
          </ac:picMkLst>
        </pc:picChg>
      </pc:sldChg>
      <pc:sldChg chg="addSp delSp modSp add mod">
        <pc:chgData name="Brendan Shea" userId="a59f6868c3431710" providerId="LiveId" clId="{4146EB69-EC53-4C1F-90F3-082968C67863}" dt="2022-01-25T16:42:34.811" v="23652" actId="20577"/>
        <pc:sldMkLst>
          <pc:docMk/>
          <pc:sldMk cId="1393146503" sldId="295"/>
        </pc:sldMkLst>
        <pc:spChg chg="mod">
          <ac:chgData name="Brendan Shea" userId="a59f6868c3431710" providerId="LiveId" clId="{4146EB69-EC53-4C1F-90F3-082968C67863}" dt="2022-01-22T16:11:29.968" v="454" actId="20577"/>
          <ac:spMkLst>
            <pc:docMk/>
            <pc:sldMk cId="1393146503" sldId="295"/>
            <ac:spMk id="2" creationId="{D28A5590-E52C-4363-B869-FC658D09210D}"/>
          </ac:spMkLst>
        </pc:spChg>
        <pc:spChg chg="mod">
          <ac:chgData name="Brendan Shea" userId="a59f6868c3431710" providerId="LiveId" clId="{4146EB69-EC53-4C1F-90F3-082968C67863}" dt="2022-01-25T16:42:34.811" v="23652" actId="20577"/>
          <ac:spMkLst>
            <pc:docMk/>
            <pc:sldMk cId="1393146503" sldId="295"/>
            <ac:spMk id="4" creationId="{DDC476F0-2A44-48AE-8EAD-7D89783B4CA3}"/>
          </ac:spMkLst>
        </pc:spChg>
        <pc:picChg chg="add del">
          <ac:chgData name="Brendan Shea" userId="a59f6868c3431710" providerId="LiveId" clId="{4146EB69-EC53-4C1F-90F3-082968C67863}" dt="2022-01-22T16:27:18.776" v="3894"/>
          <ac:picMkLst>
            <pc:docMk/>
            <pc:sldMk cId="1393146503" sldId="295"/>
            <ac:picMk id="7170" creationId="{1185995E-7047-495C-9910-5898CBD3A369}"/>
          </ac:picMkLst>
        </pc:picChg>
      </pc:sldChg>
      <pc:sldChg chg="addSp modSp add mod">
        <pc:chgData name="Brendan Shea" userId="a59f6868c3431710" providerId="LiveId" clId="{4146EB69-EC53-4C1F-90F3-082968C67863}" dt="2022-01-23T16:44:44.469" v="8218" actId="1076"/>
        <pc:sldMkLst>
          <pc:docMk/>
          <pc:sldMk cId="1793978359" sldId="296"/>
        </pc:sldMkLst>
        <pc:spChg chg="mod">
          <ac:chgData name="Brendan Shea" userId="a59f6868c3431710" providerId="LiveId" clId="{4146EB69-EC53-4C1F-90F3-082968C67863}" dt="2022-01-22T16:29:55.397" v="4232" actId="20577"/>
          <ac:spMkLst>
            <pc:docMk/>
            <pc:sldMk cId="1793978359" sldId="296"/>
            <ac:spMk id="7" creationId="{7875C19A-1AAE-476A-A316-A2CF92D763D3}"/>
          </ac:spMkLst>
        </pc:spChg>
        <pc:spChg chg="mod">
          <ac:chgData name="Brendan Shea" userId="a59f6868c3431710" providerId="LiveId" clId="{4146EB69-EC53-4C1F-90F3-082968C67863}" dt="2022-01-23T16:44:20.430" v="8216" actId="255"/>
          <ac:spMkLst>
            <pc:docMk/>
            <pc:sldMk cId="1793978359" sldId="296"/>
            <ac:spMk id="10" creationId="{EF2BC084-E6DB-4DE7-B309-042A85EBA700}"/>
          </ac:spMkLst>
        </pc:spChg>
        <pc:picChg chg="add mod">
          <ac:chgData name="Brendan Shea" userId="a59f6868c3431710" providerId="LiveId" clId="{4146EB69-EC53-4C1F-90F3-082968C67863}" dt="2022-01-23T16:44:44.469" v="8218" actId="1076"/>
          <ac:picMkLst>
            <pc:docMk/>
            <pc:sldMk cId="1793978359" sldId="296"/>
            <ac:picMk id="6146" creationId="{5A5807D6-79A8-4A8C-85C7-29304EC0D734}"/>
          </ac:picMkLst>
        </pc:picChg>
      </pc:sldChg>
      <pc:sldChg chg="new del">
        <pc:chgData name="Brendan Shea" userId="a59f6868c3431710" providerId="LiveId" clId="{4146EB69-EC53-4C1F-90F3-082968C67863}" dt="2022-01-22T16:16:50.150" v="1828" actId="680"/>
        <pc:sldMkLst>
          <pc:docMk/>
          <pc:sldMk cId="3890721697" sldId="296"/>
        </pc:sldMkLst>
      </pc:sldChg>
      <pc:sldChg chg="addSp modSp add mod ord">
        <pc:chgData name="Brendan Shea" userId="a59f6868c3431710" providerId="LiveId" clId="{4146EB69-EC53-4C1F-90F3-082968C67863}" dt="2022-01-23T22:50:35.349" v="12304" actId="20577"/>
        <pc:sldMkLst>
          <pc:docMk/>
          <pc:sldMk cId="775536678" sldId="297"/>
        </pc:sldMkLst>
        <pc:spChg chg="mod">
          <ac:chgData name="Brendan Shea" userId="a59f6868c3431710" providerId="LiveId" clId="{4146EB69-EC53-4C1F-90F3-082968C67863}" dt="2022-01-22T17:14:11.631" v="6234" actId="313"/>
          <ac:spMkLst>
            <pc:docMk/>
            <pc:sldMk cId="775536678" sldId="297"/>
            <ac:spMk id="7" creationId="{7875C19A-1AAE-476A-A316-A2CF92D763D3}"/>
          </ac:spMkLst>
        </pc:spChg>
        <pc:spChg chg="mod">
          <ac:chgData name="Brendan Shea" userId="a59f6868c3431710" providerId="LiveId" clId="{4146EB69-EC53-4C1F-90F3-082968C67863}" dt="2022-01-23T22:50:35.349" v="12304" actId="20577"/>
          <ac:spMkLst>
            <pc:docMk/>
            <pc:sldMk cId="775536678" sldId="297"/>
            <ac:spMk id="10" creationId="{EF2BC084-E6DB-4DE7-B309-042A85EBA700}"/>
          </ac:spMkLst>
        </pc:spChg>
        <pc:picChg chg="add mod">
          <ac:chgData name="Brendan Shea" userId="a59f6868c3431710" providerId="LiveId" clId="{4146EB69-EC53-4C1F-90F3-082968C67863}" dt="2022-01-23T22:38:51.676" v="10470" actId="14100"/>
          <ac:picMkLst>
            <pc:docMk/>
            <pc:sldMk cId="775536678" sldId="297"/>
            <ac:picMk id="2050" creationId="{E2CDFEA0-0EA9-4939-972D-F9F8EA2EBCCC}"/>
          </ac:picMkLst>
        </pc:picChg>
      </pc:sldChg>
      <pc:sldChg chg="add del">
        <pc:chgData name="Brendan Shea" userId="a59f6868c3431710" providerId="LiveId" clId="{4146EB69-EC53-4C1F-90F3-082968C67863}" dt="2022-01-22T17:12:48.697" v="6145"/>
        <pc:sldMkLst>
          <pc:docMk/>
          <pc:sldMk cId="3420489686" sldId="297"/>
        </pc:sldMkLst>
      </pc:sldChg>
      <pc:sldChg chg="addSp modSp new mod">
        <pc:chgData name="Brendan Shea" userId="a59f6868c3431710" providerId="LiveId" clId="{4146EB69-EC53-4C1F-90F3-082968C67863}" dt="2022-01-25T16:45:56.254" v="23870" actId="20577"/>
        <pc:sldMkLst>
          <pc:docMk/>
          <pc:sldMk cId="1036481141" sldId="298"/>
        </pc:sldMkLst>
        <pc:spChg chg="mod">
          <ac:chgData name="Brendan Shea" userId="a59f6868c3431710" providerId="LiveId" clId="{4146EB69-EC53-4C1F-90F3-082968C67863}" dt="2022-01-24T21:16:29.580" v="16752" actId="20577"/>
          <ac:spMkLst>
            <pc:docMk/>
            <pc:sldMk cId="1036481141" sldId="298"/>
            <ac:spMk id="2" creationId="{38F7B59E-6ED2-4645-8982-1E12BFA028D2}"/>
          </ac:spMkLst>
        </pc:spChg>
        <pc:spChg chg="mod">
          <ac:chgData name="Brendan Shea" userId="a59f6868c3431710" providerId="LiveId" clId="{4146EB69-EC53-4C1F-90F3-082968C67863}" dt="2022-01-25T16:45:56.254" v="23870" actId="20577"/>
          <ac:spMkLst>
            <pc:docMk/>
            <pc:sldMk cId="1036481141" sldId="298"/>
            <ac:spMk id="4" creationId="{83229F19-49C9-40FF-BC41-47FCA300C9AC}"/>
          </ac:spMkLst>
        </pc:spChg>
        <pc:picChg chg="add mod">
          <ac:chgData name="Brendan Shea" userId="a59f6868c3431710" providerId="LiveId" clId="{4146EB69-EC53-4C1F-90F3-082968C67863}" dt="2022-01-24T21:16:38.729" v="16755" actId="1076"/>
          <ac:picMkLst>
            <pc:docMk/>
            <pc:sldMk cId="1036481141" sldId="298"/>
            <ac:picMk id="1026" creationId="{9E072260-5C17-4873-8F16-9BBAAFE91D48}"/>
          </ac:picMkLst>
        </pc:picChg>
      </pc:sldChg>
      <pc:sldChg chg="modSp new mod">
        <pc:chgData name="Brendan Shea" userId="a59f6868c3431710" providerId="LiveId" clId="{4146EB69-EC53-4C1F-90F3-082968C67863}" dt="2022-01-25T16:43:15.131" v="23675" actId="20577"/>
        <pc:sldMkLst>
          <pc:docMk/>
          <pc:sldMk cId="4289275208" sldId="299"/>
        </pc:sldMkLst>
        <pc:spChg chg="mod">
          <ac:chgData name="Brendan Shea" userId="a59f6868c3431710" providerId="LiveId" clId="{4146EB69-EC53-4C1F-90F3-082968C67863}" dt="2022-01-23T16:43:36.681" v="8155" actId="20577"/>
          <ac:spMkLst>
            <pc:docMk/>
            <pc:sldMk cId="4289275208" sldId="299"/>
            <ac:spMk id="2" creationId="{3450373A-A801-457A-AE45-E0D9624AF60A}"/>
          </ac:spMkLst>
        </pc:spChg>
        <pc:spChg chg="mod">
          <ac:chgData name="Brendan Shea" userId="a59f6868c3431710" providerId="LiveId" clId="{4146EB69-EC53-4C1F-90F3-082968C67863}" dt="2022-01-25T16:43:15.131" v="23675" actId="20577"/>
          <ac:spMkLst>
            <pc:docMk/>
            <pc:sldMk cId="4289275208" sldId="299"/>
            <ac:spMk id="4" creationId="{92735BA8-E948-425A-8299-EB3B96D7DF0F}"/>
          </ac:spMkLst>
        </pc:spChg>
      </pc:sldChg>
      <pc:sldChg chg="modSp new mod">
        <pc:chgData name="Brendan Shea" userId="a59f6868c3431710" providerId="LiveId" clId="{4146EB69-EC53-4C1F-90F3-082968C67863}" dt="2022-01-25T16:44:46.759" v="23820" actId="20577"/>
        <pc:sldMkLst>
          <pc:docMk/>
          <pc:sldMk cId="438089142" sldId="300"/>
        </pc:sldMkLst>
        <pc:spChg chg="mod">
          <ac:chgData name="Brendan Shea" userId="a59f6868c3431710" providerId="LiveId" clId="{4146EB69-EC53-4C1F-90F3-082968C67863}" dt="2022-01-23T21:03:41.180" v="8903" actId="20577"/>
          <ac:spMkLst>
            <pc:docMk/>
            <pc:sldMk cId="438089142" sldId="300"/>
            <ac:spMk id="2" creationId="{B39B7EC0-96C7-41F6-9407-A29FAE35241B}"/>
          </ac:spMkLst>
        </pc:spChg>
        <pc:spChg chg="mod">
          <ac:chgData name="Brendan Shea" userId="a59f6868c3431710" providerId="LiveId" clId="{4146EB69-EC53-4C1F-90F3-082968C67863}" dt="2022-01-25T16:44:46.759" v="23820" actId="20577"/>
          <ac:spMkLst>
            <pc:docMk/>
            <pc:sldMk cId="438089142" sldId="300"/>
            <ac:spMk id="4" creationId="{3F023106-4F10-43B5-8159-EAFF4EEC9805}"/>
          </ac:spMkLst>
        </pc:spChg>
      </pc:sldChg>
      <pc:sldChg chg="modSp new mod">
        <pc:chgData name="Brendan Shea" userId="a59f6868c3431710" providerId="LiveId" clId="{4146EB69-EC53-4C1F-90F3-082968C67863}" dt="2022-01-25T16:45:18.055" v="23821" actId="313"/>
        <pc:sldMkLst>
          <pc:docMk/>
          <pc:sldMk cId="2633916985" sldId="301"/>
        </pc:sldMkLst>
        <pc:spChg chg="mod">
          <ac:chgData name="Brendan Shea" userId="a59f6868c3431710" providerId="LiveId" clId="{4146EB69-EC53-4C1F-90F3-082968C67863}" dt="2022-01-23T22:39:13.796" v="10524" actId="20577"/>
          <ac:spMkLst>
            <pc:docMk/>
            <pc:sldMk cId="2633916985" sldId="301"/>
            <ac:spMk id="2" creationId="{46FA33F4-6654-4778-A6E0-56235B7A16D4}"/>
          </ac:spMkLst>
        </pc:spChg>
        <pc:spChg chg="mod">
          <ac:chgData name="Brendan Shea" userId="a59f6868c3431710" providerId="LiveId" clId="{4146EB69-EC53-4C1F-90F3-082968C67863}" dt="2022-01-25T16:45:18.055" v="23821" actId="313"/>
          <ac:spMkLst>
            <pc:docMk/>
            <pc:sldMk cId="2633916985" sldId="301"/>
            <ac:spMk id="4" creationId="{58773D2F-5348-4311-B8E8-086BB1E0EEFC}"/>
          </ac:spMkLst>
        </pc:spChg>
      </pc:sldChg>
      <pc:sldChg chg="addSp modSp new mod ord">
        <pc:chgData name="Brendan Shea" userId="a59f6868c3431710" providerId="LiveId" clId="{4146EB69-EC53-4C1F-90F3-082968C67863}" dt="2022-01-25T16:46:29.974" v="23917" actId="20577"/>
        <pc:sldMkLst>
          <pc:docMk/>
          <pc:sldMk cId="3322280194" sldId="302"/>
        </pc:sldMkLst>
        <pc:spChg chg="mod">
          <ac:chgData name="Brendan Shea" userId="a59f6868c3431710" providerId="LiveId" clId="{4146EB69-EC53-4C1F-90F3-082968C67863}" dt="2022-01-24T21:20:00.325" v="16864" actId="20577"/>
          <ac:spMkLst>
            <pc:docMk/>
            <pc:sldMk cId="3322280194" sldId="302"/>
            <ac:spMk id="2" creationId="{EC491581-4030-410D-9C6E-77459D1C481B}"/>
          </ac:spMkLst>
        </pc:spChg>
        <pc:spChg chg="mod">
          <ac:chgData name="Brendan Shea" userId="a59f6868c3431710" providerId="LiveId" clId="{4146EB69-EC53-4C1F-90F3-082968C67863}" dt="2022-01-25T16:46:29.974" v="23917" actId="20577"/>
          <ac:spMkLst>
            <pc:docMk/>
            <pc:sldMk cId="3322280194" sldId="302"/>
            <ac:spMk id="4" creationId="{39513130-D9E9-4CCC-BD0D-61E586B6385F}"/>
          </ac:spMkLst>
        </pc:spChg>
        <pc:picChg chg="add mod">
          <ac:chgData name="Brendan Shea" userId="a59f6868c3431710" providerId="LiveId" clId="{4146EB69-EC53-4C1F-90F3-082968C67863}" dt="2022-01-24T21:18:43.877" v="16761" actId="14100"/>
          <ac:picMkLst>
            <pc:docMk/>
            <pc:sldMk cId="3322280194" sldId="302"/>
            <ac:picMk id="2050" creationId="{D6EB8AD7-E1C9-40F2-B103-DAB9A88DDAAB}"/>
          </ac:picMkLst>
        </pc:picChg>
        <pc:picChg chg="add mod">
          <ac:chgData name="Brendan Shea" userId="a59f6868c3431710" providerId="LiveId" clId="{4146EB69-EC53-4C1F-90F3-082968C67863}" dt="2022-01-24T21:19:29.888" v="16764" actId="1076"/>
          <ac:picMkLst>
            <pc:docMk/>
            <pc:sldMk cId="3322280194" sldId="302"/>
            <ac:picMk id="2052" creationId="{081769F5-F285-403B-8429-D550988C4BD5}"/>
          </ac:picMkLst>
        </pc:picChg>
      </pc:sldChg>
      <pc:sldChg chg="addSp modSp new mod">
        <pc:chgData name="Brendan Shea" userId="a59f6868c3431710" providerId="LiveId" clId="{4146EB69-EC53-4C1F-90F3-082968C67863}" dt="2022-01-25T16:50:18.341" v="24054" actId="20577"/>
        <pc:sldMkLst>
          <pc:docMk/>
          <pc:sldMk cId="44669341" sldId="303"/>
        </pc:sldMkLst>
        <pc:spChg chg="mod">
          <ac:chgData name="Brendan Shea" userId="a59f6868c3431710" providerId="LiveId" clId="{4146EB69-EC53-4C1F-90F3-082968C67863}" dt="2022-01-25T01:34:13.836" v="19181" actId="20577"/>
          <ac:spMkLst>
            <pc:docMk/>
            <pc:sldMk cId="44669341" sldId="303"/>
            <ac:spMk id="2" creationId="{1EB229C9-1448-4C02-BC52-6F9986A4FF5A}"/>
          </ac:spMkLst>
        </pc:spChg>
        <pc:spChg chg="mod">
          <ac:chgData name="Brendan Shea" userId="a59f6868c3431710" providerId="LiveId" clId="{4146EB69-EC53-4C1F-90F3-082968C67863}" dt="2022-01-25T16:50:18.341" v="24054" actId="20577"/>
          <ac:spMkLst>
            <pc:docMk/>
            <pc:sldMk cId="44669341" sldId="303"/>
            <ac:spMk id="4" creationId="{F743AB94-7D31-40DB-9A0A-CDE9DEEB87A7}"/>
          </ac:spMkLst>
        </pc:spChg>
        <pc:picChg chg="add mod">
          <ac:chgData name="Brendan Shea" userId="a59f6868c3431710" providerId="LiveId" clId="{4146EB69-EC53-4C1F-90F3-082968C67863}" dt="2022-01-25T16:49:58.118" v="24001" actId="1076"/>
          <ac:picMkLst>
            <pc:docMk/>
            <pc:sldMk cId="44669341" sldId="303"/>
            <ac:picMk id="1026" creationId="{BC62835E-53E7-46EB-8A6A-E37DA0E5CB82}"/>
          </ac:picMkLst>
        </pc:picChg>
      </pc:sldChg>
      <pc:sldChg chg="modSp new mod">
        <pc:chgData name="Brendan Shea" userId="a59f6868c3431710" providerId="LiveId" clId="{4146EB69-EC53-4C1F-90F3-082968C67863}" dt="2022-01-25T15:24:13.937" v="22011" actId="255"/>
        <pc:sldMkLst>
          <pc:docMk/>
          <pc:sldMk cId="3775106058" sldId="304"/>
        </pc:sldMkLst>
        <pc:spChg chg="mod">
          <ac:chgData name="Brendan Shea" userId="a59f6868c3431710" providerId="LiveId" clId="{4146EB69-EC53-4C1F-90F3-082968C67863}" dt="2022-01-25T15:17:36.048" v="20348" actId="20577"/>
          <ac:spMkLst>
            <pc:docMk/>
            <pc:sldMk cId="3775106058" sldId="304"/>
            <ac:spMk id="2" creationId="{697F2D08-3054-4F77-BE7A-30236A3CE862}"/>
          </ac:spMkLst>
        </pc:spChg>
        <pc:spChg chg="mod">
          <ac:chgData name="Brendan Shea" userId="a59f6868c3431710" providerId="LiveId" clId="{4146EB69-EC53-4C1F-90F3-082968C67863}" dt="2022-01-25T15:24:13.937" v="22011" actId="255"/>
          <ac:spMkLst>
            <pc:docMk/>
            <pc:sldMk cId="3775106058" sldId="304"/>
            <ac:spMk id="4" creationId="{3380FCE3-887E-4AA8-A6A2-AB9BBB08AB2B}"/>
          </ac:spMkLst>
        </pc:spChg>
      </pc:sldChg>
      <pc:sldChg chg="modSp new mod">
        <pc:chgData name="Brendan Shea" userId="a59f6868c3431710" providerId="LiveId" clId="{4146EB69-EC53-4C1F-90F3-082968C67863}" dt="2022-01-25T16:54:17.321" v="24114" actId="20577"/>
        <pc:sldMkLst>
          <pc:docMk/>
          <pc:sldMk cId="843292263" sldId="305"/>
        </pc:sldMkLst>
        <pc:spChg chg="mod">
          <ac:chgData name="Brendan Shea" userId="a59f6868c3431710" providerId="LiveId" clId="{4146EB69-EC53-4C1F-90F3-082968C67863}" dt="2022-01-25T16:38:17.472" v="23472" actId="20577"/>
          <ac:spMkLst>
            <pc:docMk/>
            <pc:sldMk cId="843292263" sldId="305"/>
            <ac:spMk id="2" creationId="{D2DF87FF-B1CA-406D-AF90-69C5BA517BD9}"/>
          </ac:spMkLst>
        </pc:spChg>
        <pc:spChg chg="mod">
          <ac:chgData name="Brendan Shea" userId="a59f6868c3431710" providerId="LiveId" clId="{4146EB69-EC53-4C1F-90F3-082968C67863}" dt="2022-01-25T16:54:17.321" v="24114" actId="20577"/>
          <ac:spMkLst>
            <pc:docMk/>
            <pc:sldMk cId="843292263" sldId="305"/>
            <ac:spMk id="4" creationId="{8F4A0671-A34E-4DB9-B2D9-B7627806817A}"/>
          </ac:spMkLst>
        </pc:spChg>
      </pc:sldChg>
    </pc:docChg>
  </pc:docChgLst>
  <pc:docChgLst>
    <pc:chgData name="Brendan Shea" userId="a59f6868c3431710" providerId="LiveId" clId="{B3DE6BCA-A740-4B58-8EE1-028FFCEB0A54}"/>
    <pc:docChg chg="undo custSel addSld delSld modSld sldOrd">
      <pc:chgData name="Brendan Shea" userId="a59f6868c3431710" providerId="LiveId" clId="{B3DE6BCA-A740-4B58-8EE1-028FFCEB0A54}" dt="2022-01-21T20:27:57.500" v="8169" actId="113"/>
      <pc:docMkLst>
        <pc:docMk/>
      </pc:docMkLst>
      <pc:sldChg chg="modSp add mod ord">
        <pc:chgData name="Brendan Shea" userId="a59f6868c3431710" providerId="LiveId" clId="{B3DE6BCA-A740-4B58-8EE1-028FFCEB0A54}" dt="2022-01-21T20:11:45.784" v="8059"/>
        <pc:sldMkLst>
          <pc:docMk/>
          <pc:sldMk cId="2912897794" sldId="286"/>
        </pc:sldMkLst>
        <pc:spChg chg="mod">
          <ac:chgData name="Brendan Shea" userId="a59f6868c3431710" providerId="LiveId" clId="{B3DE6BCA-A740-4B58-8EE1-028FFCEB0A54}" dt="2022-01-21T19:55:11.781" v="5328" actId="20577"/>
          <ac:spMkLst>
            <pc:docMk/>
            <pc:sldMk cId="2912897794" sldId="286"/>
            <ac:spMk id="6" creationId="{A4CD37D6-FE32-48E3-A3AD-F07BE6A19FA1}"/>
          </ac:spMkLst>
        </pc:spChg>
      </pc:sldChg>
      <pc:sldChg chg="addSp delSp modSp new mod modClrScheme chgLayout">
        <pc:chgData name="Brendan Shea" userId="a59f6868c3431710" providerId="LiveId" clId="{B3DE6BCA-A740-4B58-8EE1-028FFCEB0A54}" dt="2022-01-21T19:22:00.322" v="1859" actId="20577"/>
        <pc:sldMkLst>
          <pc:docMk/>
          <pc:sldMk cId="1872014874" sldId="287"/>
        </pc:sldMkLst>
        <pc:spChg chg="del">
          <ac:chgData name="Brendan Shea" userId="a59f6868c3431710" providerId="LiveId" clId="{B3DE6BCA-A740-4B58-8EE1-028FFCEB0A54}" dt="2022-01-21T19:08:10.675" v="5" actId="26606"/>
          <ac:spMkLst>
            <pc:docMk/>
            <pc:sldMk cId="1872014874" sldId="287"/>
            <ac:spMk id="2" creationId="{7AB93CCA-DDD2-4381-93FE-5C8FC7EF0F7C}"/>
          </ac:spMkLst>
        </pc:spChg>
        <pc:spChg chg="mod">
          <ac:chgData name="Brendan Shea" userId="a59f6868c3431710" providerId="LiveId" clId="{B3DE6BCA-A740-4B58-8EE1-028FFCEB0A54}" dt="2022-01-21T19:12:45.693" v="906" actId="26606"/>
          <ac:spMkLst>
            <pc:docMk/>
            <pc:sldMk cId="1872014874" sldId="287"/>
            <ac:spMk id="3" creationId="{5B4D9696-A242-49A7-9F7B-E18E98554089}"/>
          </ac:spMkLst>
        </pc:spChg>
        <pc:spChg chg="del">
          <ac:chgData name="Brendan Shea" userId="a59f6868c3431710" providerId="LiveId" clId="{B3DE6BCA-A740-4B58-8EE1-028FFCEB0A54}" dt="2022-01-21T19:08:10.675" v="5" actId="26606"/>
          <ac:spMkLst>
            <pc:docMk/>
            <pc:sldMk cId="1872014874" sldId="287"/>
            <ac:spMk id="4" creationId="{EF226581-9181-4086-AF96-D9C473B21340}"/>
          </ac:spMkLst>
        </pc:spChg>
        <pc:spChg chg="add del">
          <ac:chgData name="Brendan Shea" userId="a59f6868c3431710" providerId="LiveId" clId="{B3DE6BCA-A740-4B58-8EE1-028FFCEB0A54}" dt="2022-01-21T19:12:01.224" v="883"/>
          <ac:spMkLst>
            <pc:docMk/>
            <pc:sldMk cId="1872014874" sldId="287"/>
            <ac:spMk id="5" creationId="{6BB3ECB1-B812-4AD7-80D8-F14680B5851F}"/>
          </ac:spMkLst>
        </pc:spChg>
        <pc:spChg chg="add del">
          <ac:chgData name="Brendan Shea" userId="a59f6868c3431710" providerId="LiveId" clId="{B3DE6BCA-A740-4B58-8EE1-028FFCEB0A54}" dt="2022-01-21T19:12:40.265" v="903"/>
          <ac:spMkLst>
            <pc:docMk/>
            <pc:sldMk cId="1872014874" sldId="287"/>
            <ac:spMk id="7" creationId="{20515418-366D-4589-AA99-A400384D79EF}"/>
          </ac:spMkLst>
        </pc:spChg>
        <pc:spChg chg="add mod">
          <ac:chgData name="Brendan Shea" userId="a59f6868c3431710" providerId="LiveId" clId="{B3DE6BCA-A740-4B58-8EE1-028FFCEB0A54}" dt="2022-01-21T19:12:45.693" v="906" actId="26606"/>
          <ac:spMkLst>
            <pc:docMk/>
            <pc:sldMk cId="1872014874" sldId="287"/>
            <ac:spMk id="9" creationId="{D1058F8B-3618-4995-A880-B9CA3E494255}"/>
          </ac:spMkLst>
        </pc:spChg>
        <pc:spChg chg="add mod ord">
          <ac:chgData name="Brendan Shea" userId="a59f6868c3431710" providerId="LiveId" clId="{B3DE6BCA-A740-4B58-8EE1-028FFCEB0A54}" dt="2022-01-21T19:22:00.322" v="1859" actId="20577"/>
          <ac:spMkLst>
            <pc:docMk/>
            <pc:sldMk cId="1872014874" sldId="287"/>
            <ac:spMk id="11" creationId="{D44F13E0-A698-4060-AF60-36C7871A4417}"/>
          </ac:spMkLst>
        </pc:spChg>
        <pc:picChg chg="add del mod ord">
          <ac:chgData name="Brendan Shea" userId="a59f6868c3431710" providerId="LiveId" clId="{B3DE6BCA-A740-4B58-8EE1-028FFCEB0A54}" dt="2022-01-21T19:12:33.975" v="899"/>
          <ac:picMkLst>
            <pc:docMk/>
            <pc:sldMk cId="1872014874" sldId="287"/>
            <ac:picMk id="6" creationId="{43DA5C39-F2BC-4571-B858-4C913C58EED4}"/>
          </ac:picMkLst>
        </pc:picChg>
        <pc:picChg chg="add mod">
          <ac:chgData name="Brendan Shea" userId="a59f6868c3431710" providerId="LiveId" clId="{B3DE6BCA-A740-4B58-8EE1-028FFCEB0A54}" dt="2022-01-21T19:12:45.693" v="906" actId="26606"/>
          <ac:picMkLst>
            <pc:docMk/>
            <pc:sldMk cId="1872014874" sldId="287"/>
            <ac:picMk id="8" creationId="{9AD6ACE7-428A-4AEF-AC3B-D6147113B29A}"/>
          </ac:picMkLst>
        </pc:picChg>
      </pc:sldChg>
      <pc:sldChg chg="delSp new del mod">
        <pc:chgData name="Brendan Shea" userId="a59f6868c3431710" providerId="LiveId" clId="{B3DE6BCA-A740-4B58-8EE1-028FFCEB0A54}" dt="2022-01-21T19:07:33.187" v="3" actId="47"/>
        <pc:sldMkLst>
          <pc:docMk/>
          <pc:sldMk cId="2868036755" sldId="287"/>
        </pc:sldMkLst>
        <pc:spChg chg="del">
          <ac:chgData name="Brendan Shea" userId="a59f6868c3431710" providerId="LiveId" clId="{B3DE6BCA-A740-4B58-8EE1-028FFCEB0A54}" dt="2022-01-21T19:07:32.004" v="2" actId="478"/>
          <ac:spMkLst>
            <pc:docMk/>
            <pc:sldMk cId="2868036755" sldId="287"/>
            <ac:spMk id="4" creationId="{C3A50377-069A-4194-9F45-23B04011FC8A}"/>
          </ac:spMkLst>
        </pc:spChg>
      </pc:sldChg>
      <pc:sldChg chg="addSp delSp modSp new mod modClrScheme chgLayout">
        <pc:chgData name="Brendan Shea" userId="a59f6868c3431710" providerId="LiveId" clId="{B3DE6BCA-A740-4B58-8EE1-028FFCEB0A54}" dt="2022-01-21T19:49:08.130" v="5310" actId="20577"/>
        <pc:sldMkLst>
          <pc:docMk/>
          <pc:sldMk cId="1669941227" sldId="288"/>
        </pc:sldMkLst>
        <pc:spChg chg="del">
          <ac:chgData name="Brendan Shea" userId="a59f6868c3431710" providerId="LiveId" clId="{B3DE6BCA-A740-4B58-8EE1-028FFCEB0A54}" dt="2022-01-21T19:15:00.149" v="1063" actId="26606"/>
          <ac:spMkLst>
            <pc:docMk/>
            <pc:sldMk cId="1669941227" sldId="288"/>
            <ac:spMk id="2" creationId="{10B85933-9155-4D3A-B037-DE310BDCC6B4}"/>
          </ac:spMkLst>
        </pc:spChg>
        <pc:spChg chg="mod">
          <ac:chgData name="Brendan Shea" userId="a59f6868c3431710" providerId="LiveId" clId="{B3DE6BCA-A740-4B58-8EE1-028FFCEB0A54}" dt="2022-01-21T19:15:16.459" v="1103" actId="26606"/>
          <ac:spMkLst>
            <pc:docMk/>
            <pc:sldMk cId="1669941227" sldId="288"/>
            <ac:spMk id="3" creationId="{E3B80153-4DD3-440C-BA25-47CFD035B38B}"/>
          </ac:spMkLst>
        </pc:spChg>
        <pc:spChg chg="del">
          <ac:chgData name="Brendan Shea" userId="a59f6868c3431710" providerId="LiveId" clId="{B3DE6BCA-A740-4B58-8EE1-028FFCEB0A54}" dt="2022-01-21T19:15:00.149" v="1063" actId="26606"/>
          <ac:spMkLst>
            <pc:docMk/>
            <pc:sldMk cId="1669941227" sldId="288"/>
            <ac:spMk id="4" creationId="{8FAB8153-5D53-4952-BC1C-150117A0DB9B}"/>
          </ac:spMkLst>
        </pc:spChg>
        <pc:spChg chg="del">
          <ac:chgData name="Brendan Shea" userId="a59f6868c3431710" providerId="LiveId" clId="{B3DE6BCA-A740-4B58-8EE1-028FFCEB0A54}" dt="2022-01-21T19:15:00.149" v="1063" actId="26606"/>
          <ac:spMkLst>
            <pc:docMk/>
            <pc:sldMk cId="1669941227" sldId="288"/>
            <ac:spMk id="5" creationId="{BAD1A74E-6320-4811-A074-D5A907DC6B34}"/>
          </ac:spMkLst>
        </pc:spChg>
        <pc:spChg chg="add mod">
          <ac:chgData name="Brendan Shea" userId="a59f6868c3431710" providerId="LiveId" clId="{B3DE6BCA-A740-4B58-8EE1-028FFCEB0A54}" dt="2022-01-21T19:15:16.459" v="1103" actId="26606"/>
          <ac:spMkLst>
            <pc:docMk/>
            <pc:sldMk cId="1669941227" sldId="288"/>
            <ac:spMk id="10" creationId="{90136EA7-4E8D-49A1-9C33-E74643E1A71D}"/>
          </ac:spMkLst>
        </pc:spChg>
        <pc:spChg chg="add mod">
          <ac:chgData name="Brendan Shea" userId="a59f6868c3431710" providerId="LiveId" clId="{B3DE6BCA-A740-4B58-8EE1-028FFCEB0A54}" dt="2022-01-21T19:49:08.130" v="5310" actId="20577"/>
          <ac:spMkLst>
            <pc:docMk/>
            <pc:sldMk cId="1669941227" sldId="288"/>
            <ac:spMk id="15" creationId="{4DA64594-ABAB-46A1-88C5-BF15C0C1693A}"/>
          </ac:spMkLst>
        </pc:spChg>
      </pc:sldChg>
      <pc:sldChg chg="modSp new mod">
        <pc:chgData name="Brendan Shea" userId="a59f6868c3431710" providerId="LiveId" clId="{B3DE6BCA-A740-4B58-8EE1-028FFCEB0A54}" dt="2022-01-21T19:48:24.765" v="5291" actId="20577"/>
        <pc:sldMkLst>
          <pc:docMk/>
          <pc:sldMk cId="949143448" sldId="289"/>
        </pc:sldMkLst>
        <pc:spChg chg="mod">
          <ac:chgData name="Brendan Shea" userId="a59f6868c3431710" providerId="LiveId" clId="{B3DE6BCA-A740-4B58-8EE1-028FFCEB0A54}" dt="2022-01-21T19:22:21.739" v="1907" actId="20577"/>
          <ac:spMkLst>
            <pc:docMk/>
            <pc:sldMk cId="949143448" sldId="289"/>
            <ac:spMk id="2" creationId="{F4CFCD1A-3497-4FE3-A691-E60844FE7490}"/>
          </ac:spMkLst>
        </pc:spChg>
        <pc:spChg chg="mod">
          <ac:chgData name="Brendan Shea" userId="a59f6868c3431710" providerId="LiveId" clId="{B3DE6BCA-A740-4B58-8EE1-028FFCEB0A54}" dt="2022-01-21T19:48:24.765" v="5291" actId="20577"/>
          <ac:spMkLst>
            <pc:docMk/>
            <pc:sldMk cId="949143448" sldId="289"/>
            <ac:spMk id="4" creationId="{21392465-47ED-4962-88F9-1AB11F0B2E11}"/>
          </ac:spMkLst>
        </pc:spChg>
      </pc:sldChg>
      <pc:sldChg chg="modSp new mod">
        <pc:chgData name="Brendan Shea" userId="a59f6868c3431710" providerId="LiveId" clId="{B3DE6BCA-A740-4B58-8EE1-028FFCEB0A54}" dt="2022-01-21T19:46:58.809" v="4999" actId="113"/>
        <pc:sldMkLst>
          <pc:docMk/>
          <pc:sldMk cId="322607484" sldId="290"/>
        </pc:sldMkLst>
        <pc:spChg chg="mod">
          <ac:chgData name="Brendan Shea" userId="a59f6868c3431710" providerId="LiveId" clId="{B3DE6BCA-A740-4B58-8EE1-028FFCEB0A54}" dt="2022-01-21T19:39:23.026" v="3675" actId="20577"/>
          <ac:spMkLst>
            <pc:docMk/>
            <pc:sldMk cId="322607484" sldId="290"/>
            <ac:spMk id="2" creationId="{D28A5590-E52C-4363-B869-FC658D09210D}"/>
          </ac:spMkLst>
        </pc:spChg>
        <pc:spChg chg="mod">
          <ac:chgData name="Brendan Shea" userId="a59f6868c3431710" providerId="LiveId" clId="{B3DE6BCA-A740-4B58-8EE1-028FFCEB0A54}" dt="2022-01-21T19:46:58.809" v="4999" actId="113"/>
          <ac:spMkLst>
            <pc:docMk/>
            <pc:sldMk cId="322607484" sldId="290"/>
            <ac:spMk id="4" creationId="{DDC476F0-2A44-48AE-8EAD-7D89783B4CA3}"/>
          </ac:spMkLst>
        </pc:spChg>
      </pc:sldChg>
      <pc:sldChg chg="addSp delSp modSp new mod modClrScheme chgLayout">
        <pc:chgData name="Brendan Shea" userId="a59f6868c3431710" providerId="LiveId" clId="{B3DE6BCA-A740-4B58-8EE1-028FFCEB0A54}" dt="2022-01-21T20:27:57.500" v="8169" actId="113"/>
        <pc:sldMkLst>
          <pc:docMk/>
          <pc:sldMk cId="1302847849" sldId="291"/>
        </pc:sldMkLst>
        <pc:spChg chg="mod">
          <ac:chgData name="Brendan Shea" userId="a59f6868c3431710" providerId="LiveId" clId="{B3DE6BCA-A740-4B58-8EE1-028FFCEB0A54}" dt="2022-01-21T20:10:32.323" v="8036" actId="26606"/>
          <ac:spMkLst>
            <pc:docMk/>
            <pc:sldMk cId="1302847849" sldId="291"/>
            <ac:spMk id="2" creationId="{BDC3F75F-741B-468C-ABCB-ED275A9730C3}"/>
          </ac:spMkLst>
        </pc:spChg>
        <pc:spChg chg="mod">
          <ac:chgData name="Brendan Shea" userId="a59f6868c3431710" providerId="LiveId" clId="{B3DE6BCA-A740-4B58-8EE1-028FFCEB0A54}" dt="2022-01-21T20:10:32.323" v="8036" actId="26606"/>
          <ac:spMkLst>
            <pc:docMk/>
            <pc:sldMk cId="1302847849" sldId="291"/>
            <ac:spMk id="3" creationId="{21FC81A4-56FB-49E7-BDA5-1BA24CFD9C72}"/>
          </ac:spMkLst>
        </pc:spChg>
        <pc:spChg chg="del">
          <ac:chgData name="Brendan Shea" userId="a59f6868c3431710" providerId="LiveId" clId="{B3DE6BCA-A740-4B58-8EE1-028FFCEB0A54}" dt="2022-01-21T19:55:47.929" v="5329" actId="26606"/>
          <ac:spMkLst>
            <pc:docMk/>
            <pc:sldMk cId="1302847849" sldId="291"/>
            <ac:spMk id="4" creationId="{062339A7-3818-43CF-B9A1-3BB091446B53}"/>
          </ac:spMkLst>
        </pc:spChg>
        <pc:spChg chg="add mod">
          <ac:chgData name="Brendan Shea" userId="a59f6868c3431710" providerId="LiveId" clId="{B3DE6BCA-A740-4B58-8EE1-028FFCEB0A54}" dt="2022-01-21T20:27:57.500" v="8169" actId="113"/>
          <ac:spMkLst>
            <pc:docMk/>
            <pc:sldMk cId="1302847849" sldId="291"/>
            <ac:spMk id="5" creationId="{D7E15027-0987-4A21-A391-3DA5DA0A5EE5}"/>
          </ac:spMkLst>
        </pc:spChg>
        <pc:spChg chg="add mod">
          <ac:chgData name="Brendan Shea" userId="a59f6868c3431710" providerId="LiveId" clId="{B3DE6BCA-A740-4B58-8EE1-028FFCEB0A54}" dt="2022-01-21T20:27:02.052" v="8060" actId="14100"/>
          <ac:spMkLst>
            <pc:docMk/>
            <pc:sldMk cId="1302847849" sldId="291"/>
            <ac:spMk id="9" creationId="{7BE369F6-95C2-4A9A-BB54-E857EA60B596}"/>
          </ac:spMkLst>
        </pc:spChg>
        <pc:spChg chg="add mod">
          <ac:chgData name="Brendan Shea" userId="a59f6868c3431710" providerId="LiveId" clId="{B3DE6BCA-A740-4B58-8EE1-028FFCEB0A54}" dt="2022-01-21T20:27:05.928" v="8061" actId="14100"/>
          <ac:spMkLst>
            <pc:docMk/>
            <pc:sldMk cId="1302847849" sldId="291"/>
            <ac:spMk id="11" creationId="{24609F6D-5B42-4057-BBF4-8339A1E924E9}"/>
          </ac:spMkLst>
        </pc:spChg>
        <pc:spChg chg="add mod">
          <ac:chgData name="Brendan Shea" userId="a59f6868c3431710" providerId="LiveId" clId="{B3DE6BCA-A740-4B58-8EE1-028FFCEB0A54}" dt="2022-01-21T20:10:50.183" v="8042" actId="14100"/>
          <ac:spMkLst>
            <pc:docMk/>
            <pc:sldMk cId="1302847849" sldId="291"/>
            <ac:spMk id="16" creationId="{49A71822-B816-479A-991B-7767C8BCF6D4}"/>
          </ac:spMkLst>
        </pc:spChg>
        <pc:spChg chg="add mod">
          <ac:chgData name="Brendan Shea" userId="a59f6868c3431710" providerId="LiveId" clId="{B3DE6BCA-A740-4B58-8EE1-028FFCEB0A54}" dt="2022-01-21T20:11:00.467" v="8045"/>
          <ac:spMkLst>
            <pc:docMk/>
            <pc:sldMk cId="1302847849" sldId="291"/>
            <ac:spMk id="18" creationId="{BB48D893-597F-4EBB-9CAA-99CA16DE49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rendan.Shea@rct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Brendan.Shea@rctc.edu" TargetMode="Externa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hyperlink" Target="https://github.com/brendanpshea/teaching/blob/main/HealthyThinking_RCTC.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forms.gle/VHywu6tE9iJzAeei7"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Healthy Thinking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836711"/>
          </a:xfrm>
        </p:spPr>
        <p:txBody>
          <a:bodyPr>
            <a:normAutofit/>
          </a:bodyPr>
          <a:lstStyle/>
          <a:p>
            <a:pPr marL="0" indent="0">
              <a:buNone/>
            </a:pPr>
            <a:r>
              <a:rPr lang="en-US" dirty="0"/>
              <a:t>How Philosophy Can Help Us Reason Well in a Time of Sickness</a:t>
            </a:r>
          </a:p>
          <a:p>
            <a:pPr marL="0" indent="0">
              <a:buNone/>
            </a:pPr>
            <a:endParaRPr lang="en-US" dirty="0"/>
          </a:p>
          <a:p>
            <a:pPr marL="0" indent="0">
              <a:buNone/>
            </a:pPr>
            <a:r>
              <a:rPr lang="en-US" dirty="0"/>
              <a:t>Brendan Shea, PhD (</a:t>
            </a:r>
            <a:r>
              <a:rPr lang="en-US" dirty="0">
                <a:hlinkClick r:id="rId2"/>
              </a:rPr>
              <a:t>Brendan.Shea@rctc.edu</a:t>
            </a:r>
            <a:r>
              <a:rPr lang="en-US" dirty="0"/>
              <a:t>)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“Well, Based on my Experience”: Hasty Generalization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0427"/>
            <a:ext cx="5112921" cy="4894648"/>
          </a:xfrm>
        </p:spPr>
        <p:txBody>
          <a:bodyPr/>
          <a:lstStyle/>
          <a:p>
            <a:pPr marL="0" indent="0">
              <a:buNone/>
            </a:pPr>
            <a:r>
              <a:rPr lang="en-US" sz="2000" dirty="0"/>
              <a:t>The fallacy of </a:t>
            </a:r>
            <a:r>
              <a:rPr lang="en-US" sz="2000" b="1" dirty="0"/>
              <a:t>hasty generalization </a:t>
            </a:r>
            <a:r>
              <a:rPr lang="en-US" sz="2000" dirty="0"/>
              <a:t>occurs when we draw general conclusions based on small sample sizes. For example:</a:t>
            </a:r>
          </a:p>
          <a:p>
            <a:r>
              <a:rPr lang="en-US" sz="2000" dirty="0"/>
              <a:t>“I know six people that got COVID in the last month, and none of them had any problems. I think the authorities are exaggerating the threat it causes.”</a:t>
            </a:r>
          </a:p>
          <a:p>
            <a:r>
              <a:rPr lang="en-US" sz="2000" dirty="0"/>
              <a:t>“I read a heartbreaking story on social media about a 14-year-old who almost died of COVID. The only reasonable thing to do is to close schools for the rest of the year.”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6146" name="Picture 2" descr="Bad Arguments: Illustrated (Hasty Generalization) | Daily Delights">
            <a:extLst>
              <a:ext uri="{FF2B5EF4-FFF2-40B4-BE49-F238E27FC236}">
                <a16:creationId xmlns:a16="http://schemas.microsoft.com/office/drawing/2014/main" id="{5A5807D6-79A8-4A8C-85C7-29304EC0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421" y="1078456"/>
            <a:ext cx="6101179" cy="551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7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373A-A801-457A-AE45-E0D9624AF60A}"/>
              </a:ext>
            </a:extLst>
          </p:cNvPr>
          <p:cNvSpPr>
            <a:spLocks noGrp="1"/>
          </p:cNvSpPr>
          <p:nvPr>
            <p:ph type="title"/>
          </p:nvPr>
        </p:nvSpPr>
        <p:spPr/>
        <p:txBody>
          <a:bodyPr/>
          <a:lstStyle/>
          <a:p>
            <a:r>
              <a:rPr lang="en-US" dirty="0"/>
              <a:t>Hasty Generalization, Cont.</a:t>
            </a:r>
          </a:p>
        </p:txBody>
      </p:sp>
      <p:sp>
        <p:nvSpPr>
          <p:cNvPr id="3" name="Slide Number Placeholder 2">
            <a:extLst>
              <a:ext uri="{FF2B5EF4-FFF2-40B4-BE49-F238E27FC236}">
                <a16:creationId xmlns:a16="http://schemas.microsoft.com/office/drawing/2014/main" id="{F1DE4717-EBDA-402D-8500-A576D851FF94}"/>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92735BA8-E948-425A-8299-EB3B96D7DF0F}"/>
              </a:ext>
            </a:extLst>
          </p:cNvPr>
          <p:cNvSpPr>
            <a:spLocks noGrp="1"/>
          </p:cNvSpPr>
          <p:nvPr>
            <p:ph type="body" sz="quarter" idx="13"/>
          </p:nvPr>
        </p:nvSpPr>
        <p:spPr>
          <a:xfrm>
            <a:off x="444499" y="1625385"/>
            <a:ext cx="10235337" cy="4093243"/>
          </a:xfrm>
        </p:spPr>
        <p:txBody>
          <a:bodyPr/>
          <a:lstStyle/>
          <a:p>
            <a:pPr marL="0" indent="0">
              <a:buNone/>
            </a:pPr>
            <a:r>
              <a:rPr lang="en-US" sz="2400" b="1" dirty="0"/>
              <a:t>Why Do We Do It? </a:t>
            </a:r>
            <a:r>
              <a:rPr lang="en-US" sz="2400" dirty="0"/>
              <a:t>Our brains are “built” to think that our (very limited!) experience is </a:t>
            </a:r>
            <a:r>
              <a:rPr lang="en-US" sz="2400" i="1" dirty="0"/>
              <a:t>representative </a:t>
            </a:r>
            <a:r>
              <a:rPr lang="en-US" sz="2400" dirty="0"/>
              <a:t>of the big picture. They deal really well with things like navigating small-</a:t>
            </a:r>
            <a:r>
              <a:rPr lang="en-US" sz="2400" dirty="0" err="1"/>
              <a:t>ish</a:t>
            </a:r>
            <a:r>
              <a:rPr lang="en-US" sz="2400" dirty="0"/>
              <a:t> social groups (of up to 150 or so), and immediate threats to one’s health (tigers!). They don’t always deal as with science, or social media, or today’s “global” society.</a:t>
            </a:r>
          </a:p>
          <a:p>
            <a:pPr marL="0" indent="0">
              <a:buNone/>
            </a:pPr>
            <a:r>
              <a:rPr lang="en-US" sz="2400" b="1" dirty="0"/>
              <a:t>How Can We Do Better? </a:t>
            </a:r>
            <a:r>
              <a:rPr lang="en-US" sz="2400" dirty="0"/>
              <a:t>Whenever you are trying to think about “big picture” issues, take the time to explicitly remind yourself that our brains (which do perfectly well in handling many of the problems of our personal lives) don’t always deal well with statistics, and that our  “feelings” about what is likely to be true aren’t necessarily good guides. </a:t>
            </a:r>
          </a:p>
          <a:p>
            <a:pPr marL="0" indent="0">
              <a:buNone/>
            </a:pPr>
            <a:r>
              <a:rPr lang="en-US" sz="2400" dirty="0"/>
              <a:t>(Note: It’s actually OK to “talk” to  yourself out loud about such things. Research suggests that it can be helpful!).</a:t>
            </a:r>
          </a:p>
          <a:p>
            <a:endParaRPr lang="en-US" dirty="0"/>
          </a:p>
        </p:txBody>
      </p:sp>
    </p:spTree>
    <p:extLst>
      <p:ext uri="{BB962C8B-B14F-4D97-AF65-F5344CB8AC3E}">
        <p14:creationId xmlns:p14="http://schemas.microsoft.com/office/powerpoint/2010/main" val="428927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“I Can Imagine Things Going Badly”: Slippery Slopes to Doom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3680" y="1521654"/>
            <a:ext cx="7474382" cy="4985678"/>
          </a:xfrm>
        </p:spPr>
        <p:txBody>
          <a:bodyPr/>
          <a:lstStyle/>
          <a:p>
            <a:pPr marL="0" indent="0">
              <a:buNone/>
            </a:pPr>
            <a:r>
              <a:rPr lang="en-US" sz="2000" dirty="0"/>
              <a:t>The </a:t>
            </a:r>
            <a:r>
              <a:rPr lang="en-US" sz="2000" b="1" dirty="0"/>
              <a:t>slippery slope fallacy </a:t>
            </a:r>
            <a:r>
              <a:rPr lang="en-US" sz="2000" dirty="0"/>
              <a:t>occurs when we reason from “I can imagine the following sequence of events happening, which would be absolutely terrible (or wonderful)!” to “this sequence of events is actually likely to happen.” Examples:</a:t>
            </a:r>
          </a:p>
          <a:p>
            <a:r>
              <a:rPr lang="en-US" sz="2000" dirty="0"/>
              <a:t>“If my political opponents get </a:t>
            </a:r>
            <a:r>
              <a:rPr lang="en-US" sz="2000" i="1" dirty="0"/>
              <a:t>their </a:t>
            </a:r>
            <a:r>
              <a:rPr lang="en-US" sz="2000" dirty="0"/>
              <a:t>way about COVID policies, then A will happen, then B, C, D,…and finally all humanity will be wiped out by COVID (or, we’ll be living under a fascist dictatorship, or whatever).”</a:t>
            </a:r>
          </a:p>
          <a:p>
            <a:r>
              <a:rPr lang="en-US" sz="2000" dirty="0"/>
              <a:t>“Oh no! I think I said something that might have offended Sam. This will lead to X, Y, and Z, and pretty soon Sam will no longer be my friend, and will actively plot my destruction.”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1026" name="Picture 2" descr="University College - Dragon Staircase | The Dragon Staircase… | Flickr">
            <a:extLst>
              <a:ext uri="{FF2B5EF4-FFF2-40B4-BE49-F238E27FC236}">
                <a16:creationId xmlns:a16="http://schemas.microsoft.com/office/drawing/2014/main" id="{BBF251E5-1353-455E-954A-7F48C8251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646" y="1988597"/>
            <a:ext cx="3883854" cy="291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5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7EC0-96C7-41F6-9407-A29FAE35241B}"/>
              </a:ext>
            </a:extLst>
          </p:cNvPr>
          <p:cNvSpPr>
            <a:spLocks noGrp="1"/>
          </p:cNvSpPr>
          <p:nvPr>
            <p:ph type="title"/>
          </p:nvPr>
        </p:nvSpPr>
        <p:spPr/>
        <p:txBody>
          <a:bodyPr/>
          <a:lstStyle/>
          <a:p>
            <a:r>
              <a:rPr lang="en-US" dirty="0"/>
              <a:t>Slippery Slope, Cont.</a:t>
            </a:r>
          </a:p>
        </p:txBody>
      </p:sp>
      <p:sp>
        <p:nvSpPr>
          <p:cNvPr id="3" name="Slide Number Placeholder 2">
            <a:extLst>
              <a:ext uri="{FF2B5EF4-FFF2-40B4-BE49-F238E27FC236}">
                <a16:creationId xmlns:a16="http://schemas.microsoft.com/office/drawing/2014/main" id="{1FD00B90-3381-4BA5-AD83-C7593BDCD8B9}"/>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3F023106-4F10-43B5-8159-EAFF4EEC9805}"/>
              </a:ext>
            </a:extLst>
          </p:cNvPr>
          <p:cNvSpPr>
            <a:spLocks noGrp="1"/>
          </p:cNvSpPr>
          <p:nvPr>
            <p:ph type="body" sz="quarter" idx="13"/>
          </p:nvPr>
        </p:nvSpPr>
        <p:spPr>
          <a:xfrm>
            <a:off x="444500" y="1625385"/>
            <a:ext cx="9480736" cy="4093243"/>
          </a:xfrm>
        </p:spPr>
        <p:txBody>
          <a:bodyPr/>
          <a:lstStyle/>
          <a:p>
            <a:pPr marL="0" indent="0">
              <a:buNone/>
            </a:pPr>
            <a:r>
              <a:rPr lang="en-US" sz="2000" b="1" dirty="0"/>
              <a:t>Why Do We Do It? </a:t>
            </a:r>
            <a:r>
              <a:rPr lang="en-US" sz="2000" dirty="0"/>
              <a:t>Our brains are really good at imagining possibilities (especially negative ones!), which is a major source of human creativity/progress. Unfortunately, we don’t have a good sense of how “probable” the things we imagine are, and often “feel” something like “the more vividly I can imagine something, the more likely it is.” This can cause problems:</a:t>
            </a:r>
          </a:p>
          <a:p>
            <a:r>
              <a:rPr lang="en-US" sz="2000" dirty="0"/>
              <a:t>The gambler “imagines” a series of wins, and is encouraged to continue playing (and eventually losing all of their money).</a:t>
            </a:r>
          </a:p>
          <a:p>
            <a:r>
              <a:rPr lang="en-US" sz="2000" dirty="0"/>
              <a:t>The person who is consumed by anxiety by “what might happen”, and thus refuses to leave their house.</a:t>
            </a:r>
          </a:p>
          <a:p>
            <a:pPr marL="0" indent="0">
              <a:buNone/>
            </a:pPr>
            <a:r>
              <a:rPr lang="en-US" sz="2000" b="1" dirty="0"/>
              <a:t>How Can We Do Better? </a:t>
            </a:r>
            <a:r>
              <a:rPr lang="en-US" sz="2000" dirty="0"/>
              <a:t>Always ask yourself “how probable is the thing I’m imagining.” Get in the habit of tracking when your past worries/hopes have NOT panned out in the way you “imagined.” (This can help you defeat current worries).</a:t>
            </a:r>
            <a:endParaRPr lang="en-US" sz="2000" b="1" dirty="0"/>
          </a:p>
          <a:p>
            <a:endParaRPr lang="en-US" dirty="0"/>
          </a:p>
        </p:txBody>
      </p:sp>
    </p:spTree>
    <p:extLst>
      <p:ext uri="{BB962C8B-B14F-4D97-AF65-F5344CB8AC3E}">
        <p14:creationId xmlns:p14="http://schemas.microsoft.com/office/powerpoint/2010/main" val="43808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“You Can’t Prove Me Wrong”: Appeals to Ignorance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757660"/>
          </a:xfrm>
        </p:spPr>
        <p:txBody>
          <a:bodyPr/>
          <a:lstStyle/>
          <a:p>
            <a:pPr marL="0" indent="0">
              <a:buNone/>
            </a:pPr>
            <a:r>
              <a:rPr lang="en-US" dirty="0"/>
              <a:t>The </a:t>
            </a:r>
            <a:r>
              <a:rPr lang="en-US" b="1" dirty="0"/>
              <a:t>appeal to ignorance </a:t>
            </a:r>
            <a:r>
              <a:rPr lang="en-US" dirty="0"/>
              <a:t>happens in the following sorts of situations:</a:t>
            </a:r>
          </a:p>
          <a:p>
            <a:pPr marL="342900" indent="-342900">
              <a:buAutoNum type="arabicPeriod"/>
            </a:pPr>
            <a:r>
              <a:rPr lang="en-US" dirty="0"/>
              <a:t>We are presented with (good) evidence that the beliefs we currently have about some issue are likely to be wrong.</a:t>
            </a:r>
          </a:p>
          <a:p>
            <a:pPr marL="342900" indent="-342900">
              <a:buAutoNum type="arabicPeriod"/>
            </a:pPr>
            <a:r>
              <a:rPr lang="en-US" dirty="0"/>
              <a:t>Rather than change our views (which our brains really dislike), we “shift” the burden on to the person arguing against us, and demand that they *prove* we are wrong.</a:t>
            </a:r>
          </a:p>
          <a:p>
            <a:pPr marL="342900" indent="-342900">
              <a:buAutoNum type="arabicPeriod"/>
            </a:pPr>
            <a:r>
              <a:rPr lang="en-US" dirty="0"/>
              <a:t>Since it is literally *impossible* to prove things in inductive reasoning (which is most of our lives, including all of science), you never need to change your mind about anything. Yay?</a:t>
            </a:r>
          </a:p>
          <a:p>
            <a:pPr marL="0" indent="0">
              <a:buNone/>
            </a:pPr>
            <a:r>
              <a:rPr lang="en-US" dirty="0"/>
              <a:t>Examples:</a:t>
            </a:r>
          </a:p>
          <a:p>
            <a:r>
              <a:rPr lang="en-US" dirty="0"/>
              <a:t>“I’m worried that the vaccines aren’t tested enough…[A ton of evidence regarding safety accumulates]…Well, you can’t prove that they are safe, can you?”</a:t>
            </a:r>
          </a:p>
          <a:p>
            <a:r>
              <a:rPr lang="en-US" dirty="0"/>
              <a:t>Many conspiracy theories involve appeal to ignorance.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2050" name="Picture 2" descr="FALLACIES Spring MIDTERM - FARMER - Argumentation and Persuasion Flashcards  | Quizlet">
            <a:extLst>
              <a:ext uri="{FF2B5EF4-FFF2-40B4-BE49-F238E27FC236}">
                <a16:creationId xmlns:a16="http://schemas.microsoft.com/office/drawing/2014/main" id="{E2CDFEA0-0EA9-4939-972D-F9F8EA2EB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357" y="1625385"/>
            <a:ext cx="4038296" cy="405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3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33F4-6654-4778-A6E0-56235B7A16D4}"/>
              </a:ext>
            </a:extLst>
          </p:cNvPr>
          <p:cNvSpPr>
            <a:spLocks noGrp="1"/>
          </p:cNvSpPr>
          <p:nvPr>
            <p:ph type="title"/>
          </p:nvPr>
        </p:nvSpPr>
        <p:spPr/>
        <p:txBody>
          <a:bodyPr/>
          <a:lstStyle/>
          <a:p>
            <a:r>
              <a:rPr lang="en-US" dirty="0"/>
              <a:t>Appeal to Ignorance, Cont. </a:t>
            </a:r>
          </a:p>
        </p:txBody>
      </p:sp>
      <p:sp>
        <p:nvSpPr>
          <p:cNvPr id="3" name="Slide Number Placeholder 2">
            <a:extLst>
              <a:ext uri="{FF2B5EF4-FFF2-40B4-BE49-F238E27FC236}">
                <a16:creationId xmlns:a16="http://schemas.microsoft.com/office/drawing/2014/main" id="{0A8AB308-8E98-4BAC-8A72-3A310BA8093C}"/>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58773D2F-5348-4311-B8E8-086BB1E0EEFC}"/>
              </a:ext>
            </a:extLst>
          </p:cNvPr>
          <p:cNvSpPr>
            <a:spLocks noGrp="1"/>
          </p:cNvSpPr>
          <p:nvPr>
            <p:ph type="body" sz="quarter" idx="13"/>
          </p:nvPr>
        </p:nvSpPr>
        <p:spPr>
          <a:xfrm>
            <a:off x="1270123" y="1650144"/>
            <a:ext cx="9134506" cy="4093243"/>
          </a:xfrm>
        </p:spPr>
        <p:txBody>
          <a:bodyPr/>
          <a:lstStyle/>
          <a:p>
            <a:pPr marL="0" indent="0">
              <a:buNone/>
            </a:pPr>
            <a:r>
              <a:rPr lang="en-US" sz="2000" b="1" dirty="0"/>
              <a:t>Why Do We Do It? </a:t>
            </a:r>
            <a:r>
              <a:rPr lang="en-US" sz="2000" dirty="0"/>
              <a:t>Our brains don’t “want” to change their views unless they are absolutely forced to (they are lazy!). This leads us to (unconsciously) adopt very different standards of “proof” for (1) things we already agree with (or don’t have an opinion on one way or the other) versus (2) things we DON’T agree with. It can be really, really difficult to convince ourselves that we are wrong about something we care about. </a:t>
            </a:r>
          </a:p>
          <a:p>
            <a:pPr marL="0" indent="0">
              <a:buNone/>
            </a:pPr>
            <a:r>
              <a:rPr lang="en-US" sz="2000" b="1" dirty="0"/>
              <a:t>How Can We Do Better? </a:t>
            </a:r>
            <a:r>
              <a:rPr lang="en-US" sz="2000" dirty="0"/>
              <a:t>The more strongly we feel about an issue, the more likely this fallacy is to cause problems. To remedy it, periodically remind yourself that “even though I have strong beliefs on this subject [and I might be embarrassed to change my mind], I can’t actually be 100% sure of the truth. It’s worth my while to take seriously the arguments of people who disagree with me.</a:t>
            </a:r>
            <a:endParaRPr lang="en-US" sz="2000" b="1" dirty="0"/>
          </a:p>
        </p:txBody>
      </p:sp>
    </p:spTree>
    <p:extLst>
      <p:ext uri="{BB962C8B-B14F-4D97-AF65-F5344CB8AC3E}">
        <p14:creationId xmlns:p14="http://schemas.microsoft.com/office/powerpoint/2010/main" val="263391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B59E-6ED2-4645-8982-1E12BFA028D2}"/>
              </a:ext>
            </a:extLst>
          </p:cNvPr>
          <p:cNvSpPr>
            <a:spLocks noGrp="1"/>
          </p:cNvSpPr>
          <p:nvPr>
            <p:ph type="title"/>
          </p:nvPr>
        </p:nvSpPr>
        <p:spPr>
          <a:xfrm>
            <a:off x="444500" y="542925"/>
            <a:ext cx="11214100" cy="978729"/>
          </a:xfrm>
        </p:spPr>
        <p:txBody>
          <a:bodyPr/>
          <a:lstStyle/>
          <a:p>
            <a:r>
              <a:rPr lang="en-US" dirty="0"/>
              <a:t>“What Would Make Me Happy Is…”: </a:t>
            </a:r>
            <a:br>
              <a:rPr lang="en-US" dirty="0"/>
            </a:br>
            <a:r>
              <a:rPr lang="en-US" dirty="0"/>
              <a:t>Causing Ourselves Problems</a:t>
            </a:r>
          </a:p>
        </p:txBody>
      </p:sp>
      <p:sp>
        <p:nvSpPr>
          <p:cNvPr id="3" name="Slide Number Placeholder 2">
            <a:extLst>
              <a:ext uri="{FF2B5EF4-FFF2-40B4-BE49-F238E27FC236}">
                <a16:creationId xmlns:a16="http://schemas.microsoft.com/office/drawing/2014/main" id="{5E733024-2D90-4D45-9A2D-03C6676D7BE6}"/>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83229F19-49C9-40FF-BC41-47FCA300C9AC}"/>
              </a:ext>
            </a:extLst>
          </p:cNvPr>
          <p:cNvSpPr>
            <a:spLocks noGrp="1"/>
          </p:cNvSpPr>
          <p:nvPr>
            <p:ph type="body" sz="quarter" idx="13"/>
          </p:nvPr>
        </p:nvSpPr>
        <p:spPr>
          <a:xfrm>
            <a:off x="569958" y="2233603"/>
            <a:ext cx="8911393" cy="3865355"/>
          </a:xfrm>
        </p:spPr>
        <p:txBody>
          <a:bodyPr/>
          <a:lstStyle/>
          <a:p>
            <a:pPr marL="0" indent="0">
              <a:buNone/>
            </a:pPr>
            <a:r>
              <a:rPr lang="en-US" sz="1800" dirty="0"/>
              <a:t>Fallacies of </a:t>
            </a:r>
            <a:r>
              <a:rPr lang="en-US" sz="1800" b="1" dirty="0"/>
              <a:t>false cause </a:t>
            </a:r>
            <a:r>
              <a:rPr lang="en-US" sz="1800" dirty="0"/>
              <a:t>occur when we think we have better insight into the “true” cause of events than we actually do. </a:t>
            </a:r>
          </a:p>
          <a:p>
            <a:pPr marL="0" indent="0">
              <a:buNone/>
            </a:pPr>
            <a:r>
              <a:rPr lang="en-US" sz="1800" dirty="0"/>
              <a:t>One version of this fallacy is </a:t>
            </a:r>
            <a:r>
              <a:rPr lang="en-US" sz="1800" b="1" dirty="0"/>
              <a:t>Post hoc ergo propter hoc (“after this, therefore because of this…”) </a:t>
            </a:r>
            <a:r>
              <a:rPr lang="en-US" sz="1800" dirty="0"/>
              <a:t>occurs whenever we reason from “A occurred before B” to “A must have caused B”</a:t>
            </a:r>
            <a:r>
              <a:rPr lang="en-US" sz="1800" b="1" dirty="0"/>
              <a:t>.</a:t>
            </a:r>
          </a:p>
          <a:p>
            <a:r>
              <a:rPr lang="en-US" sz="1800" dirty="0"/>
              <a:t>Example 1: “When I got COVID, I simply ate nothing but Potato </a:t>
            </a:r>
            <a:r>
              <a:rPr lang="en-US" sz="1800" dirty="0" err="1"/>
              <a:t>Oles</a:t>
            </a:r>
            <a:r>
              <a:rPr lang="en-US" sz="1800" dirty="0"/>
              <a:t> for two days, and I felt much better. Potato </a:t>
            </a:r>
            <a:r>
              <a:rPr lang="en-US" sz="1800" dirty="0" err="1"/>
              <a:t>Oles</a:t>
            </a:r>
            <a:r>
              <a:rPr lang="en-US" sz="1800" dirty="0"/>
              <a:t> must be a miracle cure!”</a:t>
            </a:r>
          </a:p>
          <a:p>
            <a:r>
              <a:rPr lang="en-US" sz="1800" dirty="0"/>
              <a:t>Example 2: “I took a COVID test yesterday, and today have been having a headache. It’s likely the test is what caused my headache.”</a:t>
            </a:r>
          </a:p>
          <a:p>
            <a:pPr marL="0" indent="0">
              <a:buNone/>
            </a:pPr>
            <a:r>
              <a:rPr lang="en-US" sz="1800" dirty="0"/>
              <a:t>Our brains are “built” to see causes between different events. They do very well at this in some sorts of scenarios, but much worse in others. Unfortunately, we aren’t always great “intuitive” judges of what will cause us to be healthy or happy.</a:t>
            </a:r>
          </a:p>
        </p:txBody>
      </p:sp>
      <p:pic>
        <p:nvPicPr>
          <p:cNvPr id="1026" name="Picture 2" descr="Correlation">
            <a:extLst>
              <a:ext uri="{FF2B5EF4-FFF2-40B4-BE49-F238E27FC236}">
                <a16:creationId xmlns:a16="http://schemas.microsoft.com/office/drawing/2014/main" id="{9E072260-5C17-4873-8F16-9BBAAFE9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5" y="177800"/>
            <a:ext cx="43719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48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1581-4030-410D-9C6E-77459D1C481B}"/>
              </a:ext>
            </a:extLst>
          </p:cNvPr>
          <p:cNvSpPr>
            <a:spLocks noGrp="1"/>
          </p:cNvSpPr>
          <p:nvPr>
            <p:ph type="title"/>
          </p:nvPr>
        </p:nvSpPr>
        <p:spPr/>
        <p:txBody>
          <a:bodyPr/>
          <a:lstStyle/>
          <a:p>
            <a:r>
              <a:rPr lang="en-US" dirty="0"/>
              <a:t>“It’s Simple, Really…” The Fallacy of the Single Cause</a:t>
            </a:r>
          </a:p>
        </p:txBody>
      </p:sp>
      <p:sp>
        <p:nvSpPr>
          <p:cNvPr id="3" name="Slide Number Placeholder 2">
            <a:extLst>
              <a:ext uri="{FF2B5EF4-FFF2-40B4-BE49-F238E27FC236}">
                <a16:creationId xmlns:a16="http://schemas.microsoft.com/office/drawing/2014/main" id="{BBEBF71F-60FF-4EFB-A60D-A72EEF4D4028}"/>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39513130-D9E9-4CCC-BD0D-61E586B6385F}"/>
              </a:ext>
            </a:extLst>
          </p:cNvPr>
          <p:cNvSpPr>
            <a:spLocks noGrp="1"/>
          </p:cNvSpPr>
          <p:nvPr>
            <p:ph type="body" sz="quarter" idx="13"/>
          </p:nvPr>
        </p:nvSpPr>
        <p:spPr>
          <a:xfrm>
            <a:off x="3897914" y="1731917"/>
            <a:ext cx="6718300" cy="4093243"/>
          </a:xfrm>
        </p:spPr>
        <p:txBody>
          <a:bodyPr/>
          <a:lstStyle/>
          <a:p>
            <a:pPr marL="0" indent="0">
              <a:buNone/>
            </a:pPr>
            <a:r>
              <a:rPr lang="en-US" b="1" dirty="0"/>
              <a:t>The fallacy of the single cause </a:t>
            </a:r>
            <a:r>
              <a:rPr lang="en-US" dirty="0"/>
              <a:t>occurs whenever we assume that a given event must have only ONE cause, when in fact most events have multiple causes.</a:t>
            </a:r>
          </a:p>
          <a:p>
            <a:pPr marL="0" indent="0">
              <a:buNone/>
            </a:pPr>
            <a:r>
              <a:rPr lang="en-US" dirty="0"/>
              <a:t>Example: “Anna was vaccinated and nevertheless got COVID. I can only conclude that vaccines have no effect whatsoever.”</a:t>
            </a:r>
          </a:p>
          <a:p>
            <a:pPr lvl="1"/>
            <a:r>
              <a:rPr lang="en-US" dirty="0"/>
              <a:t>One’s risk for getting COVD (and getting really sick with it)is impacted by many factors: behavior, genetics, job, family, vaccination status, and so on. Some of these (like vaccination) are more important than others.</a:t>
            </a:r>
          </a:p>
          <a:p>
            <a:pPr marL="0" indent="0">
              <a:buNone/>
            </a:pPr>
            <a:r>
              <a:rPr lang="en-US" dirty="0"/>
              <a:t>Example 2: “I’ve contracted COVID. I’m likely to die!”</a:t>
            </a:r>
          </a:p>
          <a:p>
            <a:pPr lvl="1"/>
            <a:r>
              <a:rPr lang="en-US" dirty="0"/>
              <a:t>It’s true that COVID </a:t>
            </a:r>
            <a:r>
              <a:rPr lang="en-US" i="1" dirty="0"/>
              <a:t>can </a:t>
            </a:r>
            <a:r>
              <a:rPr lang="en-US" dirty="0"/>
              <a:t>(and does!) kill people. However, like every other illness we know about, it’s simply not true that “If you get disease X, you will die.” There are many other factors (besides simply being infected) that will affect the outcome.</a:t>
            </a:r>
          </a:p>
          <a:p>
            <a:pPr marL="0" indent="0">
              <a:buNone/>
            </a:pPr>
            <a:r>
              <a:rPr lang="en-US" dirty="0"/>
              <a:t>This fallacy, like many others, has its roots in our minds desire to “simplify” matters, sometimes by leaving out important bits.</a:t>
            </a:r>
          </a:p>
          <a:p>
            <a:endParaRPr lang="en-US" dirty="0"/>
          </a:p>
        </p:txBody>
      </p:sp>
      <p:pic>
        <p:nvPicPr>
          <p:cNvPr id="2050" name="Picture 2" descr="Vaccine Conspiracy Theories High-Res Vector Graphic - Getty Images">
            <a:extLst>
              <a:ext uri="{FF2B5EF4-FFF2-40B4-BE49-F238E27FC236}">
                <a16:creationId xmlns:a16="http://schemas.microsoft.com/office/drawing/2014/main" id="{D6EB8AD7-E1C9-40F2-B103-DAB9A88DD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9" y="1455938"/>
            <a:ext cx="3353988" cy="2299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Quad: Coronavirus misinformation ranges from funny to serious, but all  can be dangerous - Daily Bruin">
            <a:extLst>
              <a:ext uri="{FF2B5EF4-FFF2-40B4-BE49-F238E27FC236}">
                <a16:creationId xmlns:a16="http://schemas.microsoft.com/office/drawing/2014/main" id="{081769F5-F285-403B-8429-D550988C4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4" y="3924499"/>
            <a:ext cx="3240843" cy="25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28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 Don’t Know Who to Trust”: </a:t>
            </a:r>
            <a:r>
              <a:rPr lang="en-US" dirty="0" err="1"/>
              <a:t>Args</a:t>
            </a:r>
            <a:r>
              <a:rPr lang="en-US" dirty="0"/>
              <a:t> from Authority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726133" cy="4473574"/>
          </a:xfrm>
        </p:spPr>
        <p:txBody>
          <a:bodyPr/>
          <a:lstStyle/>
          <a:p>
            <a:r>
              <a:rPr lang="en-US" sz="1800" dirty="0"/>
              <a:t>Much (maybe even most!) of the knowledge we have about the world comes from “authorities.” We believe things </a:t>
            </a:r>
            <a:r>
              <a:rPr lang="en-US" sz="1800" i="1" dirty="0"/>
              <a:t>because </a:t>
            </a:r>
            <a:r>
              <a:rPr lang="en-US" sz="1800" dirty="0"/>
              <a:t>we read about them in the newspaper, or were told about them by a friend, or were taught them in class.</a:t>
            </a:r>
          </a:p>
          <a:p>
            <a:r>
              <a:rPr lang="en-US" sz="1800" dirty="0"/>
              <a:t>This is a perfectly legitimate form of inductive reasoning—we couldn’t survive if we tried to “not take anyone’s word for it” and learn everything “by ourselves.”</a:t>
            </a:r>
          </a:p>
          <a:p>
            <a:r>
              <a:rPr lang="en-US" sz="1800" dirty="0"/>
              <a:t>BUT, this only works if there is a “consensus of experts”: that is, if the  people who are knowledgeable about the topic generally </a:t>
            </a:r>
            <a:r>
              <a:rPr lang="en-US" sz="1800" i="1" dirty="0"/>
              <a:t>agree </a:t>
            </a:r>
            <a:r>
              <a:rPr lang="en-US" sz="1800" dirty="0"/>
              <a:t>on whatever the issue happens to be.</a:t>
            </a:r>
          </a:p>
          <a:p>
            <a:pPr lvl="1"/>
            <a:r>
              <a:rPr lang="en-US" sz="1800" dirty="0"/>
              <a:t>Example 1: In science classes, the material in a typical college textbook represents the “consensus of experts”, and can be trusted.</a:t>
            </a:r>
          </a:p>
          <a:p>
            <a:pPr lvl="1"/>
            <a:r>
              <a:rPr lang="en-US" sz="1800" dirty="0"/>
              <a:t>Example 2: In many social settings (such as a school or workforce), ordinary people can be the “experts.” For example, if all of your friends/coworkers tell you that a certain person is “bad news,” you can often believe them!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29C9-1448-4C02-BC52-6F9986A4FF5A}"/>
              </a:ext>
            </a:extLst>
          </p:cNvPr>
          <p:cNvSpPr>
            <a:spLocks noGrp="1"/>
          </p:cNvSpPr>
          <p:nvPr>
            <p:ph type="title"/>
          </p:nvPr>
        </p:nvSpPr>
        <p:spPr/>
        <p:txBody>
          <a:bodyPr/>
          <a:lstStyle/>
          <a:p>
            <a:r>
              <a:rPr lang="en-US" dirty="0"/>
              <a:t>Appeal to Inappropriate Authority</a:t>
            </a:r>
          </a:p>
        </p:txBody>
      </p:sp>
      <p:sp>
        <p:nvSpPr>
          <p:cNvPr id="3" name="Slide Number Placeholder 2">
            <a:extLst>
              <a:ext uri="{FF2B5EF4-FFF2-40B4-BE49-F238E27FC236}">
                <a16:creationId xmlns:a16="http://schemas.microsoft.com/office/drawing/2014/main" id="{972A479F-A7FE-4A3E-BC6A-C19BE7AF5AF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F743AB94-7D31-40DB-9A0A-CDE9DEEB87A7}"/>
              </a:ext>
            </a:extLst>
          </p:cNvPr>
          <p:cNvSpPr>
            <a:spLocks noGrp="1"/>
          </p:cNvSpPr>
          <p:nvPr>
            <p:ph type="body" sz="quarter" idx="13"/>
          </p:nvPr>
        </p:nvSpPr>
        <p:spPr>
          <a:xfrm>
            <a:off x="444500" y="1625385"/>
            <a:ext cx="6718300" cy="4689690"/>
          </a:xfrm>
        </p:spPr>
        <p:txBody>
          <a:bodyPr/>
          <a:lstStyle/>
          <a:p>
            <a:pPr marL="0" indent="0">
              <a:buNone/>
            </a:pPr>
            <a:r>
              <a:rPr lang="en-US" dirty="0"/>
              <a:t>The fallacy of </a:t>
            </a:r>
            <a:r>
              <a:rPr lang="en-US" b="1" dirty="0"/>
              <a:t>appeal to inappropriate authority </a:t>
            </a:r>
            <a:r>
              <a:rPr lang="en-US" dirty="0"/>
              <a:t>occurs whenever we appeal to an (incorrect/flawed authority) in cases where we ought to know better. This can happen in a number of ways:</a:t>
            </a:r>
          </a:p>
          <a:p>
            <a:pPr marL="342900" indent="-342900">
              <a:buFont typeface="+mj-lt"/>
              <a:buAutoNum type="arabicPeriod"/>
            </a:pPr>
            <a:r>
              <a:rPr lang="en-US" b="1" dirty="0"/>
              <a:t>There isn’t any consensus of experts, but I argue as if there is. </a:t>
            </a:r>
            <a:r>
              <a:rPr lang="en-US" dirty="0"/>
              <a:t>Example: “My favorite social media figure said that COVID was the result of a lab leak.” (Problem: Scientists are still debating this. In order to argue for/against, we need to appeal to evidence besides mere “authority.” Also social media figures aren’t experts!).</a:t>
            </a:r>
          </a:p>
          <a:p>
            <a:pPr marL="342900" indent="-342900">
              <a:buFont typeface="+mj-lt"/>
              <a:buAutoNum type="arabicPeriod"/>
            </a:pPr>
            <a:r>
              <a:rPr lang="en-US" b="1" dirty="0"/>
              <a:t>Putting too much weight on “an exciting new study”. </a:t>
            </a:r>
            <a:r>
              <a:rPr lang="en-US" dirty="0"/>
              <a:t>Example: “An exciting new study (done on 15 mice) suggests COVID can be cured by eating Potato </a:t>
            </a:r>
            <a:r>
              <a:rPr lang="en-US" dirty="0" err="1"/>
              <a:t>Oles</a:t>
            </a:r>
            <a:r>
              <a:rPr lang="en-US" dirty="0"/>
              <a:t>! Guess I’m headed to Taco Johns…”</a:t>
            </a:r>
            <a:endParaRPr lang="en-US" b="1" dirty="0"/>
          </a:p>
          <a:p>
            <a:pPr marL="342900" indent="-342900">
              <a:buFont typeface="+mj-lt"/>
              <a:buAutoNum type="arabicPeriod"/>
            </a:pPr>
            <a:r>
              <a:rPr lang="en-US" b="1" dirty="0"/>
              <a:t>What’s a good authority for public healthy? </a:t>
            </a:r>
            <a:r>
              <a:rPr lang="en-US" dirty="0"/>
              <a:t>Groups such as the CDC, FDA, AMA and others often issue guidelines that “interpret’’ the state of scientific evidence for laypeople. In disputed matters, you might compare/contrast local authorities with international ones (e.g., both Canada and the UK have similar sorts of bodies which often, but not always, agree with those in the US).</a:t>
            </a:r>
            <a:endParaRPr lang="en-US" b="1" dirty="0"/>
          </a:p>
          <a:p>
            <a:pPr marL="342900" indent="-342900">
              <a:buFont typeface="+mj-lt"/>
              <a:buAutoNum type="arabicPeriod"/>
            </a:pPr>
            <a:endParaRPr lang="en-US" b="1" dirty="0"/>
          </a:p>
        </p:txBody>
      </p:sp>
      <p:pic>
        <p:nvPicPr>
          <p:cNvPr id="1026" name="Picture 2" descr="Argument from Authority — Critical Thinking | Intelligent Speculation">
            <a:extLst>
              <a:ext uri="{FF2B5EF4-FFF2-40B4-BE49-F238E27FC236}">
                <a16:creationId xmlns:a16="http://schemas.microsoft.com/office/drawing/2014/main" id="{BC62835E-53E7-46EB-8A6A-E37DA0E5C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580" y="878889"/>
            <a:ext cx="3890949" cy="487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1058F8B-3618-4995-A880-B9CA3E494255}"/>
              </a:ext>
            </a:extLst>
          </p:cNvPr>
          <p:cNvSpPr>
            <a:spLocks noGrp="1"/>
          </p:cNvSpPr>
          <p:nvPr>
            <p:ph type="title"/>
          </p:nvPr>
        </p:nvSpPr>
        <p:spPr>
          <a:xfrm>
            <a:off x="444500" y="542925"/>
            <a:ext cx="11214100" cy="535531"/>
          </a:xfrm>
        </p:spPr>
        <p:txBody>
          <a:bodyPr wrap="square" anchor="t">
            <a:normAutofit/>
          </a:bodyPr>
          <a:lstStyle/>
          <a:p>
            <a:r>
              <a:rPr lang="en-US" dirty="0"/>
              <a:t>About Brendan</a:t>
            </a:r>
          </a:p>
        </p:txBody>
      </p:sp>
      <p:sp>
        <p:nvSpPr>
          <p:cNvPr id="3" name="Slide Number Placeholder 2">
            <a:extLst>
              <a:ext uri="{FF2B5EF4-FFF2-40B4-BE49-F238E27FC236}">
                <a16:creationId xmlns:a16="http://schemas.microsoft.com/office/drawing/2014/main" id="{5B4D9696-A242-49A7-9F7B-E18E9855408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a:t>
            </a:fld>
            <a:endParaRPr lang="en-US" noProof="0"/>
          </a:p>
        </p:txBody>
      </p:sp>
      <p:pic>
        <p:nvPicPr>
          <p:cNvPr id="8" name="Picture 7">
            <a:extLst>
              <a:ext uri="{FF2B5EF4-FFF2-40B4-BE49-F238E27FC236}">
                <a16:creationId xmlns:a16="http://schemas.microsoft.com/office/drawing/2014/main" id="{9AD6ACE7-428A-4AEF-AC3B-D6147113B29A}"/>
              </a:ext>
            </a:extLst>
          </p:cNvPr>
          <p:cNvPicPr>
            <a:picLocks noChangeAspect="1"/>
          </p:cNvPicPr>
          <p:nvPr/>
        </p:nvPicPr>
        <p:blipFill rotWithShape="1">
          <a:blip r:embed="rId2"/>
          <a:srcRect r="-3" b="10128"/>
          <a:stretch/>
        </p:blipFill>
        <p:spPr>
          <a:xfrm>
            <a:off x="443365" y="1517715"/>
            <a:ext cx="5184437" cy="4659248"/>
          </a:xfrm>
          <a:prstGeom prst="rect">
            <a:avLst/>
          </a:prstGeom>
          <a:noFill/>
        </p:spPr>
      </p:pic>
      <p:sp>
        <p:nvSpPr>
          <p:cNvPr id="11" name="Text Placeholder 3">
            <a:extLst>
              <a:ext uri="{FF2B5EF4-FFF2-40B4-BE49-F238E27FC236}">
                <a16:creationId xmlns:a16="http://schemas.microsoft.com/office/drawing/2014/main" id="{D44F13E0-A698-4060-AF60-36C7871A4417}"/>
              </a:ext>
            </a:extLst>
          </p:cNvPr>
          <p:cNvSpPr>
            <a:spLocks noGrp="1"/>
          </p:cNvSpPr>
          <p:nvPr>
            <p:ph sz="half" idx="2"/>
          </p:nvPr>
        </p:nvSpPr>
        <p:spPr>
          <a:xfrm>
            <a:off x="6474163" y="1517715"/>
            <a:ext cx="5184437" cy="4659248"/>
          </a:xfrm>
        </p:spPr>
        <p:txBody>
          <a:bodyPr>
            <a:normAutofit fontScale="92500" lnSpcReduction="10000"/>
          </a:bodyPr>
          <a:lstStyle/>
          <a:p>
            <a:r>
              <a:rPr lang="en-US" dirty="0"/>
              <a:t>I teach mainly in Philosophy, with occasional courses in Humanities and Computer Science. If you like the presentation, I’d love to have you in class: </a:t>
            </a:r>
            <a:r>
              <a:rPr lang="en-US" dirty="0">
                <a:sym typeface="Wingdings" panose="05000000000000000000" pitchFamily="2" charset="2"/>
              </a:rPr>
              <a:t>.</a:t>
            </a:r>
            <a:endParaRPr lang="en-US" dirty="0"/>
          </a:p>
          <a:p>
            <a:r>
              <a:rPr lang="en-US" dirty="0"/>
              <a:t>Next summer/fall I’m teaching:</a:t>
            </a:r>
          </a:p>
          <a:p>
            <a:pPr lvl="1"/>
            <a:r>
              <a:rPr lang="en-US" sz="2000" dirty="0"/>
              <a:t>Ethics</a:t>
            </a:r>
          </a:p>
          <a:p>
            <a:pPr lvl="1"/>
            <a:r>
              <a:rPr lang="en-US" sz="2000" dirty="0"/>
              <a:t>Bioethics</a:t>
            </a:r>
          </a:p>
          <a:p>
            <a:pPr lvl="1"/>
            <a:r>
              <a:rPr lang="en-US" sz="2000" dirty="0"/>
              <a:t>Philosophy and Science Fiction</a:t>
            </a:r>
          </a:p>
          <a:p>
            <a:pPr lvl="1"/>
            <a:r>
              <a:rPr lang="en-US" sz="2000" dirty="0"/>
              <a:t>Logic</a:t>
            </a:r>
          </a:p>
          <a:p>
            <a:r>
              <a:rPr lang="en-US" sz="2200" dirty="0"/>
              <a:t>Feel free to contact me with questions at </a:t>
            </a:r>
            <a:r>
              <a:rPr lang="en-US" sz="2200" dirty="0">
                <a:hlinkClick r:id="rId3"/>
              </a:rPr>
              <a:t>Brendan.Shea@rctc.edu</a:t>
            </a:r>
            <a:r>
              <a:rPr lang="en-US" sz="2200" dirty="0"/>
              <a:t>. </a:t>
            </a:r>
          </a:p>
          <a:p>
            <a:r>
              <a:rPr lang="en-US" sz="2200" dirty="0"/>
              <a:t>A PDF version of the presentation lives here: </a:t>
            </a:r>
            <a:r>
              <a:rPr lang="en-US" sz="2200" dirty="0">
                <a:hlinkClick r:id="rId4"/>
              </a:rPr>
              <a:t>https://github.com/brendanpshea/teaching/blob/main/HealthyThinking_RCTC.pdf</a:t>
            </a:r>
            <a:r>
              <a:rPr lang="en-US" sz="2200" dirty="0"/>
              <a:t> .</a:t>
            </a:r>
          </a:p>
          <a:p>
            <a:endParaRPr lang="en-US" sz="2200" dirty="0"/>
          </a:p>
        </p:txBody>
      </p:sp>
    </p:spTree>
    <p:extLst>
      <p:ext uri="{BB962C8B-B14F-4D97-AF65-F5344CB8AC3E}">
        <p14:creationId xmlns:p14="http://schemas.microsoft.com/office/powerpoint/2010/main" val="187201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2D08-3054-4F77-BE7A-30236A3CE862}"/>
              </a:ext>
            </a:extLst>
          </p:cNvPr>
          <p:cNvSpPr>
            <a:spLocks noGrp="1"/>
          </p:cNvSpPr>
          <p:nvPr>
            <p:ph type="title"/>
          </p:nvPr>
        </p:nvSpPr>
        <p:spPr/>
        <p:txBody>
          <a:bodyPr/>
          <a:lstStyle/>
          <a:p>
            <a:r>
              <a:rPr lang="en-US" dirty="0"/>
              <a:t>Why are (other) people so bad at reasoning?</a:t>
            </a:r>
          </a:p>
        </p:txBody>
      </p:sp>
      <p:sp>
        <p:nvSpPr>
          <p:cNvPr id="3" name="Slide Number Placeholder 2">
            <a:extLst>
              <a:ext uri="{FF2B5EF4-FFF2-40B4-BE49-F238E27FC236}">
                <a16:creationId xmlns:a16="http://schemas.microsoft.com/office/drawing/2014/main" id="{7648E27B-174C-49B7-9E6B-3829594FFEA1}"/>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a:extLst>
              <a:ext uri="{FF2B5EF4-FFF2-40B4-BE49-F238E27FC236}">
                <a16:creationId xmlns:a16="http://schemas.microsoft.com/office/drawing/2014/main" id="{3380FCE3-887E-4AA8-A6A2-AB9BBB08AB2B}"/>
              </a:ext>
            </a:extLst>
          </p:cNvPr>
          <p:cNvSpPr>
            <a:spLocks noGrp="1"/>
          </p:cNvSpPr>
          <p:nvPr>
            <p:ph type="body" sz="quarter" idx="13"/>
          </p:nvPr>
        </p:nvSpPr>
        <p:spPr>
          <a:xfrm>
            <a:off x="444500" y="1625385"/>
            <a:ext cx="7838366" cy="5054815"/>
          </a:xfrm>
        </p:spPr>
        <p:txBody>
          <a:bodyPr/>
          <a:lstStyle/>
          <a:p>
            <a:pPr marL="342900" indent="-342900">
              <a:buFont typeface="+mj-lt"/>
              <a:buAutoNum type="arabicPeriod"/>
            </a:pPr>
            <a:r>
              <a:rPr lang="en-US" sz="1800" dirty="0"/>
              <a:t>In general, it is much, much easier to tell when </a:t>
            </a:r>
            <a:r>
              <a:rPr lang="en-US" sz="1800" i="1" dirty="0"/>
              <a:t>other </a:t>
            </a:r>
            <a:r>
              <a:rPr lang="en-US" sz="1800" dirty="0"/>
              <a:t>people are committing fallacies than when ourselves are committing them.</a:t>
            </a:r>
          </a:p>
          <a:p>
            <a:pPr marL="342900" indent="-342900">
              <a:buFont typeface="+mj-lt"/>
              <a:buAutoNum type="arabicPeriod"/>
            </a:pPr>
            <a:r>
              <a:rPr lang="en-US" sz="1800" dirty="0"/>
              <a:t>For example, can you think of a time that somebody else:</a:t>
            </a:r>
          </a:p>
          <a:p>
            <a:pPr marL="800100" lvl="1" indent="-342900">
              <a:buFont typeface="+mj-lt"/>
              <a:buAutoNum type="arabicPeriod"/>
            </a:pPr>
            <a:r>
              <a:rPr lang="en-US" sz="1800" dirty="0"/>
              <a:t>Made a “hasty generalization” based on their personal experience (that wasn’t representative of your own experience).</a:t>
            </a:r>
          </a:p>
          <a:p>
            <a:pPr marL="800100" lvl="1" indent="-342900">
              <a:buFont typeface="+mj-lt"/>
              <a:buAutoNum type="arabicPeriod"/>
            </a:pPr>
            <a:r>
              <a:rPr lang="en-US" sz="1800" dirty="0"/>
              <a:t>Made unreasonable predictions about the future based a “slippery slope.”  The person might be unrealistically optimistic (“Once A, B, C, and D happens, my currently terrible relationship will be great!”) or pessimistic (“If A, B, C, and D happen my life is over.”)</a:t>
            </a:r>
          </a:p>
          <a:p>
            <a:pPr marL="800100" lvl="1" indent="-342900">
              <a:buFont typeface="+mj-lt"/>
              <a:buAutoNum type="arabicPeriod"/>
            </a:pPr>
            <a:r>
              <a:rPr lang="en-US" sz="1800" dirty="0"/>
              <a:t>Relied on news sources that you think are </a:t>
            </a:r>
            <a:r>
              <a:rPr lang="en-US" sz="1800" i="1" dirty="0"/>
              <a:t>obviously </a:t>
            </a:r>
            <a:r>
              <a:rPr lang="en-US" sz="1800" dirty="0"/>
              <a:t>biased or untrustworthy.</a:t>
            </a:r>
          </a:p>
          <a:p>
            <a:pPr marL="342900" indent="-342900">
              <a:buFont typeface="+mj-lt"/>
              <a:buAutoNum type="arabicPeriod"/>
            </a:pPr>
            <a:r>
              <a:rPr lang="en-US" sz="1800" dirty="0"/>
              <a:t>Catching other people in fallacies can make you think “Wow, I’m really good at this! Good thing I don’t commit these fallacies…” This is a dangerous thought! If anything, it should convince you of the opposite—that intelligent people  (including you!) can easily be fooled.</a:t>
            </a:r>
          </a:p>
          <a:p>
            <a:pPr marL="800100" lvl="1" indent="-342900">
              <a:buFont typeface="+mj-lt"/>
              <a:buAutoNum type="arabicPeriod"/>
            </a:pPr>
            <a:endParaRPr lang="en-US" dirty="0"/>
          </a:p>
        </p:txBody>
      </p:sp>
    </p:spTree>
    <p:extLst>
      <p:ext uri="{BB962C8B-B14F-4D97-AF65-F5344CB8AC3E}">
        <p14:creationId xmlns:p14="http://schemas.microsoft.com/office/powerpoint/2010/main" val="377510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87FF-B1CA-406D-AF90-69C5BA517BD9}"/>
              </a:ext>
            </a:extLst>
          </p:cNvPr>
          <p:cNvSpPr>
            <a:spLocks noGrp="1"/>
          </p:cNvSpPr>
          <p:nvPr>
            <p:ph type="title"/>
          </p:nvPr>
        </p:nvSpPr>
        <p:spPr/>
        <p:txBody>
          <a:bodyPr/>
          <a:lstStyle/>
          <a:p>
            <a:r>
              <a:rPr lang="en-US" dirty="0"/>
              <a:t>Review Questions</a:t>
            </a:r>
          </a:p>
        </p:txBody>
      </p:sp>
      <p:sp>
        <p:nvSpPr>
          <p:cNvPr id="3" name="Slide Number Placeholder 2">
            <a:extLst>
              <a:ext uri="{FF2B5EF4-FFF2-40B4-BE49-F238E27FC236}">
                <a16:creationId xmlns:a16="http://schemas.microsoft.com/office/drawing/2014/main" id="{BB2F2D44-2DBC-4773-9DBD-31F5A7FE7D50}"/>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8F4A0671-A34E-4DB9-B2D9-B7627806817A}"/>
              </a:ext>
            </a:extLst>
          </p:cNvPr>
          <p:cNvSpPr>
            <a:spLocks noGrp="1"/>
          </p:cNvSpPr>
          <p:nvPr>
            <p:ph type="body" sz="quarter" idx="13"/>
          </p:nvPr>
        </p:nvSpPr>
        <p:spPr/>
        <p:txBody>
          <a:bodyPr/>
          <a:lstStyle/>
          <a:p>
            <a:pPr marL="342900" indent="-342900">
              <a:buFont typeface="+mj-lt"/>
              <a:buAutoNum type="arabicPeriod"/>
            </a:pPr>
            <a:r>
              <a:rPr lang="en-US" dirty="0"/>
              <a:t>Which 1-2 fallacies did you find most interesting? Give their names and describe them in your own words.</a:t>
            </a:r>
          </a:p>
          <a:p>
            <a:pPr marL="342900" indent="-342900">
              <a:buFont typeface="+mj-lt"/>
              <a:buAutoNum type="arabicPeriod"/>
            </a:pPr>
            <a:r>
              <a:rPr lang="en-US" dirty="0"/>
              <a:t>Give an example of a time you noticed someone else commit a fallacy of this sort.</a:t>
            </a:r>
          </a:p>
          <a:p>
            <a:pPr marL="342900" indent="-342900">
              <a:buFont typeface="+mj-lt"/>
              <a:buAutoNum type="arabicPeriod"/>
            </a:pPr>
            <a:r>
              <a:rPr lang="en-US" dirty="0"/>
              <a:t>Give an example of a time you think that YOU might have committed a fallacy of this sort. </a:t>
            </a:r>
          </a:p>
          <a:p>
            <a:pPr marL="342900" indent="-342900">
              <a:buFont typeface="+mj-lt"/>
              <a:buAutoNum type="arabicPeriod"/>
            </a:pPr>
            <a:r>
              <a:rPr lang="en-US" dirty="0"/>
              <a:t>Based on today's talk, what are 1-2 ways you might improve your thinking? </a:t>
            </a:r>
          </a:p>
          <a:p>
            <a:pPr marL="0" indent="0">
              <a:buNone/>
            </a:pPr>
            <a:r>
              <a:rPr lang="en-US" dirty="0"/>
              <a:t>You can complete these questions for proof of attendance at: </a:t>
            </a:r>
            <a:r>
              <a:rPr lang="en-US" dirty="0">
                <a:hlinkClick r:id="rId2"/>
              </a:rPr>
              <a:t>https://forms.gle/VHywu6tE9iJzAeei7</a:t>
            </a:r>
            <a:r>
              <a:rPr lang="en-US" dirty="0"/>
              <a:t> </a:t>
            </a:r>
          </a:p>
        </p:txBody>
      </p:sp>
    </p:spTree>
    <p:extLst>
      <p:ext uri="{BB962C8B-B14F-4D97-AF65-F5344CB8AC3E}">
        <p14:creationId xmlns:p14="http://schemas.microsoft.com/office/powerpoint/2010/main" val="84329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Thanks for Coming!</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0136EA7-4E8D-49A1-9C33-E74643E1A71D}"/>
              </a:ext>
            </a:extLst>
          </p:cNvPr>
          <p:cNvSpPr>
            <a:spLocks noGrp="1"/>
          </p:cNvSpPr>
          <p:nvPr>
            <p:ph type="title"/>
          </p:nvPr>
        </p:nvSpPr>
        <p:spPr>
          <a:xfrm>
            <a:off x="444500" y="542925"/>
            <a:ext cx="11214100" cy="535531"/>
          </a:xfrm>
        </p:spPr>
        <p:txBody>
          <a:bodyPr wrap="square" anchor="t">
            <a:normAutofit/>
          </a:bodyPr>
          <a:lstStyle/>
          <a:p>
            <a:r>
              <a:rPr lang="en-US" dirty="0"/>
              <a:t>Overview of Today’s Talk</a:t>
            </a:r>
          </a:p>
        </p:txBody>
      </p:sp>
      <p:sp>
        <p:nvSpPr>
          <p:cNvPr id="3" name="Slide Number Placeholder 2">
            <a:extLst>
              <a:ext uri="{FF2B5EF4-FFF2-40B4-BE49-F238E27FC236}">
                <a16:creationId xmlns:a16="http://schemas.microsoft.com/office/drawing/2014/main" id="{E3B80153-4DD3-440C-BA25-47CFD035B38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a:t>
            </a:fld>
            <a:endParaRPr lang="en-US" noProof="0"/>
          </a:p>
        </p:txBody>
      </p:sp>
      <p:sp>
        <p:nvSpPr>
          <p:cNvPr id="15" name="Content Placeholder 3">
            <a:extLst>
              <a:ext uri="{FF2B5EF4-FFF2-40B4-BE49-F238E27FC236}">
                <a16:creationId xmlns:a16="http://schemas.microsoft.com/office/drawing/2014/main" id="{4DA64594-ABAB-46A1-88C5-BF15C0C1693A}"/>
              </a:ext>
            </a:extLst>
          </p:cNvPr>
          <p:cNvSpPr>
            <a:spLocks noGrp="1"/>
          </p:cNvSpPr>
          <p:nvPr>
            <p:ph idx="1"/>
          </p:nvPr>
        </p:nvSpPr>
        <p:spPr>
          <a:xfrm>
            <a:off x="443365" y="1825625"/>
            <a:ext cx="11215235" cy="4351338"/>
          </a:xfrm>
        </p:spPr>
        <p:txBody>
          <a:bodyPr/>
          <a:lstStyle/>
          <a:p>
            <a:pPr marL="0" indent="0">
              <a:buNone/>
            </a:pPr>
            <a:r>
              <a:rPr lang="en-US" dirty="0"/>
              <a:t>Today, we’ll be talking about:</a:t>
            </a:r>
          </a:p>
          <a:p>
            <a:pPr marL="514350" indent="-514350">
              <a:buAutoNum type="arabicPeriod"/>
            </a:pPr>
            <a:r>
              <a:rPr lang="en-US" dirty="0"/>
              <a:t>What philosophy is, and how it can help us deal better with uncertainty.</a:t>
            </a:r>
          </a:p>
          <a:p>
            <a:pPr marL="514350" indent="-514350">
              <a:buAutoNum type="arabicPeriod"/>
            </a:pPr>
            <a:r>
              <a:rPr lang="en-US" dirty="0"/>
              <a:t>The difference between “inductive” and “deductive” reasoning, and why the former is often more important.</a:t>
            </a:r>
          </a:p>
          <a:p>
            <a:pPr marL="514350" indent="-514350">
              <a:buAutoNum type="arabicPeriod"/>
            </a:pPr>
            <a:r>
              <a:rPr lang="en-US" dirty="0"/>
              <a:t>Some of the most common “fallacies” we make when try to reason inductively.</a:t>
            </a:r>
          </a:p>
          <a:p>
            <a:pPr marL="514350" indent="-514350">
              <a:buAutoNum type="arabicPeriod"/>
            </a:pPr>
            <a:r>
              <a:rPr lang="en-US" dirty="0"/>
              <a:t>How we can reason better, and why this can help both ourselves and those around is. </a:t>
            </a:r>
          </a:p>
        </p:txBody>
      </p:sp>
    </p:spTree>
    <p:extLst>
      <p:ext uri="{BB962C8B-B14F-4D97-AF65-F5344CB8AC3E}">
        <p14:creationId xmlns:p14="http://schemas.microsoft.com/office/powerpoint/2010/main" val="166994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CD1A-3497-4FE3-A691-E60844FE7490}"/>
              </a:ext>
            </a:extLst>
          </p:cNvPr>
          <p:cNvSpPr>
            <a:spLocks noGrp="1"/>
          </p:cNvSpPr>
          <p:nvPr>
            <p:ph type="title"/>
          </p:nvPr>
        </p:nvSpPr>
        <p:spPr/>
        <p:txBody>
          <a:bodyPr/>
          <a:lstStyle/>
          <a:p>
            <a:r>
              <a:rPr lang="en-US" dirty="0"/>
              <a:t>What is “Philosophy”?</a:t>
            </a:r>
          </a:p>
        </p:txBody>
      </p:sp>
      <p:sp>
        <p:nvSpPr>
          <p:cNvPr id="3" name="Slide Number Placeholder 2">
            <a:extLst>
              <a:ext uri="{FF2B5EF4-FFF2-40B4-BE49-F238E27FC236}">
                <a16:creationId xmlns:a16="http://schemas.microsoft.com/office/drawing/2014/main" id="{593CBCE9-B0B9-4A41-B956-3F0FB96F0EA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21392465-47ED-4962-88F9-1AB11F0B2E11}"/>
              </a:ext>
            </a:extLst>
          </p:cNvPr>
          <p:cNvSpPr>
            <a:spLocks noGrp="1"/>
          </p:cNvSpPr>
          <p:nvPr>
            <p:ph idx="1"/>
          </p:nvPr>
        </p:nvSpPr>
        <p:spPr>
          <a:xfrm>
            <a:off x="443365" y="1263192"/>
            <a:ext cx="11215235" cy="4913771"/>
          </a:xfrm>
        </p:spPr>
        <p:txBody>
          <a:bodyPr>
            <a:normAutofit fontScale="92500" lnSpcReduction="10000"/>
          </a:bodyPr>
          <a:lstStyle/>
          <a:p>
            <a:r>
              <a:rPr lang="en-US" dirty="0"/>
              <a:t>Philosophy literally means “love of wisdom.” This might suggest that just about </a:t>
            </a:r>
            <a:r>
              <a:rPr lang="en-US" i="1" dirty="0"/>
              <a:t>any </a:t>
            </a:r>
            <a:r>
              <a:rPr lang="en-US" dirty="0"/>
              <a:t>sort of academic study might count as philosophy (and actually, most modern sciences started out as parts of philosophy).</a:t>
            </a:r>
          </a:p>
          <a:p>
            <a:r>
              <a:rPr lang="en-US" dirty="0"/>
              <a:t>In practice, philosophy generally means something like: trying to answer questions that we don’t (yet) have an agreed-upon method for answering. Once we do find a method, they won’t be philosophical anymore! </a:t>
            </a:r>
          </a:p>
          <a:p>
            <a:r>
              <a:rPr lang="en-US" dirty="0"/>
              <a:t>Philosophical questions generally concern </a:t>
            </a:r>
            <a:r>
              <a:rPr lang="en-US" b="1" dirty="0"/>
              <a:t>logic </a:t>
            </a:r>
            <a:r>
              <a:rPr lang="en-US" dirty="0"/>
              <a:t>(“How should we reason?”), </a:t>
            </a:r>
            <a:r>
              <a:rPr lang="en-US" b="1" dirty="0"/>
              <a:t>ethics </a:t>
            </a:r>
            <a:r>
              <a:rPr lang="en-US" dirty="0"/>
              <a:t>(“How should we treat one another?”), </a:t>
            </a:r>
            <a:r>
              <a:rPr lang="en-US" b="1" dirty="0"/>
              <a:t>epistemology </a:t>
            </a:r>
            <a:r>
              <a:rPr lang="en-US" dirty="0"/>
              <a:t>(“How can I get knowledge of the world?”) and </a:t>
            </a:r>
            <a:r>
              <a:rPr lang="en-US" b="1" dirty="0"/>
              <a:t>metaphysics </a:t>
            </a:r>
            <a:r>
              <a:rPr lang="en-US" dirty="0"/>
              <a:t>(“What sorts of things </a:t>
            </a:r>
            <a:r>
              <a:rPr lang="en-US" i="1" dirty="0"/>
              <a:t>really </a:t>
            </a:r>
            <a:r>
              <a:rPr lang="en-US" dirty="0"/>
              <a:t>exist?”).</a:t>
            </a:r>
          </a:p>
          <a:p>
            <a:r>
              <a:rPr lang="en-US" dirty="0"/>
              <a:t>The methods of philosophy are designed to help us make choices under </a:t>
            </a:r>
            <a:r>
              <a:rPr lang="en-US" i="1" dirty="0"/>
              <a:t>uncertainty</a:t>
            </a:r>
            <a:r>
              <a:rPr lang="en-US" dirty="0"/>
              <a:t>—i.e., when we don’t “know” all that we’d like to, but need to lead good, rational lives despite this.</a:t>
            </a:r>
          </a:p>
          <a:p>
            <a:endParaRPr lang="en-US" dirty="0"/>
          </a:p>
        </p:txBody>
      </p:sp>
    </p:spTree>
    <p:extLst>
      <p:ext uri="{BB962C8B-B14F-4D97-AF65-F5344CB8AC3E}">
        <p14:creationId xmlns:p14="http://schemas.microsoft.com/office/powerpoint/2010/main" val="94914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5DE978-7ADF-478C-987F-9EDB747D2A58}"/>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4098" name="Picture 2" descr="The Map of Philosophy: See All of the Disciplines, Areas &amp;amp; Subdivisions of  Philosophy Mapped in a Comprehensive Video | Open Culture">
            <a:extLst>
              <a:ext uri="{FF2B5EF4-FFF2-40B4-BE49-F238E27FC236}">
                <a16:creationId xmlns:a16="http://schemas.microsoft.com/office/drawing/2014/main" id="{65C4EFC0-0F94-4A0A-9AD7-5FDCFDFC6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236" y="-205657"/>
            <a:ext cx="10874608" cy="726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0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187019" y="801279"/>
            <a:ext cx="9471581" cy="5513796"/>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demand for certainty is one which is natural to [people], but is nevertheless an intellectual vice. If you take your children for a picnic on a doubtful day, they will demand a dogmatic answer as to whether it will be fine or wet, and be disappointed in you when you cannot be sure. The same sort of assurance is demanded, in later life, of those who undertake to lead populations into the Promised Land. “Liquidate the capitalists and the survivors will enjoy eternal bliss.” “Exterminate the Jews and everyone will be virtuous.” “Kill the Croats and let the Serbs reign.” “Kill the Serbs and let the Croats reign.” These are samples of the slogans that have won wide popular acceptance in our time. Even a modicum of philosophy would make it impossible to accept such bloodthirsty nonsense. But so long as men are not trained to withhold judgment in the absence of evidence, they will be led astray by cocksure prophets, and it is likely that their leaders will be either ignorant fanatics or dishonest charlatans. To endure uncertainty is difficult, but so are most of the other virtues. For the learning of every virtue there is an appropriate discipline, and for the learning of suspended judgment the best discipline is philosophy.”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t>- Bertrand Russell, “Philosophy for Laymen”</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122" name="Picture 2" descr="Philosophy of Science Portal: Bertrand Russell and a comic book on logic">
            <a:extLst>
              <a:ext uri="{FF2B5EF4-FFF2-40B4-BE49-F238E27FC236}">
                <a16:creationId xmlns:a16="http://schemas.microsoft.com/office/drawing/2014/main" id="{3E290FD9-23DC-40AA-B824-0B17F266F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59945"/>
            <a:ext cx="1703565" cy="266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9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5590-E52C-4363-B869-FC658D09210D}"/>
              </a:ext>
            </a:extLst>
          </p:cNvPr>
          <p:cNvSpPr>
            <a:spLocks noGrp="1"/>
          </p:cNvSpPr>
          <p:nvPr>
            <p:ph type="title"/>
          </p:nvPr>
        </p:nvSpPr>
        <p:spPr/>
        <p:txBody>
          <a:bodyPr/>
          <a:lstStyle/>
          <a:p>
            <a:r>
              <a:rPr lang="en-US" dirty="0"/>
              <a:t>COVID Conundrums</a:t>
            </a:r>
          </a:p>
        </p:txBody>
      </p:sp>
      <p:sp>
        <p:nvSpPr>
          <p:cNvPr id="3" name="Slide Number Placeholder 2">
            <a:extLst>
              <a:ext uri="{FF2B5EF4-FFF2-40B4-BE49-F238E27FC236}">
                <a16:creationId xmlns:a16="http://schemas.microsoft.com/office/drawing/2014/main" id="{BD8A1194-C6AC-495E-8918-29A4A9D10A5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DDC476F0-2A44-48AE-8EAD-7D89783B4CA3}"/>
              </a:ext>
            </a:extLst>
          </p:cNvPr>
          <p:cNvSpPr>
            <a:spLocks noGrp="1"/>
          </p:cNvSpPr>
          <p:nvPr>
            <p:ph idx="1"/>
          </p:nvPr>
        </p:nvSpPr>
        <p:spPr>
          <a:xfrm>
            <a:off x="443365" y="1498862"/>
            <a:ext cx="11215235" cy="4930217"/>
          </a:xfrm>
        </p:spPr>
        <p:txBody>
          <a:bodyPr>
            <a:normAutofit/>
          </a:bodyPr>
          <a:lstStyle/>
          <a:p>
            <a:pPr marL="0" indent="0">
              <a:buNone/>
            </a:pPr>
            <a:r>
              <a:rPr lang="en-US" dirty="0"/>
              <a:t>Philosophical problems are always “with us” but COVID has made many of them tougher to ignore:</a:t>
            </a:r>
          </a:p>
          <a:p>
            <a:r>
              <a:rPr lang="en-US" b="1" dirty="0"/>
              <a:t>Ethics: </a:t>
            </a:r>
            <a:r>
              <a:rPr lang="en-US" dirty="0"/>
              <a:t>How can my behavior (vaccines, masks, distancing, voting, everything!) affect others? What are my </a:t>
            </a:r>
            <a:r>
              <a:rPr lang="en-US" i="1" dirty="0"/>
              <a:t>obligations </a:t>
            </a:r>
            <a:r>
              <a:rPr lang="en-US" dirty="0"/>
              <a:t>to others?</a:t>
            </a:r>
          </a:p>
          <a:p>
            <a:r>
              <a:rPr lang="en-US" b="1" dirty="0"/>
              <a:t>Epistemology: </a:t>
            </a:r>
            <a:r>
              <a:rPr lang="en-US" dirty="0"/>
              <a:t>How do I know who to trust? How can I make rational plans for an uncertain future? How can society?</a:t>
            </a:r>
          </a:p>
          <a:p>
            <a:r>
              <a:rPr lang="en-US" b="1" dirty="0"/>
              <a:t>Logic: </a:t>
            </a:r>
            <a:r>
              <a:rPr lang="en-US" dirty="0"/>
              <a:t>How can I make sure my own reasoning (about my health, political choices, even my own feelings) is “cogent”?</a:t>
            </a:r>
          </a:p>
          <a:p>
            <a:r>
              <a:rPr lang="en-US" b="1" dirty="0"/>
              <a:t>Metaphysics: </a:t>
            </a:r>
            <a:r>
              <a:rPr lang="en-US" dirty="0"/>
              <a:t>What does it mean to die *from* COVID (vs *with* COVID)? What are viruses, anyway? Do I really have “free will” in today’s world? What does it mean to lead a “good” life?</a:t>
            </a:r>
          </a:p>
        </p:txBody>
      </p:sp>
    </p:spTree>
    <p:extLst>
      <p:ext uri="{BB962C8B-B14F-4D97-AF65-F5344CB8AC3E}">
        <p14:creationId xmlns:p14="http://schemas.microsoft.com/office/powerpoint/2010/main" val="32260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F75F-741B-468C-ABCB-ED275A9730C3}"/>
              </a:ext>
            </a:extLst>
          </p:cNvPr>
          <p:cNvSpPr>
            <a:spLocks noGrp="1"/>
          </p:cNvSpPr>
          <p:nvPr>
            <p:ph type="title"/>
          </p:nvPr>
        </p:nvSpPr>
        <p:spPr>
          <a:xfrm>
            <a:off x="444500" y="542925"/>
            <a:ext cx="11214100" cy="535531"/>
          </a:xfrm>
        </p:spPr>
        <p:txBody>
          <a:bodyPr wrap="square" anchor="t">
            <a:normAutofit/>
          </a:bodyPr>
          <a:lstStyle/>
          <a:p>
            <a:r>
              <a:rPr lang="en-US" dirty="0"/>
              <a:t>Two Ways of Reasoning</a:t>
            </a:r>
          </a:p>
        </p:txBody>
      </p:sp>
      <p:sp>
        <p:nvSpPr>
          <p:cNvPr id="3" name="Slide Number Placeholder 2">
            <a:extLst>
              <a:ext uri="{FF2B5EF4-FFF2-40B4-BE49-F238E27FC236}">
                <a16:creationId xmlns:a16="http://schemas.microsoft.com/office/drawing/2014/main" id="{21FC81A4-56FB-49E7-BDA5-1BA24CFD9C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8</a:t>
            </a:fld>
            <a:endParaRPr lang="en-US" noProof="0"/>
          </a:p>
        </p:txBody>
      </p:sp>
      <p:sp>
        <p:nvSpPr>
          <p:cNvPr id="16" name="Text Placeholder 3">
            <a:extLst>
              <a:ext uri="{FF2B5EF4-FFF2-40B4-BE49-F238E27FC236}">
                <a16:creationId xmlns:a16="http://schemas.microsoft.com/office/drawing/2014/main" id="{49A71822-B816-479A-991B-7767C8BCF6D4}"/>
              </a:ext>
            </a:extLst>
          </p:cNvPr>
          <p:cNvSpPr>
            <a:spLocks noGrp="1"/>
          </p:cNvSpPr>
          <p:nvPr>
            <p:ph type="body" idx="1"/>
          </p:nvPr>
        </p:nvSpPr>
        <p:spPr>
          <a:xfrm>
            <a:off x="444500" y="1681163"/>
            <a:ext cx="5157787" cy="535531"/>
          </a:xfrm>
        </p:spPr>
        <p:txBody>
          <a:bodyPr/>
          <a:lstStyle/>
          <a:p>
            <a:r>
              <a:rPr lang="en-US" sz="2000" b="1" dirty="0"/>
              <a:t>Deductive Reasoning</a:t>
            </a:r>
            <a:endParaRPr lang="en-US" sz="2000" dirty="0"/>
          </a:p>
          <a:p>
            <a:endParaRPr lang="en-US" dirty="0"/>
          </a:p>
        </p:txBody>
      </p:sp>
      <p:sp>
        <p:nvSpPr>
          <p:cNvPr id="18" name="Text Placeholder 4">
            <a:extLst>
              <a:ext uri="{FF2B5EF4-FFF2-40B4-BE49-F238E27FC236}">
                <a16:creationId xmlns:a16="http://schemas.microsoft.com/office/drawing/2014/main" id="{BB48D893-597F-4EBB-9CAA-99CA16DE49F0}"/>
              </a:ext>
            </a:extLst>
          </p:cNvPr>
          <p:cNvSpPr>
            <a:spLocks noGrp="1"/>
          </p:cNvSpPr>
          <p:nvPr>
            <p:ph type="body" sz="quarter" idx="3"/>
          </p:nvPr>
        </p:nvSpPr>
        <p:spPr>
          <a:xfrm>
            <a:off x="6500812" y="1681163"/>
            <a:ext cx="5157788" cy="823912"/>
          </a:xfrm>
        </p:spPr>
        <p:txBody>
          <a:bodyPr/>
          <a:lstStyle/>
          <a:p>
            <a:r>
              <a:rPr lang="en-US" sz="2000" b="1" dirty="0"/>
              <a:t>Inductive Reasoning</a:t>
            </a:r>
          </a:p>
          <a:p>
            <a:endParaRPr lang="en-US" dirty="0"/>
          </a:p>
        </p:txBody>
      </p:sp>
      <p:sp>
        <p:nvSpPr>
          <p:cNvPr id="9" name="Content Placeholder 3">
            <a:extLst>
              <a:ext uri="{FF2B5EF4-FFF2-40B4-BE49-F238E27FC236}">
                <a16:creationId xmlns:a16="http://schemas.microsoft.com/office/drawing/2014/main" id="{7BE369F6-95C2-4A9A-BB54-E857EA60B596}"/>
              </a:ext>
            </a:extLst>
          </p:cNvPr>
          <p:cNvSpPr>
            <a:spLocks noGrp="1"/>
          </p:cNvSpPr>
          <p:nvPr>
            <p:ph sz="half" idx="2"/>
          </p:nvPr>
        </p:nvSpPr>
        <p:spPr>
          <a:xfrm>
            <a:off x="444500" y="2216694"/>
            <a:ext cx="5157787" cy="3311651"/>
          </a:xfrm>
        </p:spPr>
        <p:txBody>
          <a:bodyPr>
            <a:normAutofit/>
          </a:bodyPr>
          <a:lstStyle/>
          <a:p>
            <a:pPr marL="0" indent="0">
              <a:buNone/>
            </a:pPr>
            <a:r>
              <a:rPr lang="en-US" sz="1500" dirty="0"/>
              <a:t>“If the evidence I have so far is correct, I can be absolutely, positively 100% certain that my conclusion is true.”</a:t>
            </a:r>
          </a:p>
          <a:p>
            <a:r>
              <a:rPr lang="en-US" sz="1500" dirty="0"/>
              <a:t>Example 1: “Since I have two apples in my left pocket and two apples in my right pocket (and no other apples), I conclude I have four total apples.”</a:t>
            </a:r>
          </a:p>
          <a:p>
            <a:r>
              <a:rPr lang="en-US" sz="1500" dirty="0"/>
              <a:t>Example 2: “Out of 1,000 people sick with COVID last week, 20 died. So, the death rate was 2%.”</a:t>
            </a:r>
          </a:p>
          <a:p>
            <a:pPr marL="0" indent="0">
              <a:buNone/>
            </a:pPr>
            <a:endParaRPr lang="en-US" sz="1500" dirty="0"/>
          </a:p>
          <a:p>
            <a:pPr marL="0" indent="0">
              <a:buNone/>
            </a:pPr>
            <a:r>
              <a:rPr lang="en-US" sz="1500" dirty="0"/>
              <a:t>Deductive reasoning (or “proof”) is very important for math, computer science, and some areas of philosophy. It either works or doesn’t—there is no middle ground. It’s role in many areas of our “everyday lives” is limited.</a:t>
            </a:r>
          </a:p>
        </p:txBody>
      </p:sp>
      <p:sp>
        <p:nvSpPr>
          <p:cNvPr id="11" name="Content Placeholder 4">
            <a:extLst>
              <a:ext uri="{FF2B5EF4-FFF2-40B4-BE49-F238E27FC236}">
                <a16:creationId xmlns:a16="http://schemas.microsoft.com/office/drawing/2014/main" id="{24609F6D-5B42-4057-BBF4-8339A1E924E9}"/>
              </a:ext>
            </a:extLst>
          </p:cNvPr>
          <p:cNvSpPr>
            <a:spLocks noGrp="1"/>
          </p:cNvSpPr>
          <p:nvPr>
            <p:ph sz="quarter" idx="4"/>
          </p:nvPr>
        </p:nvSpPr>
        <p:spPr>
          <a:xfrm>
            <a:off x="6475412" y="2216694"/>
            <a:ext cx="5183188" cy="3311651"/>
          </a:xfrm>
        </p:spPr>
        <p:txBody>
          <a:bodyPr>
            <a:normAutofit/>
          </a:bodyPr>
          <a:lstStyle/>
          <a:p>
            <a:pPr marL="0" indent="0">
              <a:buNone/>
            </a:pPr>
            <a:r>
              <a:rPr lang="en-US" sz="1500" dirty="0"/>
              <a:t>“If the evidence I have so far is correct, it’s </a:t>
            </a:r>
            <a:r>
              <a:rPr lang="en-US" sz="1500" i="1" dirty="0"/>
              <a:t>reasonable </a:t>
            </a:r>
            <a:r>
              <a:rPr lang="en-US" sz="1500" dirty="0"/>
              <a:t>to believe that conclusion is true as well.”</a:t>
            </a:r>
          </a:p>
          <a:p>
            <a:r>
              <a:rPr lang="en-US" sz="1500" dirty="0"/>
              <a:t>Example 1: “Drinking coffee has never before given me superpowers, and all my science teachers have told me that this is possible. So, I probably won’t get superpowers from drinking coffee today.”</a:t>
            </a:r>
          </a:p>
          <a:p>
            <a:r>
              <a:rPr lang="en-US" sz="1500" dirty="0"/>
              <a:t>Example 2: “People my age generally do OK with COVID. So, I probably won’t get very sick.”</a:t>
            </a:r>
          </a:p>
          <a:p>
            <a:pPr marL="0" indent="0">
              <a:buNone/>
            </a:pPr>
            <a:endParaRPr lang="en-US" sz="1500" dirty="0"/>
          </a:p>
          <a:p>
            <a:pPr marL="0" indent="0">
              <a:buNone/>
            </a:pPr>
            <a:r>
              <a:rPr lang="en-US" sz="1500" dirty="0"/>
              <a:t>Inductive reasoning is hugely important to science and everyday life!  It can be *weaker* or *stronger*, depending on just how “confident” I am that my conclusion is true (51% is a lot different than 99.99%). </a:t>
            </a:r>
          </a:p>
        </p:txBody>
      </p:sp>
      <p:sp>
        <p:nvSpPr>
          <p:cNvPr id="5" name="TextBox 4">
            <a:extLst>
              <a:ext uri="{FF2B5EF4-FFF2-40B4-BE49-F238E27FC236}">
                <a16:creationId xmlns:a16="http://schemas.microsoft.com/office/drawing/2014/main" id="{D7E15027-0987-4A21-A391-3DA5DA0A5EE5}"/>
              </a:ext>
            </a:extLst>
          </p:cNvPr>
          <p:cNvSpPr txBox="1"/>
          <p:nvPr/>
        </p:nvSpPr>
        <p:spPr>
          <a:xfrm>
            <a:off x="981512" y="5721292"/>
            <a:ext cx="9387281" cy="369332"/>
          </a:xfrm>
          <a:prstGeom prst="rect">
            <a:avLst/>
          </a:prstGeom>
          <a:noFill/>
        </p:spPr>
        <p:txBody>
          <a:bodyPr wrap="square" rtlCol="0">
            <a:spAutoFit/>
          </a:bodyPr>
          <a:lstStyle/>
          <a:p>
            <a:pPr algn="ctr"/>
            <a:r>
              <a:rPr lang="en-US" b="1" dirty="0">
                <a:solidFill>
                  <a:schemeClr val="bg1"/>
                </a:solidFill>
              </a:rPr>
              <a:t>We’ll be focusing on INDUCTIVE reasoning from here on out.</a:t>
            </a:r>
          </a:p>
        </p:txBody>
      </p:sp>
    </p:spTree>
    <p:extLst>
      <p:ext uri="{BB962C8B-B14F-4D97-AF65-F5344CB8AC3E}">
        <p14:creationId xmlns:p14="http://schemas.microsoft.com/office/powerpoint/2010/main" val="130284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5590-E52C-4363-B869-FC658D09210D}"/>
              </a:ext>
            </a:extLst>
          </p:cNvPr>
          <p:cNvSpPr>
            <a:spLocks noGrp="1"/>
          </p:cNvSpPr>
          <p:nvPr>
            <p:ph type="title"/>
          </p:nvPr>
        </p:nvSpPr>
        <p:spPr/>
        <p:txBody>
          <a:bodyPr/>
          <a:lstStyle/>
          <a:p>
            <a:r>
              <a:rPr lang="en-US" dirty="0"/>
              <a:t>What are Fallacies?</a:t>
            </a:r>
          </a:p>
        </p:txBody>
      </p:sp>
      <p:sp>
        <p:nvSpPr>
          <p:cNvPr id="3" name="Slide Number Placeholder 2">
            <a:extLst>
              <a:ext uri="{FF2B5EF4-FFF2-40B4-BE49-F238E27FC236}">
                <a16:creationId xmlns:a16="http://schemas.microsoft.com/office/drawing/2014/main" id="{BD8A1194-C6AC-495E-8918-29A4A9D10A5B}"/>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DDC476F0-2A44-48AE-8EAD-7D89783B4CA3}"/>
              </a:ext>
            </a:extLst>
          </p:cNvPr>
          <p:cNvSpPr>
            <a:spLocks noGrp="1"/>
          </p:cNvSpPr>
          <p:nvPr>
            <p:ph idx="1"/>
          </p:nvPr>
        </p:nvSpPr>
        <p:spPr>
          <a:xfrm>
            <a:off x="443365" y="1498862"/>
            <a:ext cx="11215235" cy="4930217"/>
          </a:xfrm>
        </p:spPr>
        <p:txBody>
          <a:bodyPr>
            <a:normAutofit lnSpcReduction="10000"/>
          </a:bodyPr>
          <a:lstStyle/>
          <a:p>
            <a:pPr marL="0" indent="0">
              <a:buNone/>
            </a:pPr>
            <a:r>
              <a:rPr lang="en-US" dirty="0"/>
              <a:t>A </a:t>
            </a:r>
            <a:r>
              <a:rPr lang="en-US" b="1" dirty="0"/>
              <a:t>fallacy </a:t>
            </a:r>
            <a:r>
              <a:rPr lang="en-US" dirty="0"/>
              <a:t>is an argument (or “way of reasoning”) that has something wrong with it </a:t>
            </a:r>
            <a:r>
              <a:rPr lang="en-US" i="1" dirty="0"/>
              <a:t>besides </a:t>
            </a:r>
            <a:r>
              <a:rPr lang="en-US" dirty="0"/>
              <a:t>being based on incomplete/incorrect evidence.</a:t>
            </a:r>
          </a:p>
          <a:p>
            <a:r>
              <a:rPr lang="en-US" dirty="0"/>
              <a:t>A fallacy occurs when we “should have known better.” Fallacies are not simply “false things we believe.” We all have false beliefs, but some of these are reasonable, given our evidence at the time.</a:t>
            </a:r>
          </a:p>
          <a:p>
            <a:r>
              <a:rPr lang="en-US" dirty="0"/>
              <a:t>One reason we want to avoid fallacious reasoning is that, it will, in general lead us to have </a:t>
            </a:r>
            <a:r>
              <a:rPr lang="en-US" i="1" dirty="0"/>
              <a:t>more </a:t>
            </a:r>
            <a:r>
              <a:rPr lang="en-US" dirty="0"/>
              <a:t>false beliefs. Fallacious reasoning can often lead us to harm both ourselves (they make us less happy!) and other people.</a:t>
            </a:r>
          </a:p>
          <a:p>
            <a:r>
              <a:rPr lang="en-US" dirty="0"/>
              <a:t>A major cause of fallacious reasoning is </a:t>
            </a:r>
            <a:r>
              <a:rPr lang="en-US" b="1" dirty="0"/>
              <a:t>confirmation bias: </a:t>
            </a:r>
            <a:r>
              <a:rPr lang="en-US" dirty="0"/>
              <a:t>our (somewhat lazy and partisan) brains “want” the things we currently believe (about ourselves and others) to be true, and don’t deal well with evidence that might require us to change our beliefs.</a:t>
            </a:r>
          </a:p>
        </p:txBody>
      </p:sp>
    </p:spTree>
    <p:extLst>
      <p:ext uri="{BB962C8B-B14F-4D97-AF65-F5344CB8AC3E}">
        <p14:creationId xmlns:p14="http://schemas.microsoft.com/office/powerpoint/2010/main" val="139314650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1989</TotalTime>
  <Words>3282</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Trade Gothic LT Pro</vt:lpstr>
      <vt:lpstr>Trebuchet MS</vt:lpstr>
      <vt:lpstr>Office Theme</vt:lpstr>
      <vt:lpstr>Healthy Thinking</vt:lpstr>
      <vt:lpstr>About Brendan</vt:lpstr>
      <vt:lpstr>Overview of Today’s Talk</vt:lpstr>
      <vt:lpstr>What is “Philosophy”?</vt:lpstr>
      <vt:lpstr>PowerPoint Presentation</vt:lpstr>
      <vt:lpstr>“The demand for certainty is one which is natural to [people], but is nevertheless an intellectual vice. If you take your children for a picnic on a doubtful day, they will demand a dogmatic answer as to whether it will be fine or wet, and be disappointed in you when you cannot be sure. The same sort of assurance is demanded, in later life, of those who undertake to lead populations into the Promised Land. “Liquidate the capitalists and the survivors will enjoy eternal bliss.” “Exterminate the Jews and everyone will be virtuous.” “Kill the Croats and let the Serbs reign.” “Kill the Serbs and let the Croats reign.” These are samples of the slogans that have won wide popular acceptance in our time. Even a modicum of philosophy would make it impossible to accept such bloodthirsty nonsense. But so long as men are not trained to withhold judgment in the absence of evidence, they will be led astray by cocksure prophets, and it is likely that their leaders will be either ignorant fanatics or dishonest charlatans. To endure uncertainty is difficult, but so are most of the other virtues. For the learning of every virtue there is an appropriate discipline, and for the learning of suspended judgment the best discipline is philosophy.”  - Bertrand Russell, “Philosophy for Laymen”</vt:lpstr>
      <vt:lpstr>COVID Conundrums</vt:lpstr>
      <vt:lpstr>Two Ways of Reasoning</vt:lpstr>
      <vt:lpstr>What are Fallacies?</vt:lpstr>
      <vt:lpstr>“Well, Based on my Experience”: Hasty Generalization</vt:lpstr>
      <vt:lpstr>Hasty Generalization, Cont.</vt:lpstr>
      <vt:lpstr>“I Can Imagine Things Going Badly”: Slippery Slopes to Doom</vt:lpstr>
      <vt:lpstr>Slippery Slope, Cont.</vt:lpstr>
      <vt:lpstr>“You Can’t Prove Me Wrong”: Appeals to Ignorance</vt:lpstr>
      <vt:lpstr>Appeal to Ignorance, Cont. </vt:lpstr>
      <vt:lpstr>“What Would Make Me Happy Is…”:  Causing Ourselves Problems</vt:lpstr>
      <vt:lpstr>“It’s Simple, Really…” The Fallacy of the Single Cause</vt:lpstr>
      <vt:lpstr>“I Don’t Know Who to Trust”: Args from Authority</vt:lpstr>
      <vt:lpstr>Appeal to Inappropriate Authority</vt:lpstr>
      <vt:lpstr>Why are (other) people so bad at reasoning?</vt:lpstr>
      <vt:lpstr>Review Questions</vt:lpstr>
      <vt:lpstr>Thanks for Coming!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Thinking</dc:title>
  <dc:creator>Shea, Brendan P</dc:creator>
  <cp:lastModifiedBy>Brendan Shea</cp:lastModifiedBy>
  <cp:revision>19</cp:revision>
  <dcterms:created xsi:type="dcterms:W3CDTF">2022-01-21T19:04:15Z</dcterms:created>
  <dcterms:modified xsi:type="dcterms:W3CDTF">2022-01-25T16:54:43Z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