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8" r:id="rId2"/>
  </p:sldIdLst>
  <p:sldSz cx="6588125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636"/>
    <a:srgbClr val="E06666"/>
    <a:srgbClr val="F1C330"/>
    <a:srgbClr val="6AA74F"/>
    <a:srgbClr val="D9EAD3"/>
    <a:srgbClr val="FFF3CC"/>
    <a:srgbClr val="F5CCCC"/>
    <a:srgbClr val="F1BFC1"/>
    <a:srgbClr val="E38587"/>
    <a:srgbClr val="BD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/>
    <p:restoredTop sz="94558"/>
  </p:normalViewPr>
  <p:slideViewPr>
    <p:cSldViewPr snapToGrid="0" snapToObjects="1">
      <p:cViewPr varScale="1">
        <p:scale>
          <a:sx n="212" d="100"/>
          <a:sy n="212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500906"/>
            <a:ext cx="4941094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607576"/>
            <a:ext cx="4941094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62954"/>
            <a:ext cx="1420564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62954"/>
            <a:ext cx="417934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763050"/>
            <a:ext cx="5682258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2048261"/>
            <a:ext cx="5682258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814770"/>
            <a:ext cx="2799953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814770"/>
            <a:ext cx="2799953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62954"/>
            <a:ext cx="5682258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750297"/>
            <a:ext cx="278708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1118006"/>
            <a:ext cx="2787085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750297"/>
            <a:ext cx="280081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1118006"/>
            <a:ext cx="2800811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4047"/>
            <a:ext cx="21248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440684"/>
            <a:ext cx="3335238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918210"/>
            <a:ext cx="21248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4047"/>
            <a:ext cx="21248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440684"/>
            <a:ext cx="3335238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918210"/>
            <a:ext cx="21248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62954"/>
            <a:ext cx="5682258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814770"/>
            <a:ext cx="5682258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836816"/>
            <a:ext cx="148232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836816"/>
            <a:ext cx="222349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836816"/>
            <a:ext cx="148232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22</cp:revision>
  <cp:lastPrinted>2021-05-27T06:11:57Z</cp:lastPrinted>
  <dcterms:created xsi:type="dcterms:W3CDTF">2021-05-06T13:10:54Z</dcterms:created>
  <dcterms:modified xsi:type="dcterms:W3CDTF">2025-06-23T02:59:26Z</dcterms:modified>
</cp:coreProperties>
</file>