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8" r:id="rId2"/>
  </p:sldIdLst>
  <p:sldSz cx="3203575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636"/>
    <a:srgbClr val="E06666"/>
    <a:srgbClr val="F1C330"/>
    <a:srgbClr val="6AA74F"/>
    <a:srgbClr val="D9EAD3"/>
    <a:srgbClr val="FFF3CC"/>
    <a:srgbClr val="F5CCCC"/>
    <a:srgbClr val="F1BFC1"/>
    <a:srgbClr val="E38587"/>
    <a:srgbClr val="BD00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01"/>
    <p:restoredTop sz="94558"/>
  </p:normalViewPr>
  <p:slideViewPr>
    <p:cSldViewPr snapToGrid="0" snapToObjects="1">
      <p:cViewPr varScale="1">
        <p:scale>
          <a:sx n="271" d="100"/>
          <a:sy n="271" d="100"/>
        </p:scale>
        <p:origin x="18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268" y="500906"/>
            <a:ext cx="2723039" cy="1065577"/>
          </a:xfrm>
        </p:spPr>
        <p:txBody>
          <a:bodyPr anchor="b"/>
          <a:lstStyle>
            <a:lvl1pPr algn="ctr">
              <a:defRPr sz="2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447" y="1607576"/>
            <a:ext cx="2402681" cy="738960"/>
          </a:xfrm>
        </p:spPr>
        <p:txBody>
          <a:bodyPr/>
          <a:lstStyle>
            <a:lvl1pPr marL="0" indent="0" algn="ctr">
              <a:buNone/>
              <a:defRPr sz="841"/>
            </a:lvl1pPr>
            <a:lvl2pPr marL="160157" indent="0" algn="ctr">
              <a:buNone/>
              <a:defRPr sz="701"/>
            </a:lvl2pPr>
            <a:lvl3pPr marL="320314" indent="0" algn="ctr">
              <a:buNone/>
              <a:defRPr sz="631"/>
            </a:lvl3pPr>
            <a:lvl4pPr marL="480471" indent="0" algn="ctr">
              <a:buNone/>
              <a:defRPr sz="560"/>
            </a:lvl4pPr>
            <a:lvl5pPr marL="640629" indent="0" algn="ctr">
              <a:buNone/>
              <a:defRPr sz="560"/>
            </a:lvl5pPr>
            <a:lvl6pPr marL="800786" indent="0" algn="ctr">
              <a:buNone/>
              <a:defRPr sz="560"/>
            </a:lvl6pPr>
            <a:lvl7pPr marL="960943" indent="0" algn="ctr">
              <a:buNone/>
              <a:defRPr sz="560"/>
            </a:lvl7pPr>
            <a:lvl8pPr marL="1121100" indent="0" algn="ctr">
              <a:buNone/>
              <a:defRPr sz="560"/>
            </a:lvl8pPr>
            <a:lvl9pPr marL="1281257" indent="0" algn="ctr">
              <a:buNone/>
              <a:defRPr sz="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49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2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558" y="162954"/>
            <a:ext cx="690771" cy="25938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46" y="162954"/>
            <a:ext cx="2032268" cy="2593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4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95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78" y="763050"/>
            <a:ext cx="2763083" cy="1273166"/>
          </a:xfrm>
        </p:spPr>
        <p:txBody>
          <a:bodyPr anchor="b"/>
          <a:lstStyle>
            <a:lvl1pPr>
              <a:defRPr sz="210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78" y="2048261"/>
            <a:ext cx="2763083" cy="669528"/>
          </a:xfrm>
        </p:spPr>
        <p:txBody>
          <a:bodyPr/>
          <a:lstStyle>
            <a:lvl1pPr marL="0" indent="0">
              <a:buNone/>
              <a:defRPr sz="841">
                <a:solidFill>
                  <a:schemeClr val="tx1"/>
                </a:solidFill>
              </a:defRPr>
            </a:lvl1pPr>
            <a:lvl2pPr marL="160157" indent="0">
              <a:buNone/>
              <a:defRPr sz="701">
                <a:solidFill>
                  <a:schemeClr val="tx1">
                    <a:tint val="75000"/>
                  </a:schemeClr>
                </a:solidFill>
              </a:defRPr>
            </a:lvl2pPr>
            <a:lvl3pPr marL="320314" indent="0">
              <a:buNone/>
              <a:defRPr sz="631">
                <a:solidFill>
                  <a:schemeClr val="tx1">
                    <a:tint val="75000"/>
                  </a:schemeClr>
                </a:solidFill>
              </a:defRPr>
            </a:lvl3pPr>
            <a:lvl4pPr marL="480471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4pPr>
            <a:lvl5pPr marL="640629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5pPr>
            <a:lvl6pPr marL="800786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6pPr>
            <a:lvl7pPr marL="960943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7pPr>
            <a:lvl8pPr marL="1121100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8pPr>
            <a:lvl9pPr marL="1281257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890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46" y="814770"/>
            <a:ext cx="1361519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1810" y="814770"/>
            <a:ext cx="1361519" cy="1941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8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63" y="162955"/>
            <a:ext cx="2763083" cy="5915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63" y="750297"/>
            <a:ext cx="1355262" cy="367709"/>
          </a:xfrm>
        </p:spPr>
        <p:txBody>
          <a:bodyPr anchor="b"/>
          <a:lstStyle>
            <a:lvl1pPr marL="0" indent="0">
              <a:buNone/>
              <a:defRPr sz="841" b="1"/>
            </a:lvl1pPr>
            <a:lvl2pPr marL="160157" indent="0">
              <a:buNone/>
              <a:defRPr sz="701" b="1"/>
            </a:lvl2pPr>
            <a:lvl3pPr marL="320314" indent="0">
              <a:buNone/>
              <a:defRPr sz="631" b="1"/>
            </a:lvl3pPr>
            <a:lvl4pPr marL="480471" indent="0">
              <a:buNone/>
              <a:defRPr sz="560" b="1"/>
            </a:lvl4pPr>
            <a:lvl5pPr marL="640629" indent="0">
              <a:buNone/>
              <a:defRPr sz="560" b="1"/>
            </a:lvl5pPr>
            <a:lvl6pPr marL="800786" indent="0">
              <a:buNone/>
              <a:defRPr sz="560" b="1"/>
            </a:lvl6pPr>
            <a:lvl7pPr marL="960943" indent="0">
              <a:buNone/>
              <a:defRPr sz="560" b="1"/>
            </a:lvl7pPr>
            <a:lvl8pPr marL="1121100" indent="0">
              <a:buNone/>
              <a:defRPr sz="560" b="1"/>
            </a:lvl8pPr>
            <a:lvl9pPr marL="1281257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63" y="1118006"/>
            <a:ext cx="1355262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1810" y="750297"/>
            <a:ext cx="1361937" cy="367709"/>
          </a:xfrm>
        </p:spPr>
        <p:txBody>
          <a:bodyPr anchor="b"/>
          <a:lstStyle>
            <a:lvl1pPr marL="0" indent="0">
              <a:buNone/>
              <a:defRPr sz="841" b="1"/>
            </a:lvl1pPr>
            <a:lvl2pPr marL="160157" indent="0">
              <a:buNone/>
              <a:defRPr sz="701" b="1"/>
            </a:lvl2pPr>
            <a:lvl3pPr marL="320314" indent="0">
              <a:buNone/>
              <a:defRPr sz="631" b="1"/>
            </a:lvl3pPr>
            <a:lvl4pPr marL="480471" indent="0">
              <a:buNone/>
              <a:defRPr sz="560" b="1"/>
            </a:lvl4pPr>
            <a:lvl5pPr marL="640629" indent="0">
              <a:buNone/>
              <a:defRPr sz="560" b="1"/>
            </a:lvl5pPr>
            <a:lvl6pPr marL="800786" indent="0">
              <a:buNone/>
              <a:defRPr sz="560" b="1"/>
            </a:lvl6pPr>
            <a:lvl7pPr marL="960943" indent="0">
              <a:buNone/>
              <a:defRPr sz="560" b="1"/>
            </a:lvl7pPr>
            <a:lvl8pPr marL="1121100" indent="0">
              <a:buNone/>
              <a:defRPr sz="560" b="1"/>
            </a:lvl8pPr>
            <a:lvl9pPr marL="1281257" indent="0">
              <a:buNone/>
              <a:defRPr sz="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1810" y="1118006"/>
            <a:ext cx="1361937" cy="1644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0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80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445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63" y="204047"/>
            <a:ext cx="1033236" cy="714163"/>
          </a:xfrm>
        </p:spPr>
        <p:txBody>
          <a:bodyPr anchor="b"/>
          <a:lstStyle>
            <a:lvl1pPr>
              <a:defRPr sz="11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937" y="440685"/>
            <a:ext cx="1621810" cy="2175081"/>
          </a:xfrm>
        </p:spPr>
        <p:txBody>
          <a:bodyPr/>
          <a:lstStyle>
            <a:lvl1pPr>
              <a:defRPr sz="1121"/>
            </a:lvl1pPr>
            <a:lvl2pPr>
              <a:defRPr sz="981"/>
            </a:lvl2pPr>
            <a:lvl3pPr>
              <a:defRPr sz="841"/>
            </a:lvl3pPr>
            <a:lvl4pPr>
              <a:defRPr sz="701"/>
            </a:lvl4pPr>
            <a:lvl5pPr>
              <a:defRPr sz="701"/>
            </a:lvl5pPr>
            <a:lvl6pPr>
              <a:defRPr sz="701"/>
            </a:lvl6pPr>
            <a:lvl7pPr>
              <a:defRPr sz="701"/>
            </a:lvl7pPr>
            <a:lvl8pPr>
              <a:defRPr sz="701"/>
            </a:lvl8pPr>
            <a:lvl9pPr>
              <a:defRPr sz="7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63" y="918210"/>
            <a:ext cx="1033236" cy="1701098"/>
          </a:xfrm>
        </p:spPr>
        <p:txBody>
          <a:bodyPr/>
          <a:lstStyle>
            <a:lvl1pPr marL="0" indent="0">
              <a:buNone/>
              <a:defRPr sz="560"/>
            </a:lvl1pPr>
            <a:lvl2pPr marL="160157" indent="0">
              <a:buNone/>
              <a:defRPr sz="490"/>
            </a:lvl2pPr>
            <a:lvl3pPr marL="320314" indent="0">
              <a:buNone/>
              <a:defRPr sz="420"/>
            </a:lvl3pPr>
            <a:lvl4pPr marL="480471" indent="0">
              <a:buNone/>
              <a:defRPr sz="350"/>
            </a:lvl4pPr>
            <a:lvl5pPr marL="640629" indent="0">
              <a:buNone/>
              <a:defRPr sz="350"/>
            </a:lvl5pPr>
            <a:lvl6pPr marL="800786" indent="0">
              <a:buNone/>
              <a:defRPr sz="350"/>
            </a:lvl6pPr>
            <a:lvl7pPr marL="960943" indent="0">
              <a:buNone/>
              <a:defRPr sz="350"/>
            </a:lvl7pPr>
            <a:lvl8pPr marL="1121100" indent="0">
              <a:buNone/>
              <a:defRPr sz="350"/>
            </a:lvl8pPr>
            <a:lvl9pPr marL="1281257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87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63" y="204047"/>
            <a:ext cx="1033236" cy="714163"/>
          </a:xfrm>
        </p:spPr>
        <p:txBody>
          <a:bodyPr anchor="b"/>
          <a:lstStyle>
            <a:lvl1pPr>
              <a:defRPr sz="11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1937" y="440685"/>
            <a:ext cx="1621810" cy="2175081"/>
          </a:xfrm>
        </p:spPr>
        <p:txBody>
          <a:bodyPr anchor="t"/>
          <a:lstStyle>
            <a:lvl1pPr marL="0" indent="0">
              <a:buNone/>
              <a:defRPr sz="1121"/>
            </a:lvl1pPr>
            <a:lvl2pPr marL="160157" indent="0">
              <a:buNone/>
              <a:defRPr sz="981"/>
            </a:lvl2pPr>
            <a:lvl3pPr marL="320314" indent="0">
              <a:buNone/>
              <a:defRPr sz="841"/>
            </a:lvl3pPr>
            <a:lvl4pPr marL="480471" indent="0">
              <a:buNone/>
              <a:defRPr sz="701"/>
            </a:lvl4pPr>
            <a:lvl5pPr marL="640629" indent="0">
              <a:buNone/>
              <a:defRPr sz="701"/>
            </a:lvl5pPr>
            <a:lvl6pPr marL="800786" indent="0">
              <a:buNone/>
              <a:defRPr sz="701"/>
            </a:lvl6pPr>
            <a:lvl7pPr marL="960943" indent="0">
              <a:buNone/>
              <a:defRPr sz="701"/>
            </a:lvl7pPr>
            <a:lvl8pPr marL="1121100" indent="0">
              <a:buNone/>
              <a:defRPr sz="701"/>
            </a:lvl8pPr>
            <a:lvl9pPr marL="1281257" indent="0">
              <a:buNone/>
              <a:defRPr sz="70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63" y="918210"/>
            <a:ext cx="1033236" cy="1701098"/>
          </a:xfrm>
        </p:spPr>
        <p:txBody>
          <a:bodyPr/>
          <a:lstStyle>
            <a:lvl1pPr marL="0" indent="0">
              <a:buNone/>
              <a:defRPr sz="560"/>
            </a:lvl1pPr>
            <a:lvl2pPr marL="160157" indent="0">
              <a:buNone/>
              <a:defRPr sz="490"/>
            </a:lvl2pPr>
            <a:lvl3pPr marL="320314" indent="0">
              <a:buNone/>
              <a:defRPr sz="420"/>
            </a:lvl3pPr>
            <a:lvl4pPr marL="480471" indent="0">
              <a:buNone/>
              <a:defRPr sz="350"/>
            </a:lvl4pPr>
            <a:lvl5pPr marL="640629" indent="0">
              <a:buNone/>
              <a:defRPr sz="350"/>
            </a:lvl5pPr>
            <a:lvl6pPr marL="800786" indent="0">
              <a:buNone/>
              <a:defRPr sz="350"/>
            </a:lvl6pPr>
            <a:lvl7pPr marL="960943" indent="0">
              <a:buNone/>
              <a:defRPr sz="350"/>
            </a:lvl7pPr>
            <a:lvl8pPr marL="1121100" indent="0">
              <a:buNone/>
              <a:defRPr sz="350"/>
            </a:lvl8pPr>
            <a:lvl9pPr marL="1281257" indent="0">
              <a:buNone/>
              <a:defRPr sz="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46" y="162955"/>
            <a:ext cx="2763083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46" y="814770"/>
            <a:ext cx="2763083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46" y="2836816"/>
            <a:ext cx="720804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4D9E9-5EC3-D444-8E38-E43C59FC4D5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184" y="2836816"/>
            <a:ext cx="1081207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525" y="2836816"/>
            <a:ext cx="720804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29C59-F6DF-3446-B9D7-42D935A403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2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320314" rtl="0" eaLnBrk="1" latinLnBrk="0" hangingPunct="1">
        <a:lnSpc>
          <a:spcPct val="90000"/>
        </a:lnSpc>
        <a:spcBef>
          <a:spcPct val="0"/>
        </a:spcBef>
        <a:buNone/>
        <a:defRPr sz="15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79" indent="-80079" algn="l" defTabSz="320314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981" kern="1200">
          <a:solidFill>
            <a:schemeClr val="tx1"/>
          </a:solidFill>
          <a:latin typeface="+mn-lt"/>
          <a:ea typeface="+mn-ea"/>
          <a:cs typeface="+mn-cs"/>
        </a:defRPr>
      </a:lvl1pPr>
      <a:lvl2pPr marL="240236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841" kern="1200">
          <a:solidFill>
            <a:schemeClr val="tx1"/>
          </a:solidFill>
          <a:latin typeface="+mn-lt"/>
          <a:ea typeface="+mn-ea"/>
          <a:cs typeface="+mn-cs"/>
        </a:defRPr>
      </a:lvl2pPr>
      <a:lvl3pPr marL="400393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701" kern="1200">
          <a:solidFill>
            <a:schemeClr val="tx1"/>
          </a:solidFill>
          <a:latin typeface="+mn-lt"/>
          <a:ea typeface="+mn-ea"/>
          <a:cs typeface="+mn-cs"/>
        </a:defRPr>
      </a:lvl3pPr>
      <a:lvl4pPr marL="560550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4pPr>
      <a:lvl5pPr marL="720707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5pPr>
      <a:lvl6pPr marL="880864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6pPr>
      <a:lvl7pPr marL="1041022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7pPr>
      <a:lvl8pPr marL="1201179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8pPr>
      <a:lvl9pPr marL="1361336" indent="-80079" algn="l" defTabSz="320314" rtl="0" eaLnBrk="1" latinLnBrk="0" hangingPunct="1">
        <a:lnSpc>
          <a:spcPct val="90000"/>
        </a:lnSpc>
        <a:spcBef>
          <a:spcPts val="175"/>
        </a:spcBef>
        <a:buFont typeface="Arial" panose="020B0604020202020204" pitchFamily="34" charset="0"/>
        <a:buChar char="•"/>
        <a:defRPr sz="6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1pPr>
      <a:lvl2pPr marL="160157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2pPr>
      <a:lvl3pPr marL="320314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3pPr>
      <a:lvl4pPr marL="480471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4pPr>
      <a:lvl5pPr marL="640629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5pPr>
      <a:lvl6pPr marL="800786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6pPr>
      <a:lvl7pPr marL="960943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7pPr>
      <a:lvl8pPr marL="1121100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8pPr>
      <a:lvl9pPr marL="1281257" algn="l" defTabSz="320314" rtl="0" eaLnBrk="1" latinLnBrk="0" hangingPunct="1">
        <a:defRPr sz="6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64EEF-09BA-387A-BB99-66F737596973}"/>
              </a:ext>
            </a:extLst>
          </p:cNvPr>
          <p:cNvSpPr txBox="1"/>
          <p:nvPr/>
        </p:nvSpPr>
        <p:spPr>
          <a:xfrm>
            <a:off x="3653912" y="103163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03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1187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Reardon, Brendan</dc:creator>
  <cp:lastModifiedBy>Reardon, Brendan</cp:lastModifiedBy>
  <cp:revision>23</cp:revision>
  <cp:lastPrinted>2021-05-27T06:11:57Z</cp:lastPrinted>
  <dcterms:created xsi:type="dcterms:W3CDTF">2021-05-06T13:10:54Z</dcterms:created>
  <dcterms:modified xsi:type="dcterms:W3CDTF">2025-06-23T02:59:40Z</dcterms:modified>
</cp:coreProperties>
</file>