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b9a0b074_1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b9a0b074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965474a9_3_3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965474a9_3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b9a0b074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b9a0b074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b9a0b074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b9a0b074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linkedin.com/in/brendanrousedev/" TargetMode="External"/><Relationship Id="rId4" Type="http://schemas.openxmlformats.org/officeDocument/2006/relationships/hyperlink" Target="http://github.com/brendanrousedev" TargetMode="External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Zero: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CLI Banking Application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Brief Tour</a:t>
            </a:r>
            <a:endParaRPr b="1" sz="2400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6850" y="630225"/>
            <a:ext cx="2085466" cy="2085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r>
              <a:rPr lang="en"/>
              <a:t> 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   </a:t>
            </a:r>
            <a:r>
              <a:rPr lang="en" sz="4500">
                <a:solidFill>
                  <a:schemeClr val="accent5"/>
                </a:solidFill>
              </a:rPr>
              <a:t> </a:t>
            </a:r>
            <a:r>
              <a:rPr lang="en" sz="3800">
                <a:solidFill>
                  <a:schemeClr val="accent5"/>
                </a:solidFill>
              </a:rPr>
              <a:t>.NET Core 8 </a:t>
            </a:r>
            <a:endParaRPr sz="3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accent5"/>
                </a:solidFill>
              </a:rPr>
              <a:t>     Entity, Spectre</a:t>
            </a:r>
            <a:endParaRPr sz="3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800">
                <a:solidFill>
                  <a:schemeClr val="accent5"/>
                </a:solidFill>
              </a:rPr>
              <a:t>     </a:t>
            </a:r>
            <a:r>
              <a:rPr lang="en" sz="3800">
                <a:solidFill>
                  <a:schemeClr val="accent5"/>
                </a:solidFill>
              </a:rPr>
              <a:t>C#, Microsoft SQL</a:t>
            </a:r>
            <a:endParaRPr sz="3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accent5"/>
                </a:solidFill>
              </a:rPr>
              <a:t>     Visual Studio Code</a:t>
            </a:r>
            <a:endParaRPr sz="3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accent5"/>
                </a:solidFill>
              </a:rPr>
              <a:t>     SSMS</a:t>
            </a:r>
            <a:endParaRPr sz="3800">
              <a:solidFill>
                <a:schemeClr val="accent5"/>
              </a:solidFill>
            </a:endParaRPr>
          </a:p>
        </p:txBody>
      </p:sp>
      <p:grpSp>
        <p:nvGrpSpPr>
          <p:cNvPr id="80" name="Google Shape;80;p14"/>
          <p:cNvGrpSpPr/>
          <p:nvPr/>
        </p:nvGrpSpPr>
        <p:grpSpPr>
          <a:xfrm>
            <a:off x="5861566" y="2464025"/>
            <a:ext cx="3131599" cy="2537076"/>
            <a:chOff x="6803275" y="395363"/>
            <a:chExt cx="2212050" cy="2537076"/>
          </a:xfrm>
        </p:grpSpPr>
        <p:pic>
          <p:nvPicPr>
            <p:cNvPr id="81" name="Google Shape;81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82" name="Google Shape;82;p14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" name="Google Shape;83;p14"/>
            <p:cNvSpPr txBox="1"/>
            <p:nvPr/>
          </p:nvSpPr>
          <p:spPr>
            <a:xfrm>
              <a:off x="6981284" y="6779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Key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Frameworks:</a:t>
              </a:r>
              <a:b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</a:br>
              <a:r>
                <a:rPr lang="en" sz="11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.NET Core 8, Microsoft Entity, Spectre</a:t>
              </a:r>
              <a:endParaRPr sz="1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Languages:</a:t>
              </a:r>
              <a:b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</a:br>
              <a:r>
                <a:rPr lang="en" sz="11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C#, SQL</a:t>
              </a:r>
              <a:endParaRPr sz="1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Tools:</a:t>
              </a:r>
              <a:b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</a:br>
              <a:r>
                <a:rPr lang="en" sz="11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Visual Studio Code,</a:t>
              </a:r>
              <a:br>
                <a:rPr lang="en" sz="11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</a:br>
              <a:r>
                <a:rPr lang="en" sz="11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SQL Server Management Studio</a:t>
              </a:r>
              <a:endParaRPr sz="13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Streamline Banking Operations</a:t>
            </a:r>
            <a:endParaRPr sz="4100"/>
          </a:p>
        </p:txBody>
      </p:sp>
      <p:sp>
        <p:nvSpPr>
          <p:cNvPr id="89" name="Google Shape;89;p15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 txBox="1"/>
          <p:nvPr>
            <p:ph type="title"/>
          </p:nvPr>
        </p:nvSpPr>
        <p:spPr>
          <a:xfrm>
            <a:off x="6049100" y="2061900"/>
            <a:ext cx="26295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100"/>
              <a:t>Security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- User Authentication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- Password Encryption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/>
              <a:t>- Input Validation</a:t>
            </a:r>
            <a:endParaRPr sz="1400"/>
          </a:p>
        </p:txBody>
      </p:sp>
      <p:sp>
        <p:nvSpPr>
          <p:cNvPr id="93" name="Google Shape;93;p15"/>
          <p:cNvSpPr txBox="1"/>
          <p:nvPr>
            <p:ph type="title"/>
          </p:nvPr>
        </p:nvSpPr>
        <p:spPr>
          <a:xfrm>
            <a:off x="371775" y="2061900"/>
            <a:ext cx="26295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Administrator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- Perform CRUD Operations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- Reset Customer Passwords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/>
              <a:t>- Approve Requests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0" sz="1400"/>
          </a:p>
        </p:txBody>
      </p:sp>
      <p:sp>
        <p:nvSpPr>
          <p:cNvPr id="94" name="Google Shape;94;p15"/>
          <p:cNvSpPr txBox="1"/>
          <p:nvPr>
            <p:ph type="title"/>
          </p:nvPr>
        </p:nvSpPr>
        <p:spPr>
          <a:xfrm>
            <a:off x="3210425" y="2061900"/>
            <a:ext cx="26295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Customer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- Check Account Details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- Perform Transactions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- Check Transaction History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/>
              <a:t>- Request Checkbooks</a:t>
            </a:r>
            <a:endParaRPr sz="1400"/>
          </a:p>
        </p:txBody>
      </p:sp>
      <p:sp>
        <p:nvSpPr>
          <p:cNvPr id="95" name="Google Shape;95;p15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idx="1" type="subTitle"/>
          </p:nvPr>
        </p:nvSpPr>
        <p:spPr>
          <a:xfrm>
            <a:off x="137775" y="653700"/>
            <a:ext cx="4173000" cy="38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A Vertical Slice - Admin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The Admin will navigate a series of menus to </a:t>
            </a:r>
            <a:r>
              <a:rPr lang="en" sz="1800"/>
              <a:t>perform CRUD operations to manage customers, accounts, and also fulfill user requests. </a:t>
            </a:r>
            <a:endParaRPr sz="1800"/>
          </a:p>
        </p:txBody>
      </p:sp>
      <p:sp>
        <p:nvSpPr>
          <p:cNvPr id="101" name="Google Shape;101;p16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4325"/>
            <a:ext cx="3485225" cy="259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6925" y="2639825"/>
            <a:ext cx="3877950" cy="294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471" y="3907275"/>
            <a:ext cx="4336699" cy="8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4832750" y="802475"/>
            <a:ext cx="4232100" cy="33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A Vertical Slice - Customer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The Customer can use the menu to deposit or withdraw funds, reset their password, and view account details. 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300" y="243200"/>
            <a:ext cx="3304325" cy="293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000" y="3002925"/>
            <a:ext cx="3981507" cy="177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8325" y="3787884"/>
            <a:ext cx="4380300" cy="177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18" name="Google Shape;118;p18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What’s Coming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0" name="Google Shape;120;p18"/>
          <p:cNvSpPr txBox="1"/>
          <p:nvPr>
            <p:ph idx="4294967295" type="body"/>
          </p:nvPr>
        </p:nvSpPr>
        <p:spPr>
          <a:xfrm>
            <a:off x="2855550" y="1377475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Granular Controls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Features to enable users to perform more more fine-tuned operations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Refined Interface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Enhanced UI to deliver a superior user experience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Improved Error Handling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Don’t restart from the beginning; keep going until it’s just right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265500" y="754200"/>
            <a:ext cx="4045200" cy="36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lt2"/>
                </a:solidFill>
              </a:rPr>
              <a:t>It means a lot to share my project, so</a:t>
            </a:r>
            <a:endParaRPr b="0"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2"/>
                </a:solidFill>
              </a:rPr>
              <a:t>THANK YOU FOR YOUR</a:t>
            </a:r>
            <a:r>
              <a:rPr lang="en" sz="2100">
                <a:solidFill>
                  <a:schemeClr val="lt2"/>
                </a:solidFill>
              </a:rPr>
              <a:t> </a:t>
            </a:r>
            <a:r>
              <a:rPr lang="en" sz="3800">
                <a:solidFill>
                  <a:schemeClr val="lt2"/>
                </a:solidFill>
              </a:rPr>
              <a:t> </a:t>
            </a:r>
            <a:endParaRPr sz="3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</a:t>
            </a:r>
            <a:r>
              <a:rPr lang="en">
                <a:solidFill>
                  <a:schemeClr val="lt2"/>
                </a:solidFill>
              </a:rPr>
              <a:t>AND</a:t>
            </a:r>
            <a:r>
              <a:rPr lang="en" sz="2500">
                <a:solidFill>
                  <a:schemeClr val="lt2"/>
                </a:solidFill>
              </a:rPr>
              <a:t> </a:t>
            </a:r>
            <a:br>
              <a:rPr lang="en" sz="2500">
                <a:solidFill>
                  <a:schemeClr val="lt2"/>
                </a:solidFill>
              </a:rPr>
            </a:br>
            <a:r>
              <a:rPr lang="en" sz="3400"/>
              <a:t>ATTENTION </a:t>
            </a:r>
            <a:endParaRPr sz="3400">
              <a:solidFill>
                <a:schemeClr val="lt2"/>
              </a:solidFill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265500" y="4293350"/>
            <a:ext cx="62442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LinkedIn:   </a:t>
            </a:r>
            <a:r>
              <a:rPr lang="en" sz="12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linkedin.com/in/brendanrousedev/</a:t>
            </a:r>
            <a:endParaRPr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GitHub:     </a:t>
            </a:r>
            <a:r>
              <a:rPr lang="en" sz="12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github.com/brendanrousedev</a:t>
            </a:r>
            <a:endParaRPr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Email:         brendanrousedev@gmail.com</a:t>
            </a:r>
            <a:endParaRPr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54450" y="82975"/>
            <a:ext cx="4572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