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sv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svg"/><Relationship Id="rId2" Type="http://schemas.openxmlformats.org/officeDocument/2006/relationships/image" Target="../media/image77.svg"/><Relationship Id="rId1" Type="http://schemas.openxmlformats.org/officeDocument/2006/relationships/image" Target="../media/image76.png"/><Relationship Id="rId6" Type="http://schemas.openxmlformats.org/officeDocument/2006/relationships/image" Target="../media/image81.sv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svg"/><Relationship Id="rId4" Type="http://schemas.openxmlformats.org/officeDocument/2006/relationships/image" Target="../media/image79.svg"/><Relationship Id="rId9" Type="http://schemas.openxmlformats.org/officeDocument/2006/relationships/image" Target="../media/image84.png"/><Relationship Id="rId14" Type="http://schemas.openxmlformats.org/officeDocument/2006/relationships/image" Target="../media/image89.sv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svg"/><Relationship Id="rId3" Type="http://schemas.openxmlformats.org/officeDocument/2006/relationships/image" Target="../media/image22.png"/><Relationship Id="rId7" Type="http://schemas.openxmlformats.org/officeDocument/2006/relationships/image" Target="../media/image92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91.svg"/><Relationship Id="rId5" Type="http://schemas.openxmlformats.org/officeDocument/2006/relationships/image" Target="../media/image90.png"/><Relationship Id="rId10" Type="http://schemas.openxmlformats.org/officeDocument/2006/relationships/image" Target="../media/image95.svg"/><Relationship Id="rId4" Type="http://schemas.openxmlformats.org/officeDocument/2006/relationships/image" Target="../media/image23.svg"/><Relationship Id="rId9" Type="http://schemas.openxmlformats.org/officeDocument/2006/relationships/image" Target="../media/image94.png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sv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svg"/><Relationship Id="rId1" Type="http://schemas.openxmlformats.org/officeDocument/2006/relationships/image" Target="../media/image96.png"/><Relationship Id="rId6" Type="http://schemas.openxmlformats.org/officeDocument/2006/relationships/image" Target="../media/image101.svg"/><Relationship Id="rId5" Type="http://schemas.openxmlformats.org/officeDocument/2006/relationships/image" Target="../media/image100.png"/><Relationship Id="rId4" Type="http://schemas.openxmlformats.org/officeDocument/2006/relationships/image" Target="../media/image99.sv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svg"/><Relationship Id="rId1" Type="http://schemas.openxmlformats.org/officeDocument/2006/relationships/image" Target="../media/image104.png"/><Relationship Id="rId6" Type="http://schemas.openxmlformats.org/officeDocument/2006/relationships/image" Target="../media/image109.svg"/><Relationship Id="rId5" Type="http://schemas.openxmlformats.org/officeDocument/2006/relationships/image" Target="../media/image108.png"/><Relationship Id="rId4" Type="http://schemas.openxmlformats.org/officeDocument/2006/relationships/image" Target="../media/image10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24.png"/><Relationship Id="rId7" Type="http://schemas.openxmlformats.org/officeDocument/2006/relationships/image" Target="../media/image54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10" Type="http://schemas.openxmlformats.org/officeDocument/2006/relationships/image" Target="../media/image57.svg"/><Relationship Id="rId4" Type="http://schemas.openxmlformats.org/officeDocument/2006/relationships/image" Target="../media/image25.svg"/><Relationship Id="rId9" Type="http://schemas.openxmlformats.org/officeDocument/2006/relationships/image" Target="../media/image56.pn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10" Type="http://schemas.openxmlformats.org/officeDocument/2006/relationships/image" Target="../media/image67.svg"/><Relationship Id="rId4" Type="http://schemas.openxmlformats.org/officeDocument/2006/relationships/image" Target="../media/image61.svg"/><Relationship Id="rId9" Type="http://schemas.openxmlformats.org/officeDocument/2006/relationships/image" Target="../media/image66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sv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svg"/><Relationship Id="rId2" Type="http://schemas.openxmlformats.org/officeDocument/2006/relationships/image" Target="../media/image77.svg"/><Relationship Id="rId1" Type="http://schemas.openxmlformats.org/officeDocument/2006/relationships/image" Target="../media/image76.png"/><Relationship Id="rId6" Type="http://schemas.openxmlformats.org/officeDocument/2006/relationships/image" Target="../media/image81.sv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svg"/><Relationship Id="rId4" Type="http://schemas.openxmlformats.org/officeDocument/2006/relationships/image" Target="../media/image79.svg"/><Relationship Id="rId9" Type="http://schemas.openxmlformats.org/officeDocument/2006/relationships/image" Target="../media/image84.png"/><Relationship Id="rId14" Type="http://schemas.openxmlformats.org/officeDocument/2006/relationships/image" Target="../media/image89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svg"/><Relationship Id="rId3" Type="http://schemas.openxmlformats.org/officeDocument/2006/relationships/image" Target="../media/image22.png"/><Relationship Id="rId7" Type="http://schemas.openxmlformats.org/officeDocument/2006/relationships/image" Target="../media/image92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91.svg"/><Relationship Id="rId5" Type="http://schemas.openxmlformats.org/officeDocument/2006/relationships/image" Target="../media/image90.png"/><Relationship Id="rId10" Type="http://schemas.openxmlformats.org/officeDocument/2006/relationships/image" Target="../media/image95.svg"/><Relationship Id="rId4" Type="http://schemas.openxmlformats.org/officeDocument/2006/relationships/image" Target="../media/image23.svg"/><Relationship Id="rId9" Type="http://schemas.openxmlformats.org/officeDocument/2006/relationships/image" Target="../media/image94.pn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sv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svg"/><Relationship Id="rId1" Type="http://schemas.openxmlformats.org/officeDocument/2006/relationships/image" Target="../media/image96.png"/><Relationship Id="rId6" Type="http://schemas.openxmlformats.org/officeDocument/2006/relationships/image" Target="../media/image101.svg"/><Relationship Id="rId5" Type="http://schemas.openxmlformats.org/officeDocument/2006/relationships/image" Target="../media/image100.png"/><Relationship Id="rId4" Type="http://schemas.openxmlformats.org/officeDocument/2006/relationships/image" Target="../media/image99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svg"/><Relationship Id="rId1" Type="http://schemas.openxmlformats.org/officeDocument/2006/relationships/image" Target="../media/image104.png"/><Relationship Id="rId6" Type="http://schemas.openxmlformats.org/officeDocument/2006/relationships/image" Target="../media/image109.svg"/><Relationship Id="rId5" Type="http://schemas.openxmlformats.org/officeDocument/2006/relationships/image" Target="../media/image108.png"/><Relationship Id="rId4" Type="http://schemas.openxmlformats.org/officeDocument/2006/relationships/image" Target="../media/image10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24.png"/><Relationship Id="rId7" Type="http://schemas.openxmlformats.org/officeDocument/2006/relationships/image" Target="../media/image54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10" Type="http://schemas.openxmlformats.org/officeDocument/2006/relationships/image" Target="../media/image57.svg"/><Relationship Id="rId4" Type="http://schemas.openxmlformats.org/officeDocument/2006/relationships/image" Target="../media/image25.svg"/><Relationship Id="rId9" Type="http://schemas.openxmlformats.org/officeDocument/2006/relationships/image" Target="../media/image56.pn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10" Type="http://schemas.openxmlformats.org/officeDocument/2006/relationships/image" Target="../media/image67.svg"/><Relationship Id="rId4" Type="http://schemas.openxmlformats.org/officeDocument/2006/relationships/image" Target="../media/image61.svg"/><Relationship Id="rId9" Type="http://schemas.openxmlformats.org/officeDocument/2006/relationships/image" Target="../media/image6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F373C9-78E2-42F0-ACE1-4683E4382626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75316FD-50E6-40D3-85D2-CB488C0864A6}">
      <dgm:prSet/>
      <dgm:spPr/>
      <dgm:t>
        <a:bodyPr/>
        <a:lstStyle/>
        <a:p>
          <a:r>
            <a:rPr lang="en-US"/>
            <a:t>Create</a:t>
          </a:r>
        </a:p>
      </dgm:t>
    </dgm:pt>
    <dgm:pt modelId="{F4210659-F8E9-43C5-B04F-01D921513BB8}" type="parTrans" cxnId="{18FF1168-19A8-4A25-B9B4-5D8F6BA1B82F}">
      <dgm:prSet/>
      <dgm:spPr/>
      <dgm:t>
        <a:bodyPr/>
        <a:lstStyle/>
        <a:p>
          <a:endParaRPr lang="en-US"/>
        </a:p>
      </dgm:t>
    </dgm:pt>
    <dgm:pt modelId="{82375F4D-7907-49B2-9E71-ED3CEB48B09C}" type="sibTrans" cxnId="{18FF1168-19A8-4A25-B9B4-5D8F6BA1B82F}">
      <dgm:prSet/>
      <dgm:spPr/>
      <dgm:t>
        <a:bodyPr/>
        <a:lstStyle/>
        <a:p>
          <a:endParaRPr lang="en-US"/>
        </a:p>
      </dgm:t>
    </dgm:pt>
    <dgm:pt modelId="{F23785C6-1E59-4B5A-AFEE-2DBCBA70C0C2}">
      <dgm:prSet/>
      <dgm:spPr/>
      <dgm:t>
        <a:bodyPr/>
        <a:lstStyle/>
        <a:p>
          <a:r>
            <a:rPr lang="en-US"/>
            <a:t>Create a folder called My Site (or something similar)</a:t>
          </a:r>
        </a:p>
      </dgm:t>
    </dgm:pt>
    <dgm:pt modelId="{86676C7A-3980-4536-BBEC-E3548997094E}" type="parTrans" cxnId="{0E0EDE76-D867-4151-AF50-89FDFDF3862A}">
      <dgm:prSet/>
      <dgm:spPr/>
      <dgm:t>
        <a:bodyPr/>
        <a:lstStyle/>
        <a:p>
          <a:endParaRPr lang="en-US"/>
        </a:p>
      </dgm:t>
    </dgm:pt>
    <dgm:pt modelId="{83A69778-C825-4D18-BC2B-7BA44A2B9905}" type="sibTrans" cxnId="{0E0EDE76-D867-4151-AF50-89FDFDF3862A}">
      <dgm:prSet/>
      <dgm:spPr/>
      <dgm:t>
        <a:bodyPr/>
        <a:lstStyle/>
        <a:p>
          <a:endParaRPr lang="en-US"/>
        </a:p>
      </dgm:t>
    </dgm:pt>
    <dgm:pt modelId="{C5615BA1-3FA2-4103-A19F-9370D908820A}">
      <dgm:prSet/>
      <dgm:spPr/>
      <dgm:t>
        <a:bodyPr/>
        <a:lstStyle/>
        <a:p>
          <a:r>
            <a:rPr lang="en-US"/>
            <a:t>Create</a:t>
          </a:r>
        </a:p>
      </dgm:t>
    </dgm:pt>
    <dgm:pt modelId="{65FD87E4-C965-430A-9F49-EFE12069EDC1}" type="parTrans" cxnId="{44B65666-EED4-4586-A974-44414F1B8FDD}">
      <dgm:prSet/>
      <dgm:spPr/>
      <dgm:t>
        <a:bodyPr/>
        <a:lstStyle/>
        <a:p>
          <a:endParaRPr lang="en-US"/>
        </a:p>
      </dgm:t>
    </dgm:pt>
    <dgm:pt modelId="{5ACD4239-8A63-4E69-AD51-D4CBE981C434}" type="sibTrans" cxnId="{44B65666-EED4-4586-A974-44414F1B8FDD}">
      <dgm:prSet/>
      <dgm:spPr/>
      <dgm:t>
        <a:bodyPr/>
        <a:lstStyle/>
        <a:p>
          <a:endParaRPr lang="en-US"/>
        </a:p>
      </dgm:t>
    </dgm:pt>
    <dgm:pt modelId="{DBEA5531-D881-498E-BB4B-51CC9372E865}">
      <dgm:prSet/>
      <dgm:spPr/>
      <dgm:t>
        <a:bodyPr/>
        <a:lstStyle/>
        <a:p>
          <a:r>
            <a:rPr lang="en-US"/>
            <a:t>Inside of this folder create another new folder called styles.</a:t>
          </a:r>
        </a:p>
      </dgm:t>
    </dgm:pt>
    <dgm:pt modelId="{97C86652-BD7E-4282-8C20-79E97761CFAA}" type="parTrans" cxnId="{E9A280B9-FD85-4B8C-9CDC-FD9EE4E03EFA}">
      <dgm:prSet/>
      <dgm:spPr/>
      <dgm:t>
        <a:bodyPr/>
        <a:lstStyle/>
        <a:p>
          <a:endParaRPr lang="en-US"/>
        </a:p>
      </dgm:t>
    </dgm:pt>
    <dgm:pt modelId="{82E2D848-DA9A-40A5-A66C-F50854673D48}" type="sibTrans" cxnId="{E9A280B9-FD85-4B8C-9CDC-FD9EE4E03EFA}">
      <dgm:prSet/>
      <dgm:spPr/>
      <dgm:t>
        <a:bodyPr/>
        <a:lstStyle/>
        <a:p>
          <a:endParaRPr lang="en-US"/>
        </a:p>
      </dgm:t>
    </dgm:pt>
    <dgm:pt modelId="{750CA4C5-D85E-48BB-A064-EAEDB9F6E0FC}">
      <dgm:prSet/>
      <dgm:spPr/>
      <dgm:t>
        <a:bodyPr/>
        <a:lstStyle/>
        <a:p>
          <a:r>
            <a:rPr lang="en-US"/>
            <a:t>Open</a:t>
          </a:r>
        </a:p>
      </dgm:t>
    </dgm:pt>
    <dgm:pt modelId="{1CBB61DB-CA55-4B87-8AC1-BCAFC7D1A76A}" type="parTrans" cxnId="{076E98C5-E1BD-4C1C-94F2-770A5110B0D9}">
      <dgm:prSet/>
      <dgm:spPr/>
      <dgm:t>
        <a:bodyPr/>
        <a:lstStyle/>
        <a:p>
          <a:endParaRPr lang="en-US"/>
        </a:p>
      </dgm:t>
    </dgm:pt>
    <dgm:pt modelId="{03FE44CA-3676-4D64-A232-62CCCB49BF4E}" type="sibTrans" cxnId="{076E98C5-E1BD-4C1C-94F2-770A5110B0D9}">
      <dgm:prSet/>
      <dgm:spPr/>
      <dgm:t>
        <a:bodyPr/>
        <a:lstStyle/>
        <a:p>
          <a:endParaRPr lang="en-US"/>
        </a:p>
      </dgm:t>
    </dgm:pt>
    <dgm:pt modelId="{517ACE27-DD51-437F-B7BF-4986D1C71652}">
      <dgm:prSet/>
      <dgm:spPr/>
      <dgm:t>
        <a:bodyPr/>
        <a:lstStyle/>
        <a:p>
          <a:r>
            <a:rPr lang="en-US"/>
            <a:t>Open My Site folder with VS Code.</a:t>
          </a:r>
        </a:p>
      </dgm:t>
    </dgm:pt>
    <dgm:pt modelId="{4AC46693-DE9D-4107-859D-06FFAF222065}" type="parTrans" cxnId="{A612235A-DD2D-4910-9482-669BABE393AB}">
      <dgm:prSet/>
      <dgm:spPr/>
      <dgm:t>
        <a:bodyPr/>
        <a:lstStyle/>
        <a:p>
          <a:endParaRPr lang="en-US"/>
        </a:p>
      </dgm:t>
    </dgm:pt>
    <dgm:pt modelId="{D486CD4B-90D7-4E99-A99F-9D946447BC83}" type="sibTrans" cxnId="{A612235A-DD2D-4910-9482-669BABE393AB}">
      <dgm:prSet/>
      <dgm:spPr/>
      <dgm:t>
        <a:bodyPr/>
        <a:lstStyle/>
        <a:p>
          <a:endParaRPr lang="en-US"/>
        </a:p>
      </dgm:t>
    </dgm:pt>
    <dgm:pt modelId="{7C067A99-DC28-4F64-ACDD-D8520F047DEC}">
      <dgm:prSet/>
      <dgm:spPr/>
      <dgm:t>
        <a:bodyPr/>
        <a:lstStyle/>
        <a:p>
          <a:r>
            <a:rPr lang="en-US"/>
            <a:t>Create</a:t>
          </a:r>
        </a:p>
      </dgm:t>
    </dgm:pt>
    <dgm:pt modelId="{D74C0194-BD05-48E0-A47C-5E2D27A2B555}" type="parTrans" cxnId="{32D56271-4CD7-476D-AA2D-DCD90E60F411}">
      <dgm:prSet/>
      <dgm:spPr/>
      <dgm:t>
        <a:bodyPr/>
        <a:lstStyle/>
        <a:p>
          <a:endParaRPr lang="en-US"/>
        </a:p>
      </dgm:t>
    </dgm:pt>
    <dgm:pt modelId="{72B8F7A5-C147-49C4-A2B8-A822D087F1DF}" type="sibTrans" cxnId="{32D56271-4CD7-476D-AA2D-DCD90E60F411}">
      <dgm:prSet/>
      <dgm:spPr/>
      <dgm:t>
        <a:bodyPr/>
        <a:lstStyle/>
        <a:p>
          <a:endParaRPr lang="en-US"/>
        </a:p>
      </dgm:t>
    </dgm:pt>
    <dgm:pt modelId="{B4377090-A859-4743-9E10-862AB48C84ED}">
      <dgm:prSet/>
      <dgm:spPr/>
      <dgm:t>
        <a:bodyPr/>
        <a:lstStyle/>
        <a:p>
          <a:r>
            <a:rPr lang="en-US"/>
            <a:t>Create an index.html file</a:t>
          </a:r>
        </a:p>
      </dgm:t>
    </dgm:pt>
    <dgm:pt modelId="{59248B0E-7FCD-4D76-B0AD-29DA8C14C532}" type="parTrans" cxnId="{DECC1B6E-387C-4BD3-94E7-AE496A74E314}">
      <dgm:prSet/>
      <dgm:spPr/>
      <dgm:t>
        <a:bodyPr/>
        <a:lstStyle/>
        <a:p>
          <a:endParaRPr lang="en-US"/>
        </a:p>
      </dgm:t>
    </dgm:pt>
    <dgm:pt modelId="{4AC03403-C990-4A2C-9249-4CB5F1F4E37E}" type="sibTrans" cxnId="{DECC1B6E-387C-4BD3-94E7-AE496A74E314}">
      <dgm:prSet/>
      <dgm:spPr/>
      <dgm:t>
        <a:bodyPr/>
        <a:lstStyle/>
        <a:p>
          <a:endParaRPr lang="en-US"/>
        </a:p>
      </dgm:t>
    </dgm:pt>
    <dgm:pt modelId="{C1AA82F4-5F7F-4E44-A45E-51AF28C1F295}">
      <dgm:prSet/>
      <dgm:spPr/>
      <dgm:t>
        <a:bodyPr/>
        <a:lstStyle/>
        <a:p>
          <a:r>
            <a:rPr lang="en-US"/>
            <a:t>Create</a:t>
          </a:r>
        </a:p>
      </dgm:t>
    </dgm:pt>
    <dgm:pt modelId="{FF4D7499-A23C-491C-A71E-DFB5B85CBAAB}" type="parTrans" cxnId="{517208B4-308E-4882-BBED-BD5DFD29E7B7}">
      <dgm:prSet/>
      <dgm:spPr/>
      <dgm:t>
        <a:bodyPr/>
        <a:lstStyle/>
        <a:p>
          <a:endParaRPr lang="en-US"/>
        </a:p>
      </dgm:t>
    </dgm:pt>
    <dgm:pt modelId="{6469ACCF-7EC0-415D-8DD7-181E7E20C545}" type="sibTrans" cxnId="{517208B4-308E-4882-BBED-BD5DFD29E7B7}">
      <dgm:prSet/>
      <dgm:spPr/>
      <dgm:t>
        <a:bodyPr/>
        <a:lstStyle/>
        <a:p>
          <a:endParaRPr lang="en-US"/>
        </a:p>
      </dgm:t>
    </dgm:pt>
    <dgm:pt modelId="{F34C0714-EA76-49CE-8499-2B3C7652A7CE}">
      <dgm:prSet/>
      <dgm:spPr/>
      <dgm:t>
        <a:bodyPr/>
        <a:lstStyle/>
        <a:p>
          <a:r>
            <a:rPr lang="en-US"/>
            <a:t>Inside of styles folder create a style.css file</a:t>
          </a:r>
        </a:p>
      </dgm:t>
    </dgm:pt>
    <dgm:pt modelId="{0871DA4B-6A41-4451-A485-332B6CE80720}" type="parTrans" cxnId="{37929CE6-1597-4455-B338-C0F464EFB9CD}">
      <dgm:prSet/>
      <dgm:spPr/>
      <dgm:t>
        <a:bodyPr/>
        <a:lstStyle/>
        <a:p>
          <a:endParaRPr lang="en-US"/>
        </a:p>
      </dgm:t>
    </dgm:pt>
    <dgm:pt modelId="{06141BD5-9EF1-4E6D-B384-5FB4F69ED29D}" type="sibTrans" cxnId="{37929CE6-1597-4455-B338-C0F464EFB9CD}">
      <dgm:prSet/>
      <dgm:spPr/>
      <dgm:t>
        <a:bodyPr/>
        <a:lstStyle/>
        <a:p>
          <a:endParaRPr lang="en-US"/>
        </a:p>
      </dgm:t>
    </dgm:pt>
    <dgm:pt modelId="{C4A2BCF7-338B-4263-8172-F83B093F8886}">
      <dgm:prSet/>
      <dgm:spPr/>
      <dgm:t>
        <a:bodyPr/>
        <a:lstStyle/>
        <a:p>
          <a:r>
            <a:rPr lang="en-US"/>
            <a:t>Link</a:t>
          </a:r>
        </a:p>
      </dgm:t>
    </dgm:pt>
    <dgm:pt modelId="{D5972F68-CA04-4A8C-A928-CFD850AFC7EB}" type="parTrans" cxnId="{B10E86C7-F979-481C-A8A4-DD933AA09AE9}">
      <dgm:prSet/>
      <dgm:spPr/>
      <dgm:t>
        <a:bodyPr/>
        <a:lstStyle/>
        <a:p>
          <a:endParaRPr lang="en-US"/>
        </a:p>
      </dgm:t>
    </dgm:pt>
    <dgm:pt modelId="{84052E06-AF84-4CF7-93EE-F01D14753D35}" type="sibTrans" cxnId="{B10E86C7-F979-481C-A8A4-DD933AA09AE9}">
      <dgm:prSet/>
      <dgm:spPr/>
      <dgm:t>
        <a:bodyPr/>
        <a:lstStyle/>
        <a:p>
          <a:endParaRPr lang="en-US"/>
        </a:p>
      </dgm:t>
    </dgm:pt>
    <dgm:pt modelId="{EBDA8363-5CFC-41A7-8F05-800C86018B08}">
      <dgm:prSet/>
      <dgm:spPr/>
      <dgm:t>
        <a:bodyPr/>
        <a:lstStyle/>
        <a:p>
          <a:r>
            <a:rPr lang="en-US"/>
            <a:t>Link the CSS with the HTML and test to see if they are working together.</a:t>
          </a:r>
        </a:p>
      </dgm:t>
    </dgm:pt>
    <dgm:pt modelId="{ECD3FEB9-2908-4F73-9075-DCF23C61F4BA}" type="parTrans" cxnId="{8328E5BC-09A9-4ADD-87A1-A81BE5335CC8}">
      <dgm:prSet/>
      <dgm:spPr/>
      <dgm:t>
        <a:bodyPr/>
        <a:lstStyle/>
        <a:p>
          <a:endParaRPr lang="en-US"/>
        </a:p>
      </dgm:t>
    </dgm:pt>
    <dgm:pt modelId="{28F9FE4A-08B1-41E4-947E-65D23B0DECC6}" type="sibTrans" cxnId="{8328E5BC-09A9-4ADD-87A1-A81BE5335CC8}">
      <dgm:prSet/>
      <dgm:spPr/>
      <dgm:t>
        <a:bodyPr/>
        <a:lstStyle/>
        <a:p>
          <a:endParaRPr lang="en-US"/>
        </a:p>
      </dgm:t>
    </dgm:pt>
    <dgm:pt modelId="{85B77233-34E0-494A-BA6A-472103AEAF12}" type="pres">
      <dgm:prSet presAssocID="{E0F373C9-78E2-42F0-ACE1-4683E4382626}" presName="Name0" presStyleCnt="0">
        <dgm:presLayoutVars>
          <dgm:dir/>
          <dgm:animLvl val="lvl"/>
          <dgm:resizeHandles val="exact"/>
        </dgm:presLayoutVars>
      </dgm:prSet>
      <dgm:spPr/>
    </dgm:pt>
    <dgm:pt modelId="{0599476F-04FB-4767-B8CC-C816BF0E924D}" type="pres">
      <dgm:prSet presAssocID="{C4A2BCF7-338B-4263-8172-F83B093F8886}" presName="boxAndChildren" presStyleCnt="0"/>
      <dgm:spPr/>
    </dgm:pt>
    <dgm:pt modelId="{960EFE43-0D79-438C-8D02-9D4576DB6DBA}" type="pres">
      <dgm:prSet presAssocID="{C4A2BCF7-338B-4263-8172-F83B093F8886}" presName="parentTextBox" presStyleLbl="alignNode1" presStyleIdx="0" presStyleCnt="6"/>
      <dgm:spPr/>
    </dgm:pt>
    <dgm:pt modelId="{9A410019-84FC-46CD-BBD1-65DD87A2A22D}" type="pres">
      <dgm:prSet presAssocID="{C4A2BCF7-338B-4263-8172-F83B093F8886}" presName="descendantBox" presStyleLbl="bgAccFollowNode1" presStyleIdx="0" presStyleCnt="6"/>
      <dgm:spPr/>
    </dgm:pt>
    <dgm:pt modelId="{244D35F2-9622-4C98-A2D6-23C652628AA5}" type="pres">
      <dgm:prSet presAssocID="{6469ACCF-7EC0-415D-8DD7-181E7E20C545}" presName="sp" presStyleCnt="0"/>
      <dgm:spPr/>
    </dgm:pt>
    <dgm:pt modelId="{19420F18-0BBD-4E62-AB8D-3679F117B482}" type="pres">
      <dgm:prSet presAssocID="{C1AA82F4-5F7F-4E44-A45E-51AF28C1F295}" presName="arrowAndChildren" presStyleCnt="0"/>
      <dgm:spPr/>
    </dgm:pt>
    <dgm:pt modelId="{66F34803-D240-4D09-94B5-C923D1F1C689}" type="pres">
      <dgm:prSet presAssocID="{C1AA82F4-5F7F-4E44-A45E-51AF28C1F295}" presName="parentTextArrow" presStyleLbl="node1" presStyleIdx="0" presStyleCnt="0"/>
      <dgm:spPr/>
    </dgm:pt>
    <dgm:pt modelId="{C797B9E5-7CA6-40A9-BFBD-BDC6AE0B27E1}" type="pres">
      <dgm:prSet presAssocID="{C1AA82F4-5F7F-4E44-A45E-51AF28C1F295}" presName="arrow" presStyleLbl="alignNode1" presStyleIdx="1" presStyleCnt="6"/>
      <dgm:spPr/>
    </dgm:pt>
    <dgm:pt modelId="{F47DE4A9-3B21-4C1D-BFCC-81116CB36654}" type="pres">
      <dgm:prSet presAssocID="{C1AA82F4-5F7F-4E44-A45E-51AF28C1F295}" presName="descendantArrow" presStyleLbl="bgAccFollowNode1" presStyleIdx="1" presStyleCnt="6"/>
      <dgm:spPr/>
    </dgm:pt>
    <dgm:pt modelId="{88CD0FF4-8B07-49BC-8D35-C424AA8EDA1B}" type="pres">
      <dgm:prSet presAssocID="{72B8F7A5-C147-49C4-A2B8-A822D087F1DF}" presName="sp" presStyleCnt="0"/>
      <dgm:spPr/>
    </dgm:pt>
    <dgm:pt modelId="{7797DAF0-BCCC-41B3-B386-2D48E2803AB6}" type="pres">
      <dgm:prSet presAssocID="{7C067A99-DC28-4F64-ACDD-D8520F047DEC}" presName="arrowAndChildren" presStyleCnt="0"/>
      <dgm:spPr/>
    </dgm:pt>
    <dgm:pt modelId="{2AE15E00-D11C-4ECA-ABE4-8F26AC1A2D55}" type="pres">
      <dgm:prSet presAssocID="{7C067A99-DC28-4F64-ACDD-D8520F047DEC}" presName="parentTextArrow" presStyleLbl="node1" presStyleIdx="0" presStyleCnt="0"/>
      <dgm:spPr/>
    </dgm:pt>
    <dgm:pt modelId="{D1AC7290-664E-4590-9343-1E4B08F9ED16}" type="pres">
      <dgm:prSet presAssocID="{7C067A99-DC28-4F64-ACDD-D8520F047DEC}" presName="arrow" presStyleLbl="alignNode1" presStyleIdx="2" presStyleCnt="6"/>
      <dgm:spPr/>
    </dgm:pt>
    <dgm:pt modelId="{B52602B4-CC23-492A-96D3-4F870688410F}" type="pres">
      <dgm:prSet presAssocID="{7C067A99-DC28-4F64-ACDD-D8520F047DEC}" presName="descendantArrow" presStyleLbl="bgAccFollowNode1" presStyleIdx="2" presStyleCnt="6"/>
      <dgm:spPr/>
    </dgm:pt>
    <dgm:pt modelId="{1FF11FCE-D923-461B-95F6-FCE79F1B5175}" type="pres">
      <dgm:prSet presAssocID="{03FE44CA-3676-4D64-A232-62CCCB49BF4E}" presName="sp" presStyleCnt="0"/>
      <dgm:spPr/>
    </dgm:pt>
    <dgm:pt modelId="{EF003BA9-8C0D-4389-B926-1B5DB85B3783}" type="pres">
      <dgm:prSet presAssocID="{750CA4C5-D85E-48BB-A064-EAEDB9F6E0FC}" presName="arrowAndChildren" presStyleCnt="0"/>
      <dgm:spPr/>
    </dgm:pt>
    <dgm:pt modelId="{AC21C5A2-BE58-4FB3-8D03-4A8D1D06A7A8}" type="pres">
      <dgm:prSet presAssocID="{750CA4C5-D85E-48BB-A064-EAEDB9F6E0FC}" presName="parentTextArrow" presStyleLbl="node1" presStyleIdx="0" presStyleCnt="0"/>
      <dgm:spPr/>
    </dgm:pt>
    <dgm:pt modelId="{D760C3AE-785A-49E1-9C1D-706984AA7939}" type="pres">
      <dgm:prSet presAssocID="{750CA4C5-D85E-48BB-A064-EAEDB9F6E0FC}" presName="arrow" presStyleLbl="alignNode1" presStyleIdx="3" presStyleCnt="6"/>
      <dgm:spPr/>
    </dgm:pt>
    <dgm:pt modelId="{0B28530E-A5C8-450D-81B4-6BD05D7DB754}" type="pres">
      <dgm:prSet presAssocID="{750CA4C5-D85E-48BB-A064-EAEDB9F6E0FC}" presName="descendantArrow" presStyleLbl="bgAccFollowNode1" presStyleIdx="3" presStyleCnt="6"/>
      <dgm:spPr/>
    </dgm:pt>
    <dgm:pt modelId="{CFDA6AB8-F539-41E8-97B1-57DCEEFCE388}" type="pres">
      <dgm:prSet presAssocID="{5ACD4239-8A63-4E69-AD51-D4CBE981C434}" presName="sp" presStyleCnt="0"/>
      <dgm:spPr/>
    </dgm:pt>
    <dgm:pt modelId="{073A4306-AF78-4BA0-BCC7-813ECE1B8315}" type="pres">
      <dgm:prSet presAssocID="{C5615BA1-3FA2-4103-A19F-9370D908820A}" presName="arrowAndChildren" presStyleCnt="0"/>
      <dgm:spPr/>
    </dgm:pt>
    <dgm:pt modelId="{7FCA25CD-397B-4614-A1E7-7E27D30E6010}" type="pres">
      <dgm:prSet presAssocID="{C5615BA1-3FA2-4103-A19F-9370D908820A}" presName="parentTextArrow" presStyleLbl="node1" presStyleIdx="0" presStyleCnt="0"/>
      <dgm:spPr/>
    </dgm:pt>
    <dgm:pt modelId="{4EFA54EF-8474-46F0-9465-C66B75EEA4FE}" type="pres">
      <dgm:prSet presAssocID="{C5615BA1-3FA2-4103-A19F-9370D908820A}" presName="arrow" presStyleLbl="alignNode1" presStyleIdx="4" presStyleCnt="6"/>
      <dgm:spPr/>
    </dgm:pt>
    <dgm:pt modelId="{3BDD44FC-D524-4F46-A835-278D564F2C1A}" type="pres">
      <dgm:prSet presAssocID="{C5615BA1-3FA2-4103-A19F-9370D908820A}" presName="descendantArrow" presStyleLbl="bgAccFollowNode1" presStyleIdx="4" presStyleCnt="6"/>
      <dgm:spPr/>
    </dgm:pt>
    <dgm:pt modelId="{E369EE14-39A6-4247-BA32-878E89EE74C0}" type="pres">
      <dgm:prSet presAssocID="{82375F4D-7907-49B2-9E71-ED3CEB48B09C}" presName="sp" presStyleCnt="0"/>
      <dgm:spPr/>
    </dgm:pt>
    <dgm:pt modelId="{45D4EB14-4627-4E24-A089-E94DAD71A79F}" type="pres">
      <dgm:prSet presAssocID="{F75316FD-50E6-40D3-85D2-CB488C0864A6}" presName="arrowAndChildren" presStyleCnt="0"/>
      <dgm:spPr/>
    </dgm:pt>
    <dgm:pt modelId="{2F66AE1D-255A-4423-A733-EFC13B7D8CA3}" type="pres">
      <dgm:prSet presAssocID="{F75316FD-50E6-40D3-85D2-CB488C0864A6}" presName="parentTextArrow" presStyleLbl="node1" presStyleIdx="0" presStyleCnt="0"/>
      <dgm:spPr/>
    </dgm:pt>
    <dgm:pt modelId="{FFB4FA99-DAFF-4857-95D3-4E8EA82C09EB}" type="pres">
      <dgm:prSet presAssocID="{F75316FD-50E6-40D3-85D2-CB488C0864A6}" presName="arrow" presStyleLbl="alignNode1" presStyleIdx="5" presStyleCnt="6"/>
      <dgm:spPr/>
    </dgm:pt>
    <dgm:pt modelId="{569942A1-ABA7-43DC-B9B3-B4F1811C06F2}" type="pres">
      <dgm:prSet presAssocID="{F75316FD-50E6-40D3-85D2-CB488C0864A6}" presName="descendantArrow" presStyleLbl="bgAccFollowNode1" presStyleIdx="5" presStyleCnt="6"/>
      <dgm:spPr/>
    </dgm:pt>
  </dgm:ptLst>
  <dgm:cxnLst>
    <dgm:cxn modelId="{818FB231-0A36-4FAB-A32B-290D8DF24516}" type="presOf" srcId="{7C067A99-DC28-4F64-ACDD-D8520F047DEC}" destId="{D1AC7290-664E-4590-9343-1E4B08F9ED16}" srcOrd="1" destOrd="0" presId="urn:microsoft.com/office/officeart/2016/7/layout/VerticalDownArrowProcess"/>
    <dgm:cxn modelId="{18D82932-78AF-4BDB-80E5-918B9D0E3302}" type="presOf" srcId="{C1AA82F4-5F7F-4E44-A45E-51AF28C1F295}" destId="{66F34803-D240-4D09-94B5-C923D1F1C689}" srcOrd="0" destOrd="0" presId="urn:microsoft.com/office/officeart/2016/7/layout/VerticalDownArrowProcess"/>
    <dgm:cxn modelId="{957EA962-064E-48AC-AA57-51B706E06F40}" type="presOf" srcId="{F75316FD-50E6-40D3-85D2-CB488C0864A6}" destId="{FFB4FA99-DAFF-4857-95D3-4E8EA82C09EB}" srcOrd="1" destOrd="0" presId="urn:microsoft.com/office/officeart/2016/7/layout/VerticalDownArrowProcess"/>
    <dgm:cxn modelId="{44B65666-EED4-4586-A974-44414F1B8FDD}" srcId="{E0F373C9-78E2-42F0-ACE1-4683E4382626}" destId="{C5615BA1-3FA2-4103-A19F-9370D908820A}" srcOrd="1" destOrd="0" parTransId="{65FD87E4-C965-430A-9F49-EFE12069EDC1}" sibTransId="{5ACD4239-8A63-4E69-AD51-D4CBE981C434}"/>
    <dgm:cxn modelId="{B6E0C067-387D-49AC-B3AA-668825DE80C5}" type="presOf" srcId="{7C067A99-DC28-4F64-ACDD-D8520F047DEC}" destId="{2AE15E00-D11C-4ECA-ABE4-8F26AC1A2D55}" srcOrd="0" destOrd="0" presId="urn:microsoft.com/office/officeart/2016/7/layout/VerticalDownArrowProcess"/>
    <dgm:cxn modelId="{18FF1168-19A8-4A25-B9B4-5D8F6BA1B82F}" srcId="{E0F373C9-78E2-42F0-ACE1-4683E4382626}" destId="{F75316FD-50E6-40D3-85D2-CB488C0864A6}" srcOrd="0" destOrd="0" parTransId="{F4210659-F8E9-43C5-B04F-01D921513BB8}" sibTransId="{82375F4D-7907-49B2-9E71-ED3CEB48B09C}"/>
    <dgm:cxn modelId="{DECC1B6E-387C-4BD3-94E7-AE496A74E314}" srcId="{7C067A99-DC28-4F64-ACDD-D8520F047DEC}" destId="{B4377090-A859-4743-9E10-862AB48C84ED}" srcOrd="0" destOrd="0" parTransId="{59248B0E-7FCD-4D76-B0AD-29DA8C14C532}" sibTransId="{4AC03403-C990-4A2C-9249-4CB5F1F4E37E}"/>
    <dgm:cxn modelId="{6F495D4E-F035-46EF-99A7-B38B5C774946}" type="presOf" srcId="{C1AA82F4-5F7F-4E44-A45E-51AF28C1F295}" destId="{C797B9E5-7CA6-40A9-BFBD-BDC6AE0B27E1}" srcOrd="1" destOrd="0" presId="urn:microsoft.com/office/officeart/2016/7/layout/VerticalDownArrowProcess"/>
    <dgm:cxn modelId="{32D56271-4CD7-476D-AA2D-DCD90E60F411}" srcId="{E0F373C9-78E2-42F0-ACE1-4683E4382626}" destId="{7C067A99-DC28-4F64-ACDD-D8520F047DEC}" srcOrd="3" destOrd="0" parTransId="{D74C0194-BD05-48E0-A47C-5E2D27A2B555}" sibTransId="{72B8F7A5-C147-49C4-A2B8-A822D087F1DF}"/>
    <dgm:cxn modelId="{17031B73-F914-4002-932B-406B2A0A8247}" type="presOf" srcId="{B4377090-A859-4743-9E10-862AB48C84ED}" destId="{B52602B4-CC23-492A-96D3-4F870688410F}" srcOrd="0" destOrd="0" presId="urn:microsoft.com/office/officeart/2016/7/layout/VerticalDownArrowProcess"/>
    <dgm:cxn modelId="{902C1976-0F2D-45E8-B7CE-636E1502CC2F}" type="presOf" srcId="{C5615BA1-3FA2-4103-A19F-9370D908820A}" destId="{7FCA25CD-397B-4614-A1E7-7E27D30E6010}" srcOrd="0" destOrd="0" presId="urn:microsoft.com/office/officeart/2016/7/layout/VerticalDownArrowProcess"/>
    <dgm:cxn modelId="{0E0EDE76-D867-4151-AF50-89FDFDF3862A}" srcId="{F75316FD-50E6-40D3-85D2-CB488C0864A6}" destId="{F23785C6-1E59-4B5A-AFEE-2DBCBA70C0C2}" srcOrd="0" destOrd="0" parTransId="{86676C7A-3980-4536-BBEC-E3548997094E}" sibTransId="{83A69778-C825-4D18-BC2B-7BA44A2B9905}"/>
    <dgm:cxn modelId="{A612235A-DD2D-4910-9482-669BABE393AB}" srcId="{750CA4C5-D85E-48BB-A064-EAEDB9F6E0FC}" destId="{517ACE27-DD51-437F-B7BF-4986D1C71652}" srcOrd="0" destOrd="0" parTransId="{4AC46693-DE9D-4107-859D-06FFAF222065}" sibTransId="{D486CD4B-90D7-4E99-A99F-9D946447BC83}"/>
    <dgm:cxn modelId="{8BC6D07D-D563-43C9-ABB2-E00EFC8045A2}" type="presOf" srcId="{517ACE27-DD51-437F-B7BF-4986D1C71652}" destId="{0B28530E-A5C8-450D-81B4-6BD05D7DB754}" srcOrd="0" destOrd="0" presId="urn:microsoft.com/office/officeart/2016/7/layout/VerticalDownArrowProcess"/>
    <dgm:cxn modelId="{CF3CF9A5-F0C3-4969-B3EA-83F28630884C}" type="presOf" srcId="{F34C0714-EA76-49CE-8499-2B3C7652A7CE}" destId="{F47DE4A9-3B21-4C1D-BFCC-81116CB36654}" srcOrd="0" destOrd="0" presId="urn:microsoft.com/office/officeart/2016/7/layout/VerticalDownArrowProcess"/>
    <dgm:cxn modelId="{911CC1A7-C9BC-4FFA-A3AD-34B2AA5DD1BA}" type="presOf" srcId="{F75316FD-50E6-40D3-85D2-CB488C0864A6}" destId="{2F66AE1D-255A-4423-A733-EFC13B7D8CA3}" srcOrd="0" destOrd="0" presId="urn:microsoft.com/office/officeart/2016/7/layout/VerticalDownArrowProcess"/>
    <dgm:cxn modelId="{EAA99BA9-9ECF-47A1-AC20-736930AD0A42}" type="presOf" srcId="{F23785C6-1E59-4B5A-AFEE-2DBCBA70C0C2}" destId="{569942A1-ABA7-43DC-B9B3-B4F1811C06F2}" srcOrd="0" destOrd="0" presId="urn:microsoft.com/office/officeart/2016/7/layout/VerticalDownArrowProcess"/>
    <dgm:cxn modelId="{0FD62BAA-2960-41C7-A52A-424744031472}" type="presOf" srcId="{DBEA5531-D881-498E-BB4B-51CC9372E865}" destId="{3BDD44FC-D524-4F46-A835-278D564F2C1A}" srcOrd="0" destOrd="0" presId="urn:microsoft.com/office/officeart/2016/7/layout/VerticalDownArrowProcess"/>
    <dgm:cxn modelId="{AA3BADAF-965D-4E02-8A6A-ABE3F52B7C0A}" type="presOf" srcId="{E0F373C9-78E2-42F0-ACE1-4683E4382626}" destId="{85B77233-34E0-494A-BA6A-472103AEAF12}" srcOrd="0" destOrd="0" presId="urn:microsoft.com/office/officeart/2016/7/layout/VerticalDownArrowProcess"/>
    <dgm:cxn modelId="{517208B4-308E-4882-BBED-BD5DFD29E7B7}" srcId="{E0F373C9-78E2-42F0-ACE1-4683E4382626}" destId="{C1AA82F4-5F7F-4E44-A45E-51AF28C1F295}" srcOrd="4" destOrd="0" parTransId="{FF4D7499-A23C-491C-A71E-DFB5B85CBAAB}" sibTransId="{6469ACCF-7EC0-415D-8DD7-181E7E20C545}"/>
    <dgm:cxn modelId="{E9A280B9-FD85-4B8C-9CDC-FD9EE4E03EFA}" srcId="{C5615BA1-3FA2-4103-A19F-9370D908820A}" destId="{DBEA5531-D881-498E-BB4B-51CC9372E865}" srcOrd="0" destOrd="0" parTransId="{97C86652-BD7E-4282-8C20-79E97761CFAA}" sibTransId="{82E2D848-DA9A-40A5-A66C-F50854673D48}"/>
    <dgm:cxn modelId="{8328E5BC-09A9-4ADD-87A1-A81BE5335CC8}" srcId="{C4A2BCF7-338B-4263-8172-F83B093F8886}" destId="{EBDA8363-5CFC-41A7-8F05-800C86018B08}" srcOrd="0" destOrd="0" parTransId="{ECD3FEB9-2908-4F73-9075-DCF23C61F4BA}" sibTransId="{28F9FE4A-08B1-41E4-947E-65D23B0DECC6}"/>
    <dgm:cxn modelId="{076E98C5-E1BD-4C1C-94F2-770A5110B0D9}" srcId="{E0F373C9-78E2-42F0-ACE1-4683E4382626}" destId="{750CA4C5-D85E-48BB-A064-EAEDB9F6E0FC}" srcOrd="2" destOrd="0" parTransId="{1CBB61DB-CA55-4B87-8AC1-BCAFC7D1A76A}" sibTransId="{03FE44CA-3676-4D64-A232-62CCCB49BF4E}"/>
    <dgm:cxn modelId="{21A940C6-2554-4D52-AA5C-DCCA768FC71E}" type="presOf" srcId="{750CA4C5-D85E-48BB-A064-EAEDB9F6E0FC}" destId="{AC21C5A2-BE58-4FB3-8D03-4A8D1D06A7A8}" srcOrd="0" destOrd="0" presId="urn:microsoft.com/office/officeart/2016/7/layout/VerticalDownArrowProcess"/>
    <dgm:cxn modelId="{B10E86C7-F979-481C-A8A4-DD933AA09AE9}" srcId="{E0F373C9-78E2-42F0-ACE1-4683E4382626}" destId="{C4A2BCF7-338B-4263-8172-F83B093F8886}" srcOrd="5" destOrd="0" parTransId="{D5972F68-CA04-4A8C-A928-CFD850AFC7EB}" sibTransId="{84052E06-AF84-4CF7-93EE-F01D14753D35}"/>
    <dgm:cxn modelId="{D925D1CA-613A-4CE0-B548-CC1C70CE1FD7}" type="presOf" srcId="{C4A2BCF7-338B-4263-8172-F83B093F8886}" destId="{960EFE43-0D79-438C-8D02-9D4576DB6DBA}" srcOrd="0" destOrd="0" presId="urn:microsoft.com/office/officeart/2016/7/layout/VerticalDownArrowProcess"/>
    <dgm:cxn modelId="{935E8FDD-5C1B-413A-B641-D59390E45423}" type="presOf" srcId="{750CA4C5-D85E-48BB-A064-EAEDB9F6E0FC}" destId="{D760C3AE-785A-49E1-9C1D-706984AA7939}" srcOrd="1" destOrd="0" presId="urn:microsoft.com/office/officeart/2016/7/layout/VerticalDownArrowProcess"/>
    <dgm:cxn modelId="{2CC3C1E3-1827-4704-A71A-EE485430D117}" type="presOf" srcId="{C5615BA1-3FA2-4103-A19F-9370D908820A}" destId="{4EFA54EF-8474-46F0-9465-C66B75EEA4FE}" srcOrd="1" destOrd="0" presId="urn:microsoft.com/office/officeart/2016/7/layout/VerticalDownArrowProcess"/>
    <dgm:cxn modelId="{37929CE6-1597-4455-B338-C0F464EFB9CD}" srcId="{C1AA82F4-5F7F-4E44-A45E-51AF28C1F295}" destId="{F34C0714-EA76-49CE-8499-2B3C7652A7CE}" srcOrd="0" destOrd="0" parTransId="{0871DA4B-6A41-4451-A485-332B6CE80720}" sibTransId="{06141BD5-9EF1-4E6D-B384-5FB4F69ED29D}"/>
    <dgm:cxn modelId="{919D12FF-E7C8-4977-B356-9C2AA19769E4}" type="presOf" srcId="{EBDA8363-5CFC-41A7-8F05-800C86018B08}" destId="{9A410019-84FC-46CD-BBD1-65DD87A2A22D}" srcOrd="0" destOrd="0" presId="urn:microsoft.com/office/officeart/2016/7/layout/VerticalDownArrowProcess"/>
    <dgm:cxn modelId="{3AE0BCD2-CEBE-4A23-B249-330336564DAC}" type="presParOf" srcId="{85B77233-34E0-494A-BA6A-472103AEAF12}" destId="{0599476F-04FB-4767-B8CC-C816BF0E924D}" srcOrd="0" destOrd="0" presId="urn:microsoft.com/office/officeart/2016/7/layout/VerticalDownArrowProcess"/>
    <dgm:cxn modelId="{BC14967E-A411-44C4-BEAC-3E074D44F7E0}" type="presParOf" srcId="{0599476F-04FB-4767-B8CC-C816BF0E924D}" destId="{960EFE43-0D79-438C-8D02-9D4576DB6DBA}" srcOrd="0" destOrd="0" presId="urn:microsoft.com/office/officeart/2016/7/layout/VerticalDownArrowProcess"/>
    <dgm:cxn modelId="{37A9FF04-B0D2-4A54-A68C-380BF34402DD}" type="presParOf" srcId="{0599476F-04FB-4767-B8CC-C816BF0E924D}" destId="{9A410019-84FC-46CD-BBD1-65DD87A2A22D}" srcOrd="1" destOrd="0" presId="urn:microsoft.com/office/officeart/2016/7/layout/VerticalDownArrowProcess"/>
    <dgm:cxn modelId="{44D191C0-3DDC-4A9F-AEE8-97A7A98AD118}" type="presParOf" srcId="{85B77233-34E0-494A-BA6A-472103AEAF12}" destId="{244D35F2-9622-4C98-A2D6-23C652628AA5}" srcOrd="1" destOrd="0" presId="urn:microsoft.com/office/officeart/2016/7/layout/VerticalDownArrowProcess"/>
    <dgm:cxn modelId="{1D5D33D2-26B5-41E5-B4F8-77C11C0902C2}" type="presParOf" srcId="{85B77233-34E0-494A-BA6A-472103AEAF12}" destId="{19420F18-0BBD-4E62-AB8D-3679F117B482}" srcOrd="2" destOrd="0" presId="urn:microsoft.com/office/officeart/2016/7/layout/VerticalDownArrowProcess"/>
    <dgm:cxn modelId="{362A3EDC-B0CF-4BBD-8ABC-3E7D9D37B1A2}" type="presParOf" srcId="{19420F18-0BBD-4E62-AB8D-3679F117B482}" destId="{66F34803-D240-4D09-94B5-C923D1F1C689}" srcOrd="0" destOrd="0" presId="urn:microsoft.com/office/officeart/2016/7/layout/VerticalDownArrowProcess"/>
    <dgm:cxn modelId="{AE927DD4-472B-4E9A-B649-ABEDCD3ADA44}" type="presParOf" srcId="{19420F18-0BBD-4E62-AB8D-3679F117B482}" destId="{C797B9E5-7CA6-40A9-BFBD-BDC6AE0B27E1}" srcOrd="1" destOrd="0" presId="urn:microsoft.com/office/officeart/2016/7/layout/VerticalDownArrowProcess"/>
    <dgm:cxn modelId="{0697A97B-FAC5-4086-9071-2E5FF81381C2}" type="presParOf" srcId="{19420F18-0BBD-4E62-AB8D-3679F117B482}" destId="{F47DE4A9-3B21-4C1D-BFCC-81116CB36654}" srcOrd="2" destOrd="0" presId="urn:microsoft.com/office/officeart/2016/7/layout/VerticalDownArrowProcess"/>
    <dgm:cxn modelId="{D620D72D-8B98-4C01-82D3-300FB97AD1F3}" type="presParOf" srcId="{85B77233-34E0-494A-BA6A-472103AEAF12}" destId="{88CD0FF4-8B07-49BC-8D35-C424AA8EDA1B}" srcOrd="3" destOrd="0" presId="urn:microsoft.com/office/officeart/2016/7/layout/VerticalDownArrowProcess"/>
    <dgm:cxn modelId="{DA9553A3-A352-4FDC-B6F2-4E8C505BE15B}" type="presParOf" srcId="{85B77233-34E0-494A-BA6A-472103AEAF12}" destId="{7797DAF0-BCCC-41B3-B386-2D48E2803AB6}" srcOrd="4" destOrd="0" presId="urn:microsoft.com/office/officeart/2016/7/layout/VerticalDownArrowProcess"/>
    <dgm:cxn modelId="{8C54DD16-E2EE-4E57-AADC-67A1C2BE21F4}" type="presParOf" srcId="{7797DAF0-BCCC-41B3-B386-2D48E2803AB6}" destId="{2AE15E00-D11C-4ECA-ABE4-8F26AC1A2D55}" srcOrd="0" destOrd="0" presId="urn:microsoft.com/office/officeart/2016/7/layout/VerticalDownArrowProcess"/>
    <dgm:cxn modelId="{4C4D9453-4526-42CC-A952-1D6951334EC8}" type="presParOf" srcId="{7797DAF0-BCCC-41B3-B386-2D48E2803AB6}" destId="{D1AC7290-664E-4590-9343-1E4B08F9ED16}" srcOrd="1" destOrd="0" presId="urn:microsoft.com/office/officeart/2016/7/layout/VerticalDownArrowProcess"/>
    <dgm:cxn modelId="{BEE47ED7-BA13-4D59-8C35-BF28AD6952FE}" type="presParOf" srcId="{7797DAF0-BCCC-41B3-B386-2D48E2803AB6}" destId="{B52602B4-CC23-492A-96D3-4F870688410F}" srcOrd="2" destOrd="0" presId="urn:microsoft.com/office/officeart/2016/7/layout/VerticalDownArrowProcess"/>
    <dgm:cxn modelId="{127EA383-0F74-4A41-BBDA-1D8ED20B8D35}" type="presParOf" srcId="{85B77233-34E0-494A-BA6A-472103AEAF12}" destId="{1FF11FCE-D923-461B-95F6-FCE79F1B5175}" srcOrd="5" destOrd="0" presId="urn:microsoft.com/office/officeart/2016/7/layout/VerticalDownArrowProcess"/>
    <dgm:cxn modelId="{B6DD730B-233E-476E-A2FE-EEFDD40E9791}" type="presParOf" srcId="{85B77233-34E0-494A-BA6A-472103AEAF12}" destId="{EF003BA9-8C0D-4389-B926-1B5DB85B3783}" srcOrd="6" destOrd="0" presId="urn:microsoft.com/office/officeart/2016/7/layout/VerticalDownArrowProcess"/>
    <dgm:cxn modelId="{994A4FDB-21C3-4087-A527-35821F84239E}" type="presParOf" srcId="{EF003BA9-8C0D-4389-B926-1B5DB85B3783}" destId="{AC21C5A2-BE58-4FB3-8D03-4A8D1D06A7A8}" srcOrd="0" destOrd="0" presId="urn:microsoft.com/office/officeart/2016/7/layout/VerticalDownArrowProcess"/>
    <dgm:cxn modelId="{D982B1F2-BC0C-41BA-A363-097D17912894}" type="presParOf" srcId="{EF003BA9-8C0D-4389-B926-1B5DB85B3783}" destId="{D760C3AE-785A-49E1-9C1D-706984AA7939}" srcOrd="1" destOrd="0" presId="urn:microsoft.com/office/officeart/2016/7/layout/VerticalDownArrowProcess"/>
    <dgm:cxn modelId="{6CB00B6D-89A2-4BA3-BAB9-C26645EBF35E}" type="presParOf" srcId="{EF003BA9-8C0D-4389-B926-1B5DB85B3783}" destId="{0B28530E-A5C8-450D-81B4-6BD05D7DB754}" srcOrd="2" destOrd="0" presId="urn:microsoft.com/office/officeart/2016/7/layout/VerticalDownArrowProcess"/>
    <dgm:cxn modelId="{B040B07B-E800-4CBD-B937-D64A50A98BF3}" type="presParOf" srcId="{85B77233-34E0-494A-BA6A-472103AEAF12}" destId="{CFDA6AB8-F539-41E8-97B1-57DCEEFCE388}" srcOrd="7" destOrd="0" presId="urn:microsoft.com/office/officeart/2016/7/layout/VerticalDownArrowProcess"/>
    <dgm:cxn modelId="{52B0BB2A-BBE0-47F1-AB16-754272DA38F7}" type="presParOf" srcId="{85B77233-34E0-494A-BA6A-472103AEAF12}" destId="{073A4306-AF78-4BA0-BCC7-813ECE1B8315}" srcOrd="8" destOrd="0" presId="urn:microsoft.com/office/officeart/2016/7/layout/VerticalDownArrowProcess"/>
    <dgm:cxn modelId="{779F6EFB-B342-41EF-A87F-829A83070D6C}" type="presParOf" srcId="{073A4306-AF78-4BA0-BCC7-813ECE1B8315}" destId="{7FCA25CD-397B-4614-A1E7-7E27D30E6010}" srcOrd="0" destOrd="0" presId="urn:microsoft.com/office/officeart/2016/7/layout/VerticalDownArrowProcess"/>
    <dgm:cxn modelId="{F62FBC19-4D62-4E53-9A0D-511E6E61CC2F}" type="presParOf" srcId="{073A4306-AF78-4BA0-BCC7-813ECE1B8315}" destId="{4EFA54EF-8474-46F0-9465-C66B75EEA4FE}" srcOrd="1" destOrd="0" presId="urn:microsoft.com/office/officeart/2016/7/layout/VerticalDownArrowProcess"/>
    <dgm:cxn modelId="{0526E930-6280-446F-9FAE-DAF071BA3D31}" type="presParOf" srcId="{073A4306-AF78-4BA0-BCC7-813ECE1B8315}" destId="{3BDD44FC-D524-4F46-A835-278D564F2C1A}" srcOrd="2" destOrd="0" presId="urn:microsoft.com/office/officeart/2016/7/layout/VerticalDownArrowProcess"/>
    <dgm:cxn modelId="{BF9F6E90-2056-4D07-81E9-5054EDDF0334}" type="presParOf" srcId="{85B77233-34E0-494A-BA6A-472103AEAF12}" destId="{E369EE14-39A6-4247-BA32-878E89EE74C0}" srcOrd="9" destOrd="0" presId="urn:microsoft.com/office/officeart/2016/7/layout/VerticalDownArrowProcess"/>
    <dgm:cxn modelId="{5C489C28-5161-4C23-82BF-26609C73459B}" type="presParOf" srcId="{85B77233-34E0-494A-BA6A-472103AEAF12}" destId="{45D4EB14-4627-4E24-A089-E94DAD71A79F}" srcOrd="10" destOrd="0" presId="urn:microsoft.com/office/officeart/2016/7/layout/VerticalDownArrowProcess"/>
    <dgm:cxn modelId="{0066AD04-4517-44C0-9959-B517153FE444}" type="presParOf" srcId="{45D4EB14-4627-4E24-A089-E94DAD71A79F}" destId="{2F66AE1D-255A-4423-A733-EFC13B7D8CA3}" srcOrd="0" destOrd="0" presId="urn:microsoft.com/office/officeart/2016/7/layout/VerticalDownArrowProcess"/>
    <dgm:cxn modelId="{863E0F74-D9D0-497D-B7C5-C140A062E147}" type="presParOf" srcId="{45D4EB14-4627-4E24-A089-E94DAD71A79F}" destId="{FFB4FA99-DAFF-4857-95D3-4E8EA82C09EB}" srcOrd="1" destOrd="0" presId="urn:microsoft.com/office/officeart/2016/7/layout/VerticalDownArrowProcess"/>
    <dgm:cxn modelId="{C942C9B8-7F29-4694-BF99-25D68A4BC811}" type="presParOf" srcId="{45D4EB14-4627-4E24-A089-E94DAD71A79F}" destId="{569942A1-ABA7-43DC-B9B3-B4F1811C06F2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C47FA5C-A4CF-4340-A646-E2D2B668A84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2130D2D-9D39-4481-B846-14C3EEE7DF77}">
      <dgm:prSet/>
      <dgm:spPr/>
      <dgm:t>
        <a:bodyPr/>
        <a:lstStyle/>
        <a:p>
          <a:r>
            <a:rPr lang="en-IE"/>
            <a:t>Lets use some new css properties to change the text.</a:t>
          </a:r>
          <a:endParaRPr lang="en-US"/>
        </a:p>
      </dgm:t>
    </dgm:pt>
    <dgm:pt modelId="{2E08716E-8CA9-49A7-924A-1C7F0CCDE45A}" type="parTrans" cxnId="{1C3CD2E5-59E2-45FA-8CD0-5623DAD6F6CB}">
      <dgm:prSet/>
      <dgm:spPr/>
      <dgm:t>
        <a:bodyPr/>
        <a:lstStyle/>
        <a:p>
          <a:endParaRPr lang="en-US"/>
        </a:p>
      </dgm:t>
    </dgm:pt>
    <dgm:pt modelId="{871C09F7-CD7E-4524-A51B-3338E861C100}" type="sibTrans" cxnId="{1C3CD2E5-59E2-45FA-8CD0-5623DAD6F6CB}">
      <dgm:prSet/>
      <dgm:spPr/>
      <dgm:t>
        <a:bodyPr/>
        <a:lstStyle/>
        <a:p>
          <a:endParaRPr lang="en-US"/>
        </a:p>
      </dgm:t>
    </dgm:pt>
    <dgm:pt modelId="{CAF2E3BE-A084-440C-9D88-6F42CA166882}">
      <dgm:prSet/>
      <dgm:spPr/>
      <dgm:t>
        <a:bodyPr/>
        <a:lstStyle/>
        <a:p>
          <a:r>
            <a:rPr lang="en-IE"/>
            <a:t>Font-color changes the colour of the text</a:t>
          </a:r>
          <a:endParaRPr lang="en-US"/>
        </a:p>
      </dgm:t>
    </dgm:pt>
    <dgm:pt modelId="{5EF1566F-3B9F-4349-B210-0F9CDE7BBA6C}" type="parTrans" cxnId="{8A313B8A-9C88-4BE9-B4AE-2472FCED8456}">
      <dgm:prSet/>
      <dgm:spPr/>
      <dgm:t>
        <a:bodyPr/>
        <a:lstStyle/>
        <a:p>
          <a:endParaRPr lang="en-US"/>
        </a:p>
      </dgm:t>
    </dgm:pt>
    <dgm:pt modelId="{B16A7F81-D7A3-48B1-A529-2D017E9DFFF9}" type="sibTrans" cxnId="{8A313B8A-9C88-4BE9-B4AE-2472FCED8456}">
      <dgm:prSet/>
      <dgm:spPr/>
      <dgm:t>
        <a:bodyPr/>
        <a:lstStyle/>
        <a:p>
          <a:endParaRPr lang="en-US"/>
        </a:p>
      </dgm:t>
    </dgm:pt>
    <dgm:pt modelId="{6CEBF205-3C02-4F02-A0AC-2DC6BD020A6A}">
      <dgm:prSet/>
      <dgm:spPr/>
      <dgm:t>
        <a:bodyPr/>
        <a:lstStyle/>
        <a:p>
          <a:r>
            <a:rPr lang="en-IE"/>
            <a:t>Font-weight changes the thickness of the text</a:t>
          </a:r>
          <a:endParaRPr lang="en-US"/>
        </a:p>
      </dgm:t>
    </dgm:pt>
    <dgm:pt modelId="{54CA984D-548B-43B6-86F6-BD95A35EC217}" type="parTrans" cxnId="{EFCD0A2E-F66A-4011-9E97-95338A2BCF55}">
      <dgm:prSet/>
      <dgm:spPr/>
      <dgm:t>
        <a:bodyPr/>
        <a:lstStyle/>
        <a:p>
          <a:endParaRPr lang="en-US"/>
        </a:p>
      </dgm:t>
    </dgm:pt>
    <dgm:pt modelId="{FB2AA075-F87B-4379-A41D-096C029747C4}" type="sibTrans" cxnId="{EFCD0A2E-F66A-4011-9E97-95338A2BCF55}">
      <dgm:prSet/>
      <dgm:spPr/>
      <dgm:t>
        <a:bodyPr/>
        <a:lstStyle/>
        <a:p>
          <a:endParaRPr lang="en-US"/>
        </a:p>
      </dgm:t>
    </dgm:pt>
    <dgm:pt modelId="{0B40C73F-1D2F-4F63-B00E-E6F3A819E0D5}">
      <dgm:prSet/>
      <dgm:spPr/>
      <dgm:t>
        <a:bodyPr/>
        <a:lstStyle/>
        <a:p>
          <a:r>
            <a:rPr lang="en-IE"/>
            <a:t>Line-height changes the distance between lines in our text.</a:t>
          </a:r>
          <a:endParaRPr lang="en-US"/>
        </a:p>
      </dgm:t>
    </dgm:pt>
    <dgm:pt modelId="{BE9018D6-BD71-429A-8649-583616520FBA}" type="parTrans" cxnId="{7400EDF4-507B-4101-8272-77DB56CCDA05}">
      <dgm:prSet/>
      <dgm:spPr/>
      <dgm:t>
        <a:bodyPr/>
        <a:lstStyle/>
        <a:p>
          <a:endParaRPr lang="en-US"/>
        </a:p>
      </dgm:t>
    </dgm:pt>
    <dgm:pt modelId="{D172BB22-07B0-48CA-8C1E-3B9D8FC5DCCC}" type="sibTrans" cxnId="{7400EDF4-507B-4101-8272-77DB56CCDA05}">
      <dgm:prSet/>
      <dgm:spPr/>
      <dgm:t>
        <a:bodyPr/>
        <a:lstStyle/>
        <a:p>
          <a:endParaRPr lang="en-US"/>
        </a:p>
      </dgm:t>
    </dgm:pt>
    <dgm:pt modelId="{3306B554-7A15-4F90-B026-89C86E377E05}" type="pres">
      <dgm:prSet presAssocID="{CC47FA5C-A4CF-4340-A646-E2D2B668A84B}" presName="root" presStyleCnt="0">
        <dgm:presLayoutVars>
          <dgm:dir/>
          <dgm:resizeHandles val="exact"/>
        </dgm:presLayoutVars>
      </dgm:prSet>
      <dgm:spPr/>
    </dgm:pt>
    <dgm:pt modelId="{BE6429DF-C808-490A-BA5E-5150249B8A61}" type="pres">
      <dgm:prSet presAssocID="{92130D2D-9D39-4481-B846-14C3EEE7DF77}" presName="compNode" presStyleCnt="0"/>
      <dgm:spPr/>
    </dgm:pt>
    <dgm:pt modelId="{93B8A32C-EF5C-44F8-8121-56D3ED431257}" type="pres">
      <dgm:prSet presAssocID="{92130D2D-9D39-4481-B846-14C3EEE7DF77}" presName="bgRect" presStyleLbl="bgShp" presStyleIdx="0" presStyleCnt="4"/>
      <dgm:spPr/>
    </dgm:pt>
    <dgm:pt modelId="{250D0B5A-23DB-45A0-935E-3FCFB8DA2F45}" type="pres">
      <dgm:prSet presAssocID="{92130D2D-9D39-4481-B846-14C3EEE7DF7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shtag"/>
        </a:ext>
      </dgm:extLst>
    </dgm:pt>
    <dgm:pt modelId="{A50AF7D9-A8D2-4D38-81D0-8012FAE0168A}" type="pres">
      <dgm:prSet presAssocID="{92130D2D-9D39-4481-B846-14C3EEE7DF77}" presName="spaceRect" presStyleCnt="0"/>
      <dgm:spPr/>
    </dgm:pt>
    <dgm:pt modelId="{60B65029-A139-4241-A836-4537C018FF65}" type="pres">
      <dgm:prSet presAssocID="{92130D2D-9D39-4481-B846-14C3EEE7DF77}" presName="parTx" presStyleLbl="revTx" presStyleIdx="0" presStyleCnt="4">
        <dgm:presLayoutVars>
          <dgm:chMax val="0"/>
          <dgm:chPref val="0"/>
        </dgm:presLayoutVars>
      </dgm:prSet>
      <dgm:spPr/>
    </dgm:pt>
    <dgm:pt modelId="{3127799B-D438-4941-804E-21C934DFEF0A}" type="pres">
      <dgm:prSet presAssocID="{871C09F7-CD7E-4524-A51B-3338E861C100}" presName="sibTrans" presStyleCnt="0"/>
      <dgm:spPr/>
    </dgm:pt>
    <dgm:pt modelId="{1CEEBB45-554B-4327-B8FF-CD847C8F56A7}" type="pres">
      <dgm:prSet presAssocID="{CAF2E3BE-A084-440C-9D88-6F42CA166882}" presName="compNode" presStyleCnt="0"/>
      <dgm:spPr/>
    </dgm:pt>
    <dgm:pt modelId="{1CC79C53-EBC3-4095-89ED-F50C3C535ED9}" type="pres">
      <dgm:prSet presAssocID="{CAF2E3BE-A084-440C-9D88-6F42CA166882}" presName="bgRect" presStyleLbl="bgShp" presStyleIdx="1" presStyleCnt="4"/>
      <dgm:spPr/>
    </dgm:pt>
    <dgm:pt modelId="{EF4A86EC-5D4E-4830-93D9-3AB4DE98E8FE}" type="pres">
      <dgm:prSet presAssocID="{CAF2E3BE-A084-440C-9D88-6F42CA16688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011D3332-193A-4087-9674-52562B0035E0}" type="pres">
      <dgm:prSet presAssocID="{CAF2E3BE-A084-440C-9D88-6F42CA166882}" presName="spaceRect" presStyleCnt="0"/>
      <dgm:spPr/>
    </dgm:pt>
    <dgm:pt modelId="{A56F2D24-4F25-4B81-A4F2-E739B0BE9ED2}" type="pres">
      <dgm:prSet presAssocID="{CAF2E3BE-A084-440C-9D88-6F42CA166882}" presName="parTx" presStyleLbl="revTx" presStyleIdx="1" presStyleCnt="4">
        <dgm:presLayoutVars>
          <dgm:chMax val="0"/>
          <dgm:chPref val="0"/>
        </dgm:presLayoutVars>
      </dgm:prSet>
      <dgm:spPr/>
    </dgm:pt>
    <dgm:pt modelId="{BECB58CE-3AD7-44DC-A4F7-55D1484E9C0A}" type="pres">
      <dgm:prSet presAssocID="{B16A7F81-D7A3-48B1-A529-2D017E9DFFF9}" presName="sibTrans" presStyleCnt="0"/>
      <dgm:spPr/>
    </dgm:pt>
    <dgm:pt modelId="{D3E2E4CC-3EF3-4D97-B045-1A601D728D4E}" type="pres">
      <dgm:prSet presAssocID="{6CEBF205-3C02-4F02-A0AC-2DC6BD020A6A}" presName="compNode" presStyleCnt="0"/>
      <dgm:spPr/>
    </dgm:pt>
    <dgm:pt modelId="{DC1FEF63-A543-4884-95AB-9C14010F362B}" type="pres">
      <dgm:prSet presAssocID="{6CEBF205-3C02-4F02-A0AC-2DC6BD020A6A}" presName="bgRect" presStyleLbl="bgShp" presStyleIdx="2" presStyleCnt="4"/>
      <dgm:spPr/>
    </dgm:pt>
    <dgm:pt modelId="{2F86A391-FF90-4A79-B552-802482F07985}" type="pres">
      <dgm:prSet presAssocID="{6CEBF205-3C02-4F02-A0AC-2DC6BD020A6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entAdd1"/>
        </a:ext>
      </dgm:extLst>
    </dgm:pt>
    <dgm:pt modelId="{A641B067-8473-4AF2-AB5F-03016F10E968}" type="pres">
      <dgm:prSet presAssocID="{6CEBF205-3C02-4F02-A0AC-2DC6BD020A6A}" presName="spaceRect" presStyleCnt="0"/>
      <dgm:spPr/>
    </dgm:pt>
    <dgm:pt modelId="{8F270838-C901-4747-9763-E0EE4BFBCE9E}" type="pres">
      <dgm:prSet presAssocID="{6CEBF205-3C02-4F02-A0AC-2DC6BD020A6A}" presName="parTx" presStyleLbl="revTx" presStyleIdx="2" presStyleCnt="4">
        <dgm:presLayoutVars>
          <dgm:chMax val="0"/>
          <dgm:chPref val="0"/>
        </dgm:presLayoutVars>
      </dgm:prSet>
      <dgm:spPr/>
    </dgm:pt>
    <dgm:pt modelId="{06115FA3-C281-481F-A992-C724309D6DFA}" type="pres">
      <dgm:prSet presAssocID="{FB2AA075-F87B-4379-A41D-096C029747C4}" presName="sibTrans" presStyleCnt="0"/>
      <dgm:spPr/>
    </dgm:pt>
    <dgm:pt modelId="{38A20327-12DA-45D8-B70D-50A1A69FAAFE}" type="pres">
      <dgm:prSet presAssocID="{0B40C73F-1D2F-4F63-B00E-E6F3A819E0D5}" presName="compNode" presStyleCnt="0"/>
      <dgm:spPr/>
    </dgm:pt>
    <dgm:pt modelId="{D08EC43A-AE62-4558-B41F-9BB0043713E3}" type="pres">
      <dgm:prSet presAssocID="{0B40C73F-1D2F-4F63-B00E-E6F3A819E0D5}" presName="bgRect" presStyleLbl="bgShp" presStyleIdx="3" presStyleCnt="4"/>
      <dgm:spPr/>
    </dgm:pt>
    <dgm:pt modelId="{95550B25-B117-4869-BCCB-82B25F7D5068}" type="pres">
      <dgm:prSet presAssocID="{0B40C73F-1D2F-4F63-B00E-E6F3A819E0D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2F4EA96C-BF3D-4545-AC7A-1AA7B2FDA7C2}" type="pres">
      <dgm:prSet presAssocID="{0B40C73F-1D2F-4F63-B00E-E6F3A819E0D5}" presName="spaceRect" presStyleCnt="0"/>
      <dgm:spPr/>
    </dgm:pt>
    <dgm:pt modelId="{BC941D79-791A-4FC4-91B0-E9369E13535E}" type="pres">
      <dgm:prSet presAssocID="{0B40C73F-1D2F-4F63-B00E-E6F3A819E0D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FFABC1D-88DC-4B1F-BDBE-3612940B3FBB}" type="presOf" srcId="{92130D2D-9D39-4481-B846-14C3EEE7DF77}" destId="{60B65029-A139-4241-A836-4537C018FF65}" srcOrd="0" destOrd="0" presId="urn:microsoft.com/office/officeart/2018/2/layout/IconVerticalSolidList"/>
    <dgm:cxn modelId="{EFCD0A2E-F66A-4011-9E97-95338A2BCF55}" srcId="{CC47FA5C-A4CF-4340-A646-E2D2B668A84B}" destId="{6CEBF205-3C02-4F02-A0AC-2DC6BD020A6A}" srcOrd="2" destOrd="0" parTransId="{54CA984D-548B-43B6-86F6-BD95A35EC217}" sibTransId="{FB2AA075-F87B-4379-A41D-096C029747C4}"/>
    <dgm:cxn modelId="{5AAF6646-58FF-4BD3-8A53-3AEE5B3C9A3A}" type="presOf" srcId="{0B40C73F-1D2F-4F63-B00E-E6F3A819E0D5}" destId="{BC941D79-791A-4FC4-91B0-E9369E13535E}" srcOrd="0" destOrd="0" presId="urn:microsoft.com/office/officeart/2018/2/layout/IconVerticalSolidList"/>
    <dgm:cxn modelId="{8A313B8A-9C88-4BE9-B4AE-2472FCED8456}" srcId="{CC47FA5C-A4CF-4340-A646-E2D2B668A84B}" destId="{CAF2E3BE-A084-440C-9D88-6F42CA166882}" srcOrd="1" destOrd="0" parTransId="{5EF1566F-3B9F-4349-B210-0F9CDE7BBA6C}" sibTransId="{B16A7F81-D7A3-48B1-A529-2D017E9DFFF9}"/>
    <dgm:cxn modelId="{0D9A5F95-B895-4FAF-9A99-DFCAF02FB88D}" type="presOf" srcId="{CC47FA5C-A4CF-4340-A646-E2D2B668A84B}" destId="{3306B554-7A15-4F90-B026-89C86E377E05}" srcOrd="0" destOrd="0" presId="urn:microsoft.com/office/officeart/2018/2/layout/IconVerticalSolidList"/>
    <dgm:cxn modelId="{4D0CAFC7-106C-460F-8E64-9E896A46A5C5}" type="presOf" srcId="{CAF2E3BE-A084-440C-9D88-6F42CA166882}" destId="{A56F2D24-4F25-4B81-A4F2-E739B0BE9ED2}" srcOrd="0" destOrd="0" presId="urn:microsoft.com/office/officeart/2018/2/layout/IconVerticalSolidList"/>
    <dgm:cxn modelId="{C0237EDD-0FB4-421B-8E9C-5533628145CF}" type="presOf" srcId="{6CEBF205-3C02-4F02-A0AC-2DC6BD020A6A}" destId="{8F270838-C901-4747-9763-E0EE4BFBCE9E}" srcOrd="0" destOrd="0" presId="urn:microsoft.com/office/officeart/2018/2/layout/IconVerticalSolidList"/>
    <dgm:cxn modelId="{1C3CD2E5-59E2-45FA-8CD0-5623DAD6F6CB}" srcId="{CC47FA5C-A4CF-4340-A646-E2D2B668A84B}" destId="{92130D2D-9D39-4481-B846-14C3EEE7DF77}" srcOrd="0" destOrd="0" parTransId="{2E08716E-8CA9-49A7-924A-1C7F0CCDE45A}" sibTransId="{871C09F7-CD7E-4524-A51B-3338E861C100}"/>
    <dgm:cxn modelId="{7400EDF4-507B-4101-8272-77DB56CCDA05}" srcId="{CC47FA5C-A4CF-4340-A646-E2D2B668A84B}" destId="{0B40C73F-1D2F-4F63-B00E-E6F3A819E0D5}" srcOrd="3" destOrd="0" parTransId="{BE9018D6-BD71-429A-8649-583616520FBA}" sibTransId="{D172BB22-07B0-48CA-8C1E-3B9D8FC5DCCC}"/>
    <dgm:cxn modelId="{340B7107-8D07-4272-8F19-B7BDD410B321}" type="presParOf" srcId="{3306B554-7A15-4F90-B026-89C86E377E05}" destId="{BE6429DF-C808-490A-BA5E-5150249B8A61}" srcOrd="0" destOrd="0" presId="urn:microsoft.com/office/officeart/2018/2/layout/IconVerticalSolidList"/>
    <dgm:cxn modelId="{D11BBB2E-B54A-4458-88BA-5BFE95A5CEB5}" type="presParOf" srcId="{BE6429DF-C808-490A-BA5E-5150249B8A61}" destId="{93B8A32C-EF5C-44F8-8121-56D3ED431257}" srcOrd="0" destOrd="0" presId="urn:microsoft.com/office/officeart/2018/2/layout/IconVerticalSolidList"/>
    <dgm:cxn modelId="{D7D25A1F-A963-4767-B0C9-AA93622CEFBB}" type="presParOf" srcId="{BE6429DF-C808-490A-BA5E-5150249B8A61}" destId="{250D0B5A-23DB-45A0-935E-3FCFB8DA2F45}" srcOrd="1" destOrd="0" presId="urn:microsoft.com/office/officeart/2018/2/layout/IconVerticalSolidList"/>
    <dgm:cxn modelId="{BEA5F17B-4019-452D-8334-A0160A466AD3}" type="presParOf" srcId="{BE6429DF-C808-490A-BA5E-5150249B8A61}" destId="{A50AF7D9-A8D2-4D38-81D0-8012FAE0168A}" srcOrd="2" destOrd="0" presId="urn:microsoft.com/office/officeart/2018/2/layout/IconVerticalSolidList"/>
    <dgm:cxn modelId="{0AA41A54-6A2E-400F-B127-B88E5C6941E8}" type="presParOf" srcId="{BE6429DF-C808-490A-BA5E-5150249B8A61}" destId="{60B65029-A139-4241-A836-4537C018FF65}" srcOrd="3" destOrd="0" presId="urn:microsoft.com/office/officeart/2018/2/layout/IconVerticalSolidList"/>
    <dgm:cxn modelId="{3B970CA0-9C27-4EC4-8291-D34B3FA2AA0F}" type="presParOf" srcId="{3306B554-7A15-4F90-B026-89C86E377E05}" destId="{3127799B-D438-4941-804E-21C934DFEF0A}" srcOrd="1" destOrd="0" presId="urn:microsoft.com/office/officeart/2018/2/layout/IconVerticalSolidList"/>
    <dgm:cxn modelId="{994A825F-DA43-4ED2-8519-8F2649897DDF}" type="presParOf" srcId="{3306B554-7A15-4F90-B026-89C86E377E05}" destId="{1CEEBB45-554B-4327-B8FF-CD847C8F56A7}" srcOrd="2" destOrd="0" presId="urn:microsoft.com/office/officeart/2018/2/layout/IconVerticalSolidList"/>
    <dgm:cxn modelId="{28461236-94B1-4DC5-9741-84A21F92A7B9}" type="presParOf" srcId="{1CEEBB45-554B-4327-B8FF-CD847C8F56A7}" destId="{1CC79C53-EBC3-4095-89ED-F50C3C535ED9}" srcOrd="0" destOrd="0" presId="urn:microsoft.com/office/officeart/2018/2/layout/IconVerticalSolidList"/>
    <dgm:cxn modelId="{9689E594-745C-4A73-8BA5-B1AC357972F3}" type="presParOf" srcId="{1CEEBB45-554B-4327-B8FF-CD847C8F56A7}" destId="{EF4A86EC-5D4E-4830-93D9-3AB4DE98E8FE}" srcOrd="1" destOrd="0" presId="urn:microsoft.com/office/officeart/2018/2/layout/IconVerticalSolidList"/>
    <dgm:cxn modelId="{A8F48EE2-C90C-469B-B3D0-BBD8D234CC0D}" type="presParOf" srcId="{1CEEBB45-554B-4327-B8FF-CD847C8F56A7}" destId="{011D3332-193A-4087-9674-52562B0035E0}" srcOrd="2" destOrd="0" presId="urn:microsoft.com/office/officeart/2018/2/layout/IconVerticalSolidList"/>
    <dgm:cxn modelId="{4416F8B9-C277-4478-AC1B-C724E0508312}" type="presParOf" srcId="{1CEEBB45-554B-4327-B8FF-CD847C8F56A7}" destId="{A56F2D24-4F25-4B81-A4F2-E739B0BE9ED2}" srcOrd="3" destOrd="0" presId="urn:microsoft.com/office/officeart/2018/2/layout/IconVerticalSolidList"/>
    <dgm:cxn modelId="{13A7F6AB-7B1C-417A-97FF-3D2EA10D656D}" type="presParOf" srcId="{3306B554-7A15-4F90-B026-89C86E377E05}" destId="{BECB58CE-3AD7-44DC-A4F7-55D1484E9C0A}" srcOrd="3" destOrd="0" presId="urn:microsoft.com/office/officeart/2018/2/layout/IconVerticalSolidList"/>
    <dgm:cxn modelId="{5878539E-FCFD-456E-9D81-671146B8C7DF}" type="presParOf" srcId="{3306B554-7A15-4F90-B026-89C86E377E05}" destId="{D3E2E4CC-3EF3-4D97-B045-1A601D728D4E}" srcOrd="4" destOrd="0" presId="urn:microsoft.com/office/officeart/2018/2/layout/IconVerticalSolidList"/>
    <dgm:cxn modelId="{5D2180BB-D991-4E24-AAF8-3352EB4FEC17}" type="presParOf" srcId="{D3E2E4CC-3EF3-4D97-B045-1A601D728D4E}" destId="{DC1FEF63-A543-4884-95AB-9C14010F362B}" srcOrd="0" destOrd="0" presId="urn:microsoft.com/office/officeart/2018/2/layout/IconVerticalSolidList"/>
    <dgm:cxn modelId="{9A17432F-9DAA-4D3D-8CD8-568C22824C4E}" type="presParOf" srcId="{D3E2E4CC-3EF3-4D97-B045-1A601D728D4E}" destId="{2F86A391-FF90-4A79-B552-802482F07985}" srcOrd="1" destOrd="0" presId="urn:microsoft.com/office/officeart/2018/2/layout/IconVerticalSolidList"/>
    <dgm:cxn modelId="{97751B62-BFF8-4FDD-9826-C2EB7EB140C9}" type="presParOf" srcId="{D3E2E4CC-3EF3-4D97-B045-1A601D728D4E}" destId="{A641B067-8473-4AF2-AB5F-03016F10E968}" srcOrd="2" destOrd="0" presId="urn:microsoft.com/office/officeart/2018/2/layout/IconVerticalSolidList"/>
    <dgm:cxn modelId="{73C2A3CA-C862-487D-B5BA-C2328D9EE184}" type="presParOf" srcId="{D3E2E4CC-3EF3-4D97-B045-1A601D728D4E}" destId="{8F270838-C901-4747-9763-E0EE4BFBCE9E}" srcOrd="3" destOrd="0" presId="urn:microsoft.com/office/officeart/2018/2/layout/IconVerticalSolidList"/>
    <dgm:cxn modelId="{9C52E469-69D0-4E60-94D4-8C3CDC0DD702}" type="presParOf" srcId="{3306B554-7A15-4F90-B026-89C86E377E05}" destId="{06115FA3-C281-481F-A992-C724309D6DFA}" srcOrd="5" destOrd="0" presId="urn:microsoft.com/office/officeart/2018/2/layout/IconVerticalSolidList"/>
    <dgm:cxn modelId="{B57CBC62-EBC5-406F-8B80-685D4810E4A8}" type="presParOf" srcId="{3306B554-7A15-4F90-B026-89C86E377E05}" destId="{38A20327-12DA-45D8-B70D-50A1A69FAAFE}" srcOrd="6" destOrd="0" presId="urn:microsoft.com/office/officeart/2018/2/layout/IconVerticalSolidList"/>
    <dgm:cxn modelId="{F9A229EC-3EEF-4C2F-A18F-2BD99A4498C2}" type="presParOf" srcId="{38A20327-12DA-45D8-B70D-50A1A69FAAFE}" destId="{D08EC43A-AE62-4558-B41F-9BB0043713E3}" srcOrd="0" destOrd="0" presId="urn:microsoft.com/office/officeart/2018/2/layout/IconVerticalSolidList"/>
    <dgm:cxn modelId="{8431EBE6-D535-42CD-973C-AF48A21A7FA2}" type="presParOf" srcId="{38A20327-12DA-45D8-B70D-50A1A69FAAFE}" destId="{95550B25-B117-4869-BCCB-82B25F7D5068}" srcOrd="1" destOrd="0" presId="urn:microsoft.com/office/officeart/2018/2/layout/IconVerticalSolidList"/>
    <dgm:cxn modelId="{7A474F07-8D72-44E7-9BF1-572631ADE586}" type="presParOf" srcId="{38A20327-12DA-45D8-B70D-50A1A69FAAFE}" destId="{2F4EA96C-BF3D-4545-AC7A-1AA7B2FDA7C2}" srcOrd="2" destOrd="0" presId="urn:microsoft.com/office/officeart/2018/2/layout/IconVerticalSolidList"/>
    <dgm:cxn modelId="{2E2612A3-5012-463E-A02F-19479B61E21A}" type="presParOf" srcId="{38A20327-12DA-45D8-B70D-50A1A69FAAFE}" destId="{BC941D79-791A-4FC4-91B0-E9369E13535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2B69497-9C28-4605-8AAD-0EB7895E389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D73D85F-DA98-4DBB-BC31-02B022C9E8F1}">
      <dgm:prSet/>
      <dgm:spPr/>
      <dgm:t>
        <a:bodyPr/>
        <a:lstStyle/>
        <a:p>
          <a:r>
            <a:rPr lang="en-IE"/>
            <a:t>Set the width of the skill-row to 50%.</a:t>
          </a:r>
          <a:endParaRPr lang="en-US"/>
        </a:p>
      </dgm:t>
    </dgm:pt>
    <dgm:pt modelId="{EBAB16EE-37CB-4039-AFC9-F52BA6387634}" type="parTrans" cxnId="{6CE9ADDC-344F-4936-BF60-8915413FCE6F}">
      <dgm:prSet/>
      <dgm:spPr/>
      <dgm:t>
        <a:bodyPr/>
        <a:lstStyle/>
        <a:p>
          <a:endParaRPr lang="en-US"/>
        </a:p>
      </dgm:t>
    </dgm:pt>
    <dgm:pt modelId="{ABCC6029-8615-4D73-BE3E-7D36B3AF560F}" type="sibTrans" cxnId="{6CE9ADDC-344F-4936-BF60-8915413FCE6F}">
      <dgm:prSet/>
      <dgm:spPr/>
      <dgm:t>
        <a:bodyPr/>
        <a:lstStyle/>
        <a:p>
          <a:endParaRPr lang="en-US"/>
        </a:p>
      </dgm:t>
    </dgm:pt>
    <dgm:pt modelId="{07E7B80D-FA1D-4BA4-85A9-25CA20BB59EF}">
      <dgm:prSet/>
      <dgm:spPr/>
      <dgm:t>
        <a:bodyPr/>
        <a:lstStyle/>
        <a:p>
          <a:r>
            <a:rPr lang="en-IE"/>
            <a:t>Centre the rows using margin auto.</a:t>
          </a:r>
          <a:endParaRPr lang="en-US"/>
        </a:p>
      </dgm:t>
    </dgm:pt>
    <dgm:pt modelId="{FCED162E-E2AD-4818-91B0-402F65571F26}" type="parTrans" cxnId="{50FEAE22-CFFB-43D1-84AD-EEF4E53E907E}">
      <dgm:prSet/>
      <dgm:spPr/>
      <dgm:t>
        <a:bodyPr/>
        <a:lstStyle/>
        <a:p>
          <a:endParaRPr lang="en-US"/>
        </a:p>
      </dgm:t>
    </dgm:pt>
    <dgm:pt modelId="{1B6AB65A-89B3-4289-A14D-90539D616003}" type="sibTrans" cxnId="{50FEAE22-CFFB-43D1-84AD-EEF4E53E907E}">
      <dgm:prSet/>
      <dgm:spPr/>
      <dgm:t>
        <a:bodyPr/>
        <a:lstStyle/>
        <a:p>
          <a:endParaRPr lang="en-US"/>
        </a:p>
      </dgm:t>
    </dgm:pt>
    <dgm:pt modelId="{EBA44292-9D90-48A0-B45E-CBF8E6FBCF1D}">
      <dgm:prSet/>
      <dgm:spPr/>
      <dgm:t>
        <a:bodyPr/>
        <a:lstStyle/>
        <a:p>
          <a:r>
            <a:rPr lang="en-IE"/>
            <a:t>Text-align to the left.</a:t>
          </a:r>
          <a:endParaRPr lang="en-US"/>
        </a:p>
      </dgm:t>
    </dgm:pt>
    <dgm:pt modelId="{BDB16006-BD5E-4862-96B6-43A7BE0E524F}" type="parTrans" cxnId="{8DA4A79A-F878-47D3-9518-7404FACE42B9}">
      <dgm:prSet/>
      <dgm:spPr/>
      <dgm:t>
        <a:bodyPr/>
        <a:lstStyle/>
        <a:p>
          <a:endParaRPr lang="en-US"/>
        </a:p>
      </dgm:t>
    </dgm:pt>
    <dgm:pt modelId="{E391BFC0-0CC8-4AA8-B5A7-9F26A8ABDBDF}" type="sibTrans" cxnId="{8DA4A79A-F878-47D3-9518-7404FACE42B9}">
      <dgm:prSet/>
      <dgm:spPr/>
      <dgm:t>
        <a:bodyPr/>
        <a:lstStyle/>
        <a:p>
          <a:endParaRPr lang="en-US"/>
        </a:p>
      </dgm:t>
    </dgm:pt>
    <dgm:pt modelId="{C40C9A3B-7D48-4CD2-818F-42F076BB83FE}">
      <dgm:prSet/>
      <dgm:spPr/>
      <dgm:t>
        <a:bodyPr/>
        <a:lstStyle/>
        <a:p>
          <a:r>
            <a:rPr lang="en-IE"/>
            <a:t>Line-height to 2.</a:t>
          </a:r>
          <a:endParaRPr lang="en-US"/>
        </a:p>
      </dgm:t>
    </dgm:pt>
    <dgm:pt modelId="{545350A8-F792-4837-B03E-2672B3DC62D6}" type="parTrans" cxnId="{FB5C5311-8EB8-46E8-A257-0866F2448022}">
      <dgm:prSet/>
      <dgm:spPr/>
      <dgm:t>
        <a:bodyPr/>
        <a:lstStyle/>
        <a:p>
          <a:endParaRPr lang="en-US"/>
        </a:p>
      </dgm:t>
    </dgm:pt>
    <dgm:pt modelId="{F9DD55E4-69B7-4D57-ABD7-2E912214544D}" type="sibTrans" cxnId="{FB5C5311-8EB8-46E8-A257-0866F2448022}">
      <dgm:prSet/>
      <dgm:spPr/>
      <dgm:t>
        <a:bodyPr/>
        <a:lstStyle/>
        <a:p>
          <a:endParaRPr lang="en-US"/>
        </a:p>
      </dgm:t>
    </dgm:pt>
    <dgm:pt modelId="{096A10FD-83E4-46FD-B263-FAD5405729E7}">
      <dgm:prSet/>
      <dgm:spPr/>
      <dgm:t>
        <a:bodyPr/>
        <a:lstStyle/>
        <a:p>
          <a:r>
            <a:rPr lang="en-IE"/>
            <a:t>Give the skill-row images a class and change their width to 25%.</a:t>
          </a:r>
          <a:endParaRPr lang="en-US"/>
        </a:p>
      </dgm:t>
    </dgm:pt>
    <dgm:pt modelId="{DBD437CB-5812-4C51-A2AD-BD80D094958F}" type="parTrans" cxnId="{DD682056-3567-4C3A-8CC6-EDD50569907F}">
      <dgm:prSet/>
      <dgm:spPr/>
      <dgm:t>
        <a:bodyPr/>
        <a:lstStyle/>
        <a:p>
          <a:endParaRPr lang="en-US"/>
        </a:p>
      </dgm:t>
    </dgm:pt>
    <dgm:pt modelId="{6A9A56A5-035D-4594-856F-C4EB0A7ECCD0}" type="sibTrans" cxnId="{DD682056-3567-4C3A-8CC6-EDD50569907F}">
      <dgm:prSet/>
      <dgm:spPr/>
      <dgm:t>
        <a:bodyPr/>
        <a:lstStyle/>
        <a:p>
          <a:endParaRPr lang="en-US"/>
        </a:p>
      </dgm:t>
    </dgm:pt>
    <dgm:pt modelId="{58DB01C7-249C-4B6A-8A48-7052BA15F494}">
      <dgm:prSet/>
      <dgm:spPr/>
      <dgm:t>
        <a:bodyPr/>
        <a:lstStyle/>
        <a:p>
          <a:r>
            <a:rPr lang="en-IE"/>
            <a:t>Add float left to image1 and a margin right of 30px.</a:t>
          </a:r>
          <a:endParaRPr lang="en-US"/>
        </a:p>
      </dgm:t>
    </dgm:pt>
    <dgm:pt modelId="{0BE0502C-8DAD-4C59-8BA3-6712079EE7D4}" type="parTrans" cxnId="{A1FAE00B-64A2-4838-9D4E-7E89F53166C2}">
      <dgm:prSet/>
      <dgm:spPr/>
      <dgm:t>
        <a:bodyPr/>
        <a:lstStyle/>
        <a:p>
          <a:endParaRPr lang="en-US"/>
        </a:p>
      </dgm:t>
    </dgm:pt>
    <dgm:pt modelId="{57B62132-56F9-47C7-9E7D-A0AAABBE65FC}" type="sibTrans" cxnId="{A1FAE00B-64A2-4838-9D4E-7E89F53166C2}">
      <dgm:prSet/>
      <dgm:spPr/>
      <dgm:t>
        <a:bodyPr/>
        <a:lstStyle/>
        <a:p>
          <a:endParaRPr lang="en-US"/>
        </a:p>
      </dgm:t>
    </dgm:pt>
    <dgm:pt modelId="{8A41D9AE-3DF7-4296-9E04-7E3F99C4995D}">
      <dgm:prSet/>
      <dgm:spPr/>
      <dgm:t>
        <a:bodyPr/>
        <a:lstStyle/>
        <a:p>
          <a:r>
            <a:rPr lang="en-IE"/>
            <a:t>Add float right to image 2 and a margin left of 30px.</a:t>
          </a:r>
          <a:endParaRPr lang="en-US"/>
        </a:p>
      </dgm:t>
    </dgm:pt>
    <dgm:pt modelId="{D467CFEC-6B3B-4355-A954-0F506F78E0D4}" type="parTrans" cxnId="{0A5552B9-5D7C-4834-801B-C4B8BD8954CF}">
      <dgm:prSet/>
      <dgm:spPr/>
      <dgm:t>
        <a:bodyPr/>
        <a:lstStyle/>
        <a:p>
          <a:endParaRPr lang="en-US"/>
        </a:p>
      </dgm:t>
    </dgm:pt>
    <dgm:pt modelId="{80105B51-9A0D-4DD5-B96B-146A64914207}" type="sibTrans" cxnId="{0A5552B9-5D7C-4834-801B-C4B8BD8954CF}">
      <dgm:prSet/>
      <dgm:spPr/>
      <dgm:t>
        <a:bodyPr/>
        <a:lstStyle/>
        <a:p>
          <a:endParaRPr lang="en-US"/>
        </a:p>
      </dgm:t>
    </dgm:pt>
    <dgm:pt modelId="{5FCD90B8-C262-422B-8F30-4A06CB5895E9}" type="pres">
      <dgm:prSet presAssocID="{B2B69497-9C28-4605-8AAD-0EB7895E3896}" presName="root" presStyleCnt="0">
        <dgm:presLayoutVars>
          <dgm:dir/>
          <dgm:resizeHandles val="exact"/>
        </dgm:presLayoutVars>
      </dgm:prSet>
      <dgm:spPr/>
    </dgm:pt>
    <dgm:pt modelId="{85E6170D-4D05-413E-B7BD-CC62F74B5D48}" type="pres">
      <dgm:prSet presAssocID="{B2B69497-9C28-4605-8AAD-0EB7895E3896}" presName="container" presStyleCnt="0">
        <dgm:presLayoutVars>
          <dgm:dir/>
          <dgm:resizeHandles val="exact"/>
        </dgm:presLayoutVars>
      </dgm:prSet>
      <dgm:spPr/>
    </dgm:pt>
    <dgm:pt modelId="{9ED8B734-1632-48A9-AD32-1A4001DC50C3}" type="pres">
      <dgm:prSet presAssocID="{5D73D85F-DA98-4DBB-BC31-02B022C9E8F1}" presName="compNode" presStyleCnt="0"/>
      <dgm:spPr/>
    </dgm:pt>
    <dgm:pt modelId="{4DD3E3A9-10ED-4760-91F9-BDC1B3054DB7}" type="pres">
      <dgm:prSet presAssocID="{5D73D85F-DA98-4DBB-BC31-02B022C9E8F1}" presName="iconBgRect" presStyleLbl="bgShp" presStyleIdx="0" presStyleCnt="7"/>
      <dgm:spPr/>
    </dgm:pt>
    <dgm:pt modelId="{06A6506F-E14E-467B-A633-C7DB14270177}" type="pres">
      <dgm:prSet presAssocID="{5D73D85F-DA98-4DBB-BC31-02B022C9E8F1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EF28E2CA-10D5-4032-B374-144D31EF3D2D}" type="pres">
      <dgm:prSet presAssocID="{5D73D85F-DA98-4DBB-BC31-02B022C9E8F1}" presName="spaceRect" presStyleCnt="0"/>
      <dgm:spPr/>
    </dgm:pt>
    <dgm:pt modelId="{7B9EFC11-064F-486A-BAB5-60004C40357C}" type="pres">
      <dgm:prSet presAssocID="{5D73D85F-DA98-4DBB-BC31-02B022C9E8F1}" presName="textRect" presStyleLbl="revTx" presStyleIdx="0" presStyleCnt="7">
        <dgm:presLayoutVars>
          <dgm:chMax val="1"/>
          <dgm:chPref val="1"/>
        </dgm:presLayoutVars>
      </dgm:prSet>
      <dgm:spPr/>
    </dgm:pt>
    <dgm:pt modelId="{00EF7408-C0C7-442A-8634-B5EA9346688F}" type="pres">
      <dgm:prSet presAssocID="{ABCC6029-8615-4D73-BE3E-7D36B3AF560F}" presName="sibTrans" presStyleLbl="sibTrans2D1" presStyleIdx="0" presStyleCnt="0"/>
      <dgm:spPr/>
    </dgm:pt>
    <dgm:pt modelId="{8C68B0D6-4CF3-47F0-9C4E-B97D6E2C41D5}" type="pres">
      <dgm:prSet presAssocID="{07E7B80D-FA1D-4BA4-85A9-25CA20BB59EF}" presName="compNode" presStyleCnt="0"/>
      <dgm:spPr/>
    </dgm:pt>
    <dgm:pt modelId="{39D5FE0C-5F95-4A94-8E9D-7A807662D0E5}" type="pres">
      <dgm:prSet presAssocID="{07E7B80D-FA1D-4BA4-85A9-25CA20BB59EF}" presName="iconBgRect" presStyleLbl="bgShp" presStyleIdx="1" presStyleCnt="7"/>
      <dgm:spPr/>
    </dgm:pt>
    <dgm:pt modelId="{1782F5F3-DC32-4229-849E-393D19E976C9}" type="pres">
      <dgm:prSet presAssocID="{07E7B80D-FA1D-4BA4-85A9-25CA20BB59EF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03EFB597-3A2A-47C4-A57D-E7FB41186B4E}" type="pres">
      <dgm:prSet presAssocID="{07E7B80D-FA1D-4BA4-85A9-25CA20BB59EF}" presName="spaceRect" presStyleCnt="0"/>
      <dgm:spPr/>
    </dgm:pt>
    <dgm:pt modelId="{BC68BE47-A6A6-4DBE-8A8E-D65650E7E459}" type="pres">
      <dgm:prSet presAssocID="{07E7B80D-FA1D-4BA4-85A9-25CA20BB59EF}" presName="textRect" presStyleLbl="revTx" presStyleIdx="1" presStyleCnt="7">
        <dgm:presLayoutVars>
          <dgm:chMax val="1"/>
          <dgm:chPref val="1"/>
        </dgm:presLayoutVars>
      </dgm:prSet>
      <dgm:spPr/>
    </dgm:pt>
    <dgm:pt modelId="{6C5D2FE4-9F62-452D-BF02-22064C7F0A36}" type="pres">
      <dgm:prSet presAssocID="{1B6AB65A-89B3-4289-A14D-90539D616003}" presName="sibTrans" presStyleLbl="sibTrans2D1" presStyleIdx="0" presStyleCnt="0"/>
      <dgm:spPr/>
    </dgm:pt>
    <dgm:pt modelId="{2AF03C27-118C-400C-A420-98B7F53031AB}" type="pres">
      <dgm:prSet presAssocID="{EBA44292-9D90-48A0-B45E-CBF8E6FBCF1D}" presName="compNode" presStyleCnt="0"/>
      <dgm:spPr/>
    </dgm:pt>
    <dgm:pt modelId="{9829A957-B760-4747-8906-2E0037DE7E69}" type="pres">
      <dgm:prSet presAssocID="{EBA44292-9D90-48A0-B45E-CBF8E6FBCF1D}" presName="iconBgRect" presStyleLbl="bgShp" presStyleIdx="2" presStyleCnt="7"/>
      <dgm:spPr/>
    </dgm:pt>
    <dgm:pt modelId="{9B1B2E27-544E-4470-AABB-B1E999789E42}" type="pres">
      <dgm:prSet presAssocID="{EBA44292-9D90-48A0-B45E-CBF8E6FBCF1D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E5576BFE-569B-4F31-A9F4-96C61E56957B}" type="pres">
      <dgm:prSet presAssocID="{EBA44292-9D90-48A0-B45E-CBF8E6FBCF1D}" presName="spaceRect" presStyleCnt="0"/>
      <dgm:spPr/>
    </dgm:pt>
    <dgm:pt modelId="{C88CF8D5-FD8E-47EC-A1D9-CB340DF04C59}" type="pres">
      <dgm:prSet presAssocID="{EBA44292-9D90-48A0-B45E-CBF8E6FBCF1D}" presName="textRect" presStyleLbl="revTx" presStyleIdx="2" presStyleCnt="7">
        <dgm:presLayoutVars>
          <dgm:chMax val="1"/>
          <dgm:chPref val="1"/>
        </dgm:presLayoutVars>
      </dgm:prSet>
      <dgm:spPr/>
    </dgm:pt>
    <dgm:pt modelId="{A4E852EE-1C07-4BD7-8341-698C3EFFA7D5}" type="pres">
      <dgm:prSet presAssocID="{E391BFC0-0CC8-4AA8-B5A7-9F26A8ABDBDF}" presName="sibTrans" presStyleLbl="sibTrans2D1" presStyleIdx="0" presStyleCnt="0"/>
      <dgm:spPr/>
    </dgm:pt>
    <dgm:pt modelId="{4AA25E0F-3543-4FDD-B41D-1BFB5D726852}" type="pres">
      <dgm:prSet presAssocID="{C40C9A3B-7D48-4CD2-818F-42F076BB83FE}" presName="compNode" presStyleCnt="0"/>
      <dgm:spPr/>
    </dgm:pt>
    <dgm:pt modelId="{77F011A4-36C6-4D2C-BB0C-05BEF9A308C7}" type="pres">
      <dgm:prSet presAssocID="{C40C9A3B-7D48-4CD2-818F-42F076BB83FE}" presName="iconBgRect" presStyleLbl="bgShp" presStyleIdx="3" presStyleCnt="7"/>
      <dgm:spPr/>
    </dgm:pt>
    <dgm:pt modelId="{9E5758F6-E101-408E-AEA9-93EC6B09BFC0}" type="pres">
      <dgm:prSet presAssocID="{C40C9A3B-7D48-4CD2-818F-42F076BB83FE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4E9A5DC2-A867-4260-8A5C-0B5D8CEED260}" type="pres">
      <dgm:prSet presAssocID="{C40C9A3B-7D48-4CD2-818F-42F076BB83FE}" presName="spaceRect" presStyleCnt="0"/>
      <dgm:spPr/>
    </dgm:pt>
    <dgm:pt modelId="{E8149EE1-F156-4ECC-9D3B-795E5E8DA527}" type="pres">
      <dgm:prSet presAssocID="{C40C9A3B-7D48-4CD2-818F-42F076BB83FE}" presName="textRect" presStyleLbl="revTx" presStyleIdx="3" presStyleCnt="7">
        <dgm:presLayoutVars>
          <dgm:chMax val="1"/>
          <dgm:chPref val="1"/>
        </dgm:presLayoutVars>
      </dgm:prSet>
      <dgm:spPr/>
    </dgm:pt>
    <dgm:pt modelId="{1E489A38-AD8C-4219-B2E1-975BB3819D57}" type="pres">
      <dgm:prSet presAssocID="{F9DD55E4-69B7-4D57-ABD7-2E912214544D}" presName="sibTrans" presStyleLbl="sibTrans2D1" presStyleIdx="0" presStyleCnt="0"/>
      <dgm:spPr/>
    </dgm:pt>
    <dgm:pt modelId="{42179689-A4FF-4C21-8DF5-07214D1CA20A}" type="pres">
      <dgm:prSet presAssocID="{096A10FD-83E4-46FD-B263-FAD5405729E7}" presName="compNode" presStyleCnt="0"/>
      <dgm:spPr/>
    </dgm:pt>
    <dgm:pt modelId="{C5796AB3-E17F-4298-BF6F-28DA89B75105}" type="pres">
      <dgm:prSet presAssocID="{096A10FD-83E4-46FD-B263-FAD5405729E7}" presName="iconBgRect" presStyleLbl="bgShp" presStyleIdx="4" presStyleCnt="7"/>
      <dgm:spPr/>
    </dgm:pt>
    <dgm:pt modelId="{FEAEBDB7-CEA9-4B68-A861-3C545A2744C1}" type="pres">
      <dgm:prSet presAssocID="{096A10FD-83E4-46FD-B263-FAD5405729E7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iraffe"/>
        </a:ext>
      </dgm:extLst>
    </dgm:pt>
    <dgm:pt modelId="{90BF6EEB-26BF-4B71-864D-366979CCD44A}" type="pres">
      <dgm:prSet presAssocID="{096A10FD-83E4-46FD-B263-FAD5405729E7}" presName="spaceRect" presStyleCnt="0"/>
      <dgm:spPr/>
    </dgm:pt>
    <dgm:pt modelId="{36E0D70E-B1CD-4AD2-B64F-5A94E4664454}" type="pres">
      <dgm:prSet presAssocID="{096A10FD-83E4-46FD-B263-FAD5405729E7}" presName="textRect" presStyleLbl="revTx" presStyleIdx="4" presStyleCnt="7">
        <dgm:presLayoutVars>
          <dgm:chMax val="1"/>
          <dgm:chPref val="1"/>
        </dgm:presLayoutVars>
      </dgm:prSet>
      <dgm:spPr/>
    </dgm:pt>
    <dgm:pt modelId="{D9BF45F6-9D5B-4887-8E94-ED979A0897C6}" type="pres">
      <dgm:prSet presAssocID="{6A9A56A5-035D-4594-856F-C4EB0A7ECCD0}" presName="sibTrans" presStyleLbl="sibTrans2D1" presStyleIdx="0" presStyleCnt="0"/>
      <dgm:spPr/>
    </dgm:pt>
    <dgm:pt modelId="{C0179424-09BE-431F-A4A0-FDFE43A4B8B6}" type="pres">
      <dgm:prSet presAssocID="{58DB01C7-249C-4B6A-8A48-7052BA15F494}" presName="compNode" presStyleCnt="0"/>
      <dgm:spPr/>
    </dgm:pt>
    <dgm:pt modelId="{29A563E1-957F-4B1E-BF50-2FD39C59613A}" type="pres">
      <dgm:prSet presAssocID="{58DB01C7-249C-4B6A-8A48-7052BA15F494}" presName="iconBgRect" presStyleLbl="bgShp" presStyleIdx="5" presStyleCnt="7"/>
      <dgm:spPr/>
    </dgm:pt>
    <dgm:pt modelId="{B68D1C41-7C87-4317-BD8F-A4148BDBBCAB}" type="pres">
      <dgm:prSet presAssocID="{58DB01C7-249C-4B6A-8A48-7052BA15F494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U-turn with tail"/>
        </a:ext>
      </dgm:extLst>
    </dgm:pt>
    <dgm:pt modelId="{DCE04E66-E1D5-44C3-809B-C836D4F37B7E}" type="pres">
      <dgm:prSet presAssocID="{58DB01C7-249C-4B6A-8A48-7052BA15F494}" presName="spaceRect" presStyleCnt="0"/>
      <dgm:spPr/>
    </dgm:pt>
    <dgm:pt modelId="{420B1D5A-2BE6-4992-BFCB-57BE73057A37}" type="pres">
      <dgm:prSet presAssocID="{58DB01C7-249C-4B6A-8A48-7052BA15F494}" presName="textRect" presStyleLbl="revTx" presStyleIdx="5" presStyleCnt="7">
        <dgm:presLayoutVars>
          <dgm:chMax val="1"/>
          <dgm:chPref val="1"/>
        </dgm:presLayoutVars>
      </dgm:prSet>
      <dgm:spPr/>
    </dgm:pt>
    <dgm:pt modelId="{DA38A90A-9C63-4641-ACCA-D9FF6F24B817}" type="pres">
      <dgm:prSet presAssocID="{57B62132-56F9-47C7-9E7D-A0AAABBE65FC}" presName="sibTrans" presStyleLbl="sibTrans2D1" presStyleIdx="0" presStyleCnt="0"/>
      <dgm:spPr/>
    </dgm:pt>
    <dgm:pt modelId="{6AF68DDE-67A6-41F3-8624-F6B525D4288B}" type="pres">
      <dgm:prSet presAssocID="{8A41D9AE-3DF7-4296-9E04-7E3F99C4995D}" presName="compNode" presStyleCnt="0"/>
      <dgm:spPr/>
    </dgm:pt>
    <dgm:pt modelId="{D9F75545-7A20-48E5-A23F-951633134B9D}" type="pres">
      <dgm:prSet presAssocID="{8A41D9AE-3DF7-4296-9E04-7E3F99C4995D}" presName="iconBgRect" presStyleLbl="bgShp" presStyleIdx="6" presStyleCnt="7"/>
      <dgm:spPr/>
    </dgm:pt>
    <dgm:pt modelId="{87571AA3-2422-41FF-9052-BA78C579579A}" type="pres">
      <dgm:prSet presAssocID="{8A41D9AE-3DF7-4296-9E04-7E3F99C4995D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1EC2795C-0164-463B-A92D-6C507BD22DE9}" type="pres">
      <dgm:prSet presAssocID="{8A41D9AE-3DF7-4296-9E04-7E3F99C4995D}" presName="spaceRect" presStyleCnt="0"/>
      <dgm:spPr/>
    </dgm:pt>
    <dgm:pt modelId="{A81F8122-F2D6-4CB2-932E-0F9FEDC4CF97}" type="pres">
      <dgm:prSet presAssocID="{8A41D9AE-3DF7-4296-9E04-7E3F99C4995D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A1FAE00B-64A2-4838-9D4E-7E89F53166C2}" srcId="{B2B69497-9C28-4605-8AAD-0EB7895E3896}" destId="{58DB01C7-249C-4B6A-8A48-7052BA15F494}" srcOrd="5" destOrd="0" parTransId="{0BE0502C-8DAD-4C59-8BA3-6712079EE7D4}" sibTransId="{57B62132-56F9-47C7-9E7D-A0AAABBE65FC}"/>
    <dgm:cxn modelId="{23FDAC0C-EC8C-4516-98DC-313D5BBF2A15}" type="presOf" srcId="{F9DD55E4-69B7-4D57-ABD7-2E912214544D}" destId="{1E489A38-AD8C-4219-B2E1-975BB3819D57}" srcOrd="0" destOrd="0" presId="urn:microsoft.com/office/officeart/2018/2/layout/IconCircleList"/>
    <dgm:cxn modelId="{FB5C5311-8EB8-46E8-A257-0866F2448022}" srcId="{B2B69497-9C28-4605-8AAD-0EB7895E3896}" destId="{C40C9A3B-7D48-4CD2-818F-42F076BB83FE}" srcOrd="3" destOrd="0" parTransId="{545350A8-F792-4837-B03E-2672B3DC62D6}" sibTransId="{F9DD55E4-69B7-4D57-ABD7-2E912214544D}"/>
    <dgm:cxn modelId="{50FEAE22-CFFB-43D1-84AD-EEF4E53E907E}" srcId="{B2B69497-9C28-4605-8AAD-0EB7895E3896}" destId="{07E7B80D-FA1D-4BA4-85A9-25CA20BB59EF}" srcOrd="1" destOrd="0" parTransId="{FCED162E-E2AD-4818-91B0-402F65571F26}" sibTransId="{1B6AB65A-89B3-4289-A14D-90539D616003}"/>
    <dgm:cxn modelId="{051E712E-5E30-4AE0-A34B-E91226137F8E}" type="presOf" srcId="{096A10FD-83E4-46FD-B263-FAD5405729E7}" destId="{36E0D70E-B1CD-4AD2-B64F-5A94E4664454}" srcOrd="0" destOrd="0" presId="urn:microsoft.com/office/officeart/2018/2/layout/IconCircleList"/>
    <dgm:cxn modelId="{7B725E37-5778-479E-932A-452C790925F5}" type="presOf" srcId="{B2B69497-9C28-4605-8AAD-0EB7895E3896}" destId="{5FCD90B8-C262-422B-8F30-4A06CB5895E9}" srcOrd="0" destOrd="0" presId="urn:microsoft.com/office/officeart/2018/2/layout/IconCircleList"/>
    <dgm:cxn modelId="{70D0DB37-8331-4DAC-A2D6-22E547F01508}" type="presOf" srcId="{1B6AB65A-89B3-4289-A14D-90539D616003}" destId="{6C5D2FE4-9F62-452D-BF02-22064C7F0A36}" srcOrd="0" destOrd="0" presId="urn:microsoft.com/office/officeart/2018/2/layout/IconCircleList"/>
    <dgm:cxn modelId="{B4C16D39-FC13-44D1-988F-EC1FAFC1F29D}" type="presOf" srcId="{57B62132-56F9-47C7-9E7D-A0AAABBE65FC}" destId="{DA38A90A-9C63-4641-ACCA-D9FF6F24B817}" srcOrd="0" destOrd="0" presId="urn:microsoft.com/office/officeart/2018/2/layout/IconCircleList"/>
    <dgm:cxn modelId="{A173B45B-8B5C-43C1-B5E9-AD38A265AC73}" type="presOf" srcId="{07E7B80D-FA1D-4BA4-85A9-25CA20BB59EF}" destId="{BC68BE47-A6A6-4DBE-8A8E-D65650E7E459}" srcOrd="0" destOrd="0" presId="urn:microsoft.com/office/officeart/2018/2/layout/IconCircleList"/>
    <dgm:cxn modelId="{87D1095C-86EC-4892-86F1-431CA65C197A}" type="presOf" srcId="{8A41D9AE-3DF7-4296-9E04-7E3F99C4995D}" destId="{A81F8122-F2D6-4CB2-932E-0F9FEDC4CF97}" srcOrd="0" destOrd="0" presId="urn:microsoft.com/office/officeart/2018/2/layout/IconCircleList"/>
    <dgm:cxn modelId="{67FB2B65-CA16-4390-A7FC-73E2201EF0A1}" type="presOf" srcId="{5D73D85F-DA98-4DBB-BC31-02B022C9E8F1}" destId="{7B9EFC11-064F-486A-BAB5-60004C40357C}" srcOrd="0" destOrd="0" presId="urn:microsoft.com/office/officeart/2018/2/layout/IconCircleList"/>
    <dgm:cxn modelId="{DD682056-3567-4C3A-8CC6-EDD50569907F}" srcId="{B2B69497-9C28-4605-8AAD-0EB7895E3896}" destId="{096A10FD-83E4-46FD-B263-FAD5405729E7}" srcOrd="4" destOrd="0" parTransId="{DBD437CB-5812-4C51-A2AD-BD80D094958F}" sibTransId="{6A9A56A5-035D-4594-856F-C4EB0A7ECCD0}"/>
    <dgm:cxn modelId="{472D3E8E-02AA-47C7-AC2F-1B4C7FC53754}" type="presOf" srcId="{6A9A56A5-035D-4594-856F-C4EB0A7ECCD0}" destId="{D9BF45F6-9D5B-4887-8E94-ED979A0897C6}" srcOrd="0" destOrd="0" presId="urn:microsoft.com/office/officeart/2018/2/layout/IconCircleList"/>
    <dgm:cxn modelId="{28B3119A-01DF-4352-9415-92C0D3F018DD}" type="presOf" srcId="{EBA44292-9D90-48A0-B45E-CBF8E6FBCF1D}" destId="{C88CF8D5-FD8E-47EC-A1D9-CB340DF04C59}" srcOrd="0" destOrd="0" presId="urn:microsoft.com/office/officeart/2018/2/layout/IconCircleList"/>
    <dgm:cxn modelId="{8DA4A79A-F878-47D3-9518-7404FACE42B9}" srcId="{B2B69497-9C28-4605-8AAD-0EB7895E3896}" destId="{EBA44292-9D90-48A0-B45E-CBF8E6FBCF1D}" srcOrd="2" destOrd="0" parTransId="{BDB16006-BD5E-4862-96B6-43A7BE0E524F}" sibTransId="{E391BFC0-0CC8-4AA8-B5A7-9F26A8ABDBDF}"/>
    <dgm:cxn modelId="{159128AD-4429-4338-8361-52FF24FCA85F}" type="presOf" srcId="{58DB01C7-249C-4B6A-8A48-7052BA15F494}" destId="{420B1D5A-2BE6-4992-BFCB-57BE73057A37}" srcOrd="0" destOrd="0" presId="urn:microsoft.com/office/officeart/2018/2/layout/IconCircleList"/>
    <dgm:cxn modelId="{FF85B4AD-D116-42DA-9299-DBA927980625}" type="presOf" srcId="{ABCC6029-8615-4D73-BE3E-7D36B3AF560F}" destId="{00EF7408-C0C7-442A-8634-B5EA9346688F}" srcOrd="0" destOrd="0" presId="urn:microsoft.com/office/officeart/2018/2/layout/IconCircleList"/>
    <dgm:cxn modelId="{70367AB2-BE49-4735-80F2-1DB27BF2F774}" type="presOf" srcId="{E391BFC0-0CC8-4AA8-B5A7-9F26A8ABDBDF}" destId="{A4E852EE-1C07-4BD7-8341-698C3EFFA7D5}" srcOrd="0" destOrd="0" presId="urn:microsoft.com/office/officeart/2018/2/layout/IconCircleList"/>
    <dgm:cxn modelId="{0A5552B9-5D7C-4834-801B-C4B8BD8954CF}" srcId="{B2B69497-9C28-4605-8AAD-0EB7895E3896}" destId="{8A41D9AE-3DF7-4296-9E04-7E3F99C4995D}" srcOrd="6" destOrd="0" parTransId="{D467CFEC-6B3B-4355-A954-0F506F78E0D4}" sibTransId="{80105B51-9A0D-4DD5-B96B-146A64914207}"/>
    <dgm:cxn modelId="{05DA26C0-4206-4BBD-AB3F-80C3079238F8}" type="presOf" srcId="{C40C9A3B-7D48-4CD2-818F-42F076BB83FE}" destId="{E8149EE1-F156-4ECC-9D3B-795E5E8DA527}" srcOrd="0" destOrd="0" presId="urn:microsoft.com/office/officeart/2018/2/layout/IconCircleList"/>
    <dgm:cxn modelId="{6CE9ADDC-344F-4936-BF60-8915413FCE6F}" srcId="{B2B69497-9C28-4605-8AAD-0EB7895E3896}" destId="{5D73D85F-DA98-4DBB-BC31-02B022C9E8F1}" srcOrd="0" destOrd="0" parTransId="{EBAB16EE-37CB-4039-AFC9-F52BA6387634}" sibTransId="{ABCC6029-8615-4D73-BE3E-7D36B3AF560F}"/>
    <dgm:cxn modelId="{982E8107-4761-497D-91DC-1FBF2F1F32F5}" type="presParOf" srcId="{5FCD90B8-C262-422B-8F30-4A06CB5895E9}" destId="{85E6170D-4D05-413E-B7BD-CC62F74B5D48}" srcOrd="0" destOrd="0" presId="urn:microsoft.com/office/officeart/2018/2/layout/IconCircleList"/>
    <dgm:cxn modelId="{398632AD-2A90-4EE1-823B-C69B1BFD0F5F}" type="presParOf" srcId="{85E6170D-4D05-413E-B7BD-CC62F74B5D48}" destId="{9ED8B734-1632-48A9-AD32-1A4001DC50C3}" srcOrd="0" destOrd="0" presId="urn:microsoft.com/office/officeart/2018/2/layout/IconCircleList"/>
    <dgm:cxn modelId="{E58E99EA-B1FF-40BC-8975-B2A73C20E3E3}" type="presParOf" srcId="{9ED8B734-1632-48A9-AD32-1A4001DC50C3}" destId="{4DD3E3A9-10ED-4760-91F9-BDC1B3054DB7}" srcOrd="0" destOrd="0" presId="urn:microsoft.com/office/officeart/2018/2/layout/IconCircleList"/>
    <dgm:cxn modelId="{8F899D79-CA8F-477D-9F1F-D3607A902C6A}" type="presParOf" srcId="{9ED8B734-1632-48A9-AD32-1A4001DC50C3}" destId="{06A6506F-E14E-467B-A633-C7DB14270177}" srcOrd="1" destOrd="0" presId="urn:microsoft.com/office/officeart/2018/2/layout/IconCircleList"/>
    <dgm:cxn modelId="{AD01B12B-680F-4C5C-A979-F8C23E05DC70}" type="presParOf" srcId="{9ED8B734-1632-48A9-AD32-1A4001DC50C3}" destId="{EF28E2CA-10D5-4032-B374-144D31EF3D2D}" srcOrd="2" destOrd="0" presId="urn:microsoft.com/office/officeart/2018/2/layout/IconCircleList"/>
    <dgm:cxn modelId="{E0DCA1AC-3331-4EDB-90B5-EC939728CA52}" type="presParOf" srcId="{9ED8B734-1632-48A9-AD32-1A4001DC50C3}" destId="{7B9EFC11-064F-486A-BAB5-60004C40357C}" srcOrd="3" destOrd="0" presId="urn:microsoft.com/office/officeart/2018/2/layout/IconCircleList"/>
    <dgm:cxn modelId="{E75B8416-CD5E-4BA7-B963-6527FDBC3411}" type="presParOf" srcId="{85E6170D-4D05-413E-B7BD-CC62F74B5D48}" destId="{00EF7408-C0C7-442A-8634-B5EA9346688F}" srcOrd="1" destOrd="0" presId="urn:microsoft.com/office/officeart/2018/2/layout/IconCircleList"/>
    <dgm:cxn modelId="{47D66115-F5D2-476C-AB49-DB1FD88FD5FC}" type="presParOf" srcId="{85E6170D-4D05-413E-B7BD-CC62F74B5D48}" destId="{8C68B0D6-4CF3-47F0-9C4E-B97D6E2C41D5}" srcOrd="2" destOrd="0" presId="urn:microsoft.com/office/officeart/2018/2/layout/IconCircleList"/>
    <dgm:cxn modelId="{DA4094D2-F3C3-4237-A6BA-A3DA0B396F53}" type="presParOf" srcId="{8C68B0D6-4CF3-47F0-9C4E-B97D6E2C41D5}" destId="{39D5FE0C-5F95-4A94-8E9D-7A807662D0E5}" srcOrd="0" destOrd="0" presId="urn:microsoft.com/office/officeart/2018/2/layout/IconCircleList"/>
    <dgm:cxn modelId="{087C9886-5498-465A-BBC0-9336EA73C9D3}" type="presParOf" srcId="{8C68B0D6-4CF3-47F0-9C4E-B97D6E2C41D5}" destId="{1782F5F3-DC32-4229-849E-393D19E976C9}" srcOrd="1" destOrd="0" presId="urn:microsoft.com/office/officeart/2018/2/layout/IconCircleList"/>
    <dgm:cxn modelId="{DD1C36D6-6179-4DF4-95E4-C951C77E1929}" type="presParOf" srcId="{8C68B0D6-4CF3-47F0-9C4E-B97D6E2C41D5}" destId="{03EFB597-3A2A-47C4-A57D-E7FB41186B4E}" srcOrd="2" destOrd="0" presId="urn:microsoft.com/office/officeart/2018/2/layout/IconCircleList"/>
    <dgm:cxn modelId="{CF4EA743-EAEF-49E8-A0B9-693D07AD9548}" type="presParOf" srcId="{8C68B0D6-4CF3-47F0-9C4E-B97D6E2C41D5}" destId="{BC68BE47-A6A6-4DBE-8A8E-D65650E7E459}" srcOrd="3" destOrd="0" presId="urn:microsoft.com/office/officeart/2018/2/layout/IconCircleList"/>
    <dgm:cxn modelId="{9DD915FE-D6ED-4DC8-932B-57B5906096A0}" type="presParOf" srcId="{85E6170D-4D05-413E-B7BD-CC62F74B5D48}" destId="{6C5D2FE4-9F62-452D-BF02-22064C7F0A36}" srcOrd="3" destOrd="0" presId="urn:microsoft.com/office/officeart/2018/2/layout/IconCircleList"/>
    <dgm:cxn modelId="{3268219F-77B7-47C9-95B8-DD9D7436396C}" type="presParOf" srcId="{85E6170D-4D05-413E-B7BD-CC62F74B5D48}" destId="{2AF03C27-118C-400C-A420-98B7F53031AB}" srcOrd="4" destOrd="0" presId="urn:microsoft.com/office/officeart/2018/2/layout/IconCircleList"/>
    <dgm:cxn modelId="{1A0092AB-93BB-429A-B65E-4470B65F99D4}" type="presParOf" srcId="{2AF03C27-118C-400C-A420-98B7F53031AB}" destId="{9829A957-B760-4747-8906-2E0037DE7E69}" srcOrd="0" destOrd="0" presId="urn:microsoft.com/office/officeart/2018/2/layout/IconCircleList"/>
    <dgm:cxn modelId="{F5E6D1D7-F41B-4F48-B945-71630D9273B8}" type="presParOf" srcId="{2AF03C27-118C-400C-A420-98B7F53031AB}" destId="{9B1B2E27-544E-4470-AABB-B1E999789E42}" srcOrd="1" destOrd="0" presId="urn:microsoft.com/office/officeart/2018/2/layout/IconCircleList"/>
    <dgm:cxn modelId="{D21FA800-F3B4-4AD8-A510-0CC06FF274B9}" type="presParOf" srcId="{2AF03C27-118C-400C-A420-98B7F53031AB}" destId="{E5576BFE-569B-4F31-A9F4-96C61E56957B}" srcOrd="2" destOrd="0" presId="urn:microsoft.com/office/officeart/2018/2/layout/IconCircleList"/>
    <dgm:cxn modelId="{C8F7CD06-5D10-48E5-8D56-8567C53B2B25}" type="presParOf" srcId="{2AF03C27-118C-400C-A420-98B7F53031AB}" destId="{C88CF8D5-FD8E-47EC-A1D9-CB340DF04C59}" srcOrd="3" destOrd="0" presId="urn:microsoft.com/office/officeart/2018/2/layout/IconCircleList"/>
    <dgm:cxn modelId="{B27346F0-F771-45EC-BF73-0C143B778205}" type="presParOf" srcId="{85E6170D-4D05-413E-B7BD-CC62F74B5D48}" destId="{A4E852EE-1C07-4BD7-8341-698C3EFFA7D5}" srcOrd="5" destOrd="0" presId="urn:microsoft.com/office/officeart/2018/2/layout/IconCircleList"/>
    <dgm:cxn modelId="{4E8AEEE9-71B9-4FD2-AF13-2BC046550EEB}" type="presParOf" srcId="{85E6170D-4D05-413E-B7BD-CC62F74B5D48}" destId="{4AA25E0F-3543-4FDD-B41D-1BFB5D726852}" srcOrd="6" destOrd="0" presId="urn:microsoft.com/office/officeart/2018/2/layout/IconCircleList"/>
    <dgm:cxn modelId="{87A24CBE-9122-4764-B982-33ADCD5CBF41}" type="presParOf" srcId="{4AA25E0F-3543-4FDD-B41D-1BFB5D726852}" destId="{77F011A4-36C6-4D2C-BB0C-05BEF9A308C7}" srcOrd="0" destOrd="0" presId="urn:microsoft.com/office/officeart/2018/2/layout/IconCircleList"/>
    <dgm:cxn modelId="{52EB8F12-931D-4E98-9C4F-FF77DE7D6724}" type="presParOf" srcId="{4AA25E0F-3543-4FDD-B41D-1BFB5D726852}" destId="{9E5758F6-E101-408E-AEA9-93EC6B09BFC0}" srcOrd="1" destOrd="0" presId="urn:microsoft.com/office/officeart/2018/2/layout/IconCircleList"/>
    <dgm:cxn modelId="{D2933B84-11D5-4EF9-86EE-FC57BCAFFCE5}" type="presParOf" srcId="{4AA25E0F-3543-4FDD-B41D-1BFB5D726852}" destId="{4E9A5DC2-A867-4260-8A5C-0B5D8CEED260}" srcOrd="2" destOrd="0" presId="urn:microsoft.com/office/officeart/2018/2/layout/IconCircleList"/>
    <dgm:cxn modelId="{DB0AC53B-5672-40F7-88C5-37F25AA23205}" type="presParOf" srcId="{4AA25E0F-3543-4FDD-B41D-1BFB5D726852}" destId="{E8149EE1-F156-4ECC-9D3B-795E5E8DA527}" srcOrd="3" destOrd="0" presId="urn:microsoft.com/office/officeart/2018/2/layout/IconCircleList"/>
    <dgm:cxn modelId="{C47C8354-87CC-4EE7-89A9-FD3C7B59BE2C}" type="presParOf" srcId="{85E6170D-4D05-413E-B7BD-CC62F74B5D48}" destId="{1E489A38-AD8C-4219-B2E1-975BB3819D57}" srcOrd="7" destOrd="0" presId="urn:microsoft.com/office/officeart/2018/2/layout/IconCircleList"/>
    <dgm:cxn modelId="{A37AC6C7-F6F9-409E-A4F2-F024EF9A7433}" type="presParOf" srcId="{85E6170D-4D05-413E-B7BD-CC62F74B5D48}" destId="{42179689-A4FF-4C21-8DF5-07214D1CA20A}" srcOrd="8" destOrd="0" presId="urn:microsoft.com/office/officeart/2018/2/layout/IconCircleList"/>
    <dgm:cxn modelId="{973E87A9-AA45-498B-8E91-FDB1C43F4653}" type="presParOf" srcId="{42179689-A4FF-4C21-8DF5-07214D1CA20A}" destId="{C5796AB3-E17F-4298-BF6F-28DA89B75105}" srcOrd="0" destOrd="0" presId="urn:microsoft.com/office/officeart/2018/2/layout/IconCircleList"/>
    <dgm:cxn modelId="{72DC68F2-B834-4B7C-8684-A41F09C86BE1}" type="presParOf" srcId="{42179689-A4FF-4C21-8DF5-07214D1CA20A}" destId="{FEAEBDB7-CEA9-4B68-A861-3C545A2744C1}" srcOrd="1" destOrd="0" presId="urn:microsoft.com/office/officeart/2018/2/layout/IconCircleList"/>
    <dgm:cxn modelId="{E64C328A-AEA8-4800-9ECA-9301C091D2FE}" type="presParOf" srcId="{42179689-A4FF-4C21-8DF5-07214D1CA20A}" destId="{90BF6EEB-26BF-4B71-864D-366979CCD44A}" srcOrd="2" destOrd="0" presId="urn:microsoft.com/office/officeart/2018/2/layout/IconCircleList"/>
    <dgm:cxn modelId="{B67148DC-2820-4CC7-875C-1087F0C15AA8}" type="presParOf" srcId="{42179689-A4FF-4C21-8DF5-07214D1CA20A}" destId="{36E0D70E-B1CD-4AD2-B64F-5A94E4664454}" srcOrd="3" destOrd="0" presId="urn:microsoft.com/office/officeart/2018/2/layout/IconCircleList"/>
    <dgm:cxn modelId="{E3FB8D13-30CC-448E-BFAF-6A2F02A2ACB9}" type="presParOf" srcId="{85E6170D-4D05-413E-B7BD-CC62F74B5D48}" destId="{D9BF45F6-9D5B-4887-8E94-ED979A0897C6}" srcOrd="9" destOrd="0" presId="urn:microsoft.com/office/officeart/2018/2/layout/IconCircleList"/>
    <dgm:cxn modelId="{22932A82-0D5C-4BD2-8779-9FBACE4E9E6F}" type="presParOf" srcId="{85E6170D-4D05-413E-B7BD-CC62F74B5D48}" destId="{C0179424-09BE-431F-A4A0-FDFE43A4B8B6}" srcOrd="10" destOrd="0" presId="urn:microsoft.com/office/officeart/2018/2/layout/IconCircleList"/>
    <dgm:cxn modelId="{A52E9DB2-1391-4DFB-B66B-B1EDFCAAD979}" type="presParOf" srcId="{C0179424-09BE-431F-A4A0-FDFE43A4B8B6}" destId="{29A563E1-957F-4B1E-BF50-2FD39C59613A}" srcOrd="0" destOrd="0" presId="urn:microsoft.com/office/officeart/2018/2/layout/IconCircleList"/>
    <dgm:cxn modelId="{9BF8B210-152B-4EA7-A1CF-57B7212A2F9A}" type="presParOf" srcId="{C0179424-09BE-431F-A4A0-FDFE43A4B8B6}" destId="{B68D1C41-7C87-4317-BD8F-A4148BDBBCAB}" srcOrd="1" destOrd="0" presId="urn:microsoft.com/office/officeart/2018/2/layout/IconCircleList"/>
    <dgm:cxn modelId="{E663E709-7B8C-49FF-A62F-23BA874461C4}" type="presParOf" srcId="{C0179424-09BE-431F-A4A0-FDFE43A4B8B6}" destId="{DCE04E66-E1D5-44C3-809B-C836D4F37B7E}" srcOrd="2" destOrd="0" presId="urn:microsoft.com/office/officeart/2018/2/layout/IconCircleList"/>
    <dgm:cxn modelId="{8E40A75D-521A-4835-9488-EFEAC7E6CFD7}" type="presParOf" srcId="{C0179424-09BE-431F-A4A0-FDFE43A4B8B6}" destId="{420B1D5A-2BE6-4992-BFCB-57BE73057A37}" srcOrd="3" destOrd="0" presId="urn:microsoft.com/office/officeart/2018/2/layout/IconCircleList"/>
    <dgm:cxn modelId="{5165CDC6-93F6-4DBA-B0D5-2D0D7FDF1666}" type="presParOf" srcId="{85E6170D-4D05-413E-B7BD-CC62F74B5D48}" destId="{DA38A90A-9C63-4641-ACCA-D9FF6F24B817}" srcOrd="11" destOrd="0" presId="urn:microsoft.com/office/officeart/2018/2/layout/IconCircleList"/>
    <dgm:cxn modelId="{EB87A3E0-1F23-4D30-8EFE-4AB5E1904D01}" type="presParOf" srcId="{85E6170D-4D05-413E-B7BD-CC62F74B5D48}" destId="{6AF68DDE-67A6-41F3-8624-F6B525D4288B}" srcOrd="12" destOrd="0" presId="urn:microsoft.com/office/officeart/2018/2/layout/IconCircleList"/>
    <dgm:cxn modelId="{210AF5AA-AEC8-4A5F-9067-D5088C728260}" type="presParOf" srcId="{6AF68DDE-67A6-41F3-8624-F6B525D4288B}" destId="{D9F75545-7A20-48E5-A23F-951633134B9D}" srcOrd="0" destOrd="0" presId="urn:microsoft.com/office/officeart/2018/2/layout/IconCircleList"/>
    <dgm:cxn modelId="{EDF89B49-8374-4FCA-998B-E0E4A03336FB}" type="presParOf" srcId="{6AF68DDE-67A6-41F3-8624-F6B525D4288B}" destId="{87571AA3-2422-41FF-9052-BA78C579579A}" srcOrd="1" destOrd="0" presId="urn:microsoft.com/office/officeart/2018/2/layout/IconCircleList"/>
    <dgm:cxn modelId="{47574169-788B-40C0-BD06-5370170608BA}" type="presParOf" srcId="{6AF68DDE-67A6-41F3-8624-F6B525D4288B}" destId="{1EC2795C-0164-463B-A92D-6C507BD22DE9}" srcOrd="2" destOrd="0" presId="urn:microsoft.com/office/officeart/2018/2/layout/IconCircleList"/>
    <dgm:cxn modelId="{02B6795F-2421-49FF-91B1-A69B7415FC18}" type="presParOf" srcId="{6AF68DDE-67A6-41F3-8624-F6B525D4288B}" destId="{A81F8122-F2D6-4CB2-932E-0F9FEDC4CF9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C52073C-2768-43D2-B35E-407C249A737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16489E6-E2B5-4380-A2C5-EA6D39DD989A}">
      <dgm:prSet/>
      <dgm:spPr/>
      <dgm:t>
        <a:bodyPr/>
        <a:lstStyle/>
        <a:p>
          <a:r>
            <a:rPr lang="en-IE"/>
            <a:t>Give the image a class and change the size of it.</a:t>
          </a:r>
          <a:endParaRPr lang="en-US"/>
        </a:p>
      </dgm:t>
    </dgm:pt>
    <dgm:pt modelId="{0701943E-55A6-49D3-9ACE-228CD02ED3FC}" type="parTrans" cxnId="{BF684B2C-4591-476D-8FA0-98830B6F5280}">
      <dgm:prSet/>
      <dgm:spPr/>
      <dgm:t>
        <a:bodyPr/>
        <a:lstStyle/>
        <a:p>
          <a:endParaRPr lang="en-US"/>
        </a:p>
      </dgm:t>
    </dgm:pt>
    <dgm:pt modelId="{DEABA221-164E-40F9-ACBE-615DF9494A63}" type="sibTrans" cxnId="{BF684B2C-4591-476D-8FA0-98830B6F5280}">
      <dgm:prSet/>
      <dgm:spPr/>
      <dgm:t>
        <a:bodyPr/>
        <a:lstStyle/>
        <a:p>
          <a:endParaRPr lang="en-US"/>
        </a:p>
      </dgm:t>
    </dgm:pt>
    <dgm:pt modelId="{FE3BF249-1FF0-444A-B2F6-1767530D82D5}">
      <dgm:prSet/>
      <dgm:spPr/>
      <dgm:t>
        <a:bodyPr/>
        <a:lstStyle/>
        <a:p>
          <a:r>
            <a:rPr lang="en-IE"/>
            <a:t>Add a padding bottom of 10 px to the h2 tags.</a:t>
          </a:r>
          <a:endParaRPr lang="en-US"/>
        </a:p>
      </dgm:t>
    </dgm:pt>
    <dgm:pt modelId="{F97DF3F1-1B0F-4F76-94FD-02D905A31A59}" type="parTrans" cxnId="{A013A579-E4C4-4419-92D2-40DF6A944111}">
      <dgm:prSet/>
      <dgm:spPr/>
      <dgm:t>
        <a:bodyPr/>
        <a:lstStyle/>
        <a:p>
          <a:endParaRPr lang="en-US"/>
        </a:p>
      </dgm:t>
    </dgm:pt>
    <dgm:pt modelId="{ED9041D9-EF9D-478F-BBF2-65B3B6E34DC3}" type="sibTrans" cxnId="{A013A579-E4C4-4419-92D2-40DF6A944111}">
      <dgm:prSet/>
      <dgm:spPr/>
      <dgm:t>
        <a:bodyPr/>
        <a:lstStyle/>
        <a:p>
          <a:endParaRPr lang="en-US"/>
        </a:p>
      </dgm:t>
    </dgm:pt>
    <dgm:pt modelId="{0D6AD05F-6B65-46A2-A6E7-D2166CCC9EBA}">
      <dgm:prSet/>
      <dgm:spPr/>
      <dgm:t>
        <a:bodyPr/>
        <a:lstStyle/>
        <a:p>
          <a:r>
            <a:rPr lang="en-IE"/>
            <a:t>Add 100px padding to the top and bottom of the middle container.</a:t>
          </a:r>
          <a:endParaRPr lang="en-US"/>
        </a:p>
      </dgm:t>
    </dgm:pt>
    <dgm:pt modelId="{8AEEFDF7-CB1C-4F59-9D23-E2A4B90EAB49}" type="parTrans" cxnId="{576951C3-A4B2-43F5-85FE-0A0BADD76723}">
      <dgm:prSet/>
      <dgm:spPr/>
      <dgm:t>
        <a:bodyPr/>
        <a:lstStyle/>
        <a:p>
          <a:endParaRPr lang="en-US"/>
        </a:p>
      </dgm:t>
    </dgm:pt>
    <dgm:pt modelId="{918AD1D6-CA66-47B7-BC6D-8E5520B61AA2}" type="sibTrans" cxnId="{576951C3-A4B2-43F5-85FE-0A0BADD76723}">
      <dgm:prSet/>
      <dgm:spPr/>
      <dgm:t>
        <a:bodyPr/>
        <a:lstStyle/>
        <a:p>
          <a:endParaRPr lang="en-US"/>
        </a:p>
      </dgm:t>
    </dgm:pt>
    <dgm:pt modelId="{B407FF13-536B-4D3E-A00B-F4FC1772AE23}">
      <dgm:prSet/>
      <dgm:spPr/>
      <dgm:t>
        <a:bodyPr/>
        <a:lstStyle/>
        <a:p>
          <a:r>
            <a:rPr lang="en-IE"/>
            <a:t>Give the p tag a class and change its width to 30% and centre it with margin auto.</a:t>
          </a:r>
          <a:endParaRPr lang="en-US"/>
        </a:p>
      </dgm:t>
    </dgm:pt>
    <dgm:pt modelId="{63D0C18A-2E79-42FE-86E1-E8EBDCBE3761}" type="parTrans" cxnId="{7BC3CC4C-A772-4CF9-B3CD-72962520E20B}">
      <dgm:prSet/>
      <dgm:spPr/>
      <dgm:t>
        <a:bodyPr/>
        <a:lstStyle/>
        <a:p>
          <a:endParaRPr lang="en-US"/>
        </a:p>
      </dgm:t>
    </dgm:pt>
    <dgm:pt modelId="{E87C1F7C-23D7-4627-9730-073BFD27E725}" type="sibTrans" cxnId="{7BC3CC4C-A772-4CF9-B3CD-72962520E20B}">
      <dgm:prSet/>
      <dgm:spPr/>
      <dgm:t>
        <a:bodyPr/>
        <a:lstStyle/>
        <a:p>
          <a:endParaRPr lang="en-US"/>
        </a:p>
      </dgm:t>
    </dgm:pt>
    <dgm:pt modelId="{C1E9A1BD-6332-4DC1-861A-1F672776FF3E}">
      <dgm:prSet/>
      <dgm:spPr/>
      <dgm:t>
        <a:bodyPr/>
        <a:lstStyle/>
        <a:p>
          <a:r>
            <a:rPr lang="en-IE"/>
            <a:t>Add a line height to all  p tags.</a:t>
          </a:r>
          <a:endParaRPr lang="en-US"/>
        </a:p>
      </dgm:t>
    </dgm:pt>
    <dgm:pt modelId="{DF855AA1-C9F3-47A0-9907-4A207C2F6AA2}" type="parTrans" cxnId="{B89A4D0A-4673-4F2E-B9B2-D00F353070F2}">
      <dgm:prSet/>
      <dgm:spPr/>
      <dgm:t>
        <a:bodyPr/>
        <a:lstStyle/>
        <a:p>
          <a:endParaRPr lang="en-US"/>
        </a:p>
      </dgm:t>
    </dgm:pt>
    <dgm:pt modelId="{9A23FD9D-0C96-42E2-BFF6-D7AADCACE958}" type="sibTrans" cxnId="{B89A4D0A-4673-4F2E-B9B2-D00F353070F2}">
      <dgm:prSet/>
      <dgm:spPr/>
      <dgm:t>
        <a:bodyPr/>
        <a:lstStyle/>
        <a:p>
          <a:endParaRPr lang="en-US"/>
        </a:p>
      </dgm:t>
    </dgm:pt>
    <dgm:pt modelId="{85FAB019-49B8-4154-A354-06FFF4AAC456}" type="pres">
      <dgm:prSet presAssocID="{6C52073C-2768-43D2-B35E-407C249A7375}" presName="root" presStyleCnt="0">
        <dgm:presLayoutVars>
          <dgm:dir/>
          <dgm:resizeHandles val="exact"/>
        </dgm:presLayoutVars>
      </dgm:prSet>
      <dgm:spPr/>
    </dgm:pt>
    <dgm:pt modelId="{BCF83AC4-0522-4E8F-ACCE-398F55D3286F}" type="pres">
      <dgm:prSet presAssocID="{D16489E6-E2B5-4380-A2C5-EA6D39DD989A}" presName="compNode" presStyleCnt="0"/>
      <dgm:spPr/>
    </dgm:pt>
    <dgm:pt modelId="{D62A5CB5-684E-4A4A-AB5A-896C1824B630}" type="pres">
      <dgm:prSet presAssocID="{D16489E6-E2B5-4380-A2C5-EA6D39DD989A}" presName="bgRect" presStyleLbl="bgShp" presStyleIdx="0" presStyleCnt="5"/>
      <dgm:spPr/>
    </dgm:pt>
    <dgm:pt modelId="{8B0893D0-045A-4288-A74A-F541CAC35C1A}" type="pres">
      <dgm:prSet presAssocID="{D16489E6-E2B5-4380-A2C5-EA6D39DD989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iraffe"/>
        </a:ext>
      </dgm:extLst>
    </dgm:pt>
    <dgm:pt modelId="{71314A8A-A920-44F0-9AB4-2EB1E2FDFA0B}" type="pres">
      <dgm:prSet presAssocID="{D16489E6-E2B5-4380-A2C5-EA6D39DD989A}" presName="spaceRect" presStyleCnt="0"/>
      <dgm:spPr/>
    </dgm:pt>
    <dgm:pt modelId="{A7086DE9-0873-4EFB-B427-329231717BBA}" type="pres">
      <dgm:prSet presAssocID="{D16489E6-E2B5-4380-A2C5-EA6D39DD989A}" presName="parTx" presStyleLbl="revTx" presStyleIdx="0" presStyleCnt="5">
        <dgm:presLayoutVars>
          <dgm:chMax val="0"/>
          <dgm:chPref val="0"/>
        </dgm:presLayoutVars>
      </dgm:prSet>
      <dgm:spPr/>
    </dgm:pt>
    <dgm:pt modelId="{5AFEEAFA-7B84-489B-8260-A1FFCBDE7589}" type="pres">
      <dgm:prSet presAssocID="{DEABA221-164E-40F9-ACBE-615DF9494A63}" presName="sibTrans" presStyleCnt="0"/>
      <dgm:spPr/>
    </dgm:pt>
    <dgm:pt modelId="{6FB56267-4447-4AD7-AC00-853A319F83E7}" type="pres">
      <dgm:prSet presAssocID="{FE3BF249-1FF0-444A-B2F6-1767530D82D5}" presName="compNode" presStyleCnt="0"/>
      <dgm:spPr/>
    </dgm:pt>
    <dgm:pt modelId="{449096B2-5C39-452B-B5A1-1400D0350C06}" type="pres">
      <dgm:prSet presAssocID="{FE3BF249-1FF0-444A-B2F6-1767530D82D5}" presName="bgRect" presStyleLbl="bgShp" presStyleIdx="1" presStyleCnt="5"/>
      <dgm:spPr/>
    </dgm:pt>
    <dgm:pt modelId="{CB5FF6AF-823C-4A00-81E7-6A25DD1D9CD6}" type="pres">
      <dgm:prSet presAssocID="{FE3BF249-1FF0-444A-B2F6-1767530D82D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FE03DE77-5975-4200-AD9E-3A2E6BB7718B}" type="pres">
      <dgm:prSet presAssocID="{FE3BF249-1FF0-444A-B2F6-1767530D82D5}" presName="spaceRect" presStyleCnt="0"/>
      <dgm:spPr/>
    </dgm:pt>
    <dgm:pt modelId="{C2CA3FFF-CE87-4BDE-BFF4-A6B6978F3958}" type="pres">
      <dgm:prSet presAssocID="{FE3BF249-1FF0-444A-B2F6-1767530D82D5}" presName="parTx" presStyleLbl="revTx" presStyleIdx="1" presStyleCnt="5">
        <dgm:presLayoutVars>
          <dgm:chMax val="0"/>
          <dgm:chPref val="0"/>
        </dgm:presLayoutVars>
      </dgm:prSet>
      <dgm:spPr/>
    </dgm:pt>
    <dgm:pt modelId="{6649FB23-37B8-4A98-8EA7-6C68EE8D3E8E}" type="pres">
      <dgm:prSet presAssocID="{ED9041D9-EF9D-478F-BBF2-65B3B6E34DC3}" presName="sibTrans" presStyleCnt="0"/>
      <dgm:spPr/>
    </dgm:pt>
    <dgm:pt modelId="{C04027E1-0042-45C5-B68B-96D9B79CFEC4}" type="pres">
      <dgm:prSet presAssocID="{0D6AD05F-6B65-46A2-A6E7-D2166CCC9EBA}" presName="compNode" presStyleCnt="0"/>
      <dgm:spPr/>
    </dgm:pt>
    <dgm:pt modelId="{3648FECF-7E44-4F8B-953E-EAD9B93699CF}" type="pres">
      <dgm:prSet presAssocID="{0D6AD05F-6B65-46A2-A6E7-D2166CCC9EBA}" presName="bgRect" presStyleLbl="bgShp" presStyleIdx="2" presStyleCnt="5"/>
      <dgm:spPr/>
    </dgm:pt>
    <dgm:pt modelId="{8657F0F7-F158-4D8B-A797-CAC707A7E13C}" type="pres">
      <dgm:prSet presAssocID="{0D6AD05F-6B65-46A2-A6E7-D2166CCC9EB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ading"/>
        </a:ext>
      </dgm:extLst>
    </dgm:pt>
    <dgm:pt modelId="{91651197-4025-4F36-8CC5-2E6FE36B0406}" type="pres">
      <dgm:prSet presAssocID="{0D6AD05F-6B65-46A2-A6E7-D2166CCC9EBA}" presName="spaceRect" presStyleCnt="0"/>
      <dgm:spPr/>
    </dgm:pt>
    <dgm:pt modelId="{C41DCC96-B9EC-4299-BFC5-D4C49EAEC772}" type="pres">
      <dgm:prSet presAssocID="{0D6AD05F-6B65-46A2-A6E7-D2166CCC9EBA}" presName="parTx" presStyleLbl="revTx" presStyleIdx="2" presStyleCnt="5">
        <dgm:presLayoutVars>
          <dgm:chMax val="0"/>
          <dgm:chPref val="0"/>
        </dgm:presLayoutVars>
      </dgm:prSet>
      <dgm:spPr/>
    </dgm:pt>
    <dgm:pt modelId="{0D0B7606-4AF4-48F9-9659-C03E6158AFC7}" type="pres">
      <dgm:prSet presAssocID="{918AD1D6-CA66-47B7-BC6D-8E5520B61AA2}" presName="sibTrans" presStyleCnt="0"/>
      <dgm:spPr/>
    </dgm:pt>
    <dgm:pt modelId="{E38F630B-F174-4DED-87AB-51566A916131}" type="pres">
      <dgm:prSet presAssocID="{B407FF13-536B-4D3E-A00B-F4FC1772AE23}" presName="compNode" presStyleCnt="0"/>
      <dgm:spPr/>
    </dgm:pt>
    <dgm:pt modelId="{CAAB9101-A647-4D12-A673-6DA4506FC292}" type="pres">
      <dgm:prSet presAssocID="{B407FF13-536B-4D3E-A00B-F4FC1772AE23}" presName="bgRect" presStyleLbl="bgShp" presStyleIdx="3" presStyleCnt="5"/>
      <dgm:spPr/>
    </dgm:pt>
    <dgm:pt modelId="{B630F1C1-1076-49AC-874B-634EB4E5D23A}" type="pres">
      <dgm:prSet presAssocID="{B407FF13-536B-4D3E-A00B-F4FC1772AE2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hjong"/>
        </a:ext>
      </dgm:extLst>
    </dgm:pt>
    <dgm:pt modelId="{7D56B12F-464A-4CD5-A30F-79C5FA4B3714}" type="pres">
      <dgm:prSet presAssocID="{B407FF13-536B-4D3E-A00B-F4FC1772AE23}" presName="spaceRect" presStyleCnt="0"/>
      <dgm:spPr/>
    </dgm:pt>
    <dgm:pt modelId="{E494E76D-4C04-4C54-8087-D490977A3621}" type="pres">
      <dgm:prSet presAssocID="{B407FF13-536B-4D3E-A00B-F4FC1772AE23}" presName="parTx" presStyleLbl="revTx" presStyleIdx="3" presStyleCnt="5">
        <dgm:presLayoutVars>
          <dgm:chMax val="0"/>
          <dgm:chPref val="0"/>
        </dgm:presLayoutVars>
      </dgm:prSet>
      <dgm:spPr/>
    </dgm:pt>
    <dgm:pt modelId="{53371750-120B-46B3-A424-CCD081655A24}" type="pres">
      <dgm:prSet presAssocID="{E87C1F7C-23D7-4627-9730-073BFD27E725}" presName="sibTrans" presStyleCnt="0"/>
      <dgm:spPr/>
    </dgm:pt>
    <dgm:pt modelId="{82E05C03-D5E8-4684-8F1A-856D03E0B88A}" type="pres">
      <dgm:prSet presAssocID="{C1E9A1BD-6332-4DC1-861A-1F672776FF3E}" presName="compNode" presStyleCnt="0"/>
      <dgm:spPr/>
    </dgm:pt>
    <dgm:pt modelId="{F7BC7F62-AD3A-43CB-B058-13581D60BA37}" type="pres">
      <dgm:prSet presAssocID="{C1E9A1BD-6332-4DC1-861A-1F672776FF3E}" presName="bgRect" presStyleLbl="bgShp" presStyleIdx="4" presStyleCnt="5"/>
      <dgm:spPr/>
    </dgm:pt>
    <dgm:pt modelId="{E3CEF832-FBE5-474D-B597-99B5BEBB7F3C}" type="pres">
      <dgm:prSet presAssocID="{C1E9A1BD-6332-4DC1-861A-1F672776FF3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11FC1EBE-7401-4F58-92CA-77198E3C5285}" type="pres">
      <dgm:prSet presAssocID="{C1E9A1BD-6332-4DC1-861A-1F672776FF3E}" presName="spaceRect" presStyleCnt="0"/>
      <dgm:spPr/>
    </dgm:pt>
    <dgm:pt modelId="{5E3FA259-EF10-4F4C-B849-88FDA1B229AA}" type="pres">
      <dgm:prSet presAssocID="{C1E9A1BD-6332-4DC1-861A-1F672776FF3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89A4D0A-4673-4F2E-B9B2-D00F353070F2}" srcId="{6C52073C-2768-43D2-B35E-407C249A7375}" destId="{C1E9A1BD-6332-4DC1-861A-1F672776FF3E}" srcOrd="4" destOrd="0" parTransId="{DF855AA1-C9F3-47A0-9907-4A207C2F6AA2}" sibTransId="{9A23FD9D-0C96-42E2-BFF6-D7AADCACE958}"/>
    <dgm:cxn modelId="{BF684B2C-4591-476D-8FA0-98830B6F5280}" srcId="{6C52073C-2768-43D2-B35E-407C249A7375}" destId="{D16489E6-E2B5-4380-A2C5-EA6D39DD989A}" srcOrd="0" destOrd="0" parTransId="{0701943E-55A6-49D3-9ACE-228CD02ED3FC}" sibTransId="{DEABA221-164E-40F9-ACBE-615DF9494A63}"/>
    <dgm:cxn modelId="{F4549535-3D25-4C26-BF22-9990605502E0}" type="presOf" srcId="{B407FF13-536B-4D3E-A00B-F4FC1772AE23}" destId="{E494E76D-4C04-4C54-8087-D490977A3621}" srcOrd="0" destOrd="0" presId="urn:microsoft.com/office/officeart/2018/2/layout/IconVerticalSolidList"/>
    <dgm:cxn modelId="{446C943E-3929-4415-AF7E-178A7CCFA4C3}" type="presOf" srcId="{D16489E6-E2B5-4380-A2C5-EA6D39DD989A}" destId="{A7086DE9-0873-4EFB-B427-329231717BBA}" srcOrd="0" destOrd="0" presId="urn:microsoft.com/office/officeart/2018/2/layout/IconVerticalSolidList"/>
    <dgm:cxn modelId="{C6F35C49-2AD5-4CA8-8BF5-F0F6C3F9F7C7}" type="presOf" srcId="{6C52073C-2768-43D2-B35E-407C249A7375}" destId="{85FAB019-49B8-4154-A354-06FFF4AAC456}" srcOrd="0" destOrd="0" presId="urn:microsoft.com/office/officeart/2018/2/layout/IconVerticalSolidList"/>
    <dgm:cxn modelId="{7BC3CC4C-A772-4CF9-B3CD-72962520E20B}" srcId="{6C52073C-2768-43D2-B35E-407C249A7375}" destId="{B407FF13-536B-4D3E-A00B-F4FC1772AE23}" srcOrd="3" destOrd="0" parTransId="{63D0C18A-2E79-42FE-86E1-E8EBDCBE3761}" sibTransId="{E87C1F7C-23D7-4627-9730-073BFD27E725}"/>
    <dgm:cxn modelId="{29512B4D-5F7B-4B69-B519-E199ACC5FBF8}" type="presOf" srcId="{FE3BF249-1FF0-444A-B2F6-1767530D82D5}" destId="{C2CA3FFF-CE87-4BDE-BFF4-A6B6978F3958}" srcOrd="0" destOrd="0" presId="urn:microsoft.com/office/officeart/2018/2/layout/IconVerticalSolidList"/>
    <dgm:cxn modelId="{A013A579-E4C4-4419-92D2-40DF6A944111}" srcId="{6C52073C-2768-43D2-B35E-407C249A7375}" destId="{FE3BF249-1FF0-444A-B2F6-1767530D82D5}" srcOrd="1" destOrd="0" parTransId="{F97DF3F1-1B0F-4F76-94FD-02D905A31A59}" sibTransId="{ED9041D9-EF9D-478F-BBF2-65B3B6E34DC3}"/>
    <dgm:cxn modelId="{0640C9BC-9D64-4666-824D-8326B37E7C45}" type="presOf" srcId="{0D6AD05F-6B65-46A2-A6E7-D2166CCC9EBA}" destId="{C41DCC96-B9EC-4299-BFC5-D4C49EAEC772}" srcOrd="0" destOrd="0" presId="urn:microsoft.com/office/officeart/2018/2/layout/IconVerticalSolidList"/>
    <dgm:cxn modelId="{576951C3-A4B2-43F5-85FE-0A0BADD76723}" srcId="{6C52073C-2768-43D2-B35E-407C249A7375}" destId="{0D6AD05F-6B65-46A2-A6E7-D2166CCC9EBA}" srcOrd="2" destOrd="0" parTransId="{8AEEFDF7-CB1C-4F59-9D23-E2A4B90EAB49}" sibTransId="{918AD1D6-CA66-47B7-BC6D-8E5520B61AA2}"/>
    <dgm:cxn modelId="{D00C1EE3-37F4-4137-B9F1-A401B9758E35}" type="presOf" srcId="{C1E9A1BD-6332-4DC1-861A-1F672776FF3E}" destId="{5E3FA259-EF10-4F4C-B849-88FDA1B229AA}" srcOrd="0" destOrd="0" presId="urn:microsoft.com/office/officeart/2018/2/layout/IconVerticalSolidList"/>
    <dgm:cxn modelId="{3D897362-4200-4CAC-BEB2-B0C13F331C72}" type="presParOf" srcId="{85FAB019-49B8-4154-A354-06FFF4AAC456}" destId="{BCF83AC4-0522-4E8F-ACCE-398F55D3286F}" srcOrd="0" destOrd="0" presId="urn:microsoft.com/office/officeart/2018/2/layout/IconVerticalSolidList"/>
    <dgm:cxn modelId="{62DECF2B-428E-481D-B1B2-B9E28B4E2B7A}" type="presParOf" srcId="{BCF83AC4-0522-4E8F-ACCE-398F55D3286F}" destId="{D62A5CB5-684E-4A4A-AB5A-896C1824B630}" srcOrd="0" destOrd="0" presId="urn:microsoft.com/office/officeart/2018/2/layout/IconVerticalSolidList"/>
    <dgm:cxn modelId="{B3033C3A-B650-482D-8295-42A4AAB7EDC6}" type="presParOf" srcId="{BCF83AC4-0522-4E8F-ACCE-398F55D3286F}" destId="{8B0893D0-045A-4288-A74A-F541CAC35C1A}" srcOrd="1" destOrd="0" presId="urn:microsoft.com/office/officeart/2018/2/layout/IconVerticalSolidList"/>
    <dgm:cxn modelId="{F9D67B67-0A9A-48D3-B8F3-202FB758A224}" type="presParOf" srcId="{BCF83AC4-0522-4E8F-ACCE-398F55D3286F}" destId="{71314A8A-A920-44F0-9AB4-2EB1E2FDFA0B}" srcOrd="2" destOrd="0" presId="urn:microsoft.com/office/officeart/2018/2/layout/IconVerticalSolidList"/>
    <dgm:cxn modelId="{D90EA33A-E401-4C00-95F0-2708069851B2}" type="presParOf" srcId="{BCF83AC4-0522-4E8F-ACCE-398F55D3286F}" destId="{A7086DE9-0873-4EFB-B427-329231717BBA}" srcOrd="3" destOrd="0" presId="urn:microsoft.com/office/officeart/2018/2/layout/IconVerticalSolidList"/>
    <dgm:cxn modelId="{6D1003C6-8C62-43A6-96E9-6C229B4616BF}" type="presParOf" srcId="{85FAB019-49B8-4154-A354-06FFF4AAC456}" destId="{5AFEEAFA-7B84-489B-8260-A1FFCBDE7589}" srcOrd="1" destOrd="0" presId="urn:microsoft.com/office/officeart/2018/2/layout/IconVerticalSolidList"/>
    <dgm:cxn modelId="{21827F79-B75C-44D0-B2DC-A5D00B9CE562}" type="presParOf" srcId="{85FAB019-49B8-4154-A354-06FFF4AAC456}" destId="{6FB56267-4447-4AD7-AC00-853A319F83E7}" srcOrd="2" destOrd="0" presId="urn:microsoft.com/office/officeart/2018/2/layout/IconVerticalSolidList"/>
    <dgm:cxn modelId="{3D710A0F-5291-435C-B5F8-D0DFF526631E}" type="presParOf" srcId="{6FB56267-4447-4AD7-AC00-853A319F83E7}" destId="{449096B2-5C39-452B-B5A1-1400D0350C06}" srcOrd="0" destOrd="0" presId="urn:microsoft.com/office/officeart/2018/2/layout/IconVerticalSolidList"/>
    <dgm:cxn modelId="{0BFDC34B-EA3A-4EEC-B51E-C78424D18C15}" type="presParOf" srcId="{6FB56267-4447-4AD7-AC00-853A319F83E7}" destId="{CB5FF6AF-823C-4A00-81E7-6A25DD1D9CD6}" srcOrd="1" destOrd="0" presId="urn:microsoft.com/office/officeart/2018/2/layout/IconVerticalSolidList"/>
    <dgm:cxn modelId="{2C8865FF-0C71-4C37-860A-8E30911EF317}" type="presParOf" srcId="{6FB56267-4447-4AD7-AC00-853A319F83E7}" destId="{FE03DE77-5975-4200-AD9E-3A2E6BB7718B}" srcOrd="2" destOrd="0" presId="urn:microsoft.com/office/officeart/2018/2/layout/IconVerticalSolidList"/>
    <dgm:cxn modelId="{5C2F0AC6-1499-4C26-9A42-50562B175FDE}" type="presParOf" srcId="{6FB56267-4447-4AD7-AC00-853A319F83E7}" destId="{C2CA3FFF-CE87-4BDE-BFF4-A6B6978F3958}" srcOrd="3" destOrd="0" presId="urn:microsoft.com/office/officeart/2018/2/layout/IconVerticalSolidList"/>
    <dgm:cxn modelId="{AA779674-BBEE-4F49-B701-CA59ABBE59A9}" type="presParOf" srcId="{85FAB019-49B8-4154-A354-06FFF4AAC456}" destId="{6649FB23-37B8-4A98-8EA7-6C68EE8D3E8E}" srcOrd="3" destOrd="0" presId="urn:microsoft.com/office/officeart/2018/2/layout/IconVerticalSolidList"/>
    <dgm:cxn modelId="{62849B23-D551-41A8-8600-4F9C7A89B513}" type="presParOf" srcId="{85FAB019-49B8-4154-A354-06FFF4AAC456}" destId="{C04027E1-0042-45C5-B68B-96D9B79CFEC4}" srcOrd="4" destOrd="0" presId="urn:microsoft.com/office/officeart/2018/2/layout/IconVerticalSolidList"/>
    <dgm:cxn modelId="{481785C7-E509-4785-85BD-F436CB53FCA6}" type="presParOf" srcId="{C04027E1-0042-45C5-B68B-96D9B79CFEC4}" destId="{3648FECF-7E44-4F8B-953E-EAD9B93699CF}" srcOrd="0" destOrd="0" presId="urn:microsoft.com/office/officeart/2018/2/layout/IconVerticalSolidList"/>
    <dgm:cxn modelId="{9341FA00-7811-4ADC-AB8F-F2F082188316}" type="presParOf" srcId="{C04027E1-0042-45C5-B68B-96D9B79CFEC4}" destId="{8657F0F7-F158-4D8B-A797-CAC707A7E13C}" srcOrd="1" destOrd="0" presId="urn:microsoft.com/office/officeart/2018/2/layout/IconVerticalSolidList"/>
    <dgm:cxn modelId="{647A7C31-8634-449B-8714-D4BDB18F1059}" type="presParOf" srcId="{C04027E1-0042-45C5-B68B-96D9B79CFEC4}" destId="{91651197-4025-4F36-8CC5-2E6FE36B0406}" srcOrd="2" destOrd="0" presId="urn:microsoft.com/office/officeart/2018/2/layout/IconVerticalSolidList"/>
    <dgm:cxn modelId="{5555AA4C-16DD-47E2-9544-8CB427C0DD2F}" type="presParOf" srcId="{C04027E1-0042-45C5-B68B-96D9B79CFEC4}" destId="{C41DCC96-B9EC-4299-BFC5-D4C49EAEC772}" srcOrd="3" destOrd="0" presId="urn:microsoft.com/office/officeart/2018/2/layout/IconVerticalSolidList"/>
    <dgm:cxn modelId="{D98764A3-3941-4D87-952F-509F0766E439}" type="presParOf" srcId="{85FAB019-49B8-4154-A354-06FFF4AAC456}" destId="{0D0B7606-4AF4-48F9-9659-C03E6158AFC7}" srcOrd="5" destOrd="0" presId="urn:microsoft.com/office/officeart/2018/2/layout/IconVerticalSolidList"/>
    <dgm:cxn modelId="{0E1B6D78-6296-4532-ACD0-173064AE9ECF}" type="presParOf" srcId="{85FAB019-49B8-4154-A354-06FFF4AAC456}" destId="{E38F630B-F174-4DED-87AB-51566A916131}" srcOrd="6" destOrd="0" presId="urn:microsoft.com/office/officeart/2018/2/layout/IconVerticalSolidList"/>
    <dgm:cxn modelId="{1161201D-9832-4B60-8B11-A3377CA1B47B}" type="presParOf" srcId="{E38F630B-F174-4DED-87AB-51566A916131}" destId="{CAAB9101-A647-4D12-A673-6DA4506FC292}" srcOrd="0" destOrd="0" presId="urn:microsoft.com/office/officeart/2018/2/layout/IconVerticalSolidList"/>
    <dgm:cxn modelId="{401FA4D1-87E4-4BEF-A833-BD56ADB2EA37}" type="presParOf" srcId="{E38F630B-F174-4DED-87AB-51566A916131}" destId="{B630F1C1-1076-49AC-874B-634EB4E5D23A}" srcOrd="1" destOrd="0" presId="urn:microsoft.com/office/officeart/2018/2/layout/IconVerticalSolidList"/>
    <dgm:cxn modelId="{BDCDCAE5-FBB9-42C5-8E94-CF21BCD37D0F}" type="presParOf" srcId="{E38F630B-F174-4DED-87AB-51566A916131}" destId="{7D56B12F-464A-4CD5-A30F-79C5FA4B3714}" srcOrd="2" destOrd="0" presId="urn:microsoft.com/office/officeart/2018/2/layout/IconVerticalSolidList"/>
    <dgm:cxn modelId="{815184F4-0F64-4216-993B-93F4AE7D2B63}" type="presParOf" srcId="{E38F630B-F174-4DED-87AB-51566A916131}" destId="{E494E76D-4C04-4C54-8087-D490977A3621}" srcOrd="3" destOrd="0" presId="urn:microsoft.com/office/officeart/2018/2/layout/IconVerticalSolidList"/>
    <dgm:cxn modelId="{C7C8A234-CF06-48BC-9158-3BB9665A4027}" type="presParOf" srcId="{85FAB019-49B8-4154-A354-06FFF4AAC456}" destId="{53371750-120B-46B3-A424-CCD081655A24}" srcOrd="7" destOrd="0" presId="urn:microsoft.com/office/officeart/2018/2/layout/IconVerticalSolidList"/>
    <dgm:cxn modelId="{CECA74C8-F810-472F-9A0B-571CADD66CCD}" type="presParOf" srcId="{85FAB019-49B8-4154-A354-06FFF4AAC456}" destId="{82E05C03-D5E8-4684-8F1A-856D03E0B88A}" srcOrd="8" destOrd="0" presId="urn:microsoft.com/office/officeart/2018/2/layout/IconVerticalSolidList"/>
    <dgm:cxn modelId="{CE6F0840-B8DC-4371-8378-88AA85892066}" type="presParOf" srcId="{82E05C03-D5E8-4684-8F1A-856D03E0B88A}" destId="{F7BC7F62-AD3A-43CB-B058-13581D60BA37}" srcOrd="0" destOrd="0" presId="urn:microsoft.com/office/officeart/2018/2/layout/IconVerticalSolidList"/>
    <dgm:cxn modelId="{45BFA20F-4E7F-45BF-860C-46844C6B1CAF}" type="presParOf" srcId="{82E05C03-D5E8-4684-8F1A-856D03E0B88A}" destId="{E3CEF832-FBE5-474D-B597-99B5BEBB7F3C}" srcOrd="1" destOrd="0" presId="urn:microsoft.com/office/officeart/2018/2/layout/IconVerticalSolidList"/>
    <dgm:cxn modelId="{B1D4CAC1-E277-45BD-950B-5DDACE386C50}" type="presParOf" srcId="{82E05C03-D5E8-4684-8F1A-856D03E0B88A}" destId="{11FC1EBE-7401-4F58-92CA-77198E3C5285}" srcOrd="2" destOrd="0" presId="urn:microsoft.com/office/officeart/2018/2/layout/IconVerticalSolidList"/>
    <dgm:cxn modelId="{5035382B-3DF0-4E82-81ED-6913A9754F42}" type="presParOf" srcId="{82E05C03-D5E8-4684-8F1A-856D03E0B88A}" destId="{5E3FA259-EF10-4F4C-B849-88FDA1B229A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6A8D94D-BD5F-4420-80A1-BEB2571DEB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6C82BB8-0CBC-4D98-9B3F-C7C225851E11}">
      <dgm:prSet/>
      <dgm:spPr/>
      <dgm:t>
        <a:bodyPr/>
        <a:lstStyle/>
        <a:p>
          <a:r>
            <a:rPr lang="en-IE"/>
            <a:t>Change the border colour style and size.</a:t>
          </a:r>
          <a:endParaRPr lang="en-US"/>
        </a:p>
      </dgm:t>
    </dgm:pt>
    <dgm:pt modelId="{AAE06D8E-234D-4CFD-B1CE-C50B33869834}" type="parTrans" cxnId="{577E51E5-A6B8-4ED9-BCCB-EE9F057B46B0}">
      <dgm:prSet/>
      <dgm:spPr/>
      <dgm:t>
        <a:bodyPr/>
        <a:lstStyle/>
        <a:p>
          <a:endParaRPr lang="en-US"/>
        </a:p>
      </dgm:t>
    </dgm:pt>
    <dgm:pt modelId="{A5CB2F85-754D-4F49-8E09-5CDA92229199}" type="sibTrans" cxnId="{577E51E5-A6B8-4ED9-BCCB-EE9F057B46B0}">
      <dgm:prSet/>
      <dgm:spPr/>
      <dgm:t>
        <a:bodyPr/>
        <a:lstStyle/>
        <a:p>
          <a:endParaRPr lang="en-US"/>
        </a:p>
      </dgm:t>
    </dgm:pt>
    <dgm:pt modelId="{0BF67056-EE32-4F09-AF5E-B9E0AB09F5B4}">
      <dgm:prSet/>
      <dgm:spPr/>
      <dgm:t>
        <a:bodyPr/>
        <a:lstStyle/>
        <a:p>
          <a:r>
            <a:rPr lang="en-IE"/>
            <a:t>Change the border bottom to none.</a:t>
          </a:r>
          <a:endParaRPr lang="en-US"/>
        </a:p>
      </dgm:t>
    </dgm:pt>
    <dgm:pt modelId="{F81D244C-721F-4AE5-BCD7-D2D34F8B78FC}" type="parTrans" cxnId="{8EBAB8A6-298D-49B9-B3A1-8C449F432338}">
      <dgm:prSet/>
      <dgm:spPr/>
      <dgm:t>
        <a:bodyPr/>
        <a:lstStyle/>
        <a:p>
          <a:endParaRPr lang="en-US"/>
        </a:p>
      </dgm:t>
    </dgm:pt>
    <dgm:pt modelId="{EF7C0489-CD3C-4D60-9113-82B38883F970}" type="sibTrans" cxnId="{8EBAB8A6-298D-49B9-B3A1-8C449F432338}">
      <dgm:prSet/>
      <dgm:spPr/>
      <dgm:t>
        <a:bodyPr/>
        <a:lstStyle/>
        <a:p>
          <a:endParaRPr lang="en-US"/>
        </a:p>
      </dgm:t>
    </dgm:pt>
    <dgm:pt modelId="{E9DE7BFD-98DC-4C96-97AA-085B631773F6}">
      <dgm:prSet/>
      <dgm:spPr/>
      <dgm:t>
        <a:bodyPr/>
        <a:lstStyle/>
        <a:p>
          <a:r>
            <a:rPr lang="en-IE"/>
            <a:t>Change the width to about 5% or whatever you prefer.</a:t>
          </a:r>
          <a:endParaRPr lang="en-US"/>
        </a:p>
      </dgm:t>
    </dgm:pt>
    <dgm:pt modelId="{B3CBC28B-70F4-436D-9AB3-541B589703AC}" type="parTrans" cxnId="{884634EC-0E3E-40E1-ACAF-E09C21DD46C1}">
      <dgm:prSet/>
      <dgm:spPr/>
      <dgm:t>
        <a:bodyPr/>
        <a:lstStyle/>
        <a:p>
          <a:endParaRPr lang="en-US"/>
        </a:p>
      </dgm:t>
    </dgm:pt>
    <dgm:pt modelId="{815EF6AF-E0CA-4E94-A8B3-041E3E67451A}" type="sibTrans" cxnId="{884634EC-0E3E-40E1-ACAF-E09C21DD46C1}">
      <dgm:prSet/>
      <dgm:spPr/>
      <dgm:t>
        <a:bodyPr/>
        <a:lstStyle/>
        <a:p>
          <a:endParaRPr lang="en-US"/>
        </a:p>
      </dgm:t>
    </dgm:pt>
    <dgm:pt modelId="{A17206ED-05B6-4460-9E1E-E4D46776FC27}">
      <dgm:prSet/>
      <dgm:spPr/>
      <dgm:t>
        <a:bodyPr/>
        <a:lstStyle/>
        <a:p>
          <a:r>
            <a:rPr lang="en-IE"/>
            <a:t>Set the margin top + bottom 100px and left and right auto. </a:t>
          </a:r>
          <a:endParaRPr lang="en-US"/>
        </a:p>
      </dgm:t>
    </dgm:pt>
    <dgm:pt modelId="{8281C7A7-BD9B-44F7-BEED-214D83895431}" type="parTrans" cxnId="{B76A5F9F-9C70-4CBC-B467-B813B298DD15}">
      <dgm:prSet/>
      <dgm:spPr/>
      <dgm:t>
        <a:bodyPr/>
        <a:lstStyle/>
        <a:p>
          <a:endParaRPr lang="en-US"/>
        </a:p>
      </dgm:t>
    </dgm:pt>
    <dgm:pt modelId="{FB96231E-5FF0-4C40-974B-D5BC786E3AE1}" type="sibTrans" cxnId="{B76A5F9F-9C70-4CBC-B467-B813B298DD15}">
      <dgm:prSet/>
      <dgm:spPr/>
      <dgm:t>
        <a:bodyPr/>
        <a:lstStyle/>
        <a:p>
          <a:endParaRPr lang="en-US"/>
        </a:p>
      </dgm:t>
    </dgm:pt>
    <dgm:pt modelId="{DC1EABE4-F496-4B53-BC14-B334AD77D804}" type="pres">
      <dgm:prSet presAssocID="{16A8D94D-BD5F-4420-80A1-BEB2571DEB82}" presName="root" presStyleCnt="0">
        <dgm:presLayoutVars>
          <dgm:dir/>
          <dgm:resizeHandles val="exact"/>
        </dgm:presLayoutVars>
      </dgm:prSet>
      <dgm:spPr/>
    </dgm:pt>
    <dgm:pt modelId="{3F41C647-2089-4484-B3EA-C62AF82BF750}" type="pres">
      <dgm:prSet presAssocID="{E6C82BB8-0CBC-4D98-9B3F-C7C225851E11}" presName="compNode" presStyleCnt="0"/>
      <dgm:spPr/>
    </dgm:pt>
    <dgm:pt modelId="{C14F4569-3B32-4C1E-A214-8970CDD0251B}" type="pres">
      <dgm:prSet presAssocID="{E6C82BB8-0CBC-4D98-9B3F-C7C225851E11}" presName="bgRect" presStyleLbl="bgShp" presStyleIdx="0" presStyleCnt="4"/>
      <dgm:spPr/>
    </dgm:pt>
    <dgm:pt modelId="{7022E9E5-4B95-4722-AA7F-987DAF2F2755}" type="pres">
      <dgm:prSet presAssocID="{E6C82BB8-0CBC-4D98-9B3F-C7C225851E1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4BD1FD40-FE5E-4B40-9A5B-0E877A5CA0ED}" type="pres">
      <dgm:prSet presAssocID="{E6C82BB8-0CBC-4D98-9B3F-C7C225851E11}" presName="spaceRect" presStyleCnt="0"/>
      <dgm:spPr/>
    </dgm:pt>
    <dgm:pt modelId="{556C0535-CFB2-4926-B471-9851B3E3BEA3}" type="pres">
      <dgm:prSet presAssocID="{E6C82BB8-0CBC-4D98-9B3F-C7C225851E11}" presName="parTx" presStyleLbl="revTx" presStyleIdx="0" presStyleCnt="4">
        <dgm:presLayoutVars>
          <dgm:chMax val="0"/>
          <dgm:chPref val="0"/>
        </dgm:presLayoutVars>
      </dgm:prSet>
      <dgm:spPr/>
    </dgm:pt>
    <dgm:pt modelId="{E297CA77-123D-4B15-89E8-C963939B5028}" type="pres">
      <dgm:prSet presAssocID="{A5CB2F85-754D-4F49-8E09-5CDA92229199}" presName="sibTrans" presStyleCnt="0"/>
      <dgm:spPr/>
    </dgm:pt>
    <dgm:pt modelId="{5B124974-16D1-457A-B193-8D999FCFA867}" type="pres">
      <dgm:prSet presAssocID="{0BF67056-EE32-4F09-AF5E-B9E0AB09F5B4}" presName="compNode" presStyleCnt="0"/>
      <dgm:spPr/>
    </dgm:pt>
    <dgm:pt modelId="{0E47D9FF-1C27-48A2-9D0A-D00B78E7A0DE}" type="pres">
      <dgm:prSet presAssocID="{0BF67056-EE32-4F09-AF5E-B9E0AB09F5B4}" presName="bgRect" presStyleLbl="bgShp" presStyleIdx="1" presStyleCnt="4"/>
      <dgm:spPr/>
    </dgm:pt>
    <dgm:pt modelId="{F56F0B38-F9B3-4FC6-9958-1CADFB5D2FC4}" type="pres">
      <dgm:prSet presAssocID="{0BF67056-EE32-4F09-AF5E-B9E0AB09F5B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018B9285-03A6-4421-8C86-F56DD32AFA49}" type="pres">
      <dgm:prSet presAssocID="{0BF67056-EE32-4F09-AF5E-B9E0AB09F5B4}" presName="spaceRect" presStyleCnt="0"/>
      <dgm:spPr/>
    </dgm:pt>
    <dgm:pt modelId="{31D49C54-CEE7-4530-A929-87F487ABC0D5}" type="pres">
      <dgm:prSet presAssocID="{0BF67056-EE32-4F09-AF5E-B9E0AB09F5B4}" presName="parTx" presStyleLbl="revTx" presStyleIdx="1" presStyleCnt="4">
        <dgm:presLayoutVars>
          <dgm:chMax val="0"/>
          <dgm:chPref val="0"/>
        </dgm:presLayoutVars>
      </dgm:prSet>
      <dgm:spPr/>
    </dgm:pt>
    <dgm:pt modelId="{87496CBB-A63D-494C-8D83-87B71D11D61C}" type="pres">
      <dgm:prSet presAssocID="{EF7C0489-CD3C-4D60-9113-82B38883F970}" presName="sibTrans" presStyleCnt="0"/>
      <dgm:spPr/>
    </dgm:pt>
    <dgm:pt modelId="{4C342E00-79C5-49E9-B5CA-B7F5AC1064DE}" type="pres">
      <dgm:prSet presAssocID="{E9DE7BFD-98DC-4C96-97AA-085B631773F6}" presName="compNode" presStyleCnt="0"/>
      <dgm:spPr/>
    </dgm:pt>
    <dgm:pt modelId="{79828E0B-D163-4857-99EF-0D7FD262B81F}" type="pres">
      <dgm:prSet presAssocID="{E9DE7BFD-98DC-4C96-97AA-085B631773F6}" presName="bgRect" presStyleLbl="bgShp" presStyleIdx="2" presStyleCnt="4"/>
      <dgm:spPr/>
    </dgm:pt>
    <dgm:pt modelId="{74FD55CC-048C-473E-AF73-FD9E26FE2184}" type="pres">
      <dgm:prSet presAssocID="{E9DE7BFD-98DC-4C96-97AA-085B631773F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988728E-8363-49CE-BD82-D4B932F133B4}" type="pres">
      <dgm:prSet presAssocID="{E9DE7BFD-98DC-4C96-97AA-085B631773F6}" presName="spaceRect" presStyleCnt="0"/>
      <dgm:spPr/>
    </dgm:pt>
    <dgm:pt modelId="{63FC9C16-2A48-4C9E-B79E-5D21D54E1101}" type="pres">
      <dgm:prSet presAssocID="{E9DE7BFD-98DC-4C96-97AA-085B631773F6}" presName="parTx" presStyleLbl="revTx" presStyleIdx="2" presStyleCnt="4">
        <dgm:presLayoutVars>
          <dgm:chMax val="0"/>
          <dgm:chPref val="0"/>
        </dgm:presLayoutVars>
      </dgm:prSet>
      <dgm:spPr/>
    </dgm:pt>
    <dgm:pt modelId="{CBCC5FFF-DB50-43BD-A3B3-AC6A2B211286}" type="pres">
      <dgm:prSet presAssocID="{815EF6AF-E0CA-4E94-A8B3-041E3E67451A}" presName="sibTrans" presStyleCnt="0"/>
      <dgm:spPr/>
    </dgm:pt>
    <dgm:pt modelId="{8BF8E309-005E-4DB2-8BB0-6262462A1981}" type="pres">
      <dgm:prSet presAssocID="{A17206ED-05B6-4460-9E1E-E4D46776FC27}" presName="compNode" presStyleCnt="0"/>
      <dgm:spPr/>
    </dgm:pt>
    <dgm:pt modelId="{538AFB47-AFD6-4C72-A3A5-4C5F1FAB7146}" type="pres">
      <dgm:prSet presAssocID="{A17206ED-05B6-4460-9E1E-E4D46776FC27}" presName="bgRect" presStyleLbl="bgShp" presStyleIdx="3" presStyleCnt="4"/>
      <dgm:spPr/>
    </dgm:pt>
    <dgm:pt modelId="{5D23AA5A-E619-457B-905B-0AE434381774}" type="pres">
      <dgm:prSet presAssocID="{A17206ED-05B6-4460-9E1E-E4D46776FC2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3A90F299-991C-4133-9616-BC4DA925C2C4}" type="pres">
      <dgm:prSet presAssocID="{A17206ED-05B6-4460-9E1E-E4D46776FC27}" presName="spaceRect" presStyleCnt="0"/>
      <dgm:spPr/>
    </dgm:pt>
    <dgm:pt modelId="{CBE3E994-2C69-47C4-A542-8084F06EF93F}" type="pres">
      <dgm:prSet presAssocID="{A17206ED-05B6-4460-9E1E-E4D46776FC2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2CE2B39-45B5-4322-A863-244A31732EED}" type="presOf" srcId="{E6C82BB8-0CBC-4D98-9B3F-C7C225851E11}" destId="{556C0535-CFB2-4926-B471-9851B3E3BEA3}" srcOrd="0" destOrd="0" presId="urn:microsoft.com/office/officeart/2018/2/layout/IconVerticalSolidList"/>
    <dgm:cxn modelId="{DAA1C84D-1C89-4248-BC83-61EE1679D842}" type="presOf" srcId="{E9DE7BFD-98DC-4C96-97AA-085B631773F6}" destId="{63FC9C16-2A48-4C9E-B79E-5D21D54E1101}" srcOrd="0" destOrd="0" presId="urn:microsoft.com/office/officeart/2018/2/layout/IconVerticalSolidList"/>
    <dgm:cxn modelId="{785D1E5A-DDBE-4537-A59B-E92B260B4A73}" type="presOf" srcId="{0BF67056-EE32-4F09-AF5E-B9E0AB09F5B4}" destId="{31D49C54-CEE7-4530-A929-87F487ABC0D5}" srcOrd="0" destOrd="0" presId="urn:microsoft.com/office/officeart/2018/2/layout/IconVerticalSolidList"/>
    <dgm:cxn modelId="{AC5B8988-22A0-4531-B372-A76C449456A6}" type="presOf" srcId="{16A8D94D-BD5F-4420-80A1-BEB2571DEB82}" destId="{DC1EABE4-F496-4B53-BC14-B334AD77D804}" srcOrd="0" destOrd="0" presId="urn:microsoft.com/office/officeart/2018/2/layout/IconVerticalSolidList"/>
    <dgm:cxn modelId="{B76A5F9F-9C70-4CBC-B467-B813B298DD15}" srcId="{16A8D94D-BD5F-4420-80A1-BEB2571DEB82}" destId="{A17206ED-05B6-4460-9E1E-E4D46776FC27}" srcOrd="3" destOrd="0" parTransId="{8281C7A7-BD9B-44F7-BEED-214D83895431}" sibTransId="{FB96231E-5FF0-4C40-974B-D5BC786E3AE1}"/>
    <dgm:cxn modelId="{3D259AA6-8783-4B83-8030-C8A6C6D78E9E}" type="presOf" srcId="{A17206ED-05B6-4460-9E1E-E4D46776FC27}" destId="{CBE3E994-2C69-47C4-A542-8084F06EF93F}" srcOrd="0" destOrd="0" presId="urn:microsoft.com/office/officeart/2018/2/layout/IconVerticalSolidList"/>
    <dgm:cxn modelId="{8EBAB8A6-298D-49B9-B3A1-8C449F432338}" srcId="{16A8D94D-BD5F-4420-80A1-BEB2571DEB82}" destId="{0BF67056-EE32-4F09-AF5E-B9E0AB09F5B4}" srcOrd="1" destOrd="0" parTransId="{F81D244C-721F-4AE5-BCD7-D2D34F8B78FC}" sibTransId="{EF7C0489-CD3C-4D60-9113-82B38883F970}"/>
    <dgm:cxn modelId="{577E51E5-A6B8-4ED9-BCCB-EE9F057B46B0}" srcId="{16A8D94D-BD5F-4420-80A1-BEB2571DEB82}" destId="{E6C82BB8-0CBC-4D98-9B3F-C7C225851E11}" srcOrd="0" destOrd="0" parTransId="{AAE06D8E-234D-4CFD-B1CE-C50B33869834}" sibTransId="{A5CB2F85-754D-4F49-8E09-5CDA92229199}"/>
    <dgm:cxn modelId="{884634EC-0E3E-40E1-ACAF-E09C21DD46C1}" srcId="{16A8D94D-BD5F-4420-80A1-BEB2571DEB82}" destId="{E9DE7BFD-98DC-4C96-97AA-085B631773F6}" srcOrd="2" destOrd="0" parTransId="{B3CBC28B-70F4-436D-9AB3-541B589703AC}" sibTransId="{815EF6AF-E0CA-4E94-A8B3-041E3E67451A}"/>
    <dgm:cxn modelId="{B7E23BA5-FD46-4283-8639-7D1A515EFD40}" type="presParOf" srcId="{DC1EABE4-F496-4B53-BC14-B334AD77D804}" destId="{3F41C647-2089-4484-B3EA-C62AF82BF750}" srcOrd="0" destOrd="0" presId="urn:microsoft.com/office/officeart/2018/2/layout/IconVerticalSolidList"/>
    <dgm:cxn modelId="{E77BAC4E-BA64-40D0-A16C-AE7544AE0AF6}" type="presParOf" srcId="{3F41C647-2089-4484-B3EA-C62AF82BF750}" destId="{C14F4569-3B32-4C1E-A214-8970CDD0251B}" srcOrd="0" destOrd="0" presId="urn:microsoft.com/office/officeart/2018/2/layout/IconVerticalSolidList"/>
    <dgm:cxn modelId="{AECF45FF-4B40-42F1-B091-EABFB082AC71}" type="presParOf" srcId="{3F41C647-2089-4484-B3EA-C62AF82BF750}" destId="{7022E9E5-4B95-4722-AA7F-987DAF2F2755}" srcOrd="1" destOrd="0" presId="urn:microsoft.com/office/officeart/2018/2/layout/IconVerticalSolidList"/>
    <dgm:cxn modelId="{12C80BE1-73ED-4291-BA7D-F88A34BF8FB2}" type="presParOf" srcId="{3F41C647-2089-4484-B3EA-C62AF82BF750}" destId="{4BD1FD40-FE5E-4B40-9A5B-0E877A5CA0ED}" srcOrd="2" destOrd="0" presId="urn:microsoft.com/office/officeart/2018/2/layout/IconVerticalSolidList"/>
    <dgm:cxn modelId="{EF75D8C6-A075-4D6C-B88E-0CD81E0667C6}" type="presParOf" srcId="{3F41C647-2089-4484-B3EA-C62AF82BF750}" destId="{556C0535-CFB2-4926-B471-9851B3E3BEA3}" srcOrd="3" destOrd="0" presId="urn:microsoft.com/office/officeart/2018/2/layout/IconVerticalSolidList"/>
    <dgm:cxn modelId="{9F86E320-D562-4F22-A470-1BFAF692AA68}" type="presParOf" srcId="{DC1EABE4-F496-4B53-BC14-B334AD77D804}" destId="{E297CA77-123D-4B15-89E8-C963939B5028}" srcOrd="1" destOrd="0" presId="urn:microsoft.com/office/officeart/2018/2/layout/IconVerticalSolidList"/>
    <dgm:cxn modelId="{9CA9E41A-150A-4A4D-92AC-469252E86788}" type="presParOf" srcId="{DC1EABE4-F496-4B53-BC14-B334AD77D804}" destId="{5B124974-16D1-457A-B193-8D999FCFA867}" srcOrd="2" destOrd="0" presId="urn:microsoft.com/office/officeart/2018/2/layout/IconVerticalSolidList"/>
    <dgm:cxn modelId="{911EBD26-6E9C-48D2-98D3-4684AE41066E}" type="presParOf" srcId="{5B124974-16D1-457A-B193-8D999FCFA867}" destId="{0E47D9FF-1C27-48A2-9D0A-D00B78E7A0DE}" srcOrd="0" destOrd="0" presId="urn:microsoft.com/office/officeart/2018/2/layout/IconVerticalSolidList"/>
    <dgm:cxn modelId="{559E1A9C-9E4E-48A4-B661-6C618B06D06B}" type="presParOf" srcId="{5B124974-16D1-457A-B193-8D999FCFA867}" destId="{F56F0B38-F9B3-4FC6-9958-1CADFB5D2FC4}" srcOrd="1" destOrd="0" presId="urn:microsoft.com/office/officeart/2018/2/layout/IconVerticalSolidList"/>
    <dgm:cxn modelId="{740854CC-F87B-4BD5-9D60-10DD7B8E188B}" type="presParOf" srcId="{5B124974-16D1-457A-B193-8D999FCFA867}" destId="{018B9285-03A6-4421-8C86-F56DD32AFA49}" srcOrd="2" destOrd="0" presId="urn:microsoft.com/office/officeart/2018/2/layout/IconVerticalSolidList"/>
    <dgm:cxn modelId="{B84B60B5-A3BF-4128-B7EF-5C0F821A2074}" type="presParOf" srcId="{5B124974-16D1-457A-B193-8D999FCFA867}" destId="{31D49C54-CEE7-4530-A929-87F487ABC0D5}" srcOrd="3" destOrd="0" presId="urn:microsoft.com/office/officeart/2018/2/layout/IconVerticalSolidList"/>
    <dgm:cxn modelId="{12F39C07-0B8F-4322-8AF7-FBFD248E09D7}" type="presParOf" srcId="{DC1EABE4-F496-4B53-BC14-B334AD77D804}" destId="{87496CBB-A63D-494C-8D83-87B71D11D61C}" srcOrd="3" destOrd="0" presId="urn:microsoft.com/office/officeart/2018/2/layout/IconVerticalSolidList"/>
    <dgm:cxn modelId="{6A9B7555-5AAE-46C6-A7CF-B04E62380C0B}" type="presParOf" srcId="{DC1EABE4-F496-4B53-BC14-B334AD77D804}" destId="{4C342E00-79C5-49E9-B5CA-B7F5AC1064DE}" srcOrd="4" destOrd="0" presId="urn:microsoft.com/office/officeart/2018/2/layout/IconVerticalSolidList"/>
    <dgm:cxn modelId="{4CE3EFE2-D180-4CDF-B978-3842D1155AD3}" type="presParOf" srcId="{4C342E00-79C5-49E9-B5CA-B7F5AC1064DE}" destId="{79828E0B-D163-4857-99EF-0D7FD262B81F}" srcOrd="0" destOrd="0" presId="urn:microsoft.com/office/officeart/2018/2/layout/IconVerticalSolidList"/>
    <dgm:cxn modelId="{C2F2BBC6-7231-41EF-9C10-C573D1AD07FF}" type="presParOf" srcId="{4C342E00-79C5-49E9-B5CA-B7F5AC1064DE}" destId="{74FD55CC-048C-473E-AF73-FD9E26FE2184}" srcOrd="1" destOrd="0" presId="urn:microsoft.com/office/officeart/2018/2/layout/IconVerticalSolidList"/>
    <dgm:cxn modelId="{A1420A62-C72D-4476-9E48-998FED3D16C1}" type="presParOf" srcId="{4C342E00-79C5-49E9-B5CA-B7F5AC1064DE}" destId="{4988728E-8363-49CE-BD82-D4B932F133B4}" srcOrd="2" destOrd="0" presId="urn:microsoft.com/office/officeart/2018/2/layout/IconVerticalSolidList"/>
    <dgm:cxn modelId="{7A60133B-7491-4440-946D-278079715DC4}" type="presParOf" srcId="{4C342E00-79C5-49E9-B5CA-B7F5AC1064DE}" destId="{63FC9C16-2A48-4C9E-B79E-5D21D54E1101}" srcOrd="3" destOrd="0" presId="urn:microsoft.com/office/officeart/2018/2/layout/IconVerticalSolidList"/>
    <dgm:cxn modelId="{573DD5F9-2EDE-4A3B-A5A2-68A638E01A6E}" type="presParOf" srcId="{DC1EABE4-F496-4B53-BC14-B334AD77D804}" destId="{CBCC5FFF-DB50-43BD-A3B3-AC6A2B211286}" srcOrd="5" destOrd="0" presId="urn:microsoft.com/office/officeart/2018/2/layout/IconVerticalSolidList"/>
    <dgm:cxn modelId="{596067F3-C73D-4097-9797-56A5483B6572}" type="presParOf" srcId="{DC1EABE4-F496-4B53-BC14-B334AD77D804}" destId="{8BF8E309-005E-4DB2-8BB0-6262462A1981}" srcOrd="6" destOrd="0" presId="urn:microsoft.com/office/officeart/2018/2/layout/IconVerticalSolidList"/>
    <dgm:cxn modelId="{68D5611C-2E94-4721-BB5C-7139F339B6F1}" type="presParOf" srcId="{8BF8E309-005E-4DB2-8BB0-6262462A1981}" destId="{538AFB47-AFD6-4C72-A3A5-4C5F1FAB7146}" srcOrd="0" destOrd="0" presId="urn:microsoft.com/office/officeart/2018/2/layout/IconVerticalSolidList"/>
    <dgm:cxn modelId="{047C78E9-2F93-4DC5-8AB1-4C404B254AF4}" type="presParOf" srcId="{8BF8E309-005E-4DB2-8BB0-6262462A1981}" destId="{5D23AA5A-E619-457B-905B-0AE434381774}" srcOrd="1" destOrd="0" presId="urn:microsoft.com/office/officeart/2018/2/layout/IconVerticalSolidList"/>
    <dgm:cxn modelId="{FDCE0C39-8B6D-4584-B253-7EB9E2D20A2B}" type="presParOf" srcId="{8BF8E309-005E-4DB2-8BB0-6262462A1981}" destId="{3A90F299-991C-4133-9616-BC4DA925C2C4}" srcOrd="2" destOrd="0" presId="urn:microsoft.com/office/officeart/2018/2/layout/IconVerticalSolidList"/>
    <dgm:cxn modelId="{703FF11E-13D6-448B-9157-732322A41261}" type="presParOf" srcId="{8BF8E309-005E-4DB2-8BB0-6262462A1981}" destId="{CBE3E994-2C69-47C4-A542-8084F06EF93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4172C3B-566A-43FD-92A4-2CA74AAA34B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721396-237A-495F-893E-2EAA35A08F7B}">
      <dgm:prSet/>
      <dgm:spPr/>
      <dgm:t>
        <a:bodyPr/>
        <a:lstStyle/>
        <a:p>
          <a:r>
            <a:rPr lang="en-IE"/>
            <a:t>Change the style of the paragraph tag</a:t>
          </a:r>
          <a:endParaRPr lang="en-US"/>
        </a:p>
      </dgm:t>
    </dgm:pt>
    <dgm:pt modelId="{007B846F-CC69-49BE-91B8-30D187E299E9}" type="parTrans" cxnId="{596675BB-5933-457E-85B0-354264BCE5FE}">
      <dgm:prSet/>
      <dgm:spPr/>
      <dgm:t>
        <a:bodyPr/>
        <a:lstStyle/>
        <a:p>
          <a:endParaRPr lang="en-US"/>
        </a:p>
      </dgm:t>
    </dgm:pt>
    <dgm:pt modelId="{D777B875-AA55-4313-AD2A-9D44CCFAF99B}" type="sibTrans" cxnId="{596675BB-5933-457E-85B0-354264BCE5FE}">
      <dgm:prSet/>
      <dgm:spPr/>
      <dgm:t>
        <a:bodyPr/>
        <a:lstStyle/>
        <a:p>
          <a:endParaRPr lang="en-US"/>
        </a:p>
      </dgm:t>
    </dgm:pt>
    <dgm:pt modelId="{9213D9C9-8BF7-439E-A7CF-5980AC0AC08B}">
      <dgm:prSet/>
      <dgm:spPr/>
      <dgm:t>
        <a:bodyPr/>
        <a:lstStyle/>
        <a:p>
          <a:r>
            <a:rPr lang="en-IE"/>
            <a:t>Go to css button generator and create abutton</a:t>
          </a:r>
          <a:endParaRPr lang="en-US"/>
        </a:p>
      </dgm:t>
    </dgm:pt>
    <dgm:pt modelId="{771FB60B-C3F5-440A-872F-F2547AEAC233}" type="parTrans" cxnId="{FD0CC753-94CC-4733-ADA7-BD00627BFA57}">
      <dgm:prSet/>
      <dgm:spPr/>
      <dgm:t>
        <a:bodyPr/>
        <a:lstStyle/>
        <a:p>
          <a:endParaRPr lang="en-US"/>
        </a:p>
      </dgm:t>
    </dgm:pt>
    <dgm:pt modelId="{5DABBA8B-09AC-43D5-B13B-BD826AA16918}" type="sibTrans" cxnId="{FD0CC753-94CC-4733-ADA7-BD00627BFA57}">
      <dgm:prSet/>
      <dgm:spPr/>
      <dgm:t>
        <a:bodyPr/>
        <a:lstStyle/>
        <a:p>
          <a:endParaRPr lang="en-US"/>
        </a:p>
      </dgm:t>
    </dgm:pt>
    <dgm:pt modelId="{D2A0563C-68B2-4354-88A9-B17D30C7F3E9}">
      <dgm:prSet/>
      <dgm:spPr/>
      <dgm:t>
        <a:bodyPr/>
        <a:lstStyle/>
        <a:p>
          <a:r>
            <a:rPr lang="en-IE"/>
            <a:t>Add the class to your html and the code to your css</a:t>
          </a:r>
          <a:endParaRPr lang="en-US"/>
        </a:p>
      </dgm:t>
    </dgm:pt>
    <dgm:pt modelId="{95AF89C7-25DE-434A-906D-4E170D883F7F}" type="parTrans" cxnId="{FD7882EE-B81D-474B-990B-0FDE9842C8F7}">
      <dgm:prSet/>
      <dgm:spPr/>
      <dgm:t>
        <a:bodyPr/>
        <a:lstStyle/>
        <a:p>
          <a:endParaRPr lang="en-US"/>
        </a:p>
      </dgm:t>
    </dgm:pt>
    <dgm:pt modelId="{02E96099-842E-4C04-AE44-13738CE89E5E}" type="sibTrans" cxnId="{FD7882EE-B81D-474B-990B-0FDE9842C8F7}">
      <dgm:prSet/>
      <dgm:spPr/>
      <dgm:t>
        <a:bodyPr/>
        <a:lstStyle/>
        <a:p>
          <a:endParaRPr lang="en-US"/>
        </a:p>
      </dgm:t>
    </dgm:pt>
    <dgm:pt modelId="{F5A436F1-3FAB-474D-B415-E171310FF720}" type="pres">
      <dgm:prSet presAssocID="{64172C3B-566A-43FD-92A4-2CA74AAA34B6}" presName="root" presStyleCnt="0">
        <dgm:presLayoutVars>
          <dgm:dir/>
          <dgm:resizeHandles val="exact"/>
        </dgm:presLayoutVars>
      </dgm:prSet>
      <dgm:spPr/>
    </dgm:pt>
    <dgm:pt modelId="{1E67BBF5-6C32-4E1C-9D7E-F81902AE4838}" type="pres">
      <dgm:prSet presAssocID="{78721396-237A-495F-893E-2EAA35A08F7B}" presName="compNode" presStyleCnt="0"/>
      <dgm:spPr/>
    </dgm:pt>
    <dgm:pt modelId="{8E117AE2-9D9C-4BA8-A6F6-2CA4717AC60C}" type="pres">
      <dgm:prSet presAssocID="{78721396-237A-495F-893E-2EAA35A08F7B}" presName="bgRect" presStyleLbl="bgShp" presStyleIdx="0" presStyleCnt="3"/>
      <dgm:spPr/>
    </dgm:pt>
    <dgm:pt modelId="{8720C65D-D199-4A36-8018-1841FAE51E29}" type="pres">
      <dgm:prSet presAssocID="{78721396-237A-495F-893E-2EAA35A08F7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el"/>
        </a:ext>
      </dgm:extLst>
    </dgm:pt>
    <dgm:pt modelId="{12AE1795-EAC7-463D-8E5C-32EF6041BF99}" type="pres">
      <dgm:prSet presAssocID="{78721396-237A-495F-893E-2EAA35A08F7B}" presName="spaceRect" presStyleCnt="0"/>
      <dgm:spPr/>
    </dgm:pt>
    <dgm:pt modelId="{4857D3A4-F502-4556-9A6F-65EBBEB179E9}" type="pres">
      <dgm:prSet presAssocID="{78721396-237A-495F-893E-2EAA35A08F7B}" presName="parTx" presStyleLbl="revTx" presStyleIdx="0" presStyleCnt="3">
        <dgm:presLayoutVars>
          <dgm:chMax val="0"/>
          <dgm:chPref val="0"/>
        </dgm:presLayoutVars>
      </dgm:prSet>
      <dgm:spPr/>
    </dgm:pt>
    <dgm:pt modelId="{169E4782-936E-4CE5-AC57-15C6E78B82D6}" type="pres">
      <dgm:prSet presAssocID="{D777B875-AA55-4313-AD2A-9D44CCFAF99B}" presName="sibTrans" presStyleCnt="0"/>
      <dgm:spPr/>
    </dgm:pt>
    <dgm:pt modelId="{3325654D-A313-4EB3-ADB6-C62B9C7D276B}" type="pres">
      <dgm:prSet presAssocID="{9213D9C9-8BF7-439E-A7CF-5980AC0AC08B}" presName="compNode" presStyleCnt="0"/>
      <dgm:spPr/>
    </dgm:pt>
    <dgm:pt modelId="{CDD00CD2-59FE-4ACC-A8A5-2CCD048B8457}" type="pres">
      <dgm:prSet presAssocID="{9213D9C9-8BF7-439E-A7CF-5980AC0AC08B}" presName="bgRect" presStyleLbl="bgShp" presStyleIdx="1" presStyleCnt="3"/>
      <dgm:spPr/>
    </dgm:pt>
    <dgm:pt modelId="{C3A6ED51-4680-40EC-A2C9-43AD3682A851}" type="pres">
      <dgm:prSet presAssocID="{9213D9C9-8BF7-439E-A7CF-5980AC0AC08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80486BAB-1A1A-42F1-B61F-0BA08EDA57BC}" type="pres">
      <dgm:prSet presAssocID="{9213D9C9-8BF7-439E-A7CF-5980AC0AC08B}" presName="spaceRect" presStyleCnt="0"/>
      <dgm:spPr/>
    </dgm:pt>
    <dgm:pt modelId="{168C7382-23DB-4554-ADE9-76E390D00688}" type="pres">
      <dgm:prSet presAssocID="{9213D9C9-8BF7-439E-A7CF-5980AC0AC08B}" presName="parTx" presStyleLbl="revTx" presStyleIdx="1" presStyleCnt="3">
        <dgm:presLayoutVars>
          <dgm:chMax val="0"/>
          <dgm:chPref val="0"/>
        </dgm:presLayoutVars>
      </dgm:prSet>
      <dgm:spPr/>
    </dgm:pt>
    <dgm:pt modelId="{6ADF340C-C2CE-49BF-9668-B139DE138EAF}" type="pres">
      <dgm:prSet presAssocID="{5DABBA8B-09AC-43D5-B13B-BD826AA16918}" presName="sibTrans" presStyleCnt="0"/>
      <dgm:spPr/>
    </dgm:pt>
    <dgm:pt modelId="{5F04D023-3309-4BE2-A683-2872B35F1FAA}" type="pres">
      <dgm:prSet presAssocID="{D2A0563C-68B2-4354-88A9-B17D30C7F3E9}" presName="compNode" presStyleCnt="0"/>
      <dgm:spPr/>
    </dgm:pt>
    <dgm:pt modelId="{AC4691AA-5171-48FF-BEA8-B41F4A508FE8}" type="pres">
      <dgm:prSet presAssocID="{D2A0563C-68B2-4354-88A9-B17D30C7F3E9}" presName="bgRect" presStyleLbl="bgShp" presStyleIdx="2" presStyleCnt="3"/>
      <dgm:spPr/>
    </dgm:pt>
    <dgm:pt modelId="{4CFFD73C-727C-430D-A09A-FC003E5B231D}" type="pres">
      <dgm:prSet presAssocID="{D2A0563C-68B2-4354-88A9-B17D30C7F3E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E332EA8-BC32-4034-82E5-8051705A57D2}" type="pres">
      <dgm:prSet presAssocID="{D2A0563C-68B2-4354-88A9-B17D30C7F3E9}" presName="spaceRect" presStyleCnt="0"/>
      <dgm:spPr/>
    </dgm:pt>
    <dgm:pt modelId="{6FBAAFF0-BE64-4E1C-8037-37D94991B511}" type="pres">
      <dgm:prSet presAssocID="{D2A0563C-68B2-4354-88A9-B17D30C7F3E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0CB4703-2D4A-4643-AEF8-E1EAE5509D86}" type="presOf" srcId="{D2A0563C-68B2-4354-88A9-B17D30C7F3E9}" destId="{6FBAAFF0-BE64-4E1C-8037-37D94991B511}" srcOrd="0" destOrd="0" presId="urn:microsoft.com/office/officeart/2018/2/layout/IconVerticalSolidList"/>
    <dgm:cxn modelId="{FD0CC753-94CC-4733-ADA7-BD00627BFA57}" srcId="{64172C3B-566A-43FD-92A4-2CA74AAA34B6}" destId="{9213D9C9-8BF7-439E-A7CF-5980AC0AC08B}" srcOrd="1" destOrd="0" parTransId="{771FB60B-C3F5-440A-872F-F2547AEAC233}" sibTransId="{5DABBA8B-09AC-43D5-B13B-BD826AA16918}"/>
    <dgm:cxn modelId="{BFD41858-4362-41B0-B710-B2B8FDF6B541}" type="presOf" srcId="{9213D9C9-8BF7-439E-A7CF-5980AC0AC08B}" destId="{168C7382-23DB-4554-ADE9-76E390D00688}" srcOrd="0" destOrd="0" presId="urn:microsoft.com/office/officeart/2018/2/layout/IconVerticalSolidList"/>
    <dgm:cxn modelId="{A202CB92-A361-4E82-BE29-50DDAA73B280}" type="presOf" srcId="{64172C3B-566A-43FD-92A4-2CA74AAA34B6}" destId="{F5A436F1-3FAB-474D-B415-E171310FF720}" srcOrd="0" destOrd="0" presId="urn:microsoft.com/office/officeart/2018/2/layout/IconVerticalSolidList"/>
    <dgm:cxn modelId="{DA5A5E9F-E980-4B5E-9CF2-232E79193AF3}" type="presOf" srcId="{78721396-237A-495F-893E-2EAA35A08F7B}" destId="{4857D3A4-F502-4556-9A6F-65EBBEB179E9}" srcOrd="0" destOrd="0" presId="urn:microsoft.com/office/officeart/2018/2/layout/IconVerticalSolidList"/>
    <dgm:cxn modelId="{596675BB-5933-457E-85B0-354264BCE5FE}" srcId="{64172C3B-566A-43FD-92A4-2CA74AAA34B6}" destId="{78721396-237A-495F-893E-2EAA35A08F7B}" srcOrd="0" destOrd="0" parTransId="{007B846F-CC69-49BE-91B8-30D187E299E9}" sibTransId="{D777B875-AA55-4313-AD2A-9D44CCFAF99B}"/>
    <dgm:cxn modelId="{FD7882EE-B81D-474B-990B-0FDE9842C8F7}" srcId="{64172C3B-566A-43FD-92A4-2CA74AAA34B6}" destId="{D2A0563C-68B2-4354-88A9-B17D30C7F3E9}" srcOrd="2" destOrd="0" parTransId="{95AF89C7-25DE-434A-906D-4E170D883F7F}" sibTransId="{02E96099-842E-4C04-AE44-13738CE89E5E}"/>
    <dgm:cxn modelId="{BF8E27F3-7F5A-4CC8-8204-A9D08E1C3BEF}" type="presParOf" srcId="{F5A436F1-3FAB-474D-B415-E171310FF720}" destId="{1E67BBF5-6C32-4E1C-9D7E-F81902AE4838}" srcOrd="0" destOrd="0" presId="urn:microsoft.com/office/officeart/2018/2/layout/IconVerticalSolidList"/>
    <dgm:cxn modelId="{EF7C06B7-B606-44F0-9CFC-E43825C93442}" type="presParOf" srcId="{1E67BBF5-6C32-4E1C-9D7E-F81902AE4838}" destId="{8E117AE2-9D9C-4BA8-A6F6-2CA4717AC60C}" srcOrd="0" destOrd="0" presId="urn:microsoft.com/office/officeart/2018/2/layout/IconVerticalSolidList"/>
    <dgm:cxn modelId="{A1E1F76B-6263-43C3-8A85-EA61D9A1A236}" type="presParOf" srcId="{1E67BBF5-6C32-4E1C-9D7E-F81902AE4838}" destId="{8720C65D-D199-4A36-8018-1841FAE51E29}" srcOrd="1" destOrd="0" presId="urn:microsoft.com/office/officeart/2018/2/layout/IconVerticalSolidList"/>
    <dgm:cxn modelId="{93CF297B-A460-435D-AB67-E985BF087259}" type="presParOf" srcId="{1E67BBF5-6C32-4E1C-9D7E-F81902AE4838}" destId="{12AE1795-EAC7-463D-8E5C-32EF6041BF99}" srcOrd="2" destOrd="0" presId="urn:microsoft.com/office/officeart/2018/2/layout/IconVerticalSolidList"/>
    <dgm:cxn modelId="{DDD96084-196D-4C17-9B33-6A6DFE0A5174}" type="presParOf" srcId="{1E67BBF5-6C32-4E1C-9D7E-F81902AE4838}" destId="{4857D3A4-F502-4556-9A6F-65EBBEB179E9}" srcOrd="3" destOrd="0" presId="urn:microsoft.com/office/officeart/2018/2/layout/IconVerticalSolidList"/>
    <dgm:cxn modelId="{850D3BFC-DD35-41CE-A86F-D90A9B3D6873}" type="presParOf" srcId="{F5A436F1-3FAB-474D-B415-E171310FF720}" destId="{169E4782-936E-4CE5-AC57-15C6E78B82D6}" srcOrd="1" destOrd="0" presId="urn:microsoft.com/office/officeart/2018/2/layout/IconVerticalSolidList"/>
    <dgm:cxn modelId="{8B09CACD-15EF-4947-A957-BFFABECF2F43}" type="presParOf" srcId="{F5A436F1-3FAB-474D-B415-E171310FF720}" destId="{3325654D-A313-4EB3-ADB6-C62B9C7D276B}" srcOrd="2" destOrd="0" presId="urn:microsoft.com/office/officeart/2018/2/layout/IconVerticalSolidList"/>
    <dgm:cxn modelId="{C372EE20-2FF6-4F80-975E-7AF6A267FFC9}" type="presParOf" srcId="{3325654D-A313-4EB3-ADB6-C62B9C7D276B}" destId="{CDD00CD2-59FE-4ACC-A8A5-2CCD048B8457}" srcOrd="0" destOrd="0" presId="urn:microsoft.com/office/officeart/2018/2/layout/IconVerticalSolidList"/>
    <dgm:cxn modelId="{85713A6E-26F6-4328-B3C1-7B079A501D3D}" type="presParOf" srcId="{3325654D-A313-4EB3-ADB6-C62B9C7D276B}" destId="{C3A6ED51-4680-40EC-A2C9-43AD3682A851}" srcOrd="1" destOrd="0" presId="urn:microsoft.com/office/officeart/2018/2/layout/IconVerticalSolidList"/>
    <dgm:cxn modelId="{EA544B45-A7FC-4B46-97AA-4533A6106D5D}" type="presParOf" srcId="{3325654D-A313-4EB3-ADB6-C62B9C7D276B}" destId="{80486BAB-1A1A-42F1-B61F-0BA08EDA57BC}" srcOrd="2" destOrd="0" presId="urn:microsoft.com/office/officeart/2018/2/layout/IconVerticalSolidList"/>
    <dgm:cxn modelId="{E80EC0BB-46E4-49F6-A93B-D00C3EB68192}" type="presParOf" srcId="{3325654D-A313-4EB3-ADB6-C62B9C7D276B}" destId="{168C7382-23DB-4554-ADE9-76E390D00688}" srcOrd="3" destOrd="0" presId="urn:microsoft.com/office/officeart/2018/2/layout/IconVerticalSolidList"/>
    <dgm:cxn modelId="{F66698C0-07AB-408D-B875-10C3284C2D88}" type="presParOf" srcId="{F5A436F1-3FAB-474D-B415-E171310FF720}" destId="{6ADF340C-C2CE-49BF-9668-B139DE138EAF}" srcOrd="3" destOrd="0" presId="urn:microsoft.com/office/officeart/2018/2/layout/IconVerticalSolidList"/>
    <dgm:cxn modelId="{4FF1F087-ADE5-40CB-A0B3-76D9F784FB19}" type="presParOf" srcId="{F5A436F1-3FAB-474D-B415-E171310FF720}" destId="{5F04D023-3309-4BE2-A683-2872B35F1FAA}" srcOrd="4" destOrd="0" presId="urn:microsoft.com/office/officeart/2018/2/layout/IconVerticalSolidList"/>
    <dgm:cxn modelId="{71AFA949-B620-41C2-85D1-C5403BFBF17F}" type="presParOf" srcId="{5F04D023-3309-4BE2-A683-2872B35F1FAA}" destId="{AC4691AA-5171-48FF-BEA8-B41F4A508FE8}" srcOrd="0" destOrd="0" presId="urn:microsoft.com/office/officeart/2018/2/layout/IconVerticalSolidList"/>
    <dgm:cxn modelId="{D137F635-CE83-4AEA-BA80-33F9A43D8D1E}" type="presParOf" srcId="{5F04D023-3309-4BE2-A683-2872B35F1FAA}" destId="{4CFFD73C-727C-430D-A09A-FC003E5B231D}" srcOrd="1" destOrd="0" presId="urn:microsoft.com/office/officeart/2018/2/layout/IconVerticalSolidList"/>
    <dgm:cxn modelId="{9C38641E-3689-4ECB-A7E2-BC146DF382E1}" type="presParOf" srcId="{5F04D023-3309-4BE2-A683-2872B35F1FAA}" destId="{3E332EA8-BC32-4034-82E5-8051705A57D2}" srcOrd="2" destOrd="0" presId="urn:microsoft.com/office/officeart/2018/2/layout/IconVerticalSolidList"/>
    <dgm:cxn modelId="{A3471831-55A1-4590-A675-60B541DC8DB1}" type="presParOf" srcId="{5F04D023-3309-4BE2-A683-2872B35F1FAA}" destId="{6FBAAFF0-BE64-4E1C-8037-37D94991B51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59601C7-B937-4E94-92E7-AD189A2D4C4F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A68EF33-D521-41F3-A51F-AAD6B18831BE}">
      <dgm:prSet/>
      <dgm:spPr/>
      <dgm:t>
        <a:bodyPr/>
        <a:lstStyle/>
        <a:p>
          <a:r>
            <a:rPr lang="en-US"/>
            <a:t>Change</a:t>
          </a:r>
        </a:p>
      </dgm:t>
    </dgm:pt>
    <dgm:pt modelId="{F74A43EC-E4F9-4C00-828B-88AC912C30C4}" type="parTrans" cxnId="{5C437DF2-B325-4EA2-9FD4-B7A6F2113947}">
      <dgm:prSet/>
      <dgm:spPr/>
      <dgm:t>
        <a:bodyPr/>
        <a:lstStyle/>
        <a:p>
          <a:endParaRPr lang="en-US"/>
        </a:p>
      </dgm:t>
    </dgm:pt>
    <dgm:pt modelId="{5954629E-649B-4330-A291-E9138E668CB4}" type="sibTrans" cxnId="{5C437DF2-B325-4EA2-9FD4-B7A6F2113947}">
      <dgm:prSet/>
      <dgm:spPr/>
      <dgm:t>
        <a:bodyPr/>
        <a:lstStyle/>
        <a:p>
          <a:endParaRPr lang="en-US"/>
        </a:p>
      </dgm:t>
    </dgm:pt>
    <dgm:pt modelId="{64F3DC66-7820-45B4-97D1-E7E372B997EE}">
      <dgm:prSet/>
      <dgm:spPr/>
      <dgm:t>
        <a:bodyPr/>
        <a:lstStyle/>
        <a:p>
          <a:r>
            <a:rPr lang="en-US"/>
            <a:t>Change the background colour of the bottom container.</a:t>
          </a:r>
        </a:p>
      </dgm:t>
    </dgm:pt>
    <dgm:pt modelId="{09ED3FEA-C10B-486C-B4F8-DD709B188856}" type="parTrans" cxnId="{E34A2420-5D06-4A47-8581-FB12ED475666}">
      <dgm:prSet/>
      <dgm:spPr/>
      <dgm:t>
        <a:bodyPr/>
        <a:lstStyle/>
        <a:p>
          <a:endParaRPr lang="en-US"/>
        </a:p>
      </dgm:t>
    </dgm:pt>
    <dgm:pt modelId="{E0C88896-B3DE-4F3D-9893-DD4B6FF59C61}" type="sibTrans" cxnId="{E34A2420-5D06-4A47-8581-FB12ED475666}">
      <dgm:prSet/>
      <dgm:spPr/>
      <dgm:t>
        <a:bodyPr/>
        <a:lstStyle/>
        <a:p>
          <a:endParaRPr lang="en-US"/>
        </a:p>
      </dgm:t>
    </dgm:pt>
    <dgm:pt modelId="{FA6229B7-47A9-436A-B7DB-DB80D8C56B11}">
      <dgm:prSet/>
      <dgm:spPr/>
      <dgm:t>
        <a:bodyPr/>
        <a:lstStyle/>
        <a:p>
          <a:r>
            <a:rPr lang="en-US"/>
            <a:t>Change</a:t>
          </a:r>
        </a:p>
      </dgm:t>
    </dgm:pt>
    <dgm:pt modelId="{CF954E2E-7E74-46C7-9750-59775D4BD00E}" type="parTrans" cxnId="{2AED2A6F-4804-4A67-9D7F-7B97D303113C}">
      <dgm:prSet/>
      <dgm:spPr/>
      <dgm:t>
        <a:bodyPr/>
        <a:lstStyle/>
        <a:p>
          <a:endParaRPr lang="en-US"/>
        </a:p>
      </dgm:t>
    </dgm:pt>
    <dgm:pt modelId="{76432373-5F61-4E39-94CE-E3D6D7051AE6}" type="sibTrans" cxnId="{2AED2A6F-4804-4A67-9D7F-7B97D303113C}">
      <dgm:prSet/>
      <dgm:spPr/>
      <dgm:t>
        <a:bodyPr/>
        <a:lstStyle/>
        <a:p>
          <a:endParaRPr lang="en-US"/>
        </a:p>
      </dgm:t>
    </dgm:pt>
    <dgm:pt modelId="{F8C28099-CB4F-4F73-B748-095C203F0A6D}">
      <dgm:prSet/>
      <dgm:spPr/>
      <dgm:t>
        <a:bodyPr/>
        <a:lstStyle/>
        <a:p>
          <a:r>
            <a:rPr lang="en-US"/>
            <a:t>Change the padding 50px top 0 left and right and 20px bottom</a:t>
          </a:r>
        </a:p>
      </dgm:t>
    </dgm:pt>
    <dgm:pt modelId="{4F34DF82-EC15-4F5B-BA28-713B7DF16143}" type="parTrans" cxnId="{B02752B6-69A1-4F1B-A70F-A219690767A5}">
      <dgm:prSet/>
      <dgm:spPr/>
      <dgm:t>
        <a:bodyPr/>
        <a:lstStyle/>
        <a:p>
          <a:endParaRPr lang="en-US"/>
        </a:p>
      </dgm:t>
    </dgm:pt>
    <dgm:pt modelId="{844B63AD-7ADF-44DC-BB87-295594A2E946}" type="sibTrans" cxnId="{B02752B6-69A1-4F1B-A70F-A219690767A5}">
      <dgm:prSet/>
      <dgm:spPr/>
      <dgm:t>
        <a:bodyPr/>
        <a:lstStyle/>
        <a:p>
          <a:endParaRPr lang="en-US"/>
        </a:p>
      </dgm:t>
    </dgm:pt>
    <dgm:pt modelId="{54BEF562-A4A8-4885-8A0C-3BCB62A35F1F}">
      <dgm:prSet/>
      <dgm:spPr/>
      <dgm:t>
        <a:bodyPr/>
        <a:lstStyle/>
        <a:p>
          <a:r>
            <a:rPr lang="en-US"/>
            <a:t>Change</a:t>
          </a:r>
        </a:p>
      </dgm:t>
    </dgm:pt>
    <dgm:pt modelId="{FC7FE5F1-B9F4-4C4C-92AC-41E230C0C113}" type="parTrans" cxnId="{DEF13E86-83FC-46CB-A12E-015F47A002DA}">
      <dgm:prSet/>
      <dgm:spPr/>
      <dgm:t>
        <a:bodyPr/>
        <a:lstStyle/>
        <a:p>
          <a:endParaRPr lang="en-US"/>
        </a:p>
      </dgm:t>
    </dgm:pt>
    <dgm:pt modelId="{1FCE9C7C-DE18-4B83-9C09-DDAEF774A9FB}" type="sibTrans" cxnId="{DEF13E86-83FC-46CB-A12E-015F47A002DA}">
      <dgm:prSet/>
      <dgm:spPr/>
      <dgm:t>
        <a:bodyPr/>
        <a:lstStyle/>
        <a:p>
          <a:endParaRPr lang="en-US"/>
        </a:p>
      </dgm:t>
    </dgm:pt>
    <dgm:pt modelId="{0D71EFEB-0FD0-40C8-B8EF-29D6AD9201C2}">
      <dgm:prSet/>
      <dgm:spPr/>
      <dgm:t>
        <a:bodyPr/>
        <a:lstStyle/>
        <a:p>
          <a:r>
            <a:rPr lang="en-US"/>
            <a:t>Change the colour and remove the text decoration from the a tags.</a:t>
          </a:r>
        </a:p>
      </dgm:t>
    </dgm:pt>
    <dgm:pt modelId="{B9F7792D-50B4-4F2F-9DDA-6E54BAF0ECD3}" type="parTrans" cxnId="{F107CBC6-F1FC-40F3-BCF7-A17E5344F5D5}">
      <dgm:prSet/>
      <dgm:spPr/>
      <dgm:t>
        <a:bodyPr/>
        <a:lstStyle/>
        <a:p>
          <a:endParaRPr lang="en-US"/>
        </a:p>
      </dgm:t>
    </dgm:pt>
    <dgm:pt modelId="{B250618A-54D1-4E82-B65D-22ED78017D80}" type="sibTrans" cxnId="{F107CBC6-F1FC-40F3-BCF7-A17E5344F5D5}">
      <dgm:prSet/>
      <dgm:spPr/>
      <dgm:t>
        <a:bodyPr/>
        <a:lstStyle/>
        <a:p>
          <a:endParaRPr lang="en-US"/>
        </a:p>
      </dgm:t>
    </dgm:pt>
    <dgm:pt modelId="{02252B98-3D1D-4FF8-918D-1432A7705BE1}">
      <dgm:prSet/>
      <dgm:spPr/>
      <dgm:t>
        <a:bodyPr/>
        <a:lstStyle/>
        <a:p>
          <a:r>
            <a:rPr lang="en-US"/>
            <a:t>Change</a:t>
          </a:r>
        </a:p>
      </dgm:t>
    </dgm:pt>
    <dgm:pt modelId="{17157364-D019-44A5-B859-76A90DBB6FBB}" type="parTrans" cxnId="{E2D7A288-3B9F-4210-BAF9-CC901CB7A39E}">
      <dgm:prSet/>
      <dgm:spPr/>
      <dgm:t>
        <a:bodyPr/>
        <a:lstStyle/>
        <a:p>
          <a:endParaRPr lang="en-US"/>
        </a:p>
      </dgm:t>
    </dgm:pt>
    <dgm:pt modelId="{946427AE-3D2F-4C61-A31A-C462331E0F3F}" type="sibTrans" cxnId="{E2D7A288-3B9F-4210-BAF9-CC901CB7A39E}">
      <dgm:prSet/>
      <dgm:spPr/>
      <dgm:t>
        <a:bodyPr/>
        <a:lstStyle/>
        <a:p>
          <a:endParaRPr lang="en-US"/>
        </a:p>
      </dgm:t>
    </dgm:pt>
    <dgm:pt modelId="{D7CC04B0-1F87-426A-B4A1-DB5C8E7ADDC7}">
      <dgm:prSet/>
      <dgm:spPr/>
      <dgm:t>
        <a:bodyPr/>
        <a:lstStyle/>
        <a:p>
          <a:r>
            <a:rPr lang="en-US"/>
            <a:t>Change the font-family</a:t>
          </a:r>
        </a:p>
      </dgm:t>
    </dgm:pt>
    <dgm:pt modelId="{067DAE5F-4351-4D4E-82C3-8A2C82B268E7}" type="parTrans" cxnId="{6D3A14A4-2EF5-4176-86D9-9FCED17CD2A6}">
      <dgm:prSet/>
      <dgm:spPr/>
      <dgm:t>
        <a:bodyPr/>
        <a:lstStyle/>
        <a:p>
          <a:endParaRPr lang="en-US"/>
        </a:p>
      </dgm:t>
    </dgm:pt>
    <dgm:pt modelId="{ED6EDE8B-440F-45F4-ADB0-9DA45A4EA131}" type="sibTrans" cxnId="{6D3A14A4-2EF5-4176-86D9-9FCED17CD2A6}">
      <dgm:prSet/>
      <dgm:spPr/>
      <dgm:t>
        <a:bodyPr/>
        <a:lstStyle/>
        <a:p>
          <a:endParaRPr lang="en-US"/>
        </a:p>
      </dgm:t>
    </dgm:pt>
    <dgm:pt modelId="{D65A60A5-10B6-4991-8BBB-4191ADF74347}">
      <dgm:prSet/>
      <dgm:spPr/>
      <dgm:t>
        <a:bodyPr/>
        <a:lstStyle/>
        <a:p>
          <a:r>
            <a:rPr lang="en-US"/>
            <a:t>Give</a:t>
          </a:r>
        </a:p>
      </dgm:t>
    </dgm:pt>
    <dgm:pt modelId="{668D81D0-765B-48A2-930D-AD7499E5EB41}" type="parTrans" cxnId="{CC5D4A61-9EA9-4685-9FE2-138447E6DE50}">
      <dgm:prSet/>
      <dgm:spPr/>
      <dgm:t>
        <a:bodyPr/>
        <a:lstStyle/>
        <a:p>
          <a:endParaRPr lang="en-US"/>
        </a:p>
      </dgm:t>
    </dgm:pt>
    <dgm:pt modelId="{22A944D0-E388-448B-B953-7D1BAE20F457}" type="sibTrans" cxnId="{CC5D4A61-9EA9-4685-9FE2-138447E6DE50}">
      <dgm:prSet/>
      <dgm:spPr/>
      <dgm:t>
        <a:bodyPr/>
        <a:lstStyle/>
        <a:p>
          <a:endParaRPr lang="en-US"/>
        </a:p>
      </dgm:t>
    </dgm:pt>
    <dgm:pt modelId="{CADB1B87-8843-4C0C-B0CE-06DB7FBBCED7}">
      <dgm:prSet/>
      <dgm:spPr/>
      <dgm:t>
        <a:bodyPr/>
        <a:lstStyle/>
        <a:p>
          <a:r>
            <a:rPr lang="en-US"/>
            <a:t>Give them some margin top + bottom and also left + right.</a:t>
          </a:r>
        </a:p>
      </dgm:t>
    </dgm:pt>
    <dgm:pt modelId="{4C905802-4AE6-49D0-9ED9-CE00EE60220E}" type="parTrans" cxnId="{5C84FE58-B3D7-41DB-B4B1-D264CC2BB562}">
      <dgm:prSet/>
      <dgm:spPr/>
      <dgm:t>
        <a:bodyPr/>
        <a:lstStyle/>
        <a:p>
          <a:endParaRPr lang="en-US"/>
        </a:p>
      </dgm:t>
    </dgm:pt>
    <dgm:pt modelId="{450380F4-A46A-437F-B2F4-0FA4ECAC6159}" type="sibTrans" cxnId="{5C84FE58-B3D7-41DB-B4B1-D264CC2BB562}">
      <dgm:prSet/>
      <dgm:spPr/>
      <dgm:t>
        <a:bodyPr/>
        <a:lstStyle/>
        <a:p>
          <a:endParaRPr lang="en-US"/>
        </a:p>
      </dgm:t>
    </dgm:pt>
    <dgm:pt modelId="{73501060-39F7-4E19-8D8F-43A9EF831498}">
      <dgm:prSet/>
      <dgm:spPr/>
      <dgm:t>
        <a:bodyPr/>
        <a:lstStyle/>
        <a:p>
          <a:r>
            <a:rPr lang="en-US"/>
            <a:t>Change</a:t>
          </a:r>
        </a:p>
      </dgm:t>
    </dgm:pt>
    <dgm:pt modelId="{CF7310AF-F3CC-49BE-86BE-3A5E1002CAD5}" type="parTrans" cxnId="{78A02803-3669-4C5E-ABBF-E2D3597C343D}">
      <dgm:prSet/>
      <dgm:spPr/>
      <dgm:t>
        <a:bodyPr/>
        <a:lstStyle/>
        <a:p>
          <a:endParaRPr lang="en-US"/>
        </a:p>
      </dgm:t>
    </dgm:pt>
    <dgm:pt modelId="{96CB9BAB-6FFF-42A9-B46B-4E76C16AE62C}" type="sibTrans" cxnId="{78A02803-3669-4C5E-ABBF-E2D3597C343D}">
      <dgm:prSet/>
      <dgm:spPr/>
      <dgm:t>
        <a:bodyPr/>
        <a:lstStyle/>
        <a:p>
          <a:endParaRPr lang="en-US"/>
        </a:p>
      </dgm:t>
    </dgm:pt>
    <dgm:pt modelId="{F536374C-602D-4CB4-96E4-4937197222AA}">
      <dgm:prSet/>
      <dgm:spPr/>
      <dgm:t>
        <a:bodyPr/>
        <a:lstStyle/>
        <a:p>
          <a:r>
            <a:rPr lang="en-US"/>
            <a:t>Change the final paragraph text make it smaller and white.</a:t>
          </a:r>
        </a:p>
      </dgm:t>
    </dgm:pt>
    <dgm:pt modelId="{D039A19E-2E3E-438E-B3E2-CB182282572B}" type="parTrans" cxnId="{50692775-40DD-46F4-B422-233182F746A3}">
      <dgm:prSet/>
      <dgm:spPr/>
      <dgm:t>
        <a:bodyPr/>
        <a:lstStyle/>
        <a:p>
          <a:endParaRPr lang="en-US"/>
        </a:p>
      </dgm:t>
    </dgm:pt>
    <dgm:pt modelId="{9319C2AB-82AD-48A9-AB95-29D02ADBCF6E}" type="sibTrans" cxnId="{50692775-40DD-46F4-B422-233182F746A3}">
      <dgm:prSet/>
      <dgm:spPr/>
      <dgm:t>
        <a:bodyPr/>
        <a:lstStyle/>
        <a:p>
          <a:endParaRPr lang="en-US"/>
        </a:p>
      </dgm:t>
    </dgm:pt>
    <dgm:pt modelId="{B0B03C73-3239-4131-A986-578CE6AD2CC9}" type="pres">
      <dgm:prSet presAssocID="{A59601C7-B937-4E94-92E7-AD189A2D4C4F}" presName="Name0" presStyleCnt="0">
        <dgm:presLayoutVars>
          <dgm:dir/>
          <dgm:animLvl val="lvl"/>
          <dgm:resizeHandles val="exact"/>
        </dgm:presLayoutVars>
      </dgm:prSet>
      <dgm:spPr/>
    </dgm:pt>
    <dgm:pt modelId="{9A0E453A-EA62-47CB-A16E-0CE890B92002}" type="pres">
      <dgm:prSet presAssocID="{4A68EF33-D521-41F3-A51F-AAD6B18831BE}" presName="linNode" presStyleCnt="0"/>
      <dgm:spPr/>
    </dgm:pt>
    <dgm:pt modelId="{2EFD4A65-8C8E-47E5-A1A5-231B493A880C}" type="pres">
      <dgm:prSet presAssocID="{4A68EF33-D521-41F3-A51F-AAD6B18831BE}" presName="parentText" presStyleLbl="alignNode1" presStyleIdx="0" presStyleCnt="6">
        <dgm:presLayoutVars>
          <dgm:chMax val="1"/>
          <dgm:bulletEnabled/>
        </dgm:presLayoutVars>
      </dgm:prSet>
      <dgm:spPr/>
    </dgm:pt>
    <dgm:pt modelId="{084D72EA-3ED5-4B43-9469-489622FA6715}" type="pres">
      <dgm:prSet presAssocID="{4A68EF33-D521-41F3-A51F-AAD6B18831BE}" presName="descendantText" presStyleLbl="alignAccFollowNode1" presStyleIdx="0" presStyleCnt="6">
        <dgm:presLayoutVars>
          <dgm:bulletEnabled/>
        </dgm:presLayoutVars>
      </dgm:prSet>
      <dgm:spPr/>
    </dgm:pt>
    <dgm:pt modelId="{44EA0836-EA4C-40B1-80CA-A69AC0B9576D}" type="pres">
      <dgm:prSet presAssocID="{5954629E-649B-4330-A291-E9138E668CB4}" presName="sp" presStyleCnt="0"/>
      <dgm:spPr/>
    </dgm:pt>
    <dgm:pt modelId="{56BA091C-F212-466F-9E56-654DEF204155}" type="pres">
      <dgm:prSet presAssocID="{FA6229B7-47A9-436A-B7DB-DB80D8C56B11}" presName="linNode" presStyleCnt="0"/>
      <dgm:spPr/>
    </dgm:pt>
    <dgm:pt modelId="{C4F2BB49-C1E9-4E11-8300-97E3ACC6D5DF}" type="pres">
      <dgm:prSet presAssocID="{FA6229B7-47A9-436A-B7DB-DB80D8C56B11}" presName="parentText" presStyleLbl="alignNode1" presStyleIdx="1" presStyleCnt="6">
        <dgm:presLayoutVars>
          <dgm:chMax val="1"/>
          <dgm:bulletEnabled/>
        </dgm:presLayoutVars>
      </dgm:prSet>
      <dgm:spPr/>
    </dgm:pt>
    <dgm:pt modelId="{F532CF02-EA56-42E5-AA97-21D5364E049A}" type="pres">
      <dgm:prSet presAssocID="{FA6229B7-47A9-436A-B7DB-DB80D8C56B11}" presName="descendantText" presStyleLbl="alignAccFollowNode1" presStyleIdx="1" presStyleCnt="6">
        <dgm:presLayoutVars>
          <dgm:bulletEnabled/>
        </dgm:presLayoutVars>
      </dgm:prSet>
      <dgm:spPr/>
    </dgm:pt>
    <dgm:pt modelId="{B21E292C-60F6-42A9-BD96-511D20778A5A}" type="pres">
      <dgm:prSet presAssocID="{76432373-5F61-4E39-94CE-E3D6D7051AE6}" presName="sp" presStyleCnt="0"/>
      <dgm:spPr/>
    </dgm:pt>
    <dgm:pt modelId="{E5196E03-C8F0-441B-B9EC-60B74C77D9F2}" type="pres">
      <dgm:prSet presAssocID="{54BEF562-A4A8-4885-8A0C-3BCB62A35F1F}" presName="linNode" presStyleCnt="0"/>
      <dgm:spPr/>
    </dgm:pt>
    <dgm:pt modelId="{F5C6F172-DABE-4FC7-A302-0430F6A91022}" type="pres">
      <dgm:prSet presAssocID="{54BEF562-A4A8-4885-8A0C-3BCB62A35F1F}" presName="parentText" presStyleLbl="alignNode1" presStyleIdx="2" presStyleCnt="6">
        <dgm:presLayoutVars>
          <dgm:chMax val="1"/>
          <dgm:bulletEnabled/>
        </dgm:presLayoutVars>
      </dgm:prSet>
      <dgm:spPr/>
    </dgm:pt>
    <dgm:pt modelId="{A8BBC571-9B96-43B8-A458-E3E1628C8AFC}" type="pres">
      <dgm:prSet presAssocID="{54BEF562-A4A8-4885-8A0C-3BCB62A35F1F}" presName="descendantText" presStyleLbl="alignAccFollowNode1" presStyleIdx="2" presStyleCnt="6">
        <dgm:presLayoutVars>
          <dgm:bulletEnabled/>
        </dgm:presLayoutVars>
      </dgm:prSet>
      <dgm:spPr/>
    </dgm:pt>
    <dgm:pt modelId="{ED6A1001-F81E-44ED-8E9A-F1EA1E569F15}" type="pres">
      <dgm:prSet presAssocID="{1FCE9C7C-DE18-4B83-9C09-DDAEF774A9FB}" presName="sp" presStyleCnt="0"/>
      <dgm:spPr/>
    </dgm:pt>
    <dgm:pt modelId="{45B4F49D-90A7-46C0-A77F-A0EFBE0A7A04}" type="pres">
      <dgm:prSet presAssocID="{02252B98-3D1D-4FF8-918D-1432A7705BE1}" presName="linNode" presStyleCnt="0"/>
      <dgm:spPr/>
    </dgm:pt>
    <dgm:pt modelId="{E925EAC9-5733-41FE-B7BD-48C0DCF71C07}" type="pres">
      <dgm:prSet presAssocID="{02252B98-3D1D-4FF8-918D-1432A7705BE1}" presName="parentText" presStyleLbl="alignNode1" presStyleIdx="3" presStyleCnt="6">
        <dgm:presLayoutVars>
          <dgm:chMax val="1"/>
          <dgm:bulletEnabled/>
        </dgm:presLayoutVars>
      </dgm:prSet>
      <dgm:spPr/>
    </dgm:pt>
    <dgm:pt modelId="{B7691164-AB10-4B4B-9683-F1D5B55B5FAA}" type="pres">
      <dgm:prSet presAssocID="{02252B98-3D1D-4FF8-918D-1432A7705BE1}" presName="descendantText" presStyleLbl="alignAccFollowNode1" presStyleIdx="3" presStyleCnt="6">
        <dgm:presLayoutVars>
          <dgm:bulletEnabled/>
        </dgm:presLayoutVars>
      </dgm:prSet>
      <dgm:spPr/>
    </dgm:pt>
    <dgm:pt modelId="{CD7F2060-4B8D-48F3-B79B-C3ADD2E31420}" type="pres">
      <dgm:prSet presAssocID="{946427AE-3D2F-4C61-A31A-C462331E0F3F}" presName="sp" presStyleCnt="0"/>
      <dgm:spPr/>
    </dgm:pt>
    <dgm:pt modelId="{FE06F608-46CB-4391-B1D7-1C634176735A}" type="pres">
      <dgm:prSet presAssocID="{D65A60A5-10B6-4991-8BBB-4191ADF74347}" presName="linNode" presStyleCnt="0"/>
      <dgm:spPr/>
    </dgm:pt>
    <dgm:pt modelId="{F1054028-8262-4E4E-AFE5-CA2ABC7BCF49}" type="pres">
      <dgm:prSet presAssocID="{D65A60A5-10B6-4991-8BBB-4191ADF74347}" presName="parentText" presStyleLbl="alignNode1" presStyleIdx="4" presStyleCnt="6">
        <dgm:presLayoutVars>
          <dgm:chMax val="1"/>
          <dgm:bulletEnabled/>
        </dgm:presLayoutVars>
      </dgm:prSet>
      <dgm:spPr/>
    </dgm:pt>
    <dgm:pt modelId="{0AE57EDD-4D93-496F-AEEA-57EC65392B3C}" type="pres">
      <dgm:prSet presAssocID="{D65A60A5-10B6-4991-8BBB-4191ADF74347}" presName="descendantText" presStyleLbl="alignAccFollowNode1" presStyleIdx="4" presStyleCnt="6">
        <dgm:presLayoutVars>
          <dgm:bulletEnabled/>
        </dgm:presLayoutVars>
      </dgm:prSet>
      <dgm:spPr/>
    </dgm:pt>
    <dgm:pt modelId="{5FA007FA-F60C-488C-923E-98FCA4E8D3BF}" type="pres">
      <dgm:prSet presAssocID="{22A944D0-E388-448B-B953-7D1BAE20F457}" presName="sp" presStyleCnt="0"/>
      <dgm:spPr/>
    </dgm:pt>
    <dgm:pt modelId="{5CDE58F3-DE30-490A-856E-A4A84175E7D3}" type="pres">
      <dgm:prSet presAssocID="{73501060-39F7-4E19-8D8F-43A9EF831498}" presName="linNode" presStyleCnt="0"/>
      <dgm:spPr/>
    </dgm:pt>
    <dgm:pt modelId="{EE176CE5-4F87-4507-98B6-06ECC0AA4E13}" type="pres">
      <dgm:prSet presAssocID="{73501060-39F7-4E19-8D8F-43A9EF831498}" presName="parentText" presStyleLbl="alignNode1" presStyleIdx="5" presStyleCnt="6">
        <dgm:presLayoutVars>
          <dgm:chMax val="1"/>
          <dgm:bulletEnabled/>
        </dgm:presLayoutVars>
      </dgm:prSet>
      <dgm:spPr/>
    </dgm:pt>
    <dgm:pt modelId="{4E74FBD3-D7D8-45C3-BF92-134B3875CD1A}" type="pres">
      <dgm:prSet presAssocID="{73501060-39F7-4E19-8D8F-43A9EF831498}" presName="descendantText" presStyleLbl="alignAccFollowNode1" presStyleIdx="5" presStyleCnt="6">
        <dgm:presLayoutVars>
          <dgm:bulletEnabled/>
        </dgm:presLayoutVars>
      </dgm:prSet>
      <dgm:spPr/>
    </dgm:pt>
  </dgm:ptLst>
  <dgm:cxnLst>
    <dgm:cxn modelId="{78A02803-3669-4C5E-ABBF-E2D3597C343D}" srcId="{A59601C7-B937-4E94-92E7-AD189A2D4C4F}" destId="{73501060-39F7-4E19-8D8F-43A9EF831498}" srcOrd="5" destOrd="0" parTransId="{CF7310AF-F3CC-49BE-86BE-3A5E1002CAD5}" sibTransId="{96CB9BAB-6FFF-42A9-B46B-4E76C16AE62C}"/>
    <dgm:cxn modelId="{1ACB0D07-45C9-4E98-9979-C5DDF4A3FB8E}" type="presOf" srcId="{CADB1B87-8843-4C0C-B0CE-06DB7FBBCED7}" destId="{0AE57EDD-4D93-496F-AEEA-57EC65392B3C}" srcOrd="0" destOrd="0" presId="urn:microsoft.com/office/officeart/2016/7/layout/VerticalSolidActionList"/>
    <dgm:cxn modelId="{1B08CE0E-882F-494D-9B6C-5453F7768366}" type="presOf" srcId="{73501060-39F7-4E19-8D8F-43A9EF831498}" destId="{EE176CE5-4F87-4507-98B6-06ECC0AA4E13}" srcOrd="0" destOrd="0" presId="urn:microsoft.com/office/officeart/2016/7/layout/VerticalSolidActionList"/>
    <dgm:cxn modelId="{E34A2420-5D06-4A47-8581-FB12ED475666}" srcId="{4A68EF33-D521-41F3-A51F-AAD6B18831BE}" destId="{64F3DC66-7820-45B4-97D1-E7E372B997EE}" srcOrd="0" destOrd="0" parTransId="{09ED3FEA-C10B-486C-B4F8-DD709B188856}" sibTransId="{E0C88896-B3DE-4F3D-9893-DD4B6FF59C61}"/>
    <dgm:cxn modelId="{6BF27423-E42C-47F4-BA05-5251575351C8}" type="presOf" srcId="{64F3DC66-7820-45B4-97D1-E7E372B997EE}" destId="{084D72EA-3ED5-4B43-9469-489622FA6715}" srcOrd="0" destOrd="0" presId="urn:microsoft.com/office/officeart/2016/7/layout/VerticalSolidActionList"/>
    <dgm:cxn modelId="{B709153C-665E-491D-A069-06A1029E5760}" type="presOf" srcId="{F536374C-602D-4CB4-96E4-4937197222AA}" destId="{4E74FBD3-D7D8-45C3-BF92-134B3875CD1A}" srcOrd="0" destOrd="0" presId="urn:microsoft.com/office/officeart/2016/7/layout/VerticalSolidActionList"/>
    <dgm:cxn modelId="{2055ED40-B94E-4714-A86B-6638C60E6ADA}" type="presOf" srcId="{F8C28099-CB4F-4F73-B748-095C203F0A6D}" destId="{F532CF02-EA56-42E5-AA97-21D5364E049A}" srcOrd="0" destOrd="0" presId="urn:microsoft.com/office/officeart/2016/7/layout/VerticalSolidActionList"/>
    <dgm:cxn modelId="{CC5D4A61-9EA9-4685-9FE2-138447E6DE50}" srcId="{A59601C7-B937-4E94-92E7-AD189A2D4C4F}" destId="{D65A60A5-10B6-4991-8BBB-4191ADF74347}" srcOrd="4" destOrd="0" parTransId="{668D81D0-765B-48A2-930D-AD7499E5EB41}" sibTransId="{22A944D0-E388-448B-B953-7D1BAE20F457}"/>
    <dgm:cxn modelId="{0786A044-C9EF-44FC-9DEA-168296FB2986}" type="presOf" srcId="{02252B98-3D1D-4FF8-918D-1432A7705BE1}" destId="{E925EAC9-5733-41FE-B7BD-48C0DCF71C07}" srcOrd="0" destOrd="0" presId="urn:microsoft.com/office/officeart/2016/7/layout/VerticalSolidActionList"/>
    <dgm:cxn modelId="{9A56DB64-38CB-4230-9E96-3266CF484872}" type="presOf" srcId="{A59601C7-B937-4E94-92E7-AD189A2D4C4F}" destId="{B0B03C73-3239-4131-A986-578CE6AD2CC9}" srcOrd="0" destOrd="0" presId="urn:microsoft.com/office/officeart/2016/7/layout/VerticalSolidActionList"/>
    <dgm:cxn modelId="{4DC6BF6B-14EB-4FB6-914E-1AA54E3D3E68}" type="presOf" srcId="{D7CC04B0-1F87-426A-B4A1-DB5C8E7ADDC7}" destId="{B7691164-AB10-4B4B-9683-F1D5B55B5FAA}" srcOrd="0" destOrd="0" presId="urn:microsoft.com/office/officeart/2016/7/layout/VerticalSolidActionList"/>
    <dgm:cxn modelId="{2AED2A6F-4804-4A67-9D7F-7B97D303113C}" srcId="{A59601C7-B937-4E94-92E7-AD189A2D4C4F}" destId="{FA6229B7-47A9-436A-B7DB-DB80D8C56B11}" srcOrd="1" destOrd="0" parTransId="{CF954E2E-7E74-46C7-9750-59775D4BD00E}" sibTransId="{76432373-5F61-4E39-94CE-E3D6D7051AE6}"/>
    <dgm:cxn modelId="{50692775-40DD-46F4-B422-233182F746A3}" srcId="{73501060-39F7-4E19-8D8F-43A9EF831498}" destId="{F536374C-602D-4CB4-96E4-4937197222AA}" srcOrd="0" destOrd="0" parTransId="{D039A19E-2E3E-438E-B3E2-CB182282572B}" sibTransId="{9319C2AB-82AD-48A9-AB95-29D02ADBCF6E}"/>
    <dgm:cxn modelId="{3E6A7A76-2728-42A2-BC6B-A557FDB6804F}" type="presOf" srcId="{0D71EFEB-0FD0-40C8-B8EF-29D6AD9201C2}" destId="{A8BBC571-9B96-43B8-A458-E3E1628C8AFC}" srcOrd="0" destOrd="0" presId="urn:microsoft.com/office/officeart/2016/7/layout/VerticalSolidActionList"/>
    <dgm:cxn modelId="{C2166578-28AD-4BC2-BC1F-D92B0F66B2DD}" type="presOf" srcId="{FA6229B7-47A9-436A-B7DB-DB80D8C56B11}" destId="{C4F2BB49-C1E9-4E11-8300-97E3ACC6D5DF}" srcOrd="0" destOrd="0" presId="urn:microsoft.com/office/officeart/2016/7/layout/VerticalSolidActionList"/>
    <dgm:cxn modelId="{5C84FE58-B3D7-41DB-B4B1-D264CC2BB562}" srcId="{D65A60A5-10B6-4991-8BBB-4191ADF74347}" destId="{CADB1B87-8843-4C0C-B0CE-06DB7FBBCED7}" srcOrd="0" destOrd="0" parTransId="{4C905802-4AE6-49D0-9ED9-CE00EE60220E}" sibTransId="{450380F4-A46A-437F-B2F4-0FA4ECAC6159}"/>
    <dgm:cxn modelId="{DEF13E86-83FC-46CB-A12E-015F47A002DA}" srcId="{A59601C7-B937-4E94-92E7-AD189A2D4C4F}" destId="{54BEF562-A4A8-4885-8A0C-3BCB62A35F1F}" srcOrd="2" destOrd="0" parTransId="{FC7FE5F1-B9F4-4C4C-92AC-41E230C0C113}" sibTransId="{1FCE9C7C-DE18-4B83-9C09-DDAEF774A9FB}"/>
    <dgm:cxn modelId="{E2D7A288-3B9F-4210-BAF9-CC901CB7A39E}" srcId="{A59601C7-B937-4E94-92E7-AD189A2D4C4F}" destId="{02252B98-3D1D-4FF8-918D-1432A7705BE1}" srcOrd="3" destOrd="0" parTransId="{17157364-D019-44A5-B859-76A90DBB6FBB}" sibTransId="{946427AE-3D2F-4C61-A31A-C462331E0F3F}"/>
    <dgm:cxn modelId="{727B9193-9CD0-40C1-ACCC-7BFF1371A6EC}" type="presOf" srcId="{4A68EF33-D521-41F3-A51F-AAD6B18831BE}" destId="{2EFD4A65-8C8E-47E5-A1A5-231B493A880C}" srcOrd="0" destOrd="0" presId="urn:microsoft.com/office/officeart/2016/7/layout/VerticalSolidActionList"/>
    <dgm:cxn modelId="{6D3A14A4-2EF5-4176-86D9-9FCED17CD2A6}" srcId="{02252B98-3D1D-4FF8-918D-1432A7705BE1}" destId="{D7CC04B0-1F87-426A-B4A1-DB5C8E7ADDC7}" srcOrd="0" destOrd="0" parTransId="{067DAE5F-4351-4D4E-82C3-8A2C82B268E7}" sibTransId="{ED6EDE8B-440F-45F4-ADB0-9DA45A4EA131}"/>
    <dgm:cxn modelId="{B02752B6-69A1-4F1B-A70F-A219690767A5}" srcId="{FA6229B7-47A9-436A-B7DB-DB80D8C56B11}" destId="{F8C28099-CB4F-4F73-B748-095C203F0A6D}" srcOrd="0" destOrd="0" parTransId="{4F34DF82-EC15-4F5B-BA28-713B7DF16143}" sibTransId="{844B63AD-7ADF-44DC-BB87-295594A2E946}"/>
    <dgm:cxn modelId="{018485C3-363C-4757-AD64-8011ACBF6016}" type="presOf" srcId="{D65A60A5-10B6-4991-8BBB-4191ADF74347}" destId="{F1054028-8262-4E4E-AFE5-CA2ABC7BCF49}" srcOrd="0" destOrd="0" presId="urn:microsoft.com/office/officeart/2016/7/layout/VerticalSolidActionList"/>
    <dgm:cxn modelId="{F107CBC6-F1FC-40F3-BCF7-A17E5344F5D5}" srcId="{54BEF562-A4A8-4885-8A0C-3BCB62A35F1F}" destId="{0D71EFEB-0FD0-40C8-B8EF-29D6AD9201C2}" srcOrd="0" destOrd="0" parTransId="{B9F7792D-50B4-4F2F-9DDA-6E54BAF0ECD3}" sibTransId="{B250618A-54D1-4E82-B65D-22ED78017D80}"/>
    <dgm:cxn modelId="{B92894E6-8261-4986-801F-9AEE891D98BF}" type="presOf" srcId="{54BEF562-A4A8-4885-8A0C-3BCB62A35F1F}" destId="{F5C6F172-DABE-4FC7-A302-0430F6A91022}" srcOrd="0" destOrd="0" presId="urn:microsoft.com/office/officeart/2016/7/layout/VerticalSolidActionList"/>
    <dgm:cxn modelId="{5C437DF2-B325-4EA2-9FD4-B7A6F2113947}" srcId="{A59601C7-B937-4E94-92E7-AD189A2D4C4F}" destId="{4A68EF33-D521-41F3-A51F-AAD6B18831BE}" srcOrd="0" destOrd="0" parTransId="{F74A43EC-E4F9-4C00-828B-88AC912C30C4}" sibTransId="{5954629E-649B-4330-A291-E9138E668CB4}"/>
    <dgm:cxn modelId="{F6608F43-A858-4782-B9E5-8D35664AA7EB}" type="presParOf" srcId="{B0B03C73-3239-4131-A986-578CE6AD2CC9}" destId="{9A0E453A-EA62-47CB-A16E-0CE890B92002}" srcOrd="0" destOrd="0" presId="urn:microsoft.com/office/officeart/2016/7/layout/VerticalSolidActionList"/>
    <dgm:cxn modelId="{98278DBD-8E63-4D75-B2F6-993E42AE26D8}" type="presParOf" srcId="{9A0E453A-EA62-47CB-A16E-0CE890B92002}" destId="{2EFD4A65-8C8E-47E5-A1A5-231B493A880C}" srcOrd="0" destOrd="0" presId="urn:microsoft.com/office/officeart/2016/7/layout/VerticalSolidActionList"/>
    <dgm:cxn modelId="{86A69794-DC0A-468C-B350-9E59E71321BE}" type="presParOf" srcId="{9A0E453A-EA62-47CB-A16E-0CE890B92002}" destId="{084D72EA-3ED5-4B43-9469-489622FA6715}" srcOrd="1" destOrd="0" presId="urn:microsoft.com/office/officeart/2016/7/layout/VerticalSolidActionList"/>
    <dgm:cxn modelId="{35FECFDA-1C7F-4A84-95DB-6D6972B7352F}" type="presParOf" srcId="{B0B03C73-3239-4131-A986-578CE6AD2CC9}" destId="{44EA0836-EA4C-40B1-80CA-A69AC0B9576D}" srcOrd="1" destOrd="0" presId="urn:microsoft.com/office/officeart/2016/7/layout/VerticalSolidActionList"/>
    <dgm:cxn modelId="{C4427B44-EE11-4750-A7F0-09C2F2BFC57E}" type="presParOf" srcId="{B0B03C73-3239-4131-A986-578CE6AD2CC9}" destId="{56BA091C-F212-466F-9E56-654DEF204155}" srcOrd="2" destOrd="0" presId="urn:microsoft.com/office/officeart/2016/7/layout/VerticalSolidActionList"/>
    <dgm:cxn modelId="{26E017A0-AF52-4C21-83AE-E9AD7036ED05}" type="presParOf" srcId="{56BA091C-F212-466F-9E56-654DEF204155}" destId="{C4F2BB49-C1E9-4E11-8300-97E3ACC6D5DF}" srcOrd="0" destOrd="0" presId="urn:microsoft.com/office/officeart/2016/7/layout/VerticalSolidActionList"/>
    <dgm:cxn modelId="{F379B34F-B590-49BF-A038-0D8AA4C242B3}" type="presParOf" srcId="{56BA091C-F212-466F-9E56-654DEF204155}" destId="{F532CF02-EA56-42E5-AA97-21D5364E049A}" srcOrd="1" destOrd="0" presId="urn:microsoft.com/office/officeart/2016/7/layout/VerticalSolidActionList"/>
    <dgm:cxn modelId="{3AACAB31-72DC-4ECE-A4B4-399F56D81AA4}" type="presParOf" srcId="{B0B03C73-3239-4131-A986-578CE6AD2CC9}" destId="{B21E292C-60F6-42A9-BD96-511D20778A5A}" srcOrd="3" destOrd="0" presId="urn:microsoft.com/office/officeart/2016/7/layout/VerticalSolidActionList"/>
    <dgm:cxn modelId="{E06E8207-9DDD-4FEE-ADE0-50770F6FDD43}" type="presParOf" srcId="{B0B03C73-3239-4131-A986-578CE6AD2CC9}" destId="{E5196E03-C8F0-441B-B9EC-60B74C77D9F2}" srcOrd="4" destOrd="0" presId="urn:microsoft.com/office/officeart/2016/7/layout/VerticalSolidActionList"/>
    <dgm:cxn modelId="{AB83C829-ECC4-4280-839B-18FEDA6A65AD}" type="presParOf" srcId="{E5196E03-C8F0-441B-B9EC-60B74C77D9F2}" destId="{F5C6F172-DABE-4FC7-A302-0430F6A91022}" srcOrd="0" destOrd="0" presId="urn:microsoft.com/office/officeart/2016/7/layout/VerticalSolidActionList"/>
    <dgm:cxn modelId="{99F3F05C-4941-4746-93EF-1BF511F47223}" type="presParOf" srcId="{E5196E03-C8F0-441B-B9EC-60B74C77D9F2}" destId="{A8BBC571-9B96-43B8-A458-E3E1628C8AFC}" srcOrd="1" destOrd="0" presId="urn:microsoft.com/office/officeart/2016/7/layout/VerticalSolidActionList"/>
    <dgm:cxn modelId="{233D9EB0-7F9C-42AC-AC18-ECEA157C4006}" type="presParOf" srcId="{B0B03C73-3239-4131-A986-578CE6AD2CC9}" destId="{ED6A1001-F81E-44ED-8E9A-F1EA1E569F15}" srcOrd="5" destOrd="0" presId="urn:microsoft.com/office/officeart/2016/7/layout/VerticalSolidActionList"/>
    <dgm:cxn modelId="{6693EBBF-2C7A-4164-9D7A-2BD45E4ADD09}" type="presParOf" srcId="{B0B03C73-3239-4131-A986-578CE6AD2CC9}" destId="{45B4F49D-90A7-46C0-A77F-A0EFBE0A7A04}" srcOrd="6" destOrd="0" presId="urn:microsoft.com/office/officeart/2016/7/layout/VerticalSolidActionList"/>
    <dgm:cxn modelId="{18BB3DC2-50F9-4B28-8343-3E514327E337}" type="presParOf" srcId="{45B4F49D-90A7-46C0-A77F-A0EFBE0A7A04}" destId="{E925EAC9-5733-41FE-B7BD-48C0DCF71C07}" srcOrd="0" destOrd="0" presId="urn:microsoft.com/office/officeart/2016/7/layout/VerticalSolidActionList"/>
    <dgm:cxn modelId="{D5930722-C4BD-449A-9F80-7DF660A6D03A}" type="presParOf" srcId="{45B4F49D-90A7-46C0-A77F-A0EFBE0A7A04}" destId="{B7691164-AB10-4B4B-9683-F1D5B55B5FAA}" srcOrd="1" destOrd="0" presId="urn:microsoft.com/office/officeart/2016/7/layout/VerticalSolidActionList"/>
    <dgm:cxn modelId="{AABE171C-AC9B-4869-BF6F-1ADE3EF93B06}" type="presParOf" srcId="{B0B03C73-3239-4131-A986-578CE6AD2CC9}" destId="{CD7F2060-4B8D-48F3-B79B-C3ADD2E31420}" srcOrd="7" destOrd="0" presId="urn:microsoft.com/office/officeart/2016/7/layout/VerticalSolidActionList"/>
    <dgm:cxn modelId="{B0252DD8-F667-49FC-9A22-3A68C330E8AE}" type="presParOf" srcId="{B0B03C73-3239-4131-A986-578CE6AD2CC9}" destId="{FE06F608-46CB-4391-B1D7-1C634176735A}" srcOrd="8" destOrd="0" presId="urn:microsoft.com/office/officeart/2016/7/layout/VerticalSolidActionList"/>
    <dgm:cxn modelId="{756AACC9-F146-4CF5-A0AA-29D2C74AA246}" type="presParOf" srcId="{FE06F608-46CB-4391-B1D7-1C634176735A}" destId="{F1054028-8262-4E4E-AFE5-CA2ABC7BCF49}" srcOrd="0" destOrd="0" presId="urn:microsoft.com/office/officeart/2016/7/layout/VerticalSolidActionList"/>
    <dgm:cxn modelId="{11E71906-650F-4141-950A-3661BC042CBC}" type="presParOf" srcId="{FE06F608-46CB-4391-B1D7-1C634176735A}" destId="{0AE57EDD-4D93-496F-AEEA-57EC65392B3C}" srcOrd="1" destOrd="0" presId="urn:microsoft.com/office/officeart/2016/7/layout/VerticalSolidActionList"/>
    <dgm:cxn modelId="{BDD8728F-9406-46BB-8692-ED6A67435EAA}" type="presParOf" srcId="{B0B03C73-3239-4131-A986-578CE6AD2CC9}" destId="{5FA007FA-F60C-488C-923E-98FCA4E8D3BF}" srcOrd="9" destOrd="0" presId="urn:microsoft.com/office/officeart/2016/7/layout/VerticalSolidActionList"/>
    <dgm:cxn modelId="{D411DCCD-94F3-4F4D-8120-F6A8CF9D758D}" type="presParOf" srcId="{B0B03C73-3239-4131-A986-578CE6AD2CC9}" destId="{5CDE58F3-DE30-490A-856E-A4A84175E7D3}" srcOrd="10" destOrd="0" presId="urn:microsoft.com/office/officeart/2016/7/layout/VerticalSolidActionList"/>
    <dgm:cxn modelId="{83774EC5-5F96-45AA-9890-B5536CDB0B87}" type="presParOf" srcId="{5CDE58F3-DE30-490A-856E-A4A84175E7D3}" destId="{EE176CE5-4F87-4507-98B6-06ECC0AA4E13}" srcOrd="0" destOrd="0" presId="urn:microsoft.com/office/officeart/2016/7/layout/VerticalSolidActionList"/>
    <dgm:cxn modelId="{94CC84AB-CBF0-4990-A64B-EF32E07B5D85}" type="presParOf" srcId="{5CDE58F3-DE30-490A-856E-A4A84175E7D3}" destId="{4E74FBD3-D7D8-45C3-BF92-134B3875CD1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779CC3-442A-40B4-8166-710C6D688E1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889D35A-ADAF-43A7-8E2E-3456C6DA9ECC}">
      <dgm:prSet/>
      <dgm:spPr/>
      <dgm:t>
        <a:bodyPr/>
        <a:lstStyle/>
        <a:p>
          <a:r>
            <a:rPr lang="en-IE"/>
            <a:t>What is a Favicon?</a:t>
          </a:r>
          <a:endParaRPr lang="en-US"/>
        </a:p>
      </dgm:t>
    </dgm:pt>
    <dgm:pt modelId="{50FBF1A3-494F-4539-970C-BD3F0C9FB425}" type="parTrans" cxnId="{933BEE4A-99BE-4672-A83B-21F4DEEE093F}">
      <dgm:prSet/>
      <dgm:spPr/>
      <dgm:t>
        <a:bodyPr/>
        <a:lstStyle/>
        <a:p>
          <a:endParaRPr lang="en-US"/>
        </a:p>
      </dgm:t>
    </dgm:pt>
    <dgm:pt modelId="{5901FE0B-0932-41CF-833A-4EAD13414707}" type="sibTrans" cxnId="{933BEE4A-99BE-4672-A83B-21F4DEEE093F}">
      <dgm:prSet/>
      <dgm:spPr/>
      <dgm:t>
        <a:bodyPr/>
        <a:lstStyle/>
        <a:p>
          <a:endParaRPr lang="en-US"/>
        </a:p>
      </dgm:t>
    </dgm:pt>
    <dgm:pt modelId="{94AADF18-6C29-4276-8464-BADEE1DA9DEB}">
      <dgm:prSet/>
      <dgm:spPr/>
      <dgm:t>
        <a:bodyPr/>
        <a:lstStyle/>
        <a:p>
          <a:r>
            <a:rPr lang="en-IE"/>
            <a:t>Stands for favourite icon</a:t>
          </a:r>
          <a:endParaRPr lang="en-US"/>
        </a:p>
      </dgm:t>
    </dgm:pt>
    <dgm:pt modelId="{83C0EC3D-C9B3-436C-B272-13948C27EC2D}" type="parTrans" cxnId="{8E7B0EF4-4FB0-4E51-948A-D1B532DC5B8C}">
      <dgm:prSet/>
      <dgm:spPr/>
      <dgm:t>
        <a:bodyPr/>
        <a:lstStyle/>
        <a:p>
          <a:endParaRPr lang="en-US"/>
        </a:p>
      </dgm:t>
    </dgm:pt>
    <dgm:pt modelId="{787586EF-F288-4FB7-A8A4-CA2F865C2DDF}" type="sibTrans" cxnId="{8E7B0EF4-4FB0-4E51-948A-D1B532DC5B8C}">
      <dgm:prSet/>
      <dgm:spPr/>
      <dgm:t>
        <a:bodyPr/>
        <a:lstStyle/>
        <a:p>
          <a:endParaRPr lang="en-US"/>
        </a:p>
      </dgm:t>
    </dgm:pt>
    <dgm:pt modelId="{0477CE45-68FF-4755-810F-43B5049E77C6}">
      <dgm:prSet/>
      <dgm:spPr/>
      <dgm:t>
        <a:bodyPr/>
        <a:lstStyle/>
        <a:p>
          <a:r>
            <a:rPr lang="en-IE"/>
            <a:t>Placed in the top left corner of tab when you open a site</a:t>
          </a:r>
          <a:endParaRPr lang="en-US"/>
        </a:p>
      </dgm:t>
    </dgm:pt>
    <dgm:pt modelId="{0B3986D6-A70F-46D4-A7E8-4C2AF125F49D}" type="parTrans" cxnId="{89CF9347-FA4D-4314-AAD0-07C4D0C2B8ED}">
      <dgm:prSet/>
      <dgm:spPr/>
      <dgm:t>
        <a:bodyPr/>
        <a:lstStyle/>
        <a:p>
          <a:endParaRPr lang="en-US"/>
        </a:p>
      </dgm:t>
    </dgm:pt>
    <dgm:pt modelId="{00D5D251-580C-4913-A34B-19198C128B2B}" type="sibTrans" cxnId="{89CF9347-FA4D-4314-AAD0-07C4D0C2B8ED}">
      <dgm:prSet/>
      <dgm:spPr/>
      <dgm:t>
        <a:bodyPr/>
        <a:lstStyle/>
        <a:p>
          <a:endParaRPr lang="en-US"/>
        </a:p>
      </dgm:t>
    </dgm:pt>
    <dgm:pt modelId="{BF6B1E4C-0372-40D4-8633-1AAE03DAF3CD}">
      <dgm:prSet/>
      <dgm:spPr/>
      <dgm:t>
        <a:bodyPr/>
        <a:lstStyle/>
        <a:p>
          <a:r>
            <a:rPr lang="en-IE"/>
            <a:t>Comes standard on browsers now, but in the past only appeared on sites that the user favourited.</a:t>
          </a:r>
          <a:endParaRPr lang="en-US"/>
        </a:p>
      </dgm:t>
    </dgm:pt>
    <dgm:pt modelId="{680C8BC0-C17C-4F9C-AC7A-33F7D233DCDB}" type="parTrans" cxnId="{28EB0802-66C3-43A8-85C9-4B6176EA2DD7}">
      <dgm:prSet/>
      <dgm:spPr/>
      <dgm:t>
        <a:bodyPr/>
        <a:lstStyle/>
        <a:p>
          <a:endParaRPr lang="en-US"/>
        </a:p>
      </dgm:t>
    </dgm:pt>
    <dgm:pt modelId="{807F1453-401B-440D-8861-18A23EB6378C}" type="sibTrans" cxnId="{28EB0802-66C3-43A8-85C9-4B6176EA2DD7}">
      <dgm:prSet/>
      <dgm:spPr/>
      <dgm:t>
        <a:bodyPr/>
        <a:lstStyle/>
        <a:p>
          <a:endParaRPr lang="en-US"/>
        </a:p>
      </dgm:t>
    </dgm:pt>
    <dgm:pt modelId="{5830275D-FDF1-41ED-A609-A2218C1DE0D5}">
      <dgm:prSet/>
      <dgm:spPr/>
      <dgm:t>
        <a:bodyPr/>
        <a:lstStyle/>
        <a:p>
          <a:r>
            <a:rPr lang="en-IE"/>
            <a:t>Develops used to use them to count visitors to their site, but they serve no function nowadays except cosmetic.</a:t>
          </a:r>
          <a:endParaRPr lang="en-US"/>
        </a:p>
      </dgm:t>
    </dgm:pt>
    <dgm:pt modelId="{F7529B44-8E93-447D-9214-2880FAFA1B64}" type="parTrans" cxnId="{CB75BBAF-E276-4377-923B-54F4B2F388C3}">
      <dgm:prSet/>
      <dgm:spPr/>
      <dgm:t>
        <a:bodyPr/>
        <a:lstStyle/>
        <a:p>
          <a:endParaRPr lang="en-US"/>
        </a:p>
      </dgm:t>
    </dgm:pt>
    <dgm:pt modelId="{DDB56672-BC43-45CB-9D88-CBD73860CE64}" type="sibTrans" cxnId="{CB75BBAF-E276-4377-923B-54F4B2F388C3}">
      <dgm:prSet/>
      <dgm:spPr/>
      <dgm:t>
        <a:bodyPr/>
        <a:lstStyle/>
        <a:p>
          <a:endParaRPr lang="en-US"/>
        </a:p>
      </dgm:t>
    </dgm:pt>
    <dgm:pt modelId="{B6A9F2B4-B5D4-4A82-A80E-94C373A63F16}" type="pres">
      <dgm:prSet presAssocID="{52779CC3-442A-40B4-8166-710C6D688E11}" presName="root" presStyleCnt="0">
        <dgm:presLayoutVars>
          <dgm:dir/>
          <dgm:resizeHandles val="exact"/>
        </dgm:presLayoutVars>
      </dgm:prSet>
      <dgm:spPr/>
    </dgm:pt>
    <dgm:pt modelId="{6100E330-69BD-4D8B-8D59-7D4F08CF2779}" type="pres">
      <dgm:prSet presAssocID="{2889D35A-ADAF-43A7-8E2E-3456C6DA9ECC}" presName="compNode" presStyleCnt="0"/>
      <dgm:spPr/>
    </dgm:pt>
    <dgm:pt modelId="{78B4D434-0780-4E36-BEEB-8F5B0CEDE55B}" type="pres">
      <dgm:prSet presAssocID="{2889D35A-ADAF-43A7-8E2E-3456C6DA9ECC}" presName="bgRect" presStyleLbl="bgShp" presStyleIdx="0" presStyleCnt="5"/>
      <dgm:spPr/>
    </dgm:pt>
    <dgm:pt modelId="{7B1014EA-3C5A-402A-B7A0-C2E5979A1C09}" type="pres">
      <dgm:prSet presAssocID="{2889D35A-ADAF-43A7-8E2E-3456C6DA9EC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rkey"/>
        </a:ext>
      </dgm:extLst>
    </dgm:pt>
    <dgm:pt modelId="{50057866-3B21-4A2A-820F-9CBCF11C1DA1}" type="pres">
      <dgm:prSet presAssocID="{2889D35A-ADAF-43A7-8E2E-3456C6DA9ECC}" presName="spaceRect" presStyleCnt="0"/>
      <dgm:spPr/>
    </dgm:pt>
    <dgm:pt modelId="{C8006292-4F7C-483D-AF48-5BC93C947946}" type="pres">
      <dgm:prSet presAssocID="{2889D35A-ADAF-43A7-8E2E-3456C6DA9ECC}" presName="parTx" presStyleLbl="revTx" presStyleIdx="0" presStyleCnt="5">
        <dgm:presLayoutVars>
          <dgm:chMax val="0"/>
          <dgm:chPref val="0"/>
        </dgm:presLayoutVars>
      </dgm:prSet>
      <dgm:spPr/>
    </dgm:pt>
    <dgm:pt modelId="{1E0D993A-B7E9-4C47-BF64-78ED62E3EFF3}" type="pres">
      <dgm:prSet presAssocID="{5901FE0B-0932-41CF-833A-4EAD13414707}" presName="sibTrans" presStyleCnt="0"/>
      <dgm:spPr/>
    </dgm:pt>
    <dgm:pt modelId="{B88621DC-ACBB-4077-BDF2-52D83FB4E468}" type="pres">
      <dgm:prSet presAssocID="{94AADF18-6C29-4276-8464-BADEE1DA9DEB}" presName="compNode" presStyleCnt="0"/>
      <dgm:spPr/>
    </dgm:pt>
    <dgm:pt modelId="{655D2607-5866-4122-9581-909890EAA940}" type="pres">
      <dgm:prSet presAssocID="{94AADF18-6C29-4276-8464-BADEE1DA9DEB}" presName="bgRect" presStyleLbl="bgShp" presStyleIdx="1" presStyleCnt="5"/>
      <dgm:spPr/>
    </dgm:pt>
    <dgm:pt modelId="{7C7A5471-915A-44F4-B6AE-DCE79BF77FE0}" type="pres">
      <dgm:prSet presAssocID="{94AADF18-6C29-4276-8464-BADEE1DA9DE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Lock"/>
        </a:ext>
      </dgm:extLst>
    </dgm:pt>
    <dgm:pt modelId="{9CB77CF7-63A3-453F-A096-4E511CF15BD3}" type="pres">
      <dgm:prSet presAssocID="{94AADF18-6C29-4276-8464-BADEE1DA9DEB}" presName="spaceRect" presStyleCnt="0"/>
      <dgm:spPr/>
    </dgm:pt>
    <dgm:pt modelId="{53969352-4B10-4BFC-AF35-6399CE929F01}" type="pres">
      <dgm:prSet presAssocID="{94AADF18-6C29-4276-8464-BADEE1DA9DEB}" presName="parTx" presStyleLbl="revTx" presStyleIdx="1" presStyleCnt="5">
        <dgm:presLayoutVars>
          <dgm:chMax val="0"/>
          <dgm:chPref val="0"/>
        </dgm:presLayoutVars>
      </dgm:prSet>
      <dgm:spPr/>
    </dgm:pt>
    <dgm:pt modelId="{008DDA8C-5AAA-440A-B433-BD540527B3AD}" type="pres">
      <dgm:prSet presAssocID="{787586EF-F288-4FB7-A8A4-CA2F865C2DDF}" presName="sibTrans" presStyleCnt="0"/>
      <dgm:spPr/>
    </dgm:pt>
    <dgm:pt modelId="{B78A656D-38EA-40FD-9858-21CE10434792}" type="pres">
      <dgm:prSet presAssocID="{0477CE45-68FF-4755-810F-43B5049E77C6}" presName="compNode" presStyleCnt="0"/>
      <dgm:spPr/>
    </dgm:pt>
    <dgm:pt modelId="{E4F50F60-2C3A-4102-B8AE-95CD856B56F7}" type="pres">
      <dgm:prSet presAssocID="{0477CE45-68FF-4755-810F-43B5049E77C6}" presName="bgRect" presStyleLbl="bgShp" presStyleIdx="2" presStyleCnt="5"/>
      <dgm:spPr/>
    </dgm:pt>
    <dgm:pt modelId="{F430AD17-7B93-43EE-ACA8-9EBE41531EE3}" type="pres">
      <dgm:prSet presAssocID="{0477CE45-68FF-4755-810F-43B5049E77C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U-turn with tail"/>
        </a:ext>
      </dgm:extLst>
    </dgm:pt>
    <dgm:pt modelId="{FBBB210D-B424-48A5-9E74-E3F98E0F16AB}" type="pres">
      <dgm:prSet presAssocID="{0477CE45-68FF-4755-810F-43B5049E77C6}" presName="spaceRect" presStyleCnt="0"/>
      <dgm:spPr/>
    </dgm:pt>
    <dgm:pt modelId="{2BEE2879-40D2-44BA-ACE5-8760DAB4DC14}" type="pres">
      <dgm:prSet presAssocID="{0477CE45-68FF-4755-810F-43B5049E77C6}" presName="parTx" presStyleLbl="revTx" presStyleIdx="2" presStyleCnt="5">
        <dgm:presLayoutVars>
          <dgm:chMax val="0"/>
          <dgm:chPref val="0"/>
        </dgm:presLayoutVars>
      </dgm:prSet>
      <dgm:spPr/>
    </dgm:pt>
    <dgm:pt modelId="{BB0F9E2C-B383-461B-8118-1CDF97AEA0FD}" type="pres">
      <dgm:prSet presAssocID="{00D5D251-580C-4913-A34B-19198C128B2B}" presName="sibTrans" presStyleCnt="0"/>
      <dgm:spPr/>
    </dgm:pt>
    <dgm:pt modelId="{EDD6FB58-B9E3-4786-8D87-0BE4D21EAB27}" type="pres">
      <dgm:prSet presAssocID="{BF6B1E4C-0372-40D4-8633-1AAE03DAF3CD}" presName="compNode" presStyleCnt="0"/>
      <dgm:spPr/>
    </dgm:pt>
    <dgm:pt modelId="{5F413471-259E-443E-97B0-D779054516A9}" type="pres">
      <dgm:prSet presAssocID="{BF6B1E4C-0372-40D4-8633-1AAE03DAF3CD}" presName="bgRect" presStyleLbl="bgShp" presStyleIdx="3" presStyleCnt="5"/>
      <dgm:spPr/>
    </dgm:pt>
    <dgm:pt modelId="{F5139CD9-4031-4BE7-B7B6-D138A6206CC5}" type="pres">
      <dgm:prSet presAssocID="{BF6B1E4C-0372-40D4-8633-1AAE03DAF3C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erpillar"/>
        </a:ext>
      </dgm:extLst>
    </dgm:pt>
    <dgm:pt modelId="{89E47F42-1ED3-47DF-BC7A-BA468B0A278E}" type="pres">
      <dgm:prSet presAssocID="{BF6B1E4C-0372-40D4-8633-1AAE03DAF3CD}" presName="spaceRect" presStyleCnt="0"/>
      <dgm:spPr/>
    </dgm:pt>
    <dgm:pt modelId="{85514467-3639-487F-98C4-37EC65D608C8}" type="pres">
      <dgm:prSet presAssocID="{BF6B1E4C-0372-40D4-8633-1AAE03DAF3CD}" presName="parTx" presStyleLbl="revTx" presStyleIdx="3" presStyleCnt="5">
        <dgm:presLayoutVars>
          <dgm:chMax val="0"/>
          <dgm:chPref val="0"/>
        </dgm:presLayoutVars>
      </dgm:prSet>
      <dgm:spPr/>
    </dgm:pt>
    <dgm:pt modelId="{881B7009-CB54-4151-A7A6-31B42175C4D7}" type="pres">
      <dgm:prSet presAssocID="{807F1453-401B-440D-8861-18A23EB6378C}" presName="sibTrans" presStyleCnt="0"/>
      <dgm:spPr/>
    </dgm:pt>
    <dgm:pt modelId="{C621F75B-AC2A-401E-A9BF-B145DB3A6CD2}" type="pres">
      <dgm:prSet presAssocID="{5830275D-FDF1-41ED-A609-A2218C1DE0D5}" presName="compNode" presStyleCnt="0"/>
      <dgm:spPr/>
    </dgm:pt>
    <dgm:pt modelId="{29E57DC5-A845-46A7-A317-D2AD701AD986}" type="pres">
      <dgm:prSet presAssocID="{5830275D-FDF1-41ED-A609-A2218C1DE0D5}" presName="bgRect" presStyleLbl="bgShp" presStyleIdx="4" presStyleCnt="5"/>
      <dgm:spPr/>
    </dgm:pt>
    <dgm:pt modelId="{335599A4-518E-4AD6-A838-6A279A354136}" type="pres">
      <dgm:prSet presAssocID="{5830275D-FDF1-41ED-A609-A2218C1DE0D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adFishSkeleton"/>
        </a:ext>
      </dgm:extLst>
    </dgm:pt>
    <dgm:pt modelId="{9957E592-EFE3-4C60-95FB-C458D23B6CA6}" type="pres">
      <dgm:prSet presAssocID="{5830275D-FDF1-41ED-A609-A2218C1DE0D5}" presName="spaceRect" presStyleCnt="0"/>
      <dgm:spPr/>
    </dgm:pt>
    <dgm:pt modelId="{EB0F6805-A20E-4401-AD8F-B5E8FB1556D2}" type="pres">
      <dgm:prSet presAssocID="{5830275D-FDF1-41ED-A609-A2218C1DE0D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8EB0802-66C3-43A8-85C9-4B6176EA2DD7}" srcId="{52779CC3-442A-40B4-8166-710C6D688E11}" destId="{BF6B1E4C-0372-40D4-8633-1AAE03DAF3CD}" srcOrd="3" destOrd="0" parTransId="{680C8BC0-C17C-4F9C-AC7A-33F7D233DCDB}" sibTransId="{807F1453-401B-440D-8861-18A23EB6378C}"/>
    <dgm:cxn modelId="{E211A827-7972-4B29-8F65-60A5A15DA7E0}" type="presOf" srcId="{94AADF18-6C29-4276-8464-BADEE1DA9DEB}" destId="{53969352-4B10-4BFC-AF35-6399CE929F01}" srcOrd="0" destOrd="0" presId="urn:microsoft.com/office/officeart/2018/2/layout/IconVerticalSolidList"/>
    <dgm:cxn modelId="{89CF9347-FA4D-4314-AAD0-07C4D0C2B8ED}" srcId="{52779CC3-442A-40B4-8166-710C6D688E11}" destId="{0477CE45-68FF-4755-810F-43B5049E77C6}" srcOrd="2" destOrd="0" parTransId="{0B3986D6-A70F-46D4-A7E8-4C2AF125F49D}" sibTransId="{00D5D251-580C-4913-A34B-19198C128B2B}"/>
    <dgm:cxn modelId="{933BEE4A-99BE-4672-A83B-21F4DEEE093F}" srcId="{52779CC3-442A-40B4-8166-710C6D688E11}" destId="{2889D35A-ADAF-43A7-8E2E-3456C6DA9ECC}" srcOrd="0" destOrd="0" parTransId="{50FBF1A3-494F-4539-970C-BD3F0C9FB425}" sibTransId="{5901FE0B-0932-41CF-833A-4EAD13414707}"/>
    <dgm:cxn modelId="{2E03B092-F47F-41AC-934D-0B08E93C1B58}" type="presOf" srcId="{2889D35A-ADAF-43A7-8E2E-3456C6DA9ECC}" destId="{C8006292-4F7C-483D-AF48-5BC93C947946}" srcOrd="0" destOrd="0" presId="urn:microsoft.com/office/officeart/2018/2/layout/IconVerticalSolidList"/>
    <dgm:cxn modelId="{CB75BBAF-E276-4377-923B-54F4B2F388C3}" srcId="{52779CC3-442A-40B4-8166-710C6D688E11}" destId="{5830275D-FDF1-41ED-A609-A2218C1DE0D5}" srcOrd="4" destOrd="0" parTransId="{F7529B44-8E93-447D-9214-2880FAFA1B64}" sibTransId="{DDB56672-BC43-45CB-9D88-CBD73860CE64}"/>
    <dgm:cxn modelId="{9007F1B9-DC72-4FB1-AFC0-F18AD5A66FB7}" type="presOf" srcId="{0477CE45-68FF-4755-810F-43B5049E77C6}" destId="{2BEE2879-40D2-44BA-ACE5-8760DAB4DC14}" srcOrd="0" destOrd="0" presId="urn:microsoft.com/office/officeart/2018/2/layout/IconVerticalSolidList"/>
    <dgm:cxn modelId="{CF9702BF-80F7-4B06-8E3E-0DB2BCA3656E}" type="presOf" srcId="{52779CC3-442A-40B4-8166-710C6D688E11}" destId="{B6A9F2B4-B5D4-4A82-A80E-94C373A63F16}" srcOrd="0" destOrd="0" presId="urn:microsoft.com/office/officeart/2018/2/layout/IconVerticalSolidList"/>
    <dgm:cxn modelId="{C68FA6C1-E9DC-430E-B431-A8A7AFE9675A}" type="presOf" srcId="{BF6B1E4C-0372-40D4-8633-1AAE03DAF3CD}" destId="{85514467-3639-487F-98C4-37EC65D608C8}" srcOrd="0" destOrd="0" presId="urn:microsoft.com/office/officeart/2018/2/layout/IconVerticalSolidList"/>
    <dgm:cxn modelId="{2B3BE3C1-91AA-4099-A4DC-6DDCF8F76C50}" type="presOf" srcId="{5830275D-FDF1-41ED-A609-A2218C1DE0D5}" destId="{EB0F6805-A20E-4401-AD8F-B5E8FB1556D2}" srcOrd="0" destOrd="0" presId="urn:microsoft.com/office/officeart/2018/2/layout/IconVerticalSolidList"/>
    <dgm:cxn modelId="{8E7B0EF4-4FB0-4E51-948A-D1B532DC5B8C}" srcId="{52779CC3-442A-40B4-8166-710C6D688E11}" destId="{94AADF18-6C29-4276-8464-BADEE1DA9DEB}" srcOrd="1" destOrd="0" parTransId="{83C0EC3D-C9B3-436C-B272-13948C27EC2D}" sibTransId="{787586EF-F288-4FB7-A8A4-CA2F865C2DDF}"/>
    <dgm:cxn modelId="{6C4CC3D6-31C5-4DDC-807E-32C27C731CD2}" type="presParOf" srcId="{B6A9F2B4-B5D4-4A82-A80E-94C373A63F16}" destId="{6100E330-69BD-4D8B-8D59-7D4F08CF2779}" srcOrd="0" destOrd="0" presId="urn:microsoft.com/office/officeart/2018/2/layout/IconVerticalSolidList"/>
    <dgm:cxn modelId="{3325A0DF-D4A9-492C-9D47-5AB486442C57}" type="presParOf" srcId="{6100E330-69BD-4D8B-8D59-7D4F08CF2779}" destId="{78B4D434-0780-4E36-BEEB-8F5B0CEDE55B}" srcOrd="0" destOrd="0" presId="urn:microsoft.com/office/officeart/2018/2/layout/IconVerticalSolidList"/>
    <dgm:cxn modelId="{864C4197-9774-4523-AAEF-C1186509069F}" type="presParOf" srcId="{6100E330-69BD-4D8B-8D59-7D4F08CF2779}" destId="{7B1014EA-3C5A-402A-B7A0-C2E5979A1C09}" srcOrd="1" destOrd="0" presId="urn:microsoft.com/office/officeart/2018/2/layout/IconVerticalSolidList"/>
    <dgm:cxn modelId="{1890228A-1148-4B26-B5E2-444751C56F8B}" type="presParOf" srcId="{6100E330-69BD-4D8B-8D59-7D4F08CF2779}" destId="{50057866-3B21-4A2A-820F-9CBCF11C1DA1}" srcOrd="2" destOrd="0" presId="urn:microsoft.com/office/officeart/2018/2/layout/IconVerticalSolidList"/>
    <dgm:cxn modelId="{53F71513-D2C1-45C5-936F-8929A4EFD068}" type="presParOf" srcId="{6100E330-69BD-4D8B-8D59-7D4F08CF2779}" destId="{C8006292-4F7C-483D-AF48-5BC93C947946}" srcOrd="3" destOrd="0" presId="urn:microsoft.com/office/officeart/2018/2/layout/IconVerticalSolidList"/>
    <dgm:cxn modelId="{66B6C704-D92C-47C2-8601-05AF904DEE4D}" type="presParOf" srcId="{B6A9F2B4-B5D4-4A82-A80E-94C373A63F16}" destId="{1E0D993A-B7E9-4C47-BF64-78ED62E3EFF3}" srcOrd="1" destOrd="0" presId="urn:microsoft.com/office/officeart/2018/2/layout/IconVerticalSolidList"/>
    <dgm:cxn modelId="{5E1F815D-F534-4660-80C5-47B08C6CA23F}" type="presParOf" srcId="{B6A9F2B4-B5D4-4A82-A80E-94C373A63F16}" destId="{B88621DC-ACBB-4077-BDF2-52D83FB4E468}" srcOrd="2" destOrd="0" presId="urn:microsoft.com/office/officeart/2018/2/layout/IconVerticalSolidList"/>
    <dgm:cxn modelId="{1F574716-8420-4973-87B0-8D423C1D3137}" type="presParOf" srcId="{B88621DC-ACBB-4077-BDF2-52D83FB4E468}" destId="{655D2607-5866-4122-9581-909890EAA940}" srcOrd="0" destOrd="0" presId="urn:microsoft.com/office/officeart/2018/2/layout/IconVerticalSolidList"/>
    <dgm:cxn modelId="{1AD6C989-2364-43D5-95C0-98A899652B38}" type="presParOf" srcId="{B88621DC-ACBB-4077-BDF2-52D83FB4E468}" destId="{7C7A5471-915A-44F4-B6AE-DCE79BF77FE0}" srcOrd="1" destOrd="0" presId="urn:microsoft.com/office/officeart/2018/2/layout/IconVerticalSolidList"/>
    <dgm:cxn modelId="{DF2ACB98-A05C-4C31-AD25-67321D39EB6B}" type="presParOf" srcId="{B88621DC-ACBB-4077-BDF2-52D83FB4E468}" destId="{9CB77CF7-63A3-453F-A096-4E511CF15BD3}" srcOrd="2" destOrd="0" presId="urn:microsoft.com/office/officeart/2018/2/layout/IconVerticalSolidList"/>
    <dgm:cxn modelId="{7D5547C5-3392-42D8-86E4-81354E566191}" type="presParOf" srcId="{B88621DC-ACBB-4077-BDF2-52D83FB4E468}" destId="{53969352-4B10-4BFC-AF35-6399CE929F01}" srcOrd="3" destOrd="0" presId="urn:microsoft.com/office/officeart/2018/2/layout/IconVerticalSolidList"/>
    <dgm:cxn modelId="{68728A69-0B1E-4A2C-8BCF-47C18DFBA96F}" type="presParOf" srcId="{B6A9F2B4-B5D4-4A82-A80E-94C373A63F16}" destId="{008DDA8C-5AAA-440A-B433-BD540527B3AD}" srcOrd="3" destOrd="0" presId="urn:microsoft.com/office/officeart/2018/2/layout/IconVerticalSolidList"/>
    <dgm:cxn modelId="{BB1DE2AC-4656-4FA4-9165-CAA6F58FB61A}" type="presParOf" srcId="{B6A9F2B4-B5D4-4A82-A80E-94C373A63F16}" destId="{B78A656D-38EA-40FD-9858-21CE10434792}" srcOrd="4" destOrd="0" presId="urn:microsoft.com/office/officeart/2018/2/layout/IconVerticalSolidList"/>
    <dgm:cxn modelId="{138AA619-849E-4BAE-AA72-65E110097004}" type="presParOf" srcId="{B78A656D-38EA-40FD-9858-21CE10434792}" destId="{E4F50F60-2C3A-4102-B8AE-95CD856B56F7}" srcOrd="0" destOrd="0" presId="urn:microsoft.com/office/officeart/2018/2/layout/IconVerticalSolidList"/>
    <dgm:cxn modelId="{9F11DE91-237E-46DA-A513-BEAE98D685FF}" type="presParOf" srcId="{B78A656D-38EA-40FD-9858-21CE10434792}" destId="{F430AD17-7B93-43EE-ACA8-9EBE41531EE3}" srcOrd="1" destOrd="0" presId="urn:microsoft.com/office/officeart/2018/2/layout/IconVerticalSolidList"/>
    <dgm:cxn modelId="{188E394A-B6AC-4C06-ABBB-9D6AD5779E51}" type="presParOf" srcId="{B78A656D-38EA-40FD-9858-21CE10434792}" destId="{FBBB210D-B424-48A5-9E74-E3F98E0F16AB}" srcOrd="2" destOrd="0" presId="urn:microsoft.com/office/officeart/2018/2/layout/IconVerticalSolidList"/>
    <dgm:cxn modelId="{40B8EBCA-7D2F-4C29-8AE3-2F7C8D846B26}" type="presParOf" srcId="{B78A656D-38EA-40FD-9858-21CE10434792}" destId="{2BEE2879-40D2-44BA-ACE5-8760DAB4DC14}" srcOrd="3" destOrd="0" presId="urn:microsoft.com/office/officeart/2018/2/layout/IconVerticalSolidList"/>
    <dgm:cxn modelId="{A2E8C8D6-51BA-4961-82E5-FA84F403AF1F}" type="presParOf" srcId="{B6A9F2B4-B5D4-4A82-A80E-94C373A63F16}" destId="{BB0F9E2C-B383-461B-8118-1CDF97AEA0FD}" srcOrd="5" destOrd="0" presId="urn:microsoft.com/office/officeart/2018/2/layout/IconVerticalSolidList"/>
    <dgm:cxn modelId="{F9EC8005-1D01-4C75-BFF9-200EB388E0C9}" type="presParOf" srcId="{B6A9F2B4-B5D4-4A82-A80E-94C373A63F16}" destId="{EDD6FB58-B9E3-4786-8D87-0BE4D21EAB27}" srcOrd="6" destOrd="0" presId="urn:microsoft.com/office/officeart/2018/2/layout/IconVerticalSolidList"/>
    <dgm:cxn modelId="{6F832843-6371-497C-965C-152DC898D574}" type="presParOf" srcId="{EDD6FB58-B9E3-4786-8D87-0BE4D21EAB27}" destId="{5F413471-259E-443E-97B0-D779054516A9}" srcOrd="0" destOrd="0" presId="urn:microsoft.com/office/officeart/2018/2/layout/IconVerticalSolidList"/>
    <dgm:cxn modelId="{C673142E-3C81-4F9E-9906-DAD8278CBC30}" type="presParOf" srcId="{EDD6FB58-B9E3-4786-8D87-0BE4D21EAB27}" destId="{F5139CD9-4031-4BE7-B7B6-D138A6206CC5}" srcOrd="1" destOrd="0" presId="urn:microsoft.com/office/officeart/2018/2/layout/IconVerticalSolidList"/>
    <dgm:cxn modelId="{F10C3B50-B7B6-414C-9668-1CF1F8C78FC7}" type="presParOf" srcId="{EDD6FB58-B9E3-4786-8D87-0BE4D21EAB27}" destId="{89E47F42-1ED3-47DF-BC7A-BA468B0A278E}" srcOrd="2" destOrd="0" presId="urn:microsoft.com/office/officeart/2018/2/layout/IconVerticalSolidList"/>
    <dgm:cxn modelId="{6860EC63-D4F5-49D6-B778-570DCA176EC7}" type="presParOf" srcId="{EDD6FB58-B9E3-4786-8D87-0BE4D21EAB27}" destId="{85514467-3639-487F-98C4-37EC65D608C8}" srcOrd="3" destOrd="0" presId="urn:microsoft.com/office/officeart/2018/2/layout/IconVerticalSolidList"/>
    <dgm:cxn modelId="{AB3CACCA-86BF-4875-8D27-AA7E69CD4035}" type="presParOf" srcId="{B6A9F2B4-B5D4-4A82-A80E-94C373A63F16}" destId="{881B7009-CB54-4151-A7A6-31B42175C4D7}" srcOrd="7" destOrd="0" presId="urn:microsoft.com/office/officeart/2018/2/layout/IconVerticalSolidList"/>
    <dgm:cxn modelId="{CB10A943-BDEC-4AA1-BA97-F16DD0232F66}" type="presParOf" srcId="{B6A9F2B4-B5D4-4A82-A80E-94C373A63F16}" destId="{C621F75B-AC2A-401E-A9BF-B145DB3A6CD2}" srcOrd="8" destOrd="0" presId="urn:microsoft.com/office/officeart/2018/2/layout/IconVerticalSolidList"/>
    <dgm:cxn modelId="{8914E0D7-9849-4FF8-AB10-B76CF44A8613}" type="presParOf" srcId="{C621F75B-AC2A-401E-A9BF-B145DB3A6CD2}" destId="{29E57DC5-A845-46A7-A317-D2AD701AD986}" srcOrd="0" destOrd="0" presId="urn:microsoft.com/office/officeart/2018/2/layout/IconVerticalSolidList"/>
    <dgm:cxn modelId="{56AE3EE3-65E1-4903-BA0C-0FDDFAE49DC9}" type="presParOf" srcId="{C621F75B-AC2A-401E-A9BF-B145DB3A6CD2}" destId="{335599A4-518E-4AD6-A838-6A279A354136}" srcOrd="1" destOrd="0" presId="urn:microsoft.com/office/officeart/2018/2/layout/IconVerticalSolidList"/>
    <dgm:cxn modelId="{64E5C44E-6E5F-4BB4-9437-890FFB405F39}" type="presParOf" srcId="{C621F75B-AC2A-401E-A9BF-B145DB3A6CD2}" destId="{9957E592-EFE3-4C60-95FB-C458D23B6CA6}" srcOrd="2" destOrd="0" presId="urn:microsoft.com/office/officeart/2018/2/layout/IconVerticalSolidList"/>
    <dgm:cxn modelId="{1AA9AB1E-2875-4A8C-A965-20EA354033D6}" type="presParOf" srcId="{C621F75B-AC2A-401E-A9BF-B145DB3A6CD2}" destId="{EB0F6805-A20E-4401-AD8F-B5E8FB1556D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AB27A2-75C6-4D0C-B71E-BFEC508C751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1466B32-9D33-4D24-B30D-367D7B34459E}">
      <dgm:prSet/>
      <dgm:spPr/>
      <dgm:t>
        <a:bodyPr/>
        <a:lstStyle/>
        <a:p>
          <a:r>
            <a:rPr lang="en-IE"/>
            <a:t>Go to the website favicon.cc</a:t>
          </a:r>
          <a:endParaRPr lang="en-US"/>
        </a:p>
      </dgm:t>
    </dgm:pt>
    <dgm:pt modelId="{21C00324-9AFC-4ADC-B4E7-6C71EE448FB3}" type="parTrans" cxnId="{0D2C75BC-A402-4CB2-9D54-70479167B9D4}">
      <dgm:prSet/>
      <dgm:spPr/>
      <dgm:t>
        <a:bodyPr/>
        <a:lstStyle/>
        <a:p>
          <a:endParaRPr lang="en-US"/>
        </a:p>
      </dgm:t>
    </dgm:pt>
    <dgm:pt modelId="{80071F77-0F99-43E1-952B-563ED60DC57D}" type="sibTrans" cxnId="{0D2C75BC-A402-4CB2-9D54-70479167B9D4}">
      <dgm:prSet/>
      <dgm:spPr/>
      <dgm:t>
        <a:bodyPr/>
        <a:lstStyle/>
        <a:p>
          <a:endParaRPr lang="en-US"/>
        </a:p>
      </dgm:t>
    </dgm:pt>
    <dgm:pt modelId="{ED19B74F-DEC3-4224-8860-6F7021D4AE53}">
      <dgm:prSet/>
      <dgm:spPr/>
      <dgm:t>
        <a:bodyPr/>
        <a:lstStyle/>
        <a:p>
          <a:r>
            <a:rPr lang="en-IE"/>
            <a:t>Create your favicon on the display.</a:t>
          </a:r>
          <a:endParaRPr lang="en-US"/>
        </a:p>
      </dgm:t>
    </dgm:pt>
    <dgm:pt modelId="{730F2CE4-80EE-4E57-B94A-24413CB02DB6}" type="parTrans" cxnId="{F3EB55BA-BA95-4883-B49F-19BAC59D98FA}">
      <dgm:prSet/>
      <dgm:spPr/>
      <dgm:t>
        <a:bodyPr/>
        <a:lstStyle/>
        <a:p>
          <a:endParaRPr lang="en-US"/>
        </a:p>
      </dgm:t>
    </dgm:pt>
    <dgm:pt modelId="{96CD067D-F2C4-45DD-948D-43586B35352F}" type="sibTrans" cxnId="{F3EB55BA-BA95-4883-B49F-19BAC59D98FA}">
      <dgm:prSet/>
      <dgm:spPr/>
      <dgm:t>
        <a:bodyPr/>
        <a:lstStyle/>
        <a:p>
          <a:endParaRPr lang="en-US"/>
        </a:p>
      </dgm:t>
    </dgm:pt>
    <dgm:pt modelId="{47DCE6AE-700B-4CF6-96B9-7615B07C33AC}">
      <dgm:prSet/>
      <dgm:spPr/>
      <dgm:t>
        <a:bodyPr/>
        <a:lstStyle/>
        <a:p>
          <a:r>
            <a:rPr lang="en-IE"/>
            <a:t>Download the favicon when finished and place it in the My Site folder</a:t>
          </a:r>
          <a:endParaRPr lang="en-US"/>
        </a:p>
      </dgm:t>
    </dgm:pt>
    <dgm:pt modelId="{B562493F-200A-410D-B01E-7911209B59DF}" type="parTrans" cxnId="{7C9EF772-F850-4A13-980C-FA46188BBE89}">
      <dgm:prSet/>
      <dgm:spPr/>
      <dgm:t>
        <a:bodyPr/>
        <a:lstStyle/>
        <a:p>
          <a:endParaRPr lang="en-US"/>
        </a:p>
      </dgm:t>
    </dgm:pt>
    <dgm:pt modelId="{27FD32F4-C3CF-4EBB-98AC-09CF7ACC6A7A}" type="sibTrans" cxnId="{7C9EF772-F850-4A13-980C-FA46188BBE89}">
      <dgm:prSet/>
      <dgm:spPr/>
      <dgm:t>
        <a:bodyPr/>
        <a:lstStyle/>
        <a:p>
          <a:endParaRPr lang="en-US"/>
        </a:p>
      </dgm:t>
    </dgm:pt>
    <dgm:pt modelId="{E5D8A457-2DAA-4419-B2AE-51E8418FF5DE}">
      <dgm:prSet/>
      <dgm:spPr/>
      <dgm:t>
        <a:bodyPr/>
        <a:lstStyle/>
        <a:p>
          <a:r>
            <a:rPr lang="en-IE"/>
            <a:t>Create a new link with the following information.</a:t>
          </a:r>
          <a:endParaRPr lang="en-US"/>
        </a:p>
      </dgm:t>
    </dgm:pt>
    <dgm:pt modelId="{2DB2563C-5DB3-4DAC-B2CE-7FFE7F84E4FE}" type="parTrans" cxnId="{8CEA7DFA-5386-4EF4-8F02-80F799673A2E}">
      <dgm:prSet/>
      <dgm:spPr/>
      <dgm:t>
        <a:bodyPr/>
        <a:lstStyle/>
        <a:p>
          <a:endParaRPr lang="en-US"/>
        </a:p>
      </dgm:t>
    </dgm:pt>
    <dgm:pt modelId="{EB65DDE8-3A63-460C-A456-08063E2CC396}" type="sibTrans" cxnId="{8CEA7DFA-5386-4EF4-8F02-80F799673A2E}">
      <dgm:prSet/>
      <dgm:spPr/>
      <dgm:t>
        <a:bodyPr/>
        <a:lstStyle/>
        <a:p>
          <a:endParaRPr lang="en-US"/>
        </a:p>
      </dgm:t>
    </dgm:pt>
    <dgm:pt modelId="{3DDCEE46-6588-4122-8E4C-55A47C70A050}">
      <dgm:prSet/>
      <dgm:spPr/>
      <dgm:t>
        <a:bodyPr/>
        <a:lstStyle/>
        <a:p>
          <a:r>
            <a:rPr lang="en-IE"/>
            <a:t>&lt;link </a:t>
          </a:r>
          <a:r>
            <a:rPr lang="en-IE" i="1"/>
            <a:t>rel</a:t>
          </a:r>
          <a:r>
            <a:rPr lang="en-IE"/>
            <a:t>="shortcut icon" </a:t>
          </a:r>
          <a:r>
            <a:rPr lang="en-IE" i="1"/>
            <a:t>href</a:t>
          </a:r>
          <a:r>
            <a:rPr lang="en-IE"/>
            <a:t>="favicon.ico" </a:t>
          </a:r>
          <a:r>
            <a:rPr lang="en-IE" i="1"/>
            <a:t>type</a:t>
          </a:r>
          <a:r>
            <a:rPr lang="en-IE"/>
            <a:t>="image/x-icon" /&gt;</a:t>
          </a:r>
          <a:endParaRPr lang="en-US"/>
        </a:p>
      </dgm:t>
    </dgm:pt>
    <dgm:pt modelId="{DCD3C537-3BA6-4C94-8435-CB1272B3DBE0}" type="parTrans" cxnId="{48A81D88-BEFE-4FB5-A089-1C06FE1D9776}">
      <dgm:prSet/>
      <dgm:spPr/>
      <dgm:t>
        <a:bodyPr/>
        <a:lstStyle/>
        <a:p>
          <a:endParaRPr lang="en-US"/>
        </a:p>
      </dgm:t>
    </dgm:pt>
    <dgm:pt modelId="{38ABF310-75F9-45DD-B3F8-27DCB9D293C9}" type="sibTrans" cxnId="{48A81D88-BEFE-4FB5-A089-1C06FE1D9776}">
      <dgm:prSet/>
      <dgm:spPr/>
      <dgm:t>
        <a:bodyPr/>
        <a:lstStyle/>
        <a:p>
          <a:endParaRPr lang="en-US"/>
        </a:p>
      </dgm:t>
    </dgm:pt>
    <dgm:pt modelId="{523A6231-D518-4E7A-8383-B18A4D743541}" type="pres">
      <dgm:prSet presAssocID="{77AB27A2-75C6-4D0C-B71E-BFEC508C7516}" presName="linear" presStyleCnt="0">
        <dgm:presLayoutVars>
          <dgm:animLvl val="lvl"/>
          <dgm:resizeHandles val="exact"/>
        </dgm:presLayoutVars>
      </dgm:prSet>
      <dgm:spPr/>
    </dgm:pt>
    <dgm:pt modelId="{47DC580A-9883-4E09-BCCC-73805067F9ED}" type="pres">
      <dgm:prSet presAssocID="{E1466B32-9D33-4D24-B30D-367D7B34459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AC25182-F7AF-4954-90C6-58EDE4CD599A}" type="pres">
      <dgm:prSet presAssocID="{80071F77-0F99-43E1-952B-563ED60DC57D}" presName="spacer" presStyleCnt="0"/>
      <dgm:spPr/>
    </dgm:pt>
    <dgm:pt modelId="{15E6C957-6BDD-47E7-A529-256FA53C5DCB}" type="pres">
      <dgm:prSet presAssocID="{ED19B74F-DEC3-4224-8860-6F7021D4AE5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32A10B7-F42E-40A6-B171-B692449EA260}" type="pres">
      <dgm:prSet presAssocID="{96CD067D-F2C4-45DD-948D-43586B35352F}" presName="spacer" presStyleCnt="0"/>
      <dgm:spPr/>
    </dgm:pt>
    <dgm:pt modelId="{B9459F70-94D7-4656-A811-FE8A2E4E338A}" type="pres">
      <dgm:prSet presAssocID="{47DCE6AE-700B-4CF6-96B9-7615B07C33A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EF3D778-50EE-4EA4-B4A7-0D39062BF9C6}" type="pres">
      <dgm:prSet presAssocID="{27FD32F4-C3CF-4EBB-98AC-09CF7ACC6A7A}" presName="spacer" presStyleCnt="0"/>
      <dgm:spPr/>
    </dgm:pt>
    <dgm:pt modelId="{78AD0021-E9F7-48C9-860E-BADCCC6186CA}" type="pres">
      <dgm:prSet presAssocID="{E5D8A457-2DAA-4419-B2AE-51E8418FF5D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4C350E9-3245-47BC-A731-F71BC2440777}" type="pres">
      <dgm:prSet presAssocID="{EB65DDE8-3A63-460C-A456-08063E2CC396}" presName="spacer" presStyleCnt="0"/>
      <dgm:spPr/>
    </dgm:pt>
    <dgm:pt modelId="{5F1B732B-78A2-4D69-9103-BF8FFDEA71CE}" type="pres">
      <dgm:prSet presAssocID="{3DDCEE46-6588-4122-8E4C-55A47C70A05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6A1C828-EA89-46FD-9629-357C02B30A7B}" type="presOf" srcId="{47DCE6AE-700B-4CF6-96B9-7615B07C33AC}" destId="{B9459F70-94D7-4656-A811-FE8A2E4E338A}" srcOrd="0" destOrd="0" presId="urn:microsoft.com/office/officeart/2005/8/layout/vList2"/>
    <dgm:cxn modelId="{62622C38-C84A-4C10-B440-50883216B75F}" type="presOf" srcId="{E5D8A457-2DAA-4419-B2AE-51E8418FF5DE}" destId="{78AD0021-E9F7-48C9-860E-BADCCC6186CA}" srcOrd="0" destOrd="0" presId="urn:microsoft.com/office/officeart/2005/8/layout/vList2"/>
    <dgm:cxn modelId="{0CD06349-60A8-43F6-8F4D-3EA13DF28CD6}" type="presOf" srcId="{3DDCEE46-6588-4122-8E4C-55A47C70A050}" destId="{5F1B732B-78A2-4D69-9103-BF8FFDEA71CE}" srcOrd="0" destOrd="0" presId="urn:microsoft.com/office/officeart/2005/8/layout/vList2"/>
    <dgm:cxn modelId="{7C9EF772-F850-4A13-980C-FA46188BBE89}" srcId="{77AB27A2-75C6-4D0C-B71E-BFEC508C7516}" destId="{47DCE6AE-700B-4CF6-96B9-7615B07C33AC}" srcOrd="2" destOrd="0" parTransId="{B562493F-200A-410D-B01E-7911209B59DF}" sibTransId="{27FD32F4-C3CF-4EBB-98AC-09CF7ACC6A7A}"/>
    <dgm:cxn modelId="{C4D3337A-0A31-49D6-827F-533F122BC814}" type="presOf" srcId="{E1466B32-9D33-4D24-B30D-367D7B34459E}" destId="{47DC580A-9883-4E09-BCCC-73805067F9ED}" srcOrd="0" destOrd="0" presId="urn:microsoft.com/office/officeart/2005/8/layout/vList2"/>
    <dgm:cxn modelId="{48A81D88-BEFE-4FB5-A089-1C06FE1D9776}" srcId="{77AB27A2-75C6-4D0C-B71E-BFEC508C7516}" destId="{3DDCEE46-6588-4122-8E4C-55A47C70A050}" srcOrd="4" destOrd="0" parTransId="{DCD3C537-3BA6-4C94-8435-CB1272B3DBE0}" sibTransId="{38ABF310-75F9-45DD-B3F8-27DCB9D293C9}"/>
    <dgm:cxn modelId="{3FEC4F92-12AA-4730-844E-972B98477F8E}" type="presOf" srcId="{ED19B74F-DEC3-4224-8860-6F7021D4AE53}" destId="{15E6C957-6BDD-47E7-A529-256FA53C5DCB}" srcOrd="0" destOrd="0" presId="urn:microsoft.com/office/officeart/2005/8/layout/vList2"/>
    <dgm:cxn modelId="{F3EB55BA-BA95-4883-B49F-19BAC59D98FA}" srcId="{77AB27A2-75C6-4D0C-B71E-BFEC508C7516}" destId="{ED19B74F-DEC3-4224-8860-6F7021D4AE53}" srcOrd="1" destOrd="0" parTransId="{730F2CE4-80EE-4E57-B94A-24413CB02DB6}" sibTransId="{96CD067D-F2C4-45DD-948D-43586B35352F}"/>
    <dgm:cxn modelId="{0D2C75BC-A402-4CB2-9D54-70479167B9D4}" srcId="{77AB27A2-75C6-4D0C-B71E-BFEC508C7516}" destId="{E1466B32-9D33-4D24-B30D-367D7B34459E}" srcOrd="0" destOrd="0" parTransId="{21C00324-9AFC-4ADC-B4E7-6C71EE448FB3}" sibTransId="{80071F77-0F99-43E1-952B-563ED60DC57D}"/>
    <dgm:cxn modelId="{30574DED-A51E-4E13-AA79-3050E906972C}" type="presOf" srcId="{77AB27A2-75C6-4D0C-B71E-BFEC508C7516}" destId="{523A6231-D518-4E7A-8383-B18A4D743541}" srcOrd="0" destOrd="0" presId="urn:microsoft.com/office/officeart/2005/8/layout/vList2"/>
    <dgm:cxn modelId="{8CEA7DFA-5386-4EF4-8F02-80F799673A2E}" srcId="{77AB27A2-75C6-4D0C-B71E-BFEC508C7516}" destId="{E5D8A457-2DAA-4419-B2AE-51E8418FF5DE}" srcOrd="3" destOrd="0" parTransId="{2DB2563C-5DB3-4DAC-B2CE-7FFE7F84E4FE}" sibTransId="{EB65DDE8-3A63-460C-A456-08063E2CC396}"/>
    <dgm:cxn modelId="{47359CF4-5F65-46EB-9148-CEC12B95F76C}" type="presParOf" srcId="{523A6231-D518-4E7A-8383-B18A4D743541}" destId="{47DC580A-9883-4E09-BCCC-73805067F9ED}" srcOrd="0" destOrd="0" presId="urn:microsoft.com/office/officeart/2005/8/layout/vList2"/>
    <dgm:cxn modelId="{3A57EDCD-5908-47E8-83CA-E191635D5C0A}" type="presParOf" srcId="{523A6231-D518-4E7A-8383-B18A4D743541}" destId="{3AC25182-F7AF-4954-90C6-58EDE4CD599A}" srcOrd="1" destOrd="0" presId="urn:microsoft.com/office/officeart/2005/8/layout/vList2"/>
    <dgm:cxn modelId="{124CB965-A519-4452-A5DE-50C0307FA688}" type="presParOf" srcId="{523A6231-D518-4E7A-8383-B18A4D743541}" destId="{15E6C957-6BDD-47E7-A529-256FA53C5DCB}" srcOrd="2" destOrd="0" presId="urn:microsoft.com/office/officeart/2005/8/layout/vList2"/>
    <dgm:cxn modelId="{5F02BADB-8569-42A5-80AE-D266AC421DF1}" type="presParOf" srcId="{523A6231-D518-4E7A-8383-B18A4D743541}" destId="{632A10B7-F42E-40A6-B171-B692449EA260}" srcOrd="3" destOrd="0" presId="urn:microsoft.com/office/officeart/2005/8/layout/vList2"/>
    <dgm:cxn modelId="{EFE5137A-37DF-4073-8EF2-B56A6021DFC4}" type="presParOf" srcId="{523A6231-D518-4E7A-8383-B18A4D743541}" destId="{B9459F70-94D7-4656-A811-FE8A2E4E338A}" srcOrd="4" destOrd="0" presId="urn:microsoft.com/office/officeart/2005/8/layout/vList2"/>
    <dgm:cxn modelId="{C2876F52-EB54-4CED-9CA6-02A7129EF55B}" type="presParOf" srcId="{523A6231-D518-4E7A-8383-B18A4D743541}" destId="{6EF3D778-50EE-4EA4-B4A7-0D39062BF9C6}" srcOrd="5" destOrd="0" presId="urn:microsoft.com/office/officeart/2005/8/layout/vList2"/>
    <dgm:cxn modelId="{A1F9596B-99B1-4102-981D-82251B002C8D}" type="presParOf" srcId="{523A6231-D518-4E7A-8383-B18A4D743541}" destId="{78AD0021-E9F7-48C9-860E-BADCCC6186CA}" srcOrd="6" destOrd="0" presId="urn:microsoft.com/office/officeart/2005/8/layout/vList2"/>
    <dgm:cxn modelId="{41358009-0ECB-461D-8072-C96F1D7C0B3C}" type="presParOf" srcId="{523A6231-D518-4E7A-8383-B18A4D743541}" destId="{E4C350E9-3245-47BC-A731-F71BC2440777}" srcOrd="7" destOrd="0" presId="urn:microsoft.com/office/officeart/2005/8/layout/vList2"/>
    <dgm:cxn modelId="{4F1E9732-D78D-4631-AB5C-0C004736358D}" type="presParOf" srcId="{523A6231-D518-4E7A-8383-B18A4D743541}" destId="{5F1B732B-78A2-4D69-9103-BF8FFDEA71C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408DAC-E73E-4A85-A94E-38BC0EA0D13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6DCCA4A-2F35-4830-ADFC-4139D3F97188}">
      <dgm:prSet/>
      <dgm:spPr/>
      <dgm:t>
        <a:bodyPr/>
        <a:lstStyle/>
        <a:p>
          <a:r>
            <a:rPr lang="en-IE"/>
            <a:t>In index.html create a div that will allow us to structure the top section of the page.</a:t>
          </a:r>
          <a:endParaRPr lang="en-US"/>
        </a:p>
      </dgm:t>
    </dgm:pt>
    <dgm:pt modelId="{364A5D7F-BFA5-49FF-804D-5F4B8EF7762B}" type="parTrans" cxnId="{D42B2D03-0B4C-4A59-A626-09DEEBE1EE47}">
      <dgm:prSet/>
      <dgm:spPr/>
      <dgm:t>
        <a:bodyPr/>
        <a:lstStyle/>
        <a:p>
          <a:endParaRPr lang="en-US"/>
        </a:p>
      </dgm:t>
    </dgm:pt>
    <dgm:pt modelId="{8EAD1FF6-966F-4D98-B284-54E69486725D}" type="sibTrans" cxnId="{D42B2D03-0B4C-4A59-A626-09DEEBE1EE47}">
      <dgm:prSet/>
      <dgm:spPr/>
      <dgm:t>
        <a:bodyPr/>
        <a:lstStyle/>
        <a:p>
          <a:endParaRPr lang="en-US"/>
        </a:p>
      </dgm:t>
    </dgm:pt>
    <dgm:pt modelId="{E733FB11-11F6-4636-B595-D7F00507D771}">
      <dgm:prSet/>
      <dgm:spPr/>
      <dgm:t>
        <a:bodyPr/>
        <a:lstStyle/>
        <a:p>
          <a:r>
            <a:rPr lang="en-IE"/>
            <a:t>Inside of the div place a h1 tag and a p tag.</a:t>
          </a:r>
          <a:endParaRPr lang="en-US"/>
        </a:p>
      </dgm:t>
    </dgm:pt>
    <dgm:pt modelId="{7AC9B114-8018-4D6E-A262-B4C0304AE26E}" type="parTrans" cxnId="{41D7F97C-B1EE-450A-AEC8-7C3A31368F37}">
      <dgm:prSet/>
      <dgm:spPr/>
      <dgm:t>
        <a:bodyPr/>
        <a:lstStyle/>
        <a:p>
          <a:endParaRPr lang="en-US"/>
        </a:p>
      </dgm:t>
    </dgm:pt>
    <dgm:pt modelId="{D58A3EC3-1034-4488-BB07-BCD162CFB5CF}" type="sibTrans" cxnId="{41D7F97C-B1EE-450A-AEC8-7C3A31368F37}">
      <dgm:prSet/>
      <dgm:spPr/>
      <dgm:t>
        <a:bodyPr/>
        <a:lstStyle/>
        <a:p>
          <a:endParaRPr lang="en-US"/>
        </a:p>
      </dgm:t>
    </dgm:pt>
    <dgm:pt modelId="{34481B9D-C240-4005-84A0-CE674F31B48A}">
      <dgm:prSet/>
      <dgm:spPr/>
      <dgm:t>
        <a:bodyPr/>
        <a:lstStyle/>
        <a:p>
          <a:r>
            <a:rPr lang="en-IE"/>
            <a:t>Go to colorhunt.co and just colours for the site.</a:t>
          </a:r>
          <a:endParaRPr lang="en-US"/>
        </a:p>
      </dgm:t>
    </dgm:pt>
    <dgm:pt modelId="{C441917A-F505-44DD-9A73-F543DD1792C0}" type="parTrans" cxnId="{4E0317EE-AE67-4562-97F3-3F1FD0E70E4D}">
      <dgm:prSet/>
      <dgm:spPr/>
      <dgm:t>
        <a:bodyPr/>
        <a:lstStyle/>
        <a:p>
          <a:endParaRPr lang="en-US"/>
        </a:p>
      </dgm:t>
    </dgm:pt>
    <dgm:pt modelId="{7B6342F7-E182-436F-97BC-0F20D1A6744F}" type="sibTrans" cxnId="{4E0317EE-AE67-4562-97F3-3F1FD0E70E4D}">
      <dgm:prSet/>
      <dgm:spPr/>
      <dgm:t>
        <a:bodyPr/>
        <a:lstStyle/>
        <a:p>
          <a:endParaRPr lang="en-US"/>
        </a:p>
      </dgm:t>
    </dgm:pt>
    <dgm:pt modelId="{9774F1F2-3BDD-4ACF-BAC0-393FCC470C9A}">
      <dgm:prSet/>
      <dgm:spPr/>
      <dgm:t>
        <a:bodyPr/>
        <a:lstStyle/>
        <a:p>
          <a:r>
            <a:rPr lang="en-IE"/>
            <a:t>In the style.css give your div a background colour.</a:t>
          </a:r>
          <a:endParaRPr lang="en-US"/>
        </a:p>
      </dgm:t>
    </dgm:pt>
    <dgm:pt modelId="{19D10DF9-2C49-49BB-AA2E-26EB99797075}" type="parTrans" cxnId="{031F1BE3-7C2B-4351-A62B-504D9DD1EADD}">
      <dgm:prSet/>
      <dgm:spPr/>
      <dgm:t>
        <a:bodyPr/>
        <a:lstStyle/>
        <a:p>
          <a:endParaRPr lang="en-US"/>
        </a:p>
      </dgm:t>
    </dgm:pt>
    <dgm:pt modelId="{AB6DB568-5B7B-476D-B797-C84D79B4EE81}" type="sibTrans" cxnId="{031F1BE3-7C2B-4351-A62B-504D9DD1EADD}">
      <dgm:prSet/>
      <dgm:spPr/>
      <dgm:t>
        <a:bodyPr/>
        <a:lstStyle/>
        <a:p>
          <a:endParaRPr lang="en-US"/>
        </a:p>
      </dgm:t>
    </dgm:pt>
    <dgm:pt modelId="{80FAA3E7-7F91-41BA-9E9C-4074E041D6FC}">
      <dgm:prSet/>
      <dgm:spPr/>
      <dgm:t>
        <a:bodyPr/>
        <a:lstStyle/>
        <a:p>
          <a:r>
            <a:rPr lang="en-IE"/>
            <a:t>We can now see our div.</a:t>
          </a:r>
          <a:endParaRPr lang="en-US"/>
        </a:p>
      </dgm:t>
    </dgm:pt>
    <dgm:pt modelId="{6D7E355F-914B-4AA4-ABF9-985A3BA27F77}" type="parTrans" cxnId="{0C14B2EF-3877-43BB-8723-8B5492A895F1}">
      <dgm:prSet/>
      <dgm:spPr/>
      <dgm:t>
        <a:bodyPr/>
        <a:lstStyle/>
        <a:p>
          <a:endParaRPr lang="en-US"/>
        </a:p>
      </dgm:t>
    </dgm:pt>
    <dgm:pt modelId="{F5CC24B8-61EE-437D-A450-064272CC4821}" type="sibTrans" cxnId="{0C14B2EF-3877-43BB-8723-8B5492A895F1}">
      <dgm:prSet/>
      <dgm:spPr/>
      <dgm:t>
        <a:bodyPr/>
        <a:lstStyle/>
        <a:p>
          <a:endParaRPr lang="en-US"/>
        </a:p>
      </dgm:t>
    </dgm:pt>
    <dgm:pt modelId="{AF2F27AA-D199-441A-8D00-664315A6C1E2}">
      <dgm:prSet/>
      <dgm:spPr/>
      <dgm:t>
        <a:bodyPr/>
        <a:lstStyle/>
        <a:p>
          <a:r>
            <a:rPr lang="en-IE"/>
            <a:t>Why doesn’t it completely cover the section.</a:t>
          </a:r>
          <a:endParaRPr lang="en-US"/>
        </a:p>
      </dgm:t>
    </dgm:pt>
    <dgm:pt modelId="{17A698C7-50EB-4298-8CCF-2395E735FF70}" type="parTrans" cxnId="{7352652E-CC69-4F25-97AA-90CE7581622D}">
      <dgm:prSet/>
      <dgm:spPr/>
      <dgm:t>
        <a:bodyPr/>
        <a:lstStyle/>
        <a:p>
          <a:endParaRPr lang="en-US"/>
        </a:p>
      </dgm:t>
    </dgm:pt>
    <dgm:pt modelId="{05BCDFA4-496D-4E48-97B6-BBCE9E1B45E6}" type="sibTrans" cxnId="{7352652E-CC69-4F25-97AA-90CE7581622D}">
      <dgm:prSet/>
      <dgm:spPr/>
      <dgm:t>
        <a:bodyPr/>
        <a:lstStyle/>
        <a:p>
          <a:endParaRPr lang="en-US"/>
        </a:p>
      </dgm:t>
    </dgm:pt>
    <dgm:pt modelId="{B6464505-4C12-4B78-88C1-8BE09DD88CA7}">
      <dgm:prSet/>
      <dgm:spPr/>
      <dgm:t>
        <a:bodyPr/>
        <a:lstStyle/>
        <a:p>
          <a:r>
            <a:rPr lang="en-IE"/>
            <a:t>Don’t forget about the browser default css!</a:t>
          </a:r>
          <a:endParaRPr lang="en-US"/>
        </a:p>
      </dgm:t>
    </dgm:pt>
    <dgm:pt modelId="{6BA7BC85-BAA1-4255-8614-7ED55876FC43}" type="parTrans" cxnId="{A11AE3F0-89A7-408F-8EAE-8B0D1237519B}">
      <dgm:prSet/>
      <dgm:spPr/>
      <dgm:t>
        <a:bodyPr/>
        <a:lstStyle/>
        <a:p>
          <a:endParaRPr lang="en-US"/>
        </a:p>
      </dgm:t>
    </dgm:pt>
    <dgm:pt modelId="{96C0D226-F0CB-4372-BD27-05306154D859}" type="sibTrans" cxnId="{A11AE3F0-89A7-408F-8EAE-8B0D1237519B}">
      <dgm:prSet/>
      <dgm:spPr/>
      <dgm:t>
        <a:bodyPr/>
        <a:lstStyle/>
        <a:p>
          <a:endParaRPr lang="en-US"/>
        </a:p>
      </dgm:t>
    </dgm:pt>
    <dgm:pt modelId="{719AAEA6-7FE2-4296-8D25-4C0E26D6D243}" type="pres">
      <dgm:prSet presAssocID="{55408DAC-E73E-4A85-A94E-38BC0EA0D133}" presName="root" presStyleCnt="0">
        <dgm:presLayoutVars>
          <dgm:dir/>
          <dgm:resizeHandles val="exact"/>
        </dgm:presLayoutVars>
      </dgm:prSet>
      <dgm:spPr/>
    </dgm:pt>
    <dgm:pt modelId="{973752CC-C281-40D2-A810-1FE1F30114DB}" type="pres">
      <dgm:prSet presAssocID="{A6DCCA4A-2F35-4830-ADFC-4139D3F97188}" presName="compNode" presStyleCnt="0"/>
      <dgm:spPr/>
    </dgm:pt>
    <dgm:pt modelId="{5C48306F-6987-4197-A07C-9C02C17B7910}" type="pres">
      <dgm:prSet presAssocID="{A6DCCA4A-2F35-4830-ADFC-4139D3F97188}" presName="bgRect" presStyleLbl="bgShp" presStyleIdx="0" presStyleCnt="7"/>
      <dgm:spPr/>
    </dgm:pt>
    <dgm:pt modelId="{BD50614E-188C-4239-95AC-A3218AADADFE}" type="pres">
      <dgm:prSet presAssocID="{A6DCCA4A-2F35-4830-ADFC-4139D3F9718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13A86759-B868-4730-8E00-048EC84FCCFC}" type="pres">
      <dgm:prSet presAssocID="{A6DCCA4A-2F35-4830-ADFC-4139D3F97188}" presName="spaceRect" presStyleCnt="0"/>
      <dgm:spPr/>
    </dgm:pt>
    <dgm:pt modelId="{2075E20B-D26D-48EB-B58B-136A32890DB2}" type="pres">
      <dgm:prSet presAssocID="{A6DCCA4A-2F35-4830-ADFC-4139D3F97188}" presName="parTx" presStyleLbl="revTx" presStyleIdx="0" presStyleCnt="7">
        <dgm:presLayoutVars>
          <dgm:chMax val="0"/>
          <dgm:chPref val="0"/>
        </dgm:presLayoutVars>
      </dgm:prSet>
      <dgm:spPr/>
    </dgm:pt>
    <dgm:pt modelId="{F5BC59F9-38F4-48D8-A10D-E8E40D5AA818}" type="pres">
      <dgm:prSet presAssocID="{8EAD1FF6-966F-4D98-B284-54E69486725D}" presName="sibTrans" presStyleCnt="0"/>
      <dgm:spPr/>
    </dgm:pt>
    <dgm:pt modelId="{C3247085-355E-48D4-B36B-62DB64B4B757}" type="pres">
      <dgm:prSet presAssocID="{E733FB11-11F6-4636-B595-D7F00507D771}" presName="compNode" presStyleCnt="0"/>
      <dgm:spPr/>
    </dgm:pt>
    <dgm:pt modelId="{5A5F8F12-39EF-449C-A0FB-042A70B50DEB}" type="pres">
      <dgm:prSet presAssocID="{E733FB11-11F6-4636-B595-D7F00507D771}" presName="bgRect" presStyleLbl="bgShp" presStyleIdx="1" presStyleCnt="7"/>
      <dgm:spPr/>
    </dgm:pt>
    <dgm:pt modelId="{BB32A5A3-B61C-4CF5-8C1A-554DFA3C7025}" type="pres">
      <dgm:prSet presAssocID="{E733FB11-11F6-4636-B595-D7F00507D771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mark"/>
        </a:ext>
      </dgm:extLst>
    </dgm:pt>
    <dgm:pt modelId="{14242D74-2F7A-40C9-9249-0688CC8E143D}" type="pres">
      <dgm:prSet presAssocID="{E733FB11-11F6-4636-B595-D7F00507D771}" presName="spaceRect" presStyleCnt="0"/>
      <dgm:spPr/>
    </dgm:pt>
    <dgm:pt modelId="{E7DBEE64-FDEF-414A-B696-BA565CA90878}" type="pres">
      <dgm:prSet presAssocID="{E733FB11-11F6-4636-B595-D7F00507D771}" presName="parTx" presStyleLbl="revTx" presStyleIdx="1" presStyleCnt="7">
        <dgm:presLayoutVars>
          <dgm:chMax val="0"/>
          <dgm:chPref val="0"/>
        </dgm:presLayoutVars>
      </dgm:prSet>
      <dgm:spPr/>
    </dgm:pt>
    <dgm:pt modelId="{F7C3538C-383E-4239-98D5-BB8FD2249F31}" type="pres">
      <dgm:prSet presAssocID="{D58A3EC3-1034-4488-BB07-BCD162CFB5CF}" presName="sibTrans" presStyleCnt="0"/>
      <dgm:spPr/>
    </dgm:pt>
    <dgm:pt modelId="{6B5E2AB3-67CC-4BBA-B3D3-7B51530928A7}" type="pres">
      <dgm:prSet presAssocID="{34481B9D-C240-4005-84A0-CE674F31B48A}" presName="compNode" presStyleCnt="0"/>
      <dgm:spPr/>
    </dgm:pt>
    <dgm:pt modelId="{383EE364-13A9-4D9C-BC5D-3DA85E6E63A2}" type="pres">
      <dgm:prSet presAssocID="{34481B9D-C240-4005-84A0-CE674F31B48A}" presName="bgRect" presStyleLbl="bgShp" presStyleIdx="2" presStyleCnt="7"/>
      <dgm:spPr/>
    </dgm:pt>
    <dgm:pt modelId="{F56674C5-B034-4AE1-A58A-E78A50C3971B}" type="pres">
      <dgm:prSet presAssocID="{34481B9D-C240-4005-84A0-CE674F31B48A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23BABA7-A8A3-46F6-8118-902C4664D539}" type="pres">
      <dgm:prSet presAssocID="{34481B9D-C240-4005-84A0-CE674F31B48A}" presName="spaceRect" presStyleCnt="0"/>
      <dgm:spPr/>
    </dgm:pt>
    <dgm:pt modelId="{4AA6F3F2-68EC-4B3D-93F4-146224ADC725}" type="pres">
      <dgm:prSet presAssocID="{34481B9D-C240-4005-84A0-CE674F31B48A}" presName="parTx" presStyleLbl="revTx" presStyleIdx="2" presStyleCnt="7">
        <dgm:presLayoutVars>
          <dgm:chMax val="0"/>
          <dgm:chPref val="0"/>
        </dgm:presLayoutVars>
      </dgm:prSet>
      <dgm:spPr/>
    </dgm:pt>
    <dgm:pt modelId="{68C9C3DD-A6FC-480A-90A5-8DA5EF6D9FD9}" type="pres">
      <dgm:prSet presAssocID="{7B6342F7-E182-436F-97BC-0F20D1A6744F}" presName="sibTrans" presStyleCnt="0"/>
      <dgm:spPr/>
    </dgm:pt>
    <dgm:pt modelId="{EEA3AD19-5B92-4F41-927A-5FC7678E5DA1}" type="pres">
      <dgm:prSet presAssocID="{9774F1F2-3BDD-4ACF-BAC0-393FCC470C9A}" presName="compNode" presStyleCnt="0"/>
      <dgm:spPr/>
    </dgm:pt>
    <dgm:pt modelId="{0503B7FB-4F18-4FF2-A8B4-C0B093255A05}" type="pres">
      <dgm:prSet presAssocID="{9774F1F2-3BDD-4ACF-BAC0-393FCC470C9A}" presName="bgRect" presStyleLbl="bgShp" presStyleIdx="3" presStyleCnt="7"/>
      <dgm:spPr/>
    </dgm:pt>
    <dgm:pt modelId="{9760D84D-9C12-4BE9-BDE8-CDB2B27A3A7F}" type="pres">
      <dgm:prSet presAssocID="{9774F1F2-3BDD-4ACF-BAC0-393FCC470C9A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int"/>
        </a:ext>
      </dgm:extLst>
    </dgm:pt>
    <dgm:pt modelId="{3DFC3603-5C3B-417A-BC2C-F6CC87940ACE}" type="pres">
      <dgm:prSet presAssocID="{9774F1F2-3BDD-4ACF-BAC0-393FCC470C9A}" presName="spaceRect" presStyleCnt="0"/>
      <dgm:spPr/>
    </dgm:pt>
    <dgm:pt modelId="{6ED508D7-CC69-439A-8D35-935FB0F3EDC7}" type="pres">
      <dgm:prSet presAssocID="{9774F1F2-3BDD-4ACF-BAC0-393FCC470C9A}" presName="parTx" presStyleLbl="revTx" presStyleIdx="3" presStyleCnt="7">
        <dgm:presLayoutVars>
          <dgm:chMax val="0"/>
          <dgm:chPref val="0"/>
        </dgm:presLayoutVars>
      </dgm:prSet>
      <dgm:spPr/>
    </dgm:pt>
    <dgm:pt modelId="{6E84471C-8BE4-4EE3-88EF-BC1494BDD72B}" type="pres">
      <dgm:prSet presAssocID="{AB6DB568-5B7B-476D-B797-C84D79B4EE81}" presName="sibTrans" presStyleCnt="0"/>
      <dgm:spPr/>
    </dgm:pt>
    <dgm:pt modelId="{3EDAA277-B898-488A-B1FC-3E36E9A289FC}" type="pres">
      <dgm:prSet presAssocID="{80FAA3E7-7F91-41BA-9E9C-4074E041D6FC}" presName="compNode" presStyleCnt="0"/>
      <dgm:spPr/>
    </dgm:pt>
    <dgm:pt modelId="{4B7E8D10-2234-453A-B611-C6E2DC3B10D4}" type="pres">
      <dgm:prSet presAssocID="{80FAA3E7-7F91-41BA-9E9C-4074E041D6FC}" presName="bgRect" presStyleLbl="bgShp" presStyleIdx="4" presStyleCnt="7"/>
      <dgm:spPr/>
    </dgm:pt>
    <dgm:pt modelId="{7BAD8C77-C684-4FAA-879F-09678447B8EA}" type="pres">
      <dgm:prSet presAssocID="{80FAA3E7-7F91-41BA-9E9C-4074E041D6FC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CA17ED-E5EC-4B0B-BAEF-7B6BDA095F11}" type="pres">
      <dgm:prSet presAssocID="{80FAA3E7-7F91-41BA-9E9C-4074E041D6FC}" presName="spaceRect" presStyleCnt="0"/>
      <dgm:spPr/>
    </dgm:pt>
    <dgm:pt modelId="{C18E5B96-A25C-4458-936F-392B552B804D}" type="pres">
      <dgm:prSet presAssocID="{80FAA3E7-7F91-41BA-9E9C-4074E041D6FC}" presName="parTx" presStyleLbl="revTx" presStyleIdx="4" presStyleCnt="7">
        <dgm:presLayoutVars>
          <dgm:chMax val="0"/>
          <dgm:chPref val="0"/>
        </dgm:presLayoutVars>
      </dgm:prSet>
      <dgm:spPr/>
    </dgm:pt>
    <dgm:pt modelId="{4532F20F-1C98-4D09-BC39-87601A05F51A}" type="pres">
      <dgm:prSet presAssocID="{F5CC24B8-61EE-437D-A450-064272CC4821}" presName="sibTrans" presStyleCnt="0"/>
      <dgm:spPr/>
    </dgm:pt>
    <dgm:pt modelId="{32EFEF8F-0F5B-4907-9383-F5490FDEEC95}" type="pres">
      <dgm:prSet presAssocID="{AF2F27AA-D199-441A-8D00-664315A6C1E2}" presName="compNode" presStyleCnt="0"/>
      <dgm:spPr/>
    </dgm:pt>
    <dgm:pt modelId="{BEDD5BE8-438F-4D8B-BC49-CD5AD31896F6}" type="pres">
      <dgm:prSet presAssocID="{AF2F27AA-D199-441A-8D00-664315A6C1E2}" presName="bgRect" presStyleLbl="bgShp" presStyleIdx="5" presStyleCnt="7"/>
      <dgm:spPr/>
    </dgm:pt>
    <dgm:pt modelId="{2E8758CA-7B77-4B75-934A-BB2F3423C229}" type="pres">
      <dgm:prSet presAssocID="{AF2F27AA-D199-441A-8D00-664315A6C1E2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61A6C27D-9EDC-4049-8FFF-65A7B8664A9D}" type="pres">
      <dgm:prSet presAssocID="{AF2F27AA-D199-441A-8D00-664315A6C1E2}" presName="spaceRect" presStyleCnt="0"/>
      <dgm:spPr/>
    </dgm:pt>
    <dgm:pt modelId="{748B5CC3-99BC-4460-BD96-554564AF55B6}" type="pres">
      <dgm:prSet presAssocID="{AF2F27AA-D199-441A-8D00-664315A6C1E2}" presName="parTx" presStyleLbl="revTx" presStyleIdx="5" presStyleCnt="7">
        <dgm:presLayoutVars>
          <dgm:chMax val="0"/>
          <dgm:chPref val="0"/>
        </dgm:presLayoutVars>
      </dgm:prSet>
      <dgm:spPr/>
    </dgm:pt>
    <dgm:pt modelId="{8AA14569-5CAF-4BF7-8C12-62607F539B57}" type="pres">
      <dgm:prSet presAssocID="{05BCDFA4-496D-4E48-97B6-BBCE9E1B45E6}" presName="sibTrans" presStyleCnt="0"/>
      <dgm:spPr/>
    </dgm:pt>
    <dgm:pt modelId="{3ED480F2-E525-43C0-9AEB-48D0CDD6C325}" type="pres">
      <dgm:prSet presAssocID="{B6464505-4C12-4B78-88C1-8BE09DD88CA7}" presName="compNode" presStyleCnt="0"/>
      <dgm:spPr/>
    </dgm:pt>
    <dgm:pt modelId="{B89FAABF-6F36-48DD-82FC-078659D5FEFA}" type="pres">
      <dgm:prSet presAssocID="{B6464505-4C12-4B78-88C1-8BE09DD88CA7}" presName="bgRect" presStyleLbl="bgShp" presStyleIdx="6" presStyleCnt="7"/>
      <dgm:spPr/>
    </dgm:pt>
    <dgm:pt modelId="{2279D44E-5CDC-4BF9-BEC4-40954CA33630}" type="pres">
      <dgm:prSet presAssocID="{B6464505-4C12-4B78-88C1-8BE09DD88CA7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8213D31-C31D-4CCC-9CB1-ECFA328B4CA4}" type="pres">
      <dgm:prSet presAssocID="{B6464505-4C12-4B78-88C1-8BE09DD88CA7}" presName="spaceRect" presStyleCnt="0"/>
      <dgm:spPr/>
    </dgm:pt>
    <dgm:pt modelId="{4310674C-8E7D-424C-85BE-A69D3E0FB471}" type="pres">
      <dgm:prSet presAssocID="{B6464505-4C12-4B78-88C1-8BE09DD88CA7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D42B2D03-0B4C-4A59-A626-09DEEBE1EE47}" srcId="{55408DAC-E73E-4A85-A94E-38BC0EA0D133}" destId="{A6DCCA4A-2F35-4830-ADFC-4139D3F97188}" srcOrd="0" destOrd="0" parTransId="{364A5D7F-BFA5-49FF-804D-5F4B8EF7762B}" sibTransId="{8EAD1FF6-966F-4D98-B284-54E69486725D}"/>
    <dgm:cxn modelId="{7352652E-CC69-4F25-97AA-90CE7581622D}" srcId="{55408DAC-E73E-4A85-A94E-38BC0EA0D133}" destId="{AF2F27AA-D199-441A-8D00-664315A6C1E2}" srcOrd="5" destOrd="0" parTransId="{17A698C7-50EB-4298-8CCF-2395E735FF70}" sibTransId="{05BCDFA4-496D-4E48-97B6-BBCE9E1B45E6}"/>
    <dgm:cxn modelId="{7E43F239-A84A-4E09-BB52-E2CF3EC1253F}" type="presOf" srcId="{9774F1F2-3BDD-4ACF-BAC0-393FCC470C9A}" destId="{6ED508D7-CC69-439A-8D35-935FB0F3EDC7}" srcOrd="0" destOrd="0" presId="urn:microsoft.com/office/officeart/2018/2/layout/IconVerticalSolidList"/>
    <dgm:cxn modelId="{89FC103C-40B8-45AA-9589-1094CE6B5134}" type="presOf" srcId="{55408DAC-E73E-4A85-A94E-38BC0EA0D133}" destId="{719AAEA6-7FE2-4296-8D25-4C0E26D6D243}" srcOrd="0" destOrd="0" presId="urn:microsoft.com/office/officeart/2018/2/layout/IconVerticalSolidList"/>
    <dgm:cxn modelId="{10748852-D1BA-4A52-8C14-87E6EC64AC8B}" type="presOf" srcId="{A6DCCA4A-2F35-4830-ADFC-4139D3F97188}" destId="{2075E20B-D26D-48EB-B58B-136A32890DB2}" srcOrd="0" destOrd="0" presId="urn:microsoft.com/office/officeart/2018/2/layout/IconVerticalSolidList"/>
    <dgm:cxn modelId="{41D7F97C-B1EE-450A-AEC8-7C3A31368F37}" srcId="{55408DAC-E73E-4A85-A94E-38BC0EA0D133}" destId="{E733FB11-11F6-4636-B595-D7F00507D771}" srcOrd="1" destOrd="0" parTransId="{7AC9B114-8018-4D6E-A262-B4C0304AE26E}" sibTransId="{D58A3EC3-1034-4488-BB07-BCD162CFB5CF}"/>
    <dgm:cxn modelId="{4B945F97-80C4-48DD-87FA-CE69300AD5EF}" type="presOf" srcId="{AF2F27AA-D199-441A-8D00-664315A6C1E2}" destId="{748B5CC3-99BC-4460-BD96-554564AF55B6}" srcOrd="0" destOrd="0" presId="urn:microsoft.com/office/officeart/2018/2/layout/IconVerticalSolidList"/>
    <dgm:cxn modelId="{A9F53C9E-0E5F-4E67-AD32-23B4116D7B7C}" type="presOf" srcId="{34481B9D-C240-4005-84A0-CE674F31B48A}" destId="{4AA6F3F2-68EC-4B3D-93F4-146224ADC725}" srcOrd="0" destOrd="0" presId="urn:microsoft.com/office/officeart/2018/2/layout/IconVerticalSolidList"/>
    <dgm:cxn modelId="{100678A1-0D7E-4147-8E40-876AB9DBB7B5}" type="presOf" srcId="{80FAA3E7-7F91-41BA-9E9C-4074E041D6FC}" destId="{C18E5B96-A25C-4458-936F-392B552B804D}" srcOrd="0" destOrd="0" presId="urn:microsoft.com/office/officeart/2018/2/layout/IconVerticalSolidList"/>
    <dgm:cxn modelId="{EC9339AD-5EED-4354-8F76-5DBD76F1098E}" type="presOf" srcId="{B6464505-4C12-4B78-88C1-8BE09DD88CA7}" destId="{4310674C-8E7D-424C-85BE-A69D3E0FB471}" srcOrd="0" destOrd="0" presId="urn:microsoft.com/office/officeart/2018/2/layout/IconVerticalSolidList"/>
    <dgm:cxn modelId="{18B45DBB-25EF-46A0-A498-AA780CE733D1}" type="presOf" srcId="{E733FB11-11F6-4636-B595-D7F00507D771}" destId="{E7DBEE64-FDEF-414A-B696-BA565CA90878}" srcOrd="0" destOrd="0" presId="urn:microsoft.com/office/officeart/2018/2/layout/IconVerticalSolidList"/>
    <dgm:cxn modelId="{031F1BE3-7C2B-4351-A62B-504D9DD1EADD}" srcId="{55408DAC-E73E-4A85-A94E-38BC0EA0D133}" destId="{9774F1F2-3BDD-4ACF-BAC0-393FCC470C9A}" srcOrd="3" destOrd="0" parTransId="{19D10DF9-2C49-49BB-AA2E-26EB99797075}" sibTransId="{AB6DB568-5B7B-476D-B797-C84D79B4EE81}"/>
    <dgm:cxn modelId="{4E0317EE-AE67-4562-97F3-3F1FD0E70E4D}" srcId="{55408DAC-E73E-4A85-A94E-38BC0EA0D133}" destId="{34481B9D-C240-4005-84A0-CE674F31B48A}" srcOrd="2" destOrd="0" parTransId="{C441917A-F505-44DD-9A73-F543DD1792C0}" sibTransId="{7B6342F7-E182-436F-97BC-0F20D1A6744F}"/>
    <dgm:cxn modelId="{0C14B2EF-3877-43BB-8723-8B5492A895F1}" srcId="{55408DAC-E73E-4A85-A94E-38BC0EA0D133}" destId="{80FAA3E7-7F91-41BA-9E9C-4074E041D6FC}" srcOrd="4" destOrd="0" parTransId="{6D7E355F-914B-4AA4-ABF9-985A3BA27F77}" sibTransId="{F5CC24B8-61EE-437D-A450-064272CC4821}"/>
    <dgm:cxn modelId="{A11AE3F0-89A7-408F-8EAE-8B0D1237519B}" srcId="{55408DAC-E73E-4A85-A94E-38BC0EA0D133}" destId="{B6464505-4C12-4B78-88C1-8BE09DD88CA7}" srcOrd="6" destOrd="0" parTransId="{6BA7BC85-BAA1-4255-8614-7ED55876FC43}" sibTransId="{96C0D226-F0CB-4372-BD27-05306154D859}"/>
    <dgm:cxn modelId="{3C471FDC-9282-4912-B700-70D6BEFA2915}" type="presParOf" srcId="{719AAEA6-7FE2-4296-8D25-4C0E26D6D243}" destId="{973752CC-C281-40D2-A810-1FE1F30114DB}" srcOrd="0" destOrd="0" presId="urn:microsoft.com/office/officeart/2018/2/layout/IconVerticalSolidList"/>
    <dgm:cxn modelId="{A896C7F2-688A-4D3A-BBD1-2A9097319BD1}" type="presParOf" srcId="{973752CC-C281-40D2-A810-1FE1F30114DB}" destId="{5C48306F-6987-4197-A07C-9C02C17B7910}" srcOrd="0" destOrd="0" presId="urn:microsoft.com/office/officeart/2018/2/layout/IconVerticalSolidList"/>
    <dgm:cxn modelId="{E13C357E-52ED-4A94-AF43-95E0E0EB5739}" type="presParOf" srcId="{973752CC-C281-40D2-A810-1FE1F30114DB}" destId="{BD50614E-188C-4239-95AC-A3218AADADFE}" srcOrd="1" destOrd="0" presId="urn:microsoft.com/office/officeart/2018/2/layout/IconVerticalSolidList"/>
    <dgm:cxn modelId="{0B262279-A49D-43E8-B23B-41D32459ABB0}" type="presParOf" srcId="{973752CC-C281-40D2-A810-1FE1F30114DB}" destId="{13A86759-B868-4730-8E00-048EC84FCCFC}" srcOrd="2" destOrd="0" presId="urn:microsoft.com/office/officeart/2018/2/layout/IconVerticalSolidList"/>
    <dgm:cxn modelId="{14256E8B-9B74-4CCD-B9B9-7F886BEC5575}" type="presParOf" srcId="{973752CC-C281-40D2-A810-1FE1F30114DB}" destId="{2075E20B-D26D-48EB-B58B-136A32890DB2}" srcOrd="3" destOrd="0" presId="urn:microsoft.com/office/officeart/2018/2/layout/IconVerticalSolidList"/>
    <dgm:cxn modelId="{DBFDD6D4-7DCD-495C-B05F-3A438CA8E0E3}" type="presParOf" srcId="{719AAEA6-7FE2-4296-8D25-4C0E26D6D243}" destId="{F5BC59F9-38F4-48D8-A10D-E8E40D5AA818}" srcOrd="1" destOrd="0" presId="urn:microsoft.com/office/officeart/2018/2/layout/IconVerticalSolidList"/>
    <dgm:cxn modelId="{A360EDCA-6D1D-4DB8-940A-21DD8374B4B2}" type="presParOf" srcId="{719AAEA6-7FE2-4296-8D25-4C0E26D6D243}" destId="{C3247085-355E-48D4-B36B-62DB64B4B757}" srcOrd="2" destOrd="0" presId="urn:microsoft.com/office/officeart/2018/2/layout/IconVerticalSolidList"/>
    <dgm:cxn modelId="{83772118-8084-4DE3-A3A3-819BCD7A2C3A}" type="presParOf" srcId="{C3247085-355E-48D4-B36B-62DB64B4B757}" destId="{5A5F8F12-39EF-449C-A0FB-042A70B50DEB}" srcOrd="0" destOrd="0" presId="urn:microsoft.com/office/officeart/2018/2/layout/IconVerticalSolidList"/>
    <dgm:cxn modelId="{2B65D640-CCD5-41FE-8B06-072083E0D80D}" type="presParOf" srcId="{C3247085-355E-48D4-B36B-62DB64B4B757}" destId="{BB32A5A3-B61C-4CF5-8C1A-554DFA3C7025}" srcOrd="1" destOrd="0" presId="urn:microsoft.com/office/officeart/2018/2/layout/IconVerticalSolidList"/>
    <dgm:cxn modelId="{AAB7255B-C09F-4036-8A21-2A32F839FD04}" type="presParOf" srcId="{C3247085-355E-48D4-B36B-62DB64B4B757}" destId="{14242D74-2F7A-40C9-9249-0688CC8E143D}" srcOrd="2" destOrd="0" presId="urn:microsoft.com/office/officeart/2018/2/layout/IconVerticalSolidList"/>
    <dgm:cxn modelId="{B831A134-14C4-4775-ACAE-2FF7C9B2F6C3}" type="presParOf" srcId="{C3247085-355E-48D4-B36B-62DB64B4B757}" destId="{E7DBEE64-FDEF-414A-B696-BA565CA90878}" srcOrd="3" destOrd="0" presId="urn:microsoft.com/office/officeart/2018/2/layout/IconVerticalSolidList"/>
    <dgm:cxn modelId="{A4362EE7-515B-44A8-82C0-4563B9613463}" type="presParOf" srcId="{719AAEA6-7FE2-4296-8D25-4C0E26D6D243}" destId="{F7C3538C-383E-4239-98D5-BB8FD2249F31}" srcOrd="3" destOrd="0" presId="urn:microsoft.com/office/officeart/2018/2/layout/IconVerticalSolidList"/>
    <dgm:cxn modelId="{E54AD359-4804-4197-8FBA-228775A2923D}" type="presParOf" srcId="{719AAEA6-7FE2-4296-8D25-4C0E26D6D243}" destId="{6B5E2AB3-67CC-4BBA-B3D3-7B51530928A7}" srcOrd="4" destOrd="0" presId="urn:microsoft.com/office/officeart/2018/2/layout/IconVerticalSolidList"/>
    <dgm:cxn modelId="{8686D6D1-2C27-446A-B832-B2B26D5117DE}" type="presParOf" srcId="{6B5E2AB3-67CC-4BBA-B3D3-7B51530928A7}" destId="{383EE364-13A9-4D9C-BC5D-3DA85E6E63A2}" srcOrd="0" destOrd="0" presId="urn:microsoft.com/office/officeart/2018/2/layout/IconVerticalSolidList"/>
    <dgm:cxn modelId="{AD0B7B46-3640-44D5-8C37-A30915FECB76}" type="presParOf" srcId="{6B5E2AB3-67CC-4BBA-B3D3-7B51530928A7}" destId="{F56674C5-B034-4AE1-A58A-E78A50C3971B}" srcOrd="1" destOrd="0" presId="urn:microsoft.com/office/officeart/2018/2/layout/IconVerticalSolidList"/>
    <dgm:cxn modelId="{08E6738D-1E95-43F3-9480-3C0B8E093BFA}" type="presParOf" srcId="{6B5E2AB3-67CC-4BBA-B3D3-7B51530928A7}" destId="{323BABA7-A8A3-46F6-8118-902C4664D539}" srcOrd="2" destOrd="0" presId="urn:microsoft.com/office/officeart/2018/2/layout/IconVerticalSolidList"/>
    <dgm:cxn modelId="{41E32396-3BB8-41DC-8B88-A1D098FF72A8}" type="presParOf" srcId="{6B5E2AB3-67CC-4BBA-B3D3-7B51530928A7}" destId="{4AA6F3F2-68EC-4B3D-93F4-146224ADC725}" srcOrd="3" destOrd="0" presId="urn:microsoft.com/office/officeart/2018/2/layout/IconVerticalSolidList"/>
    <dgm:cxn modelId="{DAF35B96-F278-4799-912E-0E1B8C77D6EF}" type="presParOf" srcId="{719AAEA6-7FE2-4296-8D25-4C0E26D6D243}" destId="{68C9C3DD-A6FC-480A-90A5-8DA5EF6D9FD9}" srcOrd="5" destOrd="0" presId="urn:microsoft.com/office/officeart/2018/2/layout/IconVerticalSolidList"/>
    <dgm:cxn modelId="{E1D62FD5-E2FB-40CC-886C-BF8C1D7A9C28}" type="presParOf" srcId="{719AAEA6-7FE2-4296-8D25-4C0E26D6D243}" destId="{EEA3AD19-5B92-4F41-927A-5FC7678E5DA1}" srcOrd="6" destOrd="0" presId="urn:microsoft.com/office/officeart/2018/2/layout/IconVerticalSolidList"/>
    <dgm:cxn modelId="{F8190E02-F719-4182-8AD3-EE431979E691}" type="presParOf" srcId="{EEA3AD19-5B92-4F41-927A-5FC7678E5DA1}" destId="{0503B7FB-4F18-4FF2-A8B4-C0B093255A05}" srcOrd="0" destOrd="0" presId="urn:microsoft.com/office/officeart/2018/2/layout/IconVerticalSolidList"/>
    <dgm:cxn modelId="{8B996363-96BA-403B-A0F3-1B7E441B8079}" type="presParOf" srcId="{EEA3AD19-5B92-4F41-927A-5FC7678E5DA1}" destId="{9760D84D-9C12-4BE9-BDE8-CDB2B27A3A7F}" srcOrd="1" destOrd="0" presId="urn:microsoft.com/office/officeart/2018/2/layout/IconVerticalSolidList"/>
    <dgm:cxn modelId="{C3CCC9B7-B36F-45C9-BF33-17344179E64D}" type="presParOf" srcId="{EEA3AD19-5B92-4F41-927A-5FC7678E5DA1}" destId="{3DFC3603-5C3B-417A-BC2C-F6CC87940ACE}" srcOrd="2" destOrd="0" presId="urn:microsoft.com/office/officeart/2018/2/layout/IconVerticalSolidList"/>
    <dgm:cxn modelId="{F7168EDE-3460-4E41-A49A-0261B98E2B9E}" type="presParOf" srcId="{EEA3AD19-5B92-4F41-927A-5FC7678E5DA1}" destId="{6ED508D7-CC69-439A-8D35-935FB0F3EDC7}" srcOrd="3" destOrd="0" presId="urn:microsoft.com/office/officeart/2018/2/layout/IconVerticalSolidList"/>
    <dgm:cxn modelId="{3CD27944-9BC7-4551-9BD8-18F71CEB7733}" type="presParOf" srcId="{719AAEA6-7FE2-4296-8D25-4C0E26D6D243}" destId="{6E84471C-8BE4-4EE3-88EF-BC1494BDD72B}" srcOrd="7" destOrd="0" presId="urn:microsoft.com/office/officeart/2018/2/layout/IconVerticalSolidList"/>
    <dgm:cxn modelId="{A65B004B-93F4-4B21-9E74-E8AB76BC3C4B}" type="presParOf" srcId="{719AAEA6-7FE2-4296-8D25-4C0E26D6D243}" destId="{3EDAA277-B898-488A-B1FC-3E36E9A289FC}" srcOrd="8" destOrd="0" presId="urn:microsoft.com/office/officeart/2018/2/layout/IconVerticalSolidList"/>
    <dgm:cxn modelId="{C4F12CF1-9A9F-40FE-8F3D-0E4854595A48}" type="presParOf" srcId="{3EDAA277-B898-488A-B1FC-3E36E9A289FC}" destId="{4B7E8D10-2234-453A-B611-C6E2DC3B10D4}" srcOrd="0" destOrd="0" presId="urn:microsoft.com/office/officeart/2018/2/layout/IconVerticalSolidList"/>
    <dgm:cxn modelId="{F413F949-F46C-4C71-B4E8-7645E8B6D66D}" type="presParOf" srcId="{3EDAA277-B898-488A-B1FC-3E36E9A289FC}" destId="{7BAD8C77-C684-4FAA-879F-09678447B8EA}" srcOrd="1" destOrd="0" presId="urn:microsoft.com/office/officeart/2018/2/layout/IconVerticalSolidList"/>
    <dgm:cxn modelId="{8C832D06-445F-43CD-AB07-F3DBE54F214A}" type="presParOf" srcId="{3EDAA277-B898-488A-B1FC-3E36E9A289FC}" destId="{40CA17ED-E5EC-4B0B-BAEF-7B6BDA095F11}" srcOrd="2" destOrd="0" presId="urn:microsoft.com/office/officeart/2018/2/layout/IconVerticalSolidList"/>
    <dgm:cxn modelId="{CF0F2C1A-C019-4CA1-829C-739506F16E37}" type="presParOf" srcId="{3EDAA277-B898-488A-B1FC-3E36E9A289FC}" destId="{C18E5B96-A25C-4458-936F-392B552B804D}" srcOrd="3" destOrd="0" presId="urn:microsoft.com/office/officeart/2018/2/layout/IconVerticalSolidList"/>
    <dgm:cxn modelId="{28C9D1FD-B622-4A60-ACA1-3EAA04E79A71}" type="presParOf" srcId="{719AAEA6-7FE2-4296-8D25-4C0E26D6D243}" destId="{4532F20F-1C98-4D09-BC39-87601A05F51A}" srcOrd="9" destOrd="0" presId="urn:microsoft.com/office/officeart/2018/2/layout/IconVerticalSolidList"/>
    <dgm:cxn modelId="{7347B1BF-1143-4579-8708-3CD9500CC647}" type="presParOf" srcId="{719AAEA6-7FE2-4296-8D25-4C0E26D6D243}" destId="{32EFEF8F-0F5B-4907-9383-F5490FDEEC95}" srcOrd="10" destOrd="0" presId="urn:microsoft.com/office/officeart/2018/2/layout/IconVerticalSolidList"/>
    <dgm:cxn modelId="{77AF8712-48DB-4D14-BB31-C88AE0FBBF6A}" type="presParOf" srcId="{32EFEF8F-0F5B-4907-9383-F5490FDEEC95}" destId="{BEDD5BE8-438F-4D8B-BC49-CD5AD31896F6}" srcOrd="0" destOrd="0" presId="urn:microsoft.com/office/officeart/2018/2/layout/IconVerticalSolidList"/>
    <dgm:cxn modelId="{0CF7E1AB-E2E4-4401-AB1D-108BBF251F13}" type="presParOf" srcId="{32EFEF8F-0F5B-4907-9383-F5490FDEEC95}" destId="{2E8758CA-7B77-4B75-934A-BB2F3423C229}" srcOrd="1" destOrd="0" presId="urn:microsoft.com/office/officeart/2018/2/layout/IconVerticalSolidList"/>
    <dgm:cxn modelId="{CAD72FAE-75B8-4044-98AA-0AA2E5EA8592}" type="presParOf" srcId="{32EFEF8F-0F5B-4907-9383-F5490FDEEC95}" destId="{61A6C27D-9EDC-4049-8FFF-65A7B8664A9D}" srcOrd="2" destOrd="0" presId="urn:microsoft.com/office/officeart/2018/2/layout/IconVerticalSolidList"/>
    <dgm:cxn modelId="{7176F22D-B0F7-477B-BE6E-E437556896A2}" type="presParOf" srcId="{32EFEF8F-0F5B-4907-9383-F5490FDEEC95}" destId="{748B5CC3-99BC-4460-BD96-554564AF55B6}" srcOrd="3" destOrd="0" presId="urn:microsoft.com/office/officeart/2018/2/layout/IconVerticalSolidList"/>
    <dgm:cxn modelId="{78F95A5F-2E03-4CEC-9A86-2F83B1633739}" type="presParOf" srcId="{719AAEA6-7FE2-4296-8D25-4C0E26D6D243}" destId="{8AA14569-5CAF-4BF7-8C12-62607F539B57}" srcOrd="11" destOrd="0" presId="urn:microsoft.com/office/officeart/2018/2/layout/IconVerticalSolidList"/>
    <dgm:cxn modelId="{DDB6FF64-731F-4C7C-9BBA-205095F910F6}" type="presParOf" srcId="{719AAEA6-7FE2-4296-8D25-4C0E26D6D243}" destId="{3ED480F2-E525-43C0-9AEB-48D0CDD6C325}" srcOrd="12" destOrd="0" presId="urn:microsoft.com/office/officeart/2018/2/layout/IconVerticalSolidList"/>
    <dgm:cxn modelId="{93CE1293-6595-45A3-A84F-A9153F40805A}" type="presParOf" srcId="{3ED480F2-E525-43C0-9AEB-48D0CDD6C325}" destId="{B89FAABF-6F36-48DD-82FC-078659D5FEFA}" srcOrd="0" destOrd="0" presId="urn:microsoft.com/office/officeart/2018/2/layout/IconVerticalSolidList"/>
    <dgm:cxn modelId="{15C0B75C-5CCC-4563-B6C1-D0CEC084A41D}" type="presParOf" srcId="{3ED480F2-E525-43C0-9AEB-48D0CDD6C325}" destId="{2279D44E-5CDC-4BF9-BEC4-40954CA33630}" srcOrd="1" destOrd="0" presId="urn:microsoft.com/office/officeart/2018/2/layout/IconVerticalSolidList"/>
    <dgm:cxn modelId="{CF64BF94-DDC6-4FA2-998E-2381B4FADBA7}" type="presParOf" srcId="{3ED480F2-E525-43C0-9AEB-48D0CDD6C325}" destId="{C8213D31-C31D-4CCC-9CB1-ECFA328B4CA4}" srcOrd="2" destOrd="0" presId="urn:microsoft.com/office/officeart/2018/2/layout/IconVerticalSolidList"/>
    <dgm:cxn modelId="{56DEF8E2-902F-4126-94BA-F93B49241AD5}" type="presParOf" srcId="{3ED480F2-E525-43C0-9AEB-48D0CDD6C325}" destId="{4310674C-8E7D-424C-85BE-A69D3E0FB4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B90250-4624-4CCB-A89D-D967D9F1850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8660E93-BEEE-433E-B56F-AAB03A20B1B0}">
      <dgm:prSet/>
      <dgm:spPr/>
      <dgm:t>
        <a:bodyPr/>
        <a:lstStyle/>
        <a:p>
          <a:r>
            <a:rPr lang="en-IE"/>
            <a:t>Create a new folder called images</a:t>
          </a:r>
          <a:endParaRPr lang="en-US"/>
        </a:p>
      </dgm:t>
    </dgm:pt>
    <dgm:pt modelId="{87993882-A828-4DA0-B020-38618C425FC3}" type="parTrans" cxnId="{5D0754CD-BF93-4788-8146-B5AC9910C550}">
      <dgm:prSet/>
      <dgm:spPr/>
      <dgm:t>
        <a:bodyPr/>
        <a:lstStyle/>
        <a:p>
          <a:endParaRPr lang="en-US"/>
        </a:p>
      </dgm:t>
    </dgm:pt>
    <dgm:pt modelId="{F684E7D3-E645-4991-A79D-B54E7A63C5DA}" type="sibTrans" cxnId="{5D0754CD-BF93-4788-8146-B5AC9910C550}">
      <dgm:prSet/>
      <dgm:spPr/>
      <dgm:t>
        <a:bodyPr/>
        <a:lstStyle/>
        <a:p>
          <a:endParaRPr lang="en-US"/>
        </a:p>
      </dgm:t>
    </dgm:pt>
    <dgm:pt modelId="{4CC89620-5DD6-43C7-88AA-25F1200B1129}">
      <dgm:prSet/>
      <dgm:spPr/>
      <dgm:t>
        <a:bodyPr/>
        <a:lstStyle/>
        <a:p>
          <a:r>
            <a:rPr lang="en-IE"/>
            <a:t>Copy the images over from the file that I will give you.</a:t>
          </a:r>
          <a:endParaRPr lang="en-US"/>
        </a:p>
      </dgm:t>
    </dgm:pt>
    <dgm:pt modelId="{946AB65C-AEF7-4118-991F-E68F9FDC338C}" type="parTrans" cxnId="{C198156F-187A-47A1-93C5-8D122CECAD91}">
      <dgm:prSet/>
      <dgm:spPr/>
      <dgm:t>
        <a:bodyPr/>
        <a:lstStyle/>
        <a:p>
          <a:endParaRPr lang="en-US"/>
        </a:p>
      </dgm:t>
    </dgm:pt>
    <dgm:pt modelId="{B1181BE2-99FE-466E-B69C-0876D848DC07}" type="sibTrans" cxnId="{C198156F-187A-47A1-93C5-8D122CECAD91}">
      <dgm:prSet/>
      <dgm:spPr/>
      <dgm:t>
        <a:bodyPr/>
        <a:lstStyle/>
        <a:p>
          <a:endParaRPr lang="en-US"/>
        </a:p>
      </dgm:t>
    </dgm:pt>
    <dgm:pt modelId="{00554013-4DBA-4D1B-AE66-DC5CDF8C955D}">
      <dgm:prSet/>
      <dgm:spPr/>
      <dgm:t>
        <a:bodyPr/>
        <a:lstStyle/>
        <a:p>
          <a:r>
            <a:rPr lang="en-IE"/>
            <a:t>Add a cloud image above the h1 tag.</a:t>
          </a:r>
          <a:endParaRPr lang="en-US"/>
        </a:p>
      </dgm:t>
    </dgm:pt>
    <dgm:pt modelId="{11EBE90F-9ACC-41BF-A866-48D498FADE43}" type="parTrans" cxnId="{5E14BB5D-4CF2-48F0-AB6D-EA0EF84AB56A}">
      <dgm:prSet/>
      <dgm:spPr/>
      <dgm:t>
        <a:bodyPr/>
        <a:lstStyle/>
        <a:p>
          <a:endParaRPr lang="en-US"/>
        </a:p>
      </dgm:t>
    </dgm:pt>
    <dgm:pt modelId="{3263ABD0-ED26-48A0-AE27-ECC1C5EEC7C2}" type="sibTrans" cxnId="{5E14BB5D-4CF2-48F0-AB6D-EA0EF84AB56A}">
      <dgm:prSet/>
      <dgm:spPr/>
      <dgm:t>
        <a:bodyPr/>
        <a:lstStyle/>
        <a:p>
          <a:endParaRPr lang="en-US"/>
        </a:p>
      </dgm:t>
    </dgm:pt>
    <dgm:pt modelId="{D43C3456-0078-4A79-BC93-20229AE123EF}">
      <dgm:prSet/>
      <dgm:spPr/>
      <dgm:t>
        <a:bodyPr/>
        <a:lstStyle/>
        <a:p>
          <a:r>
            <a:rPr lang="en-IE"/>
            <a:t>Add another cloud and the mountain image below the p tag.</a:t>
          </a:r>
          <a:endParaRPr lang="en-US"/>
        </a:p>
      </dgm:t>
    </dgm:pt>
    <dgm:pt modelId="{32810088-5456-4FC2-A1D9-B5892F2C3940}" type="parTrans" cxnId="{A72A263E-5643-426F-96FD-9CCF860666A3}">
      <dgm:prSet/>
      <dgm:spPr/>
      <dgm:t>
        <a:bodyPr/>
        <a:lstStyle/>
        <a:p>
          <a:endParaRPr lang="en-US"/>
        </a:p>
      </dgm:t>
    </dgm:pt>
    <dgm:pt modelId="{CA16038A-62ED-4549-8B81-1871BBD12C2D}" type="sibTrans" cxnId="{A72A263E-5643-426F-96FD-9CCF860666A3}">
      <dgm:prSet/>
      <dgm:spPr/>
      <dgm:t>
        <a:bodyPr/>
        <a:lstStyle/>
        <a:p>
          <a:endParaRPr lang="en-US"/>
        </a:p>
      </dgm:t>
    </dgm:pt>
    <dgm:pt modelId="{DE185D64-3EBD-41B2-9FB5-B512681F4B1A}" type="pres">
      <dgm:prSet presAssocID="{56B90250-4624-4CCB-A89D-D967D9F18508}" presName="root" presStyleCnt="0">
        <dgm:presLayoutVars>
          <dgm:dir/>
          <dgm:resizeHandles val="exact"/>
        </dgm:presLayoutVars>
      </dgm:prSet>
      <dgm:spPr/>
    </dgm:pt>
    <dgm:pt modelId="{FB87991E-FA1F-4422-A4AA-D59DA862F915}" type="pres">
      <dgm:prSet presAssocID="{D8660E93-BEEE-433E-B56F-AAB03A20B1B0}" presName="compNode" presStyleCnt="0"/>
      <dgm:spPr/>
    </dgm:pt>
    <dgm:pt modelId="{68164659-3235-4B3A-B285-F56314D8FFDC}" type="pres">
      <dgm:prSet presAssocID="{D8660E93-BEEE-433E-B56F-AAB03A20B1B0}" presName="bgRect" presStyleLbl="bgShp" presStyleIdx="0" presStyleCnt="4"/>
      <dgm:spPr/>
    </dgm:pt>
    <dgm:pt modelId="{1D0C8DDB-4EB1-400D-93B9-D28B1C435523}" type="pres">
      <dgm:prSet presAssocID="{D8660E93-BEEE-433E-B56F-AAB03A20B1B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2D2307A1-9549-428C-BBBF-F0E8255C6779}" type="pres">
      <dgm:prSet presAssocID="{D8660E93-BEEE-433E-B56F-AAB03A20B1B0}" presName="spaceRect" presStyleCnt="0"/>
      <dgm:spPr/>
    </dgm:pt>
    <dgm:pt modelId="{8DA82D6B-64B2-4A10-9928-8FAB1BF4FC27}" type="pres">
      <dgm:prSet presAssocID="{D8660E93-BEEE-433E-B56F-AAB03A20B1B0}" presName="parTx" presStyleLbl="revTx" presStyleIdx="0" presStyleCnt="4">
        <dgm:presLayoutVars>
          <dgm:chMax val="0"/>
          <dgm:chPref val="0"/>
        </dgm:presLayoutVars>
      </dgm:prSet>
      <dgm:spPr/>
    </dgm:pt>
    <dgm:pt modelId="{D884A8CA-4F7F-468C-95B5-526164FEFA55}" type="pres">
      <dgm:prSet presAssocID="{F684E7D3-E645-4991-A79D-B54E7A63C5DA}" presName="sibTrans" presStyleCnt="0"/>
      <dgm:spPr/>
    </dgm:pt>
    <dgm:pt modelId="{9ACD7812-9743-4BC8-9226-6BF000FAF25C}" type="pres">
      <dgm:prSet presAssocID="{4CC89620-5DD6-43C7-88AA-25F1200B1129}" presName="compNode" presStyleCnt="0"/>
      <dgm:spPr/>
    </dgm:pt>
    <dgm:pt modelId="{FF873D91-6639-4B84-9C0A-B1CDB75AEF2B}" type="pres">
      <dgm:prSet presAssocID="{4CC89620-5DD6-43C7-88AA-25F1200B1129}" presName="bgRect" presStyleLbl="bgShp" presStyleIdx="1" presStyleCnt="4"/>
      <dgm:spPr/>
    </dgm:pt>
    <dgm:pt modelId="{A8D15EEE-2F78-4DFA-9905-BF8FE195E473}" type="pres">
      <dgm:prSet presAssocID="{4CC89620-5DD6-43C7-88AA-25F1200B112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08E890B7-849F-41EE-9863-C483AE32A3C5}" type="pres">
      <dgm:prSet presAssocID="{4CC89620-5DD6-43C7-88AA-25F1200B1129}" presName="spaceRect" presStyleCnt="0"/>
      <dgm:spPr/>
    </dgm:pt>
    <dgm:pt modelId="{E76F288A-D819-4782-8BAD-F768646DB7BD}" type="pres">
      <dgm:prSet presAssocID="{4CC89620-5DD6-43C7-88AA-25F1200B1129}" presName="parTx" presStyleLbl="revTx" presStyleIdx="1" presStyleCnt="4">
        <dgm:presLayoutVars>
          <dgm:chMax val="0"/>
          <dgm:chPref val="0"/>
        </dgm:presLayoutVars>
      </dgm:prSet>
      <dgm:spPr/>
    </dgm:pt>
    <dgm:pt modelId="{0D2AC40B-077D-4E78-8431-0A1780443C76}" type="pres">
      <dgm:prSet presAssocID="{B1181BE2-99FE-466E-B69C-0876D848DC07}" presName="sibTrans" presStyleCnt="0"/>
      <dgm:spPr/>
    </dgm:pt>
    <dgm:pt modelId="{35035591-6BCF-49DC-9C68-B9B03794172C}" type="pres">
      <dgm:prSet presAssocID="{00554013-4DBA-4D1B-AE66-DC5CDF8C955D}" presName="compNode" presStyleCnt="0"/>
      <dgm:spPr/>
    </dgm:pt>
    <dgm:pt modelId="{441F1D84-8B03-4DB7-A3B2-7EE582DB8668}" type="pres">
      <dgm:prSet presAssocID="{00554013-4DBA-4D1B-AE66-DC5CDF8C955D}" presName="bgRect" presStyleLbl="bgShp" presStyleIdx="2" presStyleCnt="4"/>
      <dgm:spPr/>
    </dgm:pt>
    <dgm:pt modelId="{56148677-2049-466F-ADAE-76AAE98E5DAE}" type="pres">
      <dgm:prSet presAssocID="{00554013-4DBA-4D1B-AE66-DC5CDF8C955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OfThings"/>
        </a:ext>
      </dgm:extLst>
    </dgm:pt>
    <dgm:pt modelId="{997F19C2-59DF-4924-A0AE-C891E8BAADE0}" type="pres">
      <dgm:prSet presAssocID="{00554013-4DBA-4D1B-AE66-DC5CDF8C955D}" presName="spaceRect" presStyleCnt="0"/>
      <dgm:spPr/>
    </dgm:pt>
    <dgm:pt modelId="{BBD8BEBD-14DC-4831-A35C-C24F7C7A01A2}" type="pres">
      <dgm:prSet presAssocID="{00554013-4DBA-4D1B-AE66-DC5CDF8C955D}" presName="parTx" presStyleLbl="revTx" presStyleIdx="2" presStyleCnt="4">
        <dgm:presLayoutVars>
          <dgm:chMax val="0"/>
          <dgm:chPref val="0"/>
        </dgm:presLayoutVars>
      </dgm:prSet>
      <dgm:spPr/>
    </dgm:pt>
    <dgm:pt modelId="{AFFEC73D-F1E3-4F4D-8C14-6851EA67A3FB}" type="pres">
      <dgm:prSet presAssocID="{3263ABD0-ED26-48A0-AE27-ECC1C5EEC7C2}" presName="sibTrans" presStyleCnt="0"/>
      <dgm:spPr/>
    </dgm:pt>
    <dgm:pt modelId="{B79AFE66-D1DE-4712-820A-546CCFC6D092}" type="pres">
      <dgm:prSet presAssocID="{D43C3456-0078-4A79-BC93-20229AE123EF}" presName="compNode" presStyleCnt="0"/>
      <dgm:spPr/>
    </dgm:pt>
    <dgm:pt modelId="{409A8B77-FC23-4B9B-93E7-9FC7D786CF5E}" type="pres">
      <dgm:prSet presAssocID="{D43C3456-0078-4A79-BC93-20229AE123EF}" presName="bgRect" presStyleLbl="bgShp" presStyleIdx="3" presStyleCnt="4"/>
      <dgm:spPr/>
    </dgm:pt>
    <dgm:pt modelId="{1095F047-E43F-4E24-B821-E7AF4BA8CFBE}" type="pres">
      <dgm:prSet presAssocID="{D43C3456-0078-4A79-BC93-20229AE123E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ntains"/>
        </a:ext>
      </dgm:extLst>
    </dgm:pt>
    <dgm:pt modelId="{3731B69B-D44A-4846-80BC-145AF8BF3AAD}" type="pres">
      <dgm:prSet presAssocID="{D43C3456-0078-4A79-BC93-20229AE123EF}" presName="spaceRect" presStyleCnt="0"/>
      <dgm:spPr/>
    </dgm:pt>
    <dgm:pt modelId="{AAD51273-2DB2-41D8-97FF-10670DFEF380}" type="pres">
      <dgm:prSet presAssocID="{D43C3456-0078-4A79-BC93-20229AE123E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F195D12-D15A-4252-867B-912278FAF23A}" type="presOf" srcId="{56B90250-4624-4CCB-A89D-D967D9F18508}" destId="{DE185D64-3EBD-41B2-9FB5-B512681F4B1A}" srcOrd="0" destOrd="0" presId="urn:microsoft.com/office/officeart/2018/2/layout/IconVerticalSolidList"/>
    <dgm:cxn modelId="{82C26C30-86C9-49ED-89C9-F9F80063EC95}" type="presOf" srcId="{4CC89620-5DD6-43C7-88AA-25F1200B1129}" destId="{E76F288A-D819-4782-8BAD-F768646DB7BD}" srcOrd="0" destOrd="0" presId="urn:microsoft.com/office/officeart/2018/2/layout/IconVerticalSolidList"/>
    <dgm:cxn modelId="{A72A263E-5643-426F-96FD-9CCF860666A3}" srcId="{56B90250-4624-4CCB-A89D-D967D9F18508}" destId="{D43C3456-0078-4A79-BC93-20229AE123EF}" srcOrd="3" destOrd="0" parTransId="{32810088-5456-4FC2-A1D9-B5892F2C3940}" sibTransId="{CA16038A-62ED-4549-8B81-1871BBD12C2D}"/>
    <dgm:cxn modelId="{5E14BB5D-4CF2-48F0-AB6D-EA0EF84AB56A}" srcId="{56B90250-4624-4CCB-A89D-D967D9F18508}" destId="{00554013-4DBA-4D1B-AE66-DC5CDF8C955D}" srcOrd="2" destOrd="0" parTransId="{11EBE90F-9ACC-41BF-A866-48D498FADE43}" sibTransId="{3263ABD0-ED26-48A0-AE27-ECC1C5EEC7C2}"/>
    <dgm:cxn modelId="{C198156F-187A-47A1-93C5-8D122CECAD91}" srcId="{56B90250-4624-4CCB-A89D-D967D9F18508}" destId="{4CC89620-5DD6-43C7-88AA-25F1200B1129}" srcOrd="1" destOrd="0" parTransId="{946AB65C-AEF7-4118-991F-E68F9FDC338C}" sibTransId="{B1181BE2-99FE-466E-B69C-0876D848DC07}"/>
    <dgm:cxn modelId="{AC92B97C-6735-4703-B274-D23AECD61317}" type="presOf" srcId="{00554013-4DBA-4D1B-AE66-DC5CDF8C955D}" destId="{BBD8BEBD-14DC-4831-A35C-C24F7C7A01A2}" srcOrd="0" destOrd="0" presId="urn:microsoft.com/office/officeart/2018/2/layout/IconVerticalSolidList"/>
    <dgm:cxn modelId="{538FCFB4-FB8C-4B9F-922A-0BC6D279BC52}" type="presOf" srcId="{D8660E93-BEEE-433E-B56F-AAB03A20B1B0}" destId="{8DA82D6B-64B2-4A10-9928-8FAB1BF4FC27}" srcOrd="0" destOrd="0" presId="urn:microsoft.com/office/officeart/2018/2/layout/IconVerticalSolidList"/>
    <dgm:cxn modelId="{5D0754CD-BF93-4788-8146-B5AC9910C550}" srcId="{56B90250-4624-4CCB-A89D-D967D9F18508}" destId="{D8660E93-BEEE-433E-B56F-AAB03A20B1B0}" srcOrd="0" destOrd="0" parTransId="{87993882-A828-4DA0-B020-38618C425FC3}" sibTransId="{F684E7D3-E645-4991-A79D-B54E7A63C5DA}"/>
    <dgm:cxn modelId="{C77FACF0-946E-4558-827B-9847D00B1CDE}" type="presOf" srcId="{D43C3456-0078-4A79-BC93-20229AE123EF}" destId="{AAD51273-2DB2-41D8-97FF-10670DFEF380}" srcOrd="0" destOrd="0" presId="urn:microsoft.com/office/officeart/2018/2/layout/IconVerticalSolidList"/>
    <dgm:cxn modelId="{74371B54-433D-4070-9078-14EDB6901FE1}" type="presParOf" srcId="{DE185D64-3EBD-41B2-9FB5-B512681F4B1A}" destId="{FB87991E-FA1F-4422-A4AA-D59DA862F915}" srcOrd="0" destOrd="0" presId="urn:microsoft.com/office/officeart/2018/2/layout/IconVerticalSolidList"/>
    <dgm:cxn modelId="{4FDFE4D1-BC4E-45ED-9DD5-84219F4044F3}" type="presParOf" srcId="{FB87991E-FA1F-4422-A4AA-D59DA862F915}" destId="{68164659-3235-4B3A-B285-F56314D8FFDC}" srcOrd="0" destOrd="0" presId="urn:microsoft.com/office/officeart/2018/2/layout/IconVerticalSolidList"/>
    <dgm:cxn modelId="{554735EA-D47B-4D7B-9C64-72FF73B2EFB2}" type="presParOf" srcId="{FB87991E-FA1F-4422-A4AA-D59DA862F915}" destId="{1D0C8DDB-4EB1-400D-93B9-D28B1C435523}" srcOrd="1" destOrd="0" presId="urn:microsoft.com/office/officeart/2018/2/layout/IconVerticalSolidList"/>
    <dgm:cxn modelId="{19243E11-6655-411A-A23B-911D43D68D72}" type="presParOf" srcId="{FB87991E-FA1F-4422-A4AA-D59DA862F915}" destId="{2D2307A1-9549-428C-BBBF-F0E8255C6779}" srcOrd="2" destOrd="0" presId="urn:microsoft.com/office/officeart/2018/2/layout/IconVerticalSolidList"/>
    <dgm:cxn modelId="{B7C36E61-9C62-4C11-8748-DE5E883CCFCD}" type="presParOf" srcId="{FB87991E-FA1F-4422-A4AA-D59DA862F915}" destId="{8DA82D6B-64B2-4A10-9928-8FAB1BF4FC27}" srcOrd="3" destOrd="0" presId="urn:microsoft.com/office/officeart/2018/2/layout/IconVerticalSolidList"/>
    <dgm:cxn modelId="{AC11F1BC-FBF0-42EB-A8A5-68AC16AF7EF7}" type="presParOf" srcId="{DE185D64-3EBD-41B2-9FB5-B512681F4B1A}" destId="{D884A8CA-4F7F-468C-95B5-526164FEFA55}" srcOrd="1" destOrd="0" presId="urn:microsoft.com/office/officeart/2018/2/layout/IconVerticalSolidList"/>
    <dgm:cxn modelId="{A343FB9A-F3BF-4335-9151-B953D87AB384}" type="presParOf" srcId="{DE185D64-3EBD-41B2-9FB5-B512681F4B1A}" destId="{9ACD7812-9743-4BC8-9226-6BF000FAF25C}" srcOrd="2" destOrd="0" presId="urn:microsoft.com/office/officeart/2018/2/layout/IconVerticalSolidList"/>
    <dgm:cxn modelId="{1D3B41BB-DC16-4305-9BA7-365BB76313E3}" type="presParOf" srcId="{9ACD7812-9743-4BC8-9226-6BF000FAF25C}" destId="{FF873D91-6639-4B84-9C0A-B1CDB75AEF2B}" srcOrd="0" destOrd="0" presId="urn:microsoft.com/office/officeart/2018/2/layout/IconVerticalSolidList"/>
    <dgm:cxn modelId="{DBE31897-E21D-4E15-A2C6-B6DBA645172D}" type="presParOf" srcId="{9ACD7812-9743-4BC8-9226-6BF000FAF25C}" destId="{A8D15EEE-2F78-4DFA-9905-BF8FE195E473}" srcOrd="1" destOrd="0" presId="urn:microsoft.com/office/officeart/2018/2/layout/IconVerticalSolidList"/>
    <dgm:cxn modelId="{A8974D80-00BD-40A5-ADDF-610B8555B244}" type="presParOf" srcId="{9ACD7812-9743-4BC8-9226-6BF000FAF25C}" destId="{08E890B7-849F-41EE-9863-C483AE32A3C5}" srcOrd="2" destOrd="0" presId="urn:microsoft.com/office/officeart/2018/2/layout/IconVerticalSolidList"/>
    <dgm:cxn modelId="{FA180DA3-3534-4FF6-84E8-B360DE573998}" type="presParOf" srcId="{9ACD7812-9743-4BC8-9226-6BF000FAF25C}" destId="{E76F288A-D819-4782-8BAD-F768646DB7BD}" srcOrd="3" destOrd="0" presId="urn:microsoft.com/office/officeart/2018/2/layout/IconVerticalSolidList"/>
    <dgm:cxn modelId="{F1EAA391-34F5-4737-A133-489470DB67E7}" type="presParOf" srcId="{DE185D64-3EBD-41B2-9FB5-B512681F4B1A}" destId="{0D2AC40B-077D-4E78-8431-0A1780443C76}" srcOrd="3" destOrd="0" presId="urn:microsoft.com/office/officeart/2018/2/layout/IconVerticalSolidList"/>
    <dgm:cxn modelId="{90BE1C8F-D674-477C-9A2F-ABD6E95BBD3B}" type="presParOf" srcId="{DE185D64-3EBD-41B2-9FB5-B512681F4B1A}" destId="{35035591-6BCF-49DC-9C68-B9B03794172C}" srcOrd="4" destOrd="0" presId="urn:microsoft.com/office/officeart/2018/2/layout/IconVerticalSolidList"/>
    <dgm:cxn modelId="{B60DCB15-5A2E-4F9E-AEC1-198DD93F6557}" type="presParOf" srcId="{35035591-6BCF-49DC-9C68-B9B03794172C}" destId="{441F1D84-8B03-4DB7-A3B2-7EE582DB8668}" srcOrd="0" destOrd="0" presId="urn:microsoft.com/office/officeart/2018/2/layout/IconVerticalSolidList"/>
    <dgm:cxn modelId="{58365C6F-F401-44E8-B7E7-14B7B5FBE371}" type="presParOf" srcId="{35035591-6BCF-49DC-9C68-B9B03794172C}" destId="{56148677-2049-466F-ADAE-76AAE98E5DAE}" srcOrd="1" destOrd="0" presId="urn:microsoft.com/office/officeart/2018/2/layout/IconVerticalSolidList"/>
    <dgm:cxn modelId="{FBD5B610-F74F-472E-BFCC-D8FBE6947520}" type="presParOf" srcId="{35035591-6BCF-49DC-9C68-B9B03794172C}" destId="{997F19C2-59DF-4924-A0AE-C891E8BAADE0}" srcOrd="2" destOrd="0" presId="urn:microsoft.com/office/officeart/2018/2/layout/IconVerticalSolidList"/>
    <dgm:cxn modelId="{3B38B9B4-0ADF-48D4-ACB5-C1C71933B639}" type="presParOf" srcId="{35035591-6BCF-49DC-9C68-B9B03794172C}" destId="{BBD8BEBD-14DC-4831-A35C-C24F7C7A01A2}" srcOrd="3" destOrd="0" presId="urn:microsoft.com/office/officeart/2018/2/layout/IconVerticalSolidList"/>
    <dgm:cxn modelId="{66A8A630-07D5-4F1C-B236-9E2DFB7A5242}" type="presParOf" srcId="{DE185D64-3EBD-41B2-9FB5-B512681F4B1A}" destId="{AFFEC73D-F1E3-4F4D-8C14-6851EA67A3FB}" srcOrd="5" destOrd="0" presId="urn:microsoft.com/office/officeart/2018/2/layout/IconVerticalSolidList"/>
    <dgm:cxn modelId="{06457F52-6E8E-427F-8DCF-F7D3041D143C}" type="presParOf" srcId="{DE185D64-3EBD-41B2-9FB5-B512681F4B1A}" destId="{B79AFE66-D1DE-4712-820A-546CCFC6D092}" srcOrd="6" destOrd="0" presId="urn:microsoft.com/office/officeart/2018/2/layout/IconVerticalSolidList"/>
    <dgm:cxn modelId="{3A0F417A-C0BD-4290-9497-61C04DB01AEF}" type="presParOf" srcId="{B79AFE66-D1DE-4712-820A-546CCFC6D092}" destId="{409A8B77-FC23-4B9B-93E7-9FC7D786CF5E}" srcOrd="0" destOrd="0" presId="urn:microsoft.com/office/officeart/2018/2/layout/IconVerticalSolidList"/>
    <dgm:cxn modelId="{7B292291-A0AF-47C7-8CCA-7F65E651D274}" type="presParOf" srcId="{B79AFE66-D1DE-4712-820A-546CCFC6D092}" destId="{1095F047-E43F-4E24-B821-E7AF4BA8CFBE}" srcOrd="1" destOrd="0" presId="urn:microsoft.com/office/officeart/2018/2/layout/IconVerticalSolidList"/>
    <dgm:cxn modelId="{107240D2-F378-4E16-8AEB-D41CC2E77914}" type="presParOf" srcId="{B79AFE66-D1DE-4712-820A-546CCFC6D092}" destId="{3731B69B-D44A-4846-80BC-145AF8BF3AAD}" srcOrd="2" destOrd="0" presId="urn:microsoft.com/office/officeart/2018/2/layout/IconVerticalSolidList"/>
    <dgm:cxn modelId="{78DA2607-2795-4294-ABAD-01ACD44C86F5}" type="presParOf" srcId="{B79AFE66-D1DE-4712-820A-546CCFC6D092}" destId="{AAD51273-2DB2-41D8-97FF-10670DFEF38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F68DA41-71B9-4279-BFE6-4A0DA7BF7BF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38B3B5D-9A84-4248-8D28-F8355BBFF470}">
      <dgm:prSet/>
      <dgm:spPr/>
      <dgm:t>
        <a:bodyPr/>
        <a:lstStyle/>
        <a:p>
          <a:r>
            <a:rPr lang="en-IE"/>
            <a:t>Give each image a class</a:t>
          </a:r>
          <a:endParaRPr lang="en-US"/>
        </a:p>
      </dgm:t>
    </dgm:pt>
    <dgm:pt modelId="{E6460D2D-CA8D-4188-B6B7-330FD47D9ADD}" type="parTrans" cxnId="{2B778849-69F0-4A92-88EE-C4AFDF786DDC}">
      <dgm:prSet/>
      <dgm:spPr/>
      <dgm:t>
        <a:bodyPr/>
        <a:lstStyle/>
        <a:p>
          <a:endParaRPr lang="en-US"/>
        </a:p>
      </dgm:t>
    </dgm:pt>
    <dgm:pt modelId="{34C8B0BD-ECF8-4CEB-AADC-55B5FD7B8107}" type="sibTrans" cxnId="{2B778849-69F0-4A92-88EE-C4AFDF786DDC}">
      <dgm:prSet/>
      <dgm:spPr/>
      <dgm:t>
        <a:bodyPr/>
        <a:lstStyle/>
        <a:p>
          <a:endParaRPr lang="en-US"/>
        </a:p>
      </dgm:t>
    </dgm:pt>
    <dgm:pt modelId="{DAFE0C24-5CFA-4114-9970-6F5765A56CAD}">
      <dgm:prSet/>
      <dgm:spPr/>
      <dgm:t>
        <a:bodyPr/>
        <a:lstStyle/>
        <a:p>
          <a:r>
            <a:rPr lang="en-IE"/>
            <a:t>Change the position property of the top container to relative.</a:t>
          </a:r>
          <a:endParaRPr lang="en-US"/>
        </a:p>
      </dgm:t>
    </dgm:pt>
    <dgm:pt modelId="{C3BBD171-563A-4DD3-A2BA-E77E5FBF216E}" type="parTrans" cxnId="{64229584-EA00-4F6C-B7EB-24385111928F}">
      <dgm:prSet/>
      <dgm:spPr/>
      <dgm:t>
        <a:bodyPr/>
        <a:lstStyle/>
        <a:p>
          <a:endParaRPr lang="en-US"/>
        </a:p>
      </dgm:t>
    </dgm:pt>
    <dgm:pt modelId="{43828051-D82F-42A9-A340-F8BBB240F2CC}" type="sibTrans" cxnId="{64229584-EA00-4F6C-B7EB-24385111928F}">
      <dgm:prSet/>
      <dgm:spPr/>
      <dgm:t>
        <a:bodyPr/>
        <a:lstStyle/>
        <a:p>
          <a:endParaRPr lang="en-US"/>
        </a:p>
      </dgm:t>
    </dgm:pt>
    <dgm:pt modelId="{C37528E4-F798-4CE2-AEBC-94F667559929}">
      <dgm:prSet/>
      <dgm:spPr/>
      <dgm:t>
        <a:bodyPr/>
        <a:lstStyle/>
        <a:p>
          <a:r>
            <a:rPr lang="en-IE"/>
            <a:t>To be able to move our images we now need to change their position property as well.</a:t>
          </a:r>
          <a:endParaRPr lang="en-US"/>
        </a:p>
      </dgm:t>
    </dgm:pt>
    <dgm:pt modelId="{780EB9E2-F148-425A-AB7E-7818CC2011E1}" type="parTrans" cxnId="{7B7624C0-6873-4D21-A14F-728C8C080029}">
      <dgm:prSet/>
      <dgm:spPr/>
      <dgm:t>
        <a:bodyPr/>
        <a:lstStyle/>
        <a:p>
          <a:endParaRPr lang="en-US"/>
        </a:p>
      </dgm:t>
    </dgm:pt>
    <dgm:pt modelId="{1D0B5EEE-31FD-41B0-9E9F-E4D10FDC2D9A}" type="sibTrans" cxnId="{7B7624C0-6873-4D21-A14F-728C8C080029}">
      <dgm:prSet/>
      <dgm:spPr/>
      <dgm:t>
        <a:bodyPr/>
        <a:lstStyle/>
        <a:p>
          <a:endParaRPr lang="en-US"/>
        </a:p>
      </dgm:t>
    </dgm:pt>
    <dgm:pt modelId="{33AE6C2B-7AD5-4968-9E4E-80EAC6A5AB8E}">
      <dgm:prSet/>
      <dgm:spPr/>
      <dgm:t>
        <a:bodyPr/>
        <a:lstStyle/>
        <a:p>
          <a:r>
            <a:rPr lang="en-IE"/>
            <a:t>We change their property to absolute.</a:t>
          </a:r>
          <a:endParaRPr lang="en-US"/>
        </a:p>
      </dgm:t>
    </dgm:pt>
    <dgm:pt modelId="{B27A87FE-DD64-4FE4-AB13-F0FC8BF20025}" type="parTrans" cxnId="{FF97973C-85F5-47B3-8EBC-8844EE93943A}">
      <dgm:prSet/>
      <dgm:spPr/>
      <dgm:t>
        <a:bodyPr/>
        <a:lstStyle/>
        <a:p>
          <a:endParaRPr lang="en-US"/>
        </a:p>
      </dgm:t>
    </dgm:pt>
    <dgm:pt modelId="{5B4DCDD6-E25C-4C06-B8AF-DC691643025B}" type="sibTrans" cxnId="{FF97973C-85F5-47B3-8EBC-8844EE93943A}">
      <dgm:prSet/>
      <dgm:spPr/>
      <dgm:t>
        <a:bodyPr/>
        <a:lstStyle/>
        <a:p>
          <a:endParaRPr lang="en-US"/>
        </a:p>
      </dgm:t>
    </dgm:pt>
    <dgm:pt modelId="{6E098E40-B9A5-43BD-A17E-5A9DF2E34545}">
      <dgm:prSet/>
      <dgm:spPr/>
      <dgm:t>
        <a:bodyPr/>
        <a:lstStyle/>
        <a:p>
          <a:r>
            <a:rPr lang="en-IE"/>
            <a:t>Now we can move our images around their parent element the top container.</a:t>
          </a:r>
          <a:endParaRPr lang="en-US"/>
        </a:p>
      </dgm:t>
    </dgm:pt>
    <dgm:pt modelId="{084EFCB3-AA1A-4942-AFE3-88722915B81B}" type="parTrans" cxnId="{74736C2D-4180-4BD5-BC17-43C51A0D53C6}">
      <dgm:prSet/>
      <dgm:spPr/>
      <dgm:t>
        <a:bodyPr/>
        <a:lstStyle/>
        <a:p>
          <a:endParaRPr lang="en-US"/>
        </a:p>
      </dgm:t>
    </dgm:pt>
    <dgm:pt modelId="{A7D09B65-627B-409D-B53D-BD142D00CD58}" type="sibTrans" cxnId="{74736C2D-4180-4BD5-BC17-43C51A0D53C6}">
      <dgm:prSet/>
      <dgm:spPr/>
      <dgm:t>
        <a:bodyPr/>
        <a:lstStyle/>
        <a:p>
          <a:endParaRPr lang="en-US"/>
        </a:p>
      </dgm:t>
    </dgm:pt>
    <dgm:pt modelId="{94F53F2C-9613-4B35-9840-09A0828C93BB}" type="pres">
      <dgm:prSet presAssocID="{3F68DA41-71B9-4279-BFE6-4A0DA7BF7BF6}" presName="root" presStyleCnt="0">
        <dgm:presLayoutVars>
          <dgm:dir/>
          <dgm:resizeHandles val="exact"/>
        </dgm:presLayoutVars>
      </dgm:prSet>
      <dgm:spPr/>
    </dgm:pt>
    <dgm:pt modelId="{ED96A59E-9878-43BA-BA8C-CDF3E4E42597}" type="pres">
      <dgm:prSet presAssocID="{D38B3B5D-9A84-4248-8D28-F8355BBFF470}" presName="compNode" presStyleCnt="0"/>
      <dgm:spPr/>
    </dgm:pt>
    <dgm:pt modelId="{BC83FC1E-E371-4362-B9E6-0DEEBDDB4762}" type="pres">
      <dgm:prSet presAssocID="{D38B3B5D-9A84-4248-8D28-F8355BBFF470}" presName="bgRect" presStyleLbl="bgShp" presStyleIdx="0" presStyleCnt="5"/>
      <dgm:spPr/>
    </dgm:pt>
    <dgm:pt modelId="{A0DB2112-6491-4E04-82D7-1746EAC4534B}" type="pres">
      <dgm:prSet presAssocID="{D38B3B5D-9A84-4248-8D28-F8355BBFF47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 Love Face with Solid Fill"/>
        </a:ext>
      </dgm:extLst>
    </dgm:pt>
    <dgm:pt modelId="{3AB8267C-81C0-4A19-AE32-5D99B0C28E87}" type="pres">
      <dgm:prSet presAssocID="{D38B3B5D-9A84-4248-8D28-F8355BBFF470}" presName="spaceRect" presStyleCnt="0"/>
      <dgm:spPr/>
    </dgm:pt>
    <dgm:pt modelId="{8142280E-B6B6-4EC1-9901-52ED6953A54D}" type="pres">
      <dgm:prSet presAssocID="{D38B3B5D-9A84-4248-8D28-F8355BBFF470}" presName="parTx" presStyleLbl="revTx" presStyleIdx="0" presStyleCnt="5">
        <dgm:presLayoutVars>
          <dgm:chMax val="0"/>
          <dgm:chPref val="0"/>
        </dgm:presLayoutVars>
      </dgm:prSet>
      <dgm:spPr/>
    </dgm:pt>
    <dgm:pt modelId="{6D4245A0-B1D8-406F-B1C3-36BA2C97CE6A}" type="pres">
      <dgm:prSet presAssocID="{34C8B0BD-ECF8-4CEB-AADC-55B5FD7B8107}" presName="sibTrans" presStyleCnt="0"/>
      <dgm:spPr/>
    </dgm:pt>
    <dgm:pt modelId="{83B1D743-18BF-4551-99DC-C34343CF4C66}" type="pres">
      <dgm:prSet presAssocID="{DAFE0C24-5CFA-4114-9970-6F5765A56CAD}" presName="compNode" presStyleCnt="0"/>
      <dgm:spPr/>
    </dgm:pt>
    <dgm:pt modelId="{39FDB979-B693-4E76-A744-68E858AD4767}" type="pres">
      <dgm:prSet presAssocID="{DAFE0C24-5CFA-4114-9970-6F5765A56CAD}" presName="bgRect" presStyleLbl="bgShp" presStyleIdx="1" presStyleCnt="5"/>
      <dgm:spPr/>
    </dgm:pt>
    <dgm:pt modelId="{48EE8B35-38D5-424A-9A47-288FB84332CA}" type="pres">
      <dgm:prSet presAssocID="{DAFE0C24-5CFA-4114-9970-6F5765A56CA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ightsUneven"/>
        </a:ext>
      </dgm:extLst>
    </dgm:pt>
    <dgm:pt modelId="{739FEB5D-9742-4F50-94E7-0BE89FFFBDD4}" type="pres">
      <dgm:prSet presAssocID="{DAFE0C24-5CFA-4114-9970-6F5765A56CAD}" presName="spaceRect" presStyleCnt="0"/>
      <dgm:spPr/>
    </dgm:pt>
    <dgm:pt modelId="{9BF0E375-76DB-4A08-9FAD-B9A8A8150517}" type="pres">
      <dgm:prSet presAssocID="{DAFE0C24-5CFA-4114-9970-6F5765A56CAD}" presName="parTx" presStyleLbl="revTx" presStyleIdx="1" presStyleCnt="5">
        <dgm:presLayoutVars>
          <dgm:chMax val="0"/>
          <dgm:chPref val="0"/>
        </dgm:presLayoutVars>
      </dgm:prSet>
      <dgm:spPr/>
    </dgm:pt>
    <dgm:pt modelId="{2620F915-8D01-46E1-8CCA-A25B979FB77E}" type="pres">
      <dgm:prSet presAssocID="{43828051-D82F-42A9-A340-F8BBB240F2CC}" presName="sibTrans" presStyleCnt="0"/>
      <dgm:spPr/>
    </dgm:pt>
    <dgm:pt modelId="{D96FB986-4540-408C-9D41-140ABF79CD91}" type="pres">
      <dgm:prSet presAssocID="{C37528E4-F798-4CE2-AEBC-94F667559929}" presName="compNode" presStyleCnt="0"/>
      <dgm:spPr/>
    </dgm:pt>
    <dgm:pt modelId="{5F7ABA64-43AD-4980-8B8C-6BFB654E8990}" type="pres">
      <dgm:prSet presAssocID="{C37528E4-F798-4CE2-AEBC-94F667559929}" presName="bgRect" presStyleLbl="bgShp" presStyleIdx="2" presStyleCnt="5"/>
      <dgm:spPr/>
    </dgm:pt>
    <dgm:pt modelId="{0418058C-30E5-4851-BCB9-0C339E254DC6}" type="pres">
      <dgm:prSet presAssocID="{C37528E4-F798-4CE2-AEBC-94F66755992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ightGain"/>
        </a:ext>
      </dgm:extLst>
    </dgm:pt>
    <dgm:pt modelId="{3005902A-2179-467F-B906-591FC236F93A}" type="pres">
      <dgm:prSet presAssocID="{C37528E4-F798-4CE2-AEBC-94F667559929}" presName="spaceRect" presStyleCnt="0"/>
      <dgm:spPr/>
    </dgm:pt>
    <dgm:pt modelId="{AF50DC1D-4F5F-4920-8A43-6032590C6045}" type="pres">
      <dgm:prSet presAssocID="{C37528E4-F798-4CE2-AEBC-94F667559929}" presName="parTx" presStyleLbl="revTx" presStyleIdx="2" presStyleCnt="5">
        <dgm:presLayoutVars>
          <dgm:chMax val="0"/>
          <dgm:chPref val="0"/>
        </dgm:presLayoutVars>
      </dgm:prSet>
      <dgm:spPr/>
    </dgm:pt>
    <dgm:pt modelId="{D4F95FF6-FBF6-400D-B890-4DCBBD7D8AD7}" type="pres">
      <dgm:prSet presAssocID="{1D0B5EEE-31FD-41B0-9E9F-E4D10FDC2D9A}" presName="sibTrans" presStyleCnt="0"/>
      <dgm:spPr/>
    </dgm:pt>
    <dgm:pt modelId="{267AA3C3-BACE-48BA-88B4-B23E81DCDEEC}" type="pres">
      <dgm:prSet presAssocID="{33AE6C2B-7AD5-4968-9E4E-80EAC6A5AB8E}" presName="compNode" presStyleCnt="0"/>
      <dgm:spPr/>
    </dgm:pt>
    <dgm:pt modelId="{2185E3CA-B0DD-4209-8677-E140F978DD04}" type="pres">
      <dgm:prSet presAssocID="{33AE6C2B-7AD5-4968-9E4E-80EAC6A5AB8E}" presName="bgRect" presStyleLbl="bgShp" presStyleIdx="3" presStyleCnt="5"/>
      <dgm:spPr/>
    </dgm:pt>
    <dgm:pt modelId="{78A3B3D0-CC76-4944-BC40-86C61EE46104}" type="pres">
      <dgm:prSet presAssocID="{33AE6C2B-7AD5-4968-9E4E-80EAC6A5AB8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541FC760-892E-4C09-9856-DC3B2AD5DD04}" type="pres">
      <dgm:prSet presAssocID="{33AE6C2B-7AD5-4968-9E4E-80EAC6A5AB8E}" presName="spaceRect" presStyleCnt="0"/>
      <dgm:spPr/>
    </dgm:pt>
    <dgm:pt modelId="{BFBC6895-541B-4104-8506-C8213437B670}" type="pres">
      <dgm:prSet presAssocID="{33AE6C2B-7AD5-4968-9E4E-80EAC6A5AB8E}" presName="parTx" presStyleLbl="revTx" presStyleIdx="3" presStyleCnt="5">
        <dgm:presLayoutVars>
          <dgm:chMax val="0"/>
          <dgm:chPref val="0"/>
        </dgm:presLayoutVars>
      </dgm:prSet>
      <dgm:spPr/>
    </dgm:pt>
    <dgm:pt modelId="{648EBD8D-0D1D-4290-9E8C-C8CAEA3C184D}" type="pres">
      <dgm:prSet presAssocID="{5B4DCDD6-E25C-4C06-B8AF-DC691643025B}" presName="sibTrans" presStyleCnt="0"/>
      <dgm:spPr/>
    </dgm:pt>
    <dgm:pt modelId="{BC180496-60DB-479B-BC05-37FAF85ABE0E}" type="pres">
      <dgm:prSet presAssocID="{6E098E40-B9A5-43BD-A17E-5A9DF2E34545}" presName="compNode" presStyleCnt="0"/>
      <dgm:spPr/>
    </dgm:pt>
    <dgm:pt modelId="{56569BCC-887F-47EF-B1E4-D94E95D5865F}" type="pres">
      <dgm:prSet presAssocID="{6E098E40-B9A5-43BD-A17E-5A9DF2E34545}" presName="bgRect" presStyleLbl="bgShp" presStyleIdx="4" presStyleCnt="5"/>
      <dgm:spPr/>
    </dgm:pt>
    <dgm:pt modelId="{F070FF19-724D-4406-AEEA-6356B4BC1836}" type="pres">
      <dgm:prSet presAssocID="{6E098E40-B9A5-43BD-A17E-5A9DF2E3454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WithPram"/>
        </a:ext>
      </dgm:extLst>
    </dgm:pt>
    <dgm:pt modelId="{28E45E83-8945-464E-B5A3-7ED13EC6E7D5}" type="pres">
      <dgm:prSet presAssocID="{6E098E40-B9A5-43BD-A17E-5A9DF2E34545}" presName="spaceRect" presStyleCnt="0"/>
      <dgm:spPr/>
    </dgm:pt>
    <dgm:pt modelId="{10CCB792-8598-47CB-9194-BD33DE28C996}" type="pres">
      <dgm:prSet presAssocID="{6E098E40-B9A5-43BD-A17E-5A9DF2E3454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4736C2D-4180-4BD5-BC17-43C51A0D53C6}" srcId="{3F68DA41-71B9-4279-BFE6-4A0DA7BF7BF6}" destId="{6E098E40-B9A5-43BD-A17E-5A9DF2E34545}" srcOrd="4" destOrd="0" parTransId="{084EFCB3-AA1A-4942-AFE3-88722915B81B}" sibTransId="{A7D09B65-627B-409D-B53D-BD142D00CD58}"/>
    <dgm:cxn modelId="{FF97973C-85F5-47B3-8EBC-8844EE93943A}" srcId="{3F68DA41-71B9-4279-BFE6-4A0DA7BF7BF6}" destId="{33AE6C2B-7AD5-4968-9E4E-80EAC6A5AB8E}" srcOrd="3" destOrd="0" parTransId="{B27A87FE-DD64-4FE4-AB13-F0FC8BF20025}" sibTransId="{5B4DCDD6-E25C-4C06-B8AF-DC691643025B}"/>
    <dgm:cxn modelId="{2B778849-69F0-4A92-88EE-C4AFDF786DDC}" srcId="{3F68DA41-71B9-4279-BFE6-4A0DA7BF7BF6}" destId="{D38B3B5D-9A84-4248-8D28-F8355BBFF470}" srcOrd="0" destOrd="0" parTransId="{E6460D2D-CA8D-4188-B6B7-330FD47D9ADD}" sibTransId="{34C8B0BD-ECF8-4CEB-AADC-55B5FD7B8107}"/>
    <dgm:cxn modelId="{BAEAFB4B-A564-496A-8510-AD29EB639978}" type="presOf" srcId="{3F68DA41-71B9-4279-BFE6-4A0DA7BF7BF6}" destId="{94F53F2C-9613-4B35-9840-09A0828C93BB}" srcOrd="0" destOrd="0" presId="urn:microsoft.com/office/officeart/2018/2/layout/IconVerticalSolidList"/>
    <dgm:cxn modelId="{EACFDB5A-9CEC-4F9A-AE0D-9D5DF6B52E72}" type="presOf" srcId="{33AE6C2B-7AD5-4968-9E4E-80EAC6A5AB8E}" destId="{BFBC6895-541B-4104-8506-C8213437B670}" srcOrd="0" destOrd="0" presId="urn:microsoft.com/office/officeart/2018/2/layout/IconVerticalSolidList"/>
    <dgm:cxn modelId="{64229584-EA00-4F6C-B7EB-24385111928F}" srcId="{3F68DA41-71B9-4279-BFE6-4A0DA7BF7BF6}" destId="{DAFE0C24-5CFA-4114-9970-6F5765A56CAD}" srcOrd="1" destOrd="0" parTransId="{C3BBD171-563A-4DD3-A2BA-E77E5FBF216E}" sibTransId="{43828051-D82F-42A9-A340-F8BBB240F2CC}"/>
    <dgm:cxn modelId="{CF64269F-38BC-4D58-A135-9B7356710F55}" type="presOf" srcId="{6E098E40-B9A5-43BD-A17E-5A9DF2E34545}" destId="{10CCB792-8598-47CB-9194-BD33DE28C996}" srcOrd="0" destOrd="0" presId="urn:microsoft.com/office/officeart/2018/2/layout/IconVerticalSolidList"/>
    <dgm:cxn modelId="{00522EB7-7F66-470C-B379-AAC5380E3973}" type="presOf" srcId="{D38B3B5D-9A84-4248-8D28-F8355BBFF470}" destId="{8142280E-B6B6-4EC1-9901-52ED6953A54D}" srcOrd="0" destOrd="0" presId="urn:microsoft.com/office/officeart/2018/2/layout/IconVerticalSolidList"/>
    <dgm:cxn modelId="{7B7624C0-6873-4D21-A14F-728C8C080029}" srcId="{3F68DA41-71B9-4279-BFE6-4A0DA7BF7BF6}" destId="{C37528E4-F798-4CE2-AEBC-94F667559929}" srcOrd="2" destOrd="0" parTransId="{780EB9E2-F148-425A-AB7E-7818CC2011E1}" sibTransId="{1D0B5EEE-31FD-41B0-9E9F-E4D10FDC2D9A}"/>
    <dgm:cxn modelId="{985C35C1-E04D-4F88-B961-135DDDA5F19F}" type="presOf" srcId="{DAFE0C24-5CFA-4114-9970-6F5765A56CAD}" destId="{9BF0E375-76DB-4A08-9FAD-B9A8A8150517}" srcOrd="0" destOrd="0" presId="urn:microsoft.com/office/officeart/2018/2/layout/IconVerticalSolidList"/>
    <dgm:cxn modelId="{ECC2EDCD-894F-42C2-A6E7-C4A3A2452F76}" type="presOf" srcId="{C37528E4-F798-4CE2-AEBC-94F667559929}" destId="{AF50DC1D-4F5F-4920-8A43-6032590C6045}" srcOrd="0" destOrd="0" presId="urn:microsoft.com/office/officeart/2018/2/layout/IconVerticalSolidList"/>
    <dgm:cxn modelId="{2D9DD3BF-3284-4CCF-ADE7-4B2A96434577}" type="presParOf" srcId="{94F53F2C-9613-4B35-9840-09A0828C93BB}" destId="{ED96A59E-9878-43BA-BA8C-CDF3E4E42597}" srcOrd="0" destOrd="0" presId="urn:microsoft.com/office/officeart/2018/2/layout/IconVerticalSolidList"/>
    <dgm:cxn modelId="{EC785DCE-5C71-43CD-8F37-F84AF826655D}" type="presParOf" srcId="{ED96A59E-9878-43BA-BA8C-CDF3E4E42597}" destId="{BC83FC1E-E371-4362-B9E6-0DEEBDDB4762}" srcOrd="0" destOrd="0" presId="urn:microsoft.com/office/officeart/2018/2/layout/IconVerticalSolidList"/>
    <dgm:cxn modelId="{479CFE31-8BEE-4D0A-86AA-925655A96AF8}" type="presParOf" srcId="{ED96A59E-9878-43BA-BA8C-CDF3E4E42597}" destId="{A0DB2112-6491-4E04-82D7-1746EAC4534B}" srcOrd="1" destOrd="0" presId="urn:microsoft.com/office/officeart/2018/2/layout/IconVerticalSolidList"/>
    <dgm:cxn modelId="{C2B783E8-C2A5-41C5-8F2D-250E3809C9D3}" type="presParOf" srcId="{ED96A59E-9878-43BA-BA8C-CDF3E4E42597}" destId="{3AB8267C-81C0-4A19-AE32-5D99B0C28E87}" srcOrd="2" destOrd="0" presId="urn:microsoft.com/office/officeart/2018/2/layout/IconVerticalSolidList"/>
    <dgm:cxn modelId="{93CDE9C2-CA70-4D4C-9FF5-D7908FCE90EF}" type="presParOf" srcId="{ED96A59E-9878-43BA-BA8C-CDF3E4E42597}" destId="{8142280E-B6B6-4EC1-9901-52ED6953A54D}" srcOrd="3" destOrd="0" presId="urn:microsoft.com/office/officeart/2018/2/layout/IconVerticalSolidList"/>
    <dgm:cxn modelId="{AAC1A1EC-2B0B-48E8-8815-0F5D2AAF91EE}" type="presParOf" srcId="{94F53F2C-9613-4B35-9840-09A0828C93BB}" destId="{6D4245A0-B1D8-406F-B1C3-36BA2C97CE6A}" srcOrd="1" destOrd="0" presId="urn:microsoft.com/office/officeart/2018/2/layout/IconVerticalSolidList"/>
    <dgm:cxn modelId="{C1407439-B98D-43DC-8D48-4FBA246DBF70}" type="presParOf" srcId="{94F53F2C-9613-4B35-9840-09A0828C93BB}" destId="{83B1D743-18BF-4551-99DC-C34343CF4C66}" srcOrd="2" destOrd="0" presId="urn:microsoft.com/office/officeart/2018/2/layout/IconVerticalSolidList"/>
    <dgm:cxn modelId="{F18FD4B8-EDB7-4A22-8F06-344162080F66}" type="presParOf" srcId="{83B1D743-18BF-4551-99DC-C34343CF4C66}" destId="{39FDB979-B693-4E76-A744-68E858AD4767}" srcOrd="0" destOrd="0" presId="urn:microsoft.com/office/officeart/2018/2/layout/IconVerticalSolidList"/>
    <dgm:cxn modelId="{1BC9FB55-1C92-4886-87F8-AD2AC5BFE70D}" type="presParOf" srcId="{83B1D743-18BF-4551-99DC-C34343CF4C66}" destId="{48EE8B35-38D5-424A-9A47-288FB84332CA}" srcOrd="1" destOrd="0" presId="urn:microsoft.com/office/officeart/2018/2/layout/IconVerticalSolidList"/>
    <dgm:cxn modelId="{936BD4BC-E862-4D10-B7FB-5CE5D64583EC}" type="presParOf" srcId="{83B1D743-18BF-4551-99DC-C34343CF4C66}" destId="{739FEB5D-9742-4F50-94E7-0BE89FFFBDD4}" srcOrd="2" destOrd="0" presId="urn:microsoft.com/office/officeart/2018/2/layout/IconVerticalSolidList"/>
    <dgm:cxn modelId="{97BAD22D-0EC1-4AD7-A27C-49CF33AA167A}" type="presParOf" srcId="{83B1D743-18BF-4551-99DC-C34343CF4C66}" destId="{9BF0E375-76DB-4A08-9FAD-B9A8A8150517}" srcOrd="3" destOrd="0" presId="urn:microsoft.com/office/officeart/2018/2/layout/IconVerticalSolidList"/>
    <dgm:cxn modelId="{8E369BE7-78F8-4F6B-ACD5-3059F18CD338}" type="presParOf" srcId="{94F53F2C-9613-4B35-9840-09A0828C93BB}" destId="{2620F915-8D01-46E1-8CCA-A25B979FB77E}" srcOrd="3" destOrd="0" presId="urn:microsoft.com/office/officeart/2018/2/layout/IconVerticalSolidList"/>
    <dgm:cxn modelId="{0CDBFB99-3CFA-4B43-9614-411E483CCCA2}" type="presParOf" srcId="{94F53F2C-9613-4B35-9840-09A0828C93BB}" destId="{D96FB986-4540-408C-9D41-140ABF79CD91}" srcOrd="4" destOrd="0" presId="urn:microsoft.com/office/officeart/2018/2/layout/IconVerticalSolidList"/>
    <dgm:cxn modelId="{DF534D3F-DFC9-4145-BA7B-56CFB01A0CA3}" type="presParOf" srcId="{D96FB986-4540-408C-9D41-140ABF79CD91}" destId="{5F7ABA64-43AD-4980-8B8C-6BFB654E8990}" srcOrd="0" destOrd="0" presId="urn:microsoft.com/office/officeart/2018/2/layout/IconVerticalSolidList"/>
    <dgm:cxn modelId="{A71C9720-4593-47FA-86AB-EC063D97A461}" type="presParOf" srcId="{D96FB986-4540-408C-9D41-140ABF79CD91}" destId="{0418058C-30E5-4851-BCB9-0C339E254DC6}" srcOrd="1" destOrd="0" presId="urn:microsoft.com/office/officeart/2018/2/layout/IconVerticalSolidList"/>
    <dgm:cxn modelId="{E281D738-A709-46A1-80F5-2DF13DCFA08B}" type="presParOf" srcId="{D96FB986-4540-408C-9D41-140ABF79CD91}" destId="{3005902A-2179-467F-B906-591FC236F93A}" srcOrd="2" destOrd="0" presId="urn:microsoft.com/office/officeart/2018/2/layout/IconVerticalSolidList"/>
    <dgm:cxn modelId="{6D7267EA-B1E5-4D01-AF6B-C63E76A3A2FD}" type="presParOf" srcId="{D96FB986-4540-408C-9D41-140ABF79CD91}" destId="{AF50DC1D-4F5F-4920-8A43-6032590C6045}" srcOrd="3" destOrd="0" presId="urn:microsoft.com/office/officeart/2018/2/layout/IconVerticalSolidList"/>
    <dgm:cxn modelId="{57357E55-3FFD-4664-A085-EF1F2E6463C3}" type="presParOf" srcId="{94F53F2C-9613-4B35-9840-09A0828C93BB}" destId="{D4F95FF6-FBF6-400D-B890-4DCBBD7D8AD7}" srcOrd="5" destOrd="0" presId="urn:microsoft.com/office/officeart/2018/2/layout/IconVerticalSolidList"/>
    <dgm:cxn modelId="{DCEB53D5-9E3E-45B0-BA14-4AE236E4173D}" type="presParOf" srcId="{94F53F2C-9613-4B35-9840-09A0828C93BB}" destId="{267AA3C3-BACE-48BA-88B4-B23E81DCDEEC}" srcOrd="6" destOrd="0" presId="urn:microsoft.com/office/officeart/2018/2/layout/IconVerticalSolidList"/>
    <dgm:cxn modelId="{95807680-5A21-4DEC-B23C-77CB6C8C486E}" type="presParOf" srcId="{267AA3C3-BACE-48BA-88B4-B23E81DCDEEC}" destId="{2185E3CA-B0DD-4209-8677-E140F978DD04}" srcOrd="0" destOrd="0" presId="urn:microsoft.com/office/officeart/2018/2/layout/IconVerticalSolidList"/>
    <dgm:cxn modelId="{4093C1F6-E80C-4843-8D82-7A021CA437DE}" type="presParOf" srcId="{267AA3C3-BACE-48BA-88B4-B23E81DCDEEC}" destId="{78A3B3D0-CC76-4944-BC40-86C61EE46104}" srcOrd="1" destOrd="0" presId="urn:microsoft.com/office/officeart/2018/2/layout/IconVerticalSolidList"/>
    <dgm:cxn modelId="{3CA8C38D-7619-4DA2-B4BB-F2A21507DD59}" type="presParOf" srcId="{267AA3C3-BACE-48BA-88B4-B23E81DCDEEC}" destId="{541FC760-892E-4C09-9856-DC3B2AD5DD04}" srcOrd="2" destOrd="0" presId="urn:microsoft.com/office/officeart/2018/2/layout/IconVerticalSolidList"/>
    <dgm:cxn modelId="{A3C74D9E-7127-49E0-ACB9-70300877D5E0}" type="presParOf" srcId="{267AA3C3-BACE-48BA-88B4-B23E81DCDEEC}" destId="{BFBC6895-541B-4104-8506-C8213437B670}" srcOrd="3" destOrd="0" presId="urn:microsoft.com/office/officeart/2018/2/layout/IconVerticalSolidList"/>
    <dgm:cxn modelId="{AEECA052-662A-4EB1-A107-6ADFE1E48903}" type="presParOf" srcId="{94F53F2C-9613-4B35-9840-09A0828C93BB}" destId="{648EBD8D-0D1D-4290-9E8C-C8CAEA3C184D}" srcOrd="7" destOrd="0" presId="urn:microsoft.com/office/officeart/2018/2/layout/IconVerticalSolidList"/>
    <dgm:cxn modelId="{232E5A1D-E251-4CFB-BD74-B4EDB4BB46DF}" type="presParOf" srcId="{94F53F2C-9613-4B35-9840-09A0828C93BB}" destId="{BC180496-60DB-479B-BC05-37FAF85ABE0E}" srcOrd="8" destOrd="0" presId="urn:microsoft.com/office/officeart/2018/2/layout/IconVerticalSolidList"/>
    <dgm:cxn modelId="{6050556C-B268-4392-AFC6-DBDAE0691A48}" type="presParOf" srcId="{BC180496-60DB-479B-BC05-37FAF85ABE0E}" destId="{56569BCC-887F-47EF-B1E4-D94E95D5865F}" srcOrd="0" destOrd="0" presId="urn:microsoft.com/office/officeart/2018/2/layout/IconVerticalSolidList"/>
    <dgm:cxn modelId="{C9A54F5C-4BEE-4682-8D61-5286174637A7}" type="presParOf" srcId="{BC180496-60DB-479B-BC05-37FAF85ABE0E}" destId="{F070FF19-724D-4406-AEEA-6356B4BC1836}" srcOrd="1" destOrd="0" presId="urn:microsoft.com/office/officeart/2018/2/layout/IconVerticalSolidList"/>
    <dgm:cxn modelId="{9C0B99F6-6164-400E-AED2-F77B37CEC8BB}" type="presParOf" srcId="{BC180496-60DB-479B-BC05-37FAF85ABE0E}" destId="{28E45E83-8945-464E-B5A3-7ED13EC6E7D5}" srcOrd="2" destOrd="0" presId="urn:microsoft.com/office/officeart/2018/2/layout/IconVerticalSolidList"/>
    <dgm:cxn modelId="{163145E0-3C7C-42E3-A0C6-ECFC24FA336E}" type="presParOf" srcId="{BC180496-60DB-479B-BC05-37FAF85ABE0E}" destId="{10CCB792-8598-47CB-9194-BD33DE28C99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64139D4-17AA-4E10-A3C6-EFE764D7BA3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492674B-3DAE-43F1-927C-3EA4B32ACEC7}">
      <dgm:prSet/>
      <dgm:spPr/>
      <dgm:t>
        <a:bodyPr/>
        <a:lstStyle/>
        <a:p>
          <a:r>
            <a:rPr lang="en-IE"/>
            <a:t>We need to centre our content.</a:t>
          </a:r>
          <a:endParaRPr lang="en-US"/>
        </a:p>
      </dgm:t>
    </dgm:pt>
    <dgm:pt modelId="{28A45337-014D-497D-9825-D67E3C4F6C27}" type="parTrans" cxnId="{66F9BC2E-C6FA-418E-AB60-14D02EACE460}">
      <dgm:prSet/>
      <dgm:spPr/>
      <dgm:t>
        <a:bodyPr/>
        <a:lstStyle/>
        <a:p>
          <a:endParaRPr lang="en-US"/>
        </a:p>
      </dgm:t>
    </dgm:pt>
    <dgm:pt modelId="{BA3EA104-6ED8-4E16-BEB8-E68771851339}" type="sibTrans" cxnId="{66F9BC2E-C6FA-418E-AB60-14D02EACE460}">
      <dgm:prSet/>
      <dgm:spPr/>
      <dgm:t>
        <a:bodyPr/>
        <a:lstStyle/>
        <a:p>
          <a:endParaRPr lang="en-US"/>
        </a:p>
      </dgm:t>
    </dgm:pt>
    <dgm:pt modelId="{9AEA571A-AFA8-4392-968C-202C94C52DAB}">
      <dgm:prSet/>
      <dgm:spPr/>
      <dgm:t>
        <a:bodyPr/>
        <a:lstStyle/>
        <a:p>
          <a:r>
            <a:rPr lang="en-IE" dirty="0"/>
            <a:t>In styles we will create a selector for the body of our document.</a:t>
          </a:r>
          <a:endParaRPr lang="en-US" dirty="0"/>
        </a:p>
      </dgm:t>
    </dgm:pt>
    <dgm:pt modelId="{6B38AB47-FBEC-466B-826D-14902C5D8090}" type="parTrans" cxnId="{B6FCE2DE-40F1-4714-BD01-3EF912B426B0}">
      <dgm:prSet/>
      <dgm:spPr/>
      <dgm:t>
        <a:bodyPr/>
        <a:lstStyle/>
        <a:p>
          <a:endParaRPr lang="en-US"/>
        </a:p>
      </dgm:t>
    </dgm:pt>
    <dgm:pt modelId="{D43B4A6B-1545-4E7C-81D0-140603524754}" type="sibTrans" cxnId="{B6FCE2DE-40F1-4714-BD01-3EF912B426B0}">
      <dgm:prSet/>
      <dgm:spPr/>
      <dgm:t>
        <a:bodyPr/>
        <a:lstStyle/>
        <a:p>
          <a:endParaRPr lang="en-US"/>
        </a:p>
      </dgm:t>
    </dgm:pt>
    <dgm:pt modelId="{F926DD99-B6AB-4323-B5D9-8D3B99609608}">
      <dgm:prSet/>
      <dgm:spPr/>
      <dgm:t>
        <a:bodyPr/>
        <a:lstStyle/>
        <a:p>
          <a:r>
            <a:rPr lang="en-IE" dirty="0"/>
            <a:t>Next, we will use the text-align property to align everything to the centre.</a:t>
          </a:r>
          <a:endParaRPr lang="en-US" dirty="0"/>
        </a:p>
      </dgm:t>
    </dgm:pt>
    <dgm:pt modelId="{5FE19F9A-A869-4158-AF5A-6D18672AACE9}" type="parTrans" cxnId="{B6587A21-AC80-420D-85A0-85CEF0666025}">
      <dgm:prSet/>
      <dgm:spPr/>
      <dgm:t>
        <a:bodyPr/>
        <a:lstStyle/>
        <a:p>
          <a:endParaRPr lang="en-US"/>
        </a:p>
      </dgm:t>
    </dgm:pt>
    <dgm:pt modelId="{11261CE5-F804-4A7E-A10F-701A7340F904}" type="sibTrans" cxnId="{B6587A21-AC80-420D-85A0-85CEF0666025}">
      <dgm:prSet/>
      <dgm:spPr/>
      <dgm:t>
        <a:bodyPr/>
        <a:lstStyle/>
        <a:p>
          <a:endParaRPr lang="en-US"/>
        </a:p>
      </dgm:t>
    </dgm:pt>
    <dgm:pt modelId="{A4B2C8E2-4F88-40DF-A840-D2B1902761C0}" type="pres">
      <dgm:prSet presAssocID="{E64139D4-17AA-4E10-A3C6-EFE764D7BA3E}" presName="root" presStyleCnt="0">
        <dgm:presLayoutVars>
          <dgm:dir/>
          <dgm:resizeHandles val="exact"/>
        </dgm:presLayoutVars>
      </dgm:prSet>
      <dgm:spPr/>
    </dgm:pt>
    <dgm:pt modelId="{F414D76C-72B0-4D7A-939C-BEFAC09D1E04}" type="pres">
      <dgm:prSet presAssocID="{5492674B-3DAE-43F1-927C-3EA4B32ACEC7}" presName="compNode" presStyleCnt="0"/>
      <dgm:spPr/>
    </dgm:pt>
    <dgm:pt modelId="{8E9AEB53-129F-435C-9033-1919521731F4}" type="pres">
      <dgm:prSet presAssocID="{5492674B-3DAE-43F1-927C-3EA4B32ACEC7}" presName="bgRect" presStyleLbl="bgShp" presStyleIdx="0" presStyleCnt="3"/>
      <dgm:spPr/>
    </dgm:pt>
    <dgm:pt modelId="{C940C3EE-3621-4A2D-A9A3-0026081A3C23}" type="pres">
      <dgm:prSet presAssocID="{5492674B-3DAE-43F1-927C-3EA4B32ACEC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chitecture"/>
        </a:ext>
      </dgm:extLst>
    </dgm:pt>
    <dgm:pt modelId="{BBDDFB91-3FAF-44B1-AE31-40E4A0720425}" type="pres">
      <dgm:prSet presAssocID="{5492674B-3DAE-43F1-927C-3EA4B32ACEC7}" presName="spaceRect" presStyleCnt="0"/>
      <dgm:spPr/>
    </dgm:pt>
    <dgm:pt modelId="{1B2AD960-37B2-4CB3-AA31-83CBA7EE7456}" type="pres">
      <dgm:prSet presAssocID="{5492674B-3DAE-43F1-927C-3EA4B32ACEC7}" presName="parTx" presStyleLbl="revTx" presStyleIdx="0" presStyleCnt="3">
        <dgm:presLayoutVars>
          <dgm:chMax val="0"/>
          <dgm:chPref val="0"/>
        </dgm:presLayoutVars>
      </dgm:prSet>
      <dgm:spPr/>
    </dgm:pt>
    <dgm:pt modelId="{3958F540-7DC3-427E-A0FE-C0DE848F7677}" type="pres">
      <dgm:prSet presAssocID="{BA3EA104-6ED8-4E16-BEB8-E68771851339}" presName="sibTrans" presStyleCnt="0"/>
      <dgm:spPr/>
    </dgm:pt>
    <dgm:pt modelId="{82643BC8-5B8F-4B7C-8F3A-B4E0567F9F89}" type="pres">
      <dgm:prSet presAssocID="{9AEA571A-AFA8-4392-968C-202C94C52DAB}" presName="compNode" presStyleCnt="0"/>
      <dgm:spPr/>
    </dgm:pt>
    <dgm:pt modelId="{71BB2FCD-0552-47C6-96D1-5FEDA48E16D0}" type="pres">
      <dgm:prSet presAssocID="{9AEA571A-AFA8-4392-968C-202C94C52DAB}" presName="bgRect" presStyleLbl="bgShp" presStyleIdx="1" presStyleCnt="3"/>
      <dgm:spPr/>
    </dgm:pt>
    <dgm:pt modelId="{9F72F750-5561-42E6-AADF-B22E4ACF872A}" type="pres">
      <dgm:prSet presAssocID="{9AEA571A-AFA8-4392-968C-202C94C52DA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2ABD9829-CAA2-4606-A2DA-9FD3D9706972}" type="pres">
      <dgm:prSet presAssocID="{9AEA571A-AFA8-4392-968C-202C94C52DAB}" presName="spaceRect" presStyleCnt="0"/>
      <dgm:spPr/>
    </dgm:pt>
    <dgm:pt modelId="{F94DDC0A-2017-401D-A6FE-39A127DE7FA9}" type="pres">
      <dgm:prSet presAssocID="{9AEA571A-AFA8-4392-968C-202C94C52DAB}" presName="parTx" presStyleLbl="revTx" presStyleIdx="1" presStyleCnt="3">
        <dgm:presLayoutVars>
          <dgm:chMax val="0"/>
          <dgm:chPref val="0"/>
        </dgm:presLayoutVars>
      </dgm:prSet>
      <dgm:spPr/>
    </dgm:pt>
    <dgm:pt modelId="{D4A076E6-D2CC-46B3-AD60-A453A3C0ADB8}" type="pres">
      <dgm:prSet presAssocID="{D43B4A6B-1545-4E7C-81D0-140603524754}" presName="sibTrans" presStyleCnt="0"/>
      <dgm:spPr/>
    </dgm:pt>
    <dgm:pt modelId="{E1E13FB6-CE1B-4AEB-82DC-27EA31B4DBA3}" type="pres">
      <dgm:prSet presAssocID="{F926DD99-B6AB-4323-B5D9-8D3B99609608}" presName="compNode" presStyleCnt="0"/>
      <dgm:spPr/>
    </dgm:pt>
    <dgm:pt modelId="{275AB3A5-E5E5-48C2-8A1C-85861DBA7FBD}" type="pres">
      <dgm:prSet presAssocID="{F926DD99-B6AB-4323-B5D9-8D3B99609608}" presName="bgRect" presStyleLbl="bgShp" presStyleIdx="2" presStyleCnt="3"/>
      <dgm:spPr/>
    </dgm:pt>
    <dgm:pt modelId="{7E7FC932-8D85-4557-9F09-B9264C38F39B}" type="pres">
      <dgm:prSet presAssocID="{F926DD99-B6AB-4323-B5D9-8D3B9960960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asInPod"/>
        </a:ext>
      </dgm:extLst>
    </dgm:pt>
    <dgm:pt modelId="{B383E745-DC82-4697-9BED-C42F7B2D2020}" type="pres">
      <dgm:prSet presAssocID="{F926DD99-B6AB-4323-B5D9-8D3B99609608}" presName="spaceRect" presStyleCnt="0"/>
      <dgm:spPr/>
    </dgm:pt>
    <dgm:pt modelId="{2D41054A-2175-4F1E-9EE8-D7285CBD0E78}" type="pres">
      <dgm:prSet presAssocID="{F926DD99-B6AB-4323-B5D9-8D3B9960960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6587A21-AC80-420D-85A0-85CEF0666025}" srcId="{E64139D4-17AA-4E10-A3C6-EFE764D7BA3E}" destId="{F926DD99-B6AB-4323-B5D9-8D3B99609608}" srcOrd="2" destOrd="0" parTransId="{5FE19F9A-A869-4158-AF5A-6D18672AACE9}" sibTransId="{11261CE5-F804-4A7E-A10F-701A7340F904}"/>
    <dgm:cxn modelId="{66F9BC2E-C6FA-418E-AB60-14D02EACE460}" srcId="{E64139D4-17AA-4E10-A3C6-EFE764D7BA3E}" destId="{5492674B-3DAE-43F1-927C-3EA4B32ACEC7}" srcOrd="0" destOrd="0" parTransId="{28A45337-014D-497D-9825-D67E3C4F6C27}" sibTransId="{BA3EA104-6ED8-4E16-BEB8-E68771851339}"/>
    <dgm:cxn modelId="{A4C8E63F-DC56-44A4-B3B4-FDFB89C3C325}" type="presOf" srcId="{E64139D4-17AA-4E10-A3C6-EFE764D7BA3E}" destId="{A4B2C8E2-4F88-40DF-A840-D2B1902761C0}" srcOrd="0" destOrd="0" presId="urn:microsoft.com/office/officeart/2018/2/layout/IconVerticalSolidList"/>
    <dgm:cxn modelId="{8B6F734F-D5D4-4905-82B5-7D43C6559E65}" type="presOf" srcId="{9AEA571A-AFA8-4392-968C-202C94C52DAB}" destId="{F94DDC0A-2017-401D-A6FE-39A127DE7FA9}" srcOrd="0" destOrd="0" presId="urn:microsoft.com/office/officeart/2018/2/layout/IconVerticalSolidList"/>
    <dgm:cxn modelId="{110495B1-DD6D-4FD1-9112-CB5B5319B8E3}" type="presOf" srcId="{F926DD99-B6AB-4323-B5D9-8D3B99609608}" destId="{2D41054A-2175-4F1E-9EE8-D7285CBD0E78}" srcOrd="0" destOrd="0" presId="urn:microsoft.com/office/officeart/2018/2/layout/IconVerticalSolidList"/>
    <dgm:cxn modelId="{4424BAB1-BD9F-49A1-9BBA-CFC0B623D941}" type="presOf" srcId="{5492674B-3DAE-43F1-927C-3EA4B32ACEC7}" destId="{1B2AD960-37B2-4CB3-AA31-83CBA7EE7456}" srcOrd="0" destOrd="0" presId="urn:microsoft.com/office/officeart/2018/2/layout/IconVerticalSolidList"/>
    <dgm:cxn modelId="{B6FCE2DE-40F1-4714-BD01-3EF912B426B0}" srcId="{E64139D4-17AA-4E10-A3C6-EFE764D7BA3E}" destId="{9AEA571A-AFA8-4392-968C-202C94C52DAB}" srcOrd="1" destOrd="0" parTransId="{6B38AB47-FBEC-466B-826D-14902C5D8090}" sibTransId="{D43B4A6B-1545-4E7C-81D0-140603524754}"/>
    <dgm:cxn modelId="{C497E0BF-B28C-4DA9-9081-BCA669AA89AE}" type="presParOf" srcId="{A4B2C8E2-4F88-40DF-A840-D2B1902761C0}" destId="{F414D76C-72B0-4D7A-939C-BEFAC09D1E04}" srcOrd="0" destOrd="0" presId="urn:microsoft.com/office/officeart/2018/2/layout/IconVerticalSolidList"/>
    <dgm:cxn modelId="{8CEF369B-BE70-4AA0-AD9C-45974EC65C88}" type="presParOf" srcId="{F414D76C-72B0-4D7A-939C-BEFAC09D1E04}" destId="{8E9AEB53-129F-435C-9033-1919521731F4}" srcOrd="0" destOrd="0" presId="urn:microsoft.com/office/officeart/2018/2/layout/IconVerticalSolidList"/>
    <dgm:cxn modelId="{F510224A-B85C-4764-A48B-E034856FE234}" type="presParOf" srcId="{F414D76C-72B0-4D7A-939C-BEFAC09D1E04}" destId="{C940C3EE-3621-4A2D-A9A3-0026081A3C23}" srcOrd="1" destOrd="0" presId="urn:microsoft.com/office/officeart/2018/2/layout/IconVerticalSolidList"/>
    <dgm:cxn modelId="{CC94697F-8393-4A7D-97DF-288C3C2EC506}" type="presParOf" srcId="{F414D76C-72B0-4D7A-939C-BEFAC09D1E04}" destId="{BBDDFB91-3FAF-44B1-AE31-40E4A0720425}" srcOrd="2" destOrd="0" presId="urn:microsoft.com/office/officeart/2018/2/layout/IconVerticalSolidList"/>
    <dgm:cxn modelId="{0253BE0E-1D9C-40B9-872F-DBA8DEBD02E8}" type="presParOf" srcId="{F414D76C-72B0-4D7A-939C-BEFAC09D1E04}" destId="{1B2AD960-37B2-4CB3-AA31-83CBA7EE7456}" srcOrd="3" destOrd="0" presId="urn:microsoft.com/office/officeart/2018/2/layout/IconVerticalSolidList"/>
    <dgm:cxn modelId="{D07E01C1-D22D-41E7-B83A-84AEF8E2FD03}" type="presParOf" srcId="{A4B2C8E2-4F88-40DF-A840-D2B1902761C0}" destId="{3958F540-7DC3-427E-A0FE-C0DE848F7677}" srcOrd="1" destOrd="0" presId="urn:microsoft.com/office/officeart/2018/2/layout/IconVerticalSolidList"/>
    <dgm:cxn modelId="{2E4646AC-5A98-45B4-9F29-FC121B5AF46C}" type="presParOf" srcId="{A4B2C8E2-4F88-40DF-A840-D2B1902761C0}" destId="{82643BC8-5B8F-4B7C-8F3A-B4E0567F9F89}" srcOrd="2" destOrd="0" presId="urn:microsoft.com/office/officeart/2018/2/layout/IconVerticalSolidList"/>
    <dgm:cxn modelId="{449BE4BC-B2D7-4858-8DFB-F493182EDC28}" type="presParOf" srcId="{82643BC8-5B8F-4B7C-8F3A-B4E0567F9F89}" destId="{71BB2FCD-0552-47C6-96D1-5FEDA48E16D0}" srcOrd="0" destOrd="0" presId="urn:microsoft.com/office/officeart/2018/2/layout/IconVerticalSolidList"/>
    <dgm:cxn modelId="{A2DFA15C-EA05-4DB7-A738-7588190D18B1}" type="presParOf" srcId="{82643BC8-5B8F-4B7C-8F3A-B4E0567F9F89}" destId="{9F72F750-5561-42E6-AADF-B22E4ACF872A}" srcOrd="1" destOrd="0" presId="urn:microsoft.com/office/officeart/2018/2/layout/IconVerticalSolidList"/>
    <dgm:cxn modelId="{46F1CD26-EBC1-40E0-B16C-58625CBA6898}" type="presParOf" srcId="{82643BC8-5B8F-4B7C-8F3A-B4E0567F9F89}" destId="{2ABD9829-CAA2-4606-A2DA-9FD3D9706972}" srcOrd="2" destOrd="0" presId="urn:microsoft.com/office/officeart/2018/2/layout/IconVerticalSolidList"/>
    <dgm:cxn modelId="{67AB0DD3-8A03-499F-934A-83D077191BB9}" type="presParOf" srcId="{82643BC8-5B8F-4B7C-8F3A-B4E0567F9F89}" destId="{F94DDC0A-2017-401D-A6FE-39A127DE7FA9}" srcOrd="3" destOrd="0" presId="urn:microsoft.com/office/officeart/2018/2/layout/IconVerticalSolidList"/>
    <dgm:cxn modelId="{5855DD58-590B-494F-B673-13C8BCE9D549}" type="presParOf" srcId="{A4B2C8E2-4F88-40DF-A840-D2B1902761C0}" destId="{D4A076E6-D2CC-46B3-AD60-A453A3C0ADB8}" srcOrd="3" destOrd="0" presId="urn:microsoft.com/office/officeart/2018/2/layout/IconVerticalSolidList"/>
    <dgm:cxn modelId="{7D9B3D33-72CB-4EC9-BFE7-9BCD3E6183FB}" type="presParOf" srcId="{A4B2C8E2-4F88-40DF-A840-D2B1902761C0}" destId="{E1E13FB6-CE1B-4AEB-82DC-27EA31B4DBA3}" srcOrd="4" destOrd="0" presId="urn:microsoft.com/office/officeart/2018/2/layout/IconVerticalSolidList"/>
    <dgm:cxn modelId="{2C1A44A4-0181-4432-BBD2-7023FF758849}" type="presParOf" srcId="{E1E13FB6-CE1B-4AEB-82DC-27EA31B4DBA3}" destId="{275AB3A5-E5E5-48C2-8A1C-85861DBA7FBD}" srcOrd="0" destOrd="0" presId="urn:microsoft.com/office/officeart/2018/2/layout/IconVerticalSolidList"/>
    <dgm:cxn modelId="{1CCCD8E8-E4A5-46CC-81CA-44A2C8D7DE01}" type="presParOf" srcId="{E1E13FB6-CE1B-4AEB-82DC-27EA31B4DBA3}" destId="{7E7FC932-8D85-4557-9F09-B9264C38F39B}" srcOrd="1" destOrd="0" presId="urn:microsoft.com/office/officeart/2018/2/layout/IconVerticalSolidList"/>
    <dgm:cxn modelId="{4E1BCA51-69F5-41CB-83B7-2870BF8322A1}" type="presParOf" srcId="{E1E13FB6-CE1B-4AEB-82DC-27EA31B4DBA3}" destId="{B383E745-DC82-4697-9BED-C42F7B2D2020}" srcOrd="2" destOrd="0" presId="urn:microsoft.com/office/officeart/2018/2/layout/IconVerticalSolidList"/>
    <dgm:cxn modelId="{457AF556-D1EA-41E8-BF97-236CAF78D827}" type="presParOf" srcId="{E1E13FB6-CE1B-4AEB-82DC-27EA31B4DBA3}" destId="{2D41054A-2175-4F1E-9EE8-D7285CBD0E7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AFF69E5-4D95-4F97-82F9-561E5B3D141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DA25910-7A1E-4C6B-A86F-6942A441C6E1}">
      <dgm:prSet/>
      <dgm:spPr/>
      <dgm:t>
        <a:bodyPr/>
        <a:lstStyle/>
        <a:p>
          <a:r>
            <a:rPr lang="en-IE"/>
            <a:t>Add a span to some of the letters in the top paragraph.</a:t>
          </a:r>
          <a:endParaRPr lang="en-US"/>
        </a:p>
      </dgm:t>
    </dgm:pt>
    <dgm:pt modelId="{D241CECB-9ACC-4B37-ADC5-2E7584513DAD}" type="parTrans" cxnId="{2F03994A-1370-47F5-9C6C-4D73AC027A2E}">
      <dgm:prSet/>
      <dgm:spPr/>
      <dgm:t>
        <a:bodyPr/>
        <a:lstStyle/>
        <a:p>
          <a:endParaRPr lang="en-US"/>
        </a:p>
      </dgm:t>
    </dgm:pt>
    <dgm:pt modelId="{04839E8E-78F2-4F92-8B3E-633C038B39FE}" type="sibTrans" cxnId="{2F03994A-1370-47F5-9C6C-4D73AC027A2E}">
      <dgm:prSet/>
      <dgm:spPr/>
      <dgm:t>
        <a:bodyPr/>
        <a:lstStyle/>
        <a:p>
          <a:endParaRPr lang="en-US"/>
        </a:p>
      </dgm:t>
    </dgm:pt>
    <dgm:pt modelId="{B961F06E-7D56-4CC7-88A3-E798A0EC1A29}">
      <dgm:prSet/>
      <dgm:spPr/>
      <dgm:t>
        <a:bodyPr/>
        <a:lstStyle/>
        <a:p>
          <a:r>
            <a:rPr lang="en-IE"/>
            <a:t>Style the span with an underline in the css.</a:t>
          </a:r>
          <a:endParaRPr lang="en-US"/>
        </a:p>
      </dgm:t>
    </dgm:pt>
    <dgm:pt modelId="{5536F23E-7B56-41B8-ACFC-E82922E91CFB}" type="parTrans" cxnId="{F0405670-350E-44E6-8F9F-EFCEFFAE1CCC}">
      <dgm:prSet/>
      <dgm:spPr/>
      <dgm:t>
        <a:bodyPr/>
        <a:lstStyle/>
        <a:p>
          <a:endParaRPr lang="en-US"/>
        </a:p>
      </dgm:t>
    </dgm:pt>
    <dgm:pt modelId="{D1ABF960-A5AC-41FE-B104-DD99A185B184}" type="sibTrans" cxnId="{F0405670-350E-44E6-8F9F-EFCEFFAE1CCC}">
      <dgm:prSet/>
      <dgm:spPr/>
      <dgm:t>
        <a:bodyPr/>
        <a:lstStyle/>
        <a:p>
          <a:endParaRPr lang="en-US"/>
        </a:p>
      </dgm:t>
    </dgm:pt>
    <dgm:pt modelId="{2B7CDEE6-4EE3-41A7-8485-05F607B9BB57}">
      <dgm:prSet/>
      <dgm:spPr/>
      <dgm:t>
        <a:bodyPr/>
        <a:lstStyle/>
        <a:p>
          <a:r>
            <a:rPr lang="en-IE"/>
            <a:t>Go to google fonts and choose a font style that you like.</a:t>
          </a:r>
          <a:endParaRPr lang="en-US"/>
        </a:p>
      </dgm:t>
    </dgm:pt>
    <dgm:pt modelId="{FF5713E9-F1BF-4FDE-9035-C8D945FF3543}" type="parTrans" cxnId="{5F5D3A51-3BAA-420E-97DA-CB045E3530EC}">
      <dgm:prSet/>
      <dgm:spPr/>
      <dgm:t>
        <a:bodyPr/>
        <a:lstStyle/>
        <a:p>
          <a:endParaRPr lang="en-US"/>
        </a:p>
      </dgm:t>
    </dgm:pt>
    <dgm:pt modelId="{14FB6821-2E52-4FDE-BC5B-BC311240E3DD}" type="sibTrans" cxnId="{5F5D3A51-3BAA-420E-97DA-CB045E3530EC}">
      <dgm:prSet/>
      <dgm:spPr/>
      <dgm:t>
        <a:bodyPr/>
        <a:lstStyle/>
        <a:p>
          <a:endParaRPr lang="en-US"/>
        </a:p>
      </dgm:t>
    </dgm:pt>
    <dgm:pt modelId="{1630B63E-63F0-47E2-A097-AA0146F23C89}">
      <dgm:prSet/>
      <dgm:spPr/>
      <dgm:t>
        <a:bodyPr/>
        <a:lstStyle/>
        <a:p>
          <a:r>
            <a:rPr lang="en-IE"/>
            <a:t>Add the link to google fonts in your html head.</a:t>
          </a:r>
          <a:endParaRPr lang="en-US"/>
        </a:p>
      </dgm:t>
    </dgm:pt>
    <dgm:pt modelId="{8BACB083-BB00-488F-8312-31118BBE2392}" type="parTrans" cxnId="{724BD704-7AA6-49BD-8899-091230A7031F}">
      <dgm:prSet/>
      <dgm:spPr/>
      <dgm:t>
        <a:bodyPr/>
        <a:lstStyle/>
        <a:p>
          <a:endParaRPr lang="en-US"/>
        </a:p>
      </dgm:t>
    </dgm:pt>
    <dgm:pt modelId="{FB313E67-AE56-42EB-B658-39193F5ED6F3}" type="sibTrans" cxnId="{724BD704-7AA6-49BD-8899-091230A7031F}">
      <dgm:prSet/>
      <dgm:spPr/>
      <dgm:t>
        <a:bodyPr/>
        <a:lstStyle/>
        <a:p>
          <a:endParaRPr lang="en-US"/>
        </a:p>
      </dgm:t>
    </dgm:pt>
    <dgm:pt modelId="{049EBC39-5410-44F8-B031-B17B67543F5F}">
      <dgm:prSet/>
      <dgm:spPr/>
      <dgm:t>
        <a:bodyPr/>
        <a:lstStyle/>
        <a:p>
          <a:r>
            <a:rPr lang="en-IE" dirty="0"/>
            <a:t>Change the font families of your body and your headings to the style that has been chosen.</a:t>
          </a:r>
          <a:endParaRPr lang="en-US" dirty="0"/>
        </a:p>
      </dgm:t>
    </dgm:pt>
    <dgm:pt modelId="{DED7E76D-C3AF-4028-B184-F8264E38FDD6}" type="parTrans" cxnId="{1A881B72-C44C-4D4E-9AA7-A27777DADCD0}">
      <dgm:prSet/>
      <dgm:spPr/>
      <dgm:t>
        <a:bodyPr/>
        <a:lstStyle/>
        <a:p>
          <a:endParaRPr lang="en-US"/>
        </a:p>
      </dgm:t>
    </dgm:pt>
    <dgm:pt modelId="{988EDF65-922B-468F-9A1F-3A4D6649E633}" type="sibTrans" cxnId="{1A881B72-C44C-4D4E-9AA7-A27777DADCD0}">
      <dgm:prSet/>
      <dgm:spPr/>
      <dgm:t>
        <a:bodyPr/>
        <a:lstStyle/>
        <a:p>
          <a:endParaRPr lang="en-US"/>
        </a:p>
      </dgm:t>
    </dgm:pt>
    <dgm:pt modelId="{871878F9-DCAB-4053-9F41-6CD39971F775}" type="pres">
      <dgm:prSet presAssocID="{6AFF69E5-4D95-4F97-82F9-561E5B3D1412}" presName="root" presStyleCnt="0">
        <dgm:presLayoutVars>
          <dgm:dir/>
          <dgm:resizeHandles val="exact"/>
        </dgm:presLayoutVars>
      </dgm:prSet>
      <dgm:spPr/>
    </dgm:pt>
    <dgm:pt modelId="{6F2C9C34-A3D2-402E-ADC2-798FBAEC84E4}" type="pres">
      <dgm:prSet presAssocID="{BDA25910-7A1E-4C6B-A86F-6942A441C6E1}" presName="compNode" presStyleCnt="0"/>
      <dgm:spPr/>
    </dgm:pt>
    <dgm:pt modelId="{6D8C6A0B-BF9A-48D2-97B4-553FE8E500F7}" type="pres">
      <dgm:prSet presAssocID="{BDA25910-7A1E-4C6B-A86F-6942A441C6E1}" presName="bgRect" presStyleLbl="bgShp" presStyleIdx="0" presStyleCnt="5"/>
      <dgm:spPr/>
    </dgm:pt>
    <dgm:pt modelId="{7DE275BC-5FCD-484A-9367-841E10547D24}" type="pres">
      <dgm:prSet presAssocID="{BDA25910-7A1E-4C6B-A86F-6942A441C6E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92604214-CB4F-4C0F-A9C6-ED43FDBA0152}" type="pres">
      <dgm:prSet presAssocID="{BDA25910-7A1E-4C6B-A86F-6942A441C6E1}" presName="spaceRect" presStyleCnt="0"/>
      <dgm:spPr/>
    </dgm:pt>
    <dgm:pt modelId="{9A161C06-7473-4EF0-AD25-F201B98F0B04}" type="pres">
      <dgm:prSet presAssocID="{BDA25910-7A1E-4C6B-A86F-6942A441C6E1}" presName="parTx" presStyleLbl="revTx" presStyleIdx="0" presStyleCnt="5">
        <dgm:presLayoutVars>
          <dgm:chMax val="0"/>
          <dgm:chPref val="0"/>
        </dgm:presLayoutVars>
      </dgm:prSet>
      <dgm:spPr/>
    </dgm:pt>
    <dgm:pt modelId="{9EC65A18-1958-4E0B-BDD9-7509C5D48984}" type="pres">
      <dgm:prSet presAssocID="{04839E8E-78F2-4F92-8B3E-633C038B39FE}" presName="sibTrans" presStyleCnt="0"/>
      <dgm:spPr/>
    </dgm:pt>
    <dgm:pt modelId="{F3299D3C-EB31-4418-BAA6-85654D24068B}" type="pres">
      <dgm:prSet presAssocID="{B961F06E-7D56-4CC7-88A3-E798A0EC1A29}" presName="compNode" presStyleCnt="0"/>
      <dgm:spPr/>
    </dgm:pt>
    <dgm:pt modelId="{B4E0DA5F-CE3A-4AF7-A752-F529AFA77BBF}" type="pres">
      <dgm:prSet presAssocID="{B961F06E-7D56-4CC7-88A3-E798A0EC1A29}" presName="bgRect" presStyleLbl="bgShp" presStyleIdx="1" presStyleCnt="5"/>
      <dgm:spPr/>
    </dgm:pt>
    <dgm:pt modelId="{4DC5667F-7D63-44E7-960A-A4C52BEA9B2F}" type="pres">
      <dgm:prSet presAssocID="{B961F06E-7D56-4CC7-88A3-E798A0EC1A2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4EF48EF-6991-4676-9F60-D0B1C3D603A6}" type="pres">
      <dgm:prSet presAssocID="{B961F06E-7D56-4CC7-88A3-E798A0EC1A29}" presName="spaceRect" presStyleCnt="0"/>
      <dgm:spPr/>
    </dgm:pt>
    <dgm:pt modelId="{0078A01E-DD2A-4CD8-9EA7-2E5B15A6E9D1}" type="pres">
      <dgm:prSet presAssocID="{B961F06E-7D56-4CC7-88A3-E798A0EC1A29}" presName="parTx" presStyleLbl="revTx" presStyleIdx="1" presStyleCnt="5">
        <dgm:presLayoutVars>
          <dgm:chMax val="0"/>
          <dgm:chPref val="0"/>
        </dgm:presLayoutVars>
      </dgm:prSet>
      <dgm:spPr/>
    </dgm:pt>
    <dgm:pt modelId="{4DA86C35-610F-4A74-BFCF-0FE956998D34}" type="pres">
      <dgm:prSet presAssocID="{D1ABF960-A5AC-41FE-B104-DD99A185B184}" presName="sibTrans" presStyleCnt="0"/>
      <dgm:spPr/>
    </dgm:pt>
    <dgm:pt modelId="{EDF47C45-9C00-4D9D-B0FF-4C9E720B9C0F}" type="pres">
      <dgm:prSet presAssocID="{2B7CDEE6-4EE3-41A7-8485-05F607B9BB57}" presName="compNode" presStyleCnt="0"/>
      <dgm:spPr/>
    </dgm:pt>
    <dgm:pt modelId="{D6546C11-CB98-4AA5-A186-E107DBB926C8}" type="pres">
      <dgm:prSet presAssocID="{2B7CDEE6-4EE3-41A7-8485-05F607B9BB57}" presName="bgRect" presStyleLbl="bgShp" presStyleIdx="2" presStyleCnt="5"/>
      <dgm:spPr/>
    </dgm:pt>
    <dgm:pt modelId="{4F958F5E-52C6-47FD-A1B5-55D8EB82C9BB}" type="pres">
      <dgm:prSet presAssocID="{2B7CDEE6-4EE3-41A7-8485-05F607B9BB5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FaceWithHeartsWhite"/>
        </a:ext>
      </dgm:extLst>
    </dgm:pt>
    <dgm:pt modelId="{21F4B779-E364-4F33-A5AD-121B7E114187}" type="pres">
      <dgm:prSet presAssocID="{2B7CDEE6-4EE3-41A7-8485-05F607B9BB57}" presName="spaceRect" presStyleCnt="0"/>
      <dgm:spPr/>
    </dgm:pt>
    <dgm:pt modelId="{2807B108-110F-40D5-93FD-B8BBFC20AF3C}" type="pres">
      <dgm:prSet presAssocID="{2B7CDEE6-4EE3-41A7-8485-05F607B9BB57}" presName="parTx" presStyleLbl="revTx" presStyleIdx="2" presStyleCnt="5">
        <dgm:presLayoutVars>
          <dgm:chMax val="0"/>
          <dgm:chPref val="0"/>
        </dgm:presLayoutVars>
      </dgm:prSet>
      <dgm:spPr/>
    </dgm:pt>
    <dgm:pt modelId="{40D7BE1E-47FE-4160-B4EA-02633B9AFACC}" type="pres">
      <dgm:prSet presAssocID="{14FB6821-2E52-4FDE-BC5B-BC311240E3DD}" presName="sibTrans" presStyleCnt="0"/>
      <dgm:spPr/>
    </dgm:pt>
    <dgm:pt modelId="{2548A18A-9EB3-4CF6-8217-164E0EF3EBFB}" type="pres">
      <dgm:prSet presAssocID="{1630B63E-63F0-47E2-A097-AA0146F23C89}" presName="compNode" presStyleCnt="0"/>
      <dgm:spPr/>
    </dgm:pt>
    <dgm:pt modelId="{2E0FC98E-9231-4890-8F96-ED6CEB87A322}" type="pres">
      <dgm:prSet presAssocID="{1630B63E-63F0-47E2-A097-AA0146F23C89}" presName="bgRect" presStyleLbl="bgShp" presStyleIdx="3" presStyleCnt="5"/>
      <dgm:spPr/>
    </dgm:pt>
    <dgm:pt modelId="{660951BC-F562-4D33-9DD2-913AF9E58AEE}" type="pres">
      <dgm:prSet presAssocID="{1630B63E-63F0-47E2-A097-AA0146F23C8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61F1D691-63E9-4067-B378-C3A3B4E366F8}" type="pres">
      <dgm:prSet presAssocID="{1630B63E-63F0-47E2-A097-AA0146F23C89}" presName="spaceRect" presStyleCnt="0"/>
      <dgm:spPr/>
    </dgm:pt>
    <dgm:pt modelId="{5575F0F7-BB09-43ED-A4AC-2B67FCE9547D}" type="pres">
      <dgm:prSet presAssocID="{1630B63E-63F0-47E2-A097-AA0146F23C89}" presName="parTx" presStyleLbl="revTx" presStyleIdx="3" presStyleCnt="5">
        <dgm:presLayoutVars>
          <dgm:chMax val="0"/>
          <dgm:chPref val="0"/>
        </dgm:presLayoutVars>
      </dgm:prSet>
      <dgm:spPr/>
    </dgm:pt>
    <dgm:pt modelId="{EDF9BE3B-EF74-4F68-9283-6B68808D7C8B}" type="pres">
      <dgm:prSet presAssocID="{FB313E67-AE56-42EB-B658-39193F5ED6F3}" presName="sibTrans" presStyleCnt="0"/>
      <dgm:spPr/>
    </dgm:pt>
    <dgm:pt modelId="{9D388987-796F-4A55-A185-76616A2EDC67}" type="pres">
      <dgm:prSet presAssocID="{049EBC39-5410-44F8-B031-B17B67543F5F}" presName="compNode" presStyleCnt="0"/>
      <dgm:spPr/>
    </dgm:pt>
    <dgm:pt modelId="{151C0B71-CEF7-47AA-A699-4C5258E9B7C1}" type="pres">
      <dgm:prSet presAssocID="{049EBC39-5410-44F8-B031-B17B67543F5F}" presName="bgRect" presStyleLbl="bgShp" presStyleIdx="4" presStyleCnt="5"/>
      <dgm:spPr/>
    </dgm:pt>
    <dgm:pt modelId="{82E7ED5B-F783-482B-87CE-B43DDB56059A}" type="pres">
      <dgm:prSet presAssocID="{049EBC39-5410-44F8-B031-B17B67543F5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iraffe"/>
        </a:ext>
      </dgm:extLst>
    </dgm:pt>
    <dgm:pt modelId="{ABCBDCC4-375F-43F6-9015-53B557DE784D}" type="pres">
      <dgm:prSet presAssocID="{049EBC39-5410-44F8-B031-B17B67543F5F}" presName="spaceRect" presStyleCnt="0"/>
      <dgm:spPr/>
    </dgm:pt>
    <dgm:pt modelId="{B9F0C523-82C0-4C68-8324-8E2E8C3E9FC8}" type="pres">
      <dgm:prSet presAssocID="{049EBC39-5410-44F8-B031-B17B67543F5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24BD704-7AA6-49BD-8899-091230A7031F}" srcId="{6AFF69E5-4D95-4F97-82F9-561E5B3D1412}" destId="{1630B63E-63F0-47E2-A097-AA0146F23C89}" srcOrd="3" destOrd="0" parTransId="{8BACB083-BB00-488F-8312-31118BBE2392}" sibTransId="{FB313E67-AE56-42EB-B658-39193F5ED6F3}"/>
    <dgm:cxn modelId="{2F03994A-1370-47F5-9C6C-4D73AC027A2E}" srcId="{6AFF69E5-4D95-4F97-82F9-561E5B3D1412}" destId="{BDA25910-7A1E-4C6B-A86F-6942A441C6E1}" srcOrd="0" destOrd="0" parTransId="{D241CECB-9ACC-4B37-ADC5-2E7584513DAD}" sibTransId="{04839E8E-78F2-4F92-8B3E-633C038B39FE}"/>
    <dgm:cxn modelId="{66BBE56F-EA94-4F73-A434-4E0DD52D6E7E}" type="presOf" srcId="{049EBC39-5410-44F8-B031-B17B67543F5F}" destId="{B9F0C523-82C0-4C68-8324-8E2E8C3E9FC8}" srcOrd="0" destOrd="0" presId="urn:microsoft.com/office/officeart/2018/2/layout/IconVerticalSolidList"/>
    <dgm:cxn modelId="{F0405670-350E-44E6-8F9F-EFCEFFAE1CCC}" srcId="{6AFF69E5-4D95-4F97-82F9-561E5B3D1412}" destId="{B961F06E-7D56-4CC7-88A3-E798A0EC1A29}" srcOrd="1" destOrd="0" parTransId="{5536F23E-7B56-41B8-ACFC-E82922E91CFB}" sibTransId="{D1ABF960-A5AC-41FE-B104-DD99A185B184}"/>
    <dgm:cxn modelId="{5F5D3A51-3BAA-420E-97DA-CB045E3530EC}" srcId="{6AFF69E5-4D95-4F97-82F9-561E5B3D1412}" destId="{2B7CDEE6-4EE3-41A7-8485-05F607B9BB57}" srcOrd="2" destOrd="0" parTransId="{FF5713E9-F1BF-4FDE-9035-C8D945FF3543}" sibTransId="{14FB6821-2E52-4FDE-BC5B-BC311240E3DD}"/>
    <dgm:cxn modelId="{1A881B72-C44C-4D4E-9AA7-A27777DADCD0}" srcId="{6AFF69E5-4D95-4F97-82F9-561E5B3D1412}" destId="{049EBC39-5410-44F8-B031-B17B67543F5F}" srcOrd="4" destOrd="0" parTransId="{DED7E76D-C3AF-4028-B184-F8264E38FDD6}" sibTransId="{988EDF65-922B-468F-9A1F-3A4D6649E633}"/>
    <dgm:cxn modelId="{22277699-866D-4F2B-9210-6042B5C238F2}" type="presOf" srcId="{1630B63E-63F0-47E2-A097-AA0146F23C89}" destId="{5575F0F7-BB09-43ED-A4AC-2B67FCE9547D}" srcOrd="0" destOrd="0" presId="urn:microsoft.com/office/officeart/2018/2/layout/IconVerticalSolidList"/>
    <dgm:cxn modelId="{853815C1-BF09-4BD0-91C7-52F7A47554C0}" type="presOf" srcId="{B961F06E-7D56-4CC7-88A3-E798A0EC1A29}" destId="{0078A01E-DD2A-4CD8-9EA7-2E5B15A6E9D1}" srcOrd="0" destOrd="0" presId="urn:microsoft.com/office/officeart/2018/2/layout/IconVerticalSolidList"/>
    <dgm:cxn modelId="{B6B79AC1-3A97-4A48-8562-233C2C2B2BD8}" type="presOf" srcId="{2B7CDEE6-4EE3-41A7-8485-05F607B9BB57}" destId="{2807B108-110F-40D5-93FD-B8BBFC20AF3C}" srcOrd="0" destOrd="0" presId="urn:microsoft.com/office/officeart/2018/2/layout/IconVerticalSolidList"/>
    <dgm:cxn modelId="{0A3E1FD5-489E-4D5A-BF9F-48A06B03014E}" type="presOf" srcId="{6AFF69E5-4D95-4F97-82F9-561E5B3D1412}" destId="{871878F9-DCAB-4053-9F41-6CD39971F775}" srcOrd="0" destOrd="0" presId="urn:microsoft.com/office/officeart/2018/2/layout/IconVerticalSolidList"/>
    <dgm:cxn modelId="{0CAD87F8-9064-4733-A0C9-F6E56189C6B6}" type="presOf" srcId="{BDA25910-7A1E-4C6B-A86F-6942A441C6E1}" destId="{9A161C06-7473-4EF0-AD25-F201B98F0B04}" srcOrd="0" destOrd="0" presId="urn:microsoft.com/office/officeart/2018/2/layout/IconVerticalSolidList"/>
    <dgm:cxn modelId="{F1D0A6B4-7FC2-4DD8-9958-B129E82D1C49}" type="presParOf" srcId="{871878F9-DCAB-4053-9F41-6CD39971F775}" destId="{6F2C9C34-A3D2-402E-ADC2-798FBAEC84E4}" srcOrd="0" destOrd="0" presId="urn:microsoft.com/office/officeart/2018/2/layout/IconVerticalSolidList"/>
    <dgm:cxn modelId="{A98BA831-5D4E-450D-8FF4-49D24547073E}" type="presParOf" srcId="{6F2C9C34-A3D2-402E-ADC2-798FBAEC84E4}" destId="{6D8C6A0B-BF9A-48D2-97B4-553FE8E500F7}" srcOrd="0" destOrd="0" presId="urn:microsoft.com/office/officeart/2018/2/layout/IconVerticalSolidList"/>
    <dgm:cxn modelId="{A60DB36D-B846-4EF8-87F7-BF99569AB06C}" type="presParOf" srcId="{6F2C9C34-A3D2-402E-ADC2-798FBAEC84E4}" destId="{7DE275BC-5FCD-484A-9367-841E10547D24}" srcOrd="1" destOrd="0" presId="urn:microsoft.com/office/officeart/2018/2/layout/IconVerticalSolidList"/>
    <dgm:cxn modelId="{87145646-4892-402D-8E96-6D601383F1BF}" type="presParOf" srcId="{6F2C9C34-A3D2-402E-ADC2-798FBAEC84E4}" destId="{92604214-CB4F-4C0F-A9C6-ED43FDBA0152}" srcOrd="2" destOrd="0" presId="urn:microsoft.com/office/officeart/2018/2/layout/IconVerticalSolidList"/>
    <dgm:cxn modelId="{6DC7D42D-893B-4FC7-8815-1A159DFC9BB3}" type="presParOf" srcId="{6F2C9C34-A3D2-402E-ADC2-798FBAEC84E4}" destId="{9A161C06-7473-4EF0-AD25-F201B98F0B04}" srcOrd="3" destOrd="0" presId="urn:microsoft.com/office/officeart/2018/2/layout/IconVerticalSolidList"/>
    <dgm:cxn modelId="{0620B168-3C7D-432B-A430-78D792076628}" type="presParOf" srcId="{871878F9-DCAB-4053-9F41-6CD39971F775}" destId="{9EC65A18-1958-4E0B-BDD9-7509C5D48984}" srcOrd="1" destOrd="0" presId="urn:microsoft.com/office/officeart/2018/2/layout/IconVerticalSolidList"/>
    <dgm:cxn modelId="{EE7AF7D2-1976-49D5-B173-B02004335ECB}" type="presParOf" srcId="{871878F9-DCAB-4053-9F41-6CD39971F775}" destId="{F3299D3C-EB31-4418-BAA6-85654D24068B}" srcOrd="2" destOrd="0" presId="urn:microsoft.com/office/officeart/2018/2/layout/IconVerticalSolidList"/>
    <dgm:cxn modelId="{C14E59E6-BA0F-404F-9CEB-4C1C5319323F}" type="presParOf" srcId="{F3299D3C-EB31-4418-BAA6-85654D24068B}" destId="{B4E0DA5F-CE3A-4AF7-A752-F529AFA77BBF}" srcOrd="0" destOrd="0" presId="urn:microsoft.com/office/officeart/2018/2/layout/IconVerticalSolidList"/>
    <dgm:cxn modelId="{7774776B-9A1A-4299-90AB-F94334EFE829}" type="presParOf" srcId="{F3299D3C-EB31-4418-BAA6-85654D24068B}" destId="{4DC5667F-7D63-44E7-960A-A4C52BEA9B2F}" srcOrd="1" destOrd="0" presId="urn:microsoft.com/office/officeart/2018/2/layout/IconVerticalSolidList"/>
    <dgm:cxn modelId="{ED97DA5F-9C25-4E30-821B-7B640D8C4308}" type="presParOf" srcId="{F3299D3C-EB31-4418-BAA6-85654D24068B}" destId="{04EF48EF-6991-4676-9F60-D0B1C3D603A6}" srcOrd="2" destOrd="0" presId="urn:microsoft.com/office/officeart/2018/2/layout/IconVerticalSolidList"/>
    <dgm:cxn modelId="{E98291EC-8DD6-4C4C-8ABD-5546B6706538}" type="presParOf" srcId="{F3299D3C-EB31-4418-BAA6-85654D24068B}" destId="{0078A01E-DD2A-4CD8-9EA7-2E5B15A6E9D1}" srcOrd="3" destOrd="0" presId="urn:microsoft.com/office/officeart/2018/2/layout/IconVerticalSolidList"/>
    <dgm:cxn modelId="{2ECF1999-1455-47A9-B8E8-1F90739BFE4B}" type="presParOf" srcId="{871878F9-DCAB-4053-9F41-6CD39971F775}" destId="{4DA86C35-610F-4A74-BFCF-0FE956998D34}" srcOrd="3" destOrd="0" presId="urn:microsoft.com/office/officeart/2018/2/layout/IconVerticalSolidList"/>
    <dgm:cxn modelId="{0E0D025C-E043-471F-8914-16CE6C2FDA8F}" type="presParOf" srcId="{871878F9-DCAB-4053-9F41-6CD39971F775}" destId="{EDF47C45-9C00-4D9D-B0FF-4C9E720B9C0F}" srcOrd="4" destOrd="0" presId="urn:microsoft.com/office/officeart/2018/2/layout/IconVerticalSolidList"/>
    <dgm:cxn modelId="{0A525C48-F615-4004-BCE9-0E5DA6F0FDDF}" type="presParOf" srcId="{EDF47C45-9C00-4D9D-B0FF-4C9E720B9C0F}" destId="{D6546C11-CB98-4AA5-A186-E107DBB926C8}" srcOrd="0" destOrd="0" presId="urn:microsoft.com/office/officeart/2018/2/layout/IconVerticalSolidList"/>
    <dgm:cxn modelId="{F002C551-9591-412F-84E4-B65E4D1524E4}" type="presParOf" srcId="{EDF47C45-9C00-4D9D-B0FF-4C9E720B9C0F}" destId="{4F958F5E-52C6-47FD-A1B5-55D8EB82C9BB}" srcOrd="1" destOrd="0" presId="urn:microsoft.com/office/officeart/2018/2/layout/IconVerticalSolidList"/>
    <dgm:cxn modelId="{34131694-B2B4-46FA-8136-57034351EFDC}" type="presParOf" srcId="{EDF47C45-9C00-4D9D-B0FF-4C9E720B9C0F}" destId="{21F4B779-E364-4F33-A5AD-121B7E114187}" srcOrd="2" destOrd="0" presId="urn:microsoft.com/office/officeart/2018/2/layout/IconVerticalSolidList"/>
    <dgm:cxn modelId="{6637E472-4A8D-4C73-B6DE-220CC8412E7F}" type="presParOf" srcId="{EDF47C45-9C00-4D9D-B0FF-4C9E720B9C0F}" destId="{2807B108-110F-40D5-93FD-B8BBFC20AF3C}" srcOrd="3" destOrd="0" presId="urn:microsoft.com/office/officeart/2018/2/layout/IconVerticalSolidList"/>
    <dgm:cxn modelId="{0E98F80C-EE4F-42C4-AB4B-8BCDF0FEA6CE}" type="presParOf" srcId="{871878F9-DCAB-4053-9F41-6CD39971F775}" destId="{40D7BE1E-47FE-4160-B4EA-02633B9AFACC}" srcOrd="5" destOrd="0" presId="urn:microsoft.com/office/officeart/2018/2/layout/IconVerticalSolidList"/>
    <dgm:cxn modelId="{34950743-F1DC-4033-B4C5-BAC64660C30C}" type="presParOf" srcId="{871878F9-DCAB-4053-9F41-6CD39971F775}" destId="{2548A18A-9EB3-4CF6-8217-164E0EF3EBFB}" srcOrd="6" destOrd="0" presId="urn:microsoft.com/office/officeart/2018/2/layout/IconVerticalSolidList"/>
    <dgm:cxn modelId="{502A9B36-89DF-4FFD-BE99-58295642495E}" type="presParOf" srcId="{2548A18A-9EB3-4CF6-8217-164E0EF3EBFB}" destId="{2E0FC98E-9231-4890-8F96-ED6CEB87A322}" srcOrd="0" destOrd="0" presId="urn:microsoft.com/office/officeart/2018/2/layout/IconVerticalSolidList"/>
    <dgm:cxn modelId="{FBC8E1CD-108A-4BE0-A1C4-10F875553E75}" type="presParOf" srcId="{2548A18A-9EB3-4CF6-8217-164E0EF3EBFB}" destId="{660951BC-F562-4D33-9DD2-913AF9E58AEE}" srcOrd="1" destOrd="0" presId="urn:microsoft.com/office/officeart/2018/2/layout/IconVerticalSolidList"/>
    <dgm:cxn modelId="{7A65570B-8C10-4949-ADEB-134B138FD904}" type="presParOf" srcId="{2548A18A-9EB3-4CF6-8217-164E0EF3EBFB}" destId="{61F1D691-63E9-4067-B378-C3A3B4E366F8}" srcOrd="2" destOrd="0" presId="urn:microsoft.com/office/officeart/2018/2/layout/IconVerticalSolidList"/>
    <dgm:cxn modelId="{B85D521A-A708-4AC1-AAB2-544CC43A3BC9}" type="presParOf" srcId="{2548A18A-9EB3-4CF6-8217-164E0EF3EBFB}" destId="{5575F0F7-BB09-43ED-A4AC-2B67FCE9547D}" srcOrd="3" destOrd="0" presId="urn:microsoft.com/office/officeart/2018/2/layout/IconVerticalSolidList"/>
    <dgm:cxn modelId="{256E890E-E83F-4B5A-86B3-7978D62FA1C9}" type="presParOf" srcId="{871878F9-DCAB-4053-9F41-6CD39971F775}" destId="{EDF9BE3B-EF74-4F68-9283-6B68808D7C8B}" srcOrd="7" destOrd="0" presId="urn:microsoft.com/office/officeart/2018/2/layout/IconVerticalSolidList"/>
    <dgm:cxn modelId="{57167147-A0CC-4507-901C-43BE27540CA8}" type="presParOf" srcId="{871878F9-DCAB-4053-9F41-6CD39971F775}" destId="{9D388987-796F-4A55-A185-76616A2EDC67}" srcOrd="8" destOrd="0" presId="urn:microsoft.com/office/officeart/2018/2/layout/IconVerticalSolidList"/>
    <dgm:cxn modelId="{25D656C0-1E64-4123-AD82-F7071337E483}" type="presParOf" srcId="{9D388987-796F-4A55-A185-76616A2EDC67}" destId="{151C0B71-CEF7-47AA-A699-4C5258E9B7C1}" srcOrd="0" destOrd="0" presId="urn:microsoft.com/office/officeart/2018/2/layout/IconVerticalSolidList"/>
    <dgm:cxn modelId="{FC1F5E4A-00BF-40C0-B7A5-1DBCEE09C454}" type="presParOf" srcId="{9D388987-796F-4A55-A185-76616A2EDC67}" destId="{82E7ED5B-F783-482B-87CE-B43DDB56059A}" srcOrd="1" destOrd="0" presId="urn:microsoft.com/office/officeart/2018/2/layout/IconVerticalSolidList"/>
    <dgm:cxn modelId="{8C3E992A-51E9-4600-BD3C-E338444384CB}" type="presParOf" srcId="{9D388987-796F-4A55-A185-76616A2EDC67}" destId="{ABCBDCC4-375F-43F6-9015-53B557DE784D}" srcOrd="2" destOrd="0" presId="urn:microsoft.com/office/officeart/2018/2/layout/IconVerticalSolidList"/>
    <dgm:cxn modelId="{56B607C4-F2E4-428A-9748-A7A947CB25F3}" type="presParOf" srcId="{9D388987-796F-4A55-A185-76616A2EDC67}" destId="{B9F0C523-82C0-4C68-8324-8E2E8C3E9FC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BFBFE34-F7B4-49F3-A5A1-5249E47641A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76778A9-0320-42B4-8EDB-68E260B25B12}">
      <dgm:prSet/>
      <dgm:spPr/>
      <dgm:t>
        <a:bodyPr/>
        <a:lstStyle/>
        <a:p>
          <a:r>
            <a:rPr lang="en-IE"/>
            <a:t>Add the rest of the content to the site.</a:t>
          </a:r>
          <a:endParaRPr lang="en-US"/>
        </a:p>
      </dgm:t>
    </dgm:pt>
    <dgm:pt modelId="{F2777514-5994-48E6-8E75-688EE3167D8C}" type="parTrans" cxnId="{EE5A0275-1110-48C0-86FB-E98320C74DCD}">
      <dgm:prSet/>
      <dgm:spPr/>
      <dgm:t>
        <a:bodyPr/>
        <a:lstStyle/>
        <a:p>
          <a:endParaRPr lang="en-US"/>
        </a:p>
      </dgm:t>
    </dgm:pt>
    <dgm:pt modelId="{361FF088-7DF3-47C4-9981-82BA03FC7FC4}" type="sibTrans" cxnId="{EE5A0275-1110-48C0-86FB-E98320C74DCD}">
      <dgm:prSet/>
      <dgm:spPr/>
      <dgm:t>
        <a:bodyPr/>
        <a:lstStyle/>
        <a:p>
          <a:endParaRPr lang="en-US"/>
        </a:p>
      </dgm:t>
    </dgm:pt>
    <dgm:pt modelId="{68E20397-D2DA-4A29-9DBF-B4F1607D7662}">
      <dgm:prSet/>
      <dgm:spPr/>
      <dgm:t>
        <a:bodyPr/>
        <a:lstStyle/>
        <a:p>
          <a:r>
            <a:rPr lang="en-IE"/>
            <a:t>Change the font-size of h1</a:t>
          </a:r>
          <a:endParaRPr lang="en-US"/>
        </a:p>
      </dgm:t>
    </dgm:pt>
    <dgm:pt modelId="{B17F2939-6FEA-4DC8-ADDC-0CF1B16A6EAE}" type="parTrans" cxnId="{4D46FECB-CD45-41EB-8854-2C513765D14E}">
      <dgm:prSet/>
      <dgm:spPr/>
      <dgm:t>
        <a:bodyPr/>
        <a:lstStyle/>
        <a:p>
          <a:endParaRPr lang="en-US"/>
        </a:p>
      </dgm:t>
    </dgm:pt>
    <dgm:pt modelId="{F2F015DD-94D9-47C9-A7C7-55F07896434D}" type="sibTrans" cxnId="{4D46FECB-CD45-41EB-8854-2C513765D14E}">
      <dgm:prSet/>
      <dgm:spPr/>
      <dgm:t>
        <a:bodyPr/>
        <a:lstStyle/>
        <a:p>
          <a:endParaRPr lang="en-US"/>
        </a:p>
      </dgm:t>
    </dgm:pt>
    <dgm:pt modelId="{4CA7A7CD-203A-4C95-BF0F-82C9B1031B18}">
      <dgm:prSet/>
      <dgm:spPr/>
      <dgm:t>
        <a:bodyPr/>
        <a:lstStyle/>
        <a:p>
          <a:r>
            <a:rPr lang="en-IE"/>
            <a:t>We will rem as a measure, 1rem = 16px.</a:t>
          </a:r>
          <a:endParaRPr lang="en-US"/>
        </a:p>
      </dgm:t>
    </dgm:pt>
    <dgm:pt modelId="{2CAF63C4-3D9A-443E-A179-C90AB4AA5A29}" type="parTrans" cxnId="{10920AAA-B147-4A2E-97B7-1C4909810E36}">
      <dgm:prSet/>
      <dgm:spPr/>
      <dgm:t>
        <a:bodyPr/>
        <a:lstStyle/>
        <a:p>
          <a:endParaRPr lang="en-US"/>
        </a:p>
      </dgm:t>
    </dgm:pt>
    <dgm:pt modelId="{A56D74A9-851D-4F78-A3B8-FC58F56FA1A0}" type="sibTrans" cxnId="{10920AAA-B147-4A2E-97B7-1C4909810E36}">
      <dgm:prSet/>
      <dgm:spPr/>
      <dgm:t>
        <a:bodyPr/>
        <a:lstStyle/>
        <a:p>
          <a:endParaRPr lang="en-US"/>
        </a:p>
      </dgm:t>
    </dgm:pt>
    <dgm:pt modelId="{432883C1-95AD-4B02-8D95-A0F7305CBA32}">
      <dgm:prSet/>
      <dgm:spPr/>
      <dgm:t>
        <a:bodyPr/>
        <a:lstStyle/>
        <a:p>
          <a:r>
            <a:rPr lang="en-IE"/>
            <a:t>We want our h1 to be 90px, how many rem is that?</a:t>
          </a:r>
          <a:endParaRPr lang="en-US"/>
        </a:p>
      </dgm:t>
    </dgm:pt>
    <dgm:pt modelId="{1FED3B9F-DC42-4EB1-B404-90A08B1697BE}" type="parTrans" cxnId="{A7496D9D-F3DD-405B-9A5C-87309242B85A}">
      <dgm:prSet/>
      <dgm:spPr/>
      <dgm:t>
        <a:bodyPr/>
        <a:lstStyle/>
        <a:p>
          <a:endParaRPr lang="en-US"/>
        </a:p>
      </dgm:t>
    </dgm:pt>
    <dgm:pt modelId="{CBEAE931-9829-4C7F-A879-FF7BE5A128E6}" type="sibTrans" cxnId="{A7496D9D-F3DD-405B-9A5C-87309242B85A}">
      <dgm:prSet/>
      <dgm:spPr/>
      <dgm:t>
        <a:bodyPr/>
        <a:lstStyle/>
        <a:p>
          <a:endParaRPr lang="en-US"/>
        </a:p>
      </dgm:t>
    </dgm:pt>
    <dgm:pt modelId="{4B4963A6-956C-4F74-B0DE-5580E1837701}">
      <dgm:prSet/>
      <dgm:spPr/>
      <dgm:t>
        <a:bodyPr/>
        <a:lstStyle/>
        <a:p>
          <a:r>
            <a:rPr lang="en-IE"/>
            <a:t>Change the font-size of the p and the rest of the h tags.</a:t>
          </a:r>
          <a:endParaRPr lang="en-US"/>
        </a:p>
      </dgm:t>
    </dgm:pt>
    <dgm:pt modelId="{CA438176-93A5-494B-9310-3B05F1723668}" type="parTrans" cxnId="{97FA38FB-FA74-4614-8539-D95111FA8EF8}">
      <dgm:prSet/>
      <dgm:spPr/>
      <dgm:t>
        <a:bodyPr/>
        <a:lstStyle/>
        <a:p>
          <a:endParaRPr lang="en-US"/>
        </a:p>
      </dgm:t>
    </dgm:pt>
    <dgm:pt modelId="{6E126074-B190-44B3-950F-67BCC672A34E}" type="sibTrans" cxnId="{97FA38FB-FA74-4614-8539-D95111FA8EF8}">
      <dgm:prSet/>
      <dgm:spPr/>
      <dgm:t>
        <a:bodyPr/>
        <a:lstStyle/>
        <a:p>
          <a:endParaRPr lang="en-US"/>
        </a:p>
      </dgm:t>
    </dgm:pt>
    <dgm:pt modelId="{3261D747-0F33-46FE-8933-D2075C661B09}" type="pres">
      <dgm:prSet presAssocID="{FBFBFE34-F7B4-49F3-A5A1-5249E47641A7}" presName="root" presStyleCnt="0">
        <dgm:presLayoutVars>
          <dgm:dir/>
          <dgm:resizeHandles val="exact"/>
        </dgm:presLayoutVars>
      </dgm:prSet>
      <dgm:spPr/>
    </dgm:pt>
    <dgm:pt modelId="{9F4928D3-6C16-4085-8C47-C176965F4057}" type="pres">
      <dgm:prSet presAssocID="{E76778A9-0320-42B4-8EDB-68E260B25B12}" presName="compNode" presStyleCnt="0"/>
      <dgm:spPr/>
    </dgm:pt>
    <dgm:pt modelId="{558C1B58-6060-4BD7-88C0-08814B33068C}" type="pres">
      <dgm:prSet presAssocID="{E76778A9-0320-42B4-8EDB-68E260B25B12}" presName="bgRect" presStyleLbl="bgShp" presStyleIdx="0" presStyleCnt="5"/>
      <dgm:spPr/>
    </dgm:pt>
    <dgm:pt modelId="{64EBAB8E-4AA2-4E33-9FDF-895629A57C84}" type="pres">
      <dgm:prSet presAssocID="{E76778A9-0320-42B4-8EDB-68E260B25B1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37D93B1A-F2BA-4A3D-81F0-651789D666C4}" type="pres">
      <dgm:prSet presAssocID="{E76778A9-0320-42B4-8EDB-68E260B25B12}" presName="spaceRect" presStyleCnt="0"/>
      <dgm:spPr/>
    </dgm:pt>
    <dgm:pt modelId="{72235528-3747-4B23-B249-58A6EB260373}" type="pres">
      <dgm:prSet presAssocID="{E76778A9-0320-42B4-8EDB-68E260B25B12}" presName="parTx" presStyleLbl="revTx" presStyleIdx="0" presStyleCnt="5">
        <dgm:presLayoutVars>
          <dgm:chMax val="0"/>
          <dgm:chPref val="0"/>
        </dgm:presLayoutVars>
      </dgm:prSet>
      <dgm:spPr/>
    </dgm:pt>
    <dgm:pt modelId="{FB6F3332-EDAC-405C-8BD4-E7501676A583}" type="pres">
      <dgm:prSet presAssocID="{361FF088-7DF3-47C4-9981-82BA03FC7FC4}" presName="sibTrans" presStyleCnt="0"/>
      <dgm:spPr/>
    </dgm:pt>
    <dgm:pt modelId="{648721F5-F731-4702-B2CD-AF27C8E04198}" type="pres">
      <dgm:prSet presAssocID="{68E20397-D2DA-4A29-9DBF-B4F1607D7662}" presName="compNode" presStyleCnt="0"/>
      <dgm:spPr/>
    </dgm:pt>
    <dgm:pt modelId="{F0274D55-A2AF-4E0E-9C40-751FCA1195CF}" type="pres">
      <dgm:prSet presAssocID="{68E20397-D2DA-4A29-9DBF-B4F1607D7662}" presName="bgRect" presStyleLbl="bgShp" presStyleIdx="1" presStyleCnt="5"/>
      <dgm:spPr/>
    </dgm:pt>
    <dgm:pt modelId="{FCDFD733-9E6E-4798-AC01-BC8504FFCCED}" type="pres">
      <dgm:prSet presAssocID="{68E20397-D2DA-4A29-9DBF-B4F1607D766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manShrugging"/>
        </a:ext>
      </dgm:extLst>
    </dgm:pt>
    <dgm:pt modelId="{481F3A67-56D0-41C4-901A-0C673A13AAFE}" type="pres">
      <dgm:prSet presAssocID="{68E20397-D2DA-4A29-9DBF-B4F1607D7662}" presName="spaceRect" presStyleCnt="0"/>
      <dgm:spPr/>
    </dgm:pt>
    <dgm:pt modelId="{E9FC3540-1925-4EE2-BC26-3D152109260D}" type="pres">
      <dgm:prSet presAssocID="{68E20397-D2DA-4A29-9DBF-B4F1607D7662}" presName="parTx" presStyleLbl="revTx" presStyleIdx="1" presStyleCnt="5">
        <dgm:presLayoutVars>
          <dgm:chMax val="0"/>
          <dgm:chPref val="0"/>
        </dgm:presLayoutVars>
      </dgm:prSet>
      <dgm:spPr/>
    </dgm:pt>
    <dgm:pt modelId="{44009604-F3BC-452A-8345-502B5236A868}" type="pres">
      <dgm:prSet presAssocID="{F2F015DD-94D9-47C9-A7C7-55F07896434D}" presName="sibTrans" presStyleCnt="0"/>
      <dgm:spPr/>
    </dgm:pt>
    <dgm:pt modelId="{07C1E789-5BCE-4A04-BE1E-7A2826F1B5F7}" type="pres">
      <dgm:prSet presAssocID="{4CA7A7CD-203A-4C95-BF0F-82C9B1031B18}" presName="compNode" presStyleCnt="0"/>
      <dgm:spPr/>
    </dgm:pt>
    <dgm:pt modelId="{E36ABE93-131A-4D96-A646-7C170BD8A4C5}" type="pres">
      <dgm:prSet presAssocID="{4CA7A7CD-203A-4C95-BF0F-82C9B1031B18}" presName="bgRect" presStyleLbl="bgShp" presStyleIdx="2" presStyleCnt="5"/>
      <dgm:spPr/>
    </dgm:pt>
    <dgm:pt modelId="{58A190EA-1295-427A-9469-1409E6ACD597}" type="pres">
      <dgm:prSet presAssocID="{4CA7A7CD-203A-4C95-BF0F-82C9B1031B1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ightsUneven"/>
        </a:ext>
      </dgm:extLst>
    </dgm:pt>
    <dgm:pt modelId="{243C065E-F5CA-4E80-8C18-B51C74C3DE23}" type="pres">
      <dgm:prSet presAssocID="{4CA7A7CD-203A-4C95-BF0F-82C9B1031B18}" presName="spaceRect" presStyleCnt="0"/>
      <dgm:spPr/>
    </dgm:pt>
    <dgm:pt modelId="{42B58B1E-7675-49CA-BF7B-0FD9B09931CA}" type="pres">
      <dgm:prSet presAssocID="{4CA7A7CD-203A-4C95-BF0F-82C9B1031B18}" presName="parTx" presStyleLbl="revTx" presStyleIdx="2" presStyleCnt="5">
        <dgm:presLayoutVars>
          <dgm:chMax val="0"/>
          <dgm:chPref val="0"/>
        </dgm:presLayoutVars>
      </dgm:prSet>
      <dgm:spPr/>
    </dgm:pt>
    <dgm:pt modelId="{3F7EFB42-0648-4944-A3B3-895D204A4B9D}" type="pres">
      <dgm:prSet presAssocID="{A56D74A9-851D-4F78-A3B8-FC58F56FA1A0}" presName="sibTrans" presStyleCnt="0"/>
      <dgm:spPr/>
    </dgm:pt>
    <dgm:pt modelId="{E51012F5-0039-4C80-85C5-E029B3B6DDFD}" type="pres">
      <dgm:prSet presAssocID="{432883C1-95AD-4B02-8D95-A0F7305CBA32}" presName="compNode" presStyleCnt="0"/>
      <dgm:spPr/>
    </dgm:pt>
    <dgm:pt modelId="{C7839D9E-9155-4353-B337-0CD1705BF854}" type="pres">
      <dgm:prSet presAssocID="{432883C1-95AD-4B02-8D95-A0F7305CBA32}" presName="bgRect" presStyleLbl="bgShp" presStyleIdx="3" presStyleCnt="5"/>
      <dgm:spPr/>
    </dgm:pt>
    <dgm:pt modelId="{45AC1187-3441-42DF-9C78-68D2FB1DAF1B}" type="pres">
      <dgm:prSet presAssocID="{432883C1-95AD-4B02-8D95-A0F7305CBA3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host"/>
        </a:ext>
      </dgm:extLst>
    </dgm:pt>
    <dgm:pt modelId="{8ACDDDF8-D09D-4AFB-966C-A0C35CD69E63}" type="pres">
      <dgm:prSet presAssocID="{432883C1-95AD-4B02-8D95-A0F7305CBA32}" presName="spaceRect" presStyleCnt="0"/>
      <dgm:spPr/>
    </dgm:pt>
    <dgm:pt modelId="{8300D576-1548-4FDE-842C-8619E23C0570}" type="pres">
      <dgm:prSet presAssocID="{432883C1-95AD-4B02-8D95-A0F7305CBA32}" presName="parTx" presStyleLbl="revTx" presStyleIdx="3" presStyleCnt="5">
        <dgm:presLayoutVars>
          <dgm:chMax val="0"/>
          <dgm:chPref val="0"/>
        </dgm:presLayoutVars>
      </dgm:prSet>
      <dgm:spPr/>
    </dgm:pt>
    <dgm:pt modelId="{82671803-EF53-41EF-8BE0-EC0E9A9E6D5D}" type="pres">
      <dgm:prSet presAssocID="{CBEAE931-9829-4C7F-A879-FF7BE5A128E6}" presName="sibTrans" presStyleCnt="0"/>
      <dgm:spPr/>
    </dgm:pt>
    <dgm:pt modelId="{AC166CE9-73EE-458C-AB9D-616EBC7D1D59}" type="pres">
      <dgm:prSet presAssocID="{4B4963A6-956C-4F74-B0DE-5580E1837701}" presName="compNode" presStyleCnt="0"/>
      <dgm:spPr/>
    </dgm:pt>
    <dgm:pt modelId="{0F54C589-EFDF-4D50-912A-6C991EF057AC}" type="pres">
      <dgm:prSet presAssocID="{4B4963A6-956C-4F74-B0DE-5580E1837701}" presName="bgRect" presStyleLbl="bgShp" presStyleIdx="4" presStyleCnt="5"/>
      <dgm:spPr/>
    </dgm:pt>
    <dgm:pt modelId="{6FE1A7E5-D0E6-4817-8139-CE8522B43725}" type="pres">
      <dgm:prSet presAssocID="{4B4963A6-956C-4F74-B0DE-5580E183770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9"/>
        </a:ext>
      </dgm:extLst>
    </dgm:pt>
    <dgm:pt modelId="{EFC2FDE7-1FD9-4698-AADA-E74FE4DA85B6}" type="pres">
      <dgm:prSet presAssocID="{4B4963A6-956C-4F74-B0DE-5580E1837701}" presName="spaceRect" presStyleCnt="0"/>
      <dgm:spPr/>
    </dgm:pt>
    <dgm:pt modelId="{97B40312-9881-490F-8240-515ADF093EAC}" type="pres">
      <dgm:prSet presAssocID="{4B4963A6-956C-4F74-B0DE-5580E183770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686415F-137B-42D7-AA60-DB18A9B629E2}" type="presOf" srcId="{4B4963A6-956C-4F74-B0DE-5580E1837701}" destId="{97B40312-9881-490F-8240-515ADF093EAC}" srcOrd="0" destOrd="0" presId="urn:microsoft.com/office/officeart/2018/2/layout/IconVerticalSolidList"/>
    <dgm:cxn modelId="{07D65873-E72B-4065-B192-434463645788}" type="presOf" srcId="{432883C1-95AD-4B02-8D95-A0F7305CBA32}" destId="{8300D576-1548-4FDE-842C-8619E23C0570}" srcOrd="0" destOrd="0" presId="urn:microsoft.com/office/officeart/2018/2/layout/IconVerticalSolidList"/>
    <dgm:cxn modelId="{A8BFB854-BAF6-4796-A6F9-5D501E0D2584}" type="presOf" srcId="{FBFBFE34-F7B4-49F3-A5A1-5249E47641A7}" destId="{3261D747-0F33-46FE-8933-D2075C661B09}" srcOrd="0" destOrd="0" presId="urn:microsoft.com/office/officeart/2018/2/layout/IconVerticalSolidList"/>
    <dgm:cxn modelId="{EE5A0275-1110-48C0-86FB-E98320C74DCD}" srcId="{FBFBFE34-F7B4-49F3-A5A1-5249E47641A7}" destId="{E76778A9-0320-42B4-8EDB-68E260B25B12}" srcOrd="0" destOrd="0" parTransId="{F2777514-5994-48E6-8E75-688EE3167D8C}" sibTransId="{361FF088-7DF3-47C4-9981-82BA03FC7FC4}"/>
    <dgm:cxn modelId="{7FC7507D-0EBE-41F4-97B8-6BFDEE05C993}" type="presOf" srcId="{4CA7A7CD-203A-4C95-BF0F-82C9B1031B18}" destId="{42B58B1E-7675-49CA-BF7B-0FD9B09931CA}" srcOrd="0" destOrd="0" presId="urn:microsoft.com/office/officeart/2018/2/layout/IconVerticalSolidList"/>
    <dgm:cxn modelId="{A7496D9D-F3DD-405B-9A5C-87309242B85A}" srcId="{FBFBFE34-F7B4-49F3-A5A1-5249E47641A7}" destId="{432883C1-95AD-4B02-8D95-A0F7305CBA32}" srcOrd="3" destOrd="0" parTransId="{1FED3B9F-DC42-4EB1-B404-90A08B1697BE}" sibTransId="{CBEAE931-9829-4C7F-A879-FF7BE5A128E6}"/>
    <dgm:cxn modelId="{10920AAA-B147-4A2E-97B7-1C4909810E36}" srcId="{FBFBFE34-F7B4-49F3-A5A1-5249E47641A7}" destId="{4CA7A7CD-203A-4C95-BF0F-82C9B1031B18}" srcOrd="2" destOrd="0" parTransId="{2CAF63C4-3D9A-443E-A179-C90AB4AA5A29}" sibTransId="{A56D74A9-851D-4F78-A3B8-FC58F56FA1A0}"/>
    <dgm:cxn modelId="{4D46FECB-CD45-41EB-8854-2C513765D14E}" srcId="{FBFBFE34-F7B4-49F3-A5A1-5249E47641A7}" destId="{68E20397-D2DA-4A29-9DBF-B4F1607D7662}" srcOrd="1" destOrd="0" parTransId="{B17F2939-6FEA-4DC8-ADDC-0CF1B16A6EAE}" sibTransId="{F2F015DD-94D9-47C9-A7C7-55F07896434D}"/>
    <dgm:cxn modelId="{596880DF-68AB-4266-B293-1B7D54E5D147}" type="presOf" srcId="{68E20397-D2DA-4A29-9DBF-B4F1607D7662}" destId="{E9FC3540-1925-4EE2-BC26-3D152109260D}" srcOrd="0" destOrd="0" presId="urn:microsoft.com/office/officeart/2018/2/layout/IconVerticalSolidList"/>
    <dgm:cxn modelId="{F9E2ACF9-E1AC-4D77-BDC5-4DDDFFCF5498}" type="presOf" srcId="{E76778A9-0320-42B4-8EDB-68E260B25B12}" destId="{72235528-3747-4B23-B249-58A6EB260373}" srcOrd="0" destOrd="0" presId="urn:microsoft.com/office/officeart/2018/2/layout/IconVerticalSolidList"/>
    <dgm:cxn modelId="{97FA38FB-FA74-4614-8539-D95111FA8EF8}" srcId="{FBFBFE34-F7B4-49F3-A5A1-5249E47641A7}" destId="{4B4963A6-956C-4F74-B0DE-5580E1837701}" srcOrd="4" destOrd="0" parTransId="{CA438176-93A5-494B-9310-3B05F1723668}" sibTransId="{6E126074-B190-44B3-950F-67BCC672A34E}"/>
    <dgm:cxn modelId="{DBBCB690-2C85-4398-BB75-10A9F1ADAD31}" type="presParOf" srcId="{3261D747-0F33-46FE-8933-D2075C661B09}" destId="{9F4928D3-6C16-4085-8C47-C176965F4057}" srcOrd="0" destOrd="0" presId="urn:microsoft.com/office/officeart/2018/2/layout/IconVerticalSolidList"/>
    <dgm:cxn modelId="{78DD47C4-D752-4B71-8954-08C7D7AEDD28}" type="presParOf" srcId="{9F4928D3-6C16-4085-8C47-C176965F4057}" destId="{558C1B58-6060-4BD7-88C0-08814B33068C}" srcOrd="0" destOrd="0" presId="urn:microsoft.com/office/officeart/2018/2/layout/IconVerticalSolidList"/>
    <dgm:cxn modelId="{425CEDA8-CF1C-40DB-9C92-7552DDCC540D}" type="presParOf" srcId="{9F4928D3-6C16-4085-8C47-C176965F4057}" destId="{64EBAB8E-4AA2-4E33-9FDF-895629A57C84}" srcOrd="1" destOrd="0" presId="urn:microsoft.com/office/officeart/2018/2/layout/IconVerticalSolidList"/>
    <dgm:cxn modelId="{7235A069-9C96-44B8-BFF5-2BE2461D03F2}" type="presParOf" srcId="{9F4928D3-6C16-4085-8C47-C176965F4057}" destId="{37D93B1A-F2BA-4A3D-81F0-651789D666C4}" srcOrd="2" destOrd="0" presId="urn:microsoft.com/office/officeart/2018/2/layout/IconVerticalSolidList"/>
    <dgm:cxn modelId="{88C6190F-8C30-4790-AB0C-BA97C7DBAF64}" type="presParOf" srcId="{9F4928D3-6C16-4085-8C47-C176965F4057}" destId="{72235528-3747-4B23-B249-58A6EB260373}" srcOrd="3" destOrd="0" presId="urn:microsoft.com/office/officeart/2018/2/layout/IconVerticalSolidList"/>
    <dgm:cxn modelId="{E65D4221-E74E-41A7-B13B-414E48437E48}" type="presParOf" srcId="{3261D747-0F33-46FE-8933-D2075C661B09}" destId="{FB6F3332-EDAC-405C-8BD4-E7501676A583}" srcOrd="1" destOrd="0" presId="urn:microsoft.com/office/officeart/2018/2/layout/IconVerticalSolidList"/>
    <dgm:cxn modelId="{EEFF8E6A-9789-4CC4-BDFE-45E2A14763B2}" type="presParOf" srcId="{3261D747-0F33-46FE-8933-D2075C661B09}" destId="{648721F5-F731-4702-B2CD-AF27C8E04198}" srcOrd="2" destOrd="0" presId="urn:microsoft.com/office/officeart/2018/2/layout/IconVerticalSolidList"/>
    <dgm:cxn modelId="{7E593B8E-71D6-4890-B6ED-A4D9F7D055AF}" type="presParOf" srcId="{648721F5-F731-4702-B2CD-AF27C8E04198}" destId="{F0274D55-A2AF-4E0E-9C40-751FCA1195CF}" srcOrd="0" destOrd="0" presId="urn:microsoft.com/office/officeart/2018/2/layout/IconVerticalSolidList"/>
    <dgm:cxn modelId="{BC8BAF1A-3631-43A7-BA16-E57E732F6811}" type="presParOf" srcId="{648721F5-F731-4702-B2CD-AF27C8E04198}" destId="{FCDFD733-9E6E-4798-AC01-BC8504FFCCED}" srcOrd="1" destOrd="0" presId="urn:microsoft.com/office/officeart/2018/2/layout/IconVerticalSolidList"/>
    <dgm:cxn modelId="{E21291FA-FF29-444F-9FED-A616AB814226}" type="presParOf" srcId="{648721F5-F731-4702-B2CD-AF27C8E04198}" destId="{481F3A67-56D0-41C4-901A-0C673A13AAFE}" srcOrd="2" destOrd="0" presId="urn:microsoft.com/office/officeart/2018/2/layout/IconVerticalSolidList"/>
    <dgm:cxn modelId="{FB65DD9A-90D3-4F2B-A259-D6F6CEC78EE3}" type="presParOf" srcId="{648721F5-F731-4702-B2CD-AF27C8E04198}" destId="{E9FC3540-1925-4EE2-BC26-3D152109260D}" srcOrd="3" destOrd="0" presId="urn:microsoft.com/office/officeart/2018/2/layout/IconVerticalSolidList"/>
    <dgm:cxn modelId="{F61AC5AD-246D-4374-BF6F-736C4FAFB093}" type="presParOf" srcId="{3261D747-0F33-46FE-8933-D2075C661B09}" destId="{44009604-F3BC-452A-8345-502B5236A868}" srcOrd="3" destOrd="0" presId="urn:microsoft.com/office/officeart/2018/2/layout/IconVerticalSolidList"/>
    <dgm:cxn modelId="{D1D7BCBF-FD54-45C6-ABAA-4F1A6582490E}" type="presParOf" srcId="{3261D747-0F33-46FE-8933-D2075C661B09}" destId="{07C1E789-5BCE-4A04-BE1E-7A2826F1B5F7}" srcOrd="4" destOrd="0" presId="urn:microsoft.com/office/officeart/2018/2/layout/IconVerticalSolidList"/>
    <dgm:cxn modelId="{6FAA0343-907B-49C3-AFB9-3AABA909B31F}" type="presParOf" srcId="{07C1E789-5BCE-4A04-BE1E-7A2826F1B5F7}" destId="{E36ABE93-131A-4D96-A646-7C170BD8A4C5}" srcOrd="0" destOrd="0" presId="urn:microsoft.com/office/officeart/2018/2/layout/IconVerticalSolidList"/>
    <dgm:cxn modelId="{63ED2CEE-A990-44E8-A958-D56117ED5E18}" type="presParOf" srcId="{07C1E789-5BCE-4A04-BE1E-7A2826F1B5F7}" destId="{58A190EA-1295-427A-9469-1409E6ACD597}" srcOrd="1" destOrd="0" presId="urn:microsoft.com/office/officeart/2018/2/layout/IconVerticalSolidList"/>
    <dgm:cxn modelId="{E33A3900-BF6D-4474-9B0A-9C79183BFDEC}" type="presParOf" srcId="{07C1E789-5BCE-4A04-BE1E-7A2826F1B5F7}" destId="{243C065E-F5CA-4E80-8C18-B51C74C3DE23}" srcOrd="2" destOrd="0" presId="urn:microsoft.com/office/officeart/2018/2/layout/IconVerticalSolidList"/>
    <dgm:cxn modelId="{E99AD5C8-6358-4DEA-A509-A547198DDE86}" type="presParOf" srcId="{07C1E789-5BCE-4A04-BE1E-7A2826F1B5F7}" destId="{42B58B1E-7675-49CA-BF7B-0FD9B09931CA}" srcOrd="3" destOrd="0" presId="urn:microsoft.com/office/officeart/2018/2/layout/IconVerticalSolidList"/>
    <dgm:cxn modelId="{EA1134C7-F0CD-47FD-9950-0A81B5108B92}" type="presParOf" srcId="{3261D747-0F33-46FE-8933-D2075C661B09}" destId="{3F7EFB42-0648-4944-A3B3-895D204A4B9D}" srcOrd="5" destOrd="0" presId="urn:microsoft.com/office/officeart/2018/2/layout/IconVerticalSolidList"/>
    <dgm:cxn modelId="{7FA41E94-467C-4641-98CD-5C3A64B35F76}" type="presParOf" srcId="{3261D747-0F33-46FE-8933-D2075C661B09}" destId="{E51012F5-0039-4C80-85C5-E029B3B6DDFD}" srcOrd="6" destOrd="0" presId="urn:microsoft.com/office/officeart/2018/2/layout/IconVerticalSolidList"/>
    <dgm:cxn modelId="{E5CADA59-D633-4095-A3EA-EECB4905DC65}" type="presParOf" srcId="{E51012F5-0039-4C80-85C5-E029B3B6DDFD}" destId="{C7839D9E-9155-4353-B337-0CD1705BF854}" srcOrd="0" destOrd="0" presId="urn:microsoft.com/office/officeart/2018/2/layout/IconVerticalSolidList"/>
    <dgm:cxn modelId="{1C514708-2D6B-4304-9D89-CD74086C4BD2}" type="presParOf" srcId="{E51012F5-0039-4C80-85C5-E029B3B6DDFD}" destId="{45AC1187-3441-42DF-9C78-68D2FB1DAF1B}" srcOrd="1" destOrd="0" presId="urn:microsoft.com/office/officeart/2018/2/layout/IconVerticalSolidList"/>
    <dgm:cxn modelId="{01B51F81-F234-4761-B6FF-1801378C9E92}" type="presParOf" srcId="{E51012F5-0039-4C80-85C5-E029B3B6DDFD}" destId="{8ACDDDF8-D09D-4AFB-966C-A0C35CD69E63}" srcOrd="2" destOrd="0" presId="urn:microsoft.com/office/officeart/2018/2/layout/IconVerticalSolidList"/>
    <dgm:cxn modelId="{F7B46FF9-9738-48B2-8D45-0527D813DF69}" type="presParOf" srcId="{E51012F5-0039-4C80-85C5-E029B3B6DDFD}" destId="{8300D576-1548-4FDE-842C-8619E23C0570}" srcOrd="3" destOrd="0" presId="urn:microsoft.com/office/officeart/2018/2/layout/IconVerticalSolidList"/>
    <dgm:cxn modelId="{86925C09-CCAB-4510-A813-9DC35B3DE4CA}" type="presParOf" srcId="{3261D747-0F33-46FE-8933-D2075C661B09}" destId="{82671803-EF53-41EF-8BE0-EC0E9A9E6D5D}" srcOrd="7" destOrd="0" presId="urn:microsoft.com/office/officeart/2018/2/layout/IconVerticalSolidList"/>
    <dgm:cxn modelId="{1824AF67-BAD6-41E7-BE7F-1B95ADF2D460}" type="presParOf" srcId="{3261D747-0F33-46FE-8933-D2075C661B09}" destId="{AC166CE9-73EE-458C-AB9D-616EBC7D1D59}" srcOrd="8" destOrd="0" presId="urn:microsoft.com/office/officeart/2018/2/layout/IconVerticalSolidList"/>
    <dgm:cxn modelId="{60C31061-FA3B-46C9-9FB9-BB991F1F3874}" type="presParOf" srcId="{AC166CE9-73EE-458C-AB9D-616EBC7D1D59}" destId="{0F54C589-EFDF-4D50-912A-6C991EF057AC}" srcOrd="0" destOrd="0" presId="urn:microsoft.com/office/officeart/2018/2/layout/IconVerticalSolidList"/>
    <dgm:cxn modelId="{DB6CDAE4-68B8-462E-BE79-4164AFBE12F6}" type="presParOf" srcId="{AC166CE9-73EE-458C-AB9D-616EBC7D1D59}" destId="{6FE1A7E5-D0E6-4817-8139-CE8522B43725}" srcOrd="1" destOrd="0" presId="urn:microsoft.com/office/officeart/2018/2/layout/IconVerticalSolidList"/>
    <dgm:cxn modelId="{13D25112-3118-4FC4-811C-5540CE1F1563}" type="presParOf" srcId="{AC166CE9-73EE-458C-AB9D-616EBC7D1D59}" destId="{EFC2FDE7-1FD9-4698-AADA-E74FE4DA85B6}" srcOrd="2" destOrd="0" presId="urn:microsoft.com/office/officeart/2018/2/layout/IconVerticalSolidList"/>
    <dgm:cxn modelId="{5E1E2442-C6B7-440B-AF82-698ADA75D1E1}" type="presParOf" srcId="{AC166CE9-73EE-458C-AB9D-616EBC7D1D59}" destId="{97B40312-9881-490F-8240-515ADF093EA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EFE43-0D79-438C-8D02-9D4576DB6DBA}">
      <dsp:nvSpPr>
        <dsp:cNvPr id="0" name=""/>
        <dsp:cNvSpPr/>
      </dsp:nvSpPr>
      <dsp:spPr>
        <a:xfrm>
          <a:off x="0" y="4266866"/>
          <a:ext cx="1726009" cy="5600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754" tIns="135128" rIns="122754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Link</a:t>
          </a:r>
        </a:p>
      </dsp:txBody>
      <dsp:txXfrm>
        <a:off x="0" y="4266866"/>
        <a:ext cx="1726009" cy="560023"/>
      </dsp:txXfrm>
    </dsp:sp>
    <dsp:sp modelId="{9A410019-84FC-46CD-BBD1-65DD87A2A22D}">
      <dsp:nvSpPr>
        <dsp:cNvPr id="0" name=""/>
        <dsp:cNvSpPr/>
      </dsp:nvSpPr>
      <dsp:spPr>
        <a:xfrm>
          <a:off x="1726009" y="4266866"/>
          <a:ext cx="5178027" cy="56002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035" tIns="165100" rIns="105035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Link the CSS with the HTML and test to see if they are working together.</a:t>
          </a:r>
        </a:p>
      </dsp:txBody>
      <dsp:txXfrm>
        <a:off x="1726009" y="4266866"/>
        <a:ext cx="5178027" cy="560023"/>
      </dsp:txXfrm>
    </dsp:sp>
    <dsp:sp modelId="{C797B9E5-7CA6-40A9-BFBD-BDC6AE0B27E1}">
      <dsp:nvSpPr>
        <dsp:cNvPr id="0" name=""/>
        <dsp:cNvSpPr/>
      </dsp:nvSpPr>
      <dsp:spPr>
        <a:xfrm rot="10800000">
          <a:off x="0" y="3413950"/>
          <a:ext cx="1726009" cy="86131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754" tIns="135128" rIns="122754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</a:t>
          </a:r>
        </a:p>
      </dsp:txBody>
      <dsp:txXfrm rot="-10800000">
        <a:off x="0" y="3413950"/>
        <a:ext cx="1726009" cy="559855"/>
      </dsp:txXfrm>
    </dsp:sp>
    <dsp:sp modelId="{F47DE4A9-3B21-4C1D-BFCC-81116CB36654}">
      <dsp:nvSpPr>
        <dsp:cNvPr id="0" name=""/>
        <dsp:cNvSpPr/>
      </dsp:nvSpPr>
      <dsp:spPr>
        <a:xfrm>
          <a:off x="1726009" y="3413950"/>
          <a:ext cx="5178027" cy="55985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035" tIns="165100" rIns="105035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Inside of styles folder create a style.css file</a:t>
          </a:r>
        </a:p>
      </dsp:txBody>
      <dsp:txXfrm>
        <a:off x="1726009" y="3413950"/>
        <a:ext cx="5178027" cy="559855"/>
      </dsp:txXfrm>
    </dsp:sp>
    <dsp:sp modelId="{D1AC7290-664E-4590-9343-1E4B08F9ED16}">
      <dsp:nvSpPr>
        <dsp:cNvPr id="0" name=""/>
        <dsp:cNvSpPr/>
      </dsp:nvSpPr>
      <dsp:spPr>
        <a:xfrm rot="10800000">
          <a:off x="0" y="2561033"/>
          <a:ext cx="1726009" cy="86131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754" tIns="135128" rIns="122754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</a:t>
          </a:r>
        </a:p>
      </dsp:txBody>
      <dsp:txXfrm rot="-10800000">
        <a:off x="0" y="2561033"/>
        <a:ext cx="1726009" cy="559855"/>
      </dsp:txXfrm>
    </dsp:sp>
    <dsp:sp modelId="{B52602B4-CC23-492A-96D3-4F870688410F}">
      <dsp:nvSpPr>
        <dsp:cNvPr id="0" name=""/>
        <dsp:cNvSpPr/>
      </dsp:nvSpPr>
      <dsp:spPr>
        <a:xfrm>
          <a:off x="1726009" y="2561033"/>
          <a:ext cx="5178027" cy="55985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035" tIns="165100" rIns="105035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Create an index.html file</a:t>
          </a:r>
        </a:p>
      </dsp:txBody>
      <dsp:txXfrm>
        <a:off x="1726009" y="2561033"/>
        <a:ext cx="5178027" cy="559855"/>
      </dsp:txXfrm>
    </dsp:sp>
    <dsp:sp modelId="{D760C3AE-785A-49E1-9C1D-706984AA7939}">
      <dsp:nvSpPr>
        <dsp:cNvPr id="0" name=""/>
        <dsp:cNvSpPr/>
      </dsp:nvSpPr>
      <dsp:spPr>
        <a:xfrm rot="10800000">
          <a:off x="0" y="1708117"/>
          <a:ext cx="1726009" cy="86131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754" tIns="135128" rIns="122754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Open</a:t>
          </a:r>
        </a:p>
      </dsp:txBody>
      <dsp:txXfrm rot="-10800000">
        <a:off x="0" y="1708117"/>
        <a:ext cx="1726009" cy="559855"/>
      </dsp:txXfrm>
    </dsp:sp>
    <dsp:sp modelId="{0B28530E-A5C8-450D-81B4-6BD05D7DB754}">
      <dsp:nvSpPr>
        <dsp:cNvPr id="0" name=""/>
        <dsp:cNvSpPr/>
      </dsp:nvSpPr>
      <dsp:spPr>
        <a:xfrm>
          <a:off x="1726009" y="1708117"/>
          <a:ext cx="5178027" cy="55985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035" tIns="165100" rIns="105035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Open My Site folder with VS Code.</a:t>
          </a:r>
        </a:p>
      </dsp:txBody>
      <dsp:txXfrm>
        <a:off x="1726009" y="1708117"/>
        <a:ext cx="5178027" cy="559855"/>
      </dsp:txXfrm>
    </dsp:sp>
    <dsp:sp modelId="{4EFA54EF-8474-46F0-9465-C66B75EEA4FE}">
      <dsp:nvSpPr>
        <dsp:cNvPr id="0" name=""/>
        <dsp:cNvSpPr/>
      </dsp:nvSpPr>
      <dsp:spPr>
        <a:xfrm rot="10800000">
          <a:off x="0" y="855200"/>
          <a:ext cx="1726009" cy="86131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754" tIns="135128" rIns="122754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</a:t>
          </a:r>
        </a:p>
      </dsp:txBody>
      <dsp:txXfrm rot="-10800000">
        <a:off x="0" y="855200"/>
        <a:ext cx="1726009" cy="559855"/>
      </dsp:txXfrm>
    </dsp:sp>
    <dsp:sp modelId="{3BDD44FC-D524-4F46-A835-278D564F2C1A}">
      <dsp:nvSpPr>
        <dsp:cNvPr id="0" name=""/>
        <dsp:cNvSpPr/>
      </dsp:nvSpPr>
      <dsp:spPr>
        <a:xfrm>
          <a:off x="1726009" y="855200"/>
          <a:ext cx="5178027" cy="559855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035" tIns="165100" rIns="105035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Inside of this folder create another new folder called styles.</a:t>
          </a:r>
        </a:p>
      </dsp:txBody>
      <dsp:txXfrm>
        <a:off x="1726009" y="855200"/>
        <a:ext cx="5178027" cy="559855"/>
      </dsp:txXfrm>
    </dsp:sp>
    <dsp:sp modelId="{FFB4FA99-DAFF-4857-95D3-4E8EA82C09EB}">
      <dsp:nvSpPr>
        <dsp:cNvPr id="0" name=""/>
        <dsp:cNvSpPr/>
      </dsp:nvSpPr>
      <dsp:spPr>
        <a:xfrm rot="10800000">
          <a:off x="0" y="2284"/>
          <a:ext cx="1726009" cy="86131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754" tIns="135128" rIns="122754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</a:t>
          </a:r>
        </a:p>
      </dsp:txBody>
      <dsp:txXfrm rot="-10800000">
        <a:off x="0" y="2284"/>
        <a:ext cx="1726009" cy="559855"/>
      </dsp:txXfrm>
    </dsp:sp>
    <dsp:sp modelId="{569942A1-ABA7-43DC-B9B3-B4F1811C06F2}">
      <dsp:nvSpPr>
        <dsp:cNvPr id="0" name=""/>
        <dsp:cNvSpPr/>
      </dsp:nvSpPr>
      <dsp:spPr>
        <a:xfrm>
          <a:off x="1726009" y="2284"/>
          <a:ext cx="5178027" cy="55985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035" tIns="165100" rIns="105035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Create a folder called My Site (or something similar)</a:t>
          </a:r>
        </a:p>
      </dsp:txBody>
      <dsp:txXfrm>
        <a:off x="1726009" y="2284"/>
        <a:ext cx="5178027" cy="55985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8A32C-EF5C-44F8-8121-56D3ED431257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0D0B5A-23DB-45A0-935E-3FCFB8DA2F45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B65029-A139-4241-A836-4537C018FF65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Lets use some new css properties to change the text.</a:t>
          </a:r>
          <a:endParaRPr lang="en-US" sz="2200" kern="1200"/>
        </a:p>
      </dsp:txBody>
      <dsp:txXfrm>
        <a:off x="1429899" y="2442"/>
        <a:ext cx="5083704" cy="1238008"/>
      </dsp:txXfrm>
    </dsp:sp>
    <dsp:sp modelId="{1CC79C53-EBC3-4095-89ED-F50C3C535ED9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4A86EC-5D4E-4830-93D9-3AB4DE98E8FE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6F2D24-4F25-4B81-A4F2-E739B0BE9ED2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Font-color changes the colour of the text</a:t>
          </a:r>
          <a:endParaRPr lang="en-US" sz="2200" kern="1200"/>
        </a:p>
      </dsp:txBody>
      <dsp:txXfrm>
        <a:off x="1429899" y="1549953"/>
        <a:ext cx="5083704" cy="1238008"/>
      </dsp:txXfrm>
    </dsp:sp>
    <dsp:sp modelId="{DC1FEF63-A543-4884-95AB-9C14010F362B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86A391-FF90-4A79-B552-802482F07985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270838-C901-4747-9763-E0EE4BFBCE9E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Font-weight changes the thickness of the text</a:t>
          </a:r>
          <a:endParaRPr lang="en-US" sz="2200" kern="1200"/>
        </a:p>
      </dsp:txBody>
      <dsp:txXfrm>
        <a:off x="1429899" y="3097464"/>
        <a:ext cx="5083704" cy="1238008"/>
      </dsp:txXfrm>
    </dsp:sp>
    <dsp:sp modelId="{D08EC43A-AE62-4558-B41F-9BB0043713E3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550B25-B117-4869-BCCB-82B25F7D5068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41D79-791A-4FC4-91B0-E9369E13535E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Line-height changes the distance between lines in our text.</a:t>
          </a:r>
          <a:endParaRPr lang="en-US" sz="2200" kern="1200"/>
        </a:p>
      </dsp:txBody>
      <dsp:txXfrm>
        <a:off x="1429899" y="4644974"/>
        <a:ext cx="5083704" cy="123800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3E3A9-10ED-4760-91F9-BDC1B3054DB7}">
      <dsp:nvSpPr>
        <dsp:cNvPr id="0" name=""/>
        <dsp:cNvSpPr/>
      </dsp:nvSpPr>
      <dsp:spPr>
        <a:xfrm>
          <a:off x="540982" y="3765"/>
          <a:ext cx="719082" cy="71908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A6506F-E14E-467B-A633-C7DB14270177}">
      <dsp:nvSpPr>
        <dsp:cNvPr id="0" name=""/>
        <dsp:cNvSpPr/>
      </dsp:nvSpPr>
      <dsp:spPr>
        <a:xfrm>
          <a:off x="691990" y="154772"/>
          <a:ext cx="417067" cy="4170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9EFC11-064F-486A-BAB5-60004C40357C}">
      <dsp:nvSpPr>
        <dsp:cNvPr id="0" name=""/>
        <dsp:cNvSpPr/>
      </dsp:nvSpPr>
      <dsp:spPr>
        <a:xfrm>
          <a:off x="1414154" y="3765"/>
          <a:ext cx="1694979" cy="719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300" kern="1200"/>
            <a:t>Set the width of the skill-row to 50%.</a:t>
          </a:r>
          <a:endParaRPr lang="en-US" sz="1300" kern="1200"/>
        </a:p>
      </dsp:txBody>
      <dsp:txXfrm>
        <a:off x="1414154" y="3765"/>
        <a:ext cx="1694979" cy="719082"/>
      </dsp:txXfrm>
    </dsp:sp>
    <dsp:sp modelId="{39D5FE0C-5F95-4A94-8E9D-7A807662D0E5}">
      <dsp:nvSpPr>
        <dsp:cNvPr id="0" name=""/>
        <dsp:cNvSpPr/>
      </dsp:nvSpPr>
      <dsp:spPr>
        <a:xfrm>
          <a:off x="3404470" y="3765"/>
          <a:ext cx="719082" cy="71908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82F5F3-DC32-4229-849E-393D19E976C9}">
      <dsp:nvSpPr>
        <dsp:cNvPr id="0" name=""/>
        <dsp:cNvSpPr/>
      </dsp:nvSpPr>
      <dsp:spPr>
        <a:xfrm>
          <a:off x="3555477" y="154772"/>
          <a:ext cx="417067" cy="4170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68BE47-A6A6-4DBE-8A8E-D65650E7E459}">
      <dsp:nvSpPr>
        <dsp:cNvPr id="0" name=""/>
        <dsp:cNvSpPr/>
      </dsp:nvSpPr>
      <dsp:spPr>
        <a:xfrm>
          <a:off x="4277641" y="3765"/>
          <a:ext cx="1694979" cy="719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300" kern="1200"/>
            <a:t>Centre the rows using margin auto.</a:t>
          </a:r>
          <a:endParaRPr lang="en-US" sz="1300" kern="1200"/>
        </a:p>
      </dsp:txBody>
      <dsp:txXfrm>
        <a:off x="4277641" y="3765"/>
        <a:ext cx="1694979" cy="719082"/>
      </dsp:txXfrm>
    </dsp:sp>
    <dsp:sp modelId="{9829A957-B760-4747-8906-2E0037DE7E69}">
      <dsp:nvSpPr>
        <dsp:cNvPr id="0" name=""/>
        <dsp:cNvSpPr/>
      </dsp:nvSpPr>
      <dsp:spPr>
        <a:xfrm>
          <a:off x="540982" y="1723369"/>
          <a:ext cx="719082" cy="71908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1B2E27-544E-4470-AABB-B1E999789E42}">
      <dsp:nvSpPr>
        <dsp:cNvPr id="0" name=""/>
        <dsp:cNvSpPr/>
      </dsp:nvSpPr>
      <dsp:spPr>
        <a:xfrm>
          <a:off x="691990" y="1874376"/>
          <a:ext cx="417067" cy="4170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8CF8D5-FD8E-47EC-A1D9-CB340DF04C59}">
      <dsp:nvSpPr>
        <dsp:cNvPr id="0" name=""/>
        <dsp:cNvSpPr/>
      </dsp:nvSpPr>
      <dsp:spPr>
        <a:xfrm>
          <a:off x="1414154" y="1723369"/>
          <a:ext cx="1694979" cy="719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300" kern="1200"/>
            <a:t>Text-align to the left.</a:t>
          </a:r>
          <a:endParaRPr lang="en-US" sz="1300" kern="1200"/>
        </a:p>
      </dsp:txBody>
      <dsp:txXfrm>
        <a:off x="1414154" y="1723369"/>
        <a:ext cx="1694979" cy="719082"/>
      </dsp:txXfrm>
    </dsp:sp>
    <dsp:sp modelId="{77F011A4-36C6-4D2C-BB0C-05BEF9A308C7}">
      <dsp:nvSpPr>
        <dsp:cNvPr id="0" name=""/>
        <dsp:cNvSpPr/>
      </dsp:nvSpPr>
      <dsp:spPr>
        <a:xfrm>
          <a:off x="3404470" y="1723369"/>
          <a:ext cx="719082" cy="71908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758F6-E101-408E-AEA9-93EC6B09BFC0}">
      <dsp:nvSpPr>
        <dsp:cNvPr id="0" name=""/>
        <dsp:cNvSpPr/>
      </dsp:nvSpPr>
      <dsp:spPr>
        <a:xfrm>
          <a:off x="3555477" y="1874376"/>
          <a:ext cx="417067" cy="4170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149EE1-F156-4ECC-9D3B-795E5E8DA527}">
      <dsp:nvSpPr>
        <dsp:cNvPr id="0" name=""/>
        <dsp:cNvSpPr/>
      </dsp:nvSpPr>
      <dsp:spPr>
        <a:xfrm>
          <a:off x="4277641" y="1723369"/>
          <a:ext cx="1694979" cy="719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300" kern="1200"/>
            <a:t>Line-height to 2.</a:t>
          </a:r>
          <a:endParaRPr lang="en-US" sz="1300" kern="1200"/>
        </a:p>
      </dsp:txBody>
      <dsp:txXfrm>
        <a:off x="4277641" y="1723369"/>
        <a:ext cx="1694979" cy="719082"/>
      </dsp:txXfrm>
    </dsp:sp>
    <dsp:sp modelId="{C5796AB3-E17F-4298-BF6F-28DA89B75105}">
      <dsp:nvSpPr>
        <dsp:cNvPr id="0" name=""/>
        <dsp:cNvSpPr/>
      </dsp:nvSpPr>
      <dsp:spPr>
        <a:xfrm>
          <a:off x="540982" y="3442974"/>
          <a:ext cx="719082" cy="71908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AEBDB7-CEA9-4B68-A861-3C545A2744C1}">
      <dsp:nvSpPr>
        <dsp:cNvPr id="0" name=""/>
        <dsp:cNvSpPr/>
      </dsp:nvSpPr>
      <dsp:spPr>
        <a:xfrm>
          <a:off x="691990" y="3593981"/>
          <a:ext cx="417067" cy="41706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E0D70E-B1CD-4AD2-B64F-5A94E4664454}">
      <dsp:nvSpPr>
        <dsp:cNvPr id="0" name=""/>
        <dsp:cNvSpPr/>
      </dsp:nvSpPr>
      <dsp:spPr>
        <a:xfrm>
          <a:off x="1414154" y="3442974"/>
          <a:ext cx="1694979" cy="719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300" kern="1200"/>
            <a:t>Give the skill-row images a class and change their width to 25%.</a:t>
          </a:r>
          <a:endParaRPr lang="en-US" sz="1300" kern="1200"/>
        </a:p>
      </dsp:txBody>
      <dsp:txXfrm>
        <a:off x="1414154" y="3442974"/>
        <a:ext cx="1694979" cy="719082"/>
      </dsp:txXfrm>
    </dsp:sp>
    <dsp:sp modelId="{29A563E1-957F-4B1E-BF50-2FD39C59613A}">
      <dsp:nvSpPr>
        <dsp:cNvPr id="0" name=""/>
        <dsp:cNvSpPr/>
      </dsp:nvSpPr>
      <dsp:spPr>
        <a:xfrm>
          <a:off x="3404470" y="3442974"/>
          <a:ext cx="719082" cy="71908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8D1C41-7C87-4317-BD8F-A4148BDBBCAB}">
      <dsp:nvSpPr>
        <dsp:cNvPr id="0" name=""/>
        <dsp:cNvSpPr/>
      </dsp:nvSpPr>
      <dsp:spPr>
        <a:xfrm>
          <a:off x="3555477" y="3593981"/>
          <a:ext cx="417067" cy="41706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B1D5A-2BE6-4992-BFCB-57BE73057A37}">
      <dsp:nvSpPr>
        <dsp:cNvPr id="0" name=""/>
        <dsp:cNvSpPr/>
      </dsp:nvSpPr>
      <dsp:spPr>
        <a:xfrm>
          <a:off x="4277641" y="3442974"/>
          <a:ext cx="1694979" cy="719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300" kern="1200"/>
            <a:t>Add float left to image1 and a margin right of 30px.</a:t>
          </a:r>
          <a:endParaRPr lang="en-US" sz="1300" kern="1200"/>
        </a:p>
      </dsp:txBody>
      <dsp:txXfrm>
        <a:off x="4277641" y="3442974"/>
        <a:ext cx="1694979" cy="719082"/>
      </dsp:txXfrm>
    </dsp:sp>
    <dsp:sp modelId="{D9F75545-7A20-48E5-A23F-951633134B9D}">
      <dsp:nvSpPr>
        <dsp:cNvPr id="0" name=""/>
        <dsp:cNvSpPr/>
      </dsp:nvSpPr>
      <dsp:spPr>
        <a:xfrm>
          <a:off x="540982" y="5162578"/>
          <a:ext cx="719082" cy="71908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571AA3-2422-41FF-9052-BA78C579579A}">
      <dsp:nvSpPr>
        <dsp:cNvPr id="0" name=""/>
        <dsp:cNvSpPr/>
      </dsp:nvSpPr>
      <dsp:spPr>
        <a:xfrm>
          <a:off x="691990" y="5313585"/>
          <a:ext cx="417067" cy="41706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F8122-F2D6-4CB2-932E-0F9FEDC4CF97}">
      <dsp:nvSpPr>
        <dsp:cNvPr id="0" name=""/>
        <dsp:cNvSpPr/>
      </dsp:nvSpPr>
      <dsp:spPr>
        <a:xfrm>
          <a:off x="1414154" y="5162578"/>
          <a:ext cx="1694979" cy="719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300" kern="1200"/>
            <a:t>Add float right to image 2 and a margin left of 30px.</a:t>
          </a:r>
          <a:endParaRPr lang="en-US" sz="1300" kern="1200"/>
        </a:p>
      </dsp:txBody>
      <dsp:txXfrm>
        <a:off x="1414154" y="5162578"/>
        <a:ext cx="1694979" cy="71908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A5CB5-684E-4A4A-AB5A-896C1824B630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0893D0-045A-4288-A74A-F541CAC35C1A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86DE9-0873-4EFB-B427-329231717BBA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900" kern="1200"/>
            <a:t>Give the image a class and change the size of it.</a:t>
          </a:r>
          <a:endParaRPr lang="en-US" sz="1900" kern="1200"/>
        </a:p>
      </dsp:txBody>
      <dsp:txXfrm>
        <a:off x="1131174" y="4597"/>
        <a:ext cx="5382429" cy="979371"/>
      </dsp:txXfrm>
    </dsp:sp>
    <dsp:sp modelId="{449096B2-5C39-452B-B5A1-1400D0350C06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5FF6AF-823C-4A00-81E7-6A25DD1D9CD6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A3FFF-CE87-4BDE-BFF4-A6B6978F3958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900" kern="1200"/>
            <a:t>Add a padding bottom of 10 px to the h2 tags.</a:t>
          </a:r>
          <a:endParaRPr lang="en-US" sz="1900" kern="1200"/>
        </a:p>
      </dsp:txBody>
      <dsp:txXfrm>
        <a:off x="1131174" y="1228812"/>
        <a:ext cx="5382429" cy="979371"/>
      </dsp:txXfrm>
    </dsp:sp>
    <dsp:sp modelId="{3648FECF-7E44-4F8B-953E-EAD9B93699CF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57F0F7-F158-4D8B-A797-CAC707A7E13C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1DCC96-B9EC-4299-BFC5-D4C49EAEC772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900" kern="1200"/>
            <a:t>Add 100px padding to the top and bottom of the middle container.</a:t>
          </a:r>
          <a:endParaRPr lang="en-US" sz="1900" kern="1200"/>
        </a:p>
      </dsp:txBody>
      <dsp:txXfrm>
        <a:off x="1131174" y="2453027"/>
        <a:ext cx="5382429" cy="979371"/>
      </dsp:txXfrm>
    </dsp:sp>
    <dsp:sp modelId="{CAAB9101-A647-4D12-A673-6DA4506FC292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30F1C1-1076-49AC-874B-634EB4E5D23A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94E76D-4C04-4C54-8087-D490977A3621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900" kern="1200"/>
            <a:t>Give the p tag a class and change its width to 30% and centre it with margin auto.</a:t>
          </a:r>
          <a:endParaRPr lang="en-US" sz="1900" kern="1200"/>
        </a:p>
      </dsp:txBody>
      <dsp:txXfrm>
        <a:off x="1131174" y="3677241"/>
        <a:ext cx="5382429" cy="979371"/>
      </dsp:txXfrm>
    </dsp:sp>
    <dsp:sp modelId="{F7BC7F62-AD3A-43CB-B058-13581D60BA37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CEF832-FBE5-474D-B597-99B5BEBB7F3C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FA259-EF10-4F4C-B849-88FDA1B229AA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900" kern="1200"/>
            <a:t>Add a line height to all  p tags.</a:t>
          </a:r>
          <a:endParaRPr lang="en-US" sz="1900" kern="1200"/>
        </a:p>
      </dsp:txBody>
      <dsp:txXfrm>
        <a:off x="1131174" y="4901456"/>
        <a:ext cx="5382429" cy="97937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F4569-3B32-4C1E-A214-8970CDD0251B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2E9E5-4B95-4722-AA7F-987DAF2F2755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C0535-CFB2-4926-B471-9851B3E3BEA3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Change the border colour style and size.</a:t>
          </a:r>
          <a:endParaRPr lang="en-US" sz="2200" kern="1200"/>
        </a:p>
      </dsp:txBody>
      <dsp:txXfrm>
        <a:off x="1429899" y="2442"/>
        <a:ext cx="5083704" cy="1238008"/>
      </dsp:txXfrm>
    </dsp:sp>
    <dsp:sp modelId="{0E47D9FF-1C27-48A2-9D0A-D00B78E7A0DE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6F0B38-F9B3-4FC6-9958-1CADFB5D2FC4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D49C54-CEE7-4530-A929-87F487ABC0D5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Change the border bottom to none.</a:t>
          </a:r>
          <a:endParaRPr lang="en-US" sz="2200" kern="1200"/>
        </a:p>
      </dsp:txBody>
      <dsp:txXfrm>
        <a:off x="1429899" y="1549953"/>
        <a:ext cx="5083704" cy="1238008"/>
      </dsp:txXfrm>
    </dsp:sp>
    <dsp:sp modelId="{79828E0B-D163-4857-99EF-0D7FD262B81F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FD55CC-048C-473E-AF73-FD9E26FE2184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FC9C16-2A48-4C9E-B79E-5D21D54E1101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Change the width to about 5% or whatever you prefer.</a:t>
          </a:r>
          <a:endParaRPr lang="en-US" sz="2200" kern="1200"/>
        </a:p>
      </dsp:txBody>
      <dsp:txXfrm>
        <a:off x="1429899" y="3097464"/>
        <a:ext cx="5083704" cy="1238008"/>
      </dsp:txXfrm>
    </dsp:sp>
    <dsp:sp modelId="{538AFB47-AFD6-4C72-A3A5-4C5F1FAB7146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23AA5A-E619-457B-905B-0AE434381774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E3E994-2C69-47C4-A542-8084F06EF93F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Set the margin top + bottom 100px and left and right auto. </a:t>
          </a:r>
          <a:endParaRPr lang="en-US" sz="2200" kern="1200"/>
        </a:p>
      </dsp:txBody>
      <dsp:txXfrm>
        <a:off x="1429899" y="4644974"/>
        <a:ext cx="5083704" cy="123800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117AE2-9D9C-4BA8-A6F6-2CA4717AC60C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20C65D-D199-4A36-8018-1841FAE51E29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57D3A4-F502-4556-9A6F-65EBBEB179E9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/>
            <a:t>Change the style of the paragraph tag</a:t>
          </a:r>
          <a:endParaRPr lang="en-US" sz="2500" kern="1200"/>
        </a:p>
      </dsp:txBody>
      <dsp:txXfrm>
        <a:off x="1941716" y="718"/>
        <a:ext cx="4571887" cy="1681139"/>
      </dsp:txXfrm>
    </dsp:sp>
    <dsp:sp modelId="{CDD00CD2-59FE-4ACC-A8A5-2CCD048B8457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A6ED51-4680-40EC-A2C9-43AD3682A851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8C7382-23DB-4554-ADE9-76E390D00688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/>
            <a:t>Go to css button generator and create abutton</a:t>
          </a:r>
          <a:endParaRPr lang="en-US" sz="2500" kern="1200"/>
        </a:p>
      </dsp:txBody>
      <dsp:txXfrm>
        <a:off x="1941716" y="2102143"/>
        <a:ext cx="4571887" cy="1681139"/>
      </dsp:txXfrm>
    </dsp:sp>
    <dsp:sp modelId="{AC4691AA-5171-48FF-BEA8-B41F4A508FE8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FFD73C-727C-430D-A09A-FC003E5B231D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AAFF0-BE64-4E1C-8037-37D94991B511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/>
            <a:t>Add the class to your html and the code to your css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4D72EA-3ED5-4B43-9469-489622FA6715}">
      <dsp:nvSpPr>
        <dsp:cNvPr id="0" name=""/>
        <dsp:cNvSpPr/>
      </dsp:nvSpPr>
      <dsp:spPr>
        <a:xfrm>
          <a:off x="1217930" y="680"/>
          <a:ext cx="4871720" cy="88424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525" tIns="224599" rIns="94525" bIns="22459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Change the background colour of the bottom container.</a:t>
          </a:r>
        </a:p>
      </dsp:txBody>
      <dsp:txXfrm>
        <a:off x="1217930" y="680"/>
        <a:ext cx="4871720" cy="884248"/>
      </dsp:txXfrm>
    </dsp:sp>
    <dsp:sp modelId="{2EFD4A65-8C8E-47E5-A1A5-231B493A880C}">
      <dsp:nvSpPr>
        <dsp:cNvPr id="0" name=""/>
        <dsp:cNvSpPr/>
      </dsp:nvSpPr>
      <dsp:spPr>
        <a:xfrm>
          <a:off x="0" y="680"/>
          <a:ext cx="1217930" cy="8842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449" tIns="87344" rIns="64449" bIns="8734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Change</a:t>
          </a:r>
        </a:p>
      </dsp:txBody>
      <dsp:txXfrm>
        <a:off x="0" y="680"/>
        <a:ext cx="1217930" cy="884248"/>
      </dsp:txXfrm>
    </dsp:sp>
    <dsp:sp modelId="{F532CF02-EA56-42E5-AA97-21D5364E049A}">
      <dsp:nvSpPr>
        <dsp:cNvPr id="0" name=""/>
        <dsp:cNvSpPr/>
      </dsp:nvSpPr>
      <dsp:spPr>
        <a:xfrm>
          <a:off x="1217930" y="937983"/>
          <a:ext cx="4871720" cy="884248"/>
        </a:xfrm>
        <a:prstGeom prst="rect">
          <a:avLst/>
        </a:prstGeom>
        <a:solidFill>
          <a:schemeClr val="accent5">
            <a:tint val="40000"/>
            <a:alpha val="90000"/>
            <a:hueOff val="-1347952"/>
            <a:satOff val="-4566"/>
            <a:lumOff val="-58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347952"/>
              <a:satOff val="-4566"/>
              <a:lumOff val="-5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525" tIns="224599" rIns="94525" bIns="22459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Change the padding 50px top 0 left and right and 20px bottom</a:t>
          </a:r>
        </a:p>
      </dsp:txBody>
      <dsp:txXfrm>
        <a:off x="1217930" y="937983"/>
        <a:ext cx="4871720" cy="884248"/>
      </dsp:txXfrm>
    </dsp:sp>
    <dsp:sp modelId="{C4F2BB49-C1E9-4E11-8300-97E3ACC6D5DF}">
      <dsp:nvSpPr>
        <dsp:cNvPr id="0" name=""/>
        <dsp:cNvSpPr/>
      </dsp:nvSpPr>
      <dsp:spPr>
        <a:xfrm>
          <a:off x="0" y="937983"/>
          <a:ext cx="1217930" cy="884248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449" tIns="87344" rIns="64449" bIns="8734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Change</a:t>
          </a:r>
        </a:p>
      </dsp:txBody>
      <dsp:txXfrm>
        <a:off x="0" y="937983"/>
        <a:ext cx="1217930" cy="884248"/>
      </dsp:txXfrm>
    </dsp:sp>
    <dsp:sp modelId="{A8BBC571-9B96-43B8-A458-E3E1628C8AFC}">
      <dsp:nvSpPr>
        <dsp:cNvPr id="0" name=""/>
        <dsp:cNvSpPr/>
      </dsp:nvSpPr>
      <dsp:spPr>
        <a:xfrm>
          <a:off x="1217930" y="1875286"/>
          <a:ext cx="4871720" cy="884248"/>
        </a:xfrm>
        <a:prstGeom prst="rect">
          <a:avLst/>
        </a:prstGeom>
        <a:solidFill>
          <a:schemeClr val="accent5">
            <a:tint val="40000"/>
            <a:alpha val="90000"/>
            <a:hueOff val="-2695905"/>
            <a:satOff val="-9133"/>
            <a:lumOff val="-117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695905"/>
              <a:satOff val="-9133"/>
              <a:lumOff val="-11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525" tIns="224599" rIns="94525" bIns="22459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Change the colour and remove the text decoration from the a tags.</a:t>
          </a:r>
        </a:p>
      </dsp:txBody>
      <dsp:txXfrm>
        <a:off x="1217930" y="1875286"/>
        <a:ext cx="4871720" cy="884248"/>
      </dsp:txXfrm>
    </dsp:sp>
    <dsp:sp modelId="{F5C6F172-DABE-4FC7-A302-0430F6A91022}">
      <dsp:nvSpPr>
        <dsp:cNvPr id="0" name=""/>
        <dsp:cNvSpPr/>
      </dsp:nvSpPr>
      <dsp:spPr>
        <a:xfrm>
          <a:off x="0" y="1875286"/>
          <a:ext cx="1217930" cy="884248"/>
        </a:xfrm>
        <a:prstGeom prst="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449" tIns="87344" rIns="64449" bIns="8734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Change</a:t>
          </a:r>
        </a:p>
      </dsp:txBody>
      <dsp:txXfrm>
        <a:off x="0" y="1875286"/>
        <a:ext cx="1217930" cy="884248"/>
      </dsp:txXfrm>
    </dsp:sp>
    <dsp:sp modelId="{B7691164-AB10-4B4B-9683-F1D5B55B5FAA}">
      <dsp:nvSpPr>
        <dsp:cNvPr id="0" name=""/>
        <dsp:cNvSpPr/>
      </dsp:nvSpPr>
      <dsp:spPr>
        <a:xfrm>
          <a:off x="1217930" y="2812589"/>
          <a:ext cx="4871720" cy="884248"/>
        </a:xfrm>
        <a:prstGeom prst="rect">
          <a:avLst/>
        </a:prstGeom>
        <a:solidFill>
          <a:schemeClr val="accent5">
            <a:tint val="40000"/>
            <a:alpha val="90000"/>
            <a:hueOff val="-4043857"/>
            <a:satOff val="-13699"/>
            <a:lumOff val="-175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043857"/>
              <a:satOff val="-13699"/>
              <a:lumOff val="-17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525" tIns="224599" rIns="94525" bIns="22459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Change the font-family</a:t>
          </a:r>
        </a:p>
      </dsp:txBody>
      <dsp:txXfrm>
        <a:off x="1217930" y="2812589"/>
        <a:ext cx="4871720" cy="884248"/>
      </dsp:txXfrm>
    </dsp:sp>
    <dsp:sp modelId="{E925EAC9-5733-41FE-B7BD-48C0DCF71C07}">
      <dsp:nvSpPr>
        <dsp:cNvPr id="0" name=""/>
        <dsp:cNvSpPr/>
      </dsp:nvSpPr>
      <dsp:spPr>
        <a:xfrm>
          <a:off x="0" y="2812589"/>
          <a:ext cx="1217930" cy="884248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449" tIns="87344" rIns="64449" bIns="8734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Change</a:t>
          </a:r>
        </a:p>
      </dsp:txBody>
      <dsp:txXfrm>
        <a:off x="0" y="2812589"/>
        <a:ext cx="1217930" cy="884248"/>
      </dsp:txXfrm>
    </dsp:sp>
    <dsp:sp modelId="{0AE57EDD-4D93-496F-AEEA-57EC65392B3C}">
      <dsp:nvSpPr>
        <dsp:cNvPr id="0" name=""/>
        <dsp:cNvSpPr/>
      </dsp:nvSpPr>
      <dsp:spPr>
        <a:xfrm>
          <a:off x="1217930" y="3749893"/>
          <a:ext cx="4871720" cy="884248"/>
        </a:xfrm>
        <a:prstGeom prst="rect">
          <a:avLst/>
        </a:prstGeom>
        <a:solidFill>
          <a:schemeClr val="accent5">
            <a:tint val="40000"/>
            <a:alpha val="90000"/>
            <a:hueOff val="-5391810"/>
            <a:satOff val="-18266"/>
            <a:lumOff val="-234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391810"/>
              <a:satOff val="-18266"/>
              <a:lumOff val="-23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525" tIns="224599" rIns="94525" bIns="22459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Give them some margin top + bottom and also left + right.</a:t>
          </a:r>
        </a:p>
      </dsp:txBody>
      <dsp:txXfrm>
        <a:off x="1217930" y="3749893"/>
        <a:ext cx="4871720" cy="884248"/>
      </dsp:txXfrm>
    </dsp:sp>
    <dsp:sp modelId="{F1054028-8262-4E4E-AFE5-CA2ABC7BCF49}">
      <dsp:nvSpPr>
        <dsp:cNvPr id="0" name=""/>
        <dsp:cNvSpPr/>
      </dsp:nvSpPr>
      <dsp:spPr>
        <a:xfrm>
          <a:off x="0" y="3749893"/>
          <a:ext cx="1217930" cy="884248"/>
        </a:xfrm>
        <a:prstGeom prst="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449" tIns="87344" rIns="64449" bIns="8734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Give</a:t>
          </a:r>
        </a:p>
      </dsp:txBody>
      <dsp:txXfrm>
        <a:off x="0" y="3749893"/>
        <a:ext cx="1217930" cy="884248"/>
      </dsp:txXfrm>
    </dsp:sp>
    <dsp:sp modelId="{4E74FBD3-D7D8-45C3-BF92-134B3875CD1A}">
      <dsp:nvSpPr>
        <dsp:cNvPr id="0" name=""/>
        <dsp:cNvSpPr/>
      </dsp:nvSpPr>
      <dsp:spPr>
        <a:xfrm>
          <a:off x="1217930" y="4687196"/>
          <a:ext cx="4871720" cy="884248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525" tIns="224599" rIns="94525" bIns="22459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Change the final paragraph text make it smaller and white.</a:t>
          </a:r>
        </a:p>
      </dsp:txBody>
      <dsp:txXfrm>
        <a:off x="1217930" y="4687196"/>
        <a:ext cx="4871720" cy="884248"/>
      </dsp:txXfrm>
    </dsp:sp>
    <dsp:sp modelId="{EE176CE5-4F87-4507-98B6-06ECC0AA4E13}">
      <dsp:nvSpPr>
        <dsp:cNvPr id="0" name=""/>
        <dsp:cNvSpPr/>
      </dsp:nvSpPr>
      <dsp:spPr>
        <a:xfrm>
          <a:off x="0" y="4687196"/>
          <a:ext cx="1217930" cy="884248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449" tIns="87344" rIns="64449" bIns="8734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Change</a:t>
          </a:r>
        </a:p>
      </dsp:txBody>
      <dsp:txXfrm>
        <a:off x="0" y="4687196"/>
        <a:ext cx="1217930" cy="8842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B4D434-0780-4E36-BEEB-8F5B0CEDE55B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1014EA-3C5A-402A-B7A0-C2E5979A1C09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006292-4F7C-483D-AF48-5BC93C947946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/>
            <a:t>What is a Favicon?</a:t>
          </a:r>
          <a:endParaRPr lang="en-US" sz="1800" kern="1200"/>
        </a:p>
      </dsp:txBody>
      <dsp:txXfrm>
        <a:off x="1131174" y="4597"/>
        <a:ext cx="5382429" cy="979371"/>
      </dsp:txXfrm>
    </dsp:sp>
    <dsp:sp modelId="{655D2607-5866-4122-9581-909890EAA940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7A5471-915A-44F4-B6AE-DCE79BF77FE0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69352-4B10-4BFC-AF35-6399CE929F01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/>
            <a:t>Stands for favourite icon</a:t>
          </a:r>
          <a:endParaRPr lang="en-US" sz="1800" kern="1200"/>
        </a:p>
      </dsp:txBody>
      <dsp:txXfrm>
        <a:off x="1131174" y="1228812"/>
        <a:ext cx="5382429" cy="979371"/>
      </dsp:txXfrm>
    </dsp:sp>
    <dsp:sp modelId="{E4F50F60-2C3A-4102-B8AE-95CD856B56F7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30AD17-7B93-43EE-ACA8-9EBE41531EE3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EE2879-40D2-44BA-ACE5-8760DAB4DC14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/>
            <a:t>Placed in the top left corner of tab when you open a site</a:t>
          </a:r>
          <a:endParaRPr lang="en-US" sz="1800" kern="1200"/>
        </a:p>
      </dsp:txBody>
      <dsp:txXfrm>
        <a:off x="1131174" y="2453027"/>
        <a:ext cx="5382429" cy="979371"/>
      </dsp:txXfrm>
    </dsp:sp>
    <dsp:sp modelId="{5F413471-259E-443E-97B0-D779054516A9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139CD9-4031-4BE7-B7B6-D138A6206CC5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514467-3639-487F-98C4-37EC65D608C8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/>
            <a:t>Comes standard on browsers now, but in the past only appeared on sites that the user favourited.</a:t>
          </a:r>
          <a:endParaRPr lang="en-US" sz="1800" kern="1200"/>
        </a:p>
      </dsp:txBody>
      <dsp:txXfrm>
        <a:off x="1131174" y="3677241"/>
        <a:ext cx="5382429" cy="979371"/>
      </dsp:txXfrm>
    </dsp:sp>
    <dsp:sp modelId="{29E57DC5-A845-46A7-A317-D2AD701AD986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5599A4-518E-4AD6-A838-6A279A354136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0F6805-A20E-4401-AD8F-B5E8FB1556D2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/>
            <a:t>Develops used to use them to count visitors to their site, but they serve no function nowadays except cosmetic.</a:t>
          </a:r>
          <a:endParaRPr lang="en-US" sz="1800" kern="1200"/>
        </a:p>
      </dsp:txBody>
      <dsp:txXfrm>
        <a:off x="1131174" y="4901456"/>
        <a:ext cx="5382429" cy="9793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DC580A-9883-4E09-BCCC-73805067F9ED}">
      <dsp:nvSpPr>
        <dsp:cNvPr id="0" name=""/>
        <dsp:cNvSpPr/>
      </dsp:nvSpPr>
      <dsp:spPr>
        <a:xfrm>
          <a:off x="0" y="841255"/>
          <a:ext cx="6513603" cy="79450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000" kern="1200"/>
            <a:t>Go to the website favicon.cc</a:t>
          </a:r>
          <a:endParaRPr lang="en-US" sz="2000" kern="1200"/>
        </a:p>
      </dsp:txBody>
      <dsp:txXfrm>
        <a:off x="38784" y="880039"/>
        <a:ext cx="6436035" cy="716935"/>
      </dsp:txXfrm>
    </dsp:sp>
    <dsp:sp modelId="{15E6C957-6BDD-47E7-A529-256FA53C5DCB}">
      <dsp:nvSpPr>
        <dsp:cNvPr id="0" name=""/>
        <dsp:cNvSpPr/>
      </dsp:nvSpPr>
      <dsp:spPr>
        <a:xfrm>
          <a:off x="0" y="1693358"/>
          <a:ext cx="6513603" cy="794503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000" kern="1200"/>
            <a:t>Create your favicon on the display.</a:t>
          </a:r>
          <a:endParaRPr lang="en-US" sz="2000" kern="1200"/>
        </a:p>
      </dsp:txBody>
      <dsp:txXfrm>
        <a:off x="38784" y="1732142"/>
        <a:ext cx="6436035" cy="716935"/>
      </dsp:txXfrm>
    </dsp:sp>
    <dsp:sp modelId="{B9459F70-94D7-4656-A811-FE8A2E4E338A}">
      <dsp:nvSpPr>
        <dsp:cNvPr id="0" name=""/>
        <dsp:cNvSpPr/>
      </dsp:nvSpPr>
      <dsp:spPr>
        <a:xfrm>
          <a:off x="0" y="2545461"/>
          <a:ext cx="6513603" cy="794503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000" kern="1200"/>
            <a:t>Download the favicon when finished and place it in the My Site folder</a:t>
          </a:r>
          <a:endParaRPr lang="en-US" sz="2000" kern="1200"/>
        </a:p>
      </dsp:txBody>
      <dsp:txXfrm>
        <a:off x="38784" y="2584245"/>
        <a:ext cx="6436035" cy="716935"/>
      </dsp:txXfrm>
    </dsp:sp>
    <dsp:sp modelId="{78AD0021-E9F7-48C9-860E-BADCCC6186CA}">
      <dsp:nvSpPr>
        <dsp:cNvPr id="0" name=""/>
        <dsp:cNvSpPr/>
      </dsp:nvSpPr>
      <dsp:spPr>
        <a:xfrm>
          <a:off x="0" y="3397564"/>
          <a:ext cx="6513603" cy="794503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000" kern="1200"/>
            <a:t>Create a new link with the following information.</a:t>
          </a:r>
          <a:endParaRPr lang="en-US" sz="2000" kern="1200"/>
        </a:p>
      </dsp:txBody>
      <dsp:txXfrm>
        <a:off x="38784" y="3436348"/>
        <a:ext cx="6436035" cy="716935"/>
      </dsp:txXfrm>
    </dsp:sp>
    <dsp:sp modelId="{5F1B732B-78A2-4D69-9103-BF8FFDEA71CE}">
      <dsp:nvSpPr>
        <dsp:cNvPr id="0" name=""/>
        <dsp:cNvSpPr/>
      </dsp:nvSpPr>
      <dsp:spPr>
        <a:xfrm>
          <a:off x="0" y="4249667"/>
          <a:ext cx="6513603" cy="794503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000" kern="1200"/>
            <a:t>&lt;link </a:t>
          </a:r>
          <a:r>
            <a:rPr lang="en-IE" sz="2000" i="1" kern="1200"/>
            <a:t>rel</a:t>
          </a:r>
          <a:r>
            <a:rPr lang="en-IE" sz="2000" kern="1200"/>
            <a:t>="shortcut icon" </a:t>
          </a:r>
          <a:r>
            <a:rPr lang="en-IE" sz="2000" i="1" kern="1200"/>
            <a:t>href</a:t>
          </a:r>
          <a:r>
            <a:rPr lang="en-IE" sz="2000" kern="1200"/>
            <a:t>="favicon.ico" </a:t>
          </a:r>
          <a:r>
            <a:rPr lang="en-IE" sz="2000" i="1" kern="1200"/>
            <a:t>type</a:t>
          </a:r>
          <a:r>
            <a:rPr lang="en-IE" sz="2000" kern="1200"/>
            <a:t>="image/x-icon" /&gt;</a:t>
          </a:r>
          <a:endParaRPr lang="en-US" sz="2000" kern="1200"/>
        </a:p>
      </dsp:txBody>
      <dsp:txXfrm>
        <a:off x="38784" y="4288451"/>
        <a:ext cx="6436035" cy="7169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48306F-6987-4197-A07C-9C02C17B7910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50614E-188C-4239-95AC-A3218AADADFE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75E20B-D26D-48EB-B58B-136A32890DB2}">
      <dsp:nvSpPr>
        <dsp:cNvPr id="0" name=""/>
        <dsp:cNvSpPr/>
      </dsp:nvSpPr>
      <dsp:spPr>
        <a:xfrm>
          <a:off x="799588" y="50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kern="1200"/>
            <a:t>In index.html create a div that will allow us to structure the top section of the page.</a:t>
          </a:r>
          <a:endParaRPr lang="en-US" sz="1600" kern="1200"/>
        </a:p>
      </dsp:txBody>
      <dsp:txXfrm>
        <a:off x="799588" y="502"/>
        <a:ext cx="5714015" cy="692284"/>
      </dsp:txXfrm>
    </dsp:sp>
    <dsp:sp modelId="{5A5F8F12-39EF-449C-A0FB-042A70B50DEB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32A5A3-B61C-4CF5-8C1A-554DFA3C7025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DBEE64-FDEF-414A-B696-BA565CA90878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kern="1200"/>
            <a:t>Inside of the div place a h1 tag and a p tag.</a:t>
          </a:r>
          <a:endParaRPr lang="en-US" sz="1600" kern="1200"/>
        </a:p>
      </dsp:txBody>
      <dsp:txXfrm>
        <a:off x="799588" y="865858"/>
        <a:ext cx="5714015" cy="692284"/>
      </dsp:txXfrm>
    </dsp:sp>
    <dsp:sp modelId="{383EE364-13A9-4D9C-BC5D-3DA85E6E63A2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6674C5-B034-4AE1-A58A-E78A50C3971B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6F3F2-68EC-4B3D-93F4-146224ADC725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kern="1200"/>
            <a:t>Go to colorhunt.co and just colours for the site.</a:t>
          </a:r>
          <a:endParaRPr lang="en-US" sz="1600" kern="1200"/>
        </a:p>
      </dsp:txBody>
      <dsp:txXfrm>
        <a:off x="799588" y="1731214"/>
        <a:ext cx="5714015" cy="692284"/>
      </dsp:txXfrm>
    </dsp:sp>
    <dsp:sp modelId="{0503B7FB-4F18-4FF2-A8B4-C0B093255A05}">
      <dsp:nvSpPr>
        <dsp:cNvPr id="0" name=""/>
        <dsp:cNvSpPr/>
      </dsp:nvSpPr>
      <dsp:spPr>
        <a:xfrm>
          <a:off x="0" y="2596570"/>
          <a:ext cx="6513603" cy="6922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60D84D-9C12-4BE9-BDE8-CDB2B27A3A7F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508D7-CC69-439A-8D35-935FB0F3EDC7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kern="1200"/>
            <a:t>In the style.css give your div a background colour.</a:t>
          </a:r>
          <a:endParaRPr lang="en-US" sz="1600" kern="1200"/>
        </a:p>
      </dsp:txBody>
      <dsp:txXfrm>
        <a:off x="799588" y="2596570"/>
        <a:ext cx="5714015" cy="692284"/>
      </dsp:txXfrm>
    </dsp:sp>
    <dsp:sp modelId="{4B7E8D10-2234-453A-B611-C6E2DC3B10D4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D8C77-C684-4FAA-879F-09678447B8EA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E5B96-A25C-4458-936F-392B552B804D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kern="1200"/>
            <a:t>We can now see our div.</a:t>
          </a:r>
          <a:endParaRPr lang="en-US" sz="1600" kern="1200"/>
        </a:p>
      </dsp:txBody>
      <dsp:txXfrm>
        <a:off x="799588" y="3461926"/>
        <a:ext cx="5714015" cy="692284"/>
      </dsp:txXfrm>
    </dsp:sp>
    <dsp:sp modelId="{BEDD5BE8-438F-4D8B-BC49-CD5AD31896F6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8758CA-7B77-4B75-934A-BB2F3423C229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B5CC3-99BC-4460-BD96-554564AF55B6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kern="1200"/>
            <a:t>Why doesn’t it completely cover the section.</a:t>
          </a:r>
          <a:endParaRPr lang="en-US" sz="1600" kern="1200"/>
        </a:p>
      </dsp:txBody>
      <dsp:txXfrm>
        <a:off x="799588" y="4327282"/>
        <a:ext cx="5714015" cy="692284"/>
      </dsp:txXfrm>
    </dsp:sp>
    <dsp:sp modelId="{B89FAABF-6F36-48DD-82FC-078659D5FEFA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79D44E-5CDC-4BF9-BEC4-40954CA33630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0674C-8E7D-424C-85BE-A69D3E0FB471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kern="1200"/>
            <a:t>Don’t forget about the browser default css!</a:t>
          </a:r>
          <a:endParaRPr lang="en-US" sz="1600" kern="1200"/>
        </a:p>
      </dsp:txBody>
      <dsp:txXfrm>
        <a:off x="799588" y="5192638"/>
        <a:ext cx="5714015" cy="6922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164659-3235-4B3A-B285-F56314D8FFDC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0C8DDB-4EB1-400D-93B9-D28B1C435523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A82D6B-64B2-4A10-9928-8FAB1BF4FC27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Create a new folder called images</a:t>
          </a:r>
          <a:endParaRPr lang="en-US" sz="2200" kern="1200"/>
        </a:p>
      </dsp:txBody>
      <dsp:txXfrm>
        <a:off x="1429899" y="2442"/>
        <a:ext cx="5083704" cy="1238008"/>
      </dsp:txXfrm>
    </dsp:sp>
    <dsp:sp modelId="{FF873D91-6639-4B84-9C0A-B1CDB75AEF2B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D15EEE-2F78-4DFA-9905-BF8FE195E473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6F288A-D819-4782-8BAD-F768646DB7BD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Copy the images over from the file that I will give you.</a:t>
          </a:r>
          <a:endParaRPr lang="en-US" sz="2200" kern="1200"/>
        </a:p>
      </dsp:txBody>
      <dsp:txXfrm>
        <a:off x="1429899" y="1549953"/>
        <a:ext cx="5083704" cy="1238008"/>
      </dsp:txXfrm>
    </dsp:sp>
    <dsp:sp modelId="{441F1D84-8B03-4DB7-A3B2-7EE582DB8668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148677-2049-466F-ADAE-76AAE98E5DAE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8BEBD-14DC-4831-A35C-C24F7C7A01A2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Add a cloud image above the h1 tag.</a:t>
          </a:r>
          <a:endParaRPr lang="en-US" sz="2200" kern="1200"/>
        </a:p>
      </dsp:txBody>
      <dsp:txXfrm>
        <a:off x="1429899" y="3097464"/>
        <a:ext cx="5083704" cy="1238008"/>
      </dsp:txXfrm>
    </dsp:sp>
    <dsp:sp modelId="{409A8B77-FC23-4B9B-93E7-9FC7D786CF5E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5F047-E43F-4E24-B821-E7AF4BA8CFBE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D51273-2DB2-41D8-97FF-10670DFEF380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Add another cloud and the mountain image below the p tag.</a:t>
          </a:r>
          <a:endParaRPr lang="en-US" sz="2200" kern="1200"/>
        </a:p>
      </dsp:txBody>
      <dsp:txXfrm>
        <a:off x="1429899" y="4644974"/>
        <a:ext cx="5083704" cy="12380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83FC1E-E371-4362-B9E6-0DEEBDDB4762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DB2112-6491-4E04-82D7-1746EAC4534B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42280E-B6B6-4EC1-9901-52ED6953A54D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900" kern="1200"/>
            <a:t>Give each image a class</a:t>
          </a:r>
          <a:endParaRPr lang="en-US" sz="1900" kern="1200"/>
        </a:p>
      </dsp:txBody>
      <dsp:txXfrm>
        <a:off x="1131174" y="4597"/>
        <a:ext cx="5382429" cy="979371"/>
      </dsp:txXfrm>
    </dsp:sp>
    <dsp:sp modelId="{39FDB979-B693-4E76-A744-68E858AD4767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EE8B35-38D5-424A-9A47-288FB84332CA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F0E375-76DB-4A08-9FAD-B9A8A8150517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900" kern="1200"/>
            <a:t>Change the position property of the top container to relative.</a:t>
          </a:r>
          <a:endParaRPr lang="en-US" sz="1900" kern="1200"/>
        </a:p>
      </dsp:txBody>
      <dsp:txXfrm>
        <a:off x="1131174" y="1228812"/>
        <a:ext cx="5382429" cy="979371"/>
      </dsp:txXfrm>
    </dsp:sp>
    <dsp:sp modelId="{5F7ABA64-43AD-4980-8B8C-6BFB654E8990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18058C-30E5-4851-BCB9-0C339E254DC6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50DC1D-4F5F-4920-8A43-6032590C6045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900" kern="1200"/>
            <a:t>To be able to move our images we now need to change their position property as well.</a:t>
          </a:r>
          <a:endParaRPr lang="en-US" sz="1900" kern="1200"/>
        </a:p>
      </dsp:txBody>
      <dsp:txXfrm>
        <a:off x="1131174" y="2453027"/>
        <a:ext cx="5382429" cy="979371"/>
      </dsp:txXfrm>
    </dsp:sp>
    <dsp:sp modelId="{2185E3CA-B0DD-4209-8677-E140F978DD04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A3B3D0-CC76-4944-BC40-86C61EE46104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BC6895-541B-4104-8506-C8213437B670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900" kern="1200"/>
            <a:t>We change their property to absolute.</a:t>
          </a:r>
          <a:endParaRPr lang="en-US" sz="1900" kern="1200"/>
        </a:p>
      </dsp:txBody>
      <dsp:txXfrm>
        <a:off x="1131174" y="3677241"/>
        <a:ext cx="5382429" cy="979371"/>
      </dsp:txXfrm>
    </dsp:sp>
    <dsp:sp modelId="{56569BCC-887F-47EF-B1E4-D94E95D5865F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70FF19-724D-4406-AEEA-6356B4BC1836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CCB792-8598-47CB-9194-BD33DE28C996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900" kern="1200"/>
            <a:t>Now we can move our images around their parent element the top container.</a:t>
          </a:r>
          <a:endParaRPr lang="en-US" sz="1900" kern="1200"/>
        </a:p>
      </dsp:txBody>
      <dsp:txXfrm>
        <a:off x="1131174" y="4901456"/>
        <a:ext cx="5382429" cy="97937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9AEB53-129F-435C-9033-1919521731F4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40C3EE-3621-4A2D-A9A3-0026081A3C23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AD960-37B2-4CB3-AA31-83CBA7EE7456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/>
            <a:t>We need to centre our content.</a:t>
          </a:r>
          <a:endParaRPr lang="en-US" sz="2500" kern="1200"/>
        </a:p>
      </dsp:txBody>
      <dsp:txXfrm>
        <a:off x="1941716" y="718"/>
        <a:ext cx="4571887" cy="1681139"/>
      </dsp:txXfrm>
    </dsp:sp>
    <dsp:sp modelId="{71BB2FCD-0552-47C6-96D1-5FEDA48E16D0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72F750-5561-42E6-AADF-B22E4ACF872A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4DDC0A-2017-401D-A6FE-39A127DE7FA9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In styles we will create a selector for the body of our document.</a:t>
          </a:r>
          <a:endParaRPr lang="en-US" sz="2500" kern="1200" dirty="0"/>
        </a:p>
      </dsp:txBody>
      <dsp:txXfrm>
        <a:off x="1941716" y="2102143"/>
        <a:ext cx="4571887" cy="1681139"/>
      </dsp:txXfrm>
    </dsp:sp>
    <dsp:sp modelId="{275AB3A5-E5E5-48C2-8A1C-85861DBA7FBD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FC932-8D85-4557-9F09-B9264C38F39B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1054A-2175-4F1E-9EE8-D7285CBD0E78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Next, we will use the text-align property to align everything to the centre.</a:t>
          </a:r>
          <a:endParaRPr lang="en-US" sz="2500" kern="1200" dirty="0"/>
        </a:p>
      </dsp:txBody>
      <dsp:txXfrm>
        <a:off x="1941716" y="4203567"/>
        <a:ext cx="4571887" cy="16811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C6A0B-BF9A-48D2-97B4-553FE8E500F7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275BC-5FCD-484A-9367-841E10547D24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161C06-7473-4EF0-AD25-F201B98F0B04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900" kern="1200"/>
            <a:t>Add a span to some of the letters in the top paragraph.</a:t>
          </a:r>
          <a:endParaRPr lang="en-US" sz="1900" kern="1200"/>
        </a:p>
      </dsp:txBody>
      <dsp:txXfrm>
        <a:off x="1131174" y="4597"/>
        <a:ext cx="5382429" cy="979371"/>
      </dsp:txXfrm>
    </dsp:sp>
    <dsp:sp modelId="{B4E0DA5F-CE3A-4AF7-A752-F529AFA77BBF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C5667F-7D63-44E7-960A-A4C52BEA9B2F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78A01E-DD2A-4CD8-9EA7-2E5B15A6E9D1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900" kern="1200"/>
            <a:t>Style the span with an underline in the css.</a:t>
          </a:r>
          <a:endParaRPr lang="en-US" sz="1900" kern="1200"/>
        </a:p>
      </dsp:txBody>
      <dsp:txXfrm>
        <a:off x="1131174" y="1228812"/>
        <a:ext cx="5382429" cy="979371"/>
      </dsp:txXfrm>
    </dsp:sp>
    <dsp:sp modelId="{D6546C11-CB98-4AA5-A186-E107DBB926C8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58F5E-52C6-47FD-A1B5-55D8EB82C9BB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7B108-110F-40D5-93FD-B8BBFC20AF3C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900" kern="1200"/>
            <a:t>Go to google fonts and choose a font style that you like.</a:t>
          </a:r>
          <a:endParaRPr lang="en-US" sz="1900" kern="1200"/>
        </a:p>
      </dsp:txBody>
      <dsp:txXfrm>
        <a:off x="1131174" y="2453027"/>
        <a:ext cx="5382429" cy="979371"/>
      </dsp:txXfrm>
    </dsp:sp>
    <dsp:sp modelId="{2E0FC98E-9231-4890-8F96-ED6CEB87A322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0951BC-F562-4D33-9DD2-913AF9E58AEE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5F0F7-BB09-43ED-A4AC-2B67FCE9547D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900" kern="1200"/>
            <a:t>Add the link to google fonts in your html head.</a:t>
          </a:r>
          <a:endParaRPr lang="en-US" sz="1900" kern="1200"/>
        </a:p>
      </dsp:txBody>
      <dsp:txXfrm>
        <a:off x="1131174" y="3677241"/>
        <a:ext cx="5382429" cy="979371"/>
      </dsp:txXfrm>
    </dsp:sp>
    <dsp:sp modelId="{151C0B71-CEF7-47AA-A699-4C5258E9B7C1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E7ED5B-F783-482B-87CE-B43DDB56059A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0C523-82C0-4C68-8324-8E2E8C3E9FC8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900" kern="1200" dirty="0"/>
            <a:t>Change the font families of your body and your headings to the style that has been chosen.</a:t>
          </a:r>
          <a:endParaRPr lang="en-US" sz="1900" kern="1200" dirty="0"/>
        </a:p>
      </dsp:txBody>
      <dsp:txXfrm>
        <a:off x="1131174" y="4901456"/>
        <a:ext cx="5382429" cy="97937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C1B58-6060-4BD7-88C0-08814B33068C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EBAB8E-4AA2-4E33-9FDF-895629A57C84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35528-3747-4B23-B249-58A6EB260373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900" kern="1200"/>
            <a:t>Add the rest of the content to the site.</a:t>
          </a:r>
          <a:endParaRPr lang="en-US" sz="1900" kern="1200"/>
        </a:p>
      </dsp:txBody>
      <dsp:txXfrm>
        <a:off x="1131174" y="4597"/>
        <a:ext cx="5382429" cy="979371"/>
      </dsp:txXfrm>
    </dsp:sp>
    <dsp:sp modelId="{F0274D55-A2AF-4E0E-9C40-751FCA1195CF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DFD733-9E6E-4798-AC01-BC8504FFCCED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FC3540-1925-4EE2-BC26-3D152109260D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900" kern="1200"/>
            <a:t>Change the font-size of h1</a:t>
          </a:r>
          <a:endParaRPr lang="en-US" sz="1900" kern="1200"/>
        </a:p>
      </dsp:txBody>
      <dsp:txXfrm>
        <a:off x="1131174" y="1228812"/>
        <a:ext cx="5382429" cy="979371"/>
      </dsp:txXfrm>
    </dsp:sp>
    <dsp:sp modelId="{E36ABE93-131A-4D96-A646-7C170BD8A4C5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A190EA-1295-427A-9469-1409E6ACD597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58B1E-7675-49CA-BF7B-0FD9B09931CA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900" kern="1200"/>
            <a:t>We will rem as a measure, 1rem = 16px.</a:t>
          </a:r>
          <a:endParaRPr lang="en-US" sz="1900" kern="1200"/>
        </a:p>
      </dsp:txBody>
      <dsp:txXfrm>
        <a:off x="1131174" y="2453027"/>
        <a:ext cx="5382429" cy="979371"/>
      </dsp:txXfrm>
    </dsp:sp>
    <dsp:sp modelId="{C7839D9E-9155-4353-B337-0CD1705BF854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AC1187-3441-42DF-9C78-68D2FB1DAF1B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00D576-1548-4FDE-842C-8619E23C0570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900" kern="1200"/>
            <a:t>We want our h1 to be 90px, how many rem is that?</a:t>
          </a:r>
          <a:endParaRPr lang="en-US" sz="1900" kern="1200"/>
        </a:p>
      </dsp:txBody>
      <dsp:txXfrm>
        <a:off x="1131174" y="3677241"/>
        <a:ext cx="5382429" cy="979371"/>
      </dsp:txXfrm>
    </dsp:sp>
    <dsp:sp modelId="{0F54C589-EFDF-4D50-912A-6C991EF057AC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E1A7E5-D0E6-4817-8139-CE8522B43725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40312-9881-490F-8240-515ADF093EAC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900" kern="1200"/>
            <a:t>Change the font-size of the p and the rest of the h tags.</a:t>
          </a:r>
          <a:endParaRPr lang="en-US" sz="1900" kern="1200"/>
        </a:p>
      </dsp:txBody>
      <dsp:txXfrm>
        <a:off x="1131174" y="4901456"/>
        <a:ext cx="5382429" cy="979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53039-9094-4E0E-A76A-00E261C0A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91EE7-4F84-4FA4-A1EE-3788C5B87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D97C5-93E0-4455-9982-FB0E9AC36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ACB3-A9C0-4B97-850A-1990A03B12CE}" type="datetimeFigureOut">
              <a:rPr lang="en-IE" smtClean="0"/>
              <a:t>08/10/2019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D9F1C-7481-4828-842D-6262D619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8FB8C-7874-4DF7-B4E0-F203B58E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1144-A3E4-4151-B653-A7FA63F165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1959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FD2A-6817-4A7E-A2CB-A867663DA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18E0F-E0AC-478E-BC87-053A8DF6F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558AC-82B1-4A9E-8954-71C8B7D4E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ACB3-A9C0-4B97-850A-1990A03B12CE}" type="datetimeFigureOut">
              <a:rPr lang="en-IE" smtClean="0"/>
              <a:t>08/10/2019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FF3D4-1805-4AD5-A810-6611F03AF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3F6E4-2DEB-43AB-8706-96748E85C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1144-A3E4-4151-B653-A7FA63F165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9092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23FBB5-3E2F-4CA2-851E-28DDB39551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58B02-CA6B-44F9-BDF4-87A233DA8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7248E-929E-4CC6-B7D9-654980D9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ACB3-A9C0-4B97-850A-1990A03B12CE}" type="datetimeFigureOut">
              <a:rPr lang="en-IE" smtClean="0"/>
              <a:t>08/10/2019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B43A3-9E62-41B6-92D0-DDFF8911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299AA-ADFF-4969-BF93-9CD4F47C9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1144-A3E4-4151-B653-A7FA63F165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604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9FB1D-A19F-43A9-872C-A1383E14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AF195-1BF5-488B-AB92-06D81567F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A90DC-DDEE-4767-AC34-7AB44287F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ACB3-A9C0-4B97-850A-1990A03B12CE}" type="datetimeFigureOut">
              <a:rPr lang="en-IE" smtClean="0"/>
              <a:t>08/10/2019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4D771-B1A0-483D-8132-853A7CE24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EA733-9012-48A7-9944-C7F6BA8D0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1144-A3E4-4151-B653-A7FA63F165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61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EB001-4804-4931-90E9-E6681178D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5A662-5FE4-4348-A273-5FABFF184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26365-3591-4B5C-872D-1A30CEB3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ACB3-A9C0-4B97-850A-1990A03B12CE}" type="datetimeFigureOut">
              <a:rPr lang="en-IE" smtClean="0"/>
              <a:t>08/10/2019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C8237-8391-4BC9-9D16-E28BE2FAE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2E027-285F-4ADF-A23B-8C664697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1144-A3E4-4151-B653-A7FA63F165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9053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0BAF5-F36E-47A3-9E64-08FCF366E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73761-5BD8-4281-B627-F2FD44D62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095CB-3A49-4862-97C9-CF82E4254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500BA-C8B6-491E-AF19-62155972E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ACB3-A9C0-4B97-850A-1990A03B12CE}" type="datetimeFigureOut">
              <a:rPr lang="en-IE" smtClean="0"/>
              <a:t>08/10/2019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08D88-AC08-43E6-A6C9-2BD8DE825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E5F7C-001C-4DF1-949A-C8C846F4C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1144-A3E4-4151-B653-A7FA63F165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625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CA40C-196F-47EB-A14A-4B7817063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1463A-A88D-49DE-B883-906A1E55B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2CDD6-E858-43E2-90B7-576F55335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21778F-3086-4526-AB1A-DBFFBB14D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9F6D93-E6D1-4D53-BF21-7190E0A9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71678-628C-4B34-8FDA-10F64AA62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ACB3-A9C0-4B97-850A-1990A03B12CE}" type="datetimeFigureOut">
              <a:rPr lang="en-IE" smtClean="0"/>
              <a:t>08/10/2019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66B458-8E33-4A0B-850C-C74C385D5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544EA8-FCE4-4111-BCE4-A44CDB253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1144-A3E4-4151-B653-A7FA63F165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7025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2C9F6-24B8-4360-889A-93013A482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53B482-42D1-4A28-8AFB-3BDBB4C7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ACB3-A9C0-4B97-850A-1990A03B12CE}" type="datetimeFigureOut">
              <a:rPr lang="en-IE" smtClean="0"/>
              <a:t>08/10/2019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A7A3C2-9F23-4B5C-BBEC-E41FA973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A2B058-8F80-436D-801C-9C1FD121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1144-A3E4-4151-B653-A7FA63F165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2088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574051-F7C9-4AD6-8E45-0880D5291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ACB3-A9C0-4B97-850A-1990A03B12CE}" type="datetimeFigureOut">
              <a:rPr lang="en-IE" smtClean="0"/>
              <a:t>08/10/2019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F17C03-7EFF-4BAC-B185-F0989C7E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D8926-89CE-42A6-B0B2-FE2E181BE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1144-A3E4-4151-B653-A7FA63F165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6051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B1C7-4A27-435D-B7DD-8C712408F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CB21A-F604-4018-A5B3-DD70A0EAD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C0A94-B683-4345-B7F3-1A7C814AA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39FEA-9B74-4E5E-8B33-614E03529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ACB3-A9C0-4B97-850A-1990A03B12CE}" type="datetimeFigureOut">
              <a:rPr lang="en-IE" smtClean="0"/>
              <a:t>08/10/2019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2523E-284E-413F-97F3-4ECDEBFA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90B9B-F412-4694-AF5E-9EE9352C2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1144-A3E4-4151-B653-A7FA63F165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3092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97BEB-5641-4061-A395-D6497B4C0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B6FDC2-AC97-40F6-A51F-8ACC118B23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8B103-045E-4D6F-A195-1099CCFD7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DCFFF-CFFD-4B62-822E-7579DFFE7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ACB3-A9C0-4B97-850A-1990A03B12CE}" type="datetimeFigureOut">
              <a:rPr lang="en-IE" smtClean="0"/>
              <a:t>08/10/2019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22575-2E12-44F6-97D6-E3ED2A78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482FA-B4F2-49D8-8338-EEFD6CCBF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1144-A3E4-4151-B653-A7FA63F165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133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A82573-6D6A-4734-8D00-FE107F5A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BA3DC-7DD9-466C-927F-1F527FDE4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473C3-DB70-4C99-8152-16E3069C8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ACB3-A9C0-4B97-850A-1990A03B12CE}" type="datetimeFigureOut">
              <a:rPr lang="en-IE" smtClean="0"/>
              <a:t>08/10/2019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D7876-61D5-430C-90BF-7B374D8E3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5EE3C-D0ED-432A-9EE1-B18B4B968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C1144-A3E4-4151-B653-A7FA63F165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688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303666-B22C-4910-886C-204C3FE01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IE" sz="6600">
                <a:solidFill>
                  <a:srgbClr val="FFFFFF"/>
                </a:solidFill>
              </a:rPr>
              <a:t>Lesson 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B3573-F2B8-46CA-A34E-F77E86C0F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318990"/>
            <a:ext cx="9416898" cy="723670"/>
          </a:xfrm>
        </p:spPr>
        <p:txBody>
          <a:bodyPr anchor="t">
            <a:normAutofit/>
          </a:bodyPr>
          <a:lstStyle/>
          <a:p>
            <a:pPr algn="l"/>
            <a:r>
              <a:rPr lang="en-IE" sz="1800">
                <a:solidFill>
                  <a:srgbClr val="000000"/>
                </a:solidFill>
              </a:rPr>
              <a:t>First Website.</a:t>
            </a:r>
          </a:p>
        </p:txBody>
      </p:sp>
    </p:spTree>
    <p:extLst>
      <p:ext uri="{BB962C8B-B14F-4D97-AF65-F5344CB8AC3E}">
        <p14:creationId xmlns:p14="http://schemas.microsoft.com/office/powerpoint/2010/main" val="3367593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863D1-6E7F-49E4-8D29-785D1E50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Finishing the site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C14FF1-9514-420D-87D3-1264BA29DD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123718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8257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FD29F3-92F3-4D4A-8681-D8B197A0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Continuing the site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F4B947-0711-4B17-9FC2-23B25DEAC5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219765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033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2295B-0774-41EB-8C35-CE627C7A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Skills Section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543583-33E0-4296-9CB1-7A558A9983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0819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006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E50120-832D-4974-ACAF-B8E20FC6B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Profile section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544D15-9D90-4CB3-930D-92C460913E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17997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3615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08E9E-CFE4-435C-BE96-5253692E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Styling the hr tag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1A5324-C583-4553-BD21-9D9E35478C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830601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8645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5A0AD6-7009-4535-91F1-AE0A706B7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Contact 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DC0448-9935-480A-BC98-B7E47E7D51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256736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1234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774F2-6511-44A5-9319-7080AC19E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091D41-E69A-4D16-9E7B-A90E782989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4057484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580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E8012A-AC57-4B35-8A41-190BB6F70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IE" sz="3200">
                <a:solidFill>
                  <a:srgbClr val="FFFFFF"/>
                </a:solidFill>
              </a:rPr>
              <a:t>First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EA1092-D059-4711-A4F2-01724301EE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9444379"/>
              </p:ext>
            </p:extLst>
          </p:nvPr>
        </p:nvGraphicFramePr>
        <p:xfrm>
          <a:off x="4662488" y="952500"/>
          <a:ext cx="6904037" cy="4829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1799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455D4E-3DD5-4BBB-9B59-C70478382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Favicon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00F233-7A67-4941-95ED-6949CEF53A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813941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1894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8AA0C2-0192-4AF2-B89B-9C946F75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Create a favicon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5C6903-2777-4969-8EDC-2FCA5E4F97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971522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0411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BD0AE7-8E8A-4839-A512-AC90C33B4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The Top Section Of The Website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6AAE75-7F08-4604-994D-E6B086D43D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808092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0712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2DF9D8-243F-44F3-8DE5-DEA878E2D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rgbClr val="FFFFFF"/>
                </a:solidFill>
              </a:rPr>
              <a:t>Top cont. (Adding Images)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DDD2C8-14C7-4375-861E-A76D09F529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89242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0320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3DF84-A8EC-4C56-A0E7-99CD8CC45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Positioning the Images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70E0EB-487E-4F60-88BB-CC65F5DC5D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483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9241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7857D-8CDF-4676-BA75-07554B071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Moving Elements cont.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25DF93-EA5A-4385-A27A-52D47527E2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063002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4025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9716E3-81D9-44F5-94D8-AF66ED32C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br>
              <a:rPr lang="en-IE">
                <a:solidFill>
                  <a:srgbClr val="FFFFFF"/>
                </a:solidFill>
              </a:rPr>
            </a:br>
            <a:r>
              <a:rPr lang="en-IE">
                <a:solidFill>
                  <a:srgbClr val="FFFFFF"/>
                </a:solidFill>
              </a:rPr>
              <a:t>Styling The Text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A1CD3E-1C6A-44D0-B552-B2D90B6A58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764542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3893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844</Words>
  <Application>Microsoft Office PowerPoint</Application>
  <PresentationFormat>Widescreen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Lesson 04</vt:lpstr>
      <vt:lpstr>First Steps</vt:lpstr>
      <vt:lpstr>Favicon</vt:lpstr>
      <vt:lpstr>Create a favicon</vt:lpstr>
      <vt:lpstr>The Top Section Of The Website</vt:lpstr>
      <vt:lpstr>Top cont. (Adding Images)</vt:lpstr>
      <vt:lpstr>Positioning the Images</vt:lpstr>
      <vt:lpstr>Moving Elements cont.</vt:lpstr>
      <vt:lpstr> Styling The Text</vt:lpstr>
      <vt:lpstr>Finishing the site</vt:lpstr>
      <vt:lpstr>Continuing the site</vt:lpstr>
      <vt:lpstr>Skills Section</vt:lpstr>
      <vt:lpstr>Profile section</vt:lpstr>
      <vt:lpstr>Styling the hr tag</vt:lpstr>
      <vt:lpstr>Contact me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04</dc:title>
  <dc:creator>trevor o dwyer</dc:creator>
  <cp:lastModifiedBy>trevor o dwyer</cp:lastModifiedBy>
  <cp:revision>3</cp:revision>
  <dcterms:created xsi:type="dcterms:W3CDTF">2019-10-08T09:23:22Z</dcterms:created>
  <dcterms:modified xsi:type="dcterms:W3CDTF">2019-10-08T09:56:13Z</dcterms:modified>
</cp:coreProperties>
</file>