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E38A5-877B-43DE-915F-7558820A8494}" v="6" dt="2021-03-09T04:20:02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Parnin" userId="27f3207891861905" providerId="LiveId" clId="{873E38A5-877B-43DE-915F-7558820A8494}"/>
    <pc:docChg chg="undo custSel addSld modSld sldOrd">
      <pc:chgData name="Brenda Parnin" userId="27f3207891861905" providerId="LiveId" clId="{873E38A5-877B-43DE-915F-7558820A8494}" dt="2021-03-14T01:42:23.970" v="238" actId="14"/>
      <pc:docMkLst>
        <pc:docMk/>
      </pc:docMkLst>
      <pc:sldChg chg="modSp mod">
        <pc:chgData name="Brenda Parnin" userId="27f3207891861905" providerId="LiveId" clId="{873E38A5-877B-43DE-915F-7558820A8494}" dt="2021-03-14T00:18:25.992" v="235" actId="20577"/>
        <pc:sldMkLst>
          <pc:docMk/>
          <pc:sldMk cId="3623543458" sldId="258"/>
        </pc:sldMkLst>
        <pc:spChg chg="mod">
          <ac:chgData name="Brenda Parnin" userId="27f3207891861905" providerId="LiveId" clId="{873E38A5-877B-43DE-915F-7558820A8494}" dt="2021-03-14T00:18:25.992" v="235" actId="20577"/>
          <ac:spMkLst>
            <pc:docMk/>
            <pc:sldMk cId="3623543458" sldId="258"/>
            <ac:spMk id="3" creationId="{2B7E3CA9-D491-4E36-859E-FAB52DE8423B}"/>
          </ac:spMkLst>
        </pc:spChg>
      </pc:sldChg>
      <pc:sldChg chg="modSp mod ord">
        <pc:chgData name="Brenda Parnin" userId="27f3207891861905" providerId="LiveId" clId="{873E38A5-877B-43DE-915F-7558820A8494}" dt="2021-03-13T20:28:59.056" v="225" actId="20577"/>
        <pc:sldMkLst>
          <pc:docMk/>
          <pc:sldMk cId="709057179" sldId="259"/>
        </pc:sldMkLst>
        <pc:spChg chg="mod">
          <ac:chgData name="Brenda Parnin" userId="27f3207891861905" providerId="LiveId" clId="{873E38A5-877B-43DE-915F-7558820A8494}" dt="2021-03-13T20:28:59.056" v="225" actId="20577"/>
          <ac:spMkLst>
            <pc:docMk/>
            <pc:sldMk cId="709057179" sldId="259"/>
            <ac:spMk id="3" creationId="{40FEC05B-96C2-4906-B752-1B50B341C4F4}"/>
          </ac:spMkLst>
        </pc:spChg>
      </pc:sldChg>
      <pc:sldChg chg="ord">
        <pc:chgData name="Brenda Parnin" userId="27f3207891861905" providerId="LiveId" clId="{873E38A5-877B-43DE-915F-7558820A8494}" dt="2021-03-14T00:23:09.487" v="237"/>
        <pc:sldMkLst>
          <pc:docMk/>
          <pc:sldMk cId="10389034" sldId="260"/>
        </pc:sldMkLst>
      </pc:sldChg>
      <pc:sldChg chg="ord">
        <pc:chgData name="Brenda Parnin" userId="27f3207891861905" providerId="LiveId" clId="{873E38A5-877B-43DE-915F-7558820A8494}" dt="2021-03-13T20:28:43.591" v="205"/>
        <pc:sldMkLst>
          <pc:docMk/>
          <pc:sldMk cId="3408539900" sldId="261"/>
        </pc:sldMkLst>
      </pc:sldChg>
      <pc:sldChg chg="modSp mod">
        <pc:chgData name="Brenda Parnin" userId="27f3207891861905" providerId="LiveId" clId="{873E38A5-877B-43DE-915F-7558820A8494}" dt="2021-03-09T04:01:13.863" v="14" actId="404"/>
        <pc:sldMkLst>
          <pc:docMk/>
          <pc:sldMk cId="669940838" sldId="262"/>
        </pc:sldMkLst>
        <pc:spChg chg="mod">
          <ac:chgData name="Brenda Parnin" userId="27f3207891861905" providerId="LiveId" clId="{873E38A5-877B-43DE-915F-7558820A8494}" dt="2021-03-09T04:01:13.863" v="14" actId="404"/>
          <ac:spMkLst>
            <pc:docMk/>
            <pc:sldMk cId="669940838" sldId="262"/>
            <ac:spMk id="2" creationId="{93F5988F-E37A-4F6A-9E38-61746F1BB71E}"/>
          </ac:spMkLst>
        </pc:spChg>
        <pc:picChg chg="mod">
          <ac:chgData name="Brenda Parnin" userId="27f3207891861905" providerId="LiveId" clId="{873E38A5-877B-43DE-915F-7558820A8494}" dt="2021-03-09T03:59:52.435" v="8" actId="1076"/>
          <ac:picMkLst>
            <pc:docMk/>
            <pc:sldMk cId="669940838" sldId="262"/>
            <ac:picMk id="5" creationId="{69D8E52A-0CFD-497E-A4F3-0DA3060F5416}"/>
          </ac:picMkLst>
        </pc:picChg>
      </pc:sldChg>
      <pc:sldChg chg="addSp modSp mod">
        <pc:chgData name="Brenda Parnin" userId="27f3207891861905" providerId="LiveId" clId="{873E38A5-877B-43DE-915F-7558820A8494}" dt="2021-03-09T03:59:32.556" v="5" actId="1076"/>
        <pc:sldMkLst>
          <pc:docMk/>
          <pc:sldMk cId="1136489702" sldId="263"/>
        </pc:sldMkLst>
        <pc:picChg chg="mod">
          <ac:chgData name="Brenda Parnin" userId="27f3207891861905" providerId="LiveId" clId="{873E38A5-877B-43DE-915F-7558820A8494}" dt="2021-03-09T03:59:25.691" v="3" actId="1076"/>
          <ac:picMkLst>
            <pc:docMk/>
            <pc:sldMk cId="1136489702" sldId="263"/>
            <ac:picMk id="7" creationId="{89FB0A06-CA39-42BE-AB83-73C82E55DABF}"/>
          </ac:picMkLst>
        </pc:picChg>
        <pc:picChg chg="add mod">
          <ac:chgData name="Brenda Parnin" userId="27f3207891861905" providerId="LiveId" clId="{873E38A5-877B-43DE-915F-7558820A8494}" dt="2021-03-09T03:59:32.556" v="5" actId="1076"/>
          <ac:picMkLst>
            <pc:docMk/>
            <pc:sldMk cId="1136489702" sldId="263"/>
            <ac:picMk id="9" creationId="{63661FA7-00E3-433B-9A7B-17E6DF9FDC9A}"/>
          </ac:picMkLst>
        </pc:picChg>
      </pc:sldChg>
      <pc:sldChg chg="addSp modSp new mod">
        <pc:chgData name="Brenda Parnin" userId="27f3207891861905" providerId="LiveId" clId="{873E38A5-877B-43DE-915F-7558820A8494}" dt="2021-03-14T01:42:23.970" v="238" actId="14"/>
        <pc:sldMkLst>
          <pc:docMk/>
          <pc:sldMk cId="2432775701" sldId="264"/>
        </pc:sldMkLst>
        <pc:spChg chg="mod">
          <ac:chgData name="Brenda Parnin" userId="27f3207891861905" providerId="LiveId" clId="{873E38A5-877B-43DE-915F-7558820A8494}" dt="2021-03-09T04:02:03.492" v="27" actId="403"/>
          <ac:spMkLst>
            <pc:docMk/>
            <pc:sldMk cId="2432775701" sldId="264"/>
            <ac:spMk id="2" creationId="{87D4E5B5-E87C-4CAA-8EF6-F0D07E82302E}"/>
          </ac:spMkLst>
        </pc:spChg>
        <pc:spChg chg="mod">
          <ac:chgData name="Brenda Parnin" userId="27f3207891861905" providerId="LiveId" clId="{873E38A5-877B-43DE-915F-7558820A8494}" dt="2021-03-14T01:42:23.970" v="238" actId="14"/>
          <ac:spMkLst>
            <pc:docMk/>
            <pc:sldMk cId="2432775701" sldId="264"/>
            <ac:spMk id="3" creationId="{9B7B93A0-346D-4B32-BA60-848D878B9B92}"/>
          </ac:spMkLst>
        </pc:spChg>
        <pc:graphicFrameChg chg="add mod modGraphic">
          <ac:chgData name="Brenda Parnin" userId="27f3207891861905" providerId="LiveId" clId="{873E38A5-877B-43DE-915F-7558820A8494}" dt="2021-03-09T04:20:25.781" v="200" actId="14100"/>
          <ac:graphicFrameMkLst>
            <pc:docMk/>
            <pc:sldMk cId="2432775701" sldId="264"/>
            <ac:graphicFrameMk id="4" creationId="{A305EC22-0C86-4480-8E3F-09CB79F90234}"/>
          </ac:graphicFrameMkLst>
        </pc:graphicFrameChg>
        <pc:graphicFrameChg chg="add mod modGraphic">
          <ac:chgData name="Brenda Parnin" userId="27f3207891861905" providerId="LiveId" clId="{873E38A5-877B-43DE-915F-7558820A8494}" dt="2021-03-09T04:20:45.787" v="203" actId="14100"/>
          <ac:graphicFrameMkLst>
            <pc:docMk/>
            <pc:sldMk cId="2432775701" sldId="264"/>
            <ac:graphicFrameMk id="5" creationId="{740AE811-7D58-4043-9CC8-10FCCE795B7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27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434A78-8470-49DE-9D88-5F3F1D9C177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7BB0-E066-4A7E-A767-7024A6F9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2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-on-netflix.com/libr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CB20-6ECB-42EA-9A3A-AFD2AD59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75802" cy="3329581"/>
          </a:xfrm>
        </p:spPr>
        <p:txBody>
          <a:bodyPr/>
          <a:lstStyle/>
          <a:p>
            <a:r>
              <a:rPr lang="en-US" dirty="0"/>
              <a:t>Netflix Movie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482C-FBBC-4DF4-AADB-2A47CF164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scrapping project:</a:t>
            </a:r>
          </a:p>
          <a:p>
            <a:r>
              <a:rPr lang="en-US" dirty="0"/>
              <a:t>Brenda Parnin</a:t>
            </a:r>
          </a:p>
          <a:p>
            <a:r>
              <a:rPr lang="en-US" dirty="0"/>
              <a:t>DA-6223 Data Tools and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26279-79B7-4091-A414-FE98706D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531" y="5028574"/>
            <a:ext cx="1220452" cy="12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A9A-3610-4637-BDBC-C640D5D8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3CA9-D491-4E36-859E-FAB52DE8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Which movies currently on Netflix have the best IMDB score based on Director?</a:t>
            </a:r>
          </a:p>
        </p:txBody>
      </p:sp>
      <p:pic>
        <p:nvPicPr>
          <p:cNvPr id="3074" name="Picture 2" descr="Netflix Tests Shuffle Button On TV Home Page Which Plays Random Titles For  Viewers – Deadline">
            <a:extLst>
              <a:ext uri="{FF2B5EF4-FFF2-40B4-BE49-F238E27FC236}">
                <a16:creationId xmlns:a16="http://schemas.microsoft.com/office/drawing/2014/main" id="{EF0F6C0B-21D5-4682-9C0F-62763D49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15" y="3356314"/>
            <a:ext cx="4944533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C50-4816-43F5-9CF9-4D73C5D4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Web</a:t>
            </a:r>
            <a:r>
              <a:rPr lang="en-US" dirty="0"/>
              <a:t> </a:t>
            </a:r>
            <a:r>
              <a:rPr lang="en-US" sz="4400" b="1" dirty="0"/>
              <a:t>Scrapping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C05B-96C2-4906-B752-1B50B341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Website Used:</a:t>
            </a:r>
          </a:p>
          <a:p>
            <a:pPr lvl="1"/>
            <a:r>
              <a:rPr lang="en-US" dirty="0">
                <a:hlinkClick r:id="rId2"/>
              </a:rPr>
              <a:t>https://www.whats-on-netflix.com/library</a:t>
            </a:r>
            <a:endParaRPr lang="en-US" dirty="0"/>
          </a:p>
          <a:p>
            <a:r>
              <a:rPr lang="en-US" dirty="0"/>
              <a:t>What Data was Scrapped?</a:t>
            </a:r>
          </a:p>
          <a:p>
            <a:pPr lvl="2"/>
            <a:r>
              <a:rPr lang="en-US" dirty="0"/>
              <a:t>Directors (9) Analyzed: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Movie Title</a:t>
            </a:r>
          </a:p>
          <a:p>
            <a:pPr lvl="2"/>
            <a:r>
              <a:rPr lang="en-US" dirty="0"/>
              <a:t>Rating </a:t>
            </a:r>
          </a:p>
          <a:p>
            <a:pPr lvl="2"/>
            <a:r>
              <a:rPr lang="en-US" dirty="0"/>
              <a:t>IMDB Score (10 being the best)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71921-9290-462B-AD66-5FEC3A2FE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56613"/>
              </p:ext>
            </p:extLst>
          </p:nvPr>
        </p:nvGraphicFramePr>
        <p:xfrm>
          <a:off x="2363109" y="3746585"/>
          <a:ext cx="4916579" cy="1104900"/>
        </p:xfrm>
        <a:graphic>
          <a:graphicData uri="http://schemas.openxmlformats.org/drawingml/2006/table">
            <a:tbl>
              <a:tblPr firstRow="1" bandRow="1"/>
              <a:tblGrid>
                <a:gridCol w="2617264">
                  <a:extLst>
                    <a:ext uri="{9D8B030D-6E8A-4147-A177-3AD203B41FA5}">
                      <a16:colId xmlns:a16="http://schemas.microsoft.com/office/drawing/2014/main" val="3809905773"/>
                    </a:ext>
                  </a:extLst>
                </a:gridCol>
                <a:gridCol w="2299315">
                  <a:extLst>
                    <a:ext uri="{9D8B030D-6E8A-4147-A177-3AD203B41FA5}">
                      <a16:colId xmlns:a16="http://schemas.microsoft.com/office/drawing/2014/main" val="17474888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Sofia Coppola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Noah Baumbach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940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Christopher Nolan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Michael Bay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084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David Fincher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McG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430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Steven Soderbergh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Aaron Sorkin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477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Ava DuVernay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9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F7B4-8E38-4DF0-90CE-97AEE06A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Web Scrapping – Python Code 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0FA0848-EEB0-4AA3-A00C-EB984B7B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9118"/>
            <a:ext cx="8947150" cy="4082801"/>
          </a:xfrm>
        </p:spPr>
      </p:pic>
    </p:spTree>
    <p:extLst>
      <p:ext uri="{BB962C8B-B14F-4D97-AF65-F5344CB8AC3E}">
        <p14:creationId xmlns:p14="http://schemas.microsoft.com/office/powerpoint/2010/main" val="1038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754-22D8-4892-94EF-3036A743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Web Scrapping – Python Code </a:t>
            </a:r>
            <a:r>
              <a:rPr lang="en-US" sz="2800" b="1" dirty="0"/>
              <a:t>cont.</a:t>
            </a:r>
            <a:endParaRPr lang="en-US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4B590-BEE5-4CA6-9C59-2AAD8F69A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188369"/>
            <a:ext cx="8372475" cy="3924300"/>
          </a:xfrm>
        </p:spPr>
      </p:pic>
    </p:spTree>
    <p:extLst>
      <p:ext uri="{BB962C8B-B14F-4D97-AF65-F5344CB8AC3E}">
        <p14:creationId xmlns:p14="http://schemas.microsoft.com/office/powerpoint/2010/main" val="3408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8F-E37A-4F6A-9E38-61746F1B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B0A06-CA39-42BE-AB83-73C82E55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43125"/>
            <a:ext cx="2733675" cy="25717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61FA7-00E3-433B-9A7B-17E6DF9F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00" y="1309407"/>
            <a:ext cx="6096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8F-E37A-4F6A-9E38-61746F1B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Visualizations</a:t>
            </a:r>
            <a:br>
              <a:rPr lang="en-US" sz="4400" b="1" dirty="0"/>
            </a:br>
            <a:r>
              <a:rPr lang="en-US" sz="2800" b="1" dirty="0"/>
              <a:t>cont.</a:t>
            </a:r>
            <a:endParaRPr lang="en-US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8E52A-0CFD-497E-A4F3-0DA3060F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52625"/>
            <a:ext cx="10229459" cy="4124325"/>
          </a:xfrm>
        </p:spPr>
      </p:pic>
    </p:spTree>
    <p:extLst>
      <p:ext uri="{BB962C8B-B14F-4D97-AF65-F5344CB8AC3E}">
        <p14:creationId xmlns:p14="http://schemas.microsoft.com/office/powerpoint/2010/main" val="6699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5B5-E87C-4CAA-8EF6-F0D07E8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93A0-346D-4B32-BA60-848D878B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Scores based on Rating: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IMDB Scores based off Titles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5EC22-0C86-4480-8E3F-09CB79F90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40805"/>
              </p:ext>
            </p:extLst>
          </p:nvPr>
        </p:nvGraphicFramePr>
        <p:xfrm>
          <a:off x="3158463" y="2603798"/>
          <a:ext cx="5062259" cy="1843919"/>
        </p:xfrm>
        <a:graphic>
          <a:graphicData uri="http://schemas.openxmlformats.org/drawingml/2006/table">
            <a:tbl>
              <a:tblPr/>
              <a:tblGrid>
                <a:gridCol w="660893">
                  <a:extLst>
                    <a:ext uri="{9D8B030D-6E8A-4147-A177-3AD203B41FA5}">
                      <a16:colId xmlns:a16="http://schemas.microsoft.com/office/drawing/2014/main" val="434653806"/>
                    </a:ext>
                  </a:extLst>
                </a:gridCol>
                <a:gridCol w="1637884">
                  <a:extLst>
                    <a:ext uri="{9D8B030D-6E8A-4147-A177-3AD203B41FA5}">
                      <a16:colId xmlns:a16="http://schemas.microsoft.com/office/drawing/2014/main" val="3624611135"/>
                    </a:ext>
                  </a:extLst>
                </a:gridCol>
                <a:gridCol w="2226739">
                  <a:extLst>
                    <a:ext uri="{9D8B030D-6E8A-4147-A177-3AD203B41FA5}">
                      <a16:colId xmlns:a16="http://schemas.microsoft.com/office/drawing/2014/main" val="1811029689"/>
                    </a:ext>
                  </a:extLst>
                </a:gridCol>
                <a:gridCol w="536743">
                  <a:extLst>
                    <a:ext uri="{9D8B030D-6E8A-4147-A177-3AD203B41FA5}">
                      <a16:colId xmlns:a16="http://schemas.microsoft.com/office/drawing/2014/main" val="2413591974"/>
                    </a:ext>
                  </a:extLst>
                </a:gridCol>
              </a:tblGrid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Title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35500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Ava DuVernay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This Is the Life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82903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Aaron Sorkin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Trial of the Chicago 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39771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TV-14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Sofia Coppola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Very Murray Christmas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14749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Christopher Nolan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Inception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42024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TV-MA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Ava DuVernay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When They See 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7932"/>
                  </a:ext>
                </a:extLst>
              </a:tr>
              <a:tr h="263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TV-PG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Ava DuVernay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Will Follow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36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0AE811-7D58-4043-9CC8-10FCCE795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86501"/>
              </p:ext>
            </p:extLst>
          </p:nvPr>
        </p:nvGraphicFramePr>
        <p:xfrm>
          <a:off x="3158463" y="4935140"/>
          <a:ext cx="5062258" cy="1403514"/>
        </p:xfrm>
        <a:graphic>
          <a:graphicData uri="http://schemas.openxmlformats.org/drawingml/2006/table">
            <a:tbl>
              <a:tblPr/>
              <a:tblGrid>
                <a:gridCol w="1538530">
                  <a:extLst>
                    <a:ext uri="{9D8B030D-6E8A-4147-A177-3AD203B41FA5}">
                      <a16:colId xmlns:a16="http://schemas.microsoft.com/office/drawing/2014/main" val="2273664729"/>
                    </a:ext>
                  </a:extLst>
                </a:gridCol>
                <a:gridCol w="2034829">
                  <a:extLst>
                    <a:ext uri="{9D8B030D-6E8A-4147-A177-3AD203B41FA5}">
                      <a16:colId xmlns:a16="http://schemas.microsoft.com/office/drawing/2014/main" val="138688333"/>
                    </a:ext>
                  </a:extLst>
                </a:gridCol>
                <a:gridCol w="1488899">
                  <a:extLst>
                    <a:ext uri="{9D8B030D-6E8A-4147-A177-3AD203B41FA5}">
                      <a16:colId xmlns:a16="http://schemas.microsoft.com/office/drawing/2014/main" val="1385208757"/>
                    </a:ext>
                  </a:extLst>
                </a:gridCol>
              </a:tblGrid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Title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25917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Ava DuVernay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When They See 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81602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Christopher Nolan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Inception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8.8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75205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Ava DuVernay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13TH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8.2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0433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Aaron Sorkin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The Trial of the Chicago 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57657"/>
                  </a:ext>
                </a:extLst>
              </a:tr>
              <a:tr h="23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Noah Baumbach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Marriage Story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Var(--jp-code-font-family)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4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7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EF7EB"/>
      </a:lt1>
      <a:dk2>
        <a:srgbClr val="FF0000"/>
      </a:dk2>
      <a:lt2>
        <a:srgbClr val="FEF7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FF0000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5457</TotalTime>
  <Words>195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Var(--jp-code-font-family)</vt:lpstr>
      <vt:lpstr>Wingdings 3</vt:lpstr>
      <vt:lpstr>Ion</vt:lpstr>
      <vt:lpstr>Netflix Movie Analysis </vt:lpstr>
      <vt:lpstr>Research Question</vt:lpstr>
      <vt:lpstr>Web Scrapping </vt:lpstr>
      <vt:lpstr>Web Scrapping – Python Code </vt:lpstr>
      <vt:lpstr>Web Scrapping – Python Code cont.</vt:lpstr>
      <vt:lpstr>Visualizations</vt:lpstr>
      <vt:lpstr>Visualizations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</dc:title>
  <dc:creator>Brenda Parnin</dc:creator>
  <cp:lastModifiedBy>Brenda Parnin</cp:lastModifiedBy>
  <cp:revision>7</cp:revision>
  <dcterms:created xsi:type="dcterms:W3CDTF">2021-03-09T02:55:31Z</dcterms:created>
  <dcterms:modified xsi:type="dcterms:W3CDTF">2021-03-14T01:42:33Z</dcterms:modified>
</cp:coreProperties>
</file>