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5D681-2E57-4C48-B592-995E6853D235}">
  <a:tblStyle styleId="{0015D681-2E57-4C48-B592-995E6853D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C5DA44B-1649-412D-B48E-373E5B3936C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7d4ad2dc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7d4ad2dc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d4ad2dc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d4ad2dc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7d4ad2dc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7d4ad2dc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7d4ad2dc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7d4ad2dc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d4ad2dc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d4ad2dc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b87f059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b87f059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Proud of your graph :)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7d4ad2dc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7d4ad2dc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8d6a1f9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8d6a1f9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01314ce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01314ce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01314ce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01314ce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a73dba5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a73dba5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01314ce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01314ce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01314ce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01314ce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b87f0594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b87f0594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b87f0594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b87f0594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a73dba52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a73dba52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a73dba522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a73dba52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a73dba522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a73dba522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a73dba522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a73dba522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a944d7d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a944d7d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613b33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613b33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87f0594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87f059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tatisticshowto.com/probability-and-statistics/types-of-variabl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Cognitive, Behavioral, and Social Data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Michele Zanatta, Brenda Tellez, Endrit Sveçla, Gita Andadari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calculate Chi-square between each feature and the target and select the desired number of features with best Chi-square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determines if the association between two categorical variables of the sample would reflect their real association in the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Independent Feature Selection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Filter-Based Feature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</a:t>
            </a:r>
            <a:r>
              <a:rPr lang="en" sz="1400"/>
              <a:t>se correlation type statistical measures between input and output variables as the basis for filter feature selection.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</a:t>
            </a:r>
            <a:r>
              <a:rPr lang="en"/>
              <a:t>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Likert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Honest, Dishonest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Chi Square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Mutual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ntropy of a random variable is the average level of "information", "surprise", or "uncertainty".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Mutual Information (Information Gain)  calculates the statistical dependence between two variables to find the reduction in entropy from transforming a dataset in some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selection: by evaluating the gain of each variable in the context of the target variable and pick the ones with the most information.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Agnostic Methods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Separate the explanations from the machine learning model.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Advantages of model-agnostic interpretation methods: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Model flexibility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Explanation flexibility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Representation flexibility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 Importance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Permutation feature importance measures the increase in the prediction error of the model after we permuted the feature’s values, which breaks the relationship between the feature and the true outcome.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feature is “important” if shuffling its values increases the model error, because in this case the model relied on the feature for the prediction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feature is “unimportant” if shuffling its values leaves the model error unchanged, because in this case the model ignored the feature for the prediction.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46150" y="53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these methods from one dataset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46150" y="671875"/>
            <a:ext cx="85863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Accuracies(%) on the test set of DT_df_CC.csv dataset from shortTD </a:t>
            </a:r>
            <a:r>
              <a:rPr lang="en" sz="1600"/>
              <a:t>(faking good)</a:t>
            </a:r>
            <a:endParaRPr sz="1600"/>
          </a:p>
        </p:txBody>
      </p:sp>
      <p:pic>
        <p:nvPicPr>
          <p:cNvPr id="150" name="Google Shape;150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50" y="1067500"/>
            <a:ext cx="6318924" cy="39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46150" y="53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these methods from one dataset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246150" y="671875"/>
            <a:ext cx="85863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Accuracies(%) on the test set of DT_df_CC.csv dataset from shortTD </a:t>
            </a:r>
            <a:r>
              <a:rPr lang="en" sz="1600"/>
              <a:t>(faking good)</a:t>
            </a:r>
            <a:endParaRPr sz="1600"/>
          </a:p>
        </p:txBody>
      </p:sp>
      <p:graphicFrame>
        <p:nvGraphicFramePr>
          <p:cNvPr id="157" name="Google Shape;157;p28"/>
          <p:cNvGraphicFramePr/>
          <p:nvPr/>
        </p:nvGraphicFramePr>
        <p:xfrm>
          <a:off x="731275" y="127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{0015D681-2E57-4C48-B592-995E6853D235}</a:tableStyleId>
              </a:tblPr>
              <a:tblGrid>
                <a:gridCol w="1389900"/>
                <a:gridCol w="1389900"/>
                <a:gridCol w="1389900"/>
                <a:gridCol w="1389900"/>
                <a:gridCol w="1389900"/>
              </a:tblGrid>
              <a:tr h="60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Method/Model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Lin. Regression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40325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Full Model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0.693878</a:t>
                      </a:r>
                      <a:endParaRPr sz="1200"/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Forward Selection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0.77551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0.653061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0.693878 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</a:t>
                      </a:r>
                      <a:endParaRPr sz="1200"/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Selection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 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</a:tr>
              <a:tr h="340325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 Square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b="1" sz="1200"/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Mutual Information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0.591837 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0.693878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Permutation Importance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Diverse ML models with equal accuracy has different set of feature that the model deemed important</a:t>
            </a:r>
            <a:endParaRPr b="1" sz="1400"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3286113" y="36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{AC5DA44B-1649-412D-B48E-373E5B3936C9}</a:tableStyleId>
              </a:tblPr>
              <a:tblGrid>
                <a:gridCol w="1552575"/>
                <a:gridCol w="10191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PHQ9_GAD7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forward selection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0,8125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 selection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0,6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permutation important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0,55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30"/>
          <p:cNvGraphicFramePr/>
          <p:nvPr/>
        </p:nvGraphicFramePr>
        <p:xfrm>
          <a:off x="2109788" y="12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{AC5DA44B-1649-412D-B48E-373E5B3936C9}</a:tableStyleId>
              </a:tblPr>
              <a:tblGrid>
                <a:gridCol w="1657350"/>
                <a:gridCol w="819150"/>
                <a:gridCol w="819150"/>
                <a:gridCol w="819150"/>
                <a:gridCol w="8096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PHQ9_GAD7.csv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lr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rf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svm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100%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20% forward selection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20% model selection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chi2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permutation importance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mutual information</a:t>
                      </a:r>
                      <a:endParaRPr b="1" sz="1100"/>
                    </a:p>
                  </a:txBody>
                  <a:tcPr marT="9525" marB="91425" marR="9525" marL="95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286038" y="4759750"/>
            <a:ext cx="2571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/>
              <a:t>Jaccard Distance</a:t>
            </a:r>
            <a:endParaRPr b="1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15925"/>
            <a:ext cx="85206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And the behaviour is consistent across all datasets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 far, we have not notice a significant difference of performance between faking good and faking bad datasets.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29256" y="4439375"/>
            <a:ext cx="825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/>
              <a:t>Jacard Distance</a:t>
            </a:r>
            <a:endParaRPr b="1" sz="90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0018"/>
            <a:ext cx="9143999" cy="272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Introduction: in this presentation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Overview of the procedure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Feature selection model dependent methods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Feature importance model agnostic methods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Discussion of the obtained results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</a:t>
            </a:r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4450163" y="14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{AC5DA44B-1649-412D-B48E-373E5B3936C9}</a:tableStyleId>
              </a:tblPr>
              <a:tblGrid>
                <a:gridCol w="2466750"/>
                <a:gridCol w="1915375"/>
              </a:tblGrid>
              <a:tr h="4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0,839333333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 forward selection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0,827333333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 model selection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0,831333333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94F"/>
                          </a:solidFill>
                        </a:rPr>
                        <a:t>0,842666667</a:t>
                      </a:r>
                      <a:endParaRPr>
                        <a:solidFill>
                          <a:srgbClr val="6AA9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permutation importance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0,826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mutual information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0,772666667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225225"/>
            <a:ext cx="3979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80% of the feature in most model selection method did not increase the accuracy of the prediction on the test 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 accuracy decrease is relatively small.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the other hand, reducing features decrease the training time quite significantly especially for datasets with large number of features.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Model agnostic vs Model Independent vs Model Dependent</a:t>
            </a:r>
            <a:endParaRPr sz="3380"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25225"/>
            <a:ext cx="235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All proposed methods produce similar accuracy for each datasets</a:t>
            </a:r>
            <a:endParaRPr sz="13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00" y="1299625"/>
            <a:ext cx="5739234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Model agnostic vs Model Independent vs Model Dependent</a:t>
            </a:r>
            <a:endParaRPr sz="338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25225"/>
            <a:ext cx="235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Despite similar accuracy, different methods still produce different set of features for each dataset when different model is being used.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Based on our experiment, </a:t>
            </a:r>
            <a:r>
              <a:rPr b="1" lang="en" sz="1300"/>
              <a:t>model selection</a:t>
            </a:r>
            <a:r>
              <a:rPr lang="en" sz="1300"/>
              <a:t> give the most consistent feature selection despite the chosen model.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Since model independent method (chi and mutual information) only produce one set of features, </a:t>
            </a:r>
            <a:r>
              <a:rPr b="1" lang="en" sz="1300"/>
              <a:t>need to come up with a new metric</a:t>
            </a:r>
            <a:r>
              <a:rPr lang="en" sz="1300"/>
              <a:t> to compare this method to another method.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In  general, model dependent still works better in producing consistent features compare to model agnostic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250" y="1079575"/>
            <a:ext cx="6238026" cy="37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up with a metric that can compare “Model Independent”, “Model Agnostic”, and “Model Dependent” methods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Jaccard distance of model </a:t>
            </a:r>
            <a:r>
              <a:rPr lang="en"/>
              <a:t>independent</a:t>
            </a:r>
            <a:r>
              <a:rPr lang="en"/>
              <a:t> cannot be produced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significant different among faking good and faking bad datasets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current proposed method stability across all datasets is low, we plan to explore another avenue such as PCA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preprocessing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many datasets there is no need of preprocessing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Accuracy to evaluate the models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Jaccard similarity to compare the selected features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Logistic Regression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SVM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Fit the models with 100% of features;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Apply model dependent features selection method and take the 20% best features. </a:t>
            </a:r>
            <a:r>
              <a:rPr lang="en" sz="1700"/>
              <a:t>Fit the models with this set of features;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Select 20% best features based on coefficients values (just for interpretable models);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Apply model agnostic and model independent features selection methods, taking the 20% best features. </a:t>
            </a:r>
            <a:r>
              <a:rPr lang="en" sz="1700"/>
              <a:t>Fit the models with this set of features;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Compare the results.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Dependent Feature Selection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Model-dependent feature selection attempts to perform the selection and the processing of the data simultaneously.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Methods:</a:t>
            </a:r>
            <a:endParaRPr sz="16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Forward Selection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highlight>
                  <a:srgbClr val="FFFFFF"/>
                </a:highlight>
              </a:rPr>
              <a:t>s a type of stepwise regression which begins with an empty model and adds in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variables </a:t>
            </a:r>
            <a:r>
              <a:rPr lang="en">
                <a:highlight>
                  <a:srgbClr val="FFFFFF"/>
                </a:highlight>
              </a:rPr>
              <a:t>one by one.</a:t>
            </a:r>
            <a:endParaRPr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SelectFromModel Method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FFFFFF"/>
                </a:highlight>
              </a:rPr>
              <a:t>The SelectFromModel is a meta-estimator that determines the weight importance by comparing to the given threshold value.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FFFFFF"/>
                </a:highlight>
              </a:rPr>
              <a:t>It requires an estimator that must have attributes to provide the indexes of selected data.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46150" y="53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these methods from one dataset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46150" y="923875"/>
            <a:ext cx="8586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Accuracies(%) on the test set of DT_df_CC.csv dataset from shortTD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928475" y="19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{0015D681-2E57-4C48-B592-995E6853D235}</a:tableStyleId>
              </a:tblPr>
              <a:tblGrid>
                <a:gridCol w="1558675"/>
                <a:gridCol w="1389900"/>
                <a:gridCol w="1389900"/>
                <a:gridCol w="1389900"/>
                <a:gridCol w="1389900"/>
              </a:tblGrid>
              <a:tr h="60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Method/Model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Lin. Regression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40325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Full Model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0.734694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0.693878</a:t>
                      </a:r>
                      <a:endParaRPr sz="1200"/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20% </a:t>
                      </a:r>
                      <a:r>
                        <a:rPr b="1" lang="en"/>
                        <a:t>Forward Selection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0.77551</a:t>
                      </a:r>
                      <a:endParaRPr b="1"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0.653061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0.693878 </a:t>
                      </a:r>
                      <a:endParaRPr sz="1200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</a:t>
                      </a:r>
                      <a:endParaRPr b="1" sz="1200"/>
                    </a:p>
                  </a:txBody>
                  <a:tcPr marT="0" marB="91425" marR="91425" marL="91425" anchor="ctr"/>
                </a:tc>
              </a:tr>
              <a:tr h="516800">
                <a:tc>
                  <a:txBody>
                    <a:bodyPr/>
                    <a:lstStyle/>
                    <a:p>
                      <a:pPr indent="100584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20% </a:t>
                      </a:r>
                      <a:r>
                        <a:rPr b="1" lang="en"/>
                        <a:t>Model Selection</a:t>
                      </a:r>
                      <a:endParaRPr b="1"/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0.755102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0.714286 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  <a:tc>
                  <a:txBody>
                    <a:bodyPr/>
                    <a:lstStyle/>
                    <a:p>
                      <a:pPr indent="100584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46150" y="53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these methods from one dataset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46150" y="923875"/>
            <a:ext cx="8586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Accuracies(%) on the test set of DT_df_CC.csv dataset from shortTD</a:t>
            </a:r>
            <a:endParaRPr/>
          </a:p>
        </p:txBody>
      </p:sp>
      <p:pic>
        <p:nvPicPr>
          <p:cNvPr id="113" name="Google Shape;11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799" y="1376075"/>
            <a:ext cx="5834301" cy="36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