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1" r:id="rId4"/>
    <p:sldId id="267" r:id="rId5"/>
    <p:sldId id="268" r:id="rId6"/>
    <p:sldId id="273" r:id="rId7"/>
    <p:sldId id="272" r:id="rId8"/>
    <p:sldId id="270" r:id="rId9"/>
    <p:sldId id="260" r:id="rId10"/>
    <p:sldId id="263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85" autoAdjust="0"/>
    <p:restoredTop sz="94578" autoAdjust="0"/>
  </p:normalViewPr>
  <p:slideViewPr>
    <p:cSldViewPr>
      <p:cViewPr varScale="1">
        <p:scale>
          <a:sx n="102" d="100"/>
          <a:sy n="102" d="100"/>
        </p:scale>
        <p:origin x="200" y="111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7/19/18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7/19/18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7/19/18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7/19/18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BATTER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 </a:t>
            </a:r>
            <a:r>
              <a:rPr lang="en-US" dirty="0" err="1"/>
              <a:t>Rossin</a:t>
            </a:r>
            <a:r>
              <a:rPr lang="en-US" dirty="0"/>
              <a:t> (Giancarlo Stanton’s Agent)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 to improve model performance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Gather more data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Perform analysis of scaled salaries of recent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Gather more parameters to estimate based on in depth defensive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model for pitchers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How much </a:t>
            </a:r>
            <a:r>
              <a:rPr lang="en-US" dirty="0">
                <a:solidFill>
                  <a:srgbClr val="00B050"/>
                </a:solidFill>
              </a:rPr>
              <a:t>$$$</a:t>
            </a:r>
            <a:r>
              <a:rPr lang="en-US" dirty="0">
                <a:solidFill>
                  <a:srgbClr val="FFFF00"/>
                </a:solidFill>
              </a:rPr>
              <a:t> should you be making?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6153A-88AA-1041-9E99-B46D79AE2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07" y="1828800"/>
            <a:ext cx="10666411" cy="3986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A46413-372A-9844-A6CF-861B69E632A0}"/>
              </a:ext>
            </a:extLst>
          </p:cNvPr>
          <p:cNvSpPr txBox="1"/>
          <p:nvPr/>
        </p:nvSpPr>
        <p:spPr>
          <a:xfrm>
            <a:off x="989012" y="6135967"/>
            <a:ext cx="597362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Scraped using </a:t>
            </a:r>
            <a:r>
              <a:rPr lang="en-US" sz="2400" dirty="0" err="1"/>
              <a:t>BeautifulSoup</a:t>
            </a:r>
            <a:r>
              <a:rPr lang="en-US" sz="2400" dirty="0"/>
              <a:t> and Selenium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to look at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0259437-5149-DF40-B092-0083E91B5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9524999" cy="990600"/>
          </a:xfrm>
        </p:spPr>
        <p:txBody>
          <a:bodyPr/>
          <a:lstStyle/>
          <a:p>
            <a:r>
              <a:rPr lang="en-US" dirty="0"/>
              <a:t>2018 Salaries    			</a:t>
            </a:r>
          </a:p>
          <a:p>
            <a:r>
              <a:rPr lang="en-US" dirty="0"/>
              <a:t>2011-2017 batting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CDE7A-6B3C-C048-988D-3803E95A6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76" y="3733800"/>
            <a:ext cx="4580236" cy="2621393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4928DB15-993B-9847-8A96-A53734353E0D}"/>
              </a:ext>
            </a:extLst>
          </p:cNvPr>
          <p:cNvSpPr/>
          <p:nvPr/>
        </p:nvSpPr>
        <p:spPr>
          <a:xfrm>
            <a:off x="523576" y="6057342"/>
            <a:ext cx="4580236" cy="2978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4C14DD-D705-CE40-8E76-598D9462D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11" y="3733800"/>
            <a:ext cx="6161977" cy="2621393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4A9D0533-5FEE-0D4B-8E15-2E7685F68AEC}"/>
              </a:ext>
            </a:extLst>
          </p:cNvPr>
          <p:cNvSpPr/>
          <p:nvPr/>
        </p:nvSpPr>
        <p:spPr>
          <a:xfrm>
            <a:off x="5484812" y="4191000"/>
            <a:ext cx="762000" cy="19812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players to model 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21AF0-58D2-ED44-B3BF-85923B303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2" y="1828800"/>
            <a:ext cx="5302250" cy="294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6DBB1C-ECB2-0646-9EDA-E4CCC1AE2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2" y="1826000"/>
            <a:ext cx="4724400" cy="29432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E61212-6757-E445-9A16-473A8F663AD1}"/>
              </a:ext>
            </a:extLst>
          </p:cNvPr>
          <p:cNvSpPr/>
          <p:nvPr/>
        </p:nvSpPr>
        <p:spPr>
          <a:xfrm>
            <a:off x="1560512" y="5299825"/>
            <a:ext cx="3124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Pitchers are OUT!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ROOKIE CONTRACTS!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impacting salary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55541877"/>
              </p:ext>
            </p:extLst>
          </p:nvPr>
        </p:nvGraphicFramePr>
        <p:xfrm>
          <a:off x="2894012" y="1678405"/>
          <a:ext cx="6096000" cy="51435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57980354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OBP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Positional - DH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All Star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Positional – First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0743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Positional – Second 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07709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 err="1"/>
                        <a:t>dWAR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70169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71308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RBI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1391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Total Games Played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07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Positional Based Salary Variation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23594-C153-7041-913C-EA4FBC760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3" y="1752600"/>
            <a:ext cx="6578599" cy="4894159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C12D4D64-A3B5-834F-A191-C6444E5F729F}"/>
              </a:ext>
            </a:extLst>
          </p:cNvPr>
          <p:cNvSpPr/>
          <p:nvPr/>
        </p:nvSpPr>
        <p:spPr>
          <a:xfrm>
            <a:off x="7694612" y="2133600"/>
            <a:ext cx="381000" cy="3124200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DB1E2D3-3ABA-1B43-B6F8-B32F8A2E80FE}"/>
              </a:ext>
            </a:extLst>
          </p:cNvPr>
          <p:cNvSpPr/>
          <p:nvPr/>
        </p:nvSpPr>
        <p:spPr>
          <a:xfrm>
            <a:off x="8304212" y="3352800"/>
            <a:ext cx="304800" cy="19050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B1645E2-1B0D-7048-B2EB-893C45798976}"/>
              </a:ext>
            </a:extLst>
          </p:cNvPr>
          <p:cNvSpPr/>
          <p:nvPr/>
        </p:nvSpPr>
        <p:spPr>
          <a:xfrm>
            <a:off x="8837612" y="2590800"/>
            <a:ext cx="304800" cy="243840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5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Linear Regression model’s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CFC69-6051-9648-94F8-EE89E9BE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612" y="2187677"/>
            <a:ext cx="6645072" cy="4038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A98A2-E2CA-4441-AB7B-0C1218EEF60F}"/>
              </a:ext>
            </a:extLst>
          </p:cNvPr>
          <p:cNvSpPr txBox="1"/>
          <p:nvPr/>
        </p:nvSpPr>
        <p:spPr>
          <a:xfrm>
            <a:off x="379412" y="2209800"/>
            <a:ext cx="4343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Training set R^2, RMSE: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0.605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4,096,244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EB17A-9CBD-5C4A-B154-7F5618E708FF}"/>
              </a:ext>
            </a:extLst>
          </p:cNvPr>
          <p:cNvSpPr txBox="1"/>
          <p:nvPr/>
        </p:nvSpPr>
        <p:spPr>
          <a:xfrm>
            <a:off x="379412" y="4038600"/>
            <a:ext cx="4343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set R^2, RMSE: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0.528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5,639,591</a:t>
            </a:r>
          </a:p>
        </p:txBody>
      </p:sp>
    </p:spTree>
    <p:extLst>
      <p:ext uri="{BB962C8B-B14F-4D97-AF65-F5344CB8AC3E}">
        <p14:creationId xmlns:p14="http://schemas.microsoft.com/office/powerpoint/2010/main" val="20656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your performance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AC11C-4831-8847-A9BD-BFEDA598F1FE}"/>
              </a:ext>
            </a:extLst>
          </p:cNvPr>
          <p:cNvSpPr txBox="1"/>
          <p:nvPr/>
        </p:nvSpPr>
        <p:spPr>
          <a:xfrm>
            <a:off x="2207418" y="5883634"/>
            <a:ext cx="77723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FF00"/>
                </a:solidFill>
              </a:rPr>
              <a:t>Increase OBP by 100 points, make $3,920,000 more per year!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3651796-0F3A-0149-B88F-AFF4A533A9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31613"/>
              </p:ext>
            </p:extLst>
          </p:nvPr>
        </p:nvGraphicFramePr>
        <p:xfrm>
          <a:off x="2703116" y="1981200"/>
          <a:ext cx="6781002" cy="3429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MLB Average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OBP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0.361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RBI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814543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Years Named All Star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dirty="0"/>
                        <a:t>Games Played/Year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B7CF16A8-6316-D144-850D-1D1CF10D276E}"/>
              </a:ext>
            </a:extLst>
          </p:cNvPr>
          <p:cNvSpPr/>
          <p:nvPr/>
        </p:nvSpPr>
        <p:spPr>
          <a:xfrm>
            <a:off x="5332412" y="2667000"/>
            <a:ext cx="1524000" cy="27432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7504E-8341-804F-BA17-06FD1A4E0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37" y="1600200"/>
            <a:ext cx="402336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5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 really worth?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2EF2EDA-63E8-A34F-8466-B56C81BB7C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51311"/>
              </p:ext>
            </p:extLst>
          </p:nvPr>
        </p:nvGraphicFramePr>
        <p:xfrm>
          <a:off x="2703116" y="1981200"/>
          <a:ext cx="6781002" cy="243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6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2018 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2018 Model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 dirty="0"/>
                        <a:t>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$25,000,000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$</a:t>
                      </a:r>
                      <a:r>
                        <a:rPr lang="en-US" sz="2800" dirty="0"/>
                        <a:t>29,848,072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D0A63D4-5620-C14F-BD04-930A231E7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2" y="4191000"/>
            <a:ext cx="3946071" cy="220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58E035-0FF2-CE4A-A463-6A799EDEB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688" y="2762250"/>
            <a:ext cx="2267857" cy="285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97D46-9FD9-D64A-889D-1EF26E417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4191000"/>
            <a:ext cx="3272125" cy="217345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D1B682B-D38E-F54D-9CEC-A14D6395403F}"/>
              </a:ext>
            </a:extLst>
          </p:cNvPr>
          <p:cNvSpPr/>
          <p:nvPr/>
        </p:nvSpPr>
        <p:spPr>
          <a:xfrm>
            <a:off x="9279038" y="2463105"/>
            <a:ext cx="29097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3%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16x9</Template>
  <TotalTime>1067</TotalTime>
  <Words>199</Words>
  <Application>Microsoft Macintosh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Corbel</vt:lpstr>
      <vt:lpstr>Chalkboard 16x9</vt:lpstr>
      <vt:lpstr>BATTER UP</vt:lpstr>
      <vt:lpstr>How much $$$ should you be making?</vt:lpstr>
      <vt:lpstr>Statistics to look at</vt:lpstr>
      <vt:lpstr>Picking the right players to model after</vt:lpstr>
      <vt:lpstr>Factors impacting salary</vt:lpstr>
      <vt:lpstr>Positional Based Salary Variation</vt:lpstr>
      <vt:lpstr>Understanding the Linear Regression model’s performance</vt:lpstr>
      <vt:lpstr>Reviewing your performance</vt:lpstr>
      <vt:lpstr>What are you really worth?</vt:lpstr>
      <vt:lpstr>Future steps to improve model performance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bloom</dc:creator>
  <cp:lastModifiedBy>jenny bloom</cp:lastModifiedBy>
  <cp:revision>33</cp:revision>
  <dcterms:created xsi:type="dcterms:W3CDTF">2018-07-20T00:18:07Z</dcterms:created>
  <dcterms:modified xsi:type="dcterms:W3CDTF">2018-07-20T18:05:22Z</dcterms:modified>
</cp:coreProperties>
</file>