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sbin.com/nilepiviva/1/edit?js,output" TargetMode="External"/><Relationship Id="rId2" Type="http://schemas.openxmlformats.org/officeDocument/2006/relationships/hyperlink" Target="https://github.com/kevincennis/TinyMusi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vincennis/TinyMusi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with </a:t>
            </a:r>
            <a:r>
              <a:rPr lang="en-US" dirty="0" err="1"/>
              <a:t>Javascript</a:t>
            </a: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Erin Martin </a:t>
            </a:r>
            <a:br>
              <a:rPr lang="en-US" dirty="0"/>
            </a:br>
            <a:r>
              <a:rPr lang="en-US" dirty="0"/>
              <a:t>Web 150 W17</a:t>
            </a:r>
          </a:p>
        </p:txBody>
      </p:sp>
    </p:spTree>
    <p:extLst>
      <p:ext uri="{BB962C8B-B14F-4D97-AF65-F5344CB8AC3E}">
        <p14:creationId xmlns:p14="http://schemas.microsoft.com/office/powerpoint/2010/main" val="156644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code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Tiny Music by Kevin </a:t>
            </a:r>
            <a:r>
              <a:rPr lang="en-US" dirty="0" err="1"/>
              <a:t>Cennis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https://github.com/kevincennis/TinyMusic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The application plays a tune from JavaScript</a:t>
            </a:r>
          </a:p>
          <a:p>
            <a:pPr lvl="1"/>
            <a:r>
              <a:rPr lang="en-US" dirty="0">
                <a:hlinkClick r:id="rId3"/>
              </a:rPr>
              <a:t>http://jsbin.com/nilepiviva/1/edit?js,output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Why is it interesting?</a:t>
            </a:r>
          </a:p>
          <a:p>
            <a:pPr lvl="1"/>
            <a:r>
              <a:rPr lang="en-US" dirty="0"/>
              <a:t>I found it interesting that he was able to create musical notes in </a:t>
            </a:r>
            <a:r>
              <a:rPr lang="en-US" dirty="0" err="1"/>
              <a:t>js</a:t>
            </a:r>
            <a:endParaRPr lang="en-US" dirty="0"/>
          </a:p>
          <a:p>
            <a:pPr lvl="1"/>
            <a:r>
              <a:rPr lang="en-US" dirty="0"/>
              <a:t>There is a application called Sonic Pi that allows you to code your favorite songs but it uses Ruby</a:t>
            </a:r>
          </a:p>
          <a:p>
            <a:pPr lvl="2"/>
            <a:r>
              <a:rPr lang="en-US" dirty="0"/>
              <a:t>I was excited to find someone who figured out how to create music in JavaScript</a:t>
            </a:r>
          </a:p>
        </p:txBody>
      </p:sp>
    </p:spTree>
    <p:extLst>
      <p:ext uri="{BB962C8B-B14F-4D97-AF65-F5344CB8AC3E}">
        <p14:creationId xmlns:p14="http://schemas.microsoft.com/office/powerpoint/2010/main" val="6430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code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dependencies</a:t>
            </a:r>
          </a:p>
          <a:p>
            <a:pPr lvl="1"/>
            <a:r>
              <a:rPr lang="en-US" dirty="0"/>
              <a:t>The application is written using the Web Audio API</a:t>
            </a:r>
          </a:p>
          <a:p>
            <a:pPr lvl="1"/>
            <a:r>
              <a:rPr lang="en-US" dirty="0"/>
              <a:t>The main language is JavaScript </a:t>
            </a:r>
          </a:p>
          <a:p>
            <a:pPr lvl="2"/>
            <a:r>
              <a:rPr lang="en-US" dirty="0"/>
              <a:t>There is a little bit of </a:t>
            </a:r>
            <a:r>
              <a:rPr lang="en-US" dirty="0" err="1"/>
              <a:t>css</a:t>
            </a:r>
            <a:r>
              <a:rPr lang="en-US" dirty="0"/>
              <a:t> and html as well </a:t>
            </a:r>
          </a:p>
          <a:p>
            <a:pPr lvl="3"/>
            <a:r>
              <a:rPr lang="en-US" dirty="0"/>
              <a:t>They are not part of the functionality of the app</a:t>
            </a:r>
          </a:p>
          <a:p>
            <a:pPr lvl="3"/>
            <a:endParaRPr lang="en-US" dirty="0"/>
          </a:p>
          <a:p>
            <a:r>
              <a:rPr lang="en-US" dirty="0"/>
              <a:t>Public location</a:t>
            </a:r>
          </a:p>
          <a:p>
            <a:pPr lvl="1"/>
            <a:r>
              <a:rPr lang="en-US" dirty="0"/>
              <a:t>This code can be found on </a:t>
            </a:r>
            <a:r>
              <a:rPr lang="en-US" dirty="0" err="1"/>
              <a:t>github</a:t>
            </a:r>
            <a:r>
              <a:rPr lang="en-US" dirty="0"/>
              <a:t> and demoed in jsbin.com</a:t>
            </a:r>
          </a:p>
          <a:p>
            <a:pPr lvl="2"/>
            <a:r>
              <a:rPr lang="en-US" dirty="0" err="1"/>
              <a:t>Gitbub</a:t>
            </a:r>
            <a:endParaRPr lang="en-US" dirty="0"/>
          </a:p>
          <a:p>
            <a:pPr lvl="3"/>
            <a:r>
              <a:rPr lang="en-US" dirty="0">
                <a:hlinkClick r:id="rId2"/>
              </a:rPr>
              <a:t>https://github.com/kevincennis/TinyMusic</a:t>
            </a:r>
            <a:endParaRPr lang="en-US" dirty="0"/>
          </a:p>
          <a:p>
            <a:pPr lvl="2"/>
            <a:r>
              <a:rPr lang="en-US" dirty="0"/>
              <a:t>JS Bin</a:t>
            </a:r>
          </a:p>
          <a:p>
            <a:pPr lvl="3"/>
            <a:r>
              <a:rPr lang="en-US" dirty="0"/>
              <a:t>http://jsbin.com/nilepiviva/1/edit?js,output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33068"/>
            <a:ext cx="8610600" cy="1293028"/>
          </a:xfrm>
        </p:spPr>
        <p:txBody>
          <a:bodyPr/>
          <a:lstStyle/>
          <a:p>
            <a:r>
              <a:rPr lang="en-US" dirty="0"/>
              <a:t>Favorite part of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4488"/>
            <a:ext cx="10820400" cy="4774198"/>
          </a:xfrm>
        </p:spPr>
        <p:txBody>
          <a:bodyPr numCol="2">
            <a:normAutofit/>
          </a:bodyPr>
          <a:lstStyle/>
          <a:p>
            <a:r>
              <a:rPr lang="en-US" dirty="0"/>
              <a:t>The notes, they’re the most important part of the application</a:t>
            </a:r>
          </a:p>
          <a:p>
            <a:pPr lvl="1"/>
            <a:r>
              <a:rPr lang="en-US" dirty="0"/>
              <a:t>Sample</a:t>
            </a:r>
          </a:p>
          <a:p>
            <a:pPr marL="457200" lvl="1" indent="0">
              <a:buNone/>
            </a:pPr>
            <a:r>
              <a:rPr lang="en-US" dirty="0"/>
              <a:t> // create an array of "note strings" that can be passed to a sequence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lead = [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'-   e',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'Bb3 	  e',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'A3	  e',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'Bb3 	  e',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'G3 	  e',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'A3  	  e',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'F3  	  e',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'G3  	  e',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>
                <a:solidFill>
                  <a:srgbClr val="7030A0"/>
                </a:solidFill>
              </a:rPr>
              <a:t>harmony = [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'-   e',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'D4  	e',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'C4  	e',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'D4  	e',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'Bb3 	e',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'C4  	e',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'A3  	e',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    'Bb3 	e',</a:t>
            </a:r>
          </a:p>
        </p:txBody>
      </p:sp>
    </p:spTree>
    <p:extLst>
      <p:ext uri="{BB962C8B-B14F-4D97-AF65-F5344CB8AC3E}">
        <p14:creationId xmlns:p14="http://schemas.microsoft.com/office/powerpoint/2010/main" val="312169906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37</TotalTime>
  <Words>230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Music with Javascript </vt:lpstr>
      <vt:lpstr>About the code </vt:lpstr>
      <vt:lpstr>About the code cont.</vt:lpstr>
      <vt:lpstr>Favorite part of 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with Javascript</dc:title>
  <dc:creator>Erin Martin</dc:creator>
  <cp:lastModifiedBy>Erin Martin</cp:lastModifiedBy>
  <cp:revision>4</cp:revision>
  <dcterms:created xsi:type="dcterms:W3CDTF">2017-03-15T06:26:53Z</dcterms:created>
  <dcterms:modified xsi:type="dcterms:W3CDTF">2017-03-15T07:04:22Z</dcterms:modified>
</cp:coreProperties>
</file>