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3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10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2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27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4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41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3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14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56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4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5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C153-99C7-4962-9AD4-9A348BECC4CB}" type="datetimeFigureOut">
              <a:rPr lang="en-AU" smtClean="0"/>
              <a:t>6/01/2017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EDBE-4B26-4333-9619-A162B6421A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05443" y="1686697"/>
            <a:ext cx="6188936" cy="2520000"/>
            <a:chOff x="2305443" y="1686697"/>
            <a:chExt cx="6188936" cy="252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911" y="1686697"/>
              <a:ext cx="3094468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5443" y="1686697"/>
              <a:ext cx="3094468" cy="2520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940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6000" y="301784"/>
            <a:ext cx="5040000" cy="6156534"/>
            <a:chOff x="3576000" y="301784"/>
            <a:chExt cx="5040000" cy="61565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01784"/>
              <a:ext cx="2520000" cy="2052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301784"/>
              <a:ext cx="2520000" cy="2052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6000" y="2353962"/>
              <a:ext cx="5040000" cy="410435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37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02207" y="759940"/>
            <a:ext cx="6188936" cy="5040000"/>
            <a:chOff x="3202207" y="759940"/>
            <a:chExt cx="6188936" cy="504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207" y="759940"/>
              <a:ext cx="3094468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675" y="759940"/>
              <a:ext cx="3094468" cy="25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441" y="3279940"/>
              <a:ext cx="3094468" cy="252000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853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Malone</dc:creator>
  <cp:lastModifiedBy>Brendan Malone</cp:lastModifiedBy>
  <cp:revision>4</cp:revision>
  <dcterms:created xsi:type="dcterms:W3CDTF">2017-01-06T02:27:40Z</dcterms:created>
  <dcterms:modified xsi:type="dcterms:W3CDTF">2017-01-08T09:34:12Z</dcterms:modified>
</cp:coreProperties>
</file>