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4248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B5F-D478-4695-A442-4A61FDEC934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0AE4-B7A1-45D8-BD80-096B48AD4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15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B5F-D478-4695-A442-4A61FDEC934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0AE4-B7A1-45D8-BD80-096B48AD4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57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B5F-D478-4695-A442-4A61FDEC934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0AE4-B7A1-45D8-BD80-096B48AD4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58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B5F-D478-4695-A442-4A61FDEC934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0AE4-B7A1-45D8-BD80-096B48AD4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26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B5F-D478-4695-A442-4A61FDEC934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0AE4-B7A1-45D8-BD80-096B48AD4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3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B5F-D478-4695-A442-4A61FDEC934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0AE4-B7A1-45D8-BD80-096B48AD4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1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B5F-D478-4695-A442-4A61FDEC934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0AE4-B7A1-45D8-BD80-096B48AD4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53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B5F-D478-4695-A442-4A61FDEC934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0AE4-B7A1-45D8-BD80-096B48AD4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11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B5F-D478-4695-A442-4A61FDEC934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0AE4-B7A1-45D8-BD80-096B48AD4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57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B5F-D478-4695-A442-4A61FDEC934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0AE4-B7A1-45D8-BD80-096B48AD4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6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B5F-D478-4695-A442-4A61FDEC934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0AE4-B7A1-45D8-BD80-096B48AD4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7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CB5F-D478-4695-A442-4A61FDEC9346}" type="datetimeFigureOut">
              <a:rPr lang="en-AU" smtClean="0"/>
              <a:t>2/02/2016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50AE4-B7A1-45D8-BD80-096B48AD4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488" y="402853"/>
            <a:ext cx="8850312" cy="6655172"/>
            <a:chOff x="90488" y="402853"/>
            <a:chExt cx="8850312" cy="6655172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3392488" y="1634753"/>
              <a:ext cx="2889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Georgia" pitchFamily="18" charset="0"/>
                </a:rPr>
                <a:t>Which soil data are available?</a:t>
              </a:r>
            </a:p>
          </p:txBody>
        </p:sp>
        <p:sp>
          <p:nvSpPr>
            <p:cNvPr id="11267" name="Text Box 3"/>
            <p:cNvSpPr txBox="1">
              <a:spLocks noChangeArrowheads="1"/>
            </p:cNvSpPr>
            <p:nvPr/>
          </p:nvSpPr>
          <p:spPr bwMode="auto">
            <a:xfrm>
              <a:off x="3592513" y="402853"/>
              <a:ext cx="2489200" cy="3381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Georgia" pitchFamily="18" charset="0"/>
                </a:rPr>
                <a:t>Define an area of interest</a:t>
              </a:r>
            </a:p>
          </p:txBody>
        </p:sp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5308600" y="3330575"/>
              <a:ext cx="1851025" cy="590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Georgia" pitchFamily="18" charset="0"/>
                </a:rPr>
                <a:t>Detailed soil maps</a:t>
              </a:r>
            </a:p>
            <a:p>
              <a:pPr algn="ctr" eaLnBrk="1" hangingPunct="1"/>
              <a:r>
                <a:rPr lang="en-US" altLang="en-US" sz="1600">
                  <a:latin typeface="Georgia" pitchFamily="18" charset="0"/>
                </a:rPr>
                <a:t>with legends</a:t>
              </a:r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4275138" y="5440363"/>
              <a:ext cx="2185987" cy="523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Georgia" pitchFamily="18" charset="0"/>
                </a:rPr>
                <a:t>-Spatial disaggregation</a:t>
              </a:r>
            </a:p>
            <a:p>
              <a:pPr eaLnBrk="1" hangingPunct="1"/>
              <a:r>
                <a:rPr lang="en-US" altLang="en-US" sz="1400">
                  <a:latin typeface="Georgia" pitchFamily="18" charset="0"/>
                </a:rPr>
                <a:t>-Spatially weighted mean</a:t>
              </a:r>
            </a:p>
          </p:txBody>
        </p:sp>
        <p:sp>
          <p:nvSpPr>
            <p:cNvPr id="11270" name="Text Box 7"/>
            <p:cNvSpPr txBox="1">
              <a:spLocks noChangeArrowheads="1"/>
            </p:cNvSpPr>
            <p:nvPr/>
          </p:nvSpPr>
          <p:spPr bwMode="auto">
            <a:xfrm>
              <a:off x="6586538" y="5440363"/>
              <a:ext cx="2116137" cy="739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Georgia" pitchFamily="18" charset="0"/>
                </a:rPr>
                <a:t>Extrapolation from</a:t>
              </a:r>
            </a:p>
            <a:p>
              <a:pPr eaLnBrk="1" hangingPunct="1"/>
              <a:r>
                <a:rPr lang="en-US" altLang="en-US" sz="1400">
                  <a:latin typeface="Georgia" pitchFamily="18" charset="0"/>
                </a:rPr>
                <a:t>reference areas</a:t>
              </a:r>
            </a:p>
            <a:p>
              <a:pPr eaLnBrk="1" hangingPunct="1"/>
              <a:r>
                <a:rPr lang="en-US" altLang="en-US" sz="1400">
                  <a:latin typeface="Georgia" pitchFamily="18" charset="0"/>
                </a:rPr>
                <a:t>Spatially weighted mean</a:t>
              </a:r>
            </a:p>
          </p:txBody>
        </p:sp>
        <p:sp>
          <p:nvSpPr>
            <p:cNvPr id="11271" name="Text Box 11"/>
            <p:cNvSpPr txBox="1">
              <a:spLocks noChangeArrowheads="1"/>
            </p:cNvSpPr>
            <p:nvPr/>
          </p:nvSpPr>
          <p:spPr bwMode="auto">
            <a:xfrm>
              <a:off x="5629275" y="4378325"/>
              <a:ext cx="12207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Georgia" pitchFamily="18" charset="0"/>
                </a:rPr>
                <a:t>Full Cover?</a:t>
              </a:r>
            </a:p>
          </p:txBody>
        </p:sp>
        <p:sp>
          <p:nvSpPr>
            <p:cNvPr id="11272" name="Line 12"/>
            <p:cNvSpPr>
              <a:spLocks noChangeShapeType="1"/>
            </p:cNvSpPr>
            <p:nvPr/>
          </p:nvSpPr>
          <p:spPr bwMode="auto">
            <a:xfrm flipH="1">
              <a:off x="5441950" y="4673600"/>
              <a:ext cx="792163" cy="715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73" name="Line 13"/>
            <p:cNvSpPr>
              <a:spLocks noChangeShapeType="1"/>
            </p:cNvSpPr>
            <p:nvPr/>
          </p:nvSpPr>
          <p:spPr bwMode="auto">
            <a:xfrm>
              <a:off x="6238875" y="4673600"/>
              <a:ext cx="1406525" cy="715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74" name="Text Box 24"/>
            <p:cNvSpPr txBox="1">
              <a:spLocks noChangeArrowheads="1"/>
            </p:cNvSpPr>
            <p:nvPr/>
          </p:nvSpPr>
          <p:spPr bwMode="auto">
            <a:xfrm>
              <a:off x="7867650" y="4378325"/>
              <a:ext cx="1073150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Georgia" pitchFamily="18" charset="0"/>
                </a:rPr>
                <a:t>Homosoil</a:t>
              </a:r>
            </a:p>
          </p:txBody>
        </p:sp>
        <p:sp>
          <p:nvSpPr>
            <p:cNvPr id="11275" name="Text Box 27"/>
            <p:cNvSpPr txBox="1">
              <a:spLocks noChangeArrowheads="1"/>
            </p:cNvSpPr>
            <p:nvPr/>
          </p:nvSpPr>
          <p:spPr bwMode="auto">
            <a:xfrm>
              <a:off x="363538" y="3208338"/>
              <a:ext cx="1908175" cy="835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Georgia" pitchFamily="18" charset="0"/>
                </a:rPr>
                <a:t>Detailed soil maps </a:t>
              </a:r>
            </a:p>
            <a:p>
              <a:pPr algn="ctr" eaLnBrk="1" hangingPunct="1"/>
              <a:r>
                <a:rPr lang="en-US" altLang="en-US" sz="1600">
                  <a:latin typeface="Georgia" pitchFamily="18" charset="0"/>
                </a:rPr>
                <a:t>with legends</a:t>
              </a:r>
            </a:p>
            <a:p>
              <a:pPr algn="ctr" eaLnBrk="1" hangingPunct="1"/>
              <a:r>
                <a:rPr lang="en-US" altLang="en-US" sz="1600">
                  <a:latin typeface="Georgia" pitchFamily="18" charset="0"/>
                </a:rPr>
                <a:t>and soil point data</a:t>
              </a:r>
            </a:p>
          </p:txBody>
        </p:sp>
        <p:sp>
          <p:nvSpPr>
            <p:cNvPr id="11276" name="Rectangle 28"/>
            <p:cNvSpPr>
              <a:spLocks noChangeArrowheads="1"/>
            </p:cNvSpPr>
            <p:nvPr/>
          </p:nvSpPr>
          <p:spPr bwMode="auto">
            <a:xfrm>
              <a:off x="3111500" y="3452813"/>
              <a:ext cx="150177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Georgia" pitchFamily="18" charset="0"/>
                </a:rPr>
                <a:t>Soil point data</a:t>
              </a:r>
            </a:p>
          </p:txBody>
        </p:sp>
        <p:sp>
          <p:nvSpPr>
            <p:cNvPr id="11277" name="Rectangle 29"/>
            <p:cNvSpPr>
              <a:spLocks noChangeArrowheads="1"/>
            </p:cNvSpPr>
            <p:nvPr/>
          </p:nvSpPr>
          <p:spPr bwMode="auto">
            <a:xfrm>
              <a:off x="7900988" y="3452813"/>
              <a:ext cx="90487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Georgia" pitchFamily="18" charset="0"/>
                </a:rPr>
                <a:t>No data</a:t>
              </a:r>
            </a:p>
          </p:txBody>
        </p:sp>
        <p:sp>
          <p:nvSpPr>
            <p:cNvPr id="11278" name="Text Box 30"/>
            <p:cNvSpPr txBox="1">
              <a:spLocks noChangeArrowheads="1"/>
            </p:cNvSpPr>
            <p:nvPr/>
          </p:nvSpPr>
          <p:spPr bwMode="auto">
            <a:xfrm>
              <a:off x="6788150" y="4754563"/>
              <a:ext cx="4603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Georgia" pitchFamily="18" charset="0"/>
                </a:rPr>
                <a:t>No </a:t>
              </a:r>
            </a:p>
          </p:txBody>
        </p:sp>
        <p:sp>
          <p:nvSpPr>
            <p:cNvPr id="11279" name="Text Box 31"/>
            <p:cNvSpPr txBox="1">
              <a:spLocks noChangeArrowheads="1"/>
            </p:cNvSpPr>
            <p:nvPr/>
          </p:nvSpPr>
          <p:spPr bwMode="auto">
            <a:xfrm>
              <a:off x="5441950" y="4703763"/>
              <a:ext cx="641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Georgia" pitchFamily="18" charset="0"/>
                </a:rPr>
                <a:t>Yes </a:t>
              </a:r>
            </a:p>
          </p:txBody>
        </p:sp>
        <p:sp>
          <p:nvSpPr>
            <p:cNvPr id="11280" name="Text Box 32"/>
            <p:cNvSpPr txBox="1">
              <a:spLocks noChangeArrowheads="1"/>
            </p:cNvSpPr>
            <p:nvPr/>
          </p:nvSpPr>
          <p:spPr bwMode="auto">
            <a:xfrm>
              <a:off x="3400425" y="4378325"/>
              <a:ext cx="928688" cy="584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i="1">
                  <a:latin typeface="Georgia" pitchFamily="18" charset="0"/>
                </a:rPr>
                <a:t>scorpan</a:t>
              </a:r>
              <a:endParaRPr lang="en-US" altLang="en-US" sz="1600">
                <a:latin typeface="Georgia" pitchFamily="18" charset="0"/>
              </a:endParaRPr>
            </a:p>
            <a:p>
              <a:pPr eaLnBrk="1" hangingPunct="1"/>
              <a:r>
                <a:rPr lang="en-US" altLang="en-US" sz="1600">
                  <a:latin typeface="Georgia" pitchFamily="18" charset="0"/>
                </a:rPr>
                <a:t>kriging</a:t>
              </a:r>
            </a:p>
          </p:txBody>
        </p:sp>
        <p:sp>
          <p:nvSpPr>
            <p:cNvPr id="11281" name="Line 34"/>
            <p:cNvSpPr>
              <a:spLocks noChangeShapeType="1"/>
            </p:cNvSpPr>
            <p:nvPr/>
          </p:nvSpPr>
          <p:spPr bwMode="auto">
            <a:xfrm>
              <a:off x="6238875" y="3913188"/>
              <a:ext cx="0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82" name="Line 35"/>
            <p:cNvSpPr>
              <a:spLocks noChangeShapeType="1"/>
            </p:cNvSpPr>
            <p:nvPr/>
          </p:nvSpPr>
          <p:spPr bwMode="auto">
            <a:xfrm>
              <a:off x="8356600" y="3798888"/>
              <a:ext cx="0" cy="511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83" name="Line 37"/>
            <p:cNvSpPr>
              <a:spLocks noChangeShapeType="1"/>
            </p:cNvSpPr>
            <p:nvPr/>
          </p:nvSpPr>
          <p:spPr bwMode="auto">
            <a:xfrm>
              <a:off x="3857625" y="3819525"/>
              <a:ext cx="0" cy="503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84" name="Line 38"/>
            <p:cNvSpPr>
              <a:spLocks noChangeShapeType="1"/>
            </p:cNvSpPr>
            <p:nvPr/>
          </p:nvSpPr>
          <p:spPr bwMode="auto">
            <a:xfrm>
              <a:off x="4837113" y="1380753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85" name="Text Box 43"/>
            <p:cNvSpPr txBox="1">
              <a:spLocks noChangeArrowheads="1"/>
            </p:cNvSpPr>
            <p:nvPr/>
          </p:nvSpPr>
          <p:spPr bwMode="auto">
            <a:xfrm>
              <a:off x="3138488" y="1020390"/>
              <a:ext cx="3398837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Georgia" pitchFamily="18" charset="0"/>
                </a:rPr>
                <a:t>Assemble environmental covariates</a:t>
              </a:r>
            </a:p>
          </p:txBody>
        </p:sp>
        <p:sp>
          <p:nvSpPr>
            <p:cNvPr id="11286" name="Line 44"/>
            <p:cNvSpPr>
              <a:spLocks noChangeShapeType="1"/>
            </p:cNvSpPr>
            <p:nvPr/>
          </p:nvSpPr>
          <p:spPr bwMode="auto">
            <a:xfrm flipH="1">
              <a:off x="4835525" y="747340"/>
              <a:ext cx="3175" cy="273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87" name="Text Box 52"/>
            <p:cNvSpPr txBox="1">
              <a:spLocks noChangeArrowheads="1"/>
            </p:cNvSpPr>
            <p:nvPr/>
          </p:nvSpPr>
          <p:spPr bwMode="auto">
            <a:xfrm>
              <a:off x="90488" y="5440363"/>
              <a:ext cx="2184400" cy="9540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Georgia" pitchFamily="18" charset="0"/>
                </a:rPr>
                <a:t>Soil maps:</a:t>
              </a:r>
            </a:p>
            <a:p>
              <a:pPr eaLnBrk="1" hangingPunct="1"/>
              <a:r>
                <a:rPr lang="en-US" altLang="en-US" sz="1400">
                  <a:latin typeface="Georgia" pitchFamily="18" charset="0"/>
                </a:rPr>
                <a:t>-Spatial disaggregation</a:t>
              </a:r>
            </a:p>
            <a:p>
              <a:pPr eaLnBrk="1" hangingPunct="1"/>
              <a:r>
                <a:rPr lang="en-US" altLang="en-US" sz="1400" i="1">
                  <a:latin typeface="Georgia" pitchFamily="18" charset="0"/>
                </a:rPr>
                <a:t>- scorpan</a:t>
              </a:r>
              <a:r>
                <a:rPr lang="en-US" altLang="en-US" sz="1400">
                  <a:latin typeface="Georgia" pitchFamily="18" charset="0"/>
                </a:rPr>
                <a:t> kriging</a:t>
              </a:r>
            </a:p>
            <a:p>
              <a:pPr eaLnBrk="1" hangingPunct="1"/>
              <a:r>
                <a:rPr lang="en-US" altLang="en-US" sz="1400">
                  <a:latin typeface="Georgia" pitchFamily="18" charset="0"/>
                </a:rPr>
                <a:t>- Ensemble</a:t>
              </a:r>
            </a:p>
          </p:txBody>
        </p:sp>
        <p:sp>
          <p:nvSpPr>
            <p:cNvPr id="11288" name="Text Box 53"/>
            <p:cNvSpPr txBox="1">
              <a:spLocks noChangeArrowheads="1"/>
            </p:cNvSpPr>
            <p:nvPr/>
          </p:nvSpPr>
          <p:spPr bwMode="auto">
            <a:xfrm>
              <a:off x="2384425" y="5440363"/>
              <a:ext cx="1697038" cy="952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Georgia" pitchFamily="18" charset="0"/>
                </a:rPr>
                <a:t>Extrapolation from</a:t>
              </a:r>
            </a:p>
            <a:p>
              <a:pPr eaLnBrk="1" hangingPunct="1"/>
              <a:r>
                <a:rPr lang="en-US" altLang="en-US" sz="1400">
                  <a:latin typeface="Georgia" pitchFamily="18" charset="0"/>
                </a:rPr>
                <a:t>reference areas:</a:t>
              </a:r>
            </a:p>
            <a:p>
              <a:pPr eaLnBrk="1" hangingPunct="1">
                <a:buFontTx/>
                <a:buChar char="-"/>
              </a:pPr>
              <a:r>
                <a:rPr lang="en-US" altLang="en-US" sz="1400">
                  <a:latin typeface="Georgia" pitchFamily="18" charset="0"/>
                </a:rPr>
                <a:t>Soil maps</a:t>
              </a:r>
            </a:p>
            <a:p>
              <a:pPr eaLnBrk="1" hangingPunct="1">
                <a:buFontTx/>
                <a:buChar char="-"/>
              </a:pPr>
              <a:r>
                <a:rPr lang="en-US" altLang="en-US" sz="1400">
                  <a:latin typeface="Georgia" pitchFamily="18" charset="0"/>
                </a:rPr>
                <a:t>Soil point data</a:t>
              </a:r>
            </a:p>
          </p:txBody>
        </p:sp>
        <p:sp>
          <p:nvSpPr>
            <p:cNvPr id="11289" name="Text Box 54"/>
            <p:cNvSpPr txBox="1">
              <a:spLocks noChangeArrowheads="1"/>
            </p:cNvSpPr>
            <p:nvPr/>
          </p:nvSpPr>
          <p:spPr bwMode="auto">
            <a:xfrm>
              <a:off x="708025" y="4378325"/>
              <a:ext cx="12207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Georgia" pitchFamily="18" charset="0"/>
                </a:rPr>
                <a:t>Full Cover?</a:t>
              </a:r>
            </a:p>
          </p:txBody>
        </p:sp>
        <p:sp>
          <p:nvSpPr>
            <p:cNvPr id="11290" name="Line 55"/>
            <p:cNvSpPr>
              <a:spLocks noChangeShapeType="1"/>
            </p:cNvSpPr>
            <p:nvPr/>
          </p:nvSpPr>
          <p:spPr bwMode="auto">
            <a:xfrm flipH="1">
              <a:off x="746125" y="4673600"/>
              <a:ext cx="571500" cy="715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91" name="Line 56"/>
            <p:cNvSpPr>
              <a:spLocks noChangeShapeType="1"/>
            </p:cNvSpPr>
            <p:nvPr/>
          </p:nvSpPr>
          <p:spPr bwMode="auto">
            <a:xfrm>
              <a:off x="1317625" y="4673600"/>
              <a:ext cx="1508125" cy="715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92" name="Text Box 57"/>
            <p:cNvSpPr txBox="1">
              <a:spLocks noChangeArrowheads="1"/>
            </p:cNvSpPr>
            <p:nvPr/>
          </p:nvSpPr>
          <p:spPr bwMode="auto">
            <a:xfrm>
              <a:off x="2154238" y="4856163"/>
              <a:ext cx="4603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Georgia" pitchFamily="18" charset="0"/>
                </a:rPr>
                <a:t>No </a:t>
              </a:r>
            </a:p>
          </p:txBody>
        </p:sp>
        <p:sp>
          <p:nvSpPr>
            <p:cNvPr id="11293" name="Text Box 58"/>
            <p:cNvSpPr txBox="1">
              <a:spLocks noChangeArrowheads="1"/>
            </p:cNvSpPr>
            <p:nvPr/>
          </p:nvSpPr>
          <p:spPr bwMode="auto">
            <a:xfrm>
              <a:off x="571500" y="4852988"/>
              <a:ext cx="6413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Georgia" pitchFamily="18" charset="0"/>
                </a:rPr>
                <a:t>Yes </a:t>
              </a:r>
            </a:p>
          </p:txBody>
        </p:sp>
        <p:sp>
          <p:nvSpPr>
            <p:cNvPr id="11294" name="Line 59"/>
            <p:cNvSpPr>
              <a:spLocks noChangeShapeType="1"/>
            </p:cNvSpPr>
            <p:nvPr/>
          </p:nvSpPr>
          <p:spPr bwMode="auto">
            <a:xfrm>
              <a:off x="1317625" y="4049713"/>
              <a:ext cx="0" cy="328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95" name="Line 60"/>
            <p:cNvSpPr>
              <a:spLocks noChangeShapeType="1"/>
            </p:cNvSpPr>
            <p:nvPr/>
          </p:nvSpPr>
          <p:spPr bwMode="auto">
            <a:xfrm>
              <a:off x="179388" y="6597650"/>
              <a:ext cx="8604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96" name="Text Box 61"/>
            <p:cNvSpPr txBox="1">
              <a:spLocks noChangeArrowheads="1"/>
            </p:cNvSpPr>
            <p:nvPr/>
          </p:nvSpPr>
          <p:spPr bwMode="auto">
            <a:xfrm>
              <a:off x="2008188" y="6350000"/>
              <a:ext cx="43021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Georgia" pitchFamily="18" charset="0"/>
                </a:rPr>
                <a:t>Increase uncertainty in prediction </a:t>
              </a:r>
            </a:p>
            <a:p>
              <a:pPr eaLnBrk="1" hangingPunct="1"/>
              <a:r>
                <a:rPr lang="en-US" altLang="en-US" sz="1200">
                  <a:latin typeface="Georgia" pitchFamily="18" charset="0"/>
                </a:rPr>
                <a:t>(depends on the quality of data and complexity of soil cover )</a:t>
              </a:r>
              <a:endParaRPr lang="en-US" altLang="en-US" sz="1400">
                <a:latin typeface="Georgia" pitchFamily="18" charset="0"/>
              </a:endParaRPr>
            </a:p>
            <a:p>
              <a:pPr eaLnBrk="1" hangingPunct="1"/>
              <a:endParaRPr lang="en-US" altLang="en-US" sz="1400">
                <a:latin typeface="Georgia" pitchFamily="18" charset="0"/>
              </a:endParaRPr>
            </a:p>
          </p:txBody>
        </p:sp>
        <p:sp>
          <p:nvSpPr>
            <p:cNvPr id="11297" name="Text Box 63"/>
            <p:cNvSpPr txBox="1">
              <a:spLocks noChangeArrowheads="1"/>
            </p:cNvSpPr>
            <p:nvPr/>
          </p:nvSpPr>
          <p:spPr bwMode="auto">
            <a:xfrm>
              <a:off x="1911350" y="2214190"/>
              <a:ext cx="5851525" cy="338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Georgia" pitchFamily="18" charset="0"/>
                </a:rPr>
                <a:t>Assign quality of soil data and coverage in the covariate space</a:t>
              </a:r>
            </a:p>
          </p:txBody>
        </p:sp>
        <p:sp>
          <p:nvSpPr>
            <p:cNvPr id="11298" name="Line 64"/>
            <p:cNvSpPr>
              <a:spLocks noChangeShapeType="1"/>
            </p:cNvSpPr>
            <p:nvPr/>
          </p:nvSpPr>
          <p:spPr bwMode="auto">
            <a:xfrm>
              <a:off x="4837113" y="197447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1317625" y="3011488"/>
              <a:ext cx="703897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flipH="1">
              <a:off x="1317625" y="3003550"/>
              <a:ext cx="0" cy="2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auto">
            <a:xfrm>
              <a:off x="3849688" y="3003550"/>
              <a:ext cx="0" cy="4492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>
              <a:off x="6218238" y="3003550"/>
              <a:ext cx="0" cy="3270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11277" idx="0"/>
            </p:cNvCxnSpPr>
            <p:nvPr/>
          </p:nvCxnSpPr>
          <p:spPr bwMode="auto">
            <a:xfrm>
              <a:off x="8353425" y="3003550"/>
              <a:ext cx="0" cy="4492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05" name="Line 64"/>
            <p:cNvSpPr>
              <a:spLocks noChangeShapeType="1"/>
            </p:cNvSpPr>
            <p:nvPr/>
          </p:nvSpPr>
          <p:spPr bwMode="auto">
            <a:xfrm>
              <a:off x="4860925" y="256502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306" name="Line 64"/>
            <p:cNvSpPr>
              <a:spLocks noChangeShapeType="1"/>
            </p:cNvSpPr>
            <p:nvPr/>
          </p:nvSpPr>
          <p:spPr bwMode="auto">
            <a:xfrm>
              <a:off x="4868863" y="28082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559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109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Budiman Minasny</dc:creator>
  <cp:lastModifiedBy>Administrator</cp:lastModifiedBy>
  <cp:revision>3</cp:revision>
  <dcterms:created xsi:type="dcterms:W3CDTF">2016-02-02T01:50:47Z</dcterms:created>
  <dcterms:modified xsi:type="dcterms:W3CDTF">2016-02-02T05:16:35Z</dcterms:modified>
</cp:coreProperties>
</file>